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8" r:id="rId3"/>
    <p:sldId id="258" r:id="rId4"/>
    <p:sldId id="277" r:id="rId5"/>
    <p:sldId id="261" r:id="rId6"/>
    <p:sldId id="262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5A111915-BE36-4E01-A7E5-04B1672EAD3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5B9BD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Row>
  </a:tblStyle>
  <a:tblStyle styleId="{69012ECD-51FC-41F1-AA8D-1B2483CD663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F2DE63D5-997A-4646-A377-4702673A728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Row>
  </a:tblStyle>
  <a:tblStyle styleId="{72833802-FEF1-4C79-8D5D-14CF1EAF98D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CBBBC0B0-9FA7-C1EF-BA5E-13BC2747917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72D4D2DB-6021-EF11-4913-47740A1FB3B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FCA3B44-17EB-4931-AE26-617CA6165BE0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AC738AEE-D1E5-7A2E-7AE4-124885DE99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A84CBAB0-06D9-4AF9-3896-3CD095C54A0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A54FC08A-9F6F-C629-38F8-85D674B62C2E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F25F0FC3-F643-14A6-1FCF-4B1805A988A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4181A63-4EED-4B22-B225-1055E786B737}" type="slidenum">
              <a:t>‹#›</a:t>
            </a:fld>
            <a:endParaRPr lang="en-US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BE445-AE4F-4408-95D8-5DC6DD7CC556}" type="datetimeFigureOut">
              <a:t>8/9/2026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A38DAF-07BE-4DAB-85CC-7AA1490124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012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700CD6-087F-F5B5-CF7B-981F62F43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131009-BD23-F520-DE5B-C2F4CA33264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4FBA8-BD74-641B-9D1B-9EE82EDB6AF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C2D171D-BF90-446D-BCC2-BF995C815ACE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090E3CA7-6C0A-E163-1376-AB51EFF4B80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8727" y="411480"/>
            <a:ext cx="11274552" cy="6035040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1235F0D-6ABE-FFAF-3709-833DCE5240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8727" y="3236491"/>
            <a:ext cx="5149599" cy="1448382"/>
          </a:xfrm>
          <a:solidFill>
            <a:srgbClr val="FFFFFF">
              <a:alpha val="80000"/>
            </a:srgbClr>
          </a:solidFill>
        </p:spPr>
        <p:txBody>
          <a:bodyPr lIns="502920" bIns="137160" anchor="b"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91A60C1-F74C-9942-6C86-4E3B9833D009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58727" y="4684882"/>
            <a:ext cx="5149599" cy="524792"/>
          </a:xfrm>
          <a:solidFill>
            <a:srgbClr val="FFFFFF">
              <a:alpha val="80000"/>
            </a:srgbClr>
          </a:solidFill>
        </p:spPr>
        <p:txBody>
          <a:bodyPr lIns="502920"/>
          <a:lstStyle>
            <a:lvl1pPr marL="0" indent="0">
              <a:buNone/>
              <a:defRPr spc="3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7744171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A9D2EF71-7F7A-C25C-043C-6DB513551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86500" y="946403"/>
            <a:ext cx="5486400" cy="4965192"/>
          </a:xfrm>
          <a:prstGeom prst="rect">
            <a:avLst/>
          </a:prstGeom>
          <a:solidFill>
            <a:srgbClr val="C4EEF2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A5F478B-D2EE-EBF3-3800-94C9DF774D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103120"/>
            <a:ext cx="3848096" cy="1325559"/>
          </a:xfrm>
        </p:spPr>
        <p:txBody>
          <a:bodyPr anchor="b"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Picture Placeholder 12">
            <a:extLst>
              <a:ext uri="{FF2B5EF4-FFF2-40B4-BE49-F238E27FC236}">
                <a16:creationId xmlns:a16="http://schemas.microsoft.com/office/drawing/2014/main" id="{0D29964F-5FC5-E26B-D8B9-77EE4FF89C9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97419" y="1600200"/>
            <a:ext cx="2743200" cy="3657600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9DA63E68-B639-5B83-D3E8-451F27EF35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12618" y="1893265"/>
            <a:ext cx="2743200" cy="3071478"/>
          </a:xfrm>
        </p:spPr>
        <p:txBody>
          <a:bodyPr anchor="ctr"/>
          <a:lstStyle>
            <a:lvl1pPr marL="285750" indent="-285750">
              <a:lnSpc>
                <a:spcPct val="100000"/>
              </a:lnSpc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161335A2-9A62-903A-BD13-15BB6ACD82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EEE34446-A3DF-8097-9D1E-1F4BBF373E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8B08498B-7BF2-4CC9-1A41-CB49021382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9F126D0-017B-4C68-B527-11F6EB9DA93C}" type="slidenum">
              <a:t>‹#›</a:t>
            </a:fld>
            <a:endParaRPr lang="en-US"/>
          </a:p>
        </p:txBody>
      </p:sp>
      <p:sp>
        <p:nvSpPr>
          <p:cNvPr id="9" name="Freeform: Shape 6">
            <a:extLst>
              <a:ext uri="{FF2B5EF4-FFF2-40B4-BE49-F238E27FC236}">
                <a16:creationId xmlns:a16="http://schemas.microsoft.com/office/drawing/2014/main" id="{6906D905-9FC6-63A8-E60B-7EDA0DB1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47559" flipH="1">
            <a:off x="624728" y="3747144"/>
            <a:ext cx="1044473" cy="9085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59699"/>
              <a:gd name="f7" fmla="val 3357396"/>
              <a:gd name="f8" fmla="val 2669063"/>
              <a:gd name="f9" fmla="val 2093712"/>
              <a:gd name="f10" fmla="val 2686571"/>
              <a:gd name="f11" fmla="val 2096503"/>
              <a:gd name="f12" fmla="val 2703658"/>
              <a:gd name="f13" fmla="val 2101484"/>
              <a:gd name="f14" fmla="val 2719923"/>
              <a:gd name="f15" fmla="val 2108537"/>
              <a:gd name="f16" fmla="val 2707362"/>
              <a:gd name="f17" fmla="val 2117763"/>
              <a:gd name="f18" fmla="val 2694302"/>
              <a:gd name="f19" fmla="val 2126287"/>
              <a:gd name="f20" fmla="val 2680800"/>
              <a:gd name="f21" fmla="val 2134071"/>
              <a:gd name="f22" fmla="val 2681005"/>
              <a:gd name="f23" fmla="val 2679618"/>
              <a:gd name="f24" fmla="val 2134895"/>
              <a:gd name="f25" fmla="val 2678507"/>
              <a:gd name="f26" fmla="val 2136114"/>
              <a:gd name="f27" fmla="val 2677815"/>
              <a:gd name="f28" fmla="val 2137571"/>
              <a:gd name="f29" fmla="val 2565901"/>
              <a:gd name="f30" fmla="val 2370561"/>
              <a:gd name="f31" fmla="val 2508451"/>
              <a:gd name="f32" fmla="val 2432026"/>
              <a:gd name="f33" fmla="val 2466445"/>
              <a:gd name="f34" fmla="val 2477326"/>
              <a:gd name="f35" fmla="val 2457385"/>
              <a:gd name="f36" fmla="val 2487004"/>
              <a:gd name="f37" fmla="val 2448840"/>
              <a:gd name="f38" fmla="val 2496167"/>
              <a:gd name="f39" fmla="val 2440500"/>
              <a:gd name="f40" fmla="val 2506155"/>
              <a:gd name="f41" fmla="val 2434941"/>
              <a:gd name="f42" fmla="val 2511095"/>
              <a:gd name="f43" fmla="val 2422998"/>
              <a:gd name="f44" fmla="val 2523657"/>
              <a:gd name="f45" fmla="val 2392831"/>
              <a:gd name="f46" fmla="val 2555470"/>
              <a:gd name="f47" fmla="val 2363284"/>
              <a:gd name="f48" fmla="val 2586356"/>
              <a:gd name="f49" fmla="val 2385934"/>
              <a:gd name="f50" fmla="val 2547234"/>
              <a:gd name="f51" fmla="val 2423203"/>
              <a:gd name="f52" fmla="val 2480724"/>
              <a:gd name="f53" fmla="val 2459753"/>
              <a:gd name="f54" fmla="val 2414318"/>
              <a:gd name="f55" fmla="val 2515040"/>
              <a:gd name="f56" fmla="val 2313832"/>
              <a:gd name="f57" fmla="val 2533058"/>
              <a:gd name="f58" fmla="val 2280475"/>
              <a:gd name="f59" fmla="val 2536867"/>
              <a:gd name="f60" fmla="val 2267296"/>
              <a:gd name="f61" fmla="val 2563122"/>
              <a:gd name="f62" fmla="val 2216745"/>
              <a:gd name="f63" fmla="val 2633029"/>
              <a:gd name="f64" fmla="val 2125217"/>
              <a:gd name="f65" fmla="val 2772328"/>
              <a:gd name="f66" fmla="val 1912818"/>
              <a:gd name="f67" fmla="val 2772530"/>
              <a:gd name="f68" fmla="val 1912892"/>
              <a:gd name="f69" fmla="val 2772534"/>
              <a:gd name="f70" fmla="val 2245215"/>
              <a:gd name="f71" fmla="val 1880963"/>
              <a:gd name="f72" fmla="val 2253069"/>
              <a:gd name="f73" fmla="val 1877903"/>
              <a:gd name="f74" fmla="val 2263158"/>
              <a:gd name="f75" fmla="val 1875342"/>
              <a:gd name="f76" fmla="val 2276388"/>
              <a:gd name="f77" fmla="val 1873797"/>
              <a:gd name="f78" fmla="val 2345781"/>
              <a:gd name="f79" fmla="val 1875650"/>
              <a:gd name="f80" fmla="val 2363181"/>
              <a:gd name="f81" fmla="val 1909729"/>
              <a:gd name="f82" fmla="val 2393347"/>
              <a:gd name="f83" fmla="val 1926202"/>
              <a:gd name="f84" fmla="val 2421951"/>
              <a:gd name="f85" fmla="val 1940258"/>
              <a:gd name="f86" fmla="val 2452122"/>
              <a:gd name="f87" fmla="val 1950868"/>
              <a:gd name="f88" fmla="val 2483227"/>
              <a:gd name="f89" fmla="val 1957809"/>
              <a:gd name="f90" fmla="val 2542632"/>
              <a:gd name="f91" fmla="val 1974488"/>
              <a:gd name="f92" fmla="val 2562504"/>
              <a:gd name="f93" fmla="val 1990446"/>
              <a:gd name="f94" fmla="val 2601318"/>
              <a:gd name="f95" fmla="val 2019583"/>
              <a:gd name="f96" fmla="val 2593803"/>
              <a:gd name="f97" fmla="val 2022261"/>
              <a:gd name="f98" fmla="val 2532029"/>
              <a:gd name="f99" fmla="val 2031629"/>
              <a:gd name="f100" fmla="val 2524410"/>
              <a:gd name="f101" fmla="val 2034203"/>
              <a:gd name="f102" fmla="val 2034099"/>
              <a:gd name="f103" fmla="val 2520086"/>
              <a:gd name="f104" fmla="val 2035644"/>
              <a:gd name="f105" fmla="val 2410643"/>
              <a:gd name="f106" fmla="val 2073018"/>
              <a:gd name="f107" fmla="val 2259504"/>
              <a:gd name="f108" fmla="val 2115538"/>
              <a:gd name="f109" fmla="val 2152738"/>
              <a:gd name="f110" fmla="val 2108846"/>
              <a:gd name="f111" fmla="val 2153458"/>
              <a:gd name="f112" fmla="val 2103493"/>
              <a:gd name="f113" fmla="val 2154488"/>
              <a:gd name="f114" fmla="val 2097109"/>
              <a:gd name="f115" fmla="val 2155724"/>
              <a:gd name="f116" fmla="val 2089696"/>
              <a:gd name="f117" fmla="val 2156145"/>
              <a:gd name="f118" fmla="val 2088251"/>
              <a:gd name="f119" fmla="val 2156420"/>
              <a:gd name="f120" fmla="val 2086769"/>
              <a:gd name="f121" fmla="val 2156548"/>
              <a:gd name="f122" fmla="val 2085270"/>
              <a:gd name="f123" fmla="val 2167565"/>
              <a:gd name="f124" fmla="val 2025246"/>
              <a:gd name="f125" fmla="val 2194436"/>
              <a:gd name="f126" fmla="val 1916318"/>
              <a:gd name="f127" fmla="val 2210496"/>
              <a:gd name="f128" fmla="val 1907979"/>
              <a:gd name="f129" fmla="val 2218219"/>
              <a:gd name="f130" fmla="val 1903808"/>
              <a:gd name="f131" fmla="val 2221654"/>
              <a:gd name="f132" fmla="val 1890141"/>
              <a:gd name="f133" fmla="val 2934484"/>
              <a:gd name="f134" fmla="val 1597669"/>
              <a:gd name="f135" fmla="val 2934690"/>
              <a:gd name="f136" fmla="val 2932940"/>
              <a:gd name="f137" fmla="val 1624643"/>
              <a:gd name="f138" fmla="val 2916364"/>
              <a:gd name="f139" fmla="val 1685593"/>
              <a:gd name="f140" fmla="val 2894640"/>
              <a:gd name="f141" fmla="val 1741808"/>
              <a:gd name="f142" fmla="val 2885786"/>
              <a:gd name="f143" fmla="val 1754573"/>
              <a:gd name="f144" fmla="val 2858606"/>
              <a:gd name="f145" fmla="val 1827570"/>
              <a:gd name="f146" fmla="val 2847487"/>
              <a:gd name="f147" fmla="val 1880284"/>
              <a:gd name="f148" fmla="val 2845530"/>
              <a:gd name="f149" fmla="val 1768988"/>
              <a:gd name="f150" fmla="val 2910186"/>
              <a:gd name="f151" fmla="val 1641631"/>
              <a:gd name="f152" fmla="val 1963298"/>
              <a:gd name="f153" fmla="val 1789167"/>
              <a:gd name="f154" fmla="val 2042987"/>
              <a:gd name="f155" fmla="val 1806360"/>
              <a:gd name="f156" fmla="val 2104658"/>
              <a:gd name="f157" fmla="val 1817789"/>
              <a:gd name="f158" fmla="val 2158914"/>
              <a:gd name="f159" fmla="val 1835395"/>
              <a:gd name="f160" fmla="val 2178786"/>
              <a:gd name="f161" fmla="val 1832924"/>
              <a:gd name="f162" fmla="val 2187949"/>
              <a:gd name="f163" fmla="val 1849191"/>
              <a:gd name="f164" fmla="val 2170961"/>
              <a:gd name="f165" fmla="val 1901596"/>
              <a:gd name="f166" fmla="val 2147487"/>
              <a:gd name="f167" fmla="val 2055515"/>
              <a:gd name="f168" fmla="val 2152429"/>
              <a:gd name="f169" fmla="val 2112449"/>
              <a:gd name="f170" fmla="val 2142339"/>
              <a:gd name="f171" fmla="val 2079195"/>
              <a:gd name="f172" fmla="val 2136059"/>
              <a:gd name="f173" fmla="val 2082592"/>
              <a:gd name="f174" fmla="val 2082489"/>
              <a:gd name="f175" fmla="val 2128337"/>
              <a:gd name="f176" fmla="val 2086711"/>
              <a:gd name="f177" fmla="val 2109909"/>
              <a:gd name="f178" fmla="val 2109979"/>
              <a:gd name="f179" fmla="val 2101466"/>
              <a:gd name="f180" fmla="val 2103081"/>
              <a:gd name="f181" fmla="val 2065225"/>
              <a:gd name="f182" fmla="val 2007023"/>
              <a:gd name="f183" fmla="val 1978536"/>
              <a:gd name="f184" fmla="val 1857119"/>
              <a:gd name="f185" fmla="val 2803936"/>
              <a:gd name="f186" fmla="val 1468253"/>
              <a:gd name="f187" fmla="val 2803832"/>
              <a:gd name="f188" fmla="val 1469385"/>
              <a:gd name="f189" fmla="val 1470724"/>
              <a:gd name="f190" fmla="val 2803833"/>
              <a:gd name="f191" fmla="val 1471753"/>
              <a:gd name="f192" fmla="val 2805377"/>
              <a:gd name="f193" fmla="val 1469694"/>
              <a:gd name="f194" fmla="val 2801053"/>
              <a:gd name="f195" fmla="val 1431703"/>
              <a:gd name="f196" fmla="val 2802906"/>
              <a:gd name="f197" fmla="val 1459707"/>
              <a:gd name="f198" fmla="val 2811349"/>
              <a:gd name="f199" fmla="val 1467224"/>
              <a:gd name="f200" fmla="val 2818041"/>
              <a:gd name="f201" fmla="val 1465370"/>
              <a:gd name="f202" fmla="val 2801156"/>
              <a:gd name="f203" fmla="val 1493477"/>
              <a:gd name="f204" fmla="val 2788184"/>
              <a:gd name="f205" fmla="val 1495330"/>
              <a:gd name="f206" fmla="val 3002126"/>
              <a:gd name="f207" fmla="val 1352736"/>
              <a:gd name="f208" fmla="val 3005421"/>
              <a:gd name="f209" fmla="val 1512420"/>
              <a:gd name="f210" fmla="val 2780564"/>
              <a:gd name="f211" fmla="val 1684255"/>
              <a:gd name="f212" fmla="val 2821644"/>
              <a:gd name="f213" fmla="val 1933718"/>
              <a:gd name="f214" fmla="val 2821373"/>
              <a:gd name="f215" fmla="val 2112990"/>
              <a:gd name="f216" fmla="val 2790678"/>
              <a:gd name="f217" fmla="val 1942276"/>
              <a:gd name="f218" fmla="val 2777006"/>
              <a:gd name="f219" fmla="val 1914522"/>
              <a:gd name="f220" fmla="val 2771823"/>
              <a:gd name="f221" fmla="val 1925735"/>
              <a:gd name="f222" fmla="val 2775291"/>
              <a:gd name="f223" fmla="val 1961371"/>
              <a:gd name="f224" fmla="val 2807295"/>
              <a:gd name="f225" fmla="val 2025039"/>
              <a:gd name="f226" fmla="val 2713335"/>
              <a:gd name="f227" fmla="val 1897477"/>
              <a:gd name="f228" fmla="val 2637662"/>
              <a:gd name="f229" fmla="val 1826540"/>
              <a:gd name="f230" fmla="val 2394170"/>
              <a:gd name="f231" fmla="val 1614657"/>
              <a:gd name="f232" fmla="val 1575224"/>
              <a:gd name="f233" fmla="val 2393346"/>
              <a:gd name="f234" fmla="val 1558340"/>
              <a:gd name="f235" fmla="val 2468093"/>
              <a:gd name="f236" fmla="val 1609611"/>
              <a:gd name="f237" fmla="val 2550149"/>
              <a:gd name="f238" fmla="val 1660060"/>
              <a:gd name="f239" fmla="val 2548295"/>
              <a:gd name="f240" fmla="val 1657487"/>
              <a:gd name="f241" fmla="val 2645486"/>
              <a:gd name="f242" fmla="val 1715759"/>
              <a:gd name="f243" fmla="val 2809702"/>
              <a:gd name="f244" fmla="val 2061692"/>
              <a:gd name="f245" fmla="val 2734337"/>
              <a:gd name="f246" fmla="val 1748705"/>
              <a:gd name="f247" fmla="val 2783654"/>
              <a:gd name="f248" fmla="val 1709068"/>
              <a:gd name="f249" fmla="val 2695626"/>
              <a:gd name="f250" fmla="val 1744484"/>
              <a:gd name="f251" fmla="val 2700568"/>
              <a:gd name="f252" fmla="val 1686932"/>
              <a:gd name="f253" fmla="val 2673181"/>
              <a:gd name="f254" fmla="val 1677769"/>
              <a:gd name="f255" fmla="val 2633028"/>
              <a:gd name="f256" fmla="val 1691874"/>
              <a:gd name="f257" fmla="val 2555194"/>
              <a:gd name="f258" fmla="val 1586755"/>
              <a:gd name="f259" fmla="val 2581035"/>
              <a:gd name="f260" fmla="val 1590462"/>
              <a:gd name="f261" fmla="val 2704892"/>
              <a:gd name="f262" fmla="val 1734703"/>
              <a:gd name="f263" fmla="val 2683476"/>
              <a:gd name="f264" fmla="val 1653676"/>
              <a:gd name="f265" fmla="val 2698920"/>
              <a:gd name="f266" fmla="val 1674268"/>
              <a:gd name="f267" fmla="val 2708290"/>
              <a:gd name="f268" fmla="val 1706391"/>
              <a:gd name="f269" fmla="val 2746075"/>
              <a:gd name="f270" fmla="val 1691359"/>
              <a:gd name="f271" fmla="val 2705510"/>
              <a:gd name="f272" fmla="val 1629585"/>
              <a:gd name="f273" fmla="val 2681521"/>
              <a:gd name="f274" fmla="val 1608273"/>
              <a:gd name="f275" fmla="val 2681315"/>
              <a:gd name="f276" fmla="val 1518804"/>
              <a:gd name="f277" fmla="val 2690478"/>
              <a:gd name="f278" fmla="val 1502434"/>
              <a:gd name="f279" fmla="val 2706230"/>
              <a:gd name="f280" fmla="val 1476077"/>
              <a:gd name="f281" fmla="val 2706662"/>
              <a:gd name="f282" fmla="val 1476475"/>
              <a:gd name="f283" fmla="val 2707042"/>
              <a:gd name="f284" fmla="val 1476924"/>
              <a:gd name="f285" fmla="val 1477416"/>
              <a:gd name="f286" fmla="val 2780667"/>
              <a:gd name="f287" fmla="val 1377857"/>
              <a:gd name="f288" fmla="val 2777477"/>
              <a:gd name="f289" fmla="val 1552162"/>
              <a:gd name="f290" fmla="val 2786640"/>
              <a:gd name="f291" fmla="val 1636895"/>
              <a:gd name="f292" fmla="val 2810216"/>
              <a:gd name="f293" fmla="val 1586550"/>
              <a:gd name="f294" fmla="val 2909363"/>
              <a:gd name="f295" fmla="val 1485138"/>
              <a:gd name="f296" fmla="val 2807230"/>
              <a:gd name="f297" fmla="val 1544235"/>
              <a:gd name="f298" fmla="val 2896082"/>
              <a:gd name="f299" fmla="val 1455074"/>
              <a:gd name="f300" fmla="val 2854900"/>
              <a:gd name="f301" fmla="val 1578828"/>
              <a:gd name="f302" fmla="val 2794875"/>
              <a:gd name="f303" fmla="val 1632263"/>
              <a:gd name="f304" fmla="val 2772122"/>
              <a:gd name="f305" fmla="val 1659443"/>
              <a:gd name="f306" fmla="val 2763989"/>
              <a:gd name="f307" fmla="val 1668708"/>
              <a:gd name="f308" fmla="val 2756164"/>
              <a:gd name="f309" fmla="val 1691771"/>
              <a:gd name="f310" fmla="val 2771252"/>
              <a:gd name="f311" fmla="val 1683318"/>
              <a:gd name="f312" fmla="val 2785461"/>
              <a:gd name="f313" fmla="val 1673385"/>
              <a:gd name="f314" fmla="val 2798582"/>
              <a:gd name="f315" fmla="val 1662119"/>
              <a:gd name="f316" fmla="val 1709891"/>
              <a:gd name="f317" fmla="val 2849339"/>
              <a:gd name="f318" fmla="val 1638543"/>
              <a:gd name="f319" fmla="val 2865298"/>
              <a:gd name="f320" fmla="val 1627733"/>
              <a:gd name="f321" fmla="val 2846148"/>
              <a:gd name="f322" fmla="val 1570797"/>
              <a:gd name="f323" fmla="val 2968253"/>
              <a:gd name="f324" fmla="val 1394434"/>
              <a:gd name="f325" fmla="val 1695510"/>
              <a:gd name="f326" fmla="val 1723996"/>
              <a:gd name="f327" fmla="val 1609129"/>
              <a:gd name="f328" fmla="val 1823349"/>
              <a:gd name="f329" fmla="val 1164256"/>
              <a:gd name="f330" fmla="val 2129232"/>
              <a:gd name="f331" fmla="val 1075096"/>
              <a:gd name="f332" fmla="val 2194506"/>
              <a:gd name="f333" fmla="val 982436"/>
              <a:gd name="f334" fmla="val 2262251"/>
              <a:gd name="f335" fmla="val 886892"/>
              <a:gd name="f336" fmla="val 2332262"/>
              <a:gd name="f337" fmla="val 797115"/>
              <a:gd name="f338" fmla="val 2390123"/>
              <a:gd name="f339" fmla="val 802673"/>
              <a:gd name="f340" fmla="val 2399697"/>
              <a:gd name="f341" fmla="val 982023"/>
              <a:gd name="f342" fmla="val 2307860"/>
              <a:gd name="f343" fmla="val 1633531"/>
              <a:gd name="f344" fmla="val 1853103"/>
              <a:gd name="f345" fmla="val 1710232"/>
              <a:gd name="f346" fmla="val 1728629"/>
              <a:gd name="f347" fmla="val 1705084"/>
              <a:gd name="f348" fmla="val 1700761"/>
              <a:gd name="f349" fmla="val 1724201"/>
              <a:gd name="f350" fmla="val 2541294"/>
              <a:gd name="f351" fmla="val 1460737"/>
              <a:gd name="f352" fmla="val 2585462"/>
              <a:gd name="f353" fmla="val 1462384"/>
              <a:gd name="f354" fmla="val 2636940"/>
              <a:gd name="f355" fmla="val 1511598"/>
              <a:gd name="f356" fmla="val 2655267"/>
              <a:gd name="f357" fmla="val 1557516"/>
              <a:gd name="f358" fmla="val 2659591"/>
              <a:gd name="f359" fmla="val 1568326"/>
              <a:gd name="f360" fmla="val 2664739"/>
              <a:gd name="f361" fmla="val 1586344"/>
              <a:gd name="f362" fmla="val 2658047"/>
              <a:gd name="f363" fmla="val 1599213"/>
              <a:gd name="f364" fmla="val 2652946"/>
              <a:gd name="f365" fmla="val 1590876"/>
              <a:gd name="f366" fmla="val 2646631"/>
              <a:gd name="f367" fmla="val 1583346"/>
              <a:gd name="f368" fmla="val 2639309"/>
              <a:gd name="f369" fmla="val 1576872"/>
              <a:gd name="f370" fmla="val 2638382"/>
              <a:gd name="f371" fmla="val 1576254"/>
              <a:gd name="f372" fmla="val 2622528"/>
              <a:gd name="f373" fmla="val 1574194"/>
              <a:gd name="f374" fmla="val 2616906"/>
              <a:gd name="f375" fmla="val 1562654"/>
              <a:gd name="f376" fmla="val 2607645"/>
              <a:gd name="f377" fmla="val 1553284"/>
              <a:gd name="f378" fmla="val 2596171"/>
              <a:gd name="f379" fmla="val 1547529"/>
              <a:gd name="f380" fmla="val 2582992"/>
              <a:gd name="f381" fmla="val 1539498"/>
              <a:gd name="f382" fmla="val 2588140"/>
              <a:gd name="f383" fmla="val 1554016"/>
              <a:gd name="f384" fmla="val 2592463"/>
              <a:gd name="f385" fmla="val 1566370"/>
              <a:gd name="f386" fmla="val 2624483"/>
              <a:gd name="f387" fmla="val 1583152"/>
              <a:gd name="f388" fmla="val 2619156"/>
              <a:gd name="f389" fmla="val 1586628"/>
              <a:gd name="f390" fmla="val 2612468"/>
              <a:gd name="f391" fmla="val 1587282"/>
              <a:gd name="f392" fmla="val 2606569"/>
              <a:gd name="f393" fmla="val 1584903"/>
              <a:gd name="f394" fmla="val 2576197"/>
              <a:gd name="f395" fmla="val 1573680"/>
              <a:gd name="f396" fmla="val 2546339"/>
              <a:gd name="f397" fmla="val 1499551"/>
              <a:gd name="f398" fmla="val 1460840"/>
              <a:gd name="f399" fmla="val 2263004"/>
              <a:gd name="f400" fmla="val 1472885"/>
              <a:gd name="f401" fmla="val 2272373"/>
              <a:gd name="f402" fmla="val 1472062"/>
              <a:gd name="f403" fmla="val 2307069"/>
              <a:gd name="f404" fmla="val 1486992"/>
              <a:gd name="f405" fmla="val 2408173"/>
              <a:gd name="f406" fmla="val 1662017"/>
              <a:gd name="f407" fmla="val 2410437"/>
              <a:gd name="f408" fmla="val 1664487"/>
              <a:gd name="f409" fmla="val 2459444"/>
              <a:gd name="f410" fmla="val 1705052"/>
              <a:gd name="f411" fmla="val 2507525"/>
              <a:gd name="f412" fmla="val 1764869"/>
              <a:gd name="f413" fmla="val 2558488"/>
              <a:gd name="f414" fmla="val 1828085"/>
              <a:gd name="f415" fmla="val 2596951"/>
              <a:gd name="f416" fmla="val 1877631"/>
              <a:gd name="f417" fmla="val 2637948"/>
              <a:gd name="f418" fmla="val 1925158"/>
              <a:gd name="f419" fmla="val 1970473"/>
              <a:gd name="f420" fmla="val 2586697"/>
              <a:gd name="f421" fmla="val 1934541"/>
              <a:gd name="f422" fmla="val 2460988"/>
              <a:gd name="f423" fmla="val 1915906"/>
              <a:gd name="f424" fmla="val 2384287"/>
              <a:gd name="f425" fmla="val 1873900"/>
              <a:gd name="f426" fmla="val 2380683"/>
              <a:gd name="f427" fmla="val 1871841"/>
              <a:gd name="f428" fmla="val 2312217"/>
              <a:gd name="f429" fmla="val 1830042"/>
              <a:gd name="f430" fmla="val 2293891"/>
              <a:gd name="f431" fmla="val 1830041"/>
              <a:gd name="f432" fmla="val 2291170"/>
              <a:gd name="f433" fmla="val 1829987"/>
              <a:gd name="f434" fmla="val 2288450"/>
              <a:gd name="f435" fmla="val 1830159"/>
              <a:gd name="f436" fmla="val 2285757"/>
              <a:gd name="f437" fmla="val 1830556"/>
              <a:gd name="f438" fmla="val 2285414"/>
              <a:gd name="f439" fmla="val 1825289"/>
              <a:gd name="f440" fmla="val 2284233"/>
              <a:gd name="f441" fmla="val 1820110"/>
              <a:gd name="f442" fmla="val 2282257"/>
              <a:gd name="f443" fmla="val 1815216"/>
              <a:gd name="f444" fmla="val 2281323"/>
              <a:gd name="f445" fmla="val 1812738"/>
              <a:gd name="f446" fmla="val 2279254"/>
              <a:gd name="f447" fmla="val 1810860"/>
              <a:gd name="f448" fmla="val 2276698"/>
              <a:gd name="f449" fmla="val 1810171"/>
              <a:gd name="f450" fmla="val 2265269"/>
              <a:gd name="f451" fmla="val 1807288"/>
              <a:gd name="f452" fmla="val 2256106"/>
              <a:gd name="f453" fmla="val 1805228"/>
              <a:gd name="f454" fmla="val 2248075"/>
              <a:gd name="f455" fmla="val 1803478"/>
              <a:gd name="f456" fmla="val 2223057"/>
              <a:gd name="f457" fmla="val 1798021"/>
              <a:gd name="f458" fmla="val 1797301"/>
              <a:gd name="f459" fmla="val 2223468"/>
              <a:gd name="f460" fmla="val 1792565"/>
              <a:gd name="f461" fmla="val 2223881"/>
              <a:gd name="f462" fmla="val 1787829"/>
              <a:gd name="f463" fmla="val 2225837"/>
              <a:gd name="f464" fmla="val 1742322"/>
              <a:gd name="f465" fmla="val 2227278"/>
              <a:gd name="f466" fmla="val 1707009"/>
              <a:gd name="f467" fmla="val 2228307"/>
              <a:gd name="f468" fmla="val 1683843"/>
              <a:gd name="f469" fmla="val 2229131"/>
              <a:gd name="f470" fmla="val 1663664"/>
              <a:gd name="f471" fmla="val 2229852"/>
              <a:gd name="f472" fmla="val 1660472"/>
              <a:gd name="f473" fmla="val 2230470"/>
              <a:gd name="f474" fmla="val 1655118"/>
              <a:gd name="f475" fmla="val 2231603"/>
              <a:gd name="f476" fmla="val 1645851"/>
              <a:gd name="f477" fmla="val 2247973"/>
              <a:gd name="f478" fmla="val 1510671"/>
              <a:gd name="f479" fmla="val 2258166"/>
              <a:gd name="f480" fmla="val 1479064"/>
              <a:gd name="f481" fmla="val 2654441"/>
              <a:gd name="f482" fmla="val 1313317"/>
              <a:gd name="f483" fmla="val 2668769"/>
              <a:gd name="f484" fmla="val 1302146"/>
              <a:gd name="f485" fmla="val 2685780"/>
              <a:gd name="f486" fmla="val 1333419"/>
              <a:gd name="f487" fmla="val 2723424"/>
              <a:gd name="f488" fmla="val 1392683"/>
              <a:gd name="f489" fmla="val 2723633"/>
              <a:gd name="f490" fmla="val 1404583"/>
              <a:gd name="f491" fmla="val 2720026"/>
              <a:gd name="f492" fmla="val 1416237"/>
              <a:gd name="f493" fmla="val 2713128"/>
              <a:gd name="f494" fmla="val 1425937"/>
              <a:gd name="f495" fmla="val 2710952"/>
              <a:gd name="f496" fmla="val 1432938"/>
              <a:gd name="f497" fmla="val 2704598"/>
              <a:gd name="f498" fmla="val 1437807"/>
              <a:gd name="f499" fmla="val 2697274"/>
              <a:gd name="f500" fmla="val 1438087"/>
              <a:gd name="f501" fmla="val 2689346"/>
              <a:gd name="f502" fmla="val 1439939"/>
              <a:gd name="f503" fmla="val 2681314"/>
              <a:gd name="f504" fmla="val 1435513"/>
              <a:gd name="f505" fmla="val 2675446"/>
              <a:gd name="f506" fmla="val 1420276"/>
              <a:gd name="f507" fmla="val 2676991"/>
              <a:gd name="f508" fmla="val 1425218"/>
              <a:gd name="f509" fmla="val 2671933"/>
              <a:gd name="f510" fmla="val 1444580"/>
              <a:gd name="f511" fmla="val 2676387"/>
              <a:gd name="f512" fmla="val 1450651"/>
              <a:gd name="f513" fmla="val 2684546"/>
              <a:gd name="f514" fmla="val 1451260"/>
              <a:gd name="f515" fmla="val 2684610"/>
              <a:gd name="f516" fmla="val 1451162"/>
              <a:gd name="f517" fmla="val 2684609"/>
              <a:gd name="f518" fmla="val 1451265"/>
              <a:gd name="f519" fmla="val 2667146"/>
              <a:gd name="f520" fmla="val 1477957"/>
              <a:gd name="f521" fmla="val 2664765"/>
              <a:gd name="f522" fmla="val 1488149"/>
              <a:gd name="f523" fmla="val 2666901"/>
              <a:gd name="f524" fmla="val 1499706"/>
              <a:gd name="f525" fmla="val 2676784"/>
              <a:gd name="f526" fmla="val 1512936"/>
              <a:gd name="f527" fmla="val 2629116"/>
              <a:gd name="f528" fmla="val 1500169"/>
              <a:gd name="f529" fmla="val 2620776"/>
              <a:gd name="f530" fmla="val 1452089"/>
              <a:gd name="f531" fmla="val 2620262"/>
              <a:gd name="f532" fmla="val 1411833"/>
              <a:gd name="f533" fmla="val 2621909"/>
              <a:gd name="f534" fmla="val 1404935"/>
              <a:gd name="f535" fmla="val 2627675"/>
              <a:gd name="f536" fmla="val 1382387"/>
              <a:gd name="f537" fmla="val 2638215"/>
              <a:gd name="f538" fmla="val 1342003"/>
              <a:gd name="f539" fmla="val 2645846"/>
              <a:gd name="f540" fmla="val 1320020"/>
              <a:gd name="f541" fmla="val 2300789"/>
              <a:gd name="f542" fmla="val 1402361"/>
              <a:gd name="f543" fmla="val 2361534"/>
              <a:gd name="f544" fmla="val 1434689"/>
              <a:gd name="f545" fmla="val 2418468"/>
              <a:gd name="f546" fmla="val 1491418"/>
              <a:gd name="f547" fmla="val 2473550"/>
              <a:gd name="f548" fmla="val 1546396"/>
              <a:gd name="f549" fmla="val 1546294"/>
              <a:gd name="f550" fmla="val 2514285"/>
              <a:gd name="f551" fmla="val 1589082"/>
              <a:gd name="f552" fmla="val 2558163"/>
              <a:gd name="f553" fmla="val 1628761"/>
              <a:gd name="f554" fmla="val 2604819"/>
              <a:gd name="f555" fmla="val 1665002"/>
              <a:gd name="f556" fmla="val 2599671"/>
              <a:gd name="f557" fmla="val 1666340"/>
              <a:gd name="f558" fmla="val 2530175"/>
              <a:gd name="f559" fmla="val 1628864"/>
              <a:gd name="f560" fmla="val 2528528"/>
              <a:gd name="f561" fmla="val 1629276"/>
              <a:gd name="f562" fmla="val 2510099"/>
              <a:gd name="f563" fmla="val 1604259"/>
              <a:gd name="f564" fmla="val 2476535"/>
              <a:gd name="f565" fmla="val 1580269"/>
              <a:gd name="f566" fmla="val 2441118"/>
              <a:gd name="f567" fmla="val 1554942"/>
              <a:gd name="f568" fmla="val 2382640"/>
              <a:gd name="f569" fmla="val 1513039"/>
              <a:gd name="f570" fmla="val 2316747"/>
              <a:gd name="f571" fmla="val 1465886"/>
              <a:gd name="f572" fmla="val 2768313"/>
              <a:gd name="f573" fmla="val 1246074"/>
              <a:gd name="f574" fmla="val 2801568"/>
              <a:gd name="f575" fmla="val 1276961"/>
              <a:gd name="f576" fmla="val 2761827"/>
              <a:gd name="f577" fmla="val 1343058"/>
              <a:gd name="f578" fmla="val 2753281"/>
              <a:gd name="f579" fmla="val 1365709"/>
              <a:gd name="f580" fmla="val 2799199"/>
              <a:gd name="f581" fmla="val 1338322"/>
              <a:gd name="f582" fmla="val 2832145"/>
              <a:gd name="f583" fmla="val 1268620"/>
              <a:gd name="f584" fmla="val 2838117"/>
              <a:gd name="f585" fmla="val 1288388"/>
              <a:gd name="f586" fmla="val 2876829"/>
              <a:gd name="f587" fmla="val 1308979"/>
              <a:gd name="f588" fmla="val 2850266"/>
              <a:gd name="f589" fmla="val 2825144"/>
              <a:gd name="f590" fmla="val 1452398"/>
              <a:gd name="f591" fmla="val 2824311"/>
              <a:gd name="f592" fmla="val 1445293"/>
              <a:gd name="f593" fmla="val 2819985"/>
              <a:gd name="f594" fmla="val 1439075"/>
              <a:gd name="f595" fmla="val 2813613"/>
              <a:gd name="f596" fmla="val 1435822"/>
              <a:gd name="f597" fmla="val 2789111"/>
              <a:gd name="f598" fmla="val 1421099"/>
              <a:gd name="f599" fmla="val 2837087"/>
              <a:gd name="f600" fmla="val 1373328"/>
              <a:gd name="f601" fmla="val 2812584"/>
              <a:gd name="f602" fmla="val 1342338"/>
              <a:gd name="f603" fmla="val 2788492"/>
              <a:gd name="f604" fmla="val 1393816"/>
              <a:gd name="f605" fmla="val 2776549"/>
              <a:gd name="f606" fmla="val 1477313"/>
              <a:gd name="f607" fmla="val 2729086"/>
              <a:gd name="f608" fmla="val 1381461"/>
              <a:gd name="f609" fmla="val 2725380"/>
              <a:gd name="f610" fmla="val 1374459"/>
              <a:gd name="f611" fmla="val 2660414"/>
              <a:gd name="f612" fmla="val 1241132"/>
              <a:gd name="f613" fmla="val 2697067"/>
              <a:gd name="f614" fmla="val 1302905"/>
              <a:gd name="f615" fmla="val 2728367"/>
              <a:gd name="f616" fmla="val 1310215"/>
              <a:gd name="f617" fmla="val 2727748"/>
              <a:gd name="f618" fmla="val 1388770"/>
              <a:gd name="f619" fmla="val 2739896"/>
              <a:gd name="f620" fmla="val 1383520"/>
              <a:gd name="f621" fmla="val 1383417"/>
              <a:gd name="f622" fmla="val 2753756"/>
              <a:gd name="f623" fmla="val 1374970"/>
              <a:gd name="f624" fmla="val 2758328"/>
              <a:gd name="f625" fmla="val 1356999"/>
              <a:gd name="f626" fmla="val 2750192"/>
              <a:gd name="f627" fmla="val 1342955"/>
              <a:gd name="f628" fmla="val 2778093"/>
              <a:gd name="f629" fmla="val 1318864"/>
              <a:gd name="f630" fmla="val 2757399"/>
              <a:gd name="f631" fmla="val 1274593"/>
              <a:gd name="f632" fmla="val 2575991"/>
              <a:gd name="f633" fmla="val 1285402"/>
              <a:gd name="f634" fmla="val 2618614"/>
              <a:gd name="f635" fmla="val 1306921"/>
              <a:gd name="f636" fmla="val 2612642"/>
              <a:gd name="f637" fmla="val 1323909"/>
              <a:gd name="f638" fmla="val 2604304"/>
              <a:gd name="f639" fmla="val 1347176"/>
              <a:gd name="f640" fmla="val 2598126"/>
              <a:gd name="f641" fmla="val 1364884"/>
              <a:gd name="f642" fmla="val 2600597"/>
              <a:gd name="f643" fmla="val 1430674"/>
              <a:gd name="f644" fmla="val 2601937"/>
              <a:gd name="f645" fmla="val 1448794"/>
              <a:gd name="f646" fmla="val 1451883"/>
              <a:gd name="f647" fmla="val 2602451"/>
              <a:gd name="f648" fmla="val 1455590"/>
              <a:gd name="f649" fmla="val 2602657"/>
              <a:gd name="f650" fmla="val 1458266"/>
              <a:gd name="f651" fmla="val 2600906"/>
              <a:gd name="f652" fmla="val 1457133"/>
              <a:gd name="f653" fmla="val 2595450"/>
              <a:gd name="f654" fmla="val 2594832"/>
              <a:gd name="f655" fmla="val 1436542"/>
              <a:gd name="f656" fmla="val 2594317"/>
              <a:gd name="f657" fmla="val 1423466"/>
              <a:gd name="f658" fmla="val 2595276"/>
              <a:gd name="f659" fmla="val 1411387"/>
              <a:gd name="f660" fmla="val 2593002"/>
              <a:gd name="f661" fmla="val 1399270"/>
              <a:gd name="f662" fmla="val 2587728"/>
              <a:gd name="f663" fmla="val 1388358"/>
              <a:gd name="f664" fmla="val 2585257"/>
              <a:gd name="f665" fmla="val 1384961"/>
              <a:gd name="f666" fmla="val 2581346"/>
              <a:gd name="f667" fmla="val 1386506"/>
              <a:gd name="f668" fmla="val 2564460"/>
              <a:gd name="f669" fmla="val 1392889"/>
              <a:gd name="f670" fmla="val 2566828"/>
              <a:gd name="f671" fmla="val 1407097"/>
              <a:gd name="f672" fmla="val 2568373"/>
              <a:gd name="f673" fmla="val 1416672"/>
              <a:gd name="f674" fmla="val 2569917"/>
              <a:gd name="f675" fmla="val 1426246"/>
              <a:gd name="f676" fmla="val 2570945"/>
              <a:gd name="f677" fmla="val 1432424"/>
              <a:gd name="f678" fmla="val 2558077"/>
              <a:gd name="f679" fmla="val 1434586"/>
              <a:gd name="f680" fmla="val 2554782"/>
              <a:gd name="f681" fmla="val 1436440"/>
              <a:gd name="f682" fmla="val 2553546"/>
              <a:gd name="f683" fmla="val 2544487"/>
              <a:gd name="f684" fmla="val 1423879"/>
              <a:gd name="f685" fmla="val 2556944"/>
              <a:gd name="f686" fmla="val 2557768"/>
              <a:gd name="f687" fmla="val 1432116"/>
              <a:gd name="f688" fmla="val 1432012"/>
              <a:gd name="f689" fmla="val 2564356"/>
              <a:gd name="f690" fmla="val 1429747"/>
              <a:gd name="f691" fmla="val 2563430"/>
              <a:gd name="f692" fmla="val 2557767"/>
              <a:gd name="f693" fmla="val 1390830"/>
              <a:gd name="f694" fmla="val 2557174"/>
              <a:gd name="f695" fmla="val 1379740"/>
              <a:gd name="f696" fmla="val 2557450"/>
              <a:gd name="f697" fmla="val 1368621"/>
              <a:gd name="f698" fmla="val 2558591"/>
              <a:gd name="f699" fmla="val 1357574"/>
              <a:gd name="f700" fmla="val 1341205"/>
              <a:gd name="f701" fmla="val 2569608"/>
              <a:gd name="f702" fmla="val 1320819"/>
              <a:gd name="f703" fmla="val 2562607"/>
              <a:gd name="f704" fmla="val 1308362"/>
              <a:gd name="f705" fmla="val 2560959"/>
              <a:gd name="f706" fmla="val 1305479"/>
              <a:gd name="f707" fmla="val 2571770"/>
              <a:gd name="f708" fmla="val 1292198"/>
              <a:gd name="f709" fmla="val 2573932"/>
              <a:gd name="f710" fmla="val 2574552"/>
              <a:gd name="f711" fmla="val 1287349"/>
              <a:gd name="f712" fmla="val 2575240"/>
              <a:gd name="f713" fmla="val 1286352"/>
              <a:gd name="f714" fmla="val 2241795"/>
              <a:gd name="f715" fmla="val 1342749"/>
              <a:gd name="f716" fmla="val 2287405"/>
              <a:gd name="f717" fmla="val 1413377"/>
              <a:gd name="f718" fmla="val 2332809"/>
              <a:gd name="f719" fmla="val 1491829"/>
              <a:gd name="f720" fmla="val 2375638"/>
              <a:gd name="f721" fmla="val 1566782"/>
              <a:gd name="f722" fmla="val 2321276"/>
              <a:gd name="f723" fmla="val 1498414"/>
              <a:gd name="f724" fmla="val 2276267"/>
              <a:gd name="f725" fmla="val 1423108"/>
              <a:gd name="f726" fmla="val 1342852"/>
              <a:gd name="f727" fmla="val 2805776"/>
              <a:gd name="f728" fmla="val 1148029"/>
              <a:gd name="f729" fmla="val 2807314"/>
              <a:gd name="f730" fmla="val 1147647"/>
              <a:gd name="f731" fmla="val 2807926"/>
              <a:gd name="f732" fmla="val 1147956"/>
              <a:gd name="f733" fmla="val 2807952"/>
              <a:gd name="f734" fmla="val 1147853"/>
              <a:gd name="f735" fmla="val 2838838"/>
              <a:gd name="f736" fmla="val 1169782"/>
              <a:gd name="f737" fmla="val 2746795"/>
              <a:gd name="f738" fmla="val 1270371"/>
              <a:gd name="f739" fmla="val 2757709"/>
              <a:gd name="f740" fmla="val 1197067"/>
              <a:gd name="f741" fmla="val 2788208"/>
              <a:gd name="f742" fmla="val 1156528"/>
              <a:gd name="f743" fmla="val 2801163"/>
              <a:gd name="f744" fmla="val 1149172"/>
              <a:gd name="f745" fmla="val 1665749"/>
              <a:gd name="f746" fmla="val 1414840"/>
              <a:gd name="f747" fmla="val 1670517"/>
              <a:gd name="f748" fmla="val 1413011"/>
              <a:gd name="f749" fmla="val 1669204"/>
              <a:gd name="f750" fmla="val 1480634"/>
              <a:gd name="f751" fmla="val 1669976"/>
              <a:gd name="f752" fmla="val 1494919"/>
              <a:gd name="f753" fmla="val 1670366"/>
              <a:gd name="f754" fmla="val 1512182"/>
              <a:gd name="f755" fmla="val 1673853"/>
              <a:gd name="f756" fmla="val 1529234"/>
              <a:gd name="f757" fmla="val 1680272"/>
              <a:gd name="f758" fmla="val 1545264"/>
              <a:gd name="f759" fmla="val 1668433"/>
              <a:gd name="f760" fmla="val 1552472"/>
              <a:gd name="f761" fmla="val 1654224"/>
              <a:gd name="f762" fmla="val 1557928"/>
              <a:gd name="f763" fmla="val 1645988"/>
              <a:gd name="f764" fmla="val 1549074"/>
              <a:gd name="f765" fmla="val 1630338"/>
              <a:gd name="f766" fmla="val 1532909"/>
              <a:gd name="f767" fmla="val 1645576"/>
              <a:gd name="f768" fmla="val 1527041"/>
              <a:gd name="f769" fmla="val 1658652"/>
              <a:gd name="f770" fmla="val 1444471"/>
              <a:gd name="f771" fmla="val 1444367"/>
              <a:gd name="f772" fmla="val 1661895"/>
              <a:gd name="f773" fmla="val 1423776"/>
              <a:gd name="f774" fmla="val 1664160"/>
              <a:gd name="f775" fmla="val 1415449"/>
              <a:gd name="f776" fmla="val 2598950"/>
              <a:gd name="f777" fmla="val 1100802"/>
              <a:gd name="f778" fmla="val 2609245"/>
              <a:gd name="f779" fmla="val 1106053"/>
              <a:gd name="f780" fmla="val 2616144"/>
              <a:gd name="f781" fmla="val 1123453"/>
              <a:gd name="f782" fmla="val 2624071"/>
              <a:gd name="f783" fmla="val 1146103"/>
              <a:gd name="f784" fmla="val 2626749"/>
              <a:gd name="f785" fmla="val 1153927"/>
              <a:gd name="f786" fmla="val 2629425"/>
              <a:gd name="f787" fmla="val 1161547"/>
              <a:gd name="f788" fmla="val 2632823"/>
              <a:gd name="f789" fmla="val 1169165"/>
              <a:gd name="f790" fmla="val 1180078"/>
              <a:gd name="f791" fmla="val 2648780"/>
              <a:gd name="f792" fmla="val 1193463"/>
              <a:gd name="f793" fmla="val 2655988"/>
              <a:gd name="f794" fmla="val 1194903"/>
              <a:gd name="f795" fmla="val 2659371"/>
              <a:gd name="f796" fmla="val 1196175"/>
              <a:gd name="f797" fmla="val 2663145"/>
              <a:gd name="f798" fmla="val 1195873"/>
              <a:gd name="f799" fmla="val 2666284"/>
              <a:gd name="f800" fmla="val 1194080"/>
              <a:gd name="f801" fmla="val 2676579"/>
              <a:gd name="f802" fmla="val 1188418"/>
              <a:gd name="f803" fmla="val 2683683"/>
              <a:gd name="f804" fmla="val 1166694"/>
              <a:gd name="f805" fmla="val 2687492"/>
              <a:gd name="f806" fmla="val 1151148"/>
              <a:gd name="f807" fmla="val 2715291"/>
              <a:gd name="f808" fmla="val 1176269"/>
              <a:gd name="f809" fmla="val 2719718"/>
              <a:gd name="f810" fmla="val 1207774"/>
              <a:gd name="f811" fmla="val 2716835"/>
              <a:gd name="f812" fmla="val 1245455"/>
              <a:gd name="f813" fmla="val 2714539"/>
              <a:gd name="f814" fmla="val 1241125"/>
              <a:gd name="f815" fmla="val 2711887"/>
              <a:gd name="f816" fmla="val 1236993"/>
              <a:gd name="f817" fmla="val 2708907"/>
              <a:gd name="f818" fmla="val 1233101"/>
              <a:gd name="f819" fmla="val 2706203"/>
              <a:gd name="f820" fmla="val 1229514"/>
              <a:gd name="f821" fmla="val 2701103"/>
              <a:gd name="f822" fmla="val 1228800"/>
              <a:gd name="f823" fmla="val 2697517"/>
              <a:gd name="f824" fmla="val 1231504"/>
              <a:gd name="f825" fmla="val 2695378"/>
              <a:gd name="f826" fmla="val 1233117"/>
              <a:gd name="f827" fmla="val 2694171"/>
              <a:gd name="f828" fmla="val 1235677"/>
              <a:gd name="f829" fmla="val 2694287"/>
              <a:gd name="f830" fmla="val 1238352"/>
              <a:gd name="f831" fmla="val 2695373"/>
              <a:gd name="f832" fmla="val 1245412"/>
              <a:gd name="f833" fmla="val 2692234"/>
              <a:gd name="f834" fmla="val 1252457"/>
              <a:gd name="f835" fmla="val 2686256"/>
              <a:gd name="f836" fmla="val 1256370"/>
              <a:gd name="f837" fmla="val 2680541"/>
              <a:gd name="f838" fmla="val 1258908"/>
              <a:gd name="f839" fmla="val 2673880"/>
              <a:gd name="f840" fmla="val 1257991"/>
              <a:gd name="f841" fmla="val 1254001"/>
              <a:gd name="f842" fmla="val 2665472"/>
              <a:gd name="f843" fmla="val 1251303"/>
              <a:gd name="f844" fmla="val 2660372"/>
              <a:gd name="f845" fmla="val 1252027"/>
              <a:gd name="f846" fmla="val 2657674"/>
              <a:gd name="f847" fmla="val 1255618"/>
              <a:gd name="f848" fmla="val 2655979"/>
              <a:gd name="f849" fmla="val 1257874"/>
              <a:gd name="f850" fmla="val 2655575"/>
              <a:gd name="f851" fmla="val 1260847"/>
              <a:gd name="f852" fmla="val 2656605"/>
              <a:gd name="f853" fmla="val 1263473"/>
              <a:gd name="f854" fmla="val 2657119"/>
              <a:gd name="f855" fmla="val 1264811"/>
              <a:gd name="f856" fmla="val 2657429"/>
              <a:gd name="f857" fmla="val 1265738"/>
              <a:gd name="f858" fmla="val 2657635"/>
              <a:gd name="f859" fmla="val 1266459"/>
              <a:gd name="f860" fmla="val 2656741"/>
              <a:gd name="f861" fmla="val 1267026"/>
              <a:gd name="f862" fmla="val 2655997"/>
              <a:gd name="f863" fmla="val 1267803"/>
              <a:gd name="f864" fmla="val 2655473"/>
              <a:gd name="f865" fmla="val 1268724"/>
              <a:gd name="f866" fmla="val 2640132"/>
              <a:gd name="f867" fmla="val 2631484"/>
              <a:gd name="f868" fmla="val 1294669"/>
              <a:gd name="f869" fmla="val 2629322"/>
              <a:gd name="f870" fmla="val 1293536"/>
              <a:gd name="f871" fmla="val 2619748"/>
              <a:gd name="f872" fmla="val 1288697"/>
              <a:gd name="f873" fmla="val 2616041"/>
              <a:gd name="f874" fmla="val 1242675"/>
              <a:gd name="f875" fmla="val 2628704"/>
              <a:gd name="f876" fmla="val 1210142"/>
              <a:gd name="f877" fmla="val 2630164"/>
              <a:gd name="f878" fmla="val 1206107"/>
              <a:gd name="f879" fmla="val 2628283"/>
              <a:gd name="f880" fmla="val 1201628"/>
              <a:gd name="f881" fmla="val 2624381"/>
              <a:gd name="f882" fmla="val 1199846"/>
              <a:gd name="f883" fmla="val 2623336"/>
              <a:gd name="f884" fmla="val 1199403"/>
              <a:gd name="f885" fmla="val 2622218"/>
              <a:gd name="f886" fmla="val 1199157"/>
              <a:gd name="f887" fmla="val 2621085"/>
              <a:gd name="f888" fmla="val 1199126"/>
              <a:gd name="f889" fmla="val 2618044"/>
              <a:gd name="f890" fmla="val 1199138"/>
              <a:gd name="f891" fmla="val 2615264"/>
              <a:gd name="f892" fmla="val 1200846"/>
              <a:gd name="f893" fmla="val 2613878"/>
              <a:gd name="f894" fmla="val 1203552"/>
              <a:gd name="f895" fmla="val 2609636"/>
              <a:gd name="f896" fmla="val 1210946"/>
              <a:gd name="f897" fmla="val 2604596"/>
              <a:gd name="f898" fmla="val 1217850"/>
              <a:gd name="f899" fmla="val 2598847"/>
              <a:gd name="f900" fmla="val 1224143"/>
              <a:gd name="f901" fmla="val 2597303"/>
              <a:gd name="f902" fmla="val 1225997"/>
              <a:gd name="f903" fmla="val 2595758"/>
              <a:gd name="f904" fmla="val 1227747"/>
              <a:gd name="f905" fmla="val 2594419"/>
              <a:gd name="f906" fmla="val 1229497"/>
              <a:gd name="f907" fmla="val 2581654"/>
              <a:gd name="f908" fmla="val 1210553"/>
              <a:gd name="f909" fmla="val 2587007"/>
              <a:gd name="f910" fmla="val 1183784"/>
              <a:gd name="f911" fmla="val 2592670"/>
              <a:gd name="f912" fmla="val 1155780"/>
              <a:gd name="f913" fmla="val 1155678"/>
              <a:gd name="f914" fmla="val 2597154"/>
              <a:gd name="f915" fmla="val 1137739"/>
              <a:gd name="f916" fmla="val 2599264"/>
              <a:gd name="f917" fmla="val 1119290"/>
              <a:gd name="f918" fmla="val 1158355"/>
              <a:gd name="f919" fmla="val 2394922"/>
              <a:gd name="f920" fmla="val 1159461"/>
              <a:gd name="f921" fmla="val 2396777"/>
              <a:gd name="f922" fmla="val 1160103"/>
              <a:gd name="f923" fmla="val 2398700"/>
              <a:gd name="f924" fmla="val 1160208"/>
              <a:gd name="f925" fmla="val 2423822"/>
              <a:gd name="f926" fmla="val 1172048"/>
              <a:gd name="f927" fmla="val 2467578"/>
              <a:gd name="f928" fmla="val 1259664"/>
              <a:gd name="f929" fmla="val 1426041"/>
              <a:gd name="f930" fmla="val 2534191"/>
              <a:gd name="f931" fmla="val 1430364"/>
              <a:gd name="f932" fmla="val 2533881"/>
              <a:gd name="f933" fmla="val 1432630"/>
              <a:gd name="f934" fmla="val 2533264"/>
              <a:gd name="f935" fmla="val 1434483"/>
              <a:gd name="f936" fmla="val 2532750"/>
              <a:gd name="f937" fmla="val 1436337"/>
              <a:gd name="f938" fmla="val 1436233"/>
              <a:gd name="f939" fmla="val 2530689"/>
              <a:gd name="f940" fmla="val 2529867"/>
              <a:gd name="f941" fmla="val 1446529"/>
              <a:gd name="f942" fmla="val 2524512"/>
              <a:gd name="f943" fmla="val 1445602"/>
              <a:gd name="f944" fmla="val 2514217"/>
              <a:gd name="f945" fmla="val 1423982"/>
              <a:gd name="f946" fmla="val 2396229"/>
              <a:gd name="f947" fmla="val 1211171"/>
              <a:gd name="f948" fmla="val 2769136"/>
              <a:gd name="f949" fmla="val 957385"/>
              <a:gd name="f950" fmla="val 2812894"/>
              <a:gd name="f951" fmla="val 976122"/>
              <a:gd name="f952" fmla="val 2801258"/>
              <a:gd name="f953" fmla="val 1052412"/>
              <a:gd name="f954" fmla="val 2776137"/>
              <a:gd name="f955" fmla="val 1087006"/>
              <a:gd name="f956" fmla="val 2777579"/>
              <a:gd name="f957" fmla="val 1092566"/>
              <a:gd name="f958" fmla="val 1097301"/>
              <a:gd name="f959" fmla="val 2767592"/>
              <a:gd name="f960" fmla="val 1099670"/>
              <a:gd name="f961" fmla="val 2766340"/>
              <a:gd name="f962" fmla="val 1100347"/>
              <a:gd name="f963" fmla="val 2764830"/>
              <a:gd name="f964" fmla="val 2763577"/>
              <a:gd name="f965" fmla="val 2760592"/>
              <a:gd name="f966" fmla="val 1101728"/>
              <a:gd name="f967" fmla="val 1117687"/>
              <a:gd name="f968" fmla="val 1118304"/>
              <a:gd name="f969" fmla="val 2786125"/>
              <a:gd name="f970" fmla="val 1132718"/>
              <a:gd name="f971" fmla="val 2761518"/>
              <a:gd name="f972" fmla="val 1154751"/>
              <a:gd name="f973" fmla="val 2744015"/>
              <a:gd name="f974" fmla="val 1168960"/>
              <a:gd name="f975" fmla="val 2754311"/>
              <a:gd name="f976" fmla="val 1137557"/>
              <a:gd name="f977" fmla="val 2729705"/>
              <a:gd name="f978" fmla="val 983947"/>
              <a:gd name="f979" fmla="val 957487"/>
              <a:gd name="f980" fmla="val 808131"/>
              <a:gd name="f981" fmla="val 1516642"/>
              <a:gd name="f982" fmla="val 822853"/>
              <a:gd name="f983" fmla="val 1510465"/>
              <a:gd name="f984" fmla="val 1433692"/>
              <a:gd name="f985" fmla="val 1524261"/>
              <a:gd name="f986" fmla="val 1494745"/>
              <a:gd name="f987" fmla="val 1557825"/>
              <a:gd name="f988" fmla="val 1477242"/>
              <a:gd name="f989" fmla="val 1570076"/>
              <a:gd name="f990" fmla="val 1419896"/>
              <a:gd name="f991" fmla="val 1570180"/>
              <a:gd name="f992" fmla="val 1384274"/>
              <a:gd name="f993" fmla="val 1369139"/>
              <a:gd name="f994" fmla="val 1343606"/>
              <a:gd name="f995" fmla="val 1570694"/>
              <a:gd name="f996" fmla="val 1298510"/>
              <a:gd name="f997" fmla="val 1567812"/>
              <a:gd name="f998" fmla="val 1252695"/>
              <a:gd name="f999" fmla="val 1564414"/>
              <a:gd name="f1000" fmla="val 1207395"/>
              <a:gd name="f1001" fmla="val 1561119"/>
              <a:gd name="f1002" fmla="val 1128531"/>
              <a:gd name="f1003" fmla="val 1555250"/>
              <a:gd name="f1004" fmla="val 1054196"/>
              <a:gd name="f1005" fmla="val 1549794"/>
              <a:gd name="f1006" fmla="val 985010"/>
              <a:gd name="f1007" fmla="val 1546499"/>
              <a:gd name="f1008" fmla="val 985009"/>
              <a:gd name="f1009" fmla="val 1548558"/>
              <a:gd name="f1010" fmla="val 982024"/>
              <a:gd name="f1011" fmla="val 1539705"/>
              <a:gd name="f1012" fmla="val 967713"/>
              <a:gd name="f1013" fmla="val 1537131"/>
              <a:gd name="f1014" fmla="val 954843"/>
              <a:gd name="f1015" fmla="val 1534866"/>
              <a:gd name="f1016" fmla="val 1627147"/>
              <a:gd name="f1017" fmla="val 1234645"/>
              <a:gd name="f1018" fmla="val 1657416"/>
              <a:gd name="f1019" fmla="val 1300537"/>
              <a:gd name="f1020" fmla="val 1656386"/>
              <a:gd name="f1021" fmla="val 1423775"/>
              <a:gd name="f1022" fmla="val 1613763"/>
              <a:gd name="f1023" fmla="val 1488638"/>
              <a:gd name="f1024" fmla="val 1612115"/>
              <a:gd name="f1025" fmla="val 1439734"/>
              <a:gd name="f1026" fmla="val 1621073"/>
              <a:gd name="f1027" fmla="val 1286638"/>
              <a:gd name="f1028" fmla="val 1234748"/>
              <a:gd name="f1029" fmla="val 1735730"/>
              <a:gd name="f1030" fmla="val 943844"/>
              <a:gd name="f1031" fmla="val 1737774"/>
              <a:gd name="f1032" fmla="val 944054"/>
              <a:gd name="f1033" fmla="val 1739662"/>
              <a:gd name="f1034" fmla="val 945029"/>
              <a:gd name="f1035" fmla="val 1741017"/>
              <a:gd name="f1036" fmla="val 946573"/>
              <a:gd name="f1037" fmla="val 1744928"/>
              <a:gd name="f1038" fmla="val 951103"/>
              <a:gd name="f1039" fmla="val 1753164"/>
              <a:gd name="f1040" fmla="val 960473"/>
              <a:gd name="f1041" fmla="val 1743692"/>
              <a:gd name="f1042" fmla="val 1404112"/>
              <a:gd name="f1043" fmla="val 1743693"/>
              <a:gd name="f1044" fmla="val 1413789"/>
              <a:gd name="f1045" fmla="val 1745444"/>
              <a:gd name="f1046" fmla="val 1485858"/>
              <a:gd name="f1047" fmla="val 1747194"/>
              <a:gd name="f1048" fmla="val 1560193"/>
              <a:gd name="f1049" fmla="val 1582637"/>
              <a:gd name="f1050" fmla="val 1745228"/>
              <a:gd name="f1051" fmla="val 1585544"/>
              <a:gd name="f1052" fmla="val 1743455"/>
              <a:gd name="f1053" fmla="val 1588105"/>
              <a:gd name="f1054" fmla="val 1740810"/>
              <a:gd name="f1055" fmla="val 1589329"/>
              <a:gd name="f1056" fmla="val 1739718"/>
              <a:gd name="f1057" fmla="val 1589856"/>
              <a:gd name="f1058" fmla="val 1738522"/>
              <a:gd name="f1059" fmla="val 1590136"/>
              <a:gd name="f1060" fmla="val 1737310"/>
              <a:gd name="f1061" fmla="val 1590153"/>
              <a:gd name="f1062" fmla="val 1735658"/>
              <a:gd name="f1063" fmla="val 1734047"/>
              <a:gd name="f1064" fmla="val 1589635"/>
              <a:gd name="f1065" fmla="val 1732676"/>
              <a:gd name="f1066" fmla="val 1588712"/>
              <a:gd name="f1067" fmla="val 1659269"/>
              <a:gd name="f1068" fmla="val 1538365"/>
              <a:gd name="f1069" fmla="val 1682023"/>
              <a:gd name="f1070" fmla="val 1396699"/>
              <a:gd name="f1071" fmla="val 1698702"/>
              <a:gd name="f1072" fmla="val 1293330"/>
              <a:gd name="f1073" fmla="val 1698701"/>
              <a:gd name="f1074" fmla="val 1293227"/>
              <a:gd name="f1075" fmla="val 1701070"/>
              <a:gd name="f1076" fmla="val 1278401"/>
              <a:gd name="f1077" fmla="val 1711777"/>
              <a:gd name="f1078" fmla="val 1141676"/>
              <a:gd name="f1079" fmla="val 1718778"/>
              <a:gd name="f1080" fmla="val 1051281"/>
              <a:gd name="f1081" fmla="val 1722794"/>
              <a:gd name="f1082" fmla="val 998979"/>
              <a:gd name="f1083" fmla="val 1726088"/>
              <a:gd name="f1084" fmla="val 957693"/>
              <a:gd name="f1085" fmla="val 1726808"/>
              <a:gd name="f1086" fmla="val 1727267"/>
              <a:gd name="f1087" fmla="val 946635"/>
              <a:gd name="f1088" fmla="val 1731262"/>
              <a:gd name="f1089" fmla="val 943385"/>
              <a:gd name="f1090" fmla="val 1594716"/>
              <a:gd name="f1091" fmla="val 939264"/>
              <a:gd name="f1092" fmla="val 1617881"/>
              <a:gd name="f1093" fmla="val 1113569"/>
              <a:gd name="f1094" fmla="val 1618705"/>
              <a:gd name="f1095" fmla="val 1251221"/>
              <a:gd name="f1096" fmla="val 1597290"/>
              <a:gd name="f1097" fmla="val 1349956"/>
              <a:gd name="f1098" fmla="val 1349853"/>
              <a:gd name="f1099" fmla="val 1597805"/>
              <a:gd name="f1100" fmla="val 1302184"/>
              <a:gd name="f1101" fmla="val 1595540"/>
              <a:gd name="f1102" fmla="val 1250809"/>
              <a:gd name="f1103" fmla="val 1593069"/>
              <a:gd name="f1104" fmla="val 1197272"/>
              <a:gd name="f1105" fmla="val 1589054"/>
              <a:gd name="f1106" fmla="val 1107906"/>
              <a:gd name="f1107" fmla="val 1584935"/>
              <a:gd name="f1108" fmla="val 1015760"/>
              <a:gd name="f1109" fmla="val 1513792"/>
              <a:gd name="f1110" fmla="val 661283"/>
              <a:gd name="f1111" fmla="val 1517704"/>
              <a:gd name="f1112" fmla="val 707510"/>
              <a:gd name="f1113" fmla="val 1523059"/>
              <a:gd name="f1114" fmla="val 753119"/>
              <a:gd name="f1115" fmla="val 1529646"/>
              <a:gd name="f1116" fmla="val 797597"/>
              <a:gd name="f1117" fmla="val 1530256"/>
              <a:gd name="f1118" fmla="val 801561"/>
              <a:gd name="f1119" fmla="val 1533667"/>
              <a:gd name="f1120" fmla="val 804491"/>
              <a:gd name="f1121" fmla="val 1537678"/>
              <a:gd name="f1122" fmla="val 804494"/>
              <a:gd name="f1123" fmla="val 1541689"/>
              <a:gd name="f1124" fmla="val 1545100"/>
              <a:gd name="f1125" fmla="val 1545708"/>
              <a:gd name="f1126" fmla="val 1546533"/>
              <a:gd name="f1127" fmla="val 792036"/>
              <a:gd name="f1128" fmla="val 1547355"/>
              <a:gd name="f1129" fmla="val 786374"/>
              <a:gd name="f1130" fmla="val 1548076"/>
              <a:gd name="f1131" fmla="val 780609"/>
              <a:gd name="f1132" fmla="val 1547562"/>
              <a:gd name="f1133" fmla="val 816746"/>
              <a:gd name="f1134" fmla="val 847221"/>
              <a:gd name="f1135" fmla="val 1545502"/>
              <a:gd name="f1136" fmla="val 870490"/>
              <a:gd name="f1137" fmla="val 1544267"/>
              <a:gd name="f1138" fmla="val 870489"/>
              <a:gd name="f1139" fmla="val 1531500"/>
              <a:gd name="f1140" fmla="val 877182"/>
              <a:gd name="f1141" fmla="val 1528825"/>
              <a:gd name="f1142" fmla="val 913215"/>
              <a:gd name="f1143" fmla="val 1533972"/>
              <a:gd name="f1144" fmla="val 1008965"/>
              <a:gd name="f1145" fmla="val 1531398"/>
              <a:gd name="f1146" fmla="val 966753"/>
              <a:gd name="f1147" fmla="val 1529132"/>
              <a:gd name="f1148" fmla="val 923718"/>
              <a:gd name="f1149" fmla="val 1526662"/>
              <a:gd name="f1150" fmla="val 880167"/>
              <a:gd name="f1151" fmla="val 1522750"/>
              <a:gd name="f1152" fmla="val 807274"/>
              <a:gd name="f1153" fmla="val 1518734"/>
              <a:gd name="f1154" fmla="val 733557"/>
              <a:gd name="f1155" fmla="val 1135016"/>
              <a:gd name="f1156" fmla="val 705451"/>
              <a:gd name="f1157" fmla="val 1172919"/>
              <a:gd name="f1158" fmla="val 783162"/>
              <a:gd name="f1159" fmla="val 1206601"/>
              <a:gd name="f1160" fmla="val 862864"/>
              <a:gd name="f1161" fmla="val 1235914"/>
              <a:gd name="f1162" fmla="val 944206"/>
              <a:gd name="f1163" fmla="val 1265976"/>
              <a:gd name="f1164" fmla="val 1022761"/>
              <a:gd name="f1165" fmla="val 1296760"/>
              <a:gd name="f1166" fmla="val 1103376"/>
              <a:gd name="f1167" fmla="val 1332589"/>
              <a:gd name="f1168" fmla="val 1174725"/>
              <a:gd name="f1169" fmla="val 1265050"/>
              <a:gd name="f1170" fmla="val 1052619"/>
              <a:gd name="f1171" fmla="val 1206982"/>
              <a:gd name="f1172" fmla="val 915069"/>
              <a:gd name="f1173" fmla="val 308176"/>
              <a:gd name="f1174" fmla="val 823130"/>
              <a:gd name="f1175" fmla="val 391055"/>
              <a:gd name="f1176" fmla="val 879446"/>
              <a:gd name="f1177" fmla="val 472906"/>
              <a:gd name="f1178" fmla="val 942147"/>
              <a:gd name="f1179" fmla="val 552181"/>
              <a:gd name="f1180" fmla="val 1003097"/>
              <a:gd name="f1181" fmla="val 693540"/>
              <a:gd name="f1182" fmla="val 1111715"/>
              <a:gd name="f1183" fmla="val 839636"/>
              <a:gd name="f1184" fmla="val 1223835"/>
              <a:gd name="f1185" fmla="val 998702"/>
              <a:gd name="f1186" fmla="val 1305788"/>
              <a:gd name="f1187" fmla="val 969463"/>
              <a:gd name="f1188" fmla="val 1300640"/>
              <a:gd name="f1189" fmla="val 914999"/>
              <a:gd name="f1190" fmla="val 1269960"/>
              <a:gd name="f1191" fmla="val 836443"/>
              <a:gd name="f1192" fmla="val 1214261"/>
              <a:gd name="f1193" fmla="val 827899"/>
              <a:gd name="f1194" fmla="val 1208289"/>
              <a:gd name="f1195" fmla="val 764786"/>
              <a:gd name="f1196" fmla="val 1166076"/>
              <a:gd name="f1197" fmla="val 608087"/>
              <a:gd name="f1198" fmla="val 1061474"/>
              <a:gd name="f1199" fmla="val 446548"/>
              <a:gd name="f1200" fmla="val 953574"/>
              <a:gd name="f1201" fmla="val 1555284"/>
              <a:gd name="f1202" fmla="val 71961"/>
              <a:gd name="f1203" fmla="val 1557034"/>
              <a:gd name="f1204" fmla="val 126013"/>
              <a:gd name="f1205" fmla="val 189846"/>
              <a:gd name="f1206" fmla="val 1557137"/>
              <a:gd name="f1207" fmla="val 256252"/>
              <a:gd name="f1208" fmla="val 1557136"/>
              <a:gd name="f1209" fmla="val 295376"/>
              <a:gd name="f1210" fmla="val 335014"/>
              <a:gd name="f1211" fmla="val 1557754"/>
              <a:gd name="f1212" fmla="val 373211"/>
              <a:gd name="f1213" fmla="val 1555970"/>
              <a:gd name="f1214" fmla="val 345139"/>
              <a:gd name="f1215" fmla="val 1553773"/>
              <a:gd name="f1216" fmla="val 317203"/>
              <a:gd name="f1217" fmla="val 1551166"/>
              <a:gd name="f1218" fmla="val 289405"/>
              <a:gd name="f1219" fmla="val 1550688"/>
              <a:gd name="f1220" fmla="val 285181"/>
              <a:gd name="f1221" fmla="val 1547076"/>
              <a:gd name="f1222" fmla="val 282015"/>
              <a:gd name="f1223" fmla="val 1542825"/>
              <a:gd name="f1224" fmla="val 282095"/>
              <a:gd name="f1225" fmla="val 1538531"/>
              <a:gd name="f1226" fmla="val 282201"/>
              <a:gd name="f1227" fmla="val 1535060"/>
              <a:gd name="f1228" fmla="val 285627"/>
              <a:gd name="f1229" fmla="val 1534898"/>
              <a:gd name="f1230" fmla="val 289919"/>
              <a:gd name="f1231" fmla="val 1532839"/>
              <a:gd name="f1232" fmla="val 347368"/>
              <a:gd name="f1233" fmla="val 1534897"/>
              <a:gd name="f1234" fmla="val 412643"/>
              <a:gd name="f1235" fmla="val 1536957"/>
              <a:gd name="f1236" fmla="val 481830"/>
              <a:gd name="f1237" fmla="val 1539428"/>
              <a:gd name="f1238" fmla="val 566459"/>
              <a:gd name="f1239" fmla="val 1542105"/>
              <a:gd name="f1240" fmla="val 653458"/>
              <a:gd name="f1241" fmla="val 1536956"/>
              <a:gd name="f1242" fmla="val 728925"/>
              <a:gd name="f1243" fmla="val 1511321"/>
              <a:gd name="f1244" fmla="val 509422"/>
              <a:gd name="f1245" fmla="val 1518117"/>
              <a:gd name="f1246" fmla="val 268195"/>
              <a:gd name="f1247" fmla="val 231441"/>
              <a:gd name="f1248" fmla="val 691192"/>
              <a:gd name="f1249" fmla="val 232894"/>
              <a:gd name="f1250" fmla="val 689784"/>
              <a:gd name="f1251" fmla="val 235476"/>
              <a:gd name="f1252" fmla="val 689834"/>
              <a:gd name="f1253" fmla="val 238235"/>
              <a:gd name="f1254" fmla="val 269122"/>
              <a:gd name="f1255" fmla="val 689860"/>
              <a:gd name="f1256" fmla="val 270334"/>
              <a:gd name="f1257" fmla="val 690141"/>
              <a:gd name="f1258" fmla="val 271527"/>
              <a:gd name="f1259" fmla="val 690658"/>
              <a:gd name="f1260" fmla="val 272623"/>
              <a:gd name="f1261" fmla="val 721338"/>
              <a:gd name="f1262" fmla="val 333469"/>
              <a:gd name="f1263" fmla="val 786303"/>
              <a:gd name="f1264" fmla="val 579638"/>
              <a:gd name="f1265" fmla="val 896363"/>
              <a:gd name="f1266" fmla="val 774328"/>
              <a:gd name="f1267" fmla="val 1034016"/>
              <a:gd name="f1268" fmla="val 1003303"/>
              <a:gd name="f1269" fmla="val 1051313"/>
              <a:gd name="f1270" fmla="val 1031924"/>
              <a:gd name="f1271" fmla="val 1053268"/>
              <a:gd name="f1272" fmla="val 1034190"/>
              <a:gd name="f1273" fmla="val 1094451"/>
              <a:gd name="f1274" fmla="val 1070224"/>
              <a:gd name="f1275" fmla="val 1128529"/>
              <a:gd name="f1276" fmla="val 1114908"/>
              <a:gd name="f1277" fmla="val 1161578"/>
              <a:gd name="f1278" fmla="val 1158458"/>
              <a:gd name="f1279" fmla="val 1162505"/>
              <a:gd name="f1280" fmla="val 1159694"/>
              <a:gd name="f1281" fmla="val 1254239"/>
              <a:gd name="f1282" fmla="val 1279740"/>
              <a:gd name="f1283" fmla="val 1270609"/>
              <a:gd name="f1284" fmla="val 1274286"/>
              <a:gd name="f1285" fmla="val 1279806"/>
              <a:gd name="f1286" fmla="val 1277527"/>
              <a:gd name="f1287" fmla="val 1277334"/>
              <a:gd name="f1288" fmla="val 1278434"/>
              <a:gd name="f1289" fmla="val 1273769"/>
              <a:gd name="f1290" fmla="val 1281831"/>
              <a:gd name="f1291" fmla="val 1261620"/>
              <a:gd name="f1292" fmla="val 1282343"/>
              <a:gd name="f1293" fmla="val 1260048"/>
              <a:gd name="f1294" fmla="val 1258353"/>
              <a:gd name="f1295" fmla="val 1256781"/>
              <a:gd name="f1296" fmla="val 1260949"/>
              <a:gd name="f1297" fmla="val 1216925"/>
              <a:gd name="f1298" fmla="val 1236846"/>
              <a:gd name="f1299" fmla="val 1178843"/>
              <a:gd name="f1300" fmla="val 1209762"/>
              <a:gd name="f1301" fmla="val 1142912"/>
              <a:gd name="f1302" fmla="val 1194801"/>
              <a:gd name="f1303" fmla="val 1125925"/>
              <a:gd name="f1304" fmla="val 1181299"/>
              <a:gd name="f1305" fmla="val 1107706"/>
              <a:gd name="f1306" fmla="val 1169403"/>
              <a:gd name="f1307" fmla="val 1088448"/>
              <a:gd name="f1308" fmla="val 1077978"/>
              <a:gd name="f1309" fmla="val 971799"/>
              <a:gd name="f1310" fmla="val 1004673"/>
              <a:gd name="f1311" fmla="val 845471"/>
              <a:gd name="f1312" fmla="val 926530"/>
              <a:gd name="f1313" fmla="val 711629"/>
              <a:gd name="f1314" fmla="val 915411"/>
              <a:gd name="f1315" fmla="val 692684"/>
              <a:gd name="f1316" fmla="val 904394"/>
              <a:gd name="f1317" fmla="val 673534"/>
              <a:gd name="f1318" fmla="val 893173"/>
              <a:gd name="f1319" fmla="val 654487"/>
              <a:gd name="f1320" fmla="val 846327"/>
              <a:gd name="f1321" fmla="val 574491"/>
              <a:gd name="f1322" fmla="val 804012"/>
              <a:gd name="f1323" fmla="val 463915"/>
              <a:gd name="f1324" fmla="val 769625"/>
              <a:gd name="f1325" fmla="val 374961"/>
              <a:gd name="f1326" fmla="val 733076"/>
              <a:gd name="f1327" fmla="val 279521"/>
              <a:gd name="f1328" fmla="val 716293"/>
              <a:gd name="f1329" fmla="val 237103"/>
              <a:gd name="f1330" fmla="val 701262"/>
              <a:gd name="f1331" fmla="val 230822"/>
              <a:gd name="f1332" fmla="val 698756"/>
              <a:gd name="f1333" fmla="val 229671"/>
              <a:gd name="f1334" fmla="val 695832"/>
              <a:gd name="f1335" fmla="val 229906"/>
              <a:gd name="f1336" fmla="val 233327"/>
              <a:gd name="f1337" fmla="val 166165"/>
              <a:gd name="f1338" fmla="val 229505"/>
              <a:gd name="f1339" fmla="val 168022"/>
              <a:gd name="f1340" fmla="val 227754"/>
              <a:gd name="f1341" fmla="val 172508"/>
              <a:gd name="f1342" fmla="val 229311"/>
              <a:gd name="f1343" fmla="val 176461"/>
              <a:gd name="f1344" fmla="val 343387"/>
              <a:gd name="f1345" fmla="val 500155"/>
              <a:gd name="f1346" fmla="val 595835"/>
              <a:gd name="f1347" fmla="val 775975"/>
              <a:gd name="f1348" fmla="val 840047"/>
              <a:gd name="f1349" fmla="val 1042735"/>
              <a:gd name="f1350" fmla="val 870934"/>
              <a:gd name="f1351" fmla="val 1075886"/>
              <a:gd name="f1352" fmla="val 696938"/>
              <a:gd name="f1353" fmla="val 917746"/>
              <a:gd name="f1354" fmla="val 548475"/>
              <a:gd name="f1355" fmla="val 720482"/>
              <a:gd name="f1356" fmla="val 404130"/>
              <a:gd name="f1357" fmla="val 528880"/>
              <a:gd name="f1358" fmla="val 348122"/>
              <a:gd name="f1359" fmla="val 454547"/>
              <a:gd name="f1360" fmla="val 290261"/>
              <a:gd name="f1361" fmla="val 377741"/>
              <a:gd name="f1362" fmla="val 232503"/>
              <a:gd name="f1363" fmla="val 305466"/>
              <a:gd name="f1364" fmla="val 229669"/>
              <a:gd name="f1365" fmla="val 301980"/>
              <a:gd name="f1366" fmla="val 224546"/>
              <a:gd name="f1367" fmla="val 301452"/>
              <a:gd name="f1368" fmla="val 221060"/>
              <a:gd name="f1369" fmla="val 304286"/>
              <a:gd name="f1370" fmla="val 218176"/>
              <a:gd name="f1371" fmla="val 306631"/>
              <a:gd name="f1372" fmla="val 217248"/>
              <a:gd name="f1373" fmla="val 310636"/>
              <a:gd name="f1374" fmla="val 218809"/>
              <a:gd name="f1375" fmla="val 314011"/>
              <a:gd name="f1376" fmla="val 398880"/>
              <a:gd name="f1377" fmla="val 697420"/>
              <a:gd name="f1378" fmla="val 707337"/>
              <a:gd name="f1379" fmla="val 1058591"/>
              <a:gd name="f1380" fmla="val 1074890"/>
              <a:gd name="f1381" fmla="val 1319481"/>
              <a:gd name="f1382" fmla="val 711661"/>
              <a:gd name="f1383" fmla="val 1122115"/>
              <a:gd name="f1384" fmla="val 428017"/>
              <a:gd name="f1385" fmla="val 767636"/>
              <a:gd name="f1386" fmla="val 196160"/>
              <a:gd name="f1387" fmla="val 477814"/>
              <a:gd name="f1388" fmla="val 156932"/>
              <a:gd name="f1389" fmla="val 428807"/>
              <a:gd name="f1390" fmla="val 119972"/>
              <a:gd name="f1391" fmla="val 382580"/>
              <a:gd name="f1392" fmla="val 83525"/>
              <a:gd name="f1393" fmla="val 338103"/>
              <a:gd name="f1394" fmla="val 81408"/>
              <a:gd name="f1395" fmla="val 335536"/>
              <a:gd name="f1396" fmla="val 77942"/>
              <a:gd name="f1397" fmla="val 334517"/>
              <a:gd name="f1398" fmla="val 74774"/>
              <a:gd name="f1399" fmla="val 335529"/>
              <a:gd name="f1400" fmla="val 69818"/>
              <a:gd name="f1401" fmla="val 336993"/>
              <a:gd name="f1402" fmla="val 65942"/>
              <a:gd name="f1403" fmla="val 340869"/>
              <a:gd name="f1404" fmla="val 64478"/>
              <a:gd name="f1405" fmla="val 345825"/>
              <a:gd name="f1406" fmla="val 51712"/>
              <a:gd name="f1407" fmla="val 387315"/>
              <a:gd name="f1408" fmla="val 211912"/>
              <a:gd name="f1409" fmla="val 580359"/>
              <a:gd name="f1410" fmla="val 438415"/>
              <a:gd name="f1411" fmla="val 848456"/>
              <a:gd name="f1412" fmla="val 467860"/>
              <a:gd name="f1413" fmla="val 883359"/>
              <a:gd name="f1414" fmla="val 496380"/>
              <a:gd name="f1415" fmla="val 916922"/>
              <a:gd name="f1416" fmla="val 521913"/>
              <a:gd name="f1417" fmla="val 947501"/>
              <a:gd name="f1418" fmla="val 461168"/>
              <a:gd name="f1419" fmla="val 901479"/>
              <a:gd name="f1420" fmla="val 401454"/>
              <a:gd name="f1421" fmla="val 851648"/>
              <a:gd name="f1422" fmla="val 803362"/>
              <a:gd name="f1423" fmla="val 252271"/>
              <a:gd name="f1424" fmla="val 727071"/>
              <a:gd name="f1425" fmla="val 158065"/>
              <a:gd name="f1426" fmla="val 648310"/>
              <a:gd name="f1427" fmla="val 59331"/>
              <a:gd name="f1428" fmla="val 584477"/>
              <a:gd name="f1429" fmla="val 56009"/>
              <a:gd name="f1430" fmla="val 582371"/>
              <a:gd name="f1431" fmla="val 51650"/>
              <a:gd name="f1432" fmla="val 582982"/>
              <a:gd name="f1433" fmla="val 49035"/>
              <a:gd name="f1434" fmla="val 585918"/>
              <a:gd name="f1435" fmla="val 46586"/>
              <a:gd name="f1436" fmla="val 588914"/>
              <a:gd name="f1437" fmla="val 593219"/>
              <a:gd name="f1438" fmla="val 596214"/>
              <a:gd name="f1439" fmla="val 440989"/>
              <a:gd name="f1440" fmla="val 1043352"/>
              <a:gd name="f1441" fmla="val 985936"/>
              <a:gd name="f1442" fmla="val 1406685"/>
              <a:gd name="f1443" fmla="val 1459811"/>
              <a:gd name="f1444" fmla="val 1349062"/>
              <a:gd name="f1445" fmla="val 1461355"/>
              <a:gd name="f1446" fmla="val 1352047"/>
              <a:gd name="f1447" fmla="val 1465165"/>
              <a:gd name="f1448" fmla="val 1356784"/>
              <a:gd name="f1449" fmla="val 1471856"/>
              <a:gd name="f1450" fmla="val 1358329"/>
              <a:gd name="f1451" fmla="val 1474018"/>
              <a:gd name="f1452" fmla="val 1204717"/>
              <a:gd name="f1453" fmla="val 1448177"/>
              <a:gd name="f1454" fmla="val 824398"/>
              <a:gd name="f1455" fmla="val 1357781"/>
              <a:gd name="f1456" fmla="val 39151"/>
              <a:gd name="f1457" fmla="val 853089"/>
              <a:gd name="f1458" fmla="val 14853"/>
              <a:gd name="f1459" fmla="val 837544"/>
              <a:gd name="f1460" fmla="val 12160"/>
              <a:gd name="f1461" fmla="val 835796"/>
              <a:gd name="f1462" fmla="val 8692"/>
              <a:gd name="f1463" fmla="val 5999"/>
              <a:gd name="f1464" fmla="val 1505"/>
              <a:gd name="f1465" fmla="val 840490"/>
              <a:gd name="f1466" fmla="+- 0 0 771"/>
              <a:gd name="f1467" fmla="val 845855"/>
              <a:gd name="f1468" fmla="val 234"/>
              <a:gd name="f1469" fmla="val 851134"/>
              <a:gd name="f1470" fmla="val 10530"/>
              <a:gd name="f1471" fmla="val 919908"/>
              <a:gd name="f1472" fmla="val 765404"/>
              <a:gd name="f1473" fmla="val 1236428"/>
              <a:gd name="f1474" fmla="val 1489462"/>
              <a:gd name="f1475" fmla="val 993966"/>
              <a:gd name="f1476" fmla="val 1507376"/>
              <a:gd name="f1477" fmla="val 759741"/>
              <a:gd name="f1478" fmla="val 1444779"/>
              <a:gd name="f1479" fmla="val 532826"/>
              <a:gd name="f1480" fmla="val 1384035"/>
              <a:gd name="f1481" fmla="val 484333"/>
              <a:gd name="f1482" fmla="val 1371062"/>
              <a:gd name="f1483" fmla="val 434193"/>
              <a:gd name="f1484" fmla="val 1357678"/>
              <a:gd name="f1485" fmla="val 384878"/>
              <a:gd name="f1486" fmla="val 1345323"/>
              <a:gd name="f1487" fmla="val 382071"/>
              <a:gd name="f1488" fmla="val 1344618"/>
              <a:gd name="f1489" fmla="val 379101"/>
              <a:gd name="f1490" fmla="val 1345440"/>
              <a:gd name="f1491" fmla="val 377054"/>
              <a:gd name="f1492" fmla="val 1347485"/>
              <a:gd name="f1493" fmla="val 375062"/>
              <a:gd name="f1494" fmla="val 1349564"/>
              <a:gd name="f1495" fmla="val 374284"/>
              <a:gd name="f1496" fmla="val 1352521"/>
              <a:gd name="f1497" fmla="val 374994"/>
              <a:gd name="f1498" fmla="val 1355310"/>
              <a:gd name="f1499" fmla="val 382819"/>
              <a:gd name="f1500" fmla="val 1385270"/>
              <a:gd name="f1501" fmla="val 481760"/>
              <a:gd name="f1502" fmla="val 1418114"/>
              <a:gd name="f1503" fmla="val 631766"/>
              <a:gd name="f1504" fmla="val 1464753"/>
              <a:gd name="f1505" fmla="val 696011"/>
              <a:gd name="f1506" fmla="val 1484726"/>
              <a:gd name="f1507" fmla="val 756653"/>
              <a:gd name="f1508" fmla="val 1503567"/>
              <a:gd name="f1509" fmla="val 771685"/>
              <a:gd name="f1510" fmla="val 1514171"/>
              <a:gd name="f1511" fmla="val 775349"/>
              <a:gd name="f1512" fmla="val 1515773"/>
              <a:gd name="f1513" fmla="val 778805"/>
              <a:gd name="f1514" fmla="val 1517813"/>
              <a:gd name="f1515" fmla="val 781979"/>
              <a:gd name="f1516" fmla="val 1520246"/>
              <a:gd name="f1517" fmla="val 756344"/>
              <a:gd name="f1518" fmla="val 1535175"/>
              <a:gd name="f1519" fmla="val 574935"/>
              <a:gd name="f1520" fmla="val 1534351"/>
              <a:gd name="f1521" fmla="val 453446"/>
              <a:gd name="f1522" fmla="val 1533733"/>
              <a:gd name="f1523" fmla="val 256800"/>
              <a:gd name="f1524" fmla="val 206352"/>
              <a:gd name="f1525" fmla="val 1534453"/>
              <a:gd name="f1526" fmla="val 198527"/>
              <a:gd name="f1527" fmla="val 1547941"/>
              <a:gd name="f1528" fmla="val 196688"/>
              <a:gd name="f1529" fmla="val 1551127"/>
              <a:gd name="f1530" fmla="val 196689"/>
              <a:gd name="f1531" fmla="val 1555052"/>
              <a:gd name="f1532" fmla="val 1558237"/>
              <a:gd name="f1533" fmla="val 199846"/>
              <a:gd name="f1534" fmla="val 1560609"/>
              <a:gd name="f1535" fmla="val 202302"/>
              <a:gd name="f1536" fmla="val 1562129"/>
              <a:gd name="f1537" fmla="val 205014"/>
              <a:gd name="f1538" fmla="val 1562253"/>
              <a:gd name="f1539" fmla="val 516353"/>
              <a:gd name="f1540" fmla="val 1580371"/>
              <a:gd name="f1541" fmla="val 749960"/>
              <a:gd name="f1542" fmla="val 1579240"/>
              <a:gd name="f1543" fmla="val 937752"/>
              <a:gd name="f1544" fmla="val 1578313"/>
              <a:gd name="f1545" fmla="val 1076023"/>
              <a:gd name="f1546" fmla="val 1577695"/>
              <a:gd name="f1547" fmla="val 1189481"/>
              <a:gd name="f1548" fmla="val 1577181"/>
              <a:gd name="f1549" fmla="val 1291510"/>
              <a:gd name="f1550" fmla="val 1584490"/>
              <a:gd name="f1551" fmla="val 1281214"/>
              <a:gd name="f1552" fmla="val 1245591"/>
              <a:gd name="f1553" fmla="val 1593035"/>
              <a:gd name="f1554" fmla="val 1209144"/>
              <a:gd name="f1555" fmla="val 1600037"/>
              <a:gd name="f1556" fmla="val 1190510"/>
              <a:gd name="f1557" fmla="val 1188198"/>
              <a:gd name="f1558" fmla="val 1610830"/>
              <a:gd name="f1559" fmla="val 1186624"/>
              <a:gd name="f1560" fmla="val 1613095"/>
              <a:gd name="f1561" fmla="val 1186288"/>
              <a:gd name="f1562" fmla="val 1615686"/>
              <a:gd name="f1563" fmla="val 986759"/>
              <a:gd name="f1564" fmla="val 1627938"/>
              <a:gd name="f1565" fmla="val 757580"/>
              <a:gd name="f1566" fmla="val 1628967"/>
              <a:gd name="f1567" fmla="val 645357"/>
              <a:gd name="f1568" fmla="val 1592933"/>
              <a:gd name="f1569" fmla="val 641069"/>
              <a:gd name="f1570" fmla="val 1591596"/>
              <a:gd name="f1571" fmla="val 636508"/>
              <a:gd name="f1572" fmla="val 1593989"/>
              <a:gd name="f1573" fmla="val 635171"/>
              <a:gd name="f1574" fmla="val 1598277"/>
              <a:gd name="f1575" fmla="val 634176"/>
              <a:gd name="f1576" fmla="val 1601469"/>
              <a:gd name="f1577" fmla="val 635235"/>
              <a:gd name="f1578" fmla="val 1604944"/>
              <a:gd name="f1579" fmla="val 637841"/>
              <a:gd name="f1580" fmla="val 1607038"/>
              <a:gd name="f1581" fmla="val 776831"/>
              <a:gd name="f1582" fmla="val 1717818"/>
              <a:gd name="f1583" fmla="val 1004572"/>
              <a:gd name="f1584" fmla="val 1689402"/>
              <a:gd name="f1585" fmla="val 1208630"/>
              <a:gd name="f1586" fmla="val 1660679"/>
              <a:gd name="f1587" fmla="val 879994"/>
              <a:gd name="f1588" fmla="val 1732748"/>
              <a:gd name="f1589" fmla="val 477641"/>
              <a:gd name="f1590" fmla="val 1770018"/>
              <a:gd name="f1591" fmla="val 296336"/>
              <a:gd name="f1592" fmla="val 1765693"/>
              <a:gd name="f1593" fmla="val 293151"/>
              <a:gd name="f1594" fmla="val 1765676"/>
              <a:gd name="f1595" fmla="val 290235"/>
              <a:gd name="f1596" fmla="val 1767474"/>
              <a:gd name="f1597" fmla="val 288821"/>
              <a:gd name="f1598" fmla="val 1770326"/>
              <a:gd name="f1599" fmla="val 285701"/>
              <a:gd name="f1600" fmla="val 1776112"/>
              <a:gd name="f1601" fmla="val 286223"/>
              <a:gd name="f1602" fmla="val 1783182"/>
              <a:gd name="f1603" fmla="val 290158"/>
              <a:gd name="f1604" fmla="val 1788447"/>
              <a:gd name="f1605" fmla="val 323516"/>
              <a:gd name="f1606" fmla="val 1833232"/>
              <a:gd name="f1607" fmla="val 703631"/>
              <a:gd name="f1608" fmla="val 1785769"/>
              <a:gd name="f1609" fmla="val 1306130"/>
              <a:gd name="f1610" fmla="val 1694756"/>
              <a:gd name="f1611" fmla="val 1369447"/>
              <a:gd name="f1612" fmla="val 1685284"/>
              <a:gd name="f1613" fmla="val 1424221"/>
              <a:gd name="f1614" fmla="val 1676945"/>
              <a:gd name="f1615" fmla="val 1464991"/>
              <a:gd name="f1616" fmla="val 1671179"/>
              <a:gd name="f1617" fmla="val 1354519"/>
              <a:gd name="f1618" fmla="val 1718540"/>
              <a:gd name="f1619" fmla="val 1221911"/>
              <a:gd name="f1620" fmla="val 1082612"/>
              <a:gd name="f1621" fmla="val 1815318"/>
              <a:gd name="f1622" fmla="val 798453"/>
              <a:gd name="f1623" fmla="val 476406"/>
              <a:gd name="f1624" fmla="val 2030805"/>
              <a:gd name="f1625" fmla="val 197189"/>
              <a:gd name="f1626" fmla="val 2194712"/>
              <a:gd name="f1627" fmla="val 193639"/>
              <a:gd name="f1628" fmla="val 2196811"/>
              <a:gd name="f1629" fmla="val 192223"/>
              <a:gd name="f1630" fmla="val 2201237"/>
              <a:gd name="f1631" fmla="val 193894"/>
              <a:gd name="f1632" fmla="val 2205007"/>
              <a:gd name="f1633" fmla="val 195519"/>
              <a:gd name="f1634" fmla="val 2209070"/>
              <a:gd name="f1635" fmla="val 200097"/>
              <a:gd name="f1636" fmla="val 2211084"/>
              <a:gd name="f1637" fmla="val 204190"/>
              <a:gd name="f1638" fmla="val 2209537"/>
              <a:gd name="f1639" fmla="val 489482"/>
              <a:gd name="f1640" fmla="val 2122334"/>
              <a:gd name="f1641" fmla="val 762727"/>
              <a:gd name="f1642" fmla="val 2008052"/>
              <a:gd name="f1643" fmla="val 1027016"/>
              <a:gd name="f1644" fmla="val 1897683"/>
              <a:gd name="f1645" fmla="val 1152312"/>
              <a:gd name="f1646" fmla="val 1845279"/>
              <a:gd name="f1647" fmla="val 1281111"/>
              <a:gd name="f1648" fmla="val 1791432"/>
              <a:gd name="f1649" fmla="val 1411557"/>
              <a:gd name="f1650" fmla="val 1740263"/>
              <a:gd name="f1651" fmla="val 1287391"/>
              <a:gd name="f1652" fmla="val 1812332"/>
              <a:gd name="f1653" fmla="val 1135428"/>
              <a:gd name="f1654" fmla="val 1885123"/>
              <a:gd name="f1655" fmla="val 987687"/>
              <a:gd name="f1656" fmla="val 1956472"/>
              <a:gd name="f1657" fmla="val 792070"/>
              <a:gd name="f1658" fmla="val 2050264"/>
              <a:gd name="f1659" fmla="val 590482"/>
              <a:gd name="f1660" fmla="val 2147249"/>
              <a:gd name="f1661" fmla="val 450254"/>
              <a:gd name="f1662" fmla="val 2242483"/>
              <a:gd name="f1663" fmla="val 446551"/>
              <a:gd name="f1664" fmla="val 2245023"/>
              <a:gd name="f1665" fmla="val 445607"/>
              <a:gd name="f1666" fmla="val 2250086"/>
              <a:gd name="f1667" fmla="val 448146"/>
              <a:gd name="f1668" fmla="val 2253790"/>
              <a:gd name="f1669" fmla="val 450050"/>
              <a:gd name="f1670" fmla="val 2256567"/>
              <a:gd name="f1671" fmla="val 453467"/>
              <a:gd name="f1672" fmla="val 2257883"/>
              <a:gd name="f1673" fmla="val 456741"/>
              <a:gd name="f1674" fmla="val 2257104"/>
              <a:gd name="f1675" fmla="val 588731"/>
              <a:gd name="f1676" fmla="val 2223951"/>
              <a:gd name="f1677" fmla="val 755932"/>
              <a:gd name="f1678" fmla="val 2127379"/>
              <a:gd name="f1679" fmla="val 932605"/>
              <a:gd name="f1680" fmla="val 2025349"/>
              <a:gd name="f1681" fmla="val 1185054"/>
              <a:gd name="f1682" fmla="val 1879563"/>
              <a:gd name="f1683" fmla="val 1721834"/>
              <a:gd name="f1684" fmla="val 1600482"/>
              <a:gd name="f1685" fmla="val 1713804"/>
              <a:gd name="f1686" fmla="val 1601098"/>
              <a:gd name="f1687" fmla="val 1695407"/>
              <a:gd name="f1688" fmla="val 1724100"/>
              <a:gd name="f1689" fmla="val 1695921"/>
              <a:gd name="f1690" fmla="val 1723584"/>
              <a:gd name="f1691" fmla="val 1716513"/>
              <a:gd name="f1692" fmla="val 1727600"/>
              <a:gd name="f1693" fmla="val 1906055"/>
              <a:gd name="f1694" fmla="val 1767237"/>
              <a:gd name="f1695" fmla="val 1929426"/>
              <a:gd name="f1696" fmla="val 1782887"/>
              <a:gd name="f1697" fmla="val 1932927"/>
              <a:gd name="f1698" fmla="val 1793182"/>
              <a:gd name="f1699" fmla="val 1957636"/>
              <a:gd name="f1700" fmla="val 1852589"/>
              <a:gd name="f1701" fmla="val 1961960"/>
              <a:gd name="f1702" fmla="val 1860001"/>
              <a:gd name="f1703" fmla="val 1971741"/>
              <a:gd name="f1704" fmla="val 1876268"/>
              <a:gd name="f1705" fmla="val 1991612"/>
              <a:gd name="f1706" fmla="val 1909626"/>
              <a:gd name="f1707" fmla="val 2053901"/>
              <a:gd name="f1708" fmla="val 2064163"/>
              <a:gd name="f1709" fmla="val 2001495"/>
              <a:gd name="f1710" fmla="val 2048926"/>
              <a:gd name="f1711" fmla="val 1950944"/>
              <a:gd name="f1712" fmla="val 2021540"/>
              <a:gd name="f1713" fmla="val 1902658"/>
              <a:gd name="f1714" fmla="val 1994873"/>
              <a:gd name="f1715" fmla="val 1836251"/>
              <a:gd name="f1716" fmla="val 1958531"/>
              <a:gd name="f1717" fmla="val 1767579"/>
              <a:gd name="f1718" fmla="val 1920950"/>
              <a:gd name="f1719" fmla="val 1691700"/>
              <a:gd name="f1720" fmla="val 1913127"/>
              <a:gd name="f1721" fmla="val 1687235"/>
              <a:gd name="f1722" fmla="val 1912635"/>
              <a:gd name="f1723" fmla="val 1683217"/>
              <a:gd name="f1724" fmla="val 1915856"/>
              <a:gd name="f1725" fmla="val 1682726"/>
              <a:gd name="f1726" fmla="val 1920321"/>
              <a:gd name="f1727" fmla="val 1682416"/>
              <a:gd name="f1728" fmla="val 1923136"/>
              <a:gd name="f1729" fmla="val 1683592"/>
              <a:gd name="f1730" fmla="val 1925910"/>
              <a:gd name="f1731" fmla="val 1685832"/>
              <a:gd name="f1732" fmla="val 1927644"/>
              <a:gd name="f1733" fmla="val 1790375"/>
              <a:gd name="f1734" fmla="val 2006216"/>
              <a:gd name="f1735" fmla="val 1909724"/>
              <a:gd name="f1736" fmla="val 2062844"/>
              <a:gd name="f1737" fmla="val 2036707"/>
              <a:gd name="f1738" fmla="val 2094124"/>
              <a:gd name="f1739" fmla="val 1750591"/>
              <a:gd name="f1740" fmla="val 2148382"/>
              <a:gd name="f1741" fmla="val 1285127"/>
              <a:gd name="f1742" fmla="val 2226010"/>
              <a:gd name="f1743" fmla="val 1211101"/>
              <a:gd name="f1744" fmla="val 2345543"/>
              <a:gd name="f1745" fmla="val 1209263"/>
              <a:gd name="f1746" fmla="val 2348559"/>
              <a:gd name="f1747" fmla="val 1209553"/>
              <a:gd name="f1748" fmla="val 2352410"/>
              <a:gd name="f1749" fmla="val 1211822"/>
              <a:gd name="f1750" fmla="val 2355118"/>
              <a:gd name="f1751" fmla="val 1214148"/>
              <a:gd name="f1752" fmla="val 2357784"/>
              <a:gd name="f1753" fmla="val 1217903"/>
              <a:gd name="f1754" fmla="val 2358691"/>
              <a:gd name="f1755" fmla="val 1221191"/>
              <a:gd name="f1756" fmla="val 2357382"/>
              <a:gd name="f1757" fmla="val 2233835"/>
              <a:gd name="f1758" fmla="val 1811438"/>
              <a:gd name="f1759" fmla="val 2157545"/>
              <a:gd name="f1760" fmla="val 2035059"/>
              <a:gd name="f1761" fmla="val 2144675"/>
              <a:gd name="f1762" fmla="val 1806187"/>
              <a:gd name="f1763" fmla="val 2247632"/>
              <a:gd name="f1764" fmla="val 1526661"/>
              <a:gd name="f1765" fmla="val 2446852"/>
              <a:gd name="f1766" fmla="val 1368521"/>
              <a:gd name="f1767" fmla="val 2622289"/>
              <a:gd name="f1768" fmla="val 1366584"/>
              <a:gd name="f1769" fmla="val 2624440"/>
              <a:gd name="f1770" fmla="val 1365921"/>
              <a:gd name="f1771" fmla="val 2627450"/>
              <a:gd name="f1772" fmla="val 1366771"/>
              <a:gd name="f1773" fmla="val 2630216"/>
              <a:gd name="f1774" fmla="val 1367615"/>
              <a:gd name="f1775" fmla="val 2632951"/>
              <a:gd name="f1776" fmla="val 1369850"/>
              <a:gd name="f1777" fmla="val 2635030"/>
              <a:gd name="f1778" fmla="val 1372639"/>
              <a:gd name="f1779" fmla="val 2635673"/>
              <a:gd name="f1780" fmla="val 1403526"/>
              <a:gd name="f1781" fmla="val 2643189"/>
              <a:gd name="f1782" fmla="val 1503805"/>
              <a:gd name="f1783" fmla="val 2549808"/>
              <a:gd name="f1784" fmla="val 1693862"/>
              <a:gd name="f1785" fmla="val 2410611"/>
              <a:gd name="f1786" fmla="val 1833677"/>
              <a:gd name="f1787" fmla="val 2308272"/>
              <a:gd name="f1788" fmla="val 2085096"/>
              <a:gd name="f1789" fmla="val 2145911"/>
              <a:gd name="f1790" fmla="val 2110731"/>
              <a:gd name="f1791" fmla="val 2164443"/>
              <a:gd name="f1792" fmla="val 2111485"/>
              <a:gd name="f1793" fmla="val 2165931"/>
              <a:gd name="f1794" fmla="val 2167690"/>
              <a:gd name="f1795" fmla="val 2169178"/>
              <a:gd name="f1796" fmla="val 2106717"/>
              <a:gd name="f1797" fmla="val 2179474"/>
              <a:gd name="f1798" fmla="val 2077478"/>
              <a:gd name="f1799" fmla="val 2187813"/>
              <a:gd name="f1800" fmla="val 2056165"/>
              <a:gd name="f1801" fmla="val 2194094"/>
              <a:gd name="f1802" fmla="val 2027028"/>
              <a:gd name="f1803" fmla="val 2202742"/>
              <a:gd name="f1804" fmla="val 2005717"/>
              <a:gd name="f1805" fmla="val 2209022"/>
              <a:gd name="f1806" fmla="val 2006334"/>
              <a:gd name="f1807" fmla="val 2004912"/>
              <a:gd name="f1808" fmla="val 2229003"/>
              <a:gd name="f1809" fmla="val 2006153"/>
              <a:gd name="f1810" fmla="val 2234432"/>
              <a:gd name="f1811" fmla="val 2009628"/>
              <a:gd name="f1812" fmla="val 2238365"/>
              <a:gd name="f1813" fmla="val 2015497"/>
              <a:gd name="f1814" fmla="val 2243925"/>
              <a:gd name="f1815" fmla="val 2023425"/>
              <a:gd name="f1816" fmla="val 2241968"/>
              <a:gd name="f1817" fmla="val 2035574"/>
              <a:gd name="f1818" fmla="val 2238879"/>
              <a:gd name="f1819" fmla="val 2047123"/>
              <a:gd name="f1820" fmla="val 2235709"/>
              <a:gd name="f1821" fmla="val 2058947"/>
              <a:gd name="f1822" fmla="val 2233640"/>
              <a:gd name="f1823" fmla="val 2070888"/>
              <a:gd name="f1824" fmla="val 2232702"/>
              <a:gd name="f1825" fmla="val 2070276"/>
              <a:gd name="f1826" fmla="val 2237910"/>
              <a:gd name="f1827" fmla="val 2072422"/>
              <a:gd name="f1828" fmla="val 2243060"/>
              <a:gd name="f1829" fmla="val 2076550"/>
              <a:gd name="f1830" fmla="val 2246292"/>
              <a:gd name="f1831" fmla="val 2088288"/>
              <a:gd name="f1832" fmla="val 2254838"/>
              <a:gd name="f1833" fmla="val 2108467"/>
              <a:gd name="f1834" fmla="val 2243101"/>
              <a:gd name="f1835" fmla="val 2149340"/>
              <a:gd name="f1836" fmla="val 2213758"/>
              <a:gd name="f1837" fmla="val 2154693"/>
              <a:gd name="f1838" fmla="val 2210053"/>
              <a:gd name="f1839" fmla="val 2160460"/>
              <a:gd name="f1840" fmla="val 2205830"/>
              <a:gd name="f1841" fmla="val 2163651"/>
              <a:gd name="f1842" fmla="val 2203463"/>
              <a:gd name="f1843" fmla="val 2173947"/>
              <a:gd name="f1844" fmla="val 2208920"/>
              <a:gd name="f1845" fmla="val 2181463"/>
              <a:gd name="f1846" fmla="val 2211906"/>
              <a:gd name="f1847" fmla="val 2187125"/>
              <a:gd name="f1848" fmla="val 2207170"/>
              <a:gd name="f1849" fmla="val 2192788"/>
              <a:gd name="f1850" fmla="val 2202433"/>
              <a:gd name="f1851" fmla="val 2190729"/>
              <a:gd name="f1852" fmla="val 2194711"/>
              <a:gd name="f1853" fmla="val 2188052"/>
              <a:gd name="f1854" fmla="val 2186579"/>
              <a:gd name="f1855" fmla="val 2184757"/>
              <a:gd name="f1856" fmla="val 2176283"/>
              <a:gd name="f1857" fmla="val 2180227"/>
              <a:gd name="f1858" fmla="val 2162898"/>
              <a:gd name="f1859" fmla="val 2153529"/>
              <a:gd name="f1860" fmla="val 2195876"/>
              <a:gd name="f1861" fmla="val 2144161"/>
              <a:gd name="f1862" fmla="val 2213996"/>
              <a:gd name="f1863" fmla="val 2136541"/>
              <a:gd name="f1864" fmla="val 2263210"/>
              <a:gd name="f1865" fmla="val 2138600"/>
              <a:gd name="f1866" fmla="val 2235823"/>
              <a:gd name="f1867" fmla="val 2149514"/>
              <a:gd name="f1868" fmla="val 2218527"/>
              <a:gd name="f1869" fmla="val 2161869"/>
              <a:gd name="f1870" fmla="val 2216056"/>
              <a:gd name="f1871" fmla="val 2173194"/>
              <a:gd name="f1872" fmla="val 2214878"/>
              <a:gd name="f1873" fmla="val 2177980"/>
              <a:gd name="f1874" fmla="val 2216610"/>
              <a:gd name="f1875" fmla="val 2183014"/>
              <a:gd name="f1876" fmla="val 2220483"/>
              <a:gd name="f1877" fmla="val 2186063"/>
              <a:gd name="f1878" fmla="val 2230058"/>
              <a:gd name="f1879" fmla="val 2252400"/>
              <a:gd name="f1880" fmla="val 2190491"/>
              <a:gd name="f1881" fmla="val 2274227"/>
              <a:gd name="f1882" fmla="val 2184211"/>
              <a:gd name="f1883" fmla="val 2256002"/>
              <a:gd name="f1884" fmla="val 2200684"/>
              <a:gd name="f1885" fmla="val 2256724"/>
              <a:gd name="f1886" fmla="val 2203772"/>
              <a:gd name="f1887" fmla="val 2260430"/>
              <a:gd name="f1888" fmla="val 2266608"/>
              <a:gd name="f1889" fmla="val 2217671"/>
              <a:gd name="f1890" fmla="val 2270726"/>
              <a:gd name="f1891" fmla="val 2215200"/>
              <a:gd name="f1892" fmla="val 2340735"/>
              <a:gd name="f1893" fmla="val 2173708"/>
              <a:gd name="f1894" fmla="val 2396024"/>
              <a:gd name="f1895" fmla="val 2140969"/>
              <a:gd name="f1896" fmla="val 2478697"/>
              <a:gd name="f1897" fmla="val 2091962"/>
              <a:gd name="f1898" fmla="val 2537382"/>
              <a:gd name="f1899" fmla="val 2068076"/>
              <a:gd name="f1900" fmla="val 2326220"/>
              <a:gd name="f1901" fmla="val 2198006"/>
              <a:gd name="f1902" fmla="val 1867447"/>
              <a:gd name="f1903" fmla="val 2495859"/>
              <a:gd name="f1904" fmla="val 1780037"/>
              <a:gd name="f1905" fmla="val 2626407"/>
              <a:gd name="f1906" fmla="val 1777885"/>
              <a:gd name="f1907" fmla="val 2629630"/>
              <a:gd name="f1908" fmla="val 1778271"/>
              <a:gd name="f1909" fmla="val 2633916"/>
              <a:gd name="f1910" fmla="val 1780964"/>
              <a:gd name="f1911" fmla="val 2636703"/>
              <a:gd name="f1912" fmla="val 1783742"/>
              <a:gd name="f1913" fmla="val 2639390"/>
              <a:gd name="f1914" fmla="val 1788003"/>
              <a:gd name="f1915" fmla="val 2639817"/>
              <a:gd name="f1916" fmla="val 1791259"/>
              <a:gd name="f1917" fmla="val 2637732"/>
              <a:gd name="f1918" fmla="val 1874859"/>
              <a:gd name="f1919" fmla="val 2582342"/>
              <a:gd name="f1920" fmla="val 1962784"/>
              <a:gd name="f1921" fmla="val 2514185"/>
              <a:gd name="f1922" fmla="val 2055958"/>
              <a:gd name="f1923" fmla="val 2441189"/>
              <a:gd name="f1924" fmla="val 2240457"/>
              <a:gd name="f1925" fmla="val 2297050"/>
              <a:gd name="f1926" fmla="val 2431132"/>
              <a:gd name="f1927" fmla="val 2148999"/>
              <a:gd name="f1928" fmla="val 2614290"/>
              <a:gd name="f1929" fmla="val 2080842"/>
              <a:gd name="f1930" fmla="val 2268976"/>
              <a:gd name="f1931" fmla="val 2435732"/>
              <a:gd name="f1932" fmla="val 2123087"/>
              <a:gd name="f1933" fmla="val 2544145"/>
              <a:gd name="f1934" fmla="val 2074183"/>
              <a:gd name="f1935" fmla="val 2580591"/>
              <a:gd name="f1936" fmla="val 2041854"/>
              <a:gd name="f1937" fmla="val 2604683"/>
              <a:gd name="f1938" fmla="val 2031662"/>
              <a:gd name="f1939" fmla="val 2615287"/>
              <a:gd name="f1940" fmla="val 2029471"/>
              <a:gd name="f1941" fmla="val 2617556"/>
              <a:gd name="f1942" fmla="val 2028789"/>
              <a:gd name="f1943" fmla="val 2620886"/>
              <a:gd name="f1944" fmla="val 2029911"/>
              <a:gd name="f1945" fmla="val 2623833"/>
              <a:gd name="f1946" fmla="val 2031050"/>
              <a:gd name="f1947" fmla="val 2626805"/>
              <a:gd name="f1948" fmla="val 2033836"/>
              <a:gd name="f1949" fmla="val 2628824"/>
              <a:gd name="f1950" fmla="val 2037015"/>
              <a:gd name="f1951" fmla="val 2628981"/>
              <a:gd name="f1952" fmla="val 2038148"/>
              <a:gd name="f1953" fmla="val 2039077"/>
              <a:gd name="f1954" fmla="val 2630122"/>
              <a:gd name="f1955" fmla="val 2040281"/>
              <a:gd name="f1956" fmla="val 2631009"/>
              <a:gd name="f1957" fmla="val 2041649"/>
              <a:gd name="f1958" fmla="val 2631555"/>
              <a:gd name="f1959" fmla="val 2043687"/>
              <a:gd name="f1960" fmla="val 2632425"/>
              <a:gd name="f1961" fmla="val 2045992"/>
              <a:gd name="f1962" fmla="val 2048031"/>
              <a:gd name="f1963" fmla="val 2198657"/>
              <a:gd name="f1964" fmla="val 2562573"/>
              <a:gd name="f1965" fmla="val 2293376"/>
              <a:gd name="f1966" fmla="val 2479180"/>
              <a:gd name="f1967" fmla="val 2362460"/>
              <a:gd name="f1968" fmla="val 2418332"/>
              <a:gd name="f1969" fmla="val 2387169"/>
              <a:gd name="f1970" fmla="val 2396609"/>
              <a:gd name="f1971" fmla="val 2408069"/>
              <a:gd name="f1972" fmla="val 2378180"/>
              <a:gd name="f1973" fmla="val 2426705"/>
              <a:gd name="f1974" fmla="val 2364692"/>
              <a:gd name="f1975" fmla="val 2392625"/>
              <a:gd name="f1976" fmla="val 2459412"/>
              <a:gd name="f1977" fmla="val 2307687"/>
              <a:gd name="f1978" fmla="val 2628157"/>
              <a:gd name="f1979" fmla="val 2277418"/>
              <a:gd name="f1980" fmla="val 2678914"/>
              <a:gd name="f1981" fmla="val 2275274"/>
              <a:gd name="f1982" fmla="val 2682862"/>
              <a:gd name="f1983" fmla="val 2276737"/>
              <a:gd name="f1984" fmla="val 2687801"/>
              <a:gd name="f1985" fmla="val 2280684"/>
              <a:gd name="f1986" fmla="val 2689944"/>
              <a:gd name="f1987" fmla="val 2283528"/>
              <a:gd name="f1988" fmla="val 2691488"/>
              <a:gd name="f1989" fmla="val 2287015"/>
              <a:gd name="f1990" fmla="val 2691199"/>
              <a:gd name="f1991" fmla="val 2289567"/>
              <a:gd name="f1992" fmla="val 2689211"/>
              <a:gd name="f1993" fmla="val 2295436"/>
              <a:gd name="f1994" fmla="val 2684268"/>
              <a:gd name="f1995" fmla="val 2301407"/>
              <a:gd name="f1996" fmla="val 2679429"/>
              <a:gd name="f1997" fmla="val 2307173"/>
              <a:gd name="f1998" fmla="val 2674487"/>
              <a:gd name="f1999" fmla="val 2246634"/>
              <a:gd name="f2000" fmla="val 2738115"/>
              <a:gd name="f2001" fmla="val 2191449"/>
              <a:gd name="f2002" fmla="val 2800815"/>
              <a:gd name="f2003" fmla="val 2149238"/>
              <a:gd name="f2004" fmla="val 2867325"/>
              <a:gd name="f2005" fmla="val 2147150"/>
              <a:gd name="f2006" fmla="val 2870631"/>
              <a:gd name="f2007" fmla="val 2147713"/>
              <a:gd name="f2008" fmla="val 2874956"/>
              <a:gd name="f2009" fmla="val 2150575"/>
              <a:gd name="f2010" fmla="val 2877621"/>
              <a:gd name="f2011" fmla="val 2156584"/>
              <a:gd name="f2012" fmla="val 2883742"/>
              <a:gd name="f2013" fmla="val 2164982"/>
              <a:gd name="f2014" fmla="val 2886905"/>
              <a:gd name="f2015" fmla="val 2173535"/>
              <a:gd name="f2016" fmla="val 2886269"/>
              <a:gd name="f2017" fmla="val 2196906"/>
              <a:gd name="f2018" fmla="val 2884313"/>
              <a:gd name="f2019" fmla="val 2219660"/>
              <a:gd name="f2020" fmla="val 2854661"/>
              <a:gd name="f2021" fmla="val 2245605"/>
              <a:gd name="f2022" fmla="val 2820273"/>
              <a:gd name="f2023" fmla="val 2238740"/>
              <a:gd name="f2024" fmla="val 2841895"/>
              <a:gd name="f2025" fmla="val 2231637"/>
              <a:gd name="f2026" fmla="val 2864338"/>
              <a:gd name="f2027" fmla="val 2224293"/>
              <a:gd name="f2028" fmla="val 2887607"/>
              <a:gd name="f2029" fmla="val 2180124"/>
              <a:gd name="f2030" fmla="val 3025671"/>
              <a:gd name="f2031" fmla="val 2130088"/>
              <a:gd name="f2032" fmla="val 3182164"/>
              <a:gd name="f2033" fmla="val 2117425"/>
              <a:gd name="f2034" fmla="val 3348748"/>
              <a:gd name="f2035" fmla="val 2117127"/>
              <a:gd name="f2036" fmla="val 3352845"/>
              <a:gd name="f2037" fmla="val 2119894"/>
              <a:gd name="f2038" fmla="val 3356534"/>
              <a:gd name="f2039" fmla="val 2123910"/>
              <a:gd name="f2040" fmla="val 2126897"/>
              <a:gd name="f2041" fmla="val 2130398"/>
              <a:gd name="f2042" fmla="val 3357399"/>
              <a:gd name="f2043" fmla="val 2133509"/>
              <a:gd name="f2044" fmla="val 3355159"/>
              <a:gd name="f2045" fmla="val 2134618"/>
              <a:gd name="f2046" fmla="val 3351836"/>
              <a:gd name="f2047" fmla="val 2155209"/>
              <a:gd name="f2048" fmla="val 3289342"/>
              <a:gd name="f2049" fmla="val 2174770"/>
              <a:gd name="f2050" fmla="val 3224170"/>
              <a:gd name="f2051" fmla="val 2193405"/>
              <a:gd name="f2052" fmla="val 3161161"/>
              <a:gd name="f2053" fmla="val 2268255"/>
              <a:gd name="f2054" fmla="val 2908198"/>
              <a:gd name="f2055" fmla="val 2345575"/>
              <a:gd name="f2056" fmla="val 2646380"/>
              <a:gd name="f2057" fmla="val 2554885"/>
              <a:gd name="f2058" fmla="val 2464972"/>
              <a:gd name="f2059" fmla="val 2602554"/>
              <a:gd name="f2060" fmla="val 2428525"/>
              <a:gd name="f2061" fmla="val 2650531"/>
              <a:gd name="f2062" fmla="val 2337923"/>
              <a:gd name="f2063" fmla="val 2688728"/>
              <a:gd name="f2064" fmla="val 2265236"/>
              <a:gd name="f2065" fmla="val 2691507"/>
              <a:gd name="f2066" fmla="val 2259883"/>
              <a:gd name="f2067" fmla="val 2651972"/>
              <a:gd name="f2068" fmla="val 2383018"/>
              <a:gd name="f2069" fmla="val 2605642"/>
              <a:gd name="f2070" fmla="val 2509243"/>
              <a:gd name="f2071" fmla="val 2591228"/>
              <a:gd name="f2072" fmla="val 2523245"/>
              <a:gd name="f2073" fmla="val 2586814"/>
              <a:gd name="f2074" fmla="val 2523679"/>
              <a:gd name="f2075" fmla="val 2583588"/>
              <a:gd name="f2076" fmla="val 2527609"/>
              <a:gd name="f2077" fmla="val 2584022"/>
              <a:gd name="f2078" fmla="val 2532023"/>
              <a:gd name="f2079" fmla="val 2584298"/>
              <a:gd name="f2080" fmla="val 2534820"/>
              <a:gd name="f2081" fmla="val 2586016"/>
              <a:gd name="f2082" fmla="val 2537271"/>
              <a:gd name="f2083" fmla="val 2588551"/>
              <a:gd name="f2084" fmla="val 2538483"/>
              <a:gd name="f2085" fmla="val 2592518"/>
              <a:gd name="f2086" fmla="val 2540402"/>
              <a:gd name="f2087" fmla="val 2597146"/>
              <a:gd name="f2088" fmla="val 2601112"/>
              <a:gd name="f2089" fmla="val 2538482"/>
              <a:gd name="f2090" fmla="val 2605496"/>
              <a:gd name="f2091" fmla="val 2536358"/>
              <a:gd name="f2092" fmla="val 2609388"/>
              <a:gd name="f2093" fmla="val 2533343"/>
              <a:gd name="f2094" fmla="val 2612540"/>
              <a:gd name="f2095" fmla="val 2529629"/>
              <a:gd name="f2096" fmla="val 2559415"/>
              <a:gd name="f2097" fmla="val 2494861"/>
              <a:gd name="f2098" fmla="val 2723289"/>
              <a:gd name="f2099" fmla="val 2437000"/>
              <a:gd name="f2100" fmla="val 2812346"/>
              <a:gd name="f2101" fmla="val 2359268"/>
              <a:gd name="f2102" fmla="val 2932084"/>
              <a:gd name="f2103" fmla="val 2292140"/>
              <a:gd name="f2104" fmla="val 3035349"/>
              <a:gd name="f2105" fmla="val 2267226"/>
              <a:gd name="f2106" fmla="val 3100109"/>
              <a:gd name="f2107" fmla="val 2265595"/>
              <a:gd name="f2108" fmla="val 3104295"/>
              <a:gd name="f2109" fmla="val 2267669"/>
              <a:gd name="f2110" fmla="val 3109009"/>
              <a:gd name="f2111" fmla="val 2271855"/>
              <a:gd name="f2112" fmla="val 3110639"/>
              <a:gd name="f2113" fmla="val 2275390"/>
              <a:gd name="f2114" fmla="val 3112015"/>
              <a:gd name="f2115" fmla="val 2279407"/>
              <a:gd name="f2116" fmla="val 3110764"/>
              <a:gd name="f2117" fmla="val 2281537"/>
              <a:gd name="f2118" fmla="val 3107624"/>
              <a:gd name="f2119" fmla="val 2298832"/>
              <a:gd name="f2120" fmla="val 3082812"/>
              <a:gd name="f2121" fmla="val 2318910"/>
              <a:gd name="f2122" fmla="val 3054705"/>
              <a:gd name="f2123" fmla="val 2340839"/>
              <a:gd name="f2124" fmla="val 3024023"/>
              <a:gd name="f2125" fmla="val 2503098"/>
              <a:gd name="f2126" fmla="val 2797006"/>
              <a:gd name="f2127" fmla="val 2774490"/>
              <a:gd name="f2128" fmla="val 2417200"/>
              <a:gd name="f2129" fmla="val 2756781"/>
              <a:gd name="f2130" fmla="val 2176591"/>
              <a:gd name="f2131" fmla="val 2756820"/>
              <a:gd name="f2132" fmla="val 2175906"/>
              <a:gd name="f2133" fmla="val 2175218"/>
              <a:gd name="f2134" fmla="val 2756782"/>
              <a:gd name="f2135" fmla="val 2174532"/>
              <a:gd name="f2136" fmla="val 2749780"/>
              <a:gd name="f2137" fmla="val 2153941"/>
              <a:gd name="f2138" fmla="val 2750501"/>
              <a:gd name="f2139" fmla="val 2140453"/>
              <a:gd name="f2140" fmla="val 2759047"/>
              <a:gd name="f2141" fmla="val 2132217"/>
              <a:gd name="f2142" fmla="val 2804038"/>
              <a:gd name="f2143" fmla="val 2088153"/>
              <a:gd name="f2144" fmla="val 3264870"/>
              <a:gd name="f2145" fmla="val 2212935"/>
              <a:gd name="f2146" fmla="val 3492712"/>
              <a:gd name="f2147" fmla="val 2296948"/>
              <a:gd name="f2148" fmla="val 3758648"/>
              <a:gd name="f2149" fmla="val 2395065"/>
              <a:gd name="f2150" fmla="val 3795403"/>
              <a:gd name="f2151" fmla="val 2399904"/>
              <a:gd name="f2152" fmla="val 3844205"/>
              <a:gd name="f2153" fmla="val 2387754"/>
              <a:gd name="f2154" fmla="val 3867781"/>
              <a:gd name="f2155" fmla="val 2382092"/>
              <a:gd name="f2156" fmla="val 3861398"/>
              <a:gd name="f2157" fmla="val 2341424"/>
              <a:gd name="f2158" fmla="val 3845336"/>
              <a:gd name="f2159" fmla="val 2302713"/>
              <a:gd name="f2160" fmla="val 3844719"/>
              <a:gd name="f2161" fmla="val 2300705"/>
              <a:gd name="f2162" fmla="val 3843194"/>
              <a:gd name="f2163" fmla="val 2299104"/>
              <a:gd name="f2164" fmla="val 3841218"/>
              <a:gd name="f2165" fmla="val 2298388"/>
              <a:gd name="f2166" fmla="val 3643646"/>
              <a:gd name="f2167" fmla="val 2260810"/>
              <a:gd name="f2168" fmla="val 3614716"/>
              <a:gd name="f2169" fmla="val 2253500"/>
              <a:gd name="f2170" fmla="val 3492299"/>
              <a:gd name="f2171" fmla="val 2224878"/>
              <a:gd name="f2172" fmla="val 3409421"/>
              <a:gd name="f2173" fmla="val 2205522"/>
              <a:gd name="f2174" fmla="val 3232748"/>
              <a:gd name="f2175" fmla="val 2114921"/>
              <a:gd name="f2176" fmla="val 3181784"/>
              <a:gd name="f2177" fmla="val 2090520"/>
              <a:gd name="f2178" fmla="val 3176740"/>
              <a:gd name="f2179" fmla="val 2081666"/>
              <a:gd name="f2180" fmla="val 3201244"/>
              <a:gd name="f2181" fmla="val 2026791"/>
              <a:gd name="f2182" fmla="val 3227086"/>
              <a:gd name="f2183" fmla="val 1968620"/>
              <a:gd name="f2184" fmla="val 3319128"/>
              <a:gd name="f2185" fmla="val 1762193"/>
              <a:gd name="f2186" fmla="val 3510524"/>
              <a:gd name="f2187" fmla="val 1332659"/>
              <a:gd name="f2188" fmla="val 3542337"/>
              <a:gd name="f2189" fmla="val 671372"/>
              <a:gd name="f2190" fmla="val 3542549"/>
              <a:gd name="f2191" fmla="val 666885"/>
              <a:gd name="f2192" fmla="val 3539083"/>
              <a:gd name="f2193" fmla="val 663076"/>
              <a:gd name="f2194" fmla="val 3534596"/>
              <a:gd name="f2195" fmla="val 662864"/>
              <a:gd name="f2196" fmla="val 3530649"/>
              <a:gd name="f2197" fmla="val 662678"/>
              <a:gd name="f2198" fmla="val 3527140"/>
              <a:gd name="f2199" fmla="val 665355"/>
              <a:gd name="f2200" fmla="val 3526276"/>
              <a:gd name="f2201" fmla="val 669210"/>
              <a:gd name="f2202" fmla="val 3505685"/>
              <a:gd name="f2203" fmla="val 763930"/>
              <a:gd name="f2204" fmla="val 3487462"/>
              <a:gd name="f2205" fmla="val 854531"/>
              <a:gd name="f2206" fmla="val 3469857"/>
              <a:gd name="f2207" fmla="val 943073"/>
              <a:gd name="f2208" fmla="val 3401801"/>
              <a:gd name="f2209" fmla="val 1284476"/>
              <a:gd name="f2210" fmla="val 3342911"/>
              <a:gd name="f2211" fmla="val 1579342"/>
              <a:gd name="f2212" fmla="val 3175710"/>
              <a:gd name="f2213" fmla="val 1935469"/>
              <a:gd name="f2214" fmla="val 3142867"/>
              <a:gd name="f2215" fmla="val 1991065"/>
              <a:gd name="f2216" fmla="val 3127733"/>
              <a:gd name="f2217" fmla="val 2060560"/>
              <a:gd name="f2218" fmla="val 3122379"/>
              <a:gd name="f2219" fmla="val 2086196"/>
              <a:gd name="f2220" fmla="val 3109818"/>
              <a:gd name="f2221" fmla="val 2088872"/>
              <a:gd name="f2222" fmla="val 3053707"/>
              <a:gd name="f2223" fmla="val 2067561"/>
              <a:gd name="f2224" fmla="val 3012422"/>
              <a:gd name="f2225" fmla="val 2051911"/>
              <a:gd name="f2226" fmla="val 2988743"/>
              <a:gd name="f2227" fmla="val 2042954"/>
              <a:gd name="f2228" fmla="val 2964547"/>
              <a:gd name="f2229" fmla="val 2033792"/>
              <a:gd name="f2230" fmla="val 2941692"/>
              <a:gd name="f2231" fmla="val 2025966"/>
              <a:gd name="f2232" fmla="val 3032396"/>
              <a:gd name="f2233" fmla="val 1960898"/>
              <a:gd name="f2234" fmla="val 3074917"/>
              <a:gd name="f2235" fmla="val 1888828"/>
              <a:gd name="f2236" fmla="val 3107348"/>
              <a:gd name="f2237" fmla="val 1826849"/>
              <a:gd name="f2238" fmla="val 1692389"/>
              <a:gd name="f2239" fmla="val 3401082"/>
              <a:gd name="f2240" fmla="val 1120570"/>
              <a:gd name="f2241" fmla="val 3372357"/>
              <a:gd name="f2242" fmla="val 1030483"/>
              <a:gd name="f2243" fmla="val 3371201"/>
              <a:gd name="f2244" fmla="val 1026955"/>
              <a:gd name="f2245" fmla="val 3367828"/>
              <a:gd name="f2246" fmla="val 1024636"/>
              <a:gd name="f2247" fmla="val 3364120"/>
              <a:gd name="f2248" fmla="val 1024820"/>
              <a:gd name="f2249" fmla="val 3360433"/>
              <a:gd name="f2250" fmla="val 1025025"/>
              <a:gd name="f2251" fmla="val 3357347"/>
              <a:gd name="f2252" fmla="val 1027689"/>
              <a:gd name="f2253" fmla="val 3356604"/>
              <a:gd name="f2254" fmla="val 1031307"/>
              <a:gd name="f2255" fmla="val 3310789"/>
              <a:gd name="f2256" fmla="val 3148530"/>
              <a:gd name="f2257" fmla="val 1641426"/>
              <a:gd name="f2258" fmla="val 3024365"/>
              <a:gd name="f2259" fmla="val 1868958"/>
              <a:gd name="f2260" fmla="val 2975667"/>
              <a:gd name="f2261" fmla="val 1924863"/>
              <a:gd name="f2262" fmla="val 2920275"/>
              <a:gd name="f2263" fmla="val 1983446"/>
              <a:gd name="f2264" fmla="val 2896390"/>
              <a:gd name="f2265" fmla="val 2002184"/>
              <a:gd name="f2266" fmla="val 2896906"/>
              <a:gd name="f2267" fmla="val 2001257"/>
              <a:gd name="f2268" fmla="val 3045265"/>
              <a:gd name="f2269" fmla="val 1805641"/>
              <a:gd name="f2270" fmla="val 3415907"/>
              <a:gd name="f2271" fmla="val 861018"/>
              <a:gd name="f2272" fmla="val 3435366"/>
              <a:gd name="f2273" fmla="val 796669"/>
              <a:gd name="f2274" fmla="val 3441029"/>
              <a:gd name="f2275" fmla="val 777726"/>
              <a:gd name="f2276" fmla="val 3444735"/>
              <a:gd name="f2277" fmla="val 759194"/>
              <a:gd name="f2278" fmla="val 3448235"/>
              <a:gd name="f2279" fmla="val 741382"/>
              <a:gd name="f2280" fmla="val 3453280"/>
              <a:gd name="f2281" fmla="val 715129"/>
              <a:gd name="f2282" fmla="val 3457810"/>
              <a:gd name="f2283" fmla="val 692478"/>
              <a:gd name="f2284" fmla="val 3467283"/>
              <a:gd name="f2285" fmla="val 677549"/>
              <a:gd name="f2286" fmla="val 3469796"/>
              <a:gd name="f2287" fmla="val 673900"/>
              <a:gd name="f2288" fmla="val 3468925"/>
              <a:gd name="f2289" fmla="val 668911"/>
              <a:gd name="f2290" fmla="val 3465326"/>
              <a:gd name="f2291" fmla="val 666327"/>
              <a:gd name="f2292" fmla="val 3456575"/>
              <a:gd name="f2293" fmla="val 659841"/>
              <a:gd name="f2294" fmla="val 3453114"/>
              <a:gd name="f2295" fmla="val 657287"/>
              <a:gd name="f2296" fmla="val 3448270"/>
              <a:gd name="f2297" fmla="val 657825"/>
              <a:gd name="f2298" fmla="val 3445456"/>
              <a:gd name="f2299" fmla="val 661076"/>
              <a:gd name="f2300" fmla="val 3410965"/>
              <a:gd name="f2301" fmla="val 701538"/>
              <a:gd name="f2302" fmla="val 3389138"/>
              <a:gd name="f2303" fmla="val 762180"/>
              <a:gd name="f2304" fmla="val 3368033"/>
              <a:gd name="f2305" fmla="val 820968"/>
              <a:gd name="f2306" fmla="val 3363399"/>
              <a:gd name="f2307" fmla="val 834043"/>
              <a:gd name="f2308" fmla="val 3273003"/>
              <a:gd name="f2309" fmla="val 1092051"/>
              <a:gd name="f2310" fmla="val 3044956"/>
              <a:gd name="f2311" fmla="val 1711127"/>
              <a:gd name="f2312" fmla="val 2859841"/>
              <a:gd name="f2313" fmla="val 1951014"/>
              <a:gd name="f2314" fmla="val 2858913"/>
              <a:gd name="f2315" fmla="val 1948544"/>
              <a:gd name="f2316" fmla="val 2857987"/>
              <a:gd name="f2317" fmla="val 1946072"/>
              <a:gd name="f2318" fmla="val 2857164"/>
              <a:gd name="f2319" fmla="val 1943498"/>
              <a:gd name="f2320" fmla="val 2859199"/>
              <a:gd name="f2321" fmla="val 1943199"/>
              <a:gd name="f2322" fmla="val 2861041"/>
              <a:gd name="f2323" fmla="val 1942131"/>
              <a:gd name="f2324" fmla="val 2862312"/>
              <a:gd name="f2325" fmla="val 1940513"/>
              <a:gd name="f2326" fmla="val 2920173"/>
              <a:gd name="f2327" fmla="val 1865972"/>
              <a:gd name="f2328" fmla="val 2945604"/>
              <a:gd name="f2329" fmla="val 1778769"/>
              <a:gd name="f2330" fmla="val 2970210"/>
              <a:gd name="f2331" fmla="val 1694344"/>
              <a:gd name="f2332" fmla="val 2998420"/>
              <a:gd name="f2333" fmla="val 1597463"/>
              <a:gd name="f2334" fmla="val 3025086"/>
              <a:gd name="f2335" fmla="val 1505935"/>
              <a:gd name="f2336" fmla="val 3097257"/>
              <a:gd name="f2337" fmla="val 3099414"/>
              <a:gd name="f2338" fmla="val 1434123"/>
              <a:gd name="f2339" fmla="val 3100243"/>
              <a:gd name="f2340" fmla="val 1431002"/>
              <a:gd name="f2341" fmla="val 3099419"/>
              <a:gd name="f2342" fmla="val 1428100"/>
              <a:gd name="f2343" fmla="val 3098587"/>
              <a:gd name="f2344" fmla="val 1425202"/>
              <a:gd name="f2345" fmla="val 3096202"/>
              <a:gd name="f2346" fmla="val 1423015"/>
              <a:gd name="f2347" fmla="val 3093242"/>
              <a:gd name="f2348" fmla="val 1422437"/>
              <a:gd name="f2349" fmla="val 3083166"/>
              <a:gd name="f2350" fmla="val 1419779"/>
              <a:gd name="f2351" fmla="val 3072435"/>
              <a:gd name="f2352" fmla="val 1421499"/>
              <a:gd name="f2353" fmla="val 3063694"/>
              <a:gd name="f2354" fmla="val 1427174"/>
              <a:gd name="f2355" fmla="val 3055550"/>
              <a:gd name="f2356" fmla="val 1433484"/>
              <a:gd name="f2357" fmla="val 3049868"/>
              <a:gd name="f2358" fmla="val 1442444"/>
              <a:gd name="f2359" fmla="val 3047633"/>
              <a:gd name="f2360" fmla="val 1452501"/>
              <a:gd name="f2361" fmla="val 3045374"/>
              <a:gd name="f2362" fmla="val 1452861"/>
              <a:gd name="f2363" fmla="val 3043265"/>
              <a:gd name="f2364" fmla="val 1453860"/>
              <a:gd name="f2365" fmla="val 3041558"/>
              <a:gd name="f2366" fmla="val 1455384"/>
              <a:gd name="f2367" fmla="val 3041559"/>
              <a:gd name="f2368" fmla="val 1454353"/>
              <a:gd name="f2369" fmla="val 1453222"/>
              <a:gd name="f2370" fmla="val 1452191"/>
              <a:gd name="f2371" fmla="val 3040331"/>
              <a:gd name="f2372" fmla="val 1444132"/>
              <a:gd name="f2373" fmla="val 3035724"/>
              <a:gd name="f2374" fmla="val 1436980"/>
              <a:gd name="f2375" fmla="val 3028895"/>
              <a:gd name="f2376" fmla="val 1432527"/>
              <a:gd name="f2377" fmla="val 3025160"/>
              <a:gd name="f2378" fmla="val 1430033"/>
              <a:gd name="f2379" fmla="val 3020108"/>
              <a:gd name="f2380" fmla="val 1431039"/>
              <a:gd name="f2381" fmla="val 3017615"/>
              <a:gd name="f2382" fmla="val 1434775"/>
              <a:gd name="f2383" fmla="val 3016170"/>
              <a:gd name="f2384" fmla="val 1436938"/>
              <a:gd name="f2385" fmla="val 3015847"/>
              <a:gd name="f2386" fmla="val 1439662"/>
              <a:gd name="f2387" fmla="val 3016746"/>
              <a:gd name="f2388" fmla="val 1442102"/>
              <a:gd name="f2389" fmla="val 3021791"/>
              <a:gd name="f2390" fmla="val 1456001"/>
              <a:gd name="f2391" fmla="val 3013657"/>
              <a:gd name="f2392" fmla="val 1466503"/>
              <a:gd name="f2393" fmla="val 3000170"/>
              <a:gd name="f2394" fmla="val 1482461"/>
              <a:gd name="f2395" fmla="val 2996875"/>
              <a:gd name="f2396" fmla="val 1486373"/>
              <a:gd name="f2397" fmla="val 2993477"/>
              <a:gd name="f2398" fmla="val 1490286"/>
              <a:gd name="f2399" fmla="val 2990390"/>
              <a:gd name="f2400" fmla="val 1494404"/>
              <a:gd name="f2401" fmla="val 3003259"/>
              <a:gd name="f2402" fmla="val 1454045"/>
              <a:gd name="f2403" fmla="val 3020349"/>
              <a:gd name="f2404" fmla="val 1400611"/>
              <a:gd name="f2405" fmla="val 3041352"/>
              <a:gd name="f2406" fmla="val 1334512"/>
              <a:gd name="f2407" fmla="val 3046912"/>
              <a:gd name="f2408" fmla="val 1323188"/>
              <a:gd name="f2409" fmla="val 3048742"/>
              <a:gd name="f2410" fmla="val 1321659"/>
              <a:gd name="f2411" fmla="val 3049799"/>
              <a:gd name="f2412" fmla="val 1319396"/>
              <a:gd name="f2413" fmla="val 3049795"/>
              <a:gd name="f2414" fmla="val 1317010"/>
              <a:gd name="f2415" fmla="val 3051545"/>
              <a:gd name="f2416" fmla="val 1309288"/>
              <a:gd name="f2417" fmla="val 3072034"/>
              <a:gd name="f2418" fmla="val 1267386"/>
              <a:gd name="f2419" fmla="val 3093654"/>
              <a:gd name="f2420" fmla="val 1223114"/>
              <a:gd name="f2421" fmla="val 3137926"/>
              <a:gd name="f2422" fmla="val 1132615"/>
              <a:gd name="f2423" fmla="val 3204847"/>
              <a:gd name="f2424" fmla="val 995890"/>
              <a:gd name="f2425" fmla="val 3228732"/>
              <a:gd name="f2426" fmla="val 917231"/>
              <a:gd name="f2427" fmla="val 3229038"/>
              <a:gd name="f2428" fmla="val 916050"/>
              <a:gd name="f2429" fmla="val 914810"/>
              <a:gd name="f2430" fmla="val 913628"/>
              <a:gd name="f2431" fmla="val 3226982"/>
              <a:gd name="f2432" fmla="val 902817"/>
              <a:gd name="f2433" fmla="val 3221629"/>
              <a:gd name="f2434" fmla="val 899832"/>
              <a:gd name="f2435" fmla="val 3217511"/>
              <a:gd name="f2436" fmla="val 899317"/>
              <a:gd name="f2437" fmla="val 3201346"/>
              <a:gd name="f2438" fmla="val 897258"/>
              <a:gd name="f2439" fmla="val 3184771"/>
              <a:gd name="f2440" fmla="val 928557"/>
              <a:gd name="f2441" fmla="val 3127630"/>
              <a:gd name="f2442" fmla="val 1053752"/>
              <a:gd name="f2443" fmla="val 3098184"/>
              <a:gd name="f2444" fmla="val 1118408"/>
              <a:gd name="f2445" fmla="val 3067709"/>
              <a:gd name="f2446" fmla="val 1185432"/>
              <a:gd name="f2447" fmla="val 3045780"/>
              <a:gd name="f2448" fmla="val 1218481"/>
              <a:gd name="f2449" fmla="val 3045257"/>
              <a:gd name="f2450" fmla="val 1219268"/>
              <a:gd name="f2451" fmla="val 3044875"/>
              <a:gd name="f2452" fmla="val 1220139"/>
              <a:gd name="f2453" fmla="val 3044648"/>
              <a:gd name="f2454" fmla="val 1221055"/>
              <a:gd name="f2455" fmla="val 3020768"/>
              <a:gd name="f2456" fmla="val 1270099"/>
              <a:gd name="f2457" fmla="val 2993416"/>
              <a:gd name="f2458" fmla="val 1317373"/>
              <a:gd name="f2459" fmla="val 2962797"/>
              <a:gd name="f2460" fmla="val 1362518"/>
              <a:gd name="f2461" fmla="val 3060708"/>
              <a:gd name="f2462" fmla="val 3125674"/>
              <a:gd name="f2463" fmla="val 890155"/>
              <a:gd name="f2464" fmla="val 3138647"/>
              <a:gd name="f2465" fmla="val 592920"/>
              <a:gd name="f2466" fmla="val 3138767"/>
              <a:gd name="f2467" fmla="val 588817"/>
              <a:gd name="f2468" fmla="val 3135885"/>
              <a:gd name="f2469" fmla="val 585236"/>
              <a:gd name="f2470" fmla="val 3131851"/>
              <a:gd name="f2471" fmla="val 3127804"/>
              <a:gd name="f2472" fmla="val 583782"/>
              <a:gd name="f2473" fmla="val 3123876"/>
              <a:gd name="f2474" fmla="val 586210"/>
              <a:gd name="f2475" fmla="val 3122688"/>
              <a:gd name="f2476" fmla="val 590139"/>
              <a:gd name="f2477" fmla="val 3095199"/>
              <a:gd name="f2478" fmla="val 680843"/>
              <a:gd name="f2479" fmla="val 3080168"/>
              <a:gd name="f2480" fmla="val 781638"/>
              <a:gd name="f2481" fmla="val 3064312"/>
              <a:gd name="f2482" fmla="val 888713"/>
              <a:gd name="f2483" fmla="val 3035793"/>
              <a:gd name="f2484" fmla="val 1080005"/>
              <a:gd name="f2485" fmla="val 3006348"/>
              <a:gd name="f2486" fmla="val 1277373"/>
              <a:gd name="f2487" fmla="val 2900096"/>
              <a:gd name="f2488" fmla="val 1408642"/>
              <a:gd name="f2489" fmla="val 2961151"/>
              <a:gd name="f2490" fmla="val 1147339"/>
              <a:gd name="f2491" fmla="val 2980917"/>
              <a:gd name="f2492" fmla="val 888095"/>
              <a:gd name="f2493" fmla="val 578814"/>
              <a:gd name="f2494" fmla="val 3000271"/>
              <a:gd name="f2495" fmla="val 577891"/>
              <a:gd name="f2496" fmla="val 576958"/>
              <a:gd name="f2497" fmla="val 576035"/>
              <a:gd name="f2498" fmla="val 2999140"/>
              <a:gd name="f2499" fmla="val 572637"/>
              <a:gd name="f2500" fmla="val 2995846"/>
              <a:gd name="f2501" fmla="val 562238"/>
              <a:gd name="f2502" fmla="val 2987198"/>
              <a:gd name="f2503" fmla="val 563062"/>
              <a:gd name="f2504" fmla="val 2973299"/>
              <a:gd name="f2505" fmla="val 564401"/>
              <a:gd name="f2506" fmla="val 2969180"/>
              <a:gd name="f2507" fmla="val 582932"/>
              <a:gd name="f2508" fmla="val 2948794"/>
              <a:gd name="f2509" fmla="val 812010"/>
              <a:gd name="f2510" fmla="val 2934587"/>
              <a:gd name="f2511" fmla="val 972622"/>
              <a:gd name="f2512" fmla="val 2907612"/>
              <a:gd name="f2513" fmla="val 1271607"/>
              <a:gd name="f2514" fmla="val 2877961"/>
              <a:gd name="f2515" fmla="val 1278092"/>
              <a:gd name="f2516" fmla="val 2876005"/>
              <a:gd name="f2517" fmla="val 2858194"/>
              <a:gd name="f2518" fmla="val 1270474"/>
              <a:gd name="f2519" fmla="val 2831528"/>
              <a:gd name="f2520" fmla="val 1118923"/>
              <a:gd name="f2521" fmla="val 2831139"/>
              <a:gd name="f2522" fmla="val 1116571"/>
              <a:gd name="f2523" fmla="val 2829699"/>
              <a:gd name="f2524" fmla="val 1114523"/>
              <a:gd name="f2525" fmla="val 2827615"/>
              <a:gd name="f2526" fmla="val 1113364"/>
              <a:gd name="f2527" fmla="val 2815467"/>
              <a:gd name="f2528" fmla="val 1106259"/>
              <a:gd name="f2529" fmla="val 2818555"/>
              <a:gd name="f2530" fmla="val 1073827"/>
              <a:gd name="f2531" fmla="val 2821438"/>
              <a:gd name="f2532" fmla="val 1042528"/>
              <a:gd name="f2533" fmla="val 2825968"/>
              <a:gd name="f2534" fmla="val 993419"/>
              <a:gd name="f2535" fmla="val 2831116"/>
              <a:gd name="f2536" fmla="val 937926"/>
              <a:gd name="f2537" fmla="val 2789934"/>
              <a:gd name="f2538" fmla="val 918981"/>
              <a:gd name="f2539" fmla="val 2787662"/>
              <a:gd name="f2540" fmla="val 917859"/>
              <a:gd name="f2541" fmla="val 2784998"/>
              <a:gd name="f2542" fmla="val 2782726"/>
              <a:gd name="f2543" fmla="val 2773255"/>
              <a:gd name="f2544" fmla="val 924232"/>
              <a:gd name="f2545" fmla="val 2768828"/>
              <a:gd name="f2546" fmla="val 2767798"/>
              <a:gd name="f2547" fmla="val 923511"/>
              <a:gd name="f2548" fmla="val 2762650"/>
              <a:gd name="f2549" fmla="val 920011"/>
              <a:gd name="f2550" fmla="val 2765637"/>
              <a:gd name="f2551" fmla="val 894581"/>
              <a:gd name="f2552" fmla="val 879343"/>
              <a:gd name="f2553" fmla="val 2771082"/>
              <a:gd name="f2554" fmla="val 862157"/>
              <a:gd name="f2555" fmla="val 2771360"/>
              <a:gd name="f2556" fmla="val 844530"/>
              <a:gd name="f2557" fmla="val 2768622"/>
              <a:gd name="f2558" fmla="val 827248"/>
              <a:gd name="f2559" fmla="val 2767634"/>
              <a:gd name="f2560" fmla="val 823469"/>
              <a:gd name="f2561" fmla="val 2764071"/>
              <a:gd name="f2562" fmla="val 820948"/>
              <a:gd name="f2563" fmla="val 2760179"/>
              <a:gd name="f2564" fmla="val 821276"/>
              <a:gd name="f2565" fmla="val 2737426"/>
              <a:gd name="f2566" fmla="val 822821"/>
              <a:gd name="f2567" fmla="val 2735366"/>
              <a:gd name="f2568" fmla="val 814275"/>
              <a:gd name="f2569" fmla="val 2732381"/>
              <a:gd name="f2570" fmla="val 789256"/>
              <a:gd name="f2571" fmla="val 2732056"/>
              <a:gd name="f2572" fmla="val 786349"/>
              <a:gd name="f2573" fmla="val 2730158"/>
              <a:gd name="f2574" fmla="val 783855"/>
              <a:gd name="f2575" fmla="val 2727439"/>
              <a:gd name="f2576" fmla="val 782771"/>
              <a:gd name="f2577" fmla="val 2724786"/>
              <a:gd name="f2578" fmla="val 781545"/>
              <a:gd name="f2579" fmla="val 2721666"/>
              <a:gd name="f2580" fmla="val 781945"/>
              <a:gd name="f2581" fmla="val 2719409"/>
              <a:gd name="f2582" fmla="val 783800"/>
              <a:gd name="f2583" fmla="val 836925"/>
              <a:gd name="f2584" fmla="val 902612"/>
              <a:gd name="f2585" fmla="val 2690170"/>
              <a:gd name="f2586" fmla="val 968606"/>
              <a:gd name="f2587" fmla="val 2691274"/>
              <a:gd name="f2588" fmla="val 970110"/>
              <a:gd name="f2589" fmla="val 2692881"/>
              <a:gd name="f2590" fmla="val 971170"/>
              <a:gd name="f2591" fmla="val 2694700"/>
              <a:gd name="f2592" fmla="val 971592"/>
              <a:gd name="f2593" fmla="val 2698042"/>
              <a:gd name="f2594" fmla="val 972563"/>
              <a:gd name="f2595" fmla="val 2701561"/>
              <a:gd name="f2596" fmla="val 972773"/>
              <a:gd name="f2597" fmla="val 2704995"/>
              <a:gd name="f2598" fmla="val 972210"/>
              <a:gd name="f2599" fmla="val 2701180"/>
              <a:gd name="f2600" fmla="val 1010683"/>
              <a:gd name="f2601" fmla="val 2691854"/>
              <a:gd name="f2602" fmla="val 1048408"/>
              <a:gd name="f2603" fmla="val 2677299"/>
              <a:gd name="f2604" fmla="val 1084226"/>
              <a:gd name="f2605" fmla="val 2651355"/>
              <a:gd name="f2606" fmla="val 1054059"/>
              <a:gd name="f2607" fmla="val 2654753"/>
              <a:gd name="f2608" fmla="val 1014216"/>
              <a:gd name="f2609" fmla="val 2658252"/>
              <a:gd name="f2610" fmla="val 972107"/>
              <a:gd name="f2611" fmla="val 2660930"/>
              <a:gd name="f2612" fmla="val 941220"/>
              <a:gd name="f2613" fmla="val 2663607"/>
              <a:gd name="f2614" fmla="val 909303"/>
              <a:gd name="f2615" fmla="val 2652899"/>
              <a:gd name="f2616" fmla="val 882328"/>
              <a:gd name="f2617" fmla="val 2654668"/>
              <a:gd name="f2618" fmla="val 880889"/>
              <a:gd name="f2619" fmla="val 2656166"/>
              <a:gd name="f2620" fmla="val 879146"/>
              <a:gd name="f2621" fmla="val 2657326"/>
              <a:gd name="f2622" fmla="val 877181"/>
              <a:gd name="f2623" fmla="val 2662577"/>
              <a:gd name="f2624" fmla="val 867607"/>
              <a:gd name="f2625" fmla="val 2658871"/>
              <a:gd name="f2626" fmla="val 855767"/>
              <a:gd name="f2627" fmla="val 2654855"/>
              <a:gd name="f2628" fmla="val 843205"/>
              <a:gd name="f2629" fmla="val 2653302"/>
              <a:gd name="f2630" fmla="val 838741"/>
              <a:gd name="f2631" fmla="val 2652097"/>
              <a:gd name="f2632" fmla="val 834164"/>
              <a:gd name="f2633" fmla="val 2651251"/>
              <a:gd name="f2634" fmla="val 829513"/>
              <a:gd name="f2635" fmla="val 2651252"/>
              <a:gd name="f2636" fmla="val 824261"/>
              <a:gd name="f2637" fmla="val 2651374"/>
              <a:gd name="f2638" fmla="val 819922"/>
              <a:gd name="f2639" fmla="val 2648065"/>
              <a:gd name="f2640" fmla="val 816251"/>
              <a:gd name="f2641" fmla="val 2643736"/>
              <a:gd name="f2642" fmla="val 815922"/>
              <a:gd name="f2643" fmla="val 2638588"/>
              <a:gd name="f2644" fmla="val 815923"/>
              <a:gd name="f2645" fmla="val 2616967"/>
              <a:gd name="f2646" fmla="val 2611099"/>
              <a:gd name="f2647" fmla="val 827762"/>
              <a:gd name="f2648" fmla="val 2609864"/>
              <a:gd name="f2649" fmla="val 831983"/>
              <a:gd name="f2650" fmla="val 2605230"/>
              <a:gd name="f2651" fmla="val 846912"/>
              <a:gd name="f2652" fmla="val 2616246"/>
              <a:gd name="f2653" fmla="val 865960"/>
              <a:gd name="f2654" fmla="val 2625616"/>
              <a:gd name="f2655" fmla="val 876358"/>
              <a:gd name="f2656" fmla="val 902715"/>
              <a:gd name="f2657" fmla="val 914863"/>
              <a:gd name="f2658" fmla="val 2626848"/>
              <a:gd name="f2659" fmla="val 932018"/>
              <a:gd name="f2660" fmla="val 2626503"/>
              <a:gd name="f2661" fmla="val 949250"/>
              <a:gd name="f2662" fmla="val 2624586"/>
              <a:gd name="f2663" fmla="val 966341"/>
              <a:gd name="f2664" fmla="val 2615418"/>
              <a:gd name="f2665" fmla="val 985628"/>
              <a:gd name="f2666" fmla="val 2610804"/>
              <a:gd name="f2667" fmla="val 1006763"/>
              <a:gd name="f2668" fmla="val 1028115"/>
              <a:gd name="f2669" fmla="val 2609967"/>
              <a:gd name="f2670" fmla="val 1053545"/>
              <a:gd name="f2671" fmla="val 2609452"/>
              <a:gd name="f2672" fmla="val 1066414"/>
              <a:gd name="f2673" fmla="val 2581962"/>
              <a:gd name="f2674" fmla="val 1072901"/>
              <a:gd name="f2675" fmla="val 2579733"/>
              <a:gd name="f2676" fmla="val 1073459"/>
              <a:gd name="f2677" fmla="val 2577834"/>
              <a:gd name="f2678" fmla="val 1074911"/>
              <a:gd name="f2679" fmla="val 2576712"/>
              <a:gd name="f2680" fmla="val 1076917"/>
              <a:gd name="f2681" fmla="val 2552517"/>
              <a:gd name="f2682" fmla="val 1120982"/>
              <a:gd name="f2683" fmla="val 2553341"/>
              <a:gd name="f2684" fmla="val 1163297"/>
              <a:gd name="f2685" fmla="val 2554164"/>
              <a:gd name="f2686" fmla="val 1204068"/>
              <a:gd name="f2687" fmla="val 2554987"/>
              <a:gd name="f2688" fmla="val 1242984"/>
              <a:gd name="f2689" fmla="val 2555709"/>
              <a:gd name="f2690" fmla="val 1279843"/>
              <a:gd name="f2691" fmla="val 2534705"/>
              <a:gd name="f2692" fmla="val 1315981"/>
              <a:gd name="f2693" fmla="val 1149397"/>
              <a:gd name="f2694" fmla="val 2395920"/>
              <a:gd name="f2695" fmla="val 752708"/>
              <a:gd name="f2696" fmla="val 2370696"/>
              <a:gd name="f2697" fmla="val 520747"/>
              <a:gd name="f2698" fmla="val 2370290"/>
              <a:gd name="f2699" fmla="val 517100"/>
              <a:gd name="f2700" fmla="val 2367518"/>
              <a:gd name="f2701" fmla="val 514160"/>
              <a:gd name="f2702" fmla="val 2363900"/>
              <a:gd name="f2703" fmla="val 513540"/>
              <a:gd name="f2704" fmla="val 2359031"/>
              <a:gd name="f2705" fmla="val 512694"/>
              <a:gd name="f2706" fmla="val 2354058"/>
              <a:gd name="f2707" fmla="val 514313"/>
              <a:gd name="f2708" fmla="val 2350619"/>
              <a:gd name="f2709" fmla="val 517864"/>
              <a:gd name="f2710" fmla="val 2330029"/>
              <a:gd name="f2711" fmla="val 538455"/>
              <a:gd name="f2712" fmla="val 639354"/>
              <a:gd name="f2713" fmla="val 2382330"/>
              <a:gd name="f2714" fmla="val 849177"/>
              <a:gd name="f2715" fmla="val 2402921"/>
              <a:gd name="f2716" fmla="val 2424131"/>
              <a:gd name="f2717" fmla="val 1088036"/>
              <a:gd name="f2718" fmla="val 2423512"/>
              <a:gd name="f2719" fmla="val 1145382"/>
              <a:gd name="f2720" fmla="val 2387890"/>
              <a:gd name="f2721" fmla="val 1126541"/>
              <a:gd name="f2722" fmla="val 2381404"/>
              <a:gd name="f2723" fmla="val 1096169"/>
              <a:gd name="f2724" fmla="val 2375535"/>
              <a:gd name="f2725" fmla="val 1069092"/>
              <a:gd name="f2726" fmla="val 2371726"/>
              <a:gd name="f2727" fmla="val 1051383"/>
              <a:gd name="f2728" fmla="val 2368123"/>
              <a:gd name="f2729" fmla="val 1034601"/>
              <a:gd name="f2730" fmla="val 2355973"/>
              <a:gd name="f2731" fmla="val 1025232"/>
              <a:gd name="f2732" fmla="val 2319116"/>
              <a:gd name="f2733" fmla="val 965106"/>
              <a:gd name="f2734" fmla="val 2284007"/>
              <a:gd name="f2735" fmla="val 876563"/>
              <a:gd name="f2736" fmla="val 2273917"/>
              <a:gd name="f2737" fmla="val 806862"/>
              <a:gd name="f2738" fmla="val 733043"/>
              <a:gd name="f2739" fmla="val 2257444"/>
              <a:gd name="f2740" fmla="val 693199"/>
              <a:gd name="f2741" fmla="val 2251472"/>
              <a:gd name="f2742" fmla="val 651913"/>
              <a:gd name="f2743" fmla="val 2241280"/>
              <a:gd name="f2744" fmla="val 605789"/>
              <a:gd name="f2745" fmla="val 2240732"/>
              <a:gd name="f2746" fmla="val 603089"/>
              <a:gd name="f2747" fmla="val 2238822"/>
              <a:gd name="f2748" fmla="val 600868"/>
              <a:gd name="f2749" fmla="val 2236235"/>
              <a:gd name="f2750" fmla="val 599921"/>
              <a:gd name="f2751" fmla="val 2233656"/>
              <a:gd name="f2752" fmla="val 598909"/>
              <a:gd name="f2753" fmla="val 2230738"/>
              <a:gd name="f2754" fmla="val 599298"/>
              <a:gd name="f2755" fmla="val 2228514"/>
              <a:gd name="f2756" fmla="val 600950"/>
              <a:gd name="f2757" fmla="val 2199994"/>
              <a:gd name="f2758" fmla="val 622262"/>
              <a:gd name="f2759" fmla="val 2216777"/>
              <a:gd name="f2760" fmla="val 692787"/>
              <a:gd name="f2761" fmla="val 2234485"/>
              <a:gd name="f2762" fmla="val 767430"/>
              <a:gd name="f2763" fmla="val 2239530"/>
              <a:gd name="f2764" fmla="val 788844"/>
              <a:gd name="f2765" fmla="val 2244781"/>
              <a:gd name="f2766" fmla="val 809642"/>
              <a:gd name="f2767" fmla="val 2247766"/>
              <a:gd name="f2768" fmla="val 827351"/>
              <a:gd name="f2769" fmla="val 2234794"/>
              <a:gd name="f2770" fmla="val 801406"/>
              <a:gd name="f2771" fmla="val 2221822"/>
              <a:gd name="f2772" fmla="val 768562"/>
              <a:gd name="f2773" fmla="val 2208335"/>
              <a:gd name="f2774" fmla="val 734690"/>
              <a:gd name="f2775" fmla="val 2182595"/>
              <a:gd name="f2776" fmla="val 669519"/>
              <a:gd name="f2777" fmla="val 2155929"/>
              <a:gd name="f2778" fmla="val 602083"/>
              <a:gd name="f2779" fmla="val 2124631"/>
              <a:gd name="f2780" fmla="val 571710"/>
              <a:gd name="f2781" fmla="val 2121914"/>
              <a:gd name="f2782" fmla="val 568914"/>
              <a:gd name="f2783" fmla="val 2117595"/>
              <a:gd name="f2784" fmla="val 568439"/>
              <a:gd name="f2785" fmla="val 2114335"/>
              <a:gd name="f2786" fmla="val 570577"/>
              <a:gd name="f2787" fmla="val 2111181"/>
              <a:gd name="f2788" fmla="val 572595"/>
              <a:gd name="f2789" fmla="val 2109786"/>
              <a:gd name="f2790" fmla="val 576488"/>
              <a:gd name="f2791" fmla="val 2110938"/>
              <a:gd name="f2792" fmla="val 580049"/>
              <a:gd name="f2793" fmla="val 2196185"/>
              <a:gd name="f2794" fmla="val 838161"/>
              <a:gd name="f2795" fmla="val 2318807"/>
              <a:gd name="f2796" fmla="val 1087829"/>
              <a:gd name="f2797" fmla="val 2437412"/>
              <a:gd name="f2798" fmla="val 1329365"/>
              <a:gd name="f2799" fmla="val 2472623"/>
              <a:gd name="f2800" fmla="val 1401434"/>
              <a:gd name="f2801" fmla="val 2508863"/>
              <a:gd name="f2802" fmla="val 1474842"/>
              <a:gd name="f2803" fmla="val 2543046"/>
              <a:gd name="f2804" fmla="val 1546911"/>
              <a:gd name="f2805" fmla="val 2487964"/>
              <a:gd name="f2806" fmla="val 1496566"/>
              <a:gd name="f2807" fmla="val 2421660"/>
              <a:gd name="f2808" fmla="val 1382181"/>
              <a:gd name="f2809" fmla="val 2371417"/>
              <a:gd name="f2810" fmla="val 1295698"/>
              <a:gd name="f2811" fmla="val 2311187"/>
              <a:gd name="f2812" fmla="val 1191816"/>
              <a:gd name="f2813" fmla="val 2295538"/>
              <a:gd name="f2814" fmla="val 1167930"/>
              <a:gd name="f2815" fmla="val 2280198"/>
              <a:gd name="f2816" fmla="val 1172151"/>
              <a:gd name="f2817" fmla="val 2270520"/>
              <a:gd name="f2818" fmla="val 1174519"/>
              <a:gd name="f2819" fmla="val 2269902"/>
              <a:gd name="f2820" fmla="val 1186667"/>
              <a:gd name="f2821" fmla="val 2269903"/>
              <a:gd name="f2822" fmla="val 1190683"/>
              <a:gd name="f2823" fmla="val 2269915"/>
              <a:gd name="f2824" fmla="val 1191843"/>
              <a:gd name="f2825" fmla="val 2270125"/>
              <a:gd name="f2826" fmla="val 1192990"/>
              <a:gd name="f2827" fmla="val 2294920"/>
              <a:gd name="f2828" fmla="val 1249636"/>
              <a:gd name="f2829" fmla="val 2322879"/>
              <a:gd name="f2830" fmla="val 1303561"/>
              <a:gd name="f2831" fmla="val 2354223"/>
              <a:gd name="f2832" fmla="val 1355515"/>
              <a:gd name="f2833" fmla="val 2369254"/>
              <a:gd name="f2834" fmla="val 1381872"/>
              <a:gd name="f2835" fmla="val 2383565"/>
              <a:gd name="f2836" fmla="val 1406994"/>
              <a:gd name="f2837" fmla="val 2396641"/>
              <a:gd name="f2838" fmla="val 1431498"/>
              <a:gd name="f2839" fmla="val 2330235"/>
              <a:gd name="f2840" fmla="val 1390315"/>
              <a:gd name="f2841" fmla="val 2276594"/>
              <a:gd name="f2842" fmla="val 1308671"/>
              <a:gd name="f2843" fmla="val 2224498"/>
              <a:gd name="f2844" fmla="val 1229806"/>
              <a:gd name="f2845" fmla="val 2201082"/>
              <a:gd name="f2846" fmla="val 1192781"/>
              <a:gd name="f2847" fmla="val 2175790"/>
              <a:gd name="f2848" fmla="val 1156974"/>
              <a:gd name="f2849" fmla="val 2148723"/>
              <a:gd name="f2850" fmla="val 1122527"/>
              <a:gd name="f2851" fmla="val 2147149"/>
              <a:gd name="f2852" fmla="val 1120453"/>
              <a:gd name="f2853" fmla="val 2144625"/>
              <a:gd name="f2854" fmla="val 1119327"/>
              <a:gd name="f2855" fmla="val 2142031"/>
              <a:gd name="f2856" fmla="val 1119541"/>
              <a:gd name="f2857" fmla="val 2139493"/>
              <a:gd name="f2858" fmla="val 1119620"/>
              <a:gd name="f2859" fmla="val 2137152"/>
              <a:gd name="f2860" fmla="val 1120924"/>
              <a:gd name="f2861" fmla="val 2135751"/>
              <a:gd name="f2862" fmla="val 1123041"/>
              <a:gd name="f2863" fmla="val 2124014"/>
              <a:gd name="f2864" fmla="val 1140028"/>
              <a:gd name="f2865" fmla="val 2185273"/>
              <a:gd name="f2866" fmla="val 1245971"/>
              <a:gd name="f2867" fmla="val 2214512"/>
              <a:gd name="f2868" fmla="val 1294153"/>
              <a:gd name="f2869" fmla="val 2193096"/>
              <a:gd name="f2870" fmla="val 1277475"/>
              <a:gd name="f2871" fmla="val 2154694"/>
              <a:gd name="f2872" fmla="val 1239175"/>
              <a:gd name="f2873" fmla="val 2093436"/>
              <a:gd name="f2874" fmla="val 1162164"/>
              <a:gd name="f2875" fmla="val 2028264"/>
              <a:gd name="f2876" fmla="val 1079799"/>
              <a:gd name="f2877" fmla="val 1975757"/>
              <a:gd name="f2878" fmla="val 1002067"/>
              <a:gd name="f2879" fmla="val 1972256"/>
              <a:gd name="f2880" fmla="val 987139"/>
              <a:gd name="f2881" fmla="val 1971533"/>
              <a:gd name="f2882" fmla="val 983788"/>
              <a:gd name="f2883" fmla="val 1968762"/>
              <a:gd name="f2884" fmla="val 981265"/>
              <a:gd name="f2885" fmla="val 1965359"/>
              <a:gd name="f2886" fmla="val 980859"/>
              <a:gd name="f2887" fmla="val 1962006"/>
              <a:gd name="f2888" fmla="val 980444"/>
              <a:gd name="f2889" fmla="val 1958742"/>
              <a:gd name="f2890" fmla="val 982117"/>
              <a:gd name="f2891" fmla="val 1957122"/>
              <a:gd name="f2892" fmla="val 985080"/>
              <a:gd name="f2893" fmla="val 1925204"/>
              <a:gd name="f2894" fmla="val 1045103"/>
              <a:gd name="f2895" fmla="val 2029191"/>
              <a:gd name="f2896" fmla="val 1153207"/>
              <a:gd name="f2897" fmla="val 2129985"/>
              <a:gd name="f2898" fmla="val 1257707"/>
              <a:gd name="f2899" fmla="val 2197524"/>
              <a:gd name="f2900" fmla="val 1327820"/>
              <a:gd name="f2901" fmla="val 2267328"/>
              <a:gd name="f2902" fmla="val 1400302"/>
              <a:gd name="f2903" fmla="val 2261254"/>
              <a:gd name="f2904" fmla="val 2260562"/>
              <a:gd name="f2905" fmla="val 1431504"/>
              <a:gd name="f2906" fmla="val 2258200"/>
              <a:gd name="f2907" fmla="val 1434331"/>
              <a:gd name="f2908" fmla="val 2254974"/>
              <a:gd name="f2909" fmla="val 1435616"/>
              <a:gd name="f2910" fmla="val 2205966"/>
              <a:gd name="f2911" fmla="val 1414098"/>
              <a:gd name="f2912" fmla="val 2109188"/>
              <a:gd name="f2913" fmla="val 1325247"/>
              <a:gd name="f2914" fmla="val 2023528"/>
              <a:gd name="f2915" fmla="val 1246588"/>
              <a:gd name="f2916" fmla="val 1958665"/>
              <a:gd name="f2917" fmla="val 1186977"/>
              <a:gd name="f2918" fmla="val 1897303"/>
              <a:gd name="f2919" fmla="val 1130660"/>
              <a:gd name="f2920" fmla="val 1858799"/>
              <a:gd name="f2921" fmla="val 1105126"/>
              <a:gd name="f2922" fmla="val 1855646"/>
              <a:gd name="f2923" fmla="val 1102892"/>
              <a:gd name="f2924" fmla="val 1851365"/>
              <a:gd name="f2925" fmla="val 1103149"/>
              <a:gd name="f2926" fmla="val 1848502"/>
              <a:gd name="f2927" fmla="val 1105744"/>
              <a:gd name="f2928" fmla="val 1845674"/>
              <a:gd name="f2929" fmla="val 1108113"/>
              <a:gd name="f2930" fmla="val 1844825"/>
              <a:gd name="f2931" fmla="val 1112106"/>
              <a:gd name="f2932" fmla="val 1846444"/>
              <a:gd name="f2933" fmla="val 1115421"/>
              <a:gd name="f2934" fmla="val 1874448"/>
              <a:gd name="f2935" fmla="val 1175033"/>
              <a:gd name="f2936" fmla="val 1966387"/>
              <a:gd name="f2937" fmla="val 1245867"/>
              <a:gd name="f2938" fmla="val 2055239"/>
              <a:gd name="f2939" fmla="val 1314334"/>
              <a:gd name="f2940" fmla="val 2127308"/>
              <a:gd name="f2941" fmla="val 1369621"/>
              <a:gd name="f2942" fmla="val 2194641"/>
              <a:gd name="f2943" fmla="val 1421716"/>
              <a:gd name="f2944" fmla="val 2219350"/>
              <a:gd name="f2945" fmla="val 1461046"/>
              <a:gd name="f2946" fmla="val 2229646"/>
              <a:gd name="f2947" fmla="val 1477828"/>
              <a:gd name="f2948" fmla="val 2218526"/>
              <a:gd name="f2949" fmla="val 2204216"/>
              <a:gd name="f2950" fmla="val 1607861"/>
              <a:gd name="f2951" fmla="val 2201848"/>
              <a:gd name="f2952" fmla="val 1620011"/>
              <a:gd name="f2953" fmla="val 2199275"/>
              <a:gd name="f2954" fmla="val 1632777"/>
              <a:gd name="f2955" fmla="val 2196700"/>
              <a:gd name="f2956" fmla="val 1646161"/>
              <a:gd name="f2957" fmla="val 2193817"/>
              <a:gd name="f2958" fmla="val 1651514"/>
              <a:gd name="f2959" fmla="val 2194023"/>
              <a:gd name="f2960" fmla="val 1662737"/>
              <a:gd name="f2961" fmla="val 2195671"/>
              <a:gd name="f2962" fmla="val 1694653"/>
              <a:gd name="f2963" fmla="val 1718951"/>
              <a:gd name="f2964" fmla="val 2199377"/>
              <a:gd name="f2965" fmla="val 1768370"/>
              <a:gd name="f2966" fmla="val 2152223"/>
              <a:gd name="f2967" fmla="val 1790094"/>
              <a:gd name="f2968" fmla="val 2013130"/>
              <a:gd name="f2969" fmla="val 1738204"/>
              <a:gd name="f2970" fmla="val 1978330"/>
              <a:gd name="f2971" fmla="val 1739440"/>
              <a:gd name="f2972" fmla="val 1943325"/>
              <a:gd name="f2973" fmla="val 1733880"/>
              <a:gd name="f2974" fmla="val 1942501"/>
              <a:gd name="f2975" fmla="val 1642866"/>
              <a:gd name="f2976" fmla="val 1942398"/>
              <a:gd name="f2977" fmla="val 1613112"/>
              <a:gd name="f2978" fmla="val 1942431"/>
              <a:gd name="f2979" fmla="val 1610169"/>
              <a:gd name="f2980" fmla="val 1940851"/>
              <a:gd name="f2981" fmla="val 1607443"/>
              <a:gd name="f2982" fmla="val 1938281"/>
              <a:gd name="f2983" fmla="val 1606008"/>
              <a:gd name="f2984" fmla="val 1935776"/>
              <a:gd name="f2985" fmla="val 1604511"/>
              <a:gd name="f2986" fmla="val 1932651"/>
              <a:gd name="f2987" fmla="val 1604512"/>
              <a:gd name="f2988" fmla="val 1930147"/>
              <a:gd name="f2989" fmla="val 1901628"/>
              <a:gd name="f2990" fmla="val 1622790"/>
              <a:gd name="f2991" fmla="val 1901525"/>
              <a:gd name="f2992" fmla="val 1652132"/>
              <a:gd name="f2993" fmla="val 1906982"/>
              <a:gd name="f2994" fmla="val 1678078"/>
              <a:gd name="f2995" fmla="val 1874144"/>
              <a:gd name="f2996" fmla="val 1656012"/>
              <a:gd name="f2997" fmla="val 1838872"/>
              <a:gd name="f2998" fmla="val 1637806"/>
              <a:gd name="f2999" fmla="val 1801864"/>
              <a:gd name="f3000" fmla="val 1623820"/>
              <a:gd name="f3001" fmla="val 1792289"/>
              <a:gd name="f3002" fmla="val 1629071"/>
              <a:gd name="f3003" fmla="val 1797436"/>
              <a:gd name="f3004" fmla="val 1647603"/>
              <a:gd name="f3005" fmla="val 1877742"/>
              <a:gd name="f3006" fmla="val 1685285"/>
              <a:gd name="f3007" fmla="val 1915836"/>
              <a:gd name="f3008" fmla="val 1702375"/>
              <a:gd name="f3009" fmla="val 1915164"/>
              <a:gd name="f3010" fmla="val 1704168"/>
              <a:gd name="f3011" fmla="val 1706143"/>
              <a:gd name="f3012" fmla="val 1707935"/>
              <a:gd name="f3013" fmla="val 1841296"/>
              <a:gd name="f3014" fmla="val 1679519"/>
              <a:gd name="f3015" fmla="val 1845825"/>
              <a:gd name="f3016" fmla="val 1693521"/>
              <a:gd name="f3017" fmla="val 1876712"/>
              <a:gd name="f3018" fmla="val 1700831"/>
              <a:gd name="f3019" fmla="val 1878669"/>
              <a:gd name="f3020" fmla="val 1712259"/>
              <a:gd name="f3021" fmla="val 1817410"/>
              <a:gd name="f3022" fmla="val 1699493"/>
              <a:gd name="f3023" fmla="val 1837487"/>
              <a:gd name="f3024" fmla="val 1701963"/>
              <a:gd name="f3025" fmla="val 1832647"/>
              <a:gd name="f3026" fmla="val 1696403"/>
              <a:gd name="f3027" fmla="val 1830176"/>
              <a:gd name="f3028" fmla="val 1665517"/>
              <a:gd name="f3029" fmla="val 1798466"/>
              <a:gd name="f3030" fmla="val 1698978"/>
              <a:gd name="f3031" fmla="val 1796716"/>
              <a:gd name="f3032" fmla="val 1697845"/>
              <a:gd name="f3033" fmla="val 1773858"/>
              <a:gd name="f3034" fmla="val 1682504"/>
              <a:gd name="f3035" fmla="val 1748841"/>
              <a:gd name="f3036" fmla="val 1692904"/>
              <a:gd name="f3037" fmla="val 1739267"/>
              <a:gd name="f3038" fmla="val 1690741"/>
              <a:gd name="f3039" fmla="val 1732368"/>
              <a:gd name="f3040" fmla="val 1689093"/>
              <a:gd name="f3041" fmla="val 1723102"/>
              <a:gd name="f3042" fmla="val 1707626"/>
              <a:gd name="f3043" fmla="val 1681919"/>
              <a:gd name="f3044" fmla="val 1690740"/>
              <a:gd name="f3045" fmla="val 1638575"/>
              <a:gd name="f3046" fmla="val 1681887"/>
              <a:gd name="f3047" fmla="val 1671623"/>
              <a:gd name="f3048" fmla="val 1661296"/>
              <a:gd name="f3049" fmla="val 1666786"/>
              <a:gd name="f3050" fmla="val 1654604"/>
              <a:gd name="f3051" fmla="val 1665858"/>
              <a:gd name="f3052" fmla="val 1653368"/>
              <a:gd name="f3053" fmla="val 1675238"/>
              <a:gd name="f3054" fmla="val 1644133"/>
              <a:gd name="f3055" fmla="val 1679638"/>
              <a:gd name="f3056" fmla="val 1630971"/>
              <a:gd name="f3057" fmla="val 1677698"/>
              <a:gd name="f3058" fmla="val 1617952"/>
              <a:gd name="f3059" fmla="val 1674404"/>
              <a:gd name="f3060" fmla="val 1601272"/>
              <a:gd name="f3061" fmla="val 1658446"/>
              <a:gd name="f3062" fmla="val 1586446"/>
              <a:gd name="f3063" fmla="val 1633942"/>
              <a:gd name="f3064" fmla="val 1576769"/>
              <a:gd name="f3065" fmla="val 1632575"/>
              <a:gd name="f3066" fmla="val 1575637"/>
              <a:gd name="f3067" fmla="val 1631270"/>
              <a:gd name="f3068" fmla="val 1574434"/>
              <a:gd name="f3069" fmla="val 1630029"/>
              <a:gd name="f3070" fmla="val 1573165"/>
              <a:gd name="f3071" fmla="val 1638974"/>
              <a:gd name="f3072" fmla="val 1574993"/>
              <a:gd name="f3073" fmla="val 1647495"/>
              <a:gd name="f3074" fmla="val 1578485"/>
              <a:gd name="f3075" fmla="val 1655151"/>
              <a:gd name="f3076" fmla="val 1583461"/>
              <a:gd name="f3077" fmla="val 1671496"/>
              <a:gd name="f3078" fmla="val 1592815"/>
              <a:gd name="f3079" fmla="val 1682820"/>
              <a:gd name="f3080" fmla="val 1608970"/>
              <a:gd name="f3081" fmla="val 1686037"/>
              <a:gd name="f3082" fmla="val 1627526"/>
              <a:gd name="f3083" fmla="val 1686259"/>
              <a:gd name="f3084" fmla="val 1630101"/>
              <a:gd name="f3085" fmla="val 1687771"/>
              <a:gd name="f3086" fmla="val 1632388"/>
              <a:gd name="f3087" fmla="val 1690053"/>
              <a:gd name="f3088" fmla="val 1633601"/>
              <a:gd name="f3089" fmla="val 1692344"/>
              <a:gd name="f3090" fmla="val 1634791"/>
              <a:gd name="f3091" fmla="val 1695072"/>
              <a:gd name="f3092" fmla="val 1697363"/>
              <a:gd name="f3093" fmla="val 1705115"/>
              <a:gd name="f3094" fmla="val 1630948"/>
              <a:gd name="f3095" fmla="val 1713646"/>
              <a:gd name="f3096" fmla="val 1631892"/>
              <a:gd name="f3097" fmla="val 1720631"/>
              <a:gd name="f3098" fmla="val 1636174"/>
              <a:gd name="f3099" fmla="val 1735654"/>
              <a:gd name="f3100" fmla="val 1643972"/>
              <a:gd name="f3101" fmla="val 1746820"/>
              <a:gd name="f3102" fmla="val 1657594"/>
              <a:gd name="f3103" fmla="val 1751518"/>
              <a:gd name="f3104" fmla="val 1673856"/>
              <a:gd name="f3105" fmla="val 1752302"/>
              <a:gd name="f3106" fmla="val 1678001"/>
              <a:gd name="f3107" fmla="val 1756193"/>
              <a:gd name="f3108" fmla="val 1680806"/>
              <a:gd name="f3109" fmla="val 1760372"/>
              <a:gd name="f3110" fmla="val 1680239"/>
              <a:gd name="f3111" fmla="val 1764483"/>
              <a:gd name="f3112" fmla="val 1679816"/>
              <a:gd name="f3113" fmla="val 1767600"/>
              <a:gd name="f3114" fmla="val 1676341"/>
              <a:gd name="f3115" fmla="val 1672209"/>
              <a:gd name="f3116" fmla="val 1255030"/>
              <a:gd name="f3117" fmla="val 1788170"/>
              <a:gd name="f3118" fmla="val 616187"/>
              <a:gd name="f3119" fmla="val 1828528"/>
              <a:gd name="f3120" fmla="val 254193"/>
              <a:gd name="f3121" fmla="val 1828878"/>
              <a:gd name="f3122" fmla="val 252878"/>
              <a:gd name="f3123" fmla="val 251494"/>
              <a:gd name="f3124" fmla="val 1828529"/>
              <a:gd name="f3125" fmla="val 250178"/>
              <a:gd name="f3126" fmla="val 1826984"/>
              <a:gd name="f3127" fmla="val 245880"/>
              <a:gd name="f3128" fmla="val 1822792"/>
              <a:gd name="f3129" fmla="val 243114"/>
              <a:gd name="f3130" fmla="val 1818234"/>
              <a:gd name="f3131" fmla="val 243383"/>
              <a:gd name="f3132" fmla="val 1802481"/>
              <a:gd name="f3133" fmla="val 245340"/>
              <a:gd name="f3134" fmla="val 1790745"/>
              <a:gd name="f3135" fmla="val 302583"/>
              <a:gd name="f3136" fmla="val 1720116"/>
              <a:gd name="f3137" fmla="val 823644"/>
              <a:gd name="f3138" fmla="val 1699525"/>
              <a:gd name="f3139" fmla="val 975917"/>
              <a:gd name="f3140" fmla="val 1679655"/>
              <a:gd name="f3141" fmla="val 1121496"/>
              <a:gd name="f3142" fmla="val 1666682"/>
              <a:gd name="f3143" fmla="val 1199434"/>
              <a:gd name="f3144" fmla="val 1649077"/>
              <a:gd name="f3145" fmla="val 1040985"/>
              <a:gd name="f3146" fmla="val 1671006"/>
              <a:gd name="f3147" fmla="val 847324"/>
              <a:gd name="f3148" fmla="val 1692318"/>
              <a:gd name="f3149" fmla="val 659532"/>
              <a:gd name="f3150" fmla="val 1717440"/>
              <a:gd name="f3151" fmla="val 438382"/>
              <a:gd name="f3152" fmla="val 1743281"/>
              <a:gd name="f3153" fmla="val 209819"/>
              <a:gd name="f3154" fmla="val 1705085"/>
              <a:gd name="f3155" fmla="val 36647"/>
              <a:gd name="f3156" fmla="val 1704057"/>
              <a:gd name="f3157" fmla="val 32274"/>
              <a:gd name="f3158" fmla="val 1699679"/>
              <a:gd name="f3159" fmla="val 29562"/>
              <a:gd name="f3160" fmla="val 1695307"/>
              <a:gd name="f3161" fmla="val 30589"/>
              <a:gd name="f3162" fmla="val 1691176"/>
              <a:gd name="f3163" fmla="val 31560"/>
              <a:gd name="f3164" fmla="val 1688486"/>
              <a:gd name="f3165" fmla="val 35541"/>
              <a:gd name="f3166" fmla="val 1689127"/>
              <a:gd name="f3167" fmla="val 39735"/>
              <a:gd name="f3168" fmla="val 1699422"/>
              <a:gd name="f3169" fmla="val 100480"/>
              <a:gd name="f3170" fmla="val 1677904"/>
              <a:gd name="f3171" fmla="val 285183"/>
              <a:gd name="f3172" fmla="val 1657519"/>
              <a:gd name="f3173" fmla="val 1641046"/>
              <a:gd name="f3174" fmla="val 607230"/>
              <a:gd name="f3175" fmla="val 1625499"/>
              <a:gd name="f3176" fmla="val 742720"/>
              <a:gd name="f3177" fmla="val 1626632"/>
              <a:gd name="f3178" fmla="val 811496"/>
              <a:gd name="f3179" fmla="val 1626734"/>
              <a:gd name="f3180" fmla="val 814939"/>
              <a:gd name="f3181" fmla="val 1628942"/>
              <a:gd name="f3182" fmla="val 817967"/>
              <a:gd name="f3183" fmla="val 1632192"/>
              <a:gd name="f3184" fmla="val 819114"/>
              <a:gd name="f3185" fmla="val 1633276"/>
              <a:gd name="f3186" fmla="val 819365"/>
              <a:gd name="f3187" fmla="val 1634403"/>
              <a:gd name="f3188" fmla="val 1635486"/>
              <a:gd name="f3189" fmla="val 1633736"/>
              <a:gd name="f3190" fmla="val 828277"/>
              <a:gd name="f3191" fmla="val 1631883"/>
              <a:gd name="f3192" fmla="val 1630133"/>
              <a:gd name="f3193" fmla="val 844957"/>
              <a:gd name="f3194" fmla="val 1605217"/>
              <a:gd name="f3195" fmla="val 731705"/>
              <a:gd name="f3196" fmla="val 1614175"/>
              <a:gd name="f3197" fmla="val 598788"/>
              <a:gd name="f3198" fmla="val 1622823"/>
              <a:gd name="f3199" fmla="val 469475"/>
              <a:gd name="f3200" fmla="val 1632295"/>
              <a:gd name="f3201" fmla="val 326365"/>
              <a:gd name="f3202" fmla="val 1642178"/>
              <a:gd name="f3203" fmla="val 178418"/>
              <a:gd name="f3204" fmla="val 1607071"/>
              <a:gd name="f3205" fmla="val 55179"/>
              <a:gd name="f3206" fmla="val 1605932"/>
              <a:gd name="f3207" fmla="val 51475"/>
              <a:gd name="f3208" fmla="val 1602392"/>
              <a:gd name="f3209" fmla="val 49044"/>
              <a:gd name="f3210" fmla="val 1598525"/>
              <a:gd name="f3211" fmla="val 49311"/>
              <a:gd name="f3212" fmla="val 1594614"/>
              <a:gd name="f3213" fmla="val 49640"/>
              <a:gd name="f3214" fmla="val 1591496"/>
              <a:gd name="f3215" fmla="val 52715"/>
              <a:gd name="f3216" fmla="val 1591113"/>
              <a:gd name="f3217" fmla="val 56620"/>
              <a:gd name="f3218" fmla="val 1582052"/>
              <a:gd name="f3219" fmla="val 143515"/>
              <a:gd name="f3220" fmla="val 1581640"/>
              <a:gd name="f3221" fmla="val 238853"/>
              <a:gd name="f3222" fmla="val 1581331"/>
              <a:gd name="f3223" fmla="val 331102"/>
              <a:gd name="f3224" fmla="val 1581332"/>
              <a:gd name="f3225" fmla="val 388139"/>
              <a:gd name="f3226" fmla="val 446515"/>
              <a:gd name="f3227" fmla="val 1578552"/>
              <a:gd name="f3228" fmla="val 503142"/>
              <a:gd name="f3229" fmla="val 1574742"/>
              <a:gd name="f3230" fmla="val 431072"/>
              <a:gd name="f3231" fmla="val 1574640"/>
              <a:gd name="f3232" fmla="val 342118"/>
              <a:gd name="f3233" fmla="val 1574433"/>
              <a:gd name="f3234" fmla="val 255120"/>
              <a:gd name="f3235" fmla="val 160606"/>
              <a:gd name="f3236" fmla="val 71241"/>
              <a:gd name="f3237" fmla="val 1569388"/>
              <a:gd name="f3238" fmla="val 7305"/>
              <a:gd name="f3239" fmla="val 1568930"/>
              <a:gd name="f3240" fmla="val 2837"/>
              <a:gd name="f3241" fmla="val 1564936"/>
              <a:gd name="f3242" fmla="+- 0 0 415"/>
              <a:gd name="f3243" fmla="val 1560468"/>
              <a:gd name="f3244" fmla="val 42"/>
              <a:gd name="f3245" fmla="val 1557096"/>
              <a:gd name="f3246" fmla="val 388"/>
              <a:gd name="f3247" fmla="val 1554290"/>
              <a:gd name="f3248" fmla="val 2790"/>
              <a:gd name="f3249" fmla="val 1553430"/>
              <a:gd name="f3250" fmla="val 6070"/>
              <a:gd name="f3251" fmla="val 1512866"/>
              <a:gd name="f3252" fmla="val 178727"/>
              <a:gd name="f3253" fmla="val 1498143"/>
              <a:gd name="f3254" fmla="val 395552"/>
              <a:gd name="f3255" fmla="val 1510806"/>
              <a:gd name="f3256" fmla="val 604554"/>
              <a:gd name="f3257" fmla="val 1503216"/>
              <a:gd name="f3258" fmla="val 493967"/>
              <a:gd name="f3259" fmla="val 1488914"/>
              <a:gd name="f3260" fmla="val 383945"/>
              <a:gd name="f3261" fmla="val 1467977"/>
              <a:gd name="f3262" fmla="val 275094"/>
              <a:gd name="f3263" fmla="val 1467202"/>
              <a:gd name="f3264" fmla="val 271067"/>
              <a:gd name="f3265" fmla="val 1463519"/>
              <a:gd name="f3266" fmla="val 268271"/>
              <a:gd name="f3267" fmla="val 1459431"/>
              <a:gd name="f3268" fmla="val 268607"/>
              <a:gd name="f3269" fmla="val 1455356"/>
              <a:gd name="f3270" fmla="val 268958"/>
              <a:gd name="f3271" fmla="val 1452155"/>
              <a:gd name="f3272" fmla="val 272247"/>
              <a:gd name="f3273" fmla="val 1451916"/>
              <a:gd name="f3274" fmla="val 276329"/>
              <a:gd name="f3275" fmla="val 1435237"/>
              <a:gd name="f3276" fmla="val 573357"/>
              <a:gd name="f3277" fmla="val 685066"/>
              <a:gd name="f3278" fmla="val 1471272"/>
              <a:gd name="f3279" fmla="val 814379"/>
              <a:gd name="f3280" fmla="val 1475286"/>
              <a:gd name="f3281" fmla="val 841250"/>
              <a:gd name="f3282" fmla="val 1479404"/>
              <a:gd name="f3283" fmla="val 868636"/>
              <a:gd name="f3284" fmla="val 1483420"/>
              <a:gd name="f3285" fmla="val 898699"/>
              <a:gd name="f3286" fmla="val 1481152"/>
              <a:gd name="f3287" fmla="val 896509"/>
              <a:gd name="f3288" fmla="val 1477822"/>
              <a:gd name="f3289" fmla="val 895827"/>
              <a:gd name="f3290" fmla="val 1474875"/>
              <a:gd name="f3291" fmla="val 896949"/>
              <a:gd name="f3292" fmla="val 1471580"/>
              <a:gd name="f3293" fmla="val 898160"/>
              <a:gd name="f3294" fmla="val 1469453"/>
              <a:gd name="f3295" fmla="val 901371"/>
              <a:gd name="f3296" fmla="val 1469624"/>
              <a:gd name="f3297" fmla="val 904876"/>
              <a:gd name="f3298" fmla="val 1475801"/>
              <a:gd name="f3299" fmla="val 1056016"/>
              <a:gd name="f3300" fmla="val 1475802"/>
              <a:gd name="f3301" fmla="val 1058693"/>
              <a:gd name="f3302" fmla="val 1506689"/>
              <a:gd name="f3303" fmla="val 1305376"/>
              <a:gd name="f3304" fmla="val 1534486"/>
              <a:gd name="f3305" fmla="val 1466709"/>
              <a:gd name="f3306" fmla="val 1472713"/>
              <a:gd name="f3307" fmla="val 1381357"/>
              <a:gd name="f3308" fmla="val 1420617"/>
              <a:gd name="f3309" fmla="val 1307127"/>
              <a:gd name="f3310" fmla="val 1375110"/>
              <a:gd name="f3311" fmla="val 1231556"/>
              <a:gd name="f3312" fmla="val 1236222"/>
              <a:gd name="f3313" fmla="val 827660"/>
              <a:gd name="f3314" fmla="val 1107424"/>
              <a:gd name="f3315" fmla="val 530425"/>
              <a:gd name="f3316" fmla="val 1069124"/>
              <a:gd name="f3317" fmla="val 524762"/>
              <a:gd name="f3318" fmla="val 1064778"/>
              <a:gd name="f3319" fmla="val 523997"/>
              <a:gd name="f3320" fmla="val 1060386"/>
              <a:gd name="f3321" fmla="val 525851"/>
              <a:gd name="f3322" fmla="val 1057902"/>
              <a:gd name="f3323" fmla="val 529499"/>
              <a:gd name="f3324" fmla="val 1038341"/>
              <a:gd name="f3325" fmla="val 556473"/>
              <a:gd name="f3326" fmla="val 1117205"/>
              <a:gd name="f3327" fmla="val 786271"/>
              <a:gd name="f3328" fmla="val 1263815"/>
              <a:gd name="f3329" fmla="val 1118647"/>
              <a:gd name="f3330" fmla="val 850515"/>
              <a:gd name="f3331" fmla="val 628439"/>
              <a:gd name="f3332" fmla="val 925398"/>
              <a:gd name="f3333" fmla="val 342015"/>
              <a:gd name="f3334" fmla="val 924455"/>
              <a:gd name="f3335" fmla="val 338123"/>
              <a:gd name="f3336" fmla="val 920849"/>
              <a:gd name="f3337" fmla="val 335472"/>
              <a:gd name="f3338" fmla="val 916853"/>
              <a:gd name="f3339" fmla="val 335735"/>
              <a:gd name="f3340" fmla="val 907625"/>
              <a:gd name="f3341" fmla="val 336303"/>
              <a:gd name="f3342" fmla="val 899447"/>
              <a:gd name="f3343" fmla="val 341873"/>
              <a:gd name="f3344" fmla="val 895541"/>
              <a:gd name="f3345" fmla="val 350251"/>
              <a:gd name="f3346" fmla="val 867948"/>
              <a:gd name="f3347" fmla="val 405539"/>
              <a:gd name="f3348" fmla="val 971007"/>
              <a:gd name="f3349" fmla="val 639147"/>
              <a:gd name="f3350" fmla="val 1062329"/>
              <a:gd name="f3351" fmla="val 825498"/>
              <a:gd name="f3352" fmla="val 1155607"/>
              <a:gd name="f3353" fmla="val 1015966"/>
              <a:gd name="f3354" fmla="val 1279155"/>
              <a:gd name="f3355" fmla="val 1241955"/>
              <a:gd name="f3356" fmla="val 1373669"/>
              <a:gd name="f3357" fmla="val 1396183"/>
              <a:gd name="f3358" fmla="val 1094555"/>
              <a:gd name="f3359" fmla="val 1151354"/>
              <a:gd name="f3360" fmla="val 790216"/>
              <a:gd name="f3361" fmla="val 511925"/>
              <a:gd name="f3362" fmla="val 327807"/>
              <a:gd name="f3363" fmla="val 509576"/>
              <a:gd name="f3364" fmla="val 323980"/>
              <a:gd name="f3365" fmla="val 504567"/>
              <a:gd name="f3366" fmla="val 322782"/>
              <a:gd name="f3367" fmla="val 500738"/>
              <a:gd name="f3368" fmla="val 325133"/>
              <a:gd name="f3369" fmla="val 497597"/>
              <a:gd name="f3370" fmla="val 327063"/>
              <a:gd name="f3371" fmla="val 496146"/>
              <a:gd name="f3372" fmla="val 330864"/>
              <a:gd name="f3373" fmla="val 497204"/>
              <a:gd name="f3374" fmla="val 334396"/>
              <a:gd name="f3375" fmla="val 590790"/>
              <a:gd name="f3376" fmla="val 651502"/>
              <a:gd name="f3377" fmla="val 862492"/>
              <a:gd name="f3378" fmla="val 933087"/>
              <a:gd name="f3379" fmla="val 1125236"/>
              <a:gd name="f3380" fmla="val 1205406"/>
              <a:gd name="f3381" fmla="val 1173934"/>
              <a:gd name="f3382" fmla="val 1255854"/>
              <a:gd name="f3383" fmla="val 1220676"/>
              <a:gd name="f3384" fmla="val 1304244"/>
              <a:gd name="f3385" fmla="val 1265462"/>
              <a:gd name="f3386" fmla="val 1352118"/>
              <a:gd name="f3387" fmla="val 875876"/>
              <a:gd name="f3388" fmla="val 1078152"/>
              <a:gd name="f3389" fmla="val 581319"/>
              <a:gd name="f3390" fmla="val 296026"/>
              <a:gd name="f3391" fmla="val 244207"/>
              <a:gd name="f3392" fmla="val 243622"/>
              <a:gd name="f3393" fmla="val 168740"/>
              <a:gd name="f3394" fmla="val 241327"/>
              <a:gd name="f3395" fmla="val 165413"/>
              <a:gd name="f3396" fmla="val 236918"/>
              <a:gd name="f3397" fmla="val 164311"/>
              <a:gd name="f3398" fmla="+- 0 0 -90"/>
              <a:gd name="f3399" fmla="*/ f3 1 3859699"/>
              <a:gd name="f3400" fmla="*/ f4 1 3357396"/>
              <a:gd name="f3401" fmla="+- f7 0 f5"/>
              <a:gd name="f3402" fmla="+- f6 0 f5"/>
              <a:gd name="f3403" fmla="*/ f3398 f0 1"/>
              <a:gd name="f3404" fmla="*/ f3402 1 3859699"/>
              <a:gd name="f3405" fmla="*/ f3401 1 3357396"/>
              <a:gd name="f3406" fmla="*/ 2669063 f3402 1"/>
              <a:gd name="f3407" fmla="*/ 2093712 f3401 1"/>
              <a:gd name="f3408" fmla="*/ 2719923 f3402 1"/>
              <a:gd name="f3409" fmla="*/ 2108537 f3401 1"/>
              <a:gd name="f3410" fmla="*/ 2680800 f3402 1"/>
              <a:gd name="f3411" fmla="*/ 2134071 f3401 1"/>
              <a:gd name="f3412" fmla="*/ 2681005 f3402 1"/>
              <a:gd name="f3413" fmla="*/ 2677815 f3402 1"/>
              <a:gd name="f3414" fmla="*/ 2137571 f3401 1"/>
              <a:gd name="f3415" fmla="*/ 2466445 f3402 1"/>
              <a:gd name="f3416" fmla="*/ 2477326 f3401 1"/>
              <a:gd name="f3417" fmla="*/ 2440500 f3402 1"/>
              <a:gd name="f3418" fmla="*/ 2506155 f3401 1"/>
              <a:gd name="f3419" fmla="*/ 2392831 f3402 1"/>
              <a:gd name="f3420" fmla="*/ 2555470 f3401 1"/>
              <a:gd name="f3421" fmla="*/ 2363284 f3402 1"/>
              <a:gd name="f3422" fmla="*/ 2586356 f3401 1"/>
              <a:gd name="f3423" fmla="*/ 2459753 f3402 1"/>
              <a:gd name="f3424" fmla="*/ 2414318 f3401 1"/>
              <a:gd name="f3425" fmla="*/ 2536867 f3402 1"/>
              <a:gd name="f3426" fmla="*/ 2267296 f3401 1"/>
              <a:gd name="f3427" fmla="*/ 2772328 f3402 1"/>
              <a:gd name="f3428" fmla="*/ 1912818 f3401 1"/>
              <a:gd name="f3429" fmla="*/ 2772530 f3402 1"/>
              <a:gd name="f3430" fmla="*/ 1912892 f3401 1"/>
              <a:gd name="f3431" fmla="*/ 2772534 f3402 1"/>
              <a:gd name="f3432" fmla="*/ 2245215 f3402 1"/>
              <a:gd name="f3433" fmla="*/ 1880963 f3401 1"/>
              <a:gd name="f3434" fmla="*/ 2276388 f3402 1"/>
              <a:gd name="f3435" fmla="*/ 1873797 f3401 1"/>
              <a:gd name="f3436" fmla="*/ 2393347 f3402 1"/>
              <a:gd name="f3437" fmla="*/ 1926202 f3401 1"/>
              <a:gd name="f3438" fmla="*/ 2483227 f3402 1"/>
              <a:gd name="f3439" fmla="*/ 1957809 f3401 1"/>
              <a:gd name="f3440" fmla="*/ 2601318 f3402 1"/>
              <a:gd name="f3441" fmla="*/ 2019583 f3401 1"/>
              <a:gd name="f3442" fmla="*/ 2524410 f3402 1"/>
              <a:gd name="f3443" fmla="*/ 2034203 f3401 1"/>
              <a:gd name="f3444" fmla="*/ 2034099 f3401 1"/>
              <a:gd name="f3445" fmla="*/ 2520086 f3402 1"/>
              <a:gd name="f3446" fmla="*/ 2035644 f3401 1"/>
              <a:gd name="f3447" fmla="*/ 2152738 f3402 1"/>
              <a:gd name="f3448" fmla="*/ 2108846 f3401 1"/>
              <a:gd name="f3449" fmla="*/ 2155724 f3402 1"/>
              <a:gd name="f3450" fmla="*/ 2089696 f3401 1"/>
              <a:gd name="f3451" fmla="*/ 2156548 f3402 1"/>
              <a:gd name="f3452" fmla="*/ 2085270 f3401 1"/>
              <a:gd name="f3453" fmla="*/ 2210496 f3402 1"/>
              <a:gd name="f3454" fmla="*/ 1907979 f3401 1"/>
              <a:gd name="f3455" fmla="*/ 2934484 f3402 1"/>
              <a:gd name="f3456" fmla="*/ 1597669 f3401 1"/>
              <a:gd name="f3457" fmla="*/ 2934690 f3402 1"/>
              <a:gd name="f3458" fmla="*/ 2894640 f3402 1"/>
              <a:gd name="f3459" fmla="*/ 1741808 f3401 1"/>
              <a:gd name="f3460" fmla="*/ 2847487 f3402 1"/>
              <a:gd name="f3461" fmla="*/ 1880284 f3401 1"/>
              <a:gd name="f3462" fmla="*/ 1963298 f3402 1"/>
              <a:gd name="f3463" fmla="*/ 1789167 f3401 1"/>
              <a:gd name="f3464" fmla="*/ 2158914 f3402 1"/>
              <a:gd name="f3465" fmla="*/ 1835395 f3401 1"/>
              <a:gd name="f3466" fmla="*/ 2170961 f3402 1"/>
              <a:gd name="f3467" fmla="*/ 1901596 f3401 1"/>
              <a:gd name="f3468" fmla="*/ 2147487 f3402 1"/>
              <a:gd name="f3469" fmla="*/ 2055515 f3401 1"/>
              <a:gd name="f3470" fmla="*/ 2136059 f3402 1"/>
              <a:gd name="f3471" fmla="*/ 2082592 f3401 1"/>
              <a:gd name="f3472" fmla="*/ 2082489 f3401 1"/>
              <a:gd name="f3473" fmla="*/ 2101466 f3402 1"/>
              <a:gd name="f3474" fmla="*/ 2103081 f3401 1"/>
              <a:gd name="f3475" fmla="*/ 2803936 f3402 1"/>
              <a:gd name="f3476" fmla="*/ 1468253 f3401 1"/>
              <a:gd name="f3477" fmla="*/ 2803833 f3402 1"/>
              <a:gd name="f3478" fmla="*/ 1471753 f3401 1"/>
              <a:gd name="f3479" fmla="*/ 2805377 f3402 1"/>
              <a:gd name="f3480" fmla="*/ 1469694 f3401 1"/>
              <a:gd name="f3481" fmla="*/ 2801053 f3402 1"/>
              <a:gd name="f3482" fmla="*/ 1431703 f3401 1"/>
              <a:gd name="f3483" fmla="*/ 2818041 f3402 1"/>
              <a:gd name="f3484" fmla="*/ 1465370 f3401 1"/>
              <a:gd name="f3485" fmla="*/ 3002126 f3402 1"/>
              <a:gd name="f3486" fmla="*/ 1352736 f3401 1"/>
              <a:gd name="f3487" fmla="*/ 2821644 f3402 1"/>
              <a:gd name="f3488" fmla="*/ 1933718 f3401 1"/>
              <a:gd name="f3489" fmla="*/ 2777006 f3402 1"/>
              <a:gd name="f3490" fmla="*/ 1914522 f3401 1"/>
              <a:gd name="f3491" fmla="*/ 2771823 f3402 1"/>
              <a:gd name="f3492" fmla="*/ 1925735 f3401 1"/>
              <a:gd name="f3493" fmla="*/ 2713335 f3402 1"/>
              <a:gd name="f3494" fmla="*/ 1897477 f3401 1"/>
              <a:gd name="f3495" fmla="*/ 1575224 f3401 1"/>
              <a:gd name="f3496" fmla="*/ 2550149 f3402 1"/>
              <a:gd name="f3497" fmla="*/ 1660060 f3401 1"/>
              <a:gd name="f3498" fmla="*/ 2548295 f3402 1"/>
              <a:gd name="f3499" fmla="*/ 1657487 f3401 1"/>
              <a:gd name="f3500" fmla="*/ 2734337 f3402 1"/>
              <a:gd name="f3501" fmla="*/ 1748705 f3401 1"/>
              <a:gd name="f3502" fmla="*/ 2700568 f3402 1"/>
              <a:gd name="f3503" fmla="*/ 1686932 f3401 1"/>
              <a:gd name="f3504" fmla="*/ 2555194 f3402 1"/>
              <a:gd name="f3505" fmla="*/ 1586755 f3401 1"/>
              <a:gd name="f3506" fmla="*/ 2683476 f3402 1"/>
              <a:gd name="f3507" fmla="*/ 1653676 f3401 1"/>
              <a:gd name="f3508" fmla="*/ 2746075 f3402 1"/>
              <a:gd name="f3509" fmla="*/ 1691359 f3401 1"/>
              <a:gd name="f3510" fmla="*/ 2681315 f3402 1"/>
              <a:gd name="f3511" fmla="*/ 1518804 f3401 1"/>
              <a:gd name="f3512" fmla="*/ 2706230 f3402 1"/>
              <a:gd name="f3513" fmla="*/ 1476077 f3401 1"/>
              <a:gd name="f3514" fmla="*/ 2707362 f3402 1"/>
              <a:gd name="f3515" fmla="*/ 1477416 f3401 1"/>
              <a:gd name="f3516" fmla="*/ 2786640 f3402 1"/>
              <a:gd name="f3517" fmla="*/ 1636895 f3401 1"/>
              <a:gd name="f3518" fmla="*/ 2807230 f3402 1"/>
              <a:gd name="f3519" fmla="*/ 1544235 f3401 1"/>
              <a:gd name="f3520" fmla="*/ 2794875 f3402 1"/>
              <a:gd name="f3521" fmla="*/ 1632263 f3401 1"/>
              <a:gd name="f3522" fmla="*/ 2756164 f3402 1"/>
              <a:gd name="f3523" fmla="*/ 1691771 f3401 1"/>
              <a:gd name="f3524" fmla="*/ 2798582 f3402 1"/>
              <a:gd name="f3525" fmla="*/ 1662119 f3401 1"/>
              <a:gd name="f3526" fmla="*/ 2865298 f3402 1"/>
              <a:gd name="f3527" fmla="*/ 1627733 f3401 1"/>
              <a:gd name="f3528" fmla="*/ 1695510 f3402 1"/>
              <a:gd name="f3529" fmla="*/ 1723996 f3401 1"/>
              <a:gd name="f3530" fmla="*/ 1075096 f3402 1"/>
              <a:gd name="f3531" fmla="*/ 2194506 f3401 1"/>
              <a:gd name="f3532" fmla="*/ 797115 f3402 1"/>
              <a:gd name="f3533" fmla="*/ 2390123 f3401 1"/>
              <a:gd name="f3534" fmla="*/ 802673 f3402 1"/>
              <a:gd name="f3535" fmla="*/ 2399697 f3401 1"/>
              <a:gd name="f3536" fmla="*/ 1710232 f3402 1"/>
              <a:gd name="f3537" fmla="*/ 1728629 f3401 1"/>
              <a:gd name="f3538" fmla="*/ 2541294 f3402 1"/>
              <a:gd name="f3539" fmla="*/ 1460737 f3401 1"/>
              <a:gd name="f3540" fmla="*/ 2655267 f3402 1"/>
              <a:gd name="f3541" fmla="*/ 1557516 f3401 1"/>
              <a:gd name="f3542" fmla="*/ 2658047 f3402 1"/>
              <a:gd name="f3543" fmla="*/ 1599213 f3401 1"/>
              <a:gd name="f3544" fmla="*/ 2639309 f3402 1"/>
              <a:gd name="f3545" fmla="*/ 1576872 f3401 1"/>
              <a:gd name="f3546" fmla="*/ 2622528 f3402 1"/>
              <a:gd name="f3547" fmla="*/ 1574194 f3401 1"/>
              <a:gd name="f3548" fmla="*/ 2596171 f3402 1"/>
              <a:gd name="f3549" fmla="*/ 1547529 f3401 1"/>
              <a:gd name="f3550" fmla="*/ 2582992 f3402 1"/>
              <a:gd name="f3551" fmla="*/ 1539498 f3401 1"/>
              <a:gd name="f3552" fmla="*/ 2588140 f3402 1"/>
              <a:gd name="f3553" fmla="*/ 1554016 f3401 1"/>
              <a:gd name="f3554" fmla="*/ 2624483 f3402 1"/>
              <a:gd name="f3555" fmla="*/ 1583152 f3401 1"/>
              <a:gd name="f3556" fmla="*/ 2606569 f3402 1"/>
              <a:gd name="f3557" fmla="*/ 1584903 f3401 1"/>
              <a:gd name="f3558" fmla="*/ 1460840 f3401 1"/>
              <a:gd name="f3559" fmla="*/ 2263004 f3402 1"/>
              <a:gd name="f3560" fmla="*/ 1472885 f3401 1"/>
              <a:gd name="f3561" fmla="*/ 2408173 f3402 1"/>
              <a:gd name="f3562" fmla="*/ 1662017 f3401 1"/>
              <a:gd name="f3563" fmla="*/ 2410437 f3402 1"/>
              <a:gd name="f3564" fmla="*/ 1664487 f3401 1"/>
              <a:gd name="f3565" fmla="*/ 2558488 f3402 1"/>
              <a:gd name="f3566" fmla="*/ 1828085 f3401 1"/>
              <a:gd name="f3567" fmla="*/ 1970473 f3401 1"/>
              <a:gd name="f3568" fmla="*/ 2384287 f3402 1"/>
              <a:gd name="f3569" fmla="*/ 1873900 f3401 1"/>
              <a:gd name="f3570" fmla="*/ 2293891 f3402 1"/>
              <a:gd name="f3571" fmla="*/ 1830041 f3401 1"/>
              <a:gd name="f3572" fmla="*/ 2285757 f3402 1"/>
              <a:gd name="f3573" fmla="*/ 1830556 f3401 1"/>
              <a:gd name="f3574" fmla="*/ 2282257 f3402 1"/>
              <a:gd name="f3575" fmla="*/ 1815216 f3401 1"/>
              <a:gd name="f3576" fmla="*/ 2276698 f3402 1"/>
              <a:gd name="f3577" fmla="*/ 1810171 f3401 1"/>
              <a:gd name="f3578" fmla="*/ 2248075 f3402 1"/>
              <a:gd name="f3579" fmla="*/ 1803478 f3401 1"/>
              <a:gd name="f3580" fmla="*/ 2223468 f3402 1"/>
              <a:gd name="f3581" fmla="*/ 1792565 f3401 1"/>
              <a:gd name="f3582" fmla="*/ 2227278 f3402 1"/>
              <a:gd name="f3583" fmla="*/ 1707009 f3401 1"/>
              <a:gd name="f3584" fmla="*/ 2229131 f3402 1"/>
              <a:gd name="f3585" fmla="*/ 1663664 f3401 1"/>
              <a:gd name="f3586" fmla="*/ 2231603 f3402 1"/>
              <a:gd name="f3587" fmla="*/ 1645851 f3401 1"/>
              <a:gd name="f3588" fmla="*/ 2654441 f3402 1"/>
              <a:gd name="f3589" fmla="*/ 1313317 f3401 1"/>
              <a:gd name="f3590" fmla="*/ 2723424 f3402 1"/>
              <a:gd name="f3591" fmla="*/ 1392683 f3401 1"/>
              <a:gd name="f3592" fmla="*/ 2713128 f3402 1"/>
              <a:gd name="f3593" fmla="*/ 1425937 f3401 1"/>
              <a:gd name="f3594" fmla="*/ 2697274 f3402 1"/>
              <a:gd name="f3595" fmla="*/ 1438087 f3401 1"/>
              <a:gd name="f3596" fmla="*/ 2675446 f3402 1"/>
              <a:gd name="f3597" fmla="*/ 1420276 f3401 1"/>
              <a:gd name="f3598" fmla="*/ 2676387 f3402 1"/>
              <a:gd name="f3599" fmla="*/ 1450651 f3401 1"/>
              <a:gd name="f3600" fmla="*/ 2684546 f3402 1"/>
              <a:gd name="f3601" fmla="*/ 1451260 f3401 1"/>
              <a:gd name="f3602" fmla="*/ 2684610 f3402 1"/>
              <a:gd name="f3603" fmla="*/ 1451162 f3401 1"/>
              <a:gd name="f3604" fmla="*/ 2684609 f3402 1"/>
              <a:gd name="f3605" fmla="*/ 1451265 f3401 1"/>
              <a:gd name="f3606" fmla="*/ 2667146 f3402 1"/>
              <a:gd name="f3607" fmla="*/ 1477957 f3401 1"/>
              <a:gd name="f3608" fmla="*/ 2676784 f3402 1"/>
              <a:gd name="f3609" fmla="*/ 1512936 f3401 1"/>
              <a:gd name="f3610" fmla="*/ 2620262 f3402 1"/>
              <a:gd name="f3611" fmla="*/ 1411833 f3401 1"/>
              <a:gd name="f3612" fmla="*/ 2627675 f3402 1"/>
              <a:gd name="f3613" fmla="*/ 1382387 f3401 1"/>
              <a:gd name="f3614" fmla="*/ 2300789 f3402 1"/>
              <a:gd name="f3615" fmla="*/ 1402361 f3401 1"/>
              <a:gd name="f3616" fmla="*/ 2473550 f3402 1"/>
              <a:gd name="f3617" fmla="*/ 1546396 f3401 1"/>
              <a:gd name="f3618" fmla="*/ 1546294 f3401 1"/>
              <a:gd name="f3619" fmla="*/ 2604819 f3402 1"/>
              <a:gd name="f3620" fmla="*/ 1665002 f3401 1"/>
              <a:gd name="f3621" fmla="*/ 2528528 f3402 1"/>
              <a:gd name="f3622" fmla="*/ 1629276 f3401 1"/>
              <a:gd name="f3623" fmla="*/ 2441118 f3402 1"/>
              <a:gd name="f3624" fmla="*/ 1554942 f3401 1"/>
              <a:gd name="f3625" fmla="*/ 2768313 f3402 1"/>
              <a:gd name="f3626" fmla="*/ 1246074 f3401 1"/>
              <a:gd name="f3627" fmla="*/ 2753281 f3402 1"/>
              <a:gd name="f3628" fmla="*/ 1365709 f3401 1"/>
              <a:gd name="f3629" fmla="*/ 2838117 f3402 1"/>
              <a:gd name="f3630" fmla="*/ 1288388 f3401 1"/>
              <a:gd name="f3631" fmla="*/ 2825144 f3402 1"/>
              <a:gd name="f3632" fmla="*/ 1452398 f3401 1"/>
              <a:gd name="f3633" fmla="*/ 2813613 f3402 1"/>
              <a:gd name="f3634" fmla="*/ 1435822 f3401 1"/>
              <a:gd name="f3635" fmla="*/ 2812584 f3402 1"/>
              <a:gd name="f3636" fmla="*/ 1342338 f3401 1"/>
              <a:gd name="f3637" fmla="*/ 2729086 f3402 1"/>
              <a:gd name="f3638" fmla="*/ 1381461 f3401 1"/>
              <a:gd name="f3639" fmla="*/ 2697067 f3402 1"/>
              <a:gd name="f3640" fmla="*/ 1302905 f3401 1"/>
              <a:gd name="f3641" fmla="*/ 2739896 f3402 1"/>
              <a:gd name="f3642" fmla="*/ 1383520 f3401 1"/>
              <a:gd name="f3643" fmla="*/ 1383417 f3401 1"/>
              <a:gd name="f3644" fmla="*/ 2750192 f3402 1"/>
              <a:gd name="f3645" fmla="*/ 1342955 f3401 1"/>
              <a:gd name="f3646" fmla="*/ 2575991 f3402 1"/>
              <a:gd name="f3647" fmla="*/ 1285402 f3401 1"/>
              <a:gd name="f3648" fmla="*/ 2604304 f3402 1"/>
              <a:gd name="f3649" fmla="*/ 1347176 f3401 1"/>
              <a:gd name="f3650" fmla="*/ 2601937 f3402 1"/>
              <a:gd name="f3651" fmla="*/ 1448794 f3401 1"/>
              <a:gd name="f3652" fmla="*/ 2602657 f3402 1"/>
              <a:gd name="f3653" fmla="*/ 1458266 f3401 1"/>
              <a:gd name="f3654" fmla="*/ 2600906 f3402 1"/>
              <a:gd name="f3655" fmla="*/ 1457133 f3401 1"/>
              <a:gd name="f3656" fmla="*/ 2594317 f3402 1"/>
              <a:gd name="f3657" fmla="*/ 1423466 f3401 1"/>
              <a:gd name="f3658" fmla="*/ 2587728 f3402 1"/>
              <a:gd name="f3659" fmla="*/ 1388358 f3401 1"/>
              <a:gd name="f3660" fmla="*/ 2585257 f3402 1"/>
              <a:gd name="f3661" fmla="*/ 1384961 f3401 1"/>
              <a:gd name="f3662" fmla="*/ 2581346 f3402 1"/>
              <a:gd name="f3663" fmla="*/ 1386506 f3401 1"/>
              <a:gd name="f3664" fmla="*/ 2568373 f3402 1"/>
              <a:gd name="f3665" fmla="*/ 1416672 f3401 1"/>
              <a:gd name="f3666" fmla="*/ 2558077 f3402 1"/>
              <a:gd name="f3667" fmla="*/ 1434586 f3401 1"/>
              <a:gd name="f3668" fmla="*/ 2554782 f3402 1"/>
              <a:gd name="f3669" fmla="*/ 1436440 f3401 1"/>
              <a:gd name="f3670" fmla="*/ 2544487 f3402 1"/>
              <a:gd name="f3671" fmla="*/ 1423879 f3401 1"/>
              <a:gd name="f3672" fmla="*/ 2557768 f3402 1"/>
              <a:gd name="f3673" fmla="*/ 1432116 f3401 1"/>
              <a:gd name="f3674" fmla="*/ 1432012 f3401 1"/>
              <a:gd name="f3675" fmla="*/ 2557767 f3402 1"/>
              <a:gd name="f3676" fmla="*/ 1390830 f3401 1"/>
              <a:gd name="f3677" fmla="*/ 2558591 f3402 1"/>
              <a:gd name="f3678" fmla="*/ 1357574 f3401 1"/>
              <a:gd name="f3679" fmla="*/ 2562607 f3402 1"/>
              <a:gd name="f3680" fmla="*/ 1308362 f3401 1"/>
              <a:gd name="f3681" fmla="*/ 2573932 f3402 1"/>
              <a:gd name="f3682" fmla="*/ 2241795 f3402 1"/>
              <a:gd name="f3683" fmla="*/ 1342749 f3401 1"/>
              <a:gd name="f3684" fmla="*/ 2375638 f3402 1"/>
              <a:gd name="f3685" fmla="*/ 1566782 f3401 1"/>
              <a:gd name="f3686" fmla="*/ 1342852 f3401 1"/>
              <a:gd name="f3687" fmla="*/ 2805776 f3402 1"/>
              <a:gd name="f3688" fmla="*/ 1148029 f3401 1"/>
              <a:gd name="f3689" fmla="*/ 2807952 f3402 1"/>
              <a:gd name="f3690" fmla="*/ 1147956 f3401 1"/>
              <a:gd name="f3691" fmla="*/ 1147853 f3401 1"/>
              <a:gd name="f3692" fmla="*/ 2757709 f3402 1"/>
              <a:gd name="f3693" fmla="*/ 1197067 f3401 1"/>
              <a:gd name="f3694" fmla="*/ 1665749 f3402 1"/>
              <a:gd name="f3695" fmla="*/ 1414840 f3401 1"/>
              <a:gd name="f3696" fmla="*/ 1669976 f3402 1"/>
              <a:gd name="f3697" fmla="*/ 1494919 f3401 1"/>
              <a:gd name="f3698" fmla="*/ 1680272 f3402 1"/>
              <a:gd name="f3699" fmla="*/ 1545264 f3401 1"/>
              <a:gd name="f3700" fmla="*/ 1645988 f3402 1"/>
              <a:gd name="f3701" fmla="*/ 1549074 f3401 1"/>
              <a:gd name="f3702" fmla="*/ 1658652 f3402 1"/>
              <a:gd name="f3703" fmla="*/ 1444471 f3401 1"/>
              <a:gd name="f3704" fmla="*/ 1444367 f3401 1"/>
              <a:gd name="f3705" fmla="*/ 2598950 f3402 1"/>
              <a:gd name="f3706" fmla="*/ 1100802 f3401 1"/>
              <a:gd name="f3707" fmla="*/ 2624071 f3402 1"/>
              <a:gd name="f3708" fmla="*/ 1146103 f3401 1"/>
              <a:gd name="f3709" fmla="*/ 2632823 f3402 1"/>
              <a:gd name="f3710" fmla="*/ 1169165 f3401 1"/>
              <a:gd name="f3711" fmla="*/ 2655988 f3402 1"/>
              <a:gd name="f3712" fmla="*/ 1194903 f3401 1"/>
              <a:gd name="f3713" fmla="*/ 2666284 f3402 1"/>
              <a:gd name="f3714" fmla="*/ 1194080 f3401 1"/>
              <a:gd name="f3715" fmla="*/ 2687492 f3402 1"/>
              <a:gd name="f3716" fmla="*/ 1151148 f3401 1"/>
              <a:gd name="f3717" fmla="*/ 2716835 f3402 1"/>
              <a:gd name="f3718" fmla="*/ 1245455 f3401 1"/>
              <a:gd name="f3719" fmla="*/ 2708907 f3402 1"/>
              <a:gd name="f3720" fmla="*/ 1233101 f3401 1"/>
              <a:gd name="f3721" fmla="*/ 2697517 f3402 1"/>
              <a:gd name="f3722" fmla="*/ 1231504 f3401 1"/>
              <a:gd name="f3723" fmla="*/ 2694287 f3402 1"/>
              <a:gd name="f3724" fmla="*/ 1238352 f3401 1"/>
              <a:gd name="f3725" fmla="*/ 2686256 f3402 1"/>
              <a:gd name="f3726" fmla="*/ 1256370 f3401 1"/>
              <a:gd name="f3727" fmla="*/ 1254001 f3401 1"/>
              <a:gd name="f3728" fmla="*/ 2657674 f3402 1"/>
              <a:gd name="f3729" fmla="*/ 1255618 f3401 1"/>
              <a:gd name="f3730" fmla="*/ 2656605 f3402 1"/>
              <a:gd name="f3731" fmla="*/ 1263473 f3401 1"/>
              <a:gd name="f3732" fmla="*/ 2657635 f3402 1"/>
              <a:gd name="f3733" fmla="*/ 1266459 f3401 1"/>
              <a:gd name="f3734" fmla="*/ 2655473 f3402 1"/>
              <a:gd name="f3735" fmla="*/ 1268724 f3401 1"/>
              <a:gd name="f3736" fmla="*/ 2629322 f3402 1"/>
              <a:gd name="f3737" fmla="*/ 1293536 f3401 1"/>
              <a:gd name="f3738" fmla="*/ 2628704 f3402 1"/>
              <a:gd name="f3739" fmla="*/ 1210142 f3401 1"/>
              <a:gd name="f3740" fmla="*/ 2624381 f3402 1"/>
              <a:gd name="f3741" fmla="*/ 1199846 f3401 1"/>
              <a:gd name="f3742" fmla="*/ 2621085 f3402 1"/>
              <a:gd name="f3743" fmla="*/ 1199126 f3401 1"/>
              <a:gd name="f3744" fmla="*/ 2613878 f3402 1"/>
              <a:gd name="f3745" fmla="*/ 1203552 f3401 1"/>
              <a:gd name="f3746" fmla="*/ 2598847 f3402 1"/>
              <a:gd name="f3747" fmla="*/ 1224143 f3401 1"/>
              <a:gd name="f3748" fmla="*/ 2594419 f3402 1"/>
              <a:gd name="f3749" fmla="*/ 1229497 f3401 1"/>
              <a:gd name="f3750" fmla="*/ 2592670 f3402 1"/>
              <a:gd name="f3751" fmla="*/ 1155780 f3401 1"/>
              <a:gd name="f3752" fmla="*/ 1155678 f3401 1"/>
              <a:gd name="f3753" fmla="*/ 2393346 f3402 1"/>
              <a:gd name="f3754" fmla="*/ 1158355 f3401 1"/>
              <a:gd name="f3755" fmla="*/ 2398700 f3402 1"/>
              <a:gd name="f3756" fmla="*/ 1160208 f3401 1"/>
              <a:gd name="f3757" fmla="*/ 2423822 f3402 1"/>
              <a:gd name="f3758" fmla="*/ 1172048 f3401 1"/>
              <a:gd name="f3759" fmla="*/ 2467578 f3402 1"/>
              <a:gd name="f3760" fmla="*/ 1259664 f3401 1"/>
              <a:gd name="f3761" fmla="*/ 2534191 f3402 1"/>
              <a:gd name="f3762" fmla="*/ 1430364 f3401 1"/>
              <a:gd name="f3763" fmla="*/ 2532750 f3402 1"/>
              <a:gd name="f3764" fmla="*/ 1436337 f3401 1"/>
              <a:gd name="f3765" fmla="*/ 1436233 f3401 1"/>
              <a:gd name="f3766" fmla="*/ 2524512 f3402 1"/>
              <a:gd name="f3767" fmla="*/ 1445602 f3401 1"/>
              <a:gd name="f3768" fmla="*/ 2769136 f3402 1"/>
              <a:gd name="f3769" fmla="*/ 957385 f3401 1"/>
              <a:gd name="f3770" fmla="*/ 2776137 f3402 1"/>
              <a:gd name="f3771" fmla="*/ 1087006 f3401 1"/>
              <a:gd name="f3772" fmla="*/ 2767592 f3402 1"/>
              <a:gd name="f3773" fmla="*/ 1099670 f3401 1"/>
              <a:gd name="f3774" fmla="*/ 2763577 f3402 1"/>
              <a:gd name="f3775" fmla="*/ 1118304 f3401 1"/>
              <a:gd name="f3776" fmla="*/ 2744015 f3402 1"/>
              <a:gd name="f3777" fmla="*/ 1168960 f3401 1"/>
              <a:gd name="f3778" fmla="*/ 957487 f3401 1"/>
              <a:gd name="f3779" fmla="*/ 808131 f3402 1"/>
              <a:gd name="f3780" fmla="*/ 1516642 f3401 1"/>
              <a:gd name="f3781" fmla="*/ 1494745 f3402 1"/>
              <a:gd name="f3782" fmla="*/ 1557825 f3401 1"/>
              <a:gd name="f3783" fmla="*/ 1384274 f3402 1"/>
              <a:gd name="f3784" fmla="*/ 1570076 f3401 1"/>
              <a:gd name="f3785" fmla="*/ 1343606 f3402 1"/>
              <a:gd name="f3786" fmla="*/ 1570694 f3401 1"/>
              <a:gd name="f3787" fmla="*/ 1207395 f3402 1"/>
              <a:gd name="f3788" fmla="*/ 1561119 f3401 1"/>
              <a:gd name="f3789" fmla="*/ 985010 f3402 1"/>
              <a:gd name="f3790" fmla="*/ 1546499 f3401 1"/>
              <a:gd name="f3791" fmla="*/ 985009 f3402 1"/>
              <a:gd name="f3792" fmla="*/ 1548558 f3401 1"/>
              <a:gd name="f3793" fmla="*/ 954843 f3402 1"/>
              <a:gd name="f3794" fmla="*/ 1534866 f3401 1"/>
              <a:gd name="f3795" fmla="*/ 1627147 f3402 1"/>
              <a:gd name="f3796" fmla="*/ 1234645 f3401 1"/>
              <a:gd name="f3797" fmla="*/ 1613763 f3402 1"/>
              <a:gd name="f3798" fmla="*/ 1488638 f3401 1"/>
              <a:gd name="f3799" fmla="*/ 1234748 f3401 1"/>
              <a:gd name="f3800" fmla="*/ 1735730 f3402 1"/>
              <a:gd name="f3801" fmla="*/ 943844 f3401 1"/>
              <a:gd name="f3802" fmla="*/ 1741017 f3402 1"/>
              <a:gd name="f3803" fmla="*/ 946573 f3401 1"/>
              <a:gd name="f3804" fmla="*/ 1743692 f3402 1"/>
              <a:gd name="f3805" fmla="*/ 1404112 f3401 1"/>
              <a:gd name="f3806" fmla="*/ 1743693 f3402 1"/>
              <a:gd name="f3807" fmla="*/ 1413789 f3401 1"/>
              <a:gd name="f3808" fmla="*/ 1745444 f3402 1"/>
              <a:gd name="f3809" fmla="*/ 1582637 f3401 1"/>
              <a:gd name="f3810" fmla="*/ 1740810 f3402 1"/>
              <a:gd name="f3811" fmla="*/ 1589329 f3401 1"/>
              <a:gd name="f3812" fmla="*/ 1737310 f3402 1"/>
              <a:gd name="f3813" fmla="*/ 1590153 f3401 1"/>
              <a:gd name="f3814" fmla="*/ 1732676 f3402 1"/>
              <a:gd name="f3815" fmla="*/ 1588712 f3401 1"/>
              <a:gd name="f3816" fmla="*/ 1698702 f3402 1"/>
              <a:gd name="f3817" fmla="*/ 1293330 f3401 1"/>
              <a:gd name="f3818" fmla="*/ 1698701 f3402 1"/>
              <a:gd name="f3819" fmla="*/ 1293227 f3401 1"/>
              <a:gd name="f3820" fmla="*/ 1718778 f3402 1"/>
              <a:gd name="f3821" fmla="*/ 1051281 f3401 1"/>
              <a:gd name="f3822" fmla="*/ 1726808 f3402 1"/>
              <a:gd name="f3823" fmla="*/ 951103 f3401 1"/>
              <a:gd name="f3824" fmla="*/ 1594716 f3402 1"/>
              <a:gd name="f3825" fmla="*/ 939264 f3401 1"/>
              <a:gd name="f3826" fmla="*/ 1597290 f3402 1"/>
              <a:gd name="f3827" fmla="*/ 1349956 f3401 1"/>
              <a:gd name="f3828" fmla="*/ 1349853 f3401 1"/>
              <a:gd name="f3829" fmla="*/ 1593069 f3402 1"/>
              <a:gd name="f3830" fmla="*/ 1197272 f3401 1"/>
              <a:gd name="f3831" fmla="*/ 1513792 f3402 1"/>
              <a:gd name="f3832" fmla="*/ 661283 f3401 1"/>
              <a:gd name="f3833" fmla="*/ 1529646 f3402 1"/>
              <a:gd name="f3834" fmla="*/ 797597 f3401 1"/>
              <a:gd name="f3835" fmla="*/ 1537678 f3402 1"/>
              <a:gd name="f3836" fmla="*/ 804494 f3401 1"/>
              <a:gd name="f3837" fmla="*/ 1545708 f3402 1"/>
              <a:gd name="f3838" fmla="*/ 1548076 f3402 1"/>
              <a:gd name="f3839" fmla="*/ 780609 f3401 1"/>
              <a:gd name="f3840" fmla="*/ 1545502 f3402 1"/>
              <a:gd name="f3841" fmla="*/ 870490 f3401 1"/>
              <a:gd name="f3842" fmla="*/ 1544267 f3402 1"/>
              <a:gd name="f3843" fmla="*/ 870489 f3401 1"/>
              <a:gd name="f3844" fmla="*/ 1533972 f3402 1"/>
              <a:gd name="f3845" fmla="*/ 1008965 f3401 1"/>
              <a:gd name="f3846" fmla="*/ 1526662 f3402 1"/>
              <a:gd name="f3847" fmla="*/ 880167 f3401 1"/>
              <a:gd name="f3848" fmla="*/ 1135016 f3402 1"/>
              <a:gd name="f3849" fmla="*/ 705451 f3401 1"/>
              <a:gd name="f3850" fmla="*/ 1235914 f3402 1"/>
              <a:gd name="f3851" fmla="*/ 944206 f3401 1"/>
              <a:gd name="f3852" fmla="*/ 1332589 f3402 1"/>
              <a:gd name="f3853" fmla="*/ 1174725 f3401 1"/>
              <a:gd name="f3854" fmla="*/ 308176 f3402 1"/>
              <a:gd name="f3855" fmla="*/ 823130 f3401 1"/>
              <a:gd name="f3856" fmla="*/ 552181 f3402 1"/>
              <a:gd name="f3857" fmla="*/ 1003097 f3401 1"/>
              <a:gd name="f3858" fmla="*/ 998702 f3402 1"/>
              <a:gd name="f3859" fmla="*/ 1305788 f3401 1"/>
              <a:gd name="f3860" fmla="*/ 836443 f3402 1"/>
              <a:gd name="f3861" fmla="*/ 1214261 f3401 1"/>
              <a:gd name="f3862" fmla="*/ 827899 f3402 1"/>
              <a:gd name="f3863" fmla="*/ 1208289 f3401 1"/>
              <a:gd name="f3864" fmla="*/ 764786 f3402 1"/>
              <a:gd name="f3865" fmla="*/ 1166076 f3401 1"/>
              <a:gd name="f3866" fmla="*/ 1555284 f3402 1"/>
              <a:gd name="f3867" fmla="*/ 71961 f3401 1"/>
              <a:gd name="f3868" fmla="*/ 1557137 f3402 1"/>
              <a:gd name="f3869" fmla="*/ 256252 f3401 1"/>
              <a:gd name="f3870" fmla="*/ 1557754 f3402 1"/>
              <a:gd name="f3871" fmla="*/ 373211 f3401 1"/>
              <a:gd name="f3872" fmla="*/ 1551166 f3402 1"/>
              <a:gd name="f3873" fmla="*/ 289405 f3401 1"/>
              <a:gd name="f3874" fmla="*/ 1542825 f3402 1"/>
              <a:gd name="f3875" fmla="*/ 282095 f3401 1"/>
              <a:gd name="f3876" fmla="*/ 1534898 f3402 1"/>
              <a:gd name="f3877" fmla="*/ 289919 f3401 1"/>
              <a:gd name="f3878" fmla="*/ 1536957 f3402 1"/>
              <a:gd name="f3879" fmla="*/ 481830 f3401 1"/>
              <a:gd name="f3880" fmla="*/ 1536956 f3402 1"/>
              <a:gd name="f3881" fmla="*/ 728925 f3401 1"/>
              <a:gd name="f3882" fmla="*/ 693540 f3402 1"/>
              <a:gd name="f3883" fmla="*/ 231441 f3401 1"/>
              <a:gd name="f3884" fmla="*/ 689834 f3402 1"/>
              <a:gd name="f3885" fmla="*/ 238235 f3401 1"/>
              <a:gd name="f3886" fmla="*/ 269122 f3401 1"/>
              <a:gd name="f3887" fmla="*/ 690658 f3402 1"/>
              <a:gd name="f3888" fmla="*/ 272623 f3401 1"/>
              <a:gd name="f3889" fmla="*/ 721338 f3402 1"/>
              <a:gd name="f3890" fmla="*/ 333469 f3401 1"/>
              <a:gd name="f3891" fmla="*/ 1034016 f3402 1"/>
              <a:gd name="f3892" fmla="*/ 1003303 f3401 1"/>
              <a:gd name="f3893" fmla="*/ 1051313 f3402 1"/>
              <a:gd name="f3894" fmla="*/ 1031924 f3401 1"/>
              <a:gd name="f3895" fmla="*/ 1053268 f3402 1"/>
              <a:gd name="f3896" fmla="*/ 1034190 f3401 1"/>
              <a:gd name="f3897" fmla="*/ 1161578 f3402 1"/>
              <a:gd name="f3898" fmla="*/ 1158458 f3401 1"/>
              <a:gd name="f3899" fmla="*/ 1270609 f3402 1"/>
              <a:gd name="f3900" fmla="*/ 1279740 f3401 1"/>
              <a:gd name="f3901" fmla="*/ 1278434 f3402 1"/>
              <a:gd name="f3902" fmla="*/ 1273769 f3401 1"/>
              <a:gd name="f3903" fmla="*/ 1281831 f3402 1"/>
              <a:gd name="f3904" fmla="*/ 1261620 f3401 1"/>
              <a:gd name="f3905" fmla="*/ 1256781 f3401 1"/>
              <a:gd name="f3906" fmla="*/ 1209762 f3402 1"/>
              <a:gd name="f3907" fmla="*/ 1142912 f3401 1"/>
              <a:gd name="f3908" fmla="*/ 1169403 f3402 1"/>
              <a:gd name="f3909" fmla="*/ 1088448 f3401 1"/>
              <a:gd name="f3910" fmla="*/ 926530 f3402 1"/>
              <a:gd name="f3911" fmla="*/ 711629 f3401 1"/>
              <a:gd name="f3912" fmla="*/ 893173 f3402 1"/>
              <a:gd name="f3913" fmla="*/ 654487 f3401 1"/>
              <a:gd name="f3914" fmla="*/ 769625 f3402 1"/>
              <a:gd name="f3915" fmla="*/ 374961 f3401 1"/>
              <a:gd name="f3916" fmla="*/ 701262 f3402 1"/>
              <a:gd name="f3917" fmla="*/ 230822 f3401 1"/>
              <a:gd name="f3918" fmla="*/ 233327 f3402 1"/>
              <a:gd name="f3919" fmla="*/ 166165 f3401 1"/>
              <a:gd name="f3920" fmla="*/ 229311 f3402 1"/>
              <a:gd name="f3921" fmla="*/ 176461 f3401 1"/>
              <a:gd name="f3922" fmla="*/ 840047 f3402 1"/>
              <a:gd name="f3923" fmla="*/ 1042735 f3401 1"/>
              <a:gd name="f3924" fmla="*/ 870934 f3402 1"/>
              <a:gd name="f3925" fmla="*/ 1075886 f3401 1"/>
              <a:gd name="f3926" fmla="*/ 404130 f3402 1"/>
              <a:gd name="f3927" fmla="*/ 528880 f3401 1"/>
              <a:gd name="f3928" fmla="*/ 232503 f3402 1"/>
              <a:gd name="f3929" fmla="*/ 305466 f3401 1"/>
              <a:gd name="f3930" fmla="*/ 221060 f3402 1"/>
              <a:gd name="f3931" fmla="*/ 304286 f3401 1"/>
              <a:gd name="f3932" fmla="*/ 218809 f3402 1"/>
              <a:gd name="f3933" fmla="*/ 314011 f3401 1"/>
              <a:gd name="f3934" fmla="*/ 1074890 f3402 1"/>
              <a:gd name="f3935" fmla="*/ 1319481 f3401 1"/>
              <a:gd name="f3936" fmla="*/ 196160 f3402 1"/>
              <a:gd name="f3937" fmla="*/ 477814 f3401 1"/>
              <a:gd name="f3938" fmla="*/ 83525 f3402 1"/>
              <a:gd name="f3939" fmla="*/ 338103 f3401 1"/>
              <a:gd name="f3940" fmla="*/ 74774 f3402 1"/>
              <a:gd name="f3941" fmla="*/ 335529 f3401 1"/>
              <a:gd name="f3942" fmla="*/ 64478 f3402 1"/>
              <a:gd name="f3943" fmla="*/ 345825 f3401 1"/>
              <a:gd name="f3944" fmla="*/ 438415 f3402 1"/>
              <a:gd name="f3945" fmla="*/ 848456 f3401 1"/>
              <a:gd name="f3946" fmla="*/ 521913 f3402 1"/>
              <a:gd name="f3947" fmla="*/ 947501 f3401 1"/>
              <a:gd name="f3948" fmla="*/ 343387 f3402 1"/>
              <a:gd name="f3949" fmla="*/ 803362 f3401 1"/>
              <a:gd name="f3950" fmla="*/ 59331 f3402 1"/>
              <a:gd name="f3951" fmla="*/ 584477 f3401 1"/>
              <a:gd name="f3952" fmla="*/ 49035 f3402 1"/>
              <a:gd name="f3953" fmla="*/ 585918 f3401 1"/>
              <a:gd name="f3954" fmla="*/ 596214 f3401 1"/>
              <a:gd name="f3955" fmla="*/ 1459811 f3401 1"/>
              <a:gd name="f3956" fmla="*/ 1356784 f3402 1"/>
              <a:gd name="f3957" fmla="*/ 1471856 f3401 1"/>
              <a:gd name="f3958" fmla="*/ 1358329 f3402 1"/>
              <a:gd name="f3959" fmla="*/ 1474018 f3401 1"/>
              <a:gd name="f3960" fmla="*/ 39151 f3402 1"/>
              <a:gd name="f3961" fmla="*/ 853089 f3401 1"/>
              <a:gd name="f3962" fmla="*/ 14853 f3402 1"/>
              <a:gd name="f3963" fmla="*/ 837544 f3401 1"/>
              <a:gd name="f3964" fmla="*/ 5999 f3402 1"/>
              <a:gd name="f3965" fmla="*/ 234 f3402 1"/>
              <a:gd name="f3966" fmla="*/ 851134 f3401 1"/>
              <a:gd name="f3967" fmla="*/ 1236428 f3402 1"/>
              <a:gd name="f3968" fmla="*/ 1489462 f3401 1"/>
              <a:gd name="f3969" fmla="*/ 532826 f3402 1"/>
              <a:gd name="f3970" fmla="*/ 1384035 f3401 1"/>
              <a:gd name="f3971" fmla="*/ 384878 f3402 1"/>
              <a:gd name="f3972" fmla="*/ 1345323 f3401 1"/>
              <a:gd name="f3973" fmla="*/ 377054 f3402 1"/>
              <a:gd name="f3974" fmla="*/ 1347485 f3401 1"/>
              <a:gd name="f3975" fmla="*/ 374994 f3402 1"/>
              <a:gd name="f3976" fmla="*/ 1355310 f3401 1"/>
              <a:gd name="f3977" fmla="*/ 631766 f3402 1"/>
              <a:gd name="f3978" fmla="*/ 1464753 f3401 1"/>
              <a:gd name="f3979" fmla="*/ 771685 f3402 1"/>
              <a:gd name="f3980" fmla="*/ 1514171 f3401 1"/>
              <a:gd name="f3981" fmla="*/ 781979 f3402 1"/>
              <a:gd name="f3982" fmla="*/ 1520246 f3401 1"/>
              <a:gd name="f3983" fmla="*/ 453446 f3402 1"/>
              <a:gd name="f3984" fmla="*/ 1533733 f3401 1"/>
              <a:gd name="f3985" fmla="*/ 198527 f3402 1"/>
              <a:gd name="f3986" fmla="*/ 1547941 f3401 1"/>
              <a:gd name="f3987" fmla="*/ 1558237 f3401 1"/>
              <a:gd name="f3988" fmla="*/ 205014 f3402 1"/>
              <a:gd name="f3989" fmla="*/ 1562253 f3401 1"/>
              <a:gd name="f3990" fmla="*/ 937752 f3402 1"/>
              <a:gd name="f3991" fmla="*/ 1578313 f3401 1"/>
              <a:gd name="f3992" fmla="*/ 1291510 f3402 1"/>
              <a:gd name="f3993" fmla="*/ 1584490 f3401 1"/>
              <a:gd name="f3994" fmla="*/ 1281214 f3402 1"/>
              <a:gd name="f3995" fmla="*/ 1586344 f3401 1"/>
              <a:gd name="f3996" fmla="*/ 1190510 f3402 1"/>
              <a:gd name="f3997" fmla="*/ 1609611 f3401 1"/>
              <a:gd name="f3998" fmla="*/ 1186288 f3402 1"/>
              <a:gd name="f3999" fmla="*/ 1615686 f3401 1"/>
              <a:gd name="f4000" fmla="*/ 645357 f3402 1"/>
              <a:gd name="f4001" fmla="*/ 1592933 f3401 1"/>
              <a:gd name="f4002" fmla="*/ 635171 f3402 1"/>
              <a:gd name="f4003" fmla="*/ 1598277 f3401 1"/>
              <a:gd name="f4004" fmla="*/ 637841 f3402 1"/>
              <a:gd name="f4005" fmla="*/ 1607038 f3401 1"/>
              <a:gd name="f4006" fmla="*/ 1208630 f3402 1"/>
              <a:gd name="f4007" fmla="*/ 1660679 f3401 1"/>
              <a:gd name="f4008" fmla="*/ 296336 f3402 1"/>
              <a:gd name="f4009" fmla="*/ 1765693 f3401 1"/>
              <a:gd name="f4010" fmla="*/ 288821 f3402 1"/>
              <a:gd name="f4011" fmla="*/ 1770326 f3401 1"/>
              <a:gd name="f4012" fmla="*/ 290158 f3402 1"/>
              <a:gd name="f4013" fmla="*/ 1788447 f3401 1"/>
              <a:gd name="f4014" fmla="*/ 1306130 f3402 1"/>
              <a:gd name="f4015" fmla="*/ 1694756 f3401 1"/>
              <a:gd name="f4016" fmla="*/ 1464991 f3402 1"/>
              <a:gd name="f4017" fmla="*/ 1671179 f3401 1"/>
              <a:gd name="f4018" fmla="*/ 1082612 f3402 1"/>
              <a:gd name="f4019" fmla="*/ 1815318 f3401 1"/>
              <a:gd name="f4020" fmla="*/ 197189 f3402 1"/>
              <a:gd name="f4021" fmla="*/ 2194712 f3401 1"/>
              <a:gd name="f4022" fmla="*/ 193894 f3402 1"/>
              <a:gd name="f4023" fmla="*/ 2205007 f3401 1"/>
              <a:gd name="f4024" fmla="*/ 204190 f3402 1"/>
              <a:gd name="f4025" fmla="*/ 2209537 f3401 1"/>
              <a:gd name="f4026" fmla="*/ 1027016 f3402 1"/>
              <a:gd name="f4027" fmla="*/ 1897683 f3401 1"/>
              <a:gd name="f4028" fmla="*/ 1411557 f3402 1"/>
              <a:gd name="f4029" fmla="*/ 1740263 f3401 1"/>
              <a:gd name="f4030" fmla="*/ 987687 f3402 1"/>
              <a:gd name="f4031" fmla="*/ 1956472 f3401 1"/>
              <a:gd name="f4032" fmla="*/ 450254 f3402 1"/>
              <a:gd name="f4033" fmla="*/ 2242483 f3401 1"/>
              <a:gd name="f4034" fmla="*/ 448146 f3402 1"/>
              <a:gd name="f4035" fmla="*/ 2253790 f3401 1"/>
              <a:gd name="f4036" fmla="*/ 456741 f3402 1"/>
              <a:gd name="f4037" fmla="*/ 2257104 f3401 1"/>
              <a:gd name="f4038" fmla="*/ 932605 f3402 1"/>
              <a:gd name="f4039" fmla="*/ 2025349 f3401 1"/>
              <a:gd name="f4040" fmla="*/ 1600482 f3402 1"/>
              <a:gd name="f4041" fmla="*/ 1713804 f3401 1"/>
              <a:gd name="f4042" fmla="*/ 1695921 f3402 1"/>
              <a:gd name="f4043" fmla="*/ 1723584 f3401 1"/>
              <a:gd name="f4044" fmla="*/ 1929426 f3402 1"/>
              <a:gd name="f4045" fmla="*/ 1782887 f3401 1"/>
              <a:gd name="f4046" fmla="*/ 1961960 f3402 1"/>
              <a:gd name="f4047" fmla="*/ 1860001 f3401 1"/>
              <a:gd name="f4048" fmla="*/ 2053901 f3402 1"/>
              <a:gd name="f4049" fmla="*/ 2064163 f3401 1"/>
              <a:gd name="f4050" fmla="*/ 1902658 f3402 1"/>
              <a:gd name="f4051" fmla="*/ 1994873 f3401 1"/>
              <a:gd name="f4052" fmla="*/ 1691700 f3402 1"/>
              <a:gd name="f4053" fmla="*/ 1913127 f3401 1"/>
              <a:gd name="f4054" fmla="*/ 1682726 f3402 1"/>
              <a:gd name="f4055" fmla="*/ 1920321 f3401 1"/>
              <a:gd name="f4056" fmla="*/ 1685832 f3402 1"/>
              <a:gd name="f4057" fmla="*/ 1927644 f3401 1"/>
              <a:gd name="f4058" fmla="*/ 2036707 f3402 1"/>
              <a:gd name="f4059" fmla="*/ 2094124 f3401 1"/>
              <a:gd name="f4060" fmla="*/ 1211101 f3402 1"/>
              <a:gd name="f4061" fmla="*/ 2345543 f3401 1"/>
              <a:gd name="f4062" fmla="*/ 1211822 f3402 1"/>
              <a:gd name="f4063" fmla="*/ 2355118 f3401 1"/>
              <a:gd name="f4064" fmla="*/ 1221191 f3402 1"/>
              <a:gd name="f4065" fmla="*/ 2357382 f3401 1"/>
              <a:gd name="f4066" fmla="*/ 2035059 f3402 1"/>
              <a:gd name="f4067" fmla="*/ 2144675 f3401 1"/>
              <a:gd name="f4068" fmla="*/ 1368521 f3402 1"/>
              <a:gd name="f4069" fmla="*/ 2622289 f3401 1"/>
              <a:gd name="f4070" fmla="*/ 1366771 f3402 1"/>
              <a:gd name="f4071" fmla="*/ 2630216 f3401 1"/>
              <a:gd name="f4072" fmla="*/ 1372639 f3402 1"/>
              <a:gd name="f4073" fmla="*/ 2635673 f3401 1"/>
              <a:gd name="f4074" fmla="*/ 1693862 f3402 1"/>
              <a:gd name="f4075" fmla="*/ 2410611 f3401 1"/>
              <a:gd name="f4076" fmla="*/ 2110731 f3402 1"/>
              <a:gd name="f4077" fmla="*/ 2164443 f3401 1"/>
              <a:gd name="f4078" fmla="*/ 2169178 f3401 1"/>
              <a:gd name="f4079" fmla="*/ 2056165 f3402 1"/>
              <a:gd name="f4080" fmla="*/ 2194094 f3401 1"/>
              <a:gd name="f4081" fmla="*/ 2006334 f3402 1"/>
              <a:gd name="f4082" fmla="*/ 2223951 f3401 1"/>
              <a:gd name="f4083" fmla="*/ 2009628 f3402 1"/>
              <a:gd name="f4084" fmla="*/ 2238365 f3401 1"/>
              <a:gd name="f4085" fmla="*/ 2035574 f3402 1"/>
              <a:gd name="f4086" fmla="*/ 2238879 f3401 1"/>
              <a:gd name="f4087" fmla="*/ 2070888 f3402 1"/>
              <a:gd name="f4088" fmla="*/ 2232702 f3401 1"/>
              <a:gd name="f4089" fmla="*/ 2076550 f3402 1"/>
              <a:gd name="f4090" fmla="*/ 2246292 f3401 1"/>
              <a:gd name="f4091" fmla="*/ 2149340 f3402 1"/>
              <a:gd name="f4092" fmla="*/ 2213758 f3401 1"/>
              <a:gd name="f4093" fmla="*/ 2163651 f3402 1"/>
              <a:gd name="f4094" fmla="*/ 2203463 f3401 1"/>
              <a:gd name="f4095" fmla="*/ 2187125 f3402 1"/>
              <a:gd name="f4096" fmla="*/ 2207170 f3401 1"/>
              <a:gd name="f4097" fmla="*/ 2188052 f3402 1"/>
              <a:gd name="f4098" fmla="*/ 2186579 f3401 1"/>
              <a:gd name="f4099" fmla="*/ 2153529 f3401 1"/>
              <a:gd name="f4100" fmla="*/ 2263210 f3402 1"/>
              <a:gd name="f4101" fmla="*/ 2138600 f3401 1"/>
              <a:gd name="f4102" fmla="*/ 2216056 f3402 1"/>
              <a:gd name="f4103" fmla="*/ 2173194 f3401 1"/>
              <a:gd name="f4104" fmla="*/ 2220483 f3402 1"/>
              <a:gd name="f4105" fmla="*/ 2186063 f3401 1"/>
              <a:gd name="f4106" fmla="*/ 2274227 f3402 1"/>
              <a:gd name="f4107" fmla="*/ 2184211 f3401 1"/>
              <a:gd name="f4108" fmla="*/ 2260430 f3402 1"/>
              <a:gd name="f4109" fmla="*/ 2209022 f3401 1"/>
              <a:gd name="f4110" fmla="*/ 2340735 f3402 1"/>
              <a:gd name="f4111" fmla="*/ 2173708 f3401 1"/>
              <a:gd name="f4112" fmla="*/ 2537382 f3402 1"/>
              <a:gd name="f4113" fmla="*/ 2068076 f3401 1"/>
              <a:gd name="f4114" fmla="*/ 1780037 f3402 1"/>
              <a:gd name="f4115" fmla="*/ 2626407 f3401 1"/>
              <a:gd name="f4116" fmla="*/ 1780964 f3402 1"/>
              <a:gd name="f4117" fmla="*/ 2636703 f3401 1"/>
              <a:gd name="f4118" fmla="*/ 1791259 f3402 1"/>
              <a:gd name="f4119" fmla="*/ 2637732 f3401 1"/>
              <a:gd name="f4120" fmla="*/ 2055958 f3402 1"/>
              <a:gd name="f4121" fmla="*/ 2441189 f3401 1"/>
              <a:gd name="f4122" fmla="*/ 2614290 f3402 1"/>
              <a:gd name="f4123" fmla="*/ 2080842 f3401 1"/>
              <a:gd name="f4124" fmla="*/ 2123087 f3402 1"/>
              <a:gd name="f4125" fmla="*/ 2544145 f3401 1"/>
              <a:gd name="f4126" fmla="*/ 2031662 f3402 1"/>
              <a:gd name="f4127" fmla="*/ 2615287 f3401 1"/>
              <a:gd name="f4128" fmla="*/ 2029911 f3402 1"/>
              <a:gd name="f4129" fmla="*/ 2623833 f3401 1"/>
              <a:gd name="f4130" fmla="*/ 2037015 f3402 1"/>
              <a:gd name="f4131" fmla="*/ 2628981 f3401 1"/>
              <a:gd name="f4132" fmla="*/ 2038148 f3402 1"/>
              <a:gd name="f4133" fmla="*/ 2041649 f3402 1"/>
              <a:gd name="f4134" fmla="*/ 2631555 f3401 1"/>
              <a:gd name="f4135" fmla="*/ 2048031 f3402 1"/>
              <a:gd name="f4136" fmla="*/ 2362460 f3402 1"/>
              <a:gd name="f4137" fmla="*/ 2418332 f3401 1"/>
              <a:gd name="f4138" fmla="*/ 2426705 f3402 1"/>
              <a:gd name="f4139" fmla="*/ 2364692 f3401 1"/>
              <a:gd name="f4140" fmla="*/ 2277418 f3402 1"/>
              <a:gd name="f4141" fmla="*/ 2678914 f3401 1"/>
              <a:gd name="f4142" fmla="*/ 2280684 f3402 1"/>
              <a:gd name="f4143" fmla="*/ 2689944 f3401 1"/>
              <a:gd name="f4144" fmla="*/ 2289567 f3402 1"/>
              <a:gd name="f4145" fmla="*/ 2689211 f3401 1"/>
              <a:gd name="f4146" fmla="*/ 2307173 f3402 1"/>
              <a:gd name="f4147" fmla="*/ 2674487 f3401 1"/>
              <a:gd name="f4148" fmla="*/ 2149238 f3402 1"/>
              <a:gd name="f4149" fmla="*/ 2867325 f3401 1"/>
              <a:gd name="f4150" fmla="*/ 2150575 f3402 1"/>
              <a:gd name="f4151" fmla="*/ 2877621 f3401 1"/>
              <a:gd name="f4152" fmla="*/ 2173535 f3402 1"/>
              <a:gd name="f4153" fmla="*/ 2886269 f3401 1"/>
              <a:gd name="f4154" fmla="*/ 2245605 f3402 1"/>
              <a:gd name="f4155" fmla="*/ 2820273 f3401 1"/>
              <a:gd name="f4156" fmla="*/ 2224293 f3402 1"/>
              <a:gd name="f4157" fmla="*/ 2887607 f3401 1"/>
              <a:gd name="f4158" fmla="*/ 2117425 f3402 1"/>
              <a:gd name="f4159" fmla="*/ 3348748 f3401 1"/>
              <a:gd name="f4160" fmla="*/ 2123910 f3402 1"/>
              <a:gd name="f4161" fmla="*/ 3357396 f3401 1"/>
              <a:gd name="f4162" fmla="*/ 2126897 f3402 1"/>
              <a:gd name="f4163" fmla="*/ 2134618 f3402 1"/>
              <a:gd name="f4164" fmla="*/ 3351836 f3401 1"/>
              <a:gd name="f4165" fmla="*/ 2193405 f3402 1"/>
              <a:gd name="f4166" fmla="*/ 3161161 f3401 1"/>
              <a:gd name="f4167" fmla="*/ 2554885 f3402 1"/>
              <a:gd name="f4168" fmla="*/ 2464972 f3401 1"/>
              <a:gd name="f4169" fmla="*/ 2688728 f3402 1"/>
              <a:gd name="f4170" fmla="*/ 2265236 f3401 1"/>
              <a:gd name="f4171" fmla="*/ 2691507 f3402 1"/>
              <a:gd name="f4172" fmla="*/ 2259883 f3401 1"/>
              <a:gd name="f4173" fmla="*/ 2591228 f3402 1"/>
              <a:gd name="f4174" fmla="*/ 2523245 f3401 1"/>
              <a:gd name="f4175" fmla="*/ 2584022 f3402 1"/>
              <a:gd name="f4176" fmla="*/ 2532023 f3401 1"/>
              <a:gd name="f4177" fmla="*/ 2588551 f3402 1"/>
              <a:gd name="f4178" fmla="*/ 2538483 f3401 1"/>
              <a:gd name="f4179" fmla="*/ 2601112 f3402 1"/>
              <a:gd name="f4180" fmla="*/ 2538482 f3401 1"/>
              <a:gd name="f4181" fmla="*/ 2612540 f3402 1"/>
              <a:gd name="f4182" fmla="*/ 2529629 f3401 1"/>
              <a:gd name="f4183" fmla="*/ 2437000 f3402 1"/>
              <a:gd name="f4184" fmla="*/ 2812346 f3401 1"/>
              <a:gd name="f4185" fmla="*/ 2267226 f3402 1"/>
              <a:gd name="f4186" fmla="*/ 3100109 f3401 1"/>
              <a:gd name="f4187" fmla="*/ 2271855 f3402 1"/>
              <a:gd name="f4188" fmla="*/ 3110639 f3401 1"/>
              <a:gd name="f4189" fmla="*/ 2281537 f3402 1"/>
              <a:gd name="f4190" fmla="*/ 3107624 f3401 1"/>
              <a:gd name="f4191" fmla="*/ 2340839 f3402 1"/>
              <a:gd name="f4192" fmla="*/ 3024023 f3401 1"/>
              <a:gd name="f4193" fmla="*/ 2756781 f3402 1"/>
              <a:gd name="f4194" fmla="*/ 2176591 f3401 1"/>
              <a:gd name="f4195" fmla="*/ 2756782 f3402 1"/>
              <a:gd name="f4196" fmla="*/ 2174532 f3401 1"/>
              <a:gd name="f4197" fmla="*/ 2759047 f3402 1"/>
              <a:gd name="f4198" fmla="*/ 2132217 f3401 1"/>
              <a:gd name="f4199" fmla="*/ 3492712 f3402 1"/>
              <a:gd name="f4200" fmla="*/ 2296948 f3401 1"/>
              <a:gd name="f4201" fmla="*/ 3844205 f3402 1"/>
              <a:gd name="f4202" fmla="*/ 2387754 f3401 1"/>
              <a:gd name="f4203" fmla="*/ 3845336 f3402 1"/>
              <a:gd name="f4204" fmla="*/ 2302713 f3401 1"/>
              <a:gd name="f4205" fmla="*/ 3841218 f3402 1"/>
              <a:gd name="f4206" fmla="*/ 2298388 f3401 1"/>
              <a:gd name="f4207" fmla="*/ 3492299 f3402 1"/>
              <a:gd name="f4208" fmla="*/ 2224878 f3401 1"/>
              <a:gd name="f4209" fmla="*/ 3181784 f3402 1"/>
              <a:gd name="f4210" fmla="*/ 2090520 f3401 1"/>
              <a:gd name="f4211" fmla="*/ 3227086 f3402 1"/>
              <a:gd name="f4212" fmla="*/ 1968620 f3401 1"/>
              <a:gd name="f4213" fmla="*/ 3542337 f3402 1"/>
              <a:gd name="f4214" fmla="*/ 671372 f3401 1"/>
              <a:gd name="f4215" fmla="*/ 3534596 f3402 1"/>
              <a:gd name="f4216" fmla="*/ 662864 f3401 1"/>
              <a:gd name="f4217" fmla="*/ 3526276 f3402 1"/>
              <a:gd name="f4218" fmla="*/ 669210 f3401 1"/>
              <a:gd name="f4219" fmla="*/ 3469857 f3402 1"/>
              <a:gd name="f4220" fmla="*/ 943073 f3401 1"/>
              <a:gd name="f4221" fmla="*/ 3175710 f3402 1"/>
              <a:gd name="f4222" fmla="*/ 1935469 f3401 1"/>
              <a:gd name="f4223" fmla="*/ 3122379 f3402 1"/>
              <a:gd name="f4224" fmla="*/ 2086196 f3401 1"/>
              <a:gd name="f4225" fmla="*/ 3012422 f3402 1"/>
              <a:gd name="f4226" fmla="*/ 2051911 f3401 1"/>
              <a:gd name="f4227" fmla="*/ 2941692 f3402 1"/>
              <a:gd name="f4228" fmla="*/ 2025966 f3401 1"/>
              <a:gd name="f4229" fmla="*/ 3107348 f3402 1"/>
              <a:gd name="f4230" fmla="*/ 1826849 f3401 1"/>
              <a:gd name="f4231" fmla="*/ 3372357 f3402 1"/>
              <a:gd name="f4232" fmla="*/ 1030483 f3401 1"/>
              <a:gd name="f4233" fmla="*/ 3364120 f3402 1"/>
              <a:gd name="f4234" fmla="*/ 1024820 f3401 1"/>
              <a:gd name="f4235" fmla="*/ 3356604 f3402 1"/>
              <a:gd name="f4236" fmla="*/ 1031307 f3401 1"/>
              <a:gd name="f4237" fmla="*/ 3024365 f3402 1"/>
              <a:gd name="f4238" fmla="*/ 1868958 f3401 1"/>
              <a:gd name="f4239" fmla="*/ 2896390 f3402 1"/>
              <a:gd name="f4240" fmla="*/ 2002184 f3401 1"/>
              <a:gd name="f4241" fmla="*/ 2896906 f3402 1"/>
              <a:gd name="f4242" fmla="*/ 2001257 f3401 1"/>
              <a:gd name="f4243" fmla="*/ 3435366 f3402 1"/>
              <a:gd name="f4244" fmla="*/ 796669 f3401 1"/>
              <a:gd name="f4245" fmla="*/ 3448235 f3402 1"/>
              <a:gd name="f4246" fmla="*/ 741382 f3401 1"/>
              <a:gd name="f4247" fmla="*/ 3467283 f3402 1"/>
              <a:gd name="f4248" fmla="*/ 677549 f3401 1"/>
              <a:gd name="f4249" fmla="*/ 3465326 f3402 1"/>
              <a:gd name="f4250" fmla="*/ 666327 f3401 1"/>
              <a:gd name="f4251" fmla="*/ 3456575 f3402 1"/>
              <a:gd name="f4252" fmla="*/ 659841 f3401 1"/>
              <a:gd name="f4253" fmla="*/ 3445456 f3402 1"/>
              <a:gd name="f4254" fmla="*/ 661076 f3401 1"/>
              <a:gd name="f4255" fmla="*/ 3368033 f3402 1"/>
              <a:gd name="f4256" fmla="*/ 820968 f3401 1"/>
              <a:gd name="f4257" fmla="*/ 3363399 f3402 1"/>
              <a:gd name="f4258" fmla="*/ 834043 f3401 1"/>
              <a:gd name="f4259" fmla="*/ 2859841 f3402 1"/>
              <a:gd name="f4260" fmla="*/ 1951014 f3401 1"/>
              <a:gd name="f4261" fmla="*/ 2857164 f3402 1"/>
              <a:gd name="f4262" fmla="*/ 1943498 f3401 1"/>
              <a:gd name="f4263" fmla="*/ 2862312 f3402 1"/>
              <a:gd name="f4264" fmla="*/ 1940513 f3401 1"/>
              <a:gd name="f4265" fmla="*/ 2970210 f3402 1"/>
              <a:gd name="f4266" fmla="*/ 1694344 f3401 1"/>
              <a:gd name="f4267" fmla="*/ 3097257 f3402 1"/>
              <a:gd name="f4268" fmla="*/ 3099419 f3402 1"/>
              <a:gd name="f4269" fmla="*/ 1428100 f3401 1"/>
              <a:gd name="f4270" fmla="*/ 3093242 f3402 1"/>
              <a:gd name="f4271" fmla="*/ 1422437 f3401 1"/>
              <a:gd name="f4272" fmla="*/ 3063694 f3402 1"/>
              <a:gd name="f4273" fmla="*/ 1427174 f3401 1"/>
              <a:gd name="f4274" fmla="*/ 3047633 f3402 1"/>
              <a:gd name="f4275" fmla="*/ 1452501 f3401 1"/>
              <a:gd name="f4276" fmla="*/ 3041558 f3402 1"/>
              <a:gd name="f4277" fmla="*/ 1455384 f3401 1"/>
              <a:gd name="f4278" fmla="*/ 1452191 f3401 1"/>
              <a:gd name="f4279" fmla="*/ 3028895 f3402 1"/>
              <a:gd name="f4280" fmla="*/ 1432527 f3401 1"/>
              <a:gd name="f4281" fmla="*/ 3017615 f3402 1"/>
              <a:gd name="f4282" fmla="*/ 1434775 f3401 1"/>
              <a:gd name="f4283" fmla="*/ 3016746 f3402 1"/>
              <a:gd name="f4284" fmla="*/ 1442102 f3401 1"/>
              <a:gd name="f4285" fmla="*/ 3000170 f3402 1"/>
              <a:gd name="f4286" fmla="*/ 1482461 f3401 1"/>
              <a:gd name="f4287" fmla="*/ 2990390 f3402 1"/>
              <a:gd name="f4288" fmla="*/ 1494404 f3401 1"/>
              <a:gd name="f4289" fmla="*/ 3003259 f3402 1"/>
              <a:gd name="f4290" fmla="*/ 1454045 f3401 1"/>
              <a:gd name="f4291" fmla="*/ 3046912 f3402 1"/>
              <a:gd name="f4292" fmla="*/ 1323188 f3401 1"/>
              <a:gd name="f4293" fmla="*/ 3049795 f3402 1"/>
              <a:gd name="f4294" fmla="*/ 1317010 f3401 1"/>
              <a:gd name="f4295" fmla="*/ 3093654 f3402 1"/>
              <a:gd name="f4296" fmla="*/ 1223114 f3401 1"/>
              <a:gd name="f4297" fmla="*/ 3228732 f3402 1"/>
              <a:gd name="f4298" fmla="*/ 917231 f3401 1"/>
              <a:gd name="f4299" fmla="*/ 913628 f3401 1"/>
              <a:gd name="f4300" fmla="*/ 3217511 f3402 1"/>
              <a:gd name="f4301" fmla="*/ 899317 f3401 1"/>
              <a:gd name="f4302" fmla="*/ 3127630 f3402 1"/>
              <a:gd name="f4303" fmla="*/ 1053752 f3401 1"/>
              <a:gd name="f4304" fmla="*/ 3045780 f3402 1"/>
              <a:gd name="f4305" fmla="*/ 1218481 f3401 1"/>
              <a:gd name="f4306" fmla="*/ 3044648 f3402 1"/>
              <a:gd name="f4307" fmla="*/ 1221055 f3401 1"/>
              <a:gd name="f4308" fmla="*/ 2962797 f3402 1"/>
              <a:gd name="f4309" fmla="*/ 1362518 f3401 1"/>
              <a:gd name="f4310" fmla="*/ 3138647 f3402 1"/>
              <a:gd name="f4311" fmla="*/ 592920 f3401 1"/>
              <a:gd name="f4312" fmla="*/ 3131851 f3402 1"/>
              <a:gd name="f4313" fmla="*/ 3122688 f3402 1"/>
              <a:gd name="f4314" fmla="*/ 590139 f3401 1"/>
              <a:gd name="f4315" fmla="*/ 3064312 f3402 1"/>
              <a:gd name="f4316" fmla="*/ 888713 f3401 1"/>
              <a:gd name="f4317" fmla="*/ 2900096 f3402 1"/>
              <a:gd name="f4318" fmla="*/ 1408642 f3401 1"/>
              <a:gd name="f4319" fmla="*/ 578814 f3401 1"/>
              <a:gd name="f4320" fmla="*/ 576035 f3401 1"/>
              <a:gd name="f4321" fmla="*/ 2987198 f3402 1"/>
              <a:gd name="f4322" fmla="*/ 563062 f3401 1"/>
              <a:gd name="f4323" fmla="*/ 2948794 f3402 1"/>
              <a:gd name="f4324" fmla="*/ 812010 f3401 1"/>
              <a:gd name="f4325" fmla="*/ 2877961 f3402 1"/>
              <a:gd name="f4326" fmla="*/ 1278092 f3401 1"/>
              <a:gd name="f4327" fmla="*/ 2831528 f3402 1"/>
              <a:gd name="f4328" fmla="*/ 1118923 f3401 1"/>
              <a:gd name="f4329" fmla="*/ 2827615 f3402 1"/>
              <a:gd name="f4330" fmla="*/ 1113364 f3401 1"/>
              <a:gd name="f4331" fmla="*/ 2821438 f3402 1"/>
              <a:gd name="f4332" fmla="*/ 1042528 f3401 1"/>
              <a:gd name="f4333" fmla="*/ 2789934 f3402 1"/>
              <a:gd name="f4334" fmla="*/ 918981 f3401 1"/>
              <a:gd name="f4335" fmla="*/ 2782726 f3402 1"/>
              <a:gd name="f4336" fmla="*/ 2767798 f3402 1"/>
              <a:gd name="f4337" fmla="*/ 923511 f3401 1"/>
              <a:gd name="f4338" fmla="*/ 879343 f3401 1"/>
              <a:gd name="f4339" fmla="*/ 2768622 f3402 1"/>
              <a:gd name="f4340" fmla="*/ 827248 f3401 1"/>
              <a:gd name="f4341" fmla="*/ 2760179 f3402 1"/>
              <a:gd name="f4342" fmla="*/ 821276 f3401 1"/>
              <a:gd name="f4343" fmla="*/ 2732381 f3402 1"/>
              <a:gd name="f4344" fmla="*/ 789256 f3401 1"/>
              <a:gd name="f4345" fmla="*/ 2727439 f3402 1"/>
              <a:gd name="f4346" fmla="*/ 782771 f3401 1"/>
              <a:gd name="f4347" fmla="*/ 2719409 f3402 1"/>
              <a:gd name="f4348" fmla="*/ 783800 f3401 1"/>
              <a:gd name="f4349" fmla="*/ 2690170 f3402 1"/>
              <a:gd name="f4350" fmla="*/ 968606 f3401 1"/>
              <a:gd name="f4351" fmla="*/ 2694700 f3402 1"/>
              <a:gd name="f4352" fmla="*/ 971592 f3401 1"/>
              <a:gd name="f4353" fmla="*/ 2704995 f3402 1"/>
              <a:gd name="f4354" fmla="*/ 972210 f3401 1"/>
              <a:gd name="f4355" fmla="*/ 2677299 f3402 1"/>
              <a:gd name="f4356" fmla="*/ 1084226 f3401 1"/>
              <a:gd name="f4357" fmla="*/ 2658252 f3402 1"/>
              <a:gd name="f4358" fmla="*/ 972107 f3401 1"/>
              <a:gd name="f4359" fmla="*/ 2652899 f3402 1"/>
              <a:gd name="f4360" fmla="*/ 882328 f3401 1"/>
              <a:gd name="f4361" fmla="*/ 2657326 f3402 1"/>
              <a:gd name="f4362" fmla="*/ 877181 f3401 1"/>
              <a:gd name="f4363" fmla="*/ 2654855 f3402 1"/>
              <a:gd name="f4364" fmla="*/ 843205 f3401 1"/>
              <a:gd name="f4365" fmla="*/ 2651251 f3402 1"/>
              <a:gd name="f4366" fmla="*/ 829513 f3401 1"/>
              <a:gd name="f4367" fmla="*/ 2651252 f3402 1"/>
              <a:gd name="f4368" fmla="*/ 824261 f3401 1"/>
              <a:gd name="f4369" fmla="*/ 2643736 f3402 1"/>
              <a:gd name="f4370" fmla="*/ 815922 f3401 1"/>
              <a:gd name="f4371" fmla="*/ 2638588 f3402 1"/>
              <a:gd name="f4372" fmla="*/ 815923 f3401 1"/>
              <a:gd name="f4373" fmla="*/ 2609864 f3402 1"/>
              <a:gd name="f4374" fmla="*/ 831983 f3401 1"/>
              <a:gd name="f4375" fmla="*/ 2625616 f3402 1"/>
              <a:gd name="f4376" fmla="*/ 876358 f3401 1"/>
              <a:gd name="f4377" fmla="*/ 914863 f3401 1"/>
              <a:gd name="f4378" fmla="*/ 2624586 f3402 1"/>
              <a:gd name="f4379" fmla="*/ 966341 f3401 1"/>
              <a:gd name="f4380" fmla="*/ 2611099 f3402 1"/>
              <a:gd name="f4381" fmla="*/ 1028115 f3401 1"/>
              <a:gd name="f4382" fmla="*/ 2581962 f3402 1"/>
              <a:gd name="f4383" fmla="*/ 1072901 f3401 1"/>
              <a:gd name="f4384" fmla="*/ 2576712 f3402 1"/>
              <a:gd name="f4385" fmla="*/ 1076917 f3401 1"/>
              <a:gd name="f4386" fmla="*/ 2554164 f3402 1"/>
              <a:gd name="f4387" fmla="*/ 1204068 f3401 1"/>
              <a:gd name="f4388" fmla="*/ 2534705 f3402 1"/>
              <a:gd name="f4389" fmla="*/ 1315981 f3401 1"/>
              <a:gd name="f4390" fmla="*/ 2370696 f3402 1"/>
              <a:gd name="f4391" fmla="*/ 520747 f3401 1"/>
              <a:gd name="f4392" fmla="*/ 2363900 f3402 1"/>
              <a:gd name="f4393" fmla="*/ 513540 f3401 1"/>
              <a:gd name="f4394" fmla="*/ 2350619 f3402 1"/>
              <a:gd name="f4395" fmla="*/ 517864 f3401 1"/>
              <a:gd name="f4396" fmla="*/ 2382330 f3402 1"/>
              <a:gd name="f4397" fmla="*/ 849177 f3401 1"/>
              <a:gd name="f4398" fmla="*/ 2423512 f3402 1"/>
              <a:gd name="f4399" fmla="*/ 1145382 f3401 1"/>
              <a:gd name="f4400" fmla="*/ 2375535 f3402 1"/>
              <a:gd name="f4401" fmla="*/ 1069092 f3401 1"/>
              <a:gd name="f4402" fmla="*/ 2355973 f3402 1"/>
              <a:gd name="f4403" fmla="*/ 1025232 f3401 1"/>
              <a:gd name="f4404" fmla="*/ 2319116 f3402 1"/>
              <a:gd name="f4405" fmla="*/ 965106 f3401 1"/>
              <a:gd name="f4406" fmla="*/ 733043 f3401 1"/>
              <a:gd name="f4407" fmla="*/ 2241280 f3402 1"/>
              <a:gd name="f4408" fmla="*/ 605789 f3401 1"/>
              <a:gd name="f4409" fmla="*/ 2236235 f3402 1"/>
              <a:gd name="f4410" fmla="*/ 599921 f3401 1"/>
              <a:gd name="f4411" fmla="*/ 2228514 f3402 1"/>
              <a:gd name="f4412" fmla="*/ 600950 f3401 1"/>
              <a:gd name="f4413" fmla="*/ 2234485 f3402 1"/>
              <a:gd name="f4414" fmla="*/ 767430 f3401 1"/>
              <a:gd name="f4415" fmla="*/ 2247766 f3402 1"/>
              <a:gd name="f4416" fmla="*/ 827351 f3401 1"/>
              <a:gd name="f4417" fmla="*/ 2208335 f3402 1"/>
              <a:gd name="f4418" fmla="*/ 734690 f3401 1"/>
              <a:gd name="f4419" fmla="*/ 2124631 f3402 1"/>
              <a:gd name="f4420" fmla="*/ 571710 f3401 1"/>
              <a:gd name="f4421" fmla="*/ 2114335 f3402 1"/>
              <a:gd name="f4422" fmla="*/ 570577 f3401 1"/>
              <a:gd name="f4423" fmla="*/ 2110938 f3402 1"/>
              <a:gd name="f4424" fmla="*/ 580049 f3401 1"/>
              <a:gd name="f4425" fmla="*/ 2437412 f3402 1"/>
              <a:gd name="f4426" fmla="*/ 1329365 f3401 1"/>
              <a:gd name="f4427" fmla="*/ 2543046 f3402 1"/>
              <a:gd name="f4428" fmla="*/ 1546911 f3401 1"/>
              <a:gd name="f4429" fmla="*/ 2371417 f3402 1"/>
              <a:gd name="f4430" fmla="*/ 1295698 f3401 1"/>
              <a:gd name="f4431" fmla="*/ 2280198 f3402 1"/>
              <a:gd name="f4432" fmla="*/ 1172151 f3401 1"/>
              <a:gd name="f4433" fmla="*/ 2269903 f3402 1"/>
              <a:gd name="f4434" fmla="*/ 1190683 f3401 1"/>
              <a:gd name="f4435" fmla="*/ 2270520 f3402 1"/>
              <a:gd name="f4436" fmla="*/ 2354223 f3402 1"/>
              <a:gd name="f4437" fmla="*/ 1355515 f3401 1"/>
              <a:gd name="f4438" fmla="*/ 2396641 f3402 1"/>
              <a:gd name="f4439" fmla="*/ 1431498 f3401 1"/>
              <a:gd name="f4440" fmla="*/ 2224498 f3402 1"/>
              <a:gd name="f4441" fmla="*/ 1229806 f3401 1"/>
              <a:gd name="f4442" fmla="*/ 2148723 f3402 1"/>
              <a:gd name="f4443" fmla="*/ 1122527 f3401 1"/>
              <a:gd name="f4444" fmla="*/ 2142031 f3402 1"/>
              <a:gd name="f4445" fmla="*/ 1119541 f3401 1"/>
              <a:gd name="f4446" fmla="*/ 2135751 f3402 1"/>
              <a:gd name="f4447" fmla="*/ 1123041 f3401 1"/>
              <a:gd name="f4448" fmla="*/ 2214512 f3402 1"/>
              <a:gd name="f4449" fmla="*/ 1294153 f3401 1"/>
              <a:gd name="f4450" fmla="*/ 2093436 f3402 1"/>
              <a:gd name="f4451" fmla="*/ 1162164 f3401 1"/>
              <a:gd name="f4452" fmla="*/ 1972256 f3402 1"/>
              <a:gd name="f4453" fmla="*/ 987139 f3401 1"/>
              <a:gd name="f4454" fmla="*/ 1965359 f3402 1"/>
              <a:gd name="f4455" fmla="*/ 980859 f3401 1"/>
              <a:gd name="f4456" fmla="*/ 1957122 f3402 1"/>
              <a:gd name="f4457" fmla="*/ 985080 f3401 1"/>
              <a:gd name="f4458" fmla="*/ 2129985 f3402 1"/>
              <a:gd name="f4459" fmla="*/ 1257707 f3401 1"/>
              <a:gd name="f4460" fmla="*/ 2261254 f3402 1"/>
              <a:gd name="f4461" fmla="*/ 2254974 f3402 1"/>
              <a:gd name="f4462" fmla="*/ 1435616 f3401 1"/>
              <a:gd name="f4463" fmla="*/ 2023528 f3402 1"/>
              <a:gd name="f4464" fmla="*/ 1246588 f3401 1"/>
              <a:gd name="f4465" fmla="*/ 1858799 f3402 1"/>
              <a:gd name="f4466" fmla="*/ 1105126 f3401 1"/>
              <a:gd name="f4467" fmla="*/ 1848502 f3402 1"/>
              <a:gd name="f4468" fmla="*/ 1105744 f3401 1"/>
              <a:gd name="f4469" fmla="*/ 1846444 f3402 1"/>
              <a:gd name="f4470" fmla="*/ 1115421 f3401 1"/>
              <a:gd name="f4471" fmla="*/ 2055239 f3402 1"/>
              <a:gd name="f4472" fmla="*/ 1314334 f3401 1"/>
              <a:gd name="f4473" fmla="*/ 2219350 f3402 1"/>
              <a:gd name="f4474" fmla="*/ 1461046 f3401 1"/>
              <a:gd name="f4475" fmla="*/ 2204216 f3402 1"/>
              <a:gd name="f4476" fmla="*/ 1607861 f3401 1"/>
              <a:gd name="f4477" fmla="*/ 2196700 f3402 1"/>
              <a:gd name="f4478" fmla="*/ 1646161 f3401 1"/>
              <a:gd name="f4479" fmla="*/ 2195671 f3402 1"/>
              <a:gd name="f4480" fmla="*/ 1694653 f3401 1"/>
              <a:gd name="f4481" fmla="*/ 1778769 f3401 1"/>
              <a:gd name="f4482" fmla="*/ 1978330 f3402 1"/>
              <a:gd name="f4483" fmla="*/ 1739440 f3401 1"/>
              <a:gd name="f4484" fmla="*/ 1942398 f3402 1"/>
              <a:gd name="f4485" fmla="*/ 1613112 f3401 1"/>
              <a:gd name="f4486" fmla="*/ 1938281 f3402 1"/>
              <a:gd name="f4487" fmla="*/ 1606008 f3401 1"/>
              <a:gd name="f4488" fmla="*/ 1930147 f3402 1"/>
              <a:gd name="f4489" fmla="*/ 1906982 f3402 1"/>
              <a:gd name="f4490" fmla="*/ 1678078 f3401 1"/>
              <a:gd name="f4491" fmla="*/ 1801864 f3402 1"/>
              <a:gd name="f4492" fmla="*/ 1623820 f3401 1"/>
              <a:gd name="f4493" fmla="*/ 1792289 f3402 1"/>
              <a:gd name="f4494" fmla="*/ 1629071 f3401 1"/>
              <a:gd name="f4495" fmla="*/ 1915836 f3402 1"/>
              <a:gd name="f4496" fmla="*/ 1702375 f3401 1"/>
              <a:gd name="f4497" fmla="*/ 1707935 f3401 1"/>
              <a:gd name="f4498" fmla="*/ 1841296 f3402 1"/>
              <a:gd name="f4499" fmla="*/ 1679519 f3401 1"/>
              <a:gd name="f4500" fmla="*/ 1878669 f3402 1"/>
              <a:gd name="f4501" fmla="*/ 1712259 f3401 1"/>
              <a:gd name="f4502" fmla="*/ 1832647 f3402 1"/>
              <a:gd name="f4503" fmla="*/ 1696403 f3401 1"/>
              <a:gd name="f4504" fmla="*/ 1796716 f3402 1"/>
              <a:gd name="f4505" fmla="*/ 1697845 f3401 1"/>
              <a:gd name="f4506" fmla="*/ 1739267 f3402 1"/>
              <a:gd name="f4507" fmla="*/ 1690741 f3401 1"/>
              <a:gd name="f4508" fmla="*/ 1681919 f3402 1"/>
              <a:gd name="f4509" fmla="*/ 1690740 f3401 1"/>
              <a:gd name="f4510" fmla="*/ 1666786 f3402 1"/>
              <a:gd name="f4511" fmla="*/ 1654604 f3401 1"/>
              <a:gd name="f4512" fmla="*/ 1665858 f3402 1"/>
              <a:gd name="f4513" fmla="*/ 1653368 f3401 1"/>
              <a:gd name="f4514" fmla="*/ 1677698 f3402 1"/>
              <a:gd name="f4515" fmla="*/ 1617952 f3401 1"/>
              <a:gd name="f4516" fmla="*/ 1633942 f3402 1"/>
              <a:gd name="f4517" fmla="*/ 1576769 f3401 1"/>
              <a:gd name="f4518" fmla="*/ 1630029 f3402 1"/>
              <a:gd name="f4519" fmla="*/ 1573165 f3401 1"/>
              <a:gd name="f4520" fmla="*/ 1655151 f3402 1"/>
              <a:gd name="f4521" fmla="*/ 1583461 f3401 1"/>
              <a:gd name="f4522" fmla="*/ 1686037 f3402 1"/>
              <a:gd name="f4523" fmla="*/ 1627526 f3401 1"/>
              <a:gd name="f4524" fmla="*/ 1690053 f3402 1"/>
              <a:gd name="f4525" fmla="*/ 1633601 f3401 1"/>
              <a:gd name="f4526" fmla="*/ 1697363 f3402 1"/>
              <a:gd name="f4527" fmla="*/ 1720631 f3402 1"/>
              <a:gd name="f4528" fmla="*/ 1636174 f3401 1"/>
              <a:gd name="f4529" fmla="*/ 1751518 f3402 1"/>
              <a:gd name="f4530" fmla="*/ 1673856 f3401 1"/>
              <a:gd name="f4531" fmla="*/ 1760372 f3402 1"/>
              <a:gd name="f4532" fmla="*/ 1680239 f3401 1"/>
              <a:gd name="f4533" fmla="*/ 1767579 f3402 1"/>
              <a:gd name="f4534" fmla="*/ 1672209 f3401 1"/>
              <a:gd name="f4535" fmla="*/ 1828528 f3402 1"/>
              <a:gd name="f4536" fmla="*/ 254193 f3401 1"/>
              <a:gd name="f4537" fmla="*/ 1828529 f3402 1"/>
              <a:gd name="f4538" fmla="*/ 250178 f3401 1"/>
              <a:gd name="f4539" fmla="*/ 1818234 f3402 1"/>
              <a:gd name="f4540" fmla="*/ 243383 f3401 1"/>
              <a:gd name="f4541" fmla="*/ 1720116 f3402 1"/>
              <a:gd name="f4542" fmla="*/ 823644 f3401 1"/>
              <a:gd name="f4543" fmla="*/ 1666682 f3402 1"/>
              <a:gd name="f4544" fmla="*/ 1199434 f3401 1"/>
              <a:gd name="f4545" fmla="*/ 1692318 f3402 1"/>
              <a:gd name="f4546" fmla="*/ 659532 f3401 1"/>
              <a:gd name="f4547" fmla="*/ 1705085 f3402 1"/>
              <a:gd name="f4548" fmla="*/ 36647 f3401 1"/>
              <a:gd name="f4549" fmla="*/ 1695307 f3402 1"/>
              <a:gd name="f4550" fmla="*/ 30589 f3401 1"/>
              <a:gd name="f4551" fmla="*/ 1689127 f3402 1"/>
              <a:gd name="f4552" fmla="*/ 39735 f3401 1"/>
              <a:gd name="f4553" fmla="*/ 1657519 f3402 1"/>
              <a:gd name="f4554" fmla="*/ 463915 f3401 1"/>
              <a:gd name="f4555" fmla="*/ 1626632 f3402 1"/>
              <a:gd name="f4556" fmla="*/ 811496 f3401 1"/>
              <a:gd name="f4557" fmla="*/ 1632192 f3402 1"/>
              <a:gd name="f4558" fmla="*/ 819114 f3401 1"/>
              <a:gd name="f4559" fmla="*/ 1635486 f3402 1"/>
              <a:gd name="f4560" fmla="*/ 1630133 f3402 1"/>
              <a:gd name="f4561" fmla="*/ 844957 f3401 1"/>
              <a:gd name="f4562" fmla="*/ 1622823 f3402 1"/>
              <a:gd name="f4563" fmla="*/ 469475 f3401 1"/>
              <a:gd name="f4564" fmla="*/ 1607071 f3402 1"/>
              <a:gd name="f4565" fmla="*/ 55179 f3401 1"/>
              <a:gd name="f4566" fmla="*/ 1598525 f3402 1"/>
              <a:gd name="f4567" fmla="*/ 49311 f3401 1"/>
              <a:gd name="f4568" fmla="*/ 1591113 f3402 1"/>
              <a:gd name="f4569" fmla="*/ 56620 f3401 1"/>
              <a:gd name="f4570" fmla="*/ 1581331 f3402 1"/>
              <a:gd name="f4571" fmla="*/ 331102 f3401 1"/>
              <a:gd name="f4572" fmla="*/ 1578552 f3402 1"/>
              <a:gd name="f4573" fmla="*/ 503142 f3401 1"/>
              <a:gd name="f4574" fmla="*/ 1574433 f3402 1"/>
              <a:gd name="f4575" fmla="*/ 255120 f3401 1"/>
              <a:gd name="f4576" fmla="*/ 1569388 f3402 1"/>
              <a:gd name="f4577" fmla="*/ 7305 f3401 1"/>
              <a:gd name="f4578" fmla="*/ 1560468 f3402 1"/>
              <a:gd name="f4579" fmla="*/ 42 f3401 1"/>
              <a:gd name="f4580" fmla="*/ 1553430 f3402 1"/>
              <a:gd name="f4581" fmla="*/ 6070 f3401 1"/>
              <a:gd name="f4582" fmla="*/ 1510806 f3402 1"/>
              <a:gd name="f4583" fmla="*/ 604554 f3401 1"/>
              <a:gd name="f4584" fmla="*/ 1467977 f3402 1"/>
              <a:gd name="f4585" fmla="*/ 275094 f3401 1"/>
              <a:gd name="f4586" fmla="*/ 1459431 f3402 1"/>
              <a:gd name="f4587" fmla="*/ 268607 f3401 1"/>
              <a:gd name="f4588" fmla="*/ 1451916 f3402 1"/>
              <a:gd name="f4589" fmla="*/ 276329 f3401 1"/>
              <a:gd name="f4590" fmla="*/ 1471272 f3402 1"/>
              <a:gd name="f4591" fmla="*/ 814379 f3401 1"/>
              <a:gd name="f4592" fmla="*/ 1483420 f3402 1"/>
              <a:gd name="f4593" fmla="*/ 898699 f3401 1"/>
              <a:gd name="f4594" fmla="*/ 1474875 f3402 1"/>
              <a:gd name="f4595" fmla="*/ 896949 f3401 1"/>
              <a:gd name="f4596" fmla="*/ 1469624 f3402 1"/>
              <a:gd name="f4597" fmla="*/ 904876 f3401 1"/>
              <a:gd name="f4598" fmla="*/ 1475801 f3402 1"/>
              <a:gd name="f4599" fmla="*/ 1056016 f3401 1"/>
              <a:gd name="f4600" fmla="*/ 1534486 f3402 1"/>
              <a:gd name="f4601" fmla="*/ 1466709 f3401 1"/>
              <a:gd name="f4602" fmla="*/ 1375110 f3402 1"/>
              <a:gd name="f4603" fmla="*/ 1231556 f3401 1"/>
              <a:gd name="f4604" fmla="*/ 1069124 f3402 1"/>
              <a:gd name="f4605" fmla="*/ 524762 f3401 1"/>
              <a:gd name="f4606" fmla="*/ 1057902 f3402 1"/>
              <a:gd name="f4607" fmla="*/ 529499 f3401 1"/>
              <a:gd name="f4608" fmla="*/ 1263815 f3402 1"/>
              <a:gd name="f4609" fmla="*/ 1103376 f3401 1"/>
              <a:gd name="f4610" fmla="*/ 925398 f3402 1"/>
              <a:gd name="f4611" fmla="*/ 342015 f3401 1"/>
              <a:gd name="f4612" fmla="*/ 916853 f3402 1"/>
              <a:gd name="f4613" fmla="*/ 335735 f3401 1"/>
              <a:gd name="f4614" fmla="*/ 895541 f3402 1"/>
              <a:gd name="f4615" fmla="*/ 350251 f3401 1"/>
              <a:gd name="f4616" fmla="*/ 1062329 f3402 1"/>
              <a:gd name="f4617" fmla="*/ 825498 f3401 1"/>
              <a:gd name="f4618" fmla="*/ 1373669 f3402 1"/>
              <a:gd name="f4619" fmla="*/ 1396183 f3401 1"/>
              <a:gd name="f4620" fmla="*/ 511925 f3402 1"/>
              <a:gd name="f4621" fmla="*/ 327807 f3401 1"/>
              <a:gd name="f4622" fmla="*/ 500738 f3402 1"/>
              <a:gd name="f4623" fmla="*/ 325133 f3401 1"/>
              <a:gd name="f4624" fmla="*/ 497204 f3402 1"/>
              <a:gd name="f4625" fmla="*/ 334396 f3401 1"/>
              <a:gd name="f4626" fmla="*/ 1125236 f3402 1"/>
              <a:gd name="f4627" fmla="*/ 1205406 f3401 1"/>
              <a:gd name="f4628" fmla="*/ 1265462 f3402 1"/>
              <a:gd name="f4629" fmla="*/ 1352118 f3401 1"/>
              <a:gd name="f4630" fmla="*/ 296026 f3402 1"/>
              <a:gd name="f4631" fmla="*/ 244207 f3401 1"/>
              <a:gd name="f4632" fmla="*/ 243622 f3402 1"/>
              <a:gd name="f4633" fmla="*/ 168740 f3401 1"/>
              <a:gd name="f4634" fmla="*/ f3403 1 f2"/>
              <a:gd name="f4635" fmla="*/ f3406 1 3859699"/>
              <a:gd name="f4636" fmla="*/ f3407 1 3357396"/>
              <a:gd name="f4637" fmla="*/ f3408 1 3859699"/>
              <a:gd name="f4638" fmla="*/ f3409 1 3357396"/>
              <a:gd name="f4639" fmla="*/ f3410 1 3859699"/>
              <a:gd name="f4640" fmla="*/ f3411 1 3357396"/>
              <a:gd name="f4641" fmla="*/ f3412 1 3859699"/>
              <a:gd name="f4642" fmla="*/ f3413 1 3859699"/>
              <a:gd name="f4643" fmla="*/ f3414 1 3357396"/>
              <a:gd name="f4644" fmla="*/ f3415 1 3859699"/>
              <a:gd name="f4645" fmla="*/ f3416 1 3357396"/>
              <a:gd name="f4646" fmla="*/ f3417 1 3859699"/>
              <a:gd name="f4647" fmla="*/ f3418 1 3357396"/>
              <a:gd name="f4648" fmla="*/ f3419 1 3859699"/>
              <a:gd name="f4649" fmla="*/ f3420 1 3357396"/>
              <a:gd name="f4650" fmla="*/ f3421 1 3859699"/>
              <a:gd name="f4651" fmla="*/ f3422 1 3357396"/>
              <a:gd name="f4652" fmla="*/ f3423 1 3859699"/>
              <a:gd name="f4653" fmla="*/ f3424 1 3357396"/>
              <a:gd name="f4654" fmla="*/ f3425 1 3859699"/>
              <a:gd name="f4655" fmla="*/ f3426 1 3357396"/>
              <a:gd name="f4656" fmla="*/ f3427 1 3859699"/>
              <a:gd name="f4657" fmla="*/ f3428 1 3357396"/>
              <a:gd name="f4658" fmla="*/ f3429 1 3859699"/>
              <a:gd name="f4659" fmla="*/ f3430 1 3357396"/>
              <a:gd name="f4660" fmla="*/ f3431 1 3859699"/>
              <a:gd name="f4661" fmla="*/ f3432 1 3859699"/>
              <a:gd name="f4662" fmla="*/ f3433 1 3357396"/>
              <a:gd name="f4663" fmla="*/ f3434 1 3859699"/>
              <a:gd name="f4664" fmla="*/ f3435 1 3357396"/>
              <a:gd name="f4665" fmla="*/ f3436 1 3859699"/>
              <a:gd name="f4666" fmla="*/ f3437 1 3357396"/>
              <a:gd name="f4667" fmla="*/ f3438 1 3859699"/>
              <a:gd name="f4668" fmla="*/ f3439 1 3357396"/>
              <a:gd name="f4669" fmla="*/ f3440 1 3859699"/>
              <a:gd name="f4670" fmla="*/ f3441 1 3357396"/>
              <a:gd name="f4671" fmla="*/ f3442 1 3859699"/>
              <a:gd name="f4672" fmla="*/ f3443 1 3357396"/>
              <a:gd name="f4673" fmla="*/ f3444 1 3357396"/>
              <a:gd name="f4674" fmla="*/ f3445 1 3859699"/>
              <a:gd name="f4675" fmla="*/ f3446 1 3357396"/>
              <a:gd name="f4676" fmla="*/ f3447 1 3859699"/>
              <a:gd name="f4677" fmla="*/ f3448 1 3357396"/>
              <a:gd name="f4678" fmla="*/ f3449 1 3859699"/>
              <a:gd name="f4679" fmla="*/ f3450 1 3357396"/>
              <a:gd name="f4680" fmla="*/ f3451 1 3859699"/>
              <a:gd name="f4681" fmla="*/ f3452 1 3357396"/>
              <a:gd name="f4682" fmla="*/ f3453 1 3859699"/>
              <a:gd name="f4683" fmla="*/ f3454 1 3357396"/>
              <a:gd name="f4684" fmla="*/ f3455 1 3859699"/>
              <a:gd name="f4685" fmla="*/ f3456 1 3357396"/>
              <a:gd name="f4686" fmla="*/ f3457 1 3859699"/>
              <a:gd name="f4687" fmla="*/ f3458 1 3859699"/>
              <a:gd name="f4688" fmla="*/ f3459 1 3357396"/>
              <a:gd name="f4689" fmla="*/ f3460 1 3859699"/>
              <a:gd name="f4690" fmla="*/ f3461 1 3357396"/>
              <a:gd name="f4691" fmla="*/ f3462 1 3859699"/>
              <a:gd name="f4692" fmla="*/ f3463 1 3357396"/>
              <a:gd name="f4693" fmla="*/ f3464 1 3859699"/>
              <a:gd name="f4694" fmla="*/ f3465 1 3357396"/>
              <a:gd name="f4695" fmla="*/ f3466 1 3859699"/>
              <a:gd name="f4696" fmla="*/ f3467 1 3357396"/>
              <a:gd name="f4697" fmla="*/ f3468 1 3859699"/>
              <a:gd name="f4698" fmla="*/ f3469 1 3357396"/>
              <a:gd name="f4699" fmla="*/ f3470 1 3859699"/>
              <a:gd name="f4700" fmla="*/ f3471 1 3357396"/>
              <a:gd name="f4701" fmla="*/ f3472 1 3357396"/>
              <a:gd name="f4702" fmla="*/ f3473 1 3859699"/>
              <a:gd name="f4703" fmla="*/ f3474 1 3357396"/>
              <a:gd name="f4704" fmla="*/ f3475 1 3859699"/>
              <a:gd name="f4705" fmla="*/ f3476 1 3357396"/>
              <a:gd name="f4706" fmla="*/ f3477 1 3859699"/>
              <a:gd name="f4707" fmla="*/ f3478 1 3357396"/>
              <a:gd name="f4708" fmla="*/ f3479 1 3859699"/>
              <a:gd name="f4709" fmla="*/ f3480 1 3357396"/>
              <a:gd name="f4710" fmla="*/ f3481 1 3859699"/>
              <a:gd name="f4711" fmla="*/ f3482 1 3357396"/>
              <a:gd name="f4712" fmla="*/ f3483 1 3859699"/>
              <a:gd name="f4713" fmla="*/ f3484 1 3357396"/>
              <a:gd name="f4714" fmla="*/ f3485 1 3859699"/>
              <a:gd name="f4715" fmla="*/ f3486 1 3357396"/>
              <a:gd name="f4716" fmla="*/ f3487 1 3859699"/>
              <a:gd name="f4717" fmla="*/ f3488 1 3357396"/>
              <a:gd name="f4718" fmla="*/ f3489 1 3859699"/>
              <a:gd name="f4719" fmla="*/ f3490 1 3357396"/>
              <a:gd name="f4720" fmla="*/ f3491 1 3859699"/>
              <a:gd name="f4721" fmla="*/ f3492 1 3357396"/>
              <a:gd name="f4722" fmla="*/ f3493 1 3859699"/>
              <a:gd name="f4723" fmla="*/ f3494 1 3357396"/>
              <a:gd name="f4724" fmla="*/ f3495 1 3357396"/>
              <a:gd name="f4725" fmla="*/ f3496 1 3859699"/>
              <a:gd name="f4726" fmla="*/ f3497 1 3357396"/>
              <a:gd name="f4727" fmla="*/ f3498 1 3859699"/>
              <a:gd name="f4728" fmla="*/ f3499 1 3357396"/>
              <a:gd name="f4729" fmla="*/ f3500 1 3859699"/>
              <a:gd name="f4730" fmla="*/ f3501 1 3357396"/>
              <a:gd name="f4731" fmla="*/ f3502 1 3859699"/>
              <a:gd name="f4732" fmla="*/ f3503 1 3357396"/>
              <a:gd name="f4733" fmla="*/ f3504 1 3859699"/>
              <a:gd name="f4734" fmla="*/ f3505 1 3357396"/>
              <a:gd name="f4735" fmla="*/ f3506 1 3859699"/>
              <a:gd name="f4736" fmla="*/ f3507 1 3357396"/>
              <a:gd name="f4737" fmla="*/ f3508 1 3859699"/>
              <a:gd name="f4738" fmla="*/ f3509 1 3357396"/>
              <a:gd name="f4739" fmla="*/ f3510 1 3859699"/>
              <a:gd name="f4740" fmla="*/ f3511 1 3357396"/>
              <a:gd name="f4741" fmla="*/ f3512 1 3859699"/>
              <a:gd name="f4742" fmla="*/ f3513 1 3357396"/>
              <a:gd name="f4743" fmla="*/ f3514 1 3859699"/>
              <a:gd name="f4744" fmla="*/ f3515 1 3357396"/>
              <a:gd name="f4745" fmla="*/ f3516 1 3859699"/>
              <a:gd name="f4746" fmla="*/ f3517 1 3357396"/>
              <a:gd name="f4747" fmla="*/ f3518 1 3859699"/>
              <a:gd name="f4748" fmla="*/ f3519 1 3357396"/>
              <a:gd name="f4749" fmla="*/ f3520 1 3859699"/>
              <a:gd name="f4750" fmla="*/ f3521 1 3357396"/>
              <a:gd name="f4751" fmla="*/ f3522 1 3859699"/>
              <a:gd name="f4752" fmla="*/ f3523 1 3357396"/>
              <a:gd name="f4753" fmla="*/ f3524 1 3859699"/>
              <a:gd name="f4754" fmla="*/ f3525 1 3357396"/>
              <a:gd name="f4755" fmla="*/ f3526 1 3859699"/>
              <a:gd name="f4756" fmla="*/ f3527 1 3357396"/>
              <a:gd name="f4757" fmla="*/ f3528 1 3859699"/>
              <a:gd name="f4758" fmla="*/ f3529 1 3357396"/>
              <a:gd name="f4759" fmla="*/ f3530 1 3859699"/>
              <a:gd name="f4760" fmla="*/ f3531 1 3357396"/>
              <a:gd name="f4761" fmla="*/ f3532 1 3859699"/>
              <a:gd name="f4762" fmla="*/ f3533 1 3357396"/>
              <a:gd name="f4763" fmla="*/ f3534 1 3859699"/>
              <a:gd name="f4764" fmla="*/ f3535 1 3357396"/>
              <a:gd name="f4765" fmla="*/ f3536 1 3859699"/>
              <a:gd name="f4766" fmla="*/ f3537 1 3357396"/>
              <a:gd name="f4767" fmla="*/ f3538 1 3859699"/>
              <a:gd name="f4768" fmla="*/ f3539 1 3357396"/>
              <a:gd name="f4769" fmla="*/ f3540 1 3859699"/>
              <a:gd name="f4770" fmla="*/ f3541 1 3357396"/>
              <a:gd name="f4771" fmla="*/ f3542 1 3859699"/>
              <a:gd name="f4772" fmla="*/ f3543 1 3357396"/>
              <a:gd name="f4773" fmla="*/ f3544 1 3859699"/>
              <a:gd name="f4774" fmla="*/ f3545 1 3357396"/>
              <a:gd name="f4775" fmla="*/ f3546 1 3859699"/>
              <a:gd name="f4776" fmla="*/ f3547 1 3357396"/>
              <a:gd name="f4777" fmla="*/ f3548 1 3859699"/>
              <a:gd name="f4778" fmla="*/ f3549 1 3357396"/>
              <a:gd name="f4779" fmla="*/ f3550 1 3859699"/>
              <a:gd name="f4780" fmla="*/ f3551 1 3357396"/>
              <a:gd name="f4781" fmla="*/ f3552 1 3859699"/>
              <a:gd name="f4782" fmla="*/ f3553 1 3357396"/>
              <a:gd name="f4783" fmla="*/ f3554 1 3859699"/>
              <a:gd name="f4784" fmla="*/ f3555 1 3357396"/>
              <a:gd name="f4785" fmla="*/ f3556 1 3859699"/>
              <a:gd name="f4786" fmla="*/ f3557 1 3357396"/>
              <a:gd name="f4787" fmla="*/ f3558 1 3357396"/>
              <a:gd name="f4788" fmla="*/ f3559 1 3859699"/>
              <a:gd name="f4789" fmla="*/ f3560 1 3357396"/>
              <a:gd name="f4790" fmla="*/ f3561 1 3859699"/>
              <a:gd name="f4791" fmla="*/ f3562 1 3357396"/>
              <a:gd name="f4792" fmla="*/ f3563 1 3859699"/>
              <a:gd name="f4793" fmla="*/ f3564 1 3357396"/>
              <a:gd name="f4794" fmla="*/ f3565 1 3859699"/>
              <a:gd name="f4795" fmla="*/ f3566 1 3357396"/>
              <a:gd name="f4796" fmla="*/ f3567 1 3357396"/>
              <a:gd name="f4797" fmla="*/ f3568 1 3859699"/>
              <a:gd name="f4798" fmla="*/ f3569 1 3357396"/>
              <a:gd name="f4799" fmla="*/ f3570 1 3859699"/>
              <a:gd name="f4800" fmla="*/ f3571 1 3357396"/>
              <a:gd name="f4801" fmla="*/ f3572 1 3859699"/>
              <a:gd name="f4802" fmla="*/ f3573 1 3357396"/>
              <a:gd name="f4803" fmla="*/ f3574 1 3859699"/>
              <a:gd name="f4804" fmla="*/ f3575 1 3357396"/>
              <a:gd name="f4805" fmla="*/ f3576 1 3859699"/>
              <a:gd name="f4806" fmla="*/ f3577 1 3357396"/>
              <a:gd name="f4807" fmla="*/ f3578 1 3859699"/>
              <a:gd name="f4808" fmla="*/ f3579 1 3357396"/>
              <a:gd name="f4809" fmla="*/ f3580 1 3859699"/>
              <a:gd name="f4810" fmla="*/ f3581 1 3357396"/>
              <a:gd name="f4811" fmla="*/ f3582 1 3859699"/>
              <a:gd name="f4812" fmla="*/ f3583 1 3357396"/>
              <a:gd name="f4813" fmla="*/ f3584 1 3859699"/>
              <a:gd name="f4814" fmla="*/ f3585 1 3357396"/>
              <a:gd name="f4815" fmla="*/ f3586 1 3859699"/>
              <a:gd name="f4816" fmla="*/ f3587 1 3357396"/>
              <a:gd name="f4817" fmla="*/ f3588 1 3859699"/>
              <a:gd name="f4818" fmla="*/ f3589 1 3357396"/>
              <a:gd name="f4819" fmla="*/ f3590 1 3859699"/>
              <a:gd name="f4820" fmla="*/ f3591 1 3357396"/>
              <a:gd name="f4821" fmla="*/ f3592 1 3859699"/>
              <a:gd name="f4822" fmla="*/ f3593 1 3357396"/>
              <a:gd name="f4823" fmla="*/ f3594 1 3859699"/>
              <a:gd name="f4824" fmla="*/ f3595 1 3357396"/>
              <a:gd name="f4825" fmla="*/ f3596 1 3859699"/>
              <a:gd name="f4826" fmla="*/ f3597 1 3357396"/>
              <a:gd name="f4827" fmla="*/ f3598 1 3859699"/>
              <a:gd name="f4828" fmla="*/ f3599 1 3357396"/>
              <a:gd name="f4829" fmla="*/ f3600 1 3859699"/>
              <a:gd name="f4830" fmla="*/ f3601 1 3357396"/>
              <a:gd name="f4831" fmla="*/ f3602 1 3859699"/>
              <a:gd name="f4832" fmla="*/ f3603 1 3357396"/>
              <a:gd name="f4833" fmla="*/ f3604 1 3859699"/>
              <a:gd name="f4834" fmla="*/ f3605 1 3357396"/>
              <a:gd name="f4835" fmla="*/ f3606 1 3859699"/>
              <a:gd name="f4836" fmla="*/ f3607 1 3357396"/>
              <a:gd name="f4837" fmla="*/ f3608 1 3859699"/>
              <a:gd name="f4838" fmla="*/ f3609 1 3357396"/>
              <a:gd name="f4839" fmla="*/ f3610 1 3859699"/>
              <a:gd name="f4840" fmla="*/ f3611 1 3357396"/>
              <a:gd name="f4841" fmla="*/ f3612 1 3859699"/>
              <a:gd name="f4842" fmla="*/ f3613 1 3357396"/>
              <a:gd name="f4843" fmla="*/ f3614 1 3859699"/>
              <a:gd name="f4844" fmla="*/ f3615 1 3357396"/>
              <a:gd name="f4845" fmla="*/ f3616 1 3859699"/>
              <a:gd name="f4846" fmla="*/ f3617 1 3357396"/>
              <a:gd name="f4847" fmla="*/ f3618 1 3357396"/>
              <a:gd name="f4848" fmla="*/ f3619 1 3859699"/>
              <a:gd name="f4849" fmla="*/ f3620 1 3357396"/>
              <a:gd name="f4850" fmla="*/ f3621 1 3859699"/>
              <a:gd name="f4851" fmla="*/ f3622 1 3357396"/>
              <a:gd name="f4852" fmla="*/ f3623 1 3859699"/>
              <a:gd name="f4853" fmla="*/ f3624 1 3357396"/>
              <a:gd name="f4854" fmla="*/ f3625 1 3859699"/>
              <a:gd name="f4855" fmla="*/ f3626 1 3357396"/>
              <a:gd name="f4856" fmla="*/ f3627 1 3859699"/>
              <a:gd name="f4857" fmla="*/ f3628 1 3357396"/>
              <a:gd name="f4858" fmla="*/ f3629 1 3859699"/>
              <a:gd name="f4859" fmla="*/ f3630 1 3357396"/>
              <a:gd name="f4860" fmla="*/ f3631 1 3859699"/>
              <a:gd name="f4861" fmla="*/ f3632 1 3357396"/>
              <a:gd name="f4862" fmla="*/ f3633 1 3859699"/>
              <a:gd name="f4863" fmla="*/ f3634 1 3357396"/>
              <a:gd name="f4864" fmla="*/ f3635 1 3859699"/>
              <a:gd name="f4865" fmla="*/ f3636 1 3357396"/>
              <a:gd name="f4866" fmla="*/ f3637 1 3859699"/>
              <a:gd name="f4867" fmla="*/ f3638 1 3357396"/>
              <a:gd name="f4868" fmla="*/ f3639 1 3859699"/>
              <a:gd name="f4869" fmla="*/ f3640 1 3357396"/>
              <a:gd name="f4870" fmla="*/ f3641 1 3859699"/>
              <a:gd name="f4871" fmla="*/ f3642 1 3357396"/>
              <a:gd name="f4872" fmla="*/ f3643 1 3357396"/>
              <a:gd name="f4873" fmla="*/ f3644 1 3859699"/>
              <a:gd name="f4874" fmla="*/ f3645 1 3357396"/>
              <a:gd name="f4875" fmla="*/ f3646 1 3859699"/>
              <a:gd name="f4876" fmla="*/ f3647 1 3357396"/>
              <a:gd name="f4877" fmla="*/ f3648 1 3859699"/>
              <a:gd name="f4878" fmla="*/ f3649 1 3357396"/>
              <a:gd name="f4879" fmla="*/ f3650 1 3859699"/>
              <a:gd name="f4880" fmla="*/ f3651 1 3357396"/>
              <a:gd name="f4881" fmla="*/ f3652 1 3859699"/>
              <a:gd name="f4882" fmla="*/ f3653 1 3357396"/>
              <a:gd name="f4883" fmla="*/ f3654 1 3859699"/>
              <a:gd name="f4884" fmla="*/ f3655 1 3357396"/>
              <a:gd name="f4885" fmla="*/ f3656 1 3859699"/>
              <a:gd name="f4886" fmla="*/ f3657 1 3357396"/>
              <a:gd name="f4887" fmla="*/ f3658 1 3859699"/>
              <a:gd name="f4888" fmla="*/ f3659 1 3357396"/>
              <a:gd name="f4889" fmla="*/ f3660 1 3859699"/>
              <a:gd name="f4890" fmla="*/ f3661 1 3357396"/>
              <a:gd name="f4891" fmla="*/ f3662 1 3859699"/>
              <a:gd name="f4892" fmla="*/ f3663 1 3357396"/>
              <a:gd name="f4893" fmla="*/ f3664 1 3859699"/>
              <a:gd name="f4894" fmla="*/ f3665 1 3357396"/>
              <a:gd name="f4895" fmla="*/ f3666 1 3859699"/>
              <a:gd name="f4896" fmla="*/ f3667 1 3357396"/>
              <a:gd name="f4897" fmla="*/ f3668 1 3859699"/>
              <a:gd name="f4898" fmla="*/ f3669 1 3357396"/>
              <a:gd name="f4899" fmla="*/ f3670 1 3859699"/>
              <a:gd name="f4900" fmla="*/ f3671 1 3357396"/>
              <a:gd name="f4901" fmla="*/ f3672 1 3859699"/>
              <a:gd name="f4902" fmla="*/ f3673 1 3357396"/>
              <a:gd name="f4903" fmla="*/ f3674 1 3357396"/>
              <a:gd name="f4904" fmla="*/ f3675 1 3859699"/>
              <a:gd name="f4905" fmla="*/ f3676 1 3357396"/>
              <a:gd name="f4906" fmla="*/ f3677 1 3859699"/>
              <a:gd name="f4907" fmla="*/ f3678 1 3357396"/>
              <a:gd name="f4908" fmla="*/ f3679 1 3859699"/>
              <a:gd name="f4909" fmla="*/ f3680 1 3357396"/>
              <a:gd name="f4910" fmla="*/ f3681 1 3859699"/>
              <a:gd name="f4911" fmla="*/ f3682 1 3859699"/>
              <a:gd name="f4912" fmla="*/ f3683 1 3357396"/>
              <a:gd name="f4913" fmla="*/ f3684 1 3859699"/>
              <a:gd name="f4914" fmla="*/ f3685 1 3357396"/>
              <a:gd name="f4915" fmla="*/ f3686 1 3357396"/>
              <a:gd name="f4916" fmla="*/ f3687 1 3859699"/>
              <a:gd name="f4917" fmla="*/ f3688 1 3357396"/>
              <a:gd name="f4918" fmla="*/ f3689 1 3859699"/>
              <a:gd name="f4919" fmla="*/ f3690 1 3357396"/>
              <a:gd name="f4920" fmla="*/ f3691 1 3357396"/>
              <a:gd name="f4921" fmla="*/ f3692 1 3859699"/>
              <a:gd name="f4922" fmla="*/ f3693 1 3357396"/>
              <a:gd name="f4923" fmla="*/ f3694 1 3859699"/>
              <a:gd name="f4924" fmla="*/ f3695 1 3357396"/>
              <a:gd name="f4925" fmla="*/ f3696 1 3859699"/>
              <a:gd name="f4926" fmla="*/ f3697 1 3357396"/>
              <a:gd name="f4927" fmla="*/ f3698 1 3859699"/>
              <a:gd name="f4928" fmla="*/ f3699 1 3357396"/>
              <a:gd name="f4929" fmla="*/ f3700 1 3859699"/>
              <a:gd name="f4930" fmla="*/ f3701 1 3357396"/>
              <a:gd name="f4931" fmla="*/ f3702 1 3859699"/>
              <a:gd name="f4932" fmla="*/ f3703 1 3357396"/>
              <a:gd name="f4933" fmla="*/ f3704 1 3357396"/>
              <a:gd name="f4934" fmla="*/ f3705 1 3859699"/>
              <a:gd name="f4935" fmla="*/ f3706 1 3357396"/>
              <a:gd name="f4936" fmla="*/ f3707 1 3859699"/>
              <a:gd name="f4937" fmla="*/ f3708 1 3357396"/>
              <a:gd name="f4938" fmla="*/ f3709 1 3859699"/>
              <a:gd name="f4939" fmla="*/ f3710 1 3357396"/>
              <a:gd name="f4940" fmla="*/ f3711 1 3859699"/>
              <a:gd name="f4941" fmla="*/ f3712 1 3357396"/>
              <a:gd name="f4942" fmla="*/ f3713 1 3859699"/>
              <a:gd name="f4943" fmla="*/ f3714 1 3357396"/>
              <a:gd name="f4944" fmla="*/ f3715 1 3859699"/>
              <a:gd name="f4945" fmla="*/ f3716 1 3357396"/>
              <a:gd name="f4946" fmla="*/ f3717 1 3859699"/>
              <a:gd name="f4947" fmla="*/ f3718 1 3357396"/>
              <a:gd name="f4948" fmla="*/ f3719 1 3859699"/>
              <a:gd name="f4949" fmla="*/ f3720 1 3357396"/>
              <a:gd name="f4950" fmla="*/ f3721 1 3859699"/>
              <a:gd name="f4951" fmla="*/ f3722 1 3357396"/>
              <a:gd name="f4952" fmla="*/ f3723 1 3859699"/>
              <a:gd name="f4953" fmla="*/ f3724 1 3357396"/>
              <a:gd name="f4954" fmla="*/ f3725 1 3859699"/>
              <a:gd name="f4955" fmla="*/ f3726 1 3357396"/>
              <a:gd name="f4956" fmla="*/ f3727 1 3357396"/>
              <a:gd name="f4957" fmla="*/ f3728 1 3859699"/>
              <a:gd name="f4958" fmla="*/ f3729 1 3357396"/>
              <a:gd name="f4959" fmla="*/ f3730 1 3859699"/>
              <a:gd name="f4960" fmla="*/ f3731 1 3357396"/>
              <a:gd name="f4961" fmla="*/ f3732 1 3859699"/>
              <a:gd name="f4962" fmla="*/ f3733 1 3357396"/>
              <a:gd name="f4963" fmla="*/ f3734 1 3859699"/>
              <a:gd name="f4964" fmla="*/ f3735 1 3357396"/>
              <a:gd name="f4965" fmla="*/ f3736 1 3859699"/>
              <a:gd name="f4966" fmla="*/ f3737 1 3357396"/>
              <a:gd name="f4967" fmla="*/ f3738 1 3859699"/>
              <a:gd name="f4968" fmla="*/ f3739 1 3357396"/>
              <a:gd name="f4969" fmla="*/ f3740 1 3859699"/>
              <a:gd name="f4970" fmla="*/ f3741 1 3357396"/>
              <a:gd name="f4971" fmla="*/ f3742 1 3859699"/>
              <a:gd name="f4972" fmla="*/ f3743 1 3357396"/>
              <a:gd name="f4973" fmla="*/ f3744 1 3859699"/>
              <a:gd name="f4974" fmla="*/ f3745 1 3357396"/>
              <a:gd name="f4975" fmla="*/ f3746 1 3859699"/>
              <a:gd name="f4976" fmla="*/ f3747 1 3357396"/>
              <a:gd name="f4977" fmla="*/ f3748 1 3859699"/>
              <a:gd name="f4978" fmla="*/ f3749 1 3357396"/>
              <a:gd name="f4979" fmla="*/ f3750 1 3859699"/>
              <a:gd name="f4980" fmla="*/ f3751 1 3357396"/>
              <a:gd name="f4981" fmla="*/ f3752 1 3357396"/>
              <a:gd name="f4982" fmla="*/ f3753 1 3859699"/>
              <a:gd name="f4983" fmla="*/ f3754 1 3357396"/>
              <a:gd name="f4984" fmla="*/ f3755 1 3859699"/>
              <a:gd name="f4985" fmla="*/ f3756 1 3357396"/>
              <a:gd name="f4986" fmla="*/ f3757 1 3859699"/>
              <a:gd name="f4987" fmla="*/ f3758 1 3357396"/>
              <a:gd name="f4988" fmla="*/ f3759 1 3859699"/>
              <a:gd name="f4989" fmla="*/ f3760 1 3357396"/>
              <a:gd name="f4990" fmla="*/ f3761 1 3859699"/>
              <a:gd name="f4991" fmla="*/ f3762 1 3357396"/>
              <a:gd name="f4992" fmla="*/ f3763 1 3859699"/>
              <a:gd name="f4993" fmla="*/ f3764 1 3357396"/>
              <a:gd name="f4994" fmla="*/ f3765 1 3357396"/>
              <a:gd name="f4995" fmla="*/ f3766 1 3859699"/>
              <a:gd name="f4996" fmla="*/ f3767 1 3357396"/>
              <a:gd name="f4997" fmla="*/ f3768 1 3859699"/>
              <a:gd name="f4998" fmla="*/ f3769 1 3357396"/>
              <a:gd name="f4999" fmla="*/ f3770 1 3859699"/>
              <a:gd name="f5000" fmla="*/ f3771 1 3357396"/>
              <a:gd name="f5001" fmla="*/ f3772 1 3859699"/>
              <a:gd name="f5002" fmla="*/ f3773 1 3357396"/>
              <a:gd name="f5003" fmla="*/ f3774 1 3859699"/>
              <a:gd name="f5004" fmla="*/ f3775 1 3357396"/>
              <a:gd name="f5005" fmla="*/ f3776 1 3859699"/>
              <a:gd name="f5006" fmla="*/ f3777 1 3357396"/>
              <a:gd name="f5007" fmla="*/ f3778 1 3357396"/>
              <a:gd name="f5008" fmla="*/ f3779 1 3859699"/>
              <a:gd name="f5009" fmla="*/ f3780 1 3357396"/>
              <a:gd name="f5010" fmla="*/ f3781 1 3859699"/>
              <a:gd name="f5011" fmla="*/ f3782 1 3357396"/>
              <a:gd name="f5012" fmla="*/ f3783 1 3859699"/>
              <a:gd name="f5013" fmla="*/ f3784 1 3357396"/>
              <a:gd name="f5014" fmla="*/ f3785 1 3859699"/>
              <a:gd name="f5015" fmla="*/ f3786 1 3357396"/>
              <a:gd name="f5016" fmla="*/ f3787 1 3859699"/>
              <a:gd name="f5017" fmla="*/ f3788 1 3357396"/>
              <a:gd name="f5018" fmla="*/ f3789 1 3859699"/>
              <a:gd name="f5019" fmla="*/ f3790 1 3357396"/>
              <a:gd name="f5020" fmla="*/ f3791 1 3859699"/>
              <a:gd name="f5021" fmla="*/ f3792 1 3357396"/>
              <a:gd name="f5022" fmla="*/ f3793 1 3859699"/>
              <a:gd name="f5023" fmla="*/ f3794 1 3357396"/>
              <a:gd name="f5024" fmla="*/ f3795 1 3859699"/>
              <a:gd name="f5025" fmla="*/ f3796 1 3357396"/>
              <a:gd name="f5026" fmla="*/ f3797 1 3859699"/>
              <a:gd name="f5027" fmla="*/ f3798 1 3357396"/>
              <a:gd name="f5028" fmla="*/ f3799 1 3357396"/>
              <a:gd name="f5029" fmla="*/ f3800 1 3859699"/>
              <a:gd name="f5030" fmla="*/ f3801 1 3357396"/>
              <a:gd name="f5031" fmla="*/ f3802 1 3859699"/>
              <a:gd name="f5032" fmla="*/ f3803 1 3357396"/>
              <a:gd name="f5033" fmla="*/ f3804 1 3859699"/>
              <a:gd name="f5034" fmla="*/ f3805 1 3357396"/>
              <a:gd name="f5035" fmla="*/ f3806 1 3859699"/>
              <a:gd name="f5036" fmla="*/ f3807 1 3357396"/>
              <a:gd name="f5037" fmla="*/ f3808 1 3859699"/>
              <a:gd name="f5038" fmla="*/ f3809 1 3357396"/>
              <a:gd name="f5039" fmla="*/ f3810 1 3859699"/>
              <a:gd name="f5040" fmla="*/ f3811 1 3357396"/>
              <a:gd name="f5041" fmla="*/ f3812 1 3859699"/>
              <a:gd name="f5042" fmla="*/ f3813 1 3357396"/>
              <a:gd name="f5043" fmla="*/ f3814 1 3859699"/>
              <a:gd name="f5044" fmla="*/ f3815 1 3357396"/>
              <a:gd name="f5045" fmla="*/ f3816 1 3859699"/>
              <a:gd name="f5046" fmla="*/ f3817 1 3357396"/>
              <a:gd name="f5047" fmla="*/ f3818 1 3859699"/>
              <a:gd name="f5048" fmla="*/ f3819 1 3357396"/>
              <a:gd name="f5049" fmla="*/ f3820 1 3859699"/>
              <a:gd name="f5050" fmla="*/ f3821 1 3357396"/>
              <a:gd name="f5051" fmla="*/ f3822 1 3859699"/>
              <a:gd name="f5052" fmla="*/ f3823 1 3357396"/>
              <a:gd name="f5053" fmla="*/ f3824 1 3859699"/>
              <a:gd name="f5054" fmla="*/ f3825 1 3357396"/>
              <a:gd name="f5055" fmla="*/ f3826 1 3859699"/>
              <a:gd name="f5056" fmla="*/ f3827 1 3357396"/>
              <a:gd name="f5057" fmla="*/ f3828 1 3357396"/>
              <a:gd name="f5058" fmla="*/ f3829 1 3859699"/>
              <a:gd name="f5059" fmla="*/ f3830 1 3357396"/>
              <a:gd name="f5060" fmla="*/ f3831 1 3859699"/>
              <a:gd name="f5061" fmla="*/ f3832 1 3357396"/>
              <a:gd name="f5062" fmla="*/ f3833 1 3859699"/>
              <a:gd name="f5063" fmla="*/ f3834 1 3357396"/>
              <a:gd name="f5064" fmla="*/ f3835 1 3859699"/>
              <a:gd name="f5065" fmla="*/ f3836 1 3357396"/>
              <a:gd name="f5066" fmla="*/ f3837 1 3859699"/>
              <a:gd name="f5067" fmla="*/ f3838 1 3859699"/>
              <a:gd name="f5068" fmla="*/ f3839 1 3357396"/>
              <a:gd name="f5069" fmla="*/ f3840 1 3859699"/>
              <a:gd name="f5070" fmla="*/ f3841 1 3357396"/>
              <a:gd name="f5071" fmla="*/ f3842 1 3859699"/>
              <a:gd name="f5072" fmla="*/ f3843 1 3357396"/>
              <a:gd name="f5073" fmla="*/ f3844 1 3859699"/>
              <a:gd name="f5074" fmla="*/ f3845 1 3357396"/>
              <a:gd name="f5075" fmla="*/ f3846 1 3859699"/>
              <a:gd name="f5076" fmla="*/ f3847 1 3357396"/>
              <a:gd name="f5077" fmla="*/ f3848 1 3859699"/>
              <a:gd name="f5078" fmla="*/ f3849 1 3357396"/>
              <a:gd name="f5079" fmla="*/ f3850 1 3859699"/>
              <a:gd name="f5080" fmla="*/ f3851 1 3357396"/>
              <a:gd name="f5081" fmla="*/ f3852 1 3859699"/>
              <a:gd name="f5082" fmla="*/ f3853 1 3357396"/>
              <a:gd name="f5083" fmla="*/ f3854 1 3859699"/>
              <a:gd name="f5084" fmla="*/ f3855 1 3357396"/>
              <a:gd name="f5085" fmla="*/ f3856 1 3859699"/>
              <a:gd name="f5086" fmla="*/ f3857 1 3357396"/>
              <a:gd name="f5087" fmla="*/ f3858 1 3859699"/>
              <a:gd name="f5088" fmla="*/ f3859 1 3357396"/>
              <a:gd name="f5089" fmla="*/ f3860 1 3859699"/>
              <a:gd name="f5090" fmla="*/ f3861 1 3357396"/>
              <a:gd name="f5091" fmla="*/ f3862 1 3859699"/>
              <a:gd name="f5092" fmla="*/ f3863 1 3357396"/>
              <a:gd name="f5093" fmla="*/ f3864 1 3859699"/>
              <a:gd name="f5094" fmla="*/ f3865 1 3357396"/>
              <a:gd name="f5095" fmla="*/ f3866 1 3859699"/>
              <a:gd name="f5096" fmla="*/ f3867 1 3357396"/>
              <a:gd name="f5097" fmla="*/ f3868 1 3859699"/>
              <a:gd name="f5098" fmla="*/ f3869 1 3357396"/>
              <a:gd name="f5099" fmla="*/ f3870 1 3859699"/>
              <a:gd name="f5100" fmla="*/ f3871 1 3357396"/>
              <a:gd name="f5101" fmla="*/ f3872 1 3859699"/>
              <a:gd name="f5102" fmla="*/ f3873 1 3357396"/>
              <a:gd name="f5103" fmla="*/ f3874 1 3859699"/>
              <a:gd name="f5104" fmla="*/ f3875 1 3357396"/>
              <a:gd name="f5105" fmla="*/ f3876 1 3859699"/>
              <a:gd name="f5106" fmla="*/ f3877 1 3357396"/>
              <a:gd name="f5107" fmla="*/ f3878 1 3859699"/>
              <a:gd name="f5108" fmla="*/ f3879 1 3357396"/>
              <a:gd name="f5109" fmla="*/ f3880 1 3859699"/>
              <a:gd name="f5110" fmla="*/ f3881 1 3357396"/>
              <a:gd name="f5111" fmla="*/ f3882 1 3859699"/>
              <a:gd name="f5112" fmla="*/ f3883 1 3357396"/>
              <a:gd name="f5113" fmla="*/ f3884 1 3859699"/>
              <a:gd name="f5114" fmla="*/ f3885 1 3357396"/>
              <a:gd name="f5115" fmla="*/ f3886 1 3357396"/>
              <a:gd name="f5116" fmla="*/ f3887 1 3859699"/>
              <a:gd name="f5117" fmla="*/ f3888 1 3357396"/>
              <a:gd name="f5118" fmla="*/ f3889 1 3859699"/>
              <a:gd name="f5119" fmla="*/ f3890 1 3357396"/>
              <a:gd name="f5120" fmla="*/ f3891 1 3859699"/>
              <a:gd name="f5121" fmla="*/ f3892 1 3357396"/>
              <a:gd name="f5122" fmla="*/ f3893 1 3859699"/>
              <a:gd name="f5123" fmla="*/ f3894 1 3357396"/>
              <a:gd name="f5124" fmla="*/ f3895 1 3859699"/>
              <a:gd name="f5125" fmla="*/ f3896 1 3357396"/>
              <a:gd name="f5126" fmla="*/ f3897 1 3859699"/>
              <a:gd name="f5127" fmla="*/ f3898 1 3357396"/>
              <a:gd name="f5128" fmla="*/ f3899 1 3859699"/>
              <a:gd name="f5129" fmla="*/ f3900 1 3357396"/>
              <a:gd name="f5130" fmla="*/ f3901 1 3859699"/>
              <a:gd name="f5131" fmla="*/ f3902 1 3357396"/>
              <a:gd name="f5132" fmla="*/ f3903 1 3859699"/>
              <a:gd name="f5133" fmla="*/ f3904 1 3357396"/>
              <a:gd name="f5134" fmla="*/ f3905 1 3357396"/>
              <a:gd name="f5135" fmla="*/ f3906 1 3859699"/>
              <a:gd name="f5136" fmla="*/ f3907 1 3357396"/>
              <a:gd name="f5137" fmla="*/ f3908 1 3859699"/>
              <a:gd name="f5138" fmla="*/ f3909 1 3357396"/>
              <a:gd name="f5139" fmla="*/ f3910 1 3859699"/>
              <a:gd name="f5140" fmla="*/ f3911 1 3357396"/>
              <a:gd name="f5141" fmla="*/ f3912 1 3859699"/>
              <a:gd name="f5142" fmla="*/ f3913 1 3357396"/>
              <a:gd name="f5143" fmla="*/ f3914 1 3859699"/>
              <a:gd name="f5144" fmla="*/ f3915 1 3357396"/>
              <a:gd name="f5145" fmla="*/ f3916 1 3859699"/>
              <a:gd name="f5146" fmla="*/ f3917 1 3357396"/>
              <a:gd name="f5147" fmla="*/ f3918 1 3859699"/>
              <a:gd name="f5148" fmla="*/ f3919 1 3357396"/>
              <a:gd name="f5149" fmla="*/ f3920 1 3859699"/>
              <a:gd name="f5150" fmla="*/ f3921 1 3357396"/>
              <a:gd name="f5151" fmla="*/ f3922 1 3859699"/>
              <a:gd name="f5152" fmla="*/ f3923 1 3357396"/>
              <a:gd name="f5153" fmla="*/ f3924 1 3859699"/>
              <a:gd name="f5154" fmla="*/ f3925 1 3357396"/>
              <a:gd name="f5155" fmla="*/ f3926 1 3859699"/>
              <a:gd name="f5156" fmla="*/ f3927 1 3357396"/>
              <a:gd name="f5157" fmla="*/ f3928 1 3859699"/>
              <a:gd name="f5158" fmla="*/ f3929 1 3357396"/>
              <a:gd name="f5159" fmla="*/ f3930 1 3859699"/>
              <a:gd name="f5160" fmla="*/ f3931 1 3357396"/>
              <a:gd name="f5161" fmla="*/ f3932 1 3859699"/>
              <a:gd name="f5162" fmla="*/ f3933 1 3357396"/>
              <a:gd name="f5163" fmla="*/ f3934 1 3859699"/>
              <a:gd name="f5164" fmla="*/ f3935 1 3357396"/>
              <a:gd name="f5165" fmla="*/ f3936 1 3859699"/>
              <a:gd name="f5166" fmla="*/ f3937 1 3357396"/>
              <a:gd name="f5167" fmla="*/ f3938 1 3859699"/>
              <a:gd name="f5168" fmla="*/ f3939 1 3357396"/>
              <a:gd name="f5169" fmla="*/ f3940 1 3859699"/>
              <a:gd name="f5170" fmla="*/ f3941 1 3357396"/>
              <a:gd name="f5171" fmla="*/ f3942 1 3859699"/>
              <a:gd name="f5172" fmla="*/ f3943 1 3357396"/>
              <a:gd name="f5173" fmla="*/ f3944 1 3859699"/>
              <a:gd name="f5174" fmla="*/ f3945 1 3357396"/>
              <a:gd name="f5175" fmla="*/ f3946 1 3859699"/>
              <a:gd name="f5176" fmla="*/ f3947 1 3357396"/>
              <a:gd name="f5177" fmla="*/ f3948 1 3859699"/>
              <a:gd name="f5178" fmla="*/ f3949 1 3357396"/>
              <a:gd name="f5179" fmla="*/ f3950 1 3859699"/>
              <a:gd name="f5180" fmla="*/ f3951 1 3357396"/>
              <a:gd name="f5181" fmla="*/ f3952 1 3859699"/>
              <a:gd name="f5182" fmla="*/ f3953 1 3357396"/>
              <a:gd name="f5183" fmla="*/ f3954 1 3357396"/>
              <a:gd name="f5184" fmla="*/ f3955 1 3357396"/>
              <a:gd name="f5185" fmla="*/ f3956 1 3859699"/>
              <a:gd name="f5186" fmla="*/ f3957 1 3357396"/>
              <a:gd name="f5187" fmla="*/ f3958 1 3859699"/>
              <a:gd name="f5188" fmla="*/ f3959 1 3357396"/>
              <a:gd name="f5189" fmla="*/ f3960 1 3859699"/>
              <a:gd name="f5190" fmla="*/ f3961 1 3357396"/>
              <a:gd name="f5191" fmla="*/ f3962 1 3859699"/>
              <a:gd name="f5192" fmla="*/ f3963 1 3357396"/>
              <a:gd name="f5193" fmla="*/ f3964 1 3859699"/>
              <a:gd name="f5194" fmla="*/ f3965 1 3859699"/>
              <a:gd name="f5195" fmla="*/ f3966 1 3357396"/>
              <a:gd name="f5196" fmla="*/ f3967 1 3859699"/>
              <a:gd name="f5197" fmla="*/ f3968 1 3357396"/>
              <a:gd name="f5198" fmla="*/ f3969 1 3859699"/>
              <a:gd name="f5199" fmla="*/ f3970 1 3357396"/>
              <a:gd name="f5200" fmla="*/ f3971 1 3859699"/>
              <a:gd name="f5201" fmla="*/ f3972 1 3357396"/>
              <a:gd name="f5202" fmla="*/ f3973 1 3859699"/>
              <a:gd name="f5203" fmla="*/ f3974 1 3357396"/>
              <a:gd name="f5204" fmla="*/ f3975 1 3859699"/>
              <a:gd name="f5205" fmla="*/ f3976 1 3357396"/>
              <a:gd name="f5206" fmla="*/ f3977 1 3859699"/>
              <a:gd name="f5207" fmla="*/ f3978 1 3357396"/>
              <a:gd name="f5208" fmla="*/ f3979 1 3859699"/>
              <a:gd name="f5209" fmla="*/ f3980 1 3357396"/>
              <a:gd name="f5210" fmla="*/ f3981 1 3859699"/>
              <a:gd name="f5211" fmla="*/ f3982 1 3357396"/>
              <a:gd name="f5212" fmla="*/ f3983 1 3859699"/>
              <a:gd name="f5213" fmla="*/ f3984 1 3357396"/>
              <a:gd name="f5214" fmla="*/ f3985 1 3859699"/>
              <a:gd name="f5215" fmla="*/ f3986 1 3357396"/>
              <a:gd name="f5216" fmla="*/ f3987 1 3357396"/>
              <a:gd name="f5217" fmla="*/ f3988 1 3859699"/>
              <a:gd name="f5218" fmla="*/ f3989 1 3357396"/>
              <a:gd name="f5219" fmla="*/ f3990 1 3859699"/>
              <a:gd name="f5220" fmla="*/ f3991 1 3357396"/>
              <a:gd name="f5221" fmla="*/ f3992 1 3859699"/>
              <a:gd name="f5222" fmla="*/ f3993 1 3357396"/>
              <a:gd name="f5223" fmla="*/ f3994 1 3859699"/>
              <a:gd name="f5224" fmla="*/ f3995 1 3357396"/>
              <a:gd name="f5225" fmla="*/ f3996 1 3859699"/>
              <a:gd name="f5226" fmla="*/ f3997 1 3357396"/>
              <a:gd name="f5227" fmla="*/ f3998 1 3859699"/>
              <a:gd name="f5228" fmla="*/ f3999 1 3357396"/>
              <a:gd name="f5229" fmla="*/ f4000 1 3859699"/>
              <a:gd name="f5230" fmla="*/ f4001 1 3357396"/>
              <a:gd name="f5231" fmla="*/ f4002 1 3859699"/>
              <a:gd name="f5232" fmla="*/ f4003 1 3357396"/>
              <a:gd name="f5233" fmla="*/ f4004 1 3859699"/>
              <a:gd name="f5234" fmla="*/ f4005 1 3357396"/>
              <a:gd name="f5235" fmla="*/ f4006 1 3859699"/>
              <a:gd name="f5236" fmla="*/ f4007 1 3357396"/>
              <a:gd name="f5237" fmla="*/ f4008 1 3859699"/>
              <a:gd name="f5238" fmla="*/ f4009 1 3357396"/>
              <a:gd name="f5239" fmla="*/ f4010 1 3859699"/>
              <a:gd name="f5240" fmla="*/ f4011 1 3357396"/>
              <a:gd name="f5241" fmla="*/ f4012 1 3859699"/>
              <a:gd name="f5242" fmla="*/ f4013 1 3357396"/>
              <a:gd name="f5243" fmla="*/ f4014 1 3859699"/>
              <a:gd name="f5244" fmla="*/ f4015 1 3357396"/>
              <a:gd name="f5245" fmla="*/ f4016 1 3859699"/>
              <a:gd name="f5246" fmla="*/ f4017 1 3357396"/>
              <a:gd name="f5247" fmla="*/ f4018 1 3859699"/>
              <a:gd name="f5248" fmla="*/ f4019 1 3357396"/>
              <a:gd name="f5249" fmla="*/ f4020 1 3859699"/>
              <a:gd name="f5250" fmla="*/ f4021 1 3357396"/>
              <a:gd name="f5251" fmla="*/ f4022 1 3859699"/>
              <a:gd name="f5252" fmla="*/ f4023 1 3357396"/>
              <a:gd name="f5253" fmla="*/ f4024 1 3859699"/>
              <a:gd name="f5254" fmla="*/ f4025 1 3357396"/>
              <a:gd name="f5255" fmla="*/ f4026 1 3859699"/>
              <a:gd name="f5256" fmla="*/ f4027 1 3357396"/>
              <a:gd name="f5257" fmla="*/ f4028 1 3859699"/>
              <a:gd name="f5258" fmla="*/ f4029 1 3357396"/>
              <a:gd name="f5259" fmla="*/ f4030 1 3859699"/>
              <a:gd name="f5260" fmla="*/ f4031 1 3357396"/>
              <a:gd name="f5261" fmla="*/ f4032 1 3859699"/>
              <a:gd name="f5262" fmla="*/ f4033 1 3357396"/>
              <a:gd name="f5263" fmla="*/ f4034 1 3859699"/>
              <a:gd name="f5264" fmla="*/ f4035 1 3357396"/>
              <a:gd name="f5265" fmla="*/ f4036 1 3859699"/>
              <a:gd name="f5266" fmla="*/ f4037 1 3357396"/>
              <a:gd name="f5267" fmla="*/ f4038 1 3859699"/>
              <a:gd name="f5268" fmla="*/ f4039 1 3357396"/>
              <a:gd name="f5269" fmla="*/ f4040 1 3859699"/>
              <a:gd name="f5270" fmla="*/ f4041 1 3357396"/>
              <a:gd name="f5271" fmla="*/ f4042 1 3859699"/>
              <a:gd name="f5272" fmla="*/ f4043 1 3357396"/>
              <a:gd name="f5273" fmla="*/ f4044 1 3859699"/>
              <a:gd name="f5274" fmla="*/ f4045 1 3357396"/>
              <a:gd name="f5275" fmla="*/ f4046 1 3859699"/>
              <a:gd name="f5276" fmla="*/ f4047 1 3357396"/>
              <a:gd name="f5277" fmla="*/ f4048 1 3859699"/>
              <a:gd name="f5278" fmla="*/ f4049 1 3357396"/>
              <a:gd name="f5279" fmla="*/ f4050 1 3859699"/>
              <a:gd name="f5280" fmla="*/ f4051 1 3357396"/>
              <a:gd name="f5281" fmla="*/ f4052 1 3859699"/>
              <a:gd name="f5282" fmla="*/ f4053 1 3357396"/>
              <a:gd name="f5283" fmla="*/ f4054 1 3859699"/>
              <a:gd name="f5284" fmla="*/ f4055 1 3357396"/>
              <a:gd name="f5285" fmla="*/ f4056 1 3859699"/>
              <a:gd name="f5286" fmla="*/ f4057 1 3357396"/>
              <a:gd name="f5287" fmla="*/ f4058 1 3859699"/>
              <a:gd name="f5288" fmla="*/ f4059 1 3357396"/>
              <a:gd name="f5289" fmla="*/ f4060 1 3859699"/>
              <a:gd name="f5290" fmla="*/ f4061 1 3357396"/>
              <a:gd name="f5291" fmla="*/ f4062 1 3859699"/>
              <a:gd name="f5292" fmla="*/ f4063 1 3357396"/>
              <a:gd name="f5293" fmla="*/ f4064 1 3859699"/>
              <a:gd name="f5294" fmla="*/ f4065 1 3357396"/>
              <a:gd name="f5295" fmla="*/ f4066 1 3859699"/>
              <a:gd name="f5296" fmla="*/ f4067 1 3357396"/>
              <a:gd name="f5297" fmla="*/ f4068 1 3859699"/>
              <a:gd name="f5298" fmla="*/ f4069 1 3357396"/>
              <a:gd name="f5299" fmla="*/ f4070 1 3859699"/>
              <a:gd name="f5300" fmla="*/ f4071 1 3357396"/>
              <a:gd name="f5301" fmla="*/ f4072 1 3859699"/>
              <a:gd name="f5302" fmla="*/ f4073 1 3357396"/>
              <a:gd name="f5303" fmla="*/ f4074 1 3859699"/>
              <a:gd name="f5304" fmla="*/ f4075 1 3357396"/>
              <a:gd name="f5305" fmla="*/ f4076 1 3859699"/>
              <a:gd name="f5306" fmla="*/ f4077 1 3357396"/>
              <a:gd name="f5307" fmla="*/ f4078 1 3357396"/>
              <a:gd name="f5308" fmla="*/ f4079 1 3859699"/>
              <a:gd name="f5309" fmla="*/ f4080 1 3357396"/>
              <a:gd name="f5310" fmla="*/ f4081 1 3859699"/>
              <a:gd name="f5311" fmla="*/ f4082 1 3357396"/>
              <a:gd name="f5312" fmla="*/ f4083 1 3859699"/>
              <a:gd name="f5313" fmla="*/ f4084 1 3357396"/>
              <a:gd name="f5314" fmla="*/ f4085 1 3859699"/>
              <a:gd name="f5315" fmla="*/ f4086 1 3357396"/>
              <a:gd name="f5316" fmla="*/ f4087 1 3859699"/>
              <a:gd name="f5317" fmla="*/ f4088 1 3357396"/>
              <a:gd name="f5318" fmla="*/ f4089 1 3859699"/>
              <a:gd name="f5319" fmla="*/ f4090 1 3357396"/>
              <a:gd name="f5320" fmla="*/ f4091 1 3859699"/>
              <a:gd name="f5321" fmla="*/ f4092 1 3357396"/>
              <a:gd name="f5322" fmla="*/ f4093 1 3859699"/>
              <a:gd name="f5323" fmla="*/ f4094 1 3357396"/>
              <a:gd name="f5324" fmla="*/ f4095 1 3859699"/>
              <a:gd name="f5325" fmla="*/ f4096 1 3357396"/>
              <a:gd name="f5326" fmla="*/ f4097 1 3859699"/>
              <a:gd name="f5327" fmla="*/ f4098 1 3357396"/>
              <a:gd name="f5328" fmla="*/ f4099 1 3357396"/>
              <a:gd name="f5329" fmla="*/ f4100 1 3859699"/>
              <a:gd name="f5330" fmla="*/ f4101 1 3357396"/>
              <a:gd name="f5331" fmla="*/ f4102 1 3859699"/>
              <a:gd name="f5332" fmla="*/ f4103 1 3357396"/>
              <a:gd name="f5333" fmla="*/ f4104 1 3859699"/>
              <a:gd name="f5334" fmla="*/ f4105 1 3357396"/>
              <a:gd name="f5335" fmla="*/ f4106 1 3859699"/>
              <a:gd name="f5336" fmla="*/ f4107 1 3357396"/>
              <a:gd name="f5337" fmla="*/ f4108 1 3859699"/>
              <a:gd name="f5338" fmla="*/ f4109 1 3357396"/>
              <a:gd name="f5339" fmla="*/ f4110 1 3859699"/>
              <a:gd name="f5340" fmla="*/ f4111 1 3357396"/>
              <a:gd name="f5341" fmla="*/ f4112 1 3859699"/>
              <a:gd name="f5342" fmla="*/ f4113 1 3357396"/>
              <a:gd name="f5343" fmla="*/ f4114 1 3859699"/>
              <a:gd name="f5344" fmla="*/ f4115 1 3357396"/>
              <a:gd name="f5345" fmla="*/ f4116 1 3859699"/>
              <a:gd name="f5346" fmla="*/ f4117 1 3357396"/>
              <a:gd name="f5347" fmla="*/ f4118 1 3859699"/>
              <a:gd name="f5348" fmla="*/ f4119 1 3357396"/>
              <a:gd name="f5349" fmla="*/ f4120 1 3859699"/>
              <a:gd name="f5350" fmla="*/ f4121 1 3357396"/>
              <a:gd name="f5351" fmla="*/ f4122 1 3859699"/>
              <a:gd name="f5352" fmla="*/ f4123 1 3357396"/>
              <a:gd name="f5353" fmla="*/ f4124 1 3859699"/>
              <a:gd name="f5354" fmla="*/ f4125 1 3357396"/>
              <a:gd name="f5355" fmla="*/ f4126 1 3859699"/>
              <a:gd name="f5356" fmla="*/ f4127 1 3357396"/>
              <a:gd name="f5357" fmla="*/ f4128 1 3859699"/>
              <a:gd name="f5358" fmla="*/ f4129 1 3357396"/>
              <a:gd name="f5359" fmla="*/ f4130 1 3859699"/>
              <a:gd name="f5360" fmla="*/ f4131 1 3357396"/>
              <a:gd name="f5361" fmla="*/ f4132 1 3859699"/>
              <a:gd name="f5362" fmla="*/ f4133 1 3859699"/>
              <a:gd name="f5363" fmla="*/ f4134 1 3357396"/>
              <a:gd name="f5364" fmla="*/ f4135 1 3859699"/>
              <a:gd name="f5365" fmla="*/ f4136 1 3859699"/>
              <a:gd name="f5366" fmla="*/ f4137 1 3357396"/>
              <a:gd name="f5367" fmla="*/ f4138 1 3859699"/>
              <a:gd name="f5368" fmla="*/ f4139 1 3357396"/>
              <a:gd name="f5369" fmla="*/ f4140 1 3859699"/>
              <a:gd name="f5370" fmla="*/ f4141 1 3357396"/>
              <a:gd name="f5371" fmla="*/ f4142 1 3859699"/>
              <a:gd name="f5372" fmla="*/ f4143 1 3357396"/>
              <a:gd name="f5373" fmla="*/ f4144 1 3859699"/>
              <a:gd name="f5374" fmla="*/ f4145 1 3357396"/>
              <a:gd name="f5375" fmla="*/ f4146 1 3859699"/>
              <a:gd name="f5376" fmla="*/ f4147 1 3357396"/>
              <a:gd name="f5377" fmla="*/ f4148 1 3859699"/>
              <a:gd name="f5378" fmla="*/ f4149 1 3357396"/>
              <a:gd name="f5379" fmla="*/ f4150 1 3859699"/>
              <a:gd name="f5380" fmla="*/ f4151 1 3357396"/>
              <a:gd name="f5381" fmla="*/ f4152 1 3859699"/>
              <a:gd name="f5382" fmla="*/ f4153 1 3357396"/>
              <a:gd name="f5383" fmla="*/ f4154 1 3859699"/>
              <a:gd name="f5384" fmla="*/ f4155 1 3357396"/>
              <a:gd name="f5385" fmla="*/ f4156 1 3859699"/>
              <a:gd name="f5386" fmla="*/ f4157 1 3357396"/>
              <a:gd name="f5387" fmla="*/ f4158 1 3859699"/>
              <a:gd name="f5388" fmla="*/ f4159 1 3357396"/>
              <a:gd name="f5389" fmla="*/ f4160 1 3859699"/>
              <a:gd name="f5390" fmla="*/ f4161 1 3357396"/>
              <a:gd name="f5391" fmla="*/ f4162 1 3859699"/>
              <a:gd name="f5392" fmla="*/ f4163 1 3859699"/>
              <a:gd name="f5393" fmla="*/ f4164 1 3357396"/>
              <a:gd name="f5394" fmla="*/ f4165 1 3859699"/>
              <a:gd name="f5395" fmla="*/ f4166 1 3357396"/>
              <a:gd name="f5396" fmla="*/ f4167 1 3859699"/>
              <a:gd name="f5397" fmla="*/ f4168 1 3357396"/>
              <a:gd name="f5398" fmla="*/ f4169 1 3859699"/>
              <a:gd name="f5399" fmla="*/ f4170 1 3357396"/>
              <a:gd name="f5400" fmla="*/ f4171 1 3859699"/>
              <a:gd name="f5401" fmla="*/ f4172 1 3357396"/>
              <a:gd name="f5402" fmla="*/ f4173 1 3859699"/>
              <a:gd name="f5403" fmla="*/ f4174 1 3357396"/>
              <a:gd name="f5404" fmla="*/ f4175 1 3859699"/>
              <a:gd name="f5405" fmla="*/ f4176 1 3357396"/>
              <a:gd name="f5406" fmla="*/ f4177 1 3859699"/>
              <a:gd name="f5407" fmla="*/ f4178 1 3357396"/>
              <a:gd name="f5408" fmla="*/ f4179 1 3859699"/>
              <a:gd name="f5409" fmla="*/ f4180 1 3357396"/>
              <a:gd name="f5410" fmla="*/ f4181 1 3859699"/>
              <a:gd name="f5411" fmla="*/ f4182 1 3357396"/>
              <a:gd name="f5412" fmla="*/ f4183 1 3859699"/>
              <a:gd name="f5413" fmla="*/ f4184 1 3357396"/>
              <a:gd name="f5414" fmla="*/ f4185 1 3859699"/>
              <a:gd name="f5415" fmla="*/ f4186 1 3357396"/>
              <a:gd name="f5416" fmla="*/ f4187 1 3859699"/>
              <a:gd name="f5417" fmla="*/ f4188 1 3357396"/>
              <a:gd name="f5418" fmla="*/ f4189 1 3859699"/>
              <a:gd name="f5419" fmla="*/ f4190 1 3357396"/>
              <a:gd name="f5420" fmla="*/ f4191 1 3859699"/>
              <a:gd name="f5421" fmla="*/ f4192 1 3357396"/>
              <a:gd name="f5422" fmla="*/ f4193 1 3859699"/>
              <a:gd name="f5423" fmla="*/ f4194 1 3357396"/>
              <a:gd name="f5424" fmla="*/ f4195 1 3859699"/>
              <a:gd name="f5425" fmla="*/ f4196 1 3357396"/>
              <a:gd name="f5426" fmla="*/ f4197 1 3859699"/>
              <a:gd name="f5427" fmla="*/ f4198 1 3357396"/>
              <a:gd name="f5428" fmla="*/ f4199 1 3859699"/>
              <a:gd name="f5429" fmla="*/ f4200 1 3357396"/>
              <a:gd name="f5430" fmla="*/ f4201 1 3859699"/>
              <a:gd name="f5431" fmla="*/ f4202 1 3357396"/>
              <a:gd name="f5432" fmla="*/ f4203 1 3859699"/>
              <a:gd name="f5433" fmla="*/ f4204 1 3357396"/>
              <a:gd name="f5434" fmla="*/ f4205 1 3859699"/>
              <a:gd name="f5435" fmla="*/ f4206 1 3357396"/>
              <a:gd name="f5436" fmla="*/ f4207 1 3859699"/>
              <a:gd name="f5437" fmla="*/ f4208 1 3357396"/>
              <a:gd name="f5438" fmla="*/ f4209 1 3859699"/>
              <a:gd name="f5439" fmla="*/ f4210 1 3357396"/>
              <a:gd name="f5440" fmla="*/ f4211 1 3859699"/>
              <a:gd name="f5441" fmla="*/ f4212 1 3357396"/>
              <a:gd name="f5442" fmla="*/ f4213 1 3859699"/>
              <a:gd name="f5443" fmla="*/ f4214 1 3357396"/>
              <a:gd name="f5444" fmla="*/ f4215 1 3859699"/>
              <a:gd name="f5445" fmla="*/ f4216 1 3357396"/>
              <a:gd name="f5446" fmla="*/ f4217 1 3859699"/>
              <a:gd name="f5447" fmla="*/ f4218 1 3357396"/>
              <a:gd name="f5448" fmla="*/ f4219 1 3859699"/>
              <a:gd name="f5449" fmla="*/ f4220 1 3357396"/>
              <a:gd name="f5450" fmla="*/ f4221 1 3859699"/>
              <a:gd name="f5451" fmla="*/ f4222 1 3357396"/>
              <a:gd name="f5452" fmla="*/ f4223 1 3859699"/>
              <a:gd name="f5453" fmla="*/ f4224 1 3357396"/>
              <a:gd name="f5454" fmla="*/ f4225 1 3859699"/>
              <a:gd name="f5455" fmla="*/ f4226 1 3357396"/>
              <a:gd name="f5456" fmla="*/ f4227 1 3859699"/>
              <a:gd name="f5457" fmla="*/ f4228 1 3357396"/>
              <a:gd name="f5458" fmla="*/ f4229 1 3859699"/>
              <a:gd name="f5459" fmla="*/ f4230 1 3357396"/>
              <a:gd name="f5460" fmla="*/ f4231 1 3859699"/>
              <a:gd name="f5461" fmla="*/ f4232 1 3357396"/>
              <a:gd name="f5462" fmla="*/ f4233 1 3859699"/>
              <a:gd name="f5463" fmla="*/ f4234 1 3357396"/>
              <a:gd name="f5464" fmla="*/ f4235 1 3859699"/>
              <a:gd name="f5465" fmla="*/ f4236 1 3357396"/>
              <a:gd name="f5466" fmla="*/ f4237 1 3859699"/>
              <a:gd name="f5467" fmla="*/ f4238 1 3357396"/>
              <a:gd name="f5468" fmla="*/ f4239 1 3859699"/>
              <a:gd name="f5469" fmla="*/ f4240 1 3357396"/>
              <a:gd name="f5470" fmla="*/ f4241 1 3859699"/>
              <a:gd name="f5471" fmla="*/ f4242 1 3357396"/>
              <a:gd name="f5472" fmla="*/ f4243 1 3859699"/>
              <a:gd name="f5473" fmla="*/ f4244 1 3357396"/>
              <a:gd name="f5474" fmla="*/ f4245 1 3859699"/>
              <a:gd name="f5475" fmla="*/ f4246 1 3357396"/>
              <a:gd name="f5476" fmla="*/ f4247 1 3859699"/>
              <a:gd name="f5477" fmla="*/ f4248 1 3357396"/>
              <a:gd name="f5478" fmla="*/ f4249 1 3859699"/>
              <a:gd name="f5479" fmla="*/ f4250 1 3357396"/>
              <a:gd name="f5480" fmla="*/ f4251 1 3859699"/>
              <a:gd name="f5481" fmla="*/ f4252 1 3357396"/>
              <a:gd name="f5482" fmla="*/ f4253 1 3859699"/>
              <a:gd name="f5483" fmla="*/ f4254 1 3357396"/>
              <a:gd name="f5484" fmla="*/ f4255 1 3859699"/>
              <a:gd name="f5485" fmla="*/ f4256 1 3357396"/>
              <a:gd name="f5486" fmla="*/ f4257 1 3859699"/>
              <a:gd name="f5487" fmla="*/ f4258 1 3357396"/>
              <a:gd name="f5488" fmla="*/ f4259 1 3859699"/>
              <a:gd name="f5489" fmla="*/ f4260 1 3357396"/>
              <a:gd name="f5490" fmla="*/ f4261 1 3859699"/>
              <a:gd name="f5491" fmla="*/ f4262 1 3357396"/>
              <a:gd name="f5492" fmla="*/ f4263 1 3859699"/>
              <a:gd name="f5493" fmla="*/ f4264 1 3357396"/>
              <a:gd name="f5494" fmla="*/ f4265 1 3859699"/>
              <a:gd name="f5495" fmla="*/ f4266 1 3357396"/>
              <a:gd name="f5496" fmla="*/ f4267 1 3859699"/>
              <a:gd name="f5497" fmla="*/ f4268 1 3859699"/>
              <a:gd name="f5498" fmla="*/ f4269 1 3357396"/>
              <a:gd name="f5499" fmla="*/ f4270 1 3859699"/>
              <a:gd name="f5500" fmla="*/ f4271 1 3357396"/>
              <a:gd name="f5501" fmla="*/ f4272 1 3859699"/>
              <a:gd name="f5502" fmla="*/ f4273 1 3357396"/>
              <a:gd name="f5503" fmla="*/ f4274 1 3859699"/>
              <a:gd name="f5504" fmla="*/ f4275 1 3357396"/>
              <a:gd name="f5505" fmla="*/ f4276 1 3859699"/>
              <a:gd name="f5506" fmla="*/ f4277 1 3357396"/>
              <a:gd name="f5507" fmla="*/ f4278 1 3357396"/>
              <a:gd name="f5508" fmla="*/ f4279 1 3859699"/>
              <a:gd name="f5509" fmla="*/ f4280 1 3357396"/>
              <a:gd name="f5510" fmla="*/ f4281 1 3859699"/>
              <a:gd name="f5511" fmla="*/ f4282 1 3357396"/>
              <a:gd name="f5512" fmla="*/ f4283 1 3859699"/>
              <a:gd name="f5513" fmla="*/ f4284 1 3357396"/>
              <a:gd name="f5514" fmla="*/ f4285 1 3859699"/>
              <a:gd name="f5515" fmla="*/ f4286 1 3357396"/>
              <a:gd name="f5516" fmla="*/ f4287 1 3859699"/>
              <a:gd name="f5517" fmla="*/ f4288 1 3357396"/>
              <a:gd name="f5518" fmla="*/ f4289 1 3859699"/>
              <a:gd name="f5519" fmla="*/ f4290 1 3357396"/>
              <a:gd name="f5520" fmla="*/ f4291 1 3859699"/>
              <a:gd name="f5521" fmla="*/ f4292 1 3357396"/>
              <a:gd name="f5522" fmla="*/ f4293 1 3859699"/>
              <a:gd name="f5523" fmla="*/ f4294 1 3357396"/>
              <a:gd name="f5524" fmla="*/ f4295 1 3859699"/>
              <a:gd name="f5525" fmla="*/ f4296 1 3357396"/>
              <a:gd name="f5526" fmla="*/ f4297 1 3859699"/>
              <a:gd name="f5527" fmla="*/ f4298 1 3357396"/>
              <a:gd name="f5528" fmla="*/ f4299 1 3357396"/>
              <a:gd name="f5529" fmla="*/ f4300 1 3859699"/>
              <a:gd name="f5530" fmla="*/ f4301 1 3357396"/>
              <a:gd name="f5531" fmla="*/ f4302 1 3859699"/>
              <a:gd name="f5532" fmla="*/ f4303 1 3357396"/>
              <a:gd name="f5533" fmla="*/ f4304 1 3859699"/>
              <a:gd name="f5534" fmla="*/ f4305 1 3357396"/>
              <a:gd name="f5535" fmla="*/ f4306 1 3859699"/>
              <a:gd name="f5536" fmla="*/ f4307 1 3357396"/>
              <a:gd name="f5537" fmla="*/ f4308 1 3859699"/>
              <a:gd name="f5538" fmla="*/ f4309 1 3357396"/>
              <a:gd name="f5539" fmla="*/ f4310 1 3859699"/>
              <a:gd name="f5540" fmla="*/ f4311 1 3357396"/>
              <a:gd name="f5541" fmla="*/ f4312 1 3859699"/>
              <a:gd name="f5542" fmla="*/ f4313 1 3859699"/>
              <a:gd name="f5543" fmla="*/ f4314 1 3357396"/>
              <a:gd name="f5544" fmla="*/ f4315 1 3859699"/>
              <a:gd name="f5545" fmla="*/ f4316 1 3357396"/>
              <a:gd name="f5546" fmla="*/ f4317 1 3859699"/>
              <a:gd name="f5547" fmla="*/ f4318 1 3357396"/>
              <a:gd name="f5548" fmla="*/ f4319 1 3357396"/>
              <a:gd name="f5549" fmla="*/ f4320 1 3357396"/>
              <a:gd name="f5550" fmla="*/ f4321 1 3859699"/>
              <a:gd name="f5551" fmla="*/ f4322 1 3357396"/>
              <a:gd name="f5552" fmla="*/ f4323 1 3859699"/>
              <a:gd name="f5553" fmla="*/ f4324 1 3357396"/>
              <a:gd name="f5554" fmla="*/ f4325 1 3859699"/>
              <a:gd name="f5555" fmla="*/ f4326 1 3357396"/>
              <a:gd name="f5556" fmla="*/ f4327 1 3859699"/>
              <a:gd name="f5557" fmla="*/ f4328 1 3357396"/>
              <a:gd name="f5558" fmla="*/ f4329 1 3859699"/>
              <a:gd name="f5559" fmla="*/ f4330 1 3357396"/>
              <a:gd name="f5560" fmla="*/ f4331 1 3859699"/>
              <a:gd name="f5561" fmla="*/ f4332 1 3357396"/>
              <a:gd name="f5562" fmla="*/ f4333 1 3859699"/>
              <a:gd name="f5563" fmla="*/ f4334 1 3357396"/>
              <a:gd name="f5564" fmla="*/ f4335 1 3859699"/>
              <a:gd name="f5565" fmla="*/ f4336 1 3859699"/>
              <a:gd name="f5566" fmla="*/ f4337 1 3357396"/>
              <a:gd name="f5567" fmla="*/ f4338 1 3357396"/>
              <a:gd name="f5568" fmla="*/ f4339 1 3859699"/>
              <a:gd name="f5569" fmla="*/ f4340 1 3357396"/>
              <a:gd name="f5570" fmla="*/ f4341 1 3859699"/>
              <a:gd name="f5571" fmla="*/ f4342 1 3357396"/>
              <a:gd name="f5572" fmla="*/ f4343 1 3859699"/>
              <a:gd name="f5573" fmla="*/ f4344 1 3357396"/>
              <a:gd name="f5574" fmla="*/ f4345 1 3859699"/>
              <a:gd name="f5575" fmla="*/ f4346 1 3357396"/>
              <a:gd name="f5576" fmla="*/ f4347 1 3859699"/>
              <a:gd name="f5577" fmla="*/ f4348 1 3357396"/>
              <a:gd name="f5578" fmla="*/ f4349 1 3859699"/>
              <a:gd name="f5579" fmla="*/ f4350 1 3357396"/>
              <a:gd name="f5580" fmla="*/ f4351 1 3859699"/>
              <a:gd name="f5581" fmla="*/ f4352 1 3357396"/>
              <a:gd name="f5582" fmla="*/ f4353 1 3859699"/>
              <a:gd name="f5583" fmla="*/ f4354 1 3357396"/>
              <a:gd name="f5584" fmla="*/ f4355 1 3859699"/>
              <a:gd name="f5585" fmla="*/ f4356 1 3357396"/>
              <a:gd name="f5586" fmla="*/ f4357 1 3859699"/>
              <a:gd name="f5587" fmla="*/ f4358 1 3357396"/>
              <a:gd name="f5588" fmla="*/ f4359 1 3859699"/>
              <a:gd name="f5589" fmla="*/ f4360 1 3357396"/>
              <a:gd name="f5590" fmla="*/ f4361 1 3859699"/>
              <a:gd name="f5591" fmla="*/ f4362 1 3357396"/>
              <a:gd name="f5592" fmla="*/ f4363 1 3859699"/>
              <a:gd name="f5593" fmla="*/ f4364 1 3357396"/>
              <a:gd name="f5594" fmla="*/ f4365 1 3859699"/>
              <a:gd name="f5595" fmla="*/ f4366 1 3357396"/>
              <a:gd name="f5596" fmla="*/ f4367 1 3859699"/>
              <a:gd name="f5597" fmla="*/ f4368 1 3357396"/>
              <a:gd name="f5598" fmla="*/ f4369 1 3859699"/>
              <a:gd name="f5599" fmla="*/ f4370 1 3357396"/>
              <a:gd name="f5600" fmla="*/ f4371 1 3859699"/>
              <a:gd name="f5601" fmla="*/ f4372 1 3357396"/>
              <a:gd name="f5602" fmla="*/ f4373 1 3859699"/>
              <a:gd name="f5603" fmla="*/ f4374 1 3357396"/>
              <a:gd name="f5604" fmla="*/ f4375 1 3859699"/>
              <a:gd name="f5605" fmla="*/ f4376 1 3357396"/>
              <a:gd name="f5606" fmla="*/ f4377 1 3357396"/>
              <a:gd name="f5607" fmla="*/ f4378 1 3859699"/>
              <a:gd name="f5608" fmla="*/ f4379 1 3357396"/>
              <a:gd name="f5609" fmla="*/ f4380 1 3859699"/>
              <a:gd name="f5610" fmla="*/ f4381 1 3357396"/>
              <a:gd name="f5611" fmla="*/ f4382 1 3859699"/>
              <a:gd name="f5612" fmla="*/ f4383 1 3357396"/>
              <a:gd name="f5613" fmla="*/ f4384 1 3859699"/>
              <a:gd name="f5614" fmla="*/ f4385 1 3357396"/>
              <a:gd name="f5615" fmla="*/ f4386 1 3859699"/>
              <a:gd name="f5616" fmla="*/ f4387 1 3357396"/>
              <a:gd name="f5617" fmla="*/ f4388 1 3859699"/>
              <a:gd name="f5618" fmla="*/ f4389 1 3357396"/>
              <a:gd name="f5619" fmla="*/ f4390 1 3859699"/>
              <a:gd name="f5620" fmla="*/ f4391 1 3357396"/>
              <a:gd name="f5621" fmla="*/ f4392 1 3859699"/>
              <a:gd name="f5622" fmla="*/ f4393 1 3357396"/>
              <a:gd name="f5623" fmla="*/ f4394 1 3859699"/>
              <a:gd name="f5624" fmla="*/ f4395 1 3357396"/>
              <a:gd name="f5625" fmla="*/ f4396 1 3859699"/>
              <a:gd name="f5626" fmla="*/ f4397 1 3357396"/>
              <a:gd name="f5627" fmla="*/ f4398 1 3859699"/>
              <a:gd name="f5628" fmla="*/ f4399 1 3357396"/>
              <a:gd name="f5629" fmla="*/ f4400 1 3859699"/>
              <a:gd name="f5630" fmla="*/ f4401 1 3357396"/>
              <a:gd name="f5631" fmla="*/ f4402 1 3859699"/>
              <a:gd name="f5632" fmla="*/ f4403 1 3357396"/>
              <a:gd name="f5633" fmla="*/ f4404 1 3859699"/>
              <a:gd name="f5634" fmla="*/ f4405 1 3357396"/>
              <a:gd name="f5635" fmla="*/ f4406 1 3357396"/>
              <a:gd name="f5636" fmla="*/ f4407 1 3859699"/>
              <a:gd name="f5637" fmla="*/ f4408 1 3357396"/>
              <a:gd name="f5638" fmla="*/ f4409 1 3859699"/>
              <a:gd name="f5639" fmla="*/ f4410 1 3357396"/>
              <a:gd name="f5640" fmla="*/ f4411 1 3859699"/>
              <a:gd name="f5641" fmla="*/ f4412 1 3357396"/>
              <a:gd name="f5642" fmla="*/ f4413 1 3859699"/>
              <a:gd name="f5643" fmla="*/ f4414 1 3357396"/>
              <a:gd name="f5644" fmla="*/ f4415 1 3859699"/>
              <a:gd name="f5645" fmla="*/ f4416 1 3357396"/>
              <a:gd name="f5646" fmla="*/ f4417 1 3859699"/>
              <a:gd name="f5647" fmla="*/ f4418 1 3357396"/>
              <a:gd name="f5648" fmla="*/ f4419 1 3859699"/>
              <a:gd name="f5649" fmla="*/ f4420 1 3357396"/>
              <a:gd name="f5650" fmla="*/ f4421 1 3859699"/>
              <a:gd name="f5651" fmla="*/ f4422 1 3357396"/>
              <a:gd name="f5652" fmla="*/ f4423 1 3859699"/>
              <a:gd name="f5653" fmla="*/ f4424 1 3357396"/>
              <a:gd name="f5654" fmla="*/ f4425 1 3859699"/>
              <a:gd name="f5655" fmla="*/ f4426 1 3357396"/>
              <a:gd name="f5656" fmla="*/ f4427 1 3859699"/>
              <a:gd name="f5657" fmla="*/ f4428 1 3357396"/>
              <a:gd name="f5658" fmla="*/ f4429 1 3859699"/>
              <a:gd name="f5659" fmla="*/ f4430 1 3357396"/>
              <a:gd name="f5660" fmla="*/ f4431 1 3859699"/>
              <a:gd name="f5661" fmla="*/ f4432 1 3357396"/>
              <a:gd name="f5662" fmla="*/ f4433 1 3859699"/>
              <a:gd name="f5663" fmla="*/ f4434 1 3357396"/>
              <a:gd name="f5664" fmla="*/ f4435 1 3859699"/>
              <a:gd name="f5665" fmla="*/ f4436 1 3859699"/>
              <a:gd name="f5666" fmla="*/ f4437 1 3357396"/>
              <a:gd name="f5667" fmla="*/ f4438 1 3859699"/>
              <a:gd name="f5668" fmla="*/ f4439 1 3357396"/>
              <a:gd name="f5669" fmla="*/ f4440 1 3859699"/>
              <a:gd name="f5670" fmla="*/ f4441 1 3357396"/>
              <a:gd name="f5671" fmla="*/ f4442 1 3859699"/>
              <a:gd name="f5672" fmla="*/ f4443 1 3357396"/>
              <a:gd name="f5673" fmla="*/ f4444 1 3859699"/>
              <a:gd name="f5674" fmla="*/ f4445 1 3357396"/>
              <a:gd name="f5675" fmla="*/ f4446 1 3859699"/>
              <a:gd name="f5676" fmla="*/ f4447 1 3357396"/>
              <a:gd name="f5677" fmla="*/ f4448 1 3859699"/>
              <a:gd name="f5678" fmla="*/ f4449 1 3357396"/>
              <a:gd name="f5679" fmla="*/ f4450 1 3859699"/>
              <a:gd name="f5680" fmla="*/ f4451 1 3357396"/>
              <a:gd name="f5681" fmla="*/ f4452 1 3859699"/>
              <a:gd name="f5682" fmla="*/ f4453 1 3357396"/>
              <a:gd name="f5683" fmla="*/ f4454 1 3859699"/>
              <a:gd name="f5684" fmla="*/ f4455 1 3357396"/>
              <a:gd name="f5685" fmla="*/ f4456 1 3859699"/>
              <a:gd name="f5686" fmla="*/ f4457 1 3357396"/>
              <a:gd name="f5687" fmla="*/ f4458 1 3859699"/>
              <a:gd name="f5688" fmla="*/ f4459 1 3357396"/>
              <a:gd name="f5689" fmla="*/ f4460 1 3859699"/>
              <a:gd name="f5690" fmla="*/ f4461 1 3859699"/>
              <a:gd name="f5691" fmla="*/ f4462 1 3357396"/>
              <a:gd name="f5692" fmla="*/ f4463 1 3859699"/>
              <a:gd name="f5693" fmla="*/ f4464 1 3357396"/>
              <a:gd name="f5694" fmla="*/ f4465 1 3859699"/>
              <a:gd name="f5695" fmla="*/ f4466 1 3357396"/>
              <a:gd name="f5696" fmla="*/ f4467 1 3859699"/>
              <a:gd name="f5697" fmla="*/ f4468 1 3357396"/>
              <a:gd name="f5698" fmla="*/ f4469 1 3859699"/>
              <a:gd name="f5699" fmla="*/ f4470 1 3357396"/>
              <a:gd name="f5700" fmla="*/ f4471 1 3859699"/>
              <a:gd name="f5701" fmla="*/ f4472 1 3357396"/>
              <a:gd name="f5702" fmla="*/ f4473 1 3859699"/>
              <a:gd name="f5703" fmla="*/ f4474 1 3357396"/>
              <a:gd name="f5704" fmla="*/ f4475 1 3859699"/>
              <a:gd name="f5705" fmla="*/ f4476 1 3357396"/>
              <a:gd name="f5706" fmla="*/ f4477 1 3859699"/>
              <a:gd name="f5707" fmla="*/ f4478 1 3357396"/>
              <a:gd name="f5708" fmla="*/ f4479 1 3859699"/>
              <a:gd name="f5709" fmla="*/ f4480 1 3357396"/>
              <a:gd name="f5710" fmla="*/ f4481 1 3357396"/>
              <a:gd name="f5711" fmla="*/ f4482 1 3859699"/>
              <a:gd name="f5712" fmla="*/ f4483 1 3357396"/>
              <a:gd name="f5713" fmla="*/ f4484 1 3859699"/>
              <a:gd name="f5714" fmla="*/ f4485 1 3357396"/>
              <a:gd name="f5715" fmla="*/ f4486 1 3859699"/>
              <a:gd name="f5716" fmla="*/ f4487 1 3357396"/>
              <a:gd name="f5717" fmla="*/ f4488 1 3859699"/>
              <a:gd name="f5718" fmla="*/ f4489 1 3859699"/>
              <a:gd name="f5719" fmla="*/ f4490 1 3357396"/>
              <a:gd name="f5720" fmla="*/ f4491 1 3859699"/>
              <a:gd name="f5721" fmla="*/ f4492 1 3357396"/>
              <a:gd name="f5722" fmla="*/ f4493 1 3859699"/>
              <a:gd name="f5723" fmla="*/ f4494 1 3357396"/>
              <a:gd name="f5724" fmla="*/ f4495 1 3859699"/>
              <a:gd name="f5725" fmla="*/ f4496 1 3357396"/>
              <a:gd name="f5726" fmla="*/ f4497 1 3357396"/>
              <a:gd name="f5727" fmla="*/ f4498 1 3859699"/>
              <a:gd name="f5728" fmla="*/ f4499 1 3357396"/>
              <a:gd name="f5729" fmla="*/ f4500 1 3859699"/>
              <a:gd name="f5730" fmla="*/ f4501 1 3357396"/>
              <a:gd name="f5731" fmla="*/ f4502 1 3859699"/>
              <a:gd name="f5732" fmla="*/ f4503 1 3357396"/>
              <a:gd name="f5733" fmla="*/ f4504 1 3859699"/>
              <a:gd name="f5734" fmla="*/ f4505 1 3357396"/>
              <a:gd name="f5735" fmla="*/ f4506 1 3859699"/>
              <a:gd name="f5736" fmla="*/ f4507 1 3357396"/>
              <a:gd name="f5737" fmla="*/ f4508 1 3859699"/>
              <a:gd name="f5738" fmla="*/ f4509 1 3357396"/>
              <a:gd name="f5739" fmla="*/ f4510 1 3859699"/>
              <a:gd name="f5740" fmla="*/ f4511 1 3357396"/>
              <a:gd name="f5741" fmla="*/ f4512 1 3859699"/>
              <a:gd name="f5742" fmla="*/ f4513 1 3357396"/>
              <a:gd name="f5743" fmla="*/ f4514 1 3859699"/>
              <a:gd name="f5744" fmla="*/ f4515 1 3357396"/>
              <a:gd name="f5745" fmla="*/ f4516 1 3859699"/>
              <a:gd name="f5746" fmla="*/ f4517 1 3357396"/>
              <a:gd name="f5747" fmla="*/ f4518 1 3859699"/>
              <a:gd name="f5748" fmla="*/ f4519 1 3357396"/>
              <a:gd name="f5749" fmla="*/ f4520 1 3859699"/>
              <a:gd name="f5750" fmla="*/ f4521 1 3357396"/>
              <a:gd name="f5751" fmla="*/ f4522 1 3859699"/>
              <a:gd name="f5752" fmla="*/ f4523 1 3357396"/>
              <a:gd name="f5753" fmla="*/ f4524 1 3859699"/>
              <a:gd name="f5754" fmla="*/ f4525 1 3357396"/>
              <a:gd name="f5755" fmla="*/ f4526 1 3859699"/>
              <a:gd name="f5756" fmla="*/ f4527 1 3859699"/>
              <a:gd name="f5757" fmla="*/ f4528 1 3357396"/>
              <a:gd name="f5758" fmla="*/ f4529 1 3859699"/>
              <a:gd name="f5759" fmla="*/ f4530 1 3357396"/>
              <a:gd name="f5760" fmla="*/ f4531 1 3859699"/>
              <a:gd name="f5761" fmla="*/ f4532 1 3357396"/>
              <a:gd name="f5762" fmla="*/ f4533 1 3859699"/>
              <a:gd name="f5763" fmla="*/ f4534 1 3357396"/>
              <a:gd name="f5764" fmla="*/ f4535 1 3859699"/>
              <a:gd name="f5765" fmla="*/ f4536 1 3357396"/>
              <a:gd name="f5766" fmla="*/ f4537 1 3859699"/>
              <a:gd name="f5767" fmla="*/ f4538 1 3357396"/>
              <a:gd name="f5768" fmla="*/ f4539 1 3859699"/>
              <a:gd name="f5769" fmla="*/ f4540 1 3357396"/>
              <a:gd name="f5770" fmla="*/ f4541 1 3859699"/>
              <a:gd name="f5771" fmla="*/ f4542 1 3357396"/>
              <a:gd name="f5772" fmla="*/ f4543 1 3859699"/>
              <a:gd name="f5773" fmla="*/ f4544 1 3357396"/>
              <a:gd name="f5774" fmla="*/ f4545 1 3859699"/>
              <a:gd name="f5775" fmla="*/ f4546 1 3357396"/>
              <a:gd name="f5776" fmla="*/ f4547 1 3859699"/>
              <a:gd name="f5777" fmla="*/ f4548 1 3357396"/>
              <a:gd name="f5778" fmla="*/ f4549 1 3859699"/>
              <a:gd name="f5779" fmla="*/ f4550 1 3357396"/>
              <a:gd name="f5780" fmla="*/ f4551 1 3859699"/>
              <a:gd name="f5781" fmla="*/ f4552 1 3357396"/>
              <a:gd name="f5782" fmla="*/ f4553 1 3859699"/>
              <a:gd name="f5783" fmla="*/ f4554 1 3357396"/>
              <a:gd name="f5784" fmla="*/ f4555 1 3859699"/>
              <a:gd name="f5785" fmla="*/ f4556 1 3357396"/>
              <a:gd name="f5786" fmla="*/ f4557 1 3859699"/>
              <a:gd name="f5787" fmla="*/ f4558 1 3357396"/>
              <a:gd name="f5788" fmla="*/ f4559 1 3859699"/>
              <a:gd name="f5789" fmla="*/ f4560 1 3859699"/>
              <a:gd name="f5790" fmla="*/ f4561 1 3357396"/>
              <a:gd name="f5791" fmla="*/ f4562 1 3859699"/>
              <a:gd name="f5792" fmla="*/ f4563 1 3357396"/>
              <a:gd name="f5793" fmla="*/ f4564 1 3859699"/>
              <a:gd name="f5794" fmla="*/ f4565 1 3357396"/>
              <a:gd name="f5795" fmla="*/ f4566 1 3859699"/>
              <a:gd name="f5796" fmla="*/ f4567 1 3357396"/>
              <a:gd name="f5797" fmla="*/ f4568 1 3859699"/>
              <a:gd name="f5798" fmla="*/ f4569 1 3357396"/>
              <a:gd name="f5799" fmla="*/ f4570 1 3859699"/>
              <a:gd name="f5800" fmla="*/ f4571 1 3357396"/>
              <a:gd name="f5801" fmla="*/ f4572 1 3859699"/>
              <a:gd name="f5802" fmla="*/ f4573 1 3357396"/>
              <a:gd name="f5803" fmla="*/ f4574 1 3859699"/>
              <a:gd name="f5804" fmla="*/ f4575 1 3357396"/>
              <a:gd name="f5805" fmla="*/ f4576 1 3859699"/>
              <a:gd name="f5806" fmla="*/ f4577 1 3357396"/>
              <a:gd name="f5807" fmla="*/ f4578 1 3859699"/>
              <a:gd name="f5808" fmla="*/ f4579 1 3357396"/>
              <a:gd name="f5809" fmla="*/ f4580 1 3859699"/>
              <a:gd name="f5810" fmla="*/ f4581 1 3357396"/>
              <a:gd name="f5811" fmla="*/ f4582 1 3859699"/>
              <a:gd name="f5812" fmla="*/ f4583 1 3357396"/>
              <a:gd name="f5813" fmla="*/ f4584 1 3859699"/>
              <a:gd name="f5814" fmla="*/ f4585 1 3357396"/>
              <a:gd name="f5815" fmla="*/ f4586 1 3859699"/>
              <a:gd name="f5816" fmla="*/ f4587 1 3357396"/>
              <a:gd name="f5817" fmla="*/ f4588 1 3859699"/>
              <a:gd name="f5818" fmla="*/ f4589 1 3357396"/>
              <a:gd name="f5819" fmla="*/ f4590 1 3859699"/>
              <a:gd name="f5820" fmla="*/ f4591 1 3357396"/>
              <a:gd name="f5821" fmla="*/ f4592 1 3859699"/>
              <a:gd name="f5822" fmla="*/ f4593 1 3357396"/>
              <a:gd name="f5823" fmla="*/ f4594 1 3859699"/>
              <a:gd name="f5824" fmla="*/ f4595 1 3357396"/>
              <a:gd name="f5825" fmla="*/ f4596 1 3859699"/>
              <a:gd name="f5826" fmla="*/ f4597 1 3357396"/>
              <a:gd name="f5827" fmla="*/ f4598 1 3859699"/>
              <a:gd name="f5828" fmla="*/ f4599 1 3357396"/>
              <a:gd name="f5829" fmla="*/ f4600 1 3859699"/>
              <a:gd name="f5830" fmla="*/ f4601 1 3357396"/>
              <a:gd name="f5831" fmla="*/ f4602 1 3859699"/>
              <a:gd name="f5832" fmla="*/ f4603 1 3357396"/>
              <a:gd name="f5833" fmla="*/ f4604 1 3859699"/>
              <a:gd name="f5834" fmla="*/ f4605 1 3357396"/>
              <a:gd name="f5835" fmla="*/ f4606 1 3859699"/>
              <a:gd name="f5836" fmla="*/ f4607 1 3357396"/>
              <a:gd name="f5837" fmla="*/ f4608 1 3859699"/>
              <a:gd name="f5838" fmla="*/ f4609 1 3357396"/>
              <a:gd name="f5839" fmla="*/ f4610 1 3859699"/>
              <a:gd name="f5840" fmla="*/ f4611 1 3357396"/>
              <a:gd name="f5841" fmla="*/ f4612 1 3859699"/>
              <a:gd name="f5842" fmla="*/ f4613 1 3357396"/>
              <a:gd name="f5843" fmla="*/ f4614 1 3859699"/>
              <a:gd name="f5844" fmla="*/ f4615 1 3357396"/>
              <a:gd name="f5845" fmla="*/ f4616 1 3859699"/>
              <a:gd name="f5846" fmla="*/ f4617 1 3357396"/>
              <a:gd name="f5847" fmla="*/ f4618 1 3859699"/>
              <a:gd name="f5848" fmla="*/ f4619 1 3357396"/>
              <a:gd name="f5849" fmla="*/ f4620 1 3859699"/>
              <a:gd name="f5850" fmla="*/ f4621 1 3357396"/>
              <a:gd name="f5851" fmla="*/ f4622 1 3859699"/>
              <a:gd name="f5852" fmla="*/ f4623 1 3357396"/>
              <a:gd name="f5853" fmla="*/ f4624 1 3859699"/>
              <a:gd name="f5854" fmla="*/ f4625 1 3357396"/>
              <a:gd name="f5855" fmla="*/ f4626 1 3859699"/>
              <a:gd name="f5856" fmla="*/ f4627 1 3357396"/>
              <a:gd name="f5857" fmla="*/ f4628 1 3859699"/>
              <a:gd name="f5858" fmla="*/ f4629 1 3357396"/>
              <a:gd name="f5859" fmla="*/ f4630 1 3859699"/>
              <a:gd name="f5860" fmla="*/ f4631 1 3357396"/>
              <a:gd name="f5861" fmla="*/ f4632 1 3859699"/>
              <a:gd name="f5862" fmla="*/ f4633 1 3357396"/>
              <a:gd name="f5863" fmla="*/ f5 1 f3404"/>
              <a:gd name="f5864" fmla="*/ f6 1 f3404"/>
              <a:gd name="f5865" fmla="*/ f5 1 f3405"/>
              <a:gd name="f5866" fmla="*/ f7 1 f3405"/>
              <a:gd name="f5867" fmla="+- f4634 0 f1"/>
              <a:gd name="f5868" fmla="*/ f4635 1 f3404"/>
              <a:gd name="f5869" fmla="*/ f4636 1 f3405"/>
              <a:gd name="f5870" fmla="*/ f4637 1 f3404"/>
              <a:gd name="f5871" fmla="*/ f4638 1 f3405"/>
              <a:gd name="f5872" fmla="*/ f4639 1 f3404"/>
              <a:gd name="f5873" fmla="*/ f4640 1 f3405"/>
              <a:gd name="f5874" fmla="*/ f4641 1 f3404"/>
              <a:gd name="f5875" fmla="*/ f4642 1 f3404"/>
              <a:gd name="f5876" fmla="*/ f4643 1 f3405"/>
              <a:gd name="f5877" fmla="*/ f4644 1 f3404"/>
              <a:gd name="f5878" fmla="*/ f4645 1 f3405"/>
              <a:gd name="f5879" fmla="*/ f4646 1 f3404"/>
              <a:gd name="f5880" fmla="*/ f4647 1 f3405"/>
              <a:gd name="f5881" fmla="*/ f4648 1 f3404"/>
              <a:gd name="f5882" fmla="*/ f4649 1 f3405"/>
              <a:gd name="f5883" fmla="*/ f4650 1 f3404"/>
              <a:gd name="f5884" fmla="*/ f4651 1 f3405"/>
              <a:gd name="f5885" fmla="*/ f4652 1 f3404"/>
              <a:gd name="f5886" fmla="*/ f4653 1 f3405"/>
              <a:gd name="f5887" fmla="*/ f4654 1 f3404"/>
              <a:gd name="f5888" fmla="*/ f4655 1 f3405"/>
              <a:gd name="f5889" fmla="*/ f4656 1 f3404"/>
              <a:gd name="f5890" fmla="*/ f4657 1 f3405"/>
              <a:gd name="f5891" fmla="*/ f4658 1 f3404"/>
              <a:gd name="f5892" fmla="*/ f4659 1 f3405"/>
              <a:gd name="f5893" fmla="*/ f4660 1 f3404"/>
              <a:gd name="f5894" fmla="*/ f4661 1 f3404"/>
              <a:gd name="f5895" fmla="*/ f4662 1 f3405"/>
              <a:gd name="f5896" fmla="*/ f4663 1 f3404"/>
              <a:gd name="f5897" fmla="*/ f4664 1 f3405"/>
              <a:gd name="f5898" fmla="*/ f4665 1 f3404"/>
              <a:gd name="f5899" fmla="*/ f4666 1 f3405"/>
              <a:gd name="f5900" fmla="*/ f4667 1 f3404"/>
              <a:gd name="f5901" fmla="*/ f4668 1 f3405"/>
              <a:gd name="f5902" fmla="*/ f4669 1 f3404"/>
              <a:gd name="f5903" fmla="*/ f4670 1 f3405"/>
              <a:gd name="f5904" fmla="*/ f4671 1 f3404"/>
              <a:gd name="f5905" fmla="*/ f4672 1 f3405"/>
              <a:gd name="f5906" fmla="*/ f4673 1 f3405"/>
              <a:gd name="f5907" fmla="*/ f4674 1 f3404"/>
              <a:gd name="f5908" fmla="*/ f4675 1 f3405"/>
              <a:gd name="f5909" fmla="*/ f4676 1 f3404"/>
              <a:gd name="f5910" fmla="*/ f4677 1 f3405"/>
              <a:gd name="f5911" fmla="*/ f4678 1 f3404"/>
              <a:gd name="f5912" fmla="*/ f4679 1 f3405"/>
              <a:gd name="f5913" fmla="*/ f4680 1 f3404"/>
              <a:gd name="f5914" fmla="*/ f4681 1 f3405"/>
              <a:gd name="f5915" fmla="*/ f4682 1 f3404"/>
              <a:gd name="f5916" fmla="*/ f4683 1 f3405"/>
              <a:gd name="f5917" fmla="*/ f4684 1 f3404"/>
              <a:gd name="f5918" fmla="*/ f4685 1 f3405"/>
              <a:gd name="f5919" fmla="*/ f4686 1 f3404"/>
              <a:gd name="f5920" fmla="*/ f4687 1 f3404"/>
              <a:gd name="f5921" fmla="*/ f4688 1 f3405"/>
              <a:gd name="f5922" fmla="*/ f4689 1 f3404"/>
              <a:gd name="f5923" fmla="*/ f4690 1 f3405"/>
              <a:gd name="f5924" fmla="*/ f4691 1 f3404"/>
              <a:gd name="f5925" fmla="*/ f4692 1 f3405"/>
              <a:gd name="f5926" fmla="*/ f4693 1 f3404"/>
              <a:gd name="f5927" fmla="*/ f4694 1 f3405"/>
              <a:gd name="f5928" fmla="*/ f4695 1 f3404"/>
              <a:gd name="f5929" fmla="*/ f4696 1 f3405"/>
              <a:gd name="f5930" fmla="*/ f4697 1 f3404"/>
              <a:gd name="f5931" fmla="*/ f4698 1 f3405"/>
              <a:gd name="f5932" fmla="*/ f4699 1 f3404"/>
              <a:gd name="f5933" fmla="*/ f4700 1 f3405"/>
              <a:gd name="f5934" fmla="*/ f4701 1 f3405"/>
              <a:gd name="f5935" fmla="*/ f4702 1 f3404"/>
              <a:gd name="f5936" fmla="*/ f4703 1 f3405"/>
              <a:gd name="f5937" fmla="*/ f4704 1 f3404"/>
              <a:gd name="f5938" fmla="*/ f4705 1 f3405"/>
              <a:gd name="f5939" fmla="*/ f4706 1 f3404"/>
              <a:gd name="f5940" fmla="*/ f4707 1 f3405"/>
              <a:gd name="f5941" fmla="*/ f4708 1 f3404"/>
              <a:gd name="f5942" fmla="*/ f4709 1 f3405"/>
              <a:gd name="f5943" fmla="*/ f4710 1 f3404"/>
              <a:gd name="f5944" fmla="*/ f4711 1 f3405"/>
              <a:gd name="f5945" fmla="*/ f4712 1 f3404"/>
              <a:gd name="f5946" fmla="*/ f4713 1 f3405"/>
              <a:gd name="f5947" fmla="*/ f4714 1 f3404"/>
              <a:gd name="f5948" fmla="*/ f4715 1 f3405"/>
              <a:gd name="f5949" fmla="*/ f4716 1 f3404"/>
              <a:gd name="f5950" fmla="*/ f4717 1 f3405"/>
              <a:gd name="f5951" fmla="*/ f4718 1 f3404"/>
              <a:gd name="f5952" fmla="*/ f4719 1 f3405"/>
              <a:gd name="f5953" fmla="*/ f4720 1 f3404"/>
              <a:gd name="f5954" fmla="*/ f4721 1 f3405"/>
              <a:gd name="f5955" fmla="*/ f4722 1 f3404"/>
              <a:gd name="f5956" fmla="*/ f4723 1 f3405"/>
              <a:gd name="f5957" fmla="*/ f4724 1 f3405"/>
              <a:gd name="f5958" fmla="*/ f4725 1 f3404"/>
              <a:gd name="f5959" fmla="*/ f4726 1 f3405"/>
              <a:gd name="f5960" fmla="*/ f4727 1 f3404"/>
              <a:gd name="f5961" fmla="*/ f4728 1 f3405"/>
              <a:gd name="f5962" fmla="*/ f4729 1 f3404"/>
              <a:gd name="f5963" fmla="*/ f4730 1 f3405"/>
              <a:gd name="f5964" fmla="*/ f4731 1 f3404"/>
              <a:gd name="f5965" fmla="*/ f4732 1 f3405"/>
              <a:gd name="f5966" fmla="*/ f4733 1 f3404"/>
              <a:gd name="f5967" fmla="*/ f4734 1 f3405"/>
              <a:gd name="f5968" fmla="*/ f4735 1 f3404"/>
              <a:gd name="f5969" fmla="*/ f4736 1 f3405"/>
              <a:gd name="f5970" fmla="*/ f4737 1 f3404"/>
              <a:gd name="f5971" fmla="*/ f4738 1 f3405"/>
              <a:gd name="f5972" fmla="*/ f4739 1 f3404"/>
              <a:gd name="f5973" fmla="*/ f4740 1 f3405"/>
              <a:gd name="f5974" fmla="*/ f4741 1 f3404"/>
              <a:gd name="f5975" fmla="*/ f4742 1 f3405"/>
              <a:gd name="f5976" fmla="*/ f4743 1 f3404"/>
              <a:gd name="f5977" fmla="*/ f4744 1 f3405"/>
              <a:gd name="f5978" fmla="*/ f4745 1 f3404"/>
              <a:gd name="f5979" fmla="*/ f4746 1 f3405"/>
              <a:gd name="f5980" fmla="*/ f4747 1 f3404"/>
              <a:gd name="f5981" fmla="*/ f4748 1 f3405"/>
              <a:gd name="f5982" fmla="*/ f4749 1 f3404"/>
              <a:gd name="f5983" fmla="*/ f4750 1 f3405"/>
              <a:gd name="f5984" fmla="*/ f4751 1 f3404"/>
              <a:gd name="f5985" fmla="*/ f4752 1 f3405"/>
              <a:gd name="f5986" fmla="*/ f4753 1 f3404"/>
              <a:gd name="f5987" fmla="*/ f4754 1 f3405"/>
              <a:gd name="f5988" fmla="*/ f4755 1 f3404"/>
              <a:gd name="f5989" fmla="*/ f4756 1 f3405"/>
              <a:gd name="f5990" fmla="*/ f4757 1 f3404"/>
              <a:gd name="f5991" fmla="*/ f4758 1 f3405"/>
              <a:gd name="f5992" fmla="*/ f4759 1 f3404"/>
              <a:gd name="f5993" fmla="*/ f4760 1 f3405"/>
              <a:gd name="f5994" fmla="*/ f4761 1 f3404"/>
              <a:gd name="f5995" fmla="*/ f4762 1 f3405"/>
              <a:gd name="f5996" fmla="*/ f4763 1 f3404"/>
              <a:gd name="f5997" fmla="*/ f4764 1 f3405"/>
              <a:gd name="f5998" fmla="*/ f4765 1 f3404"/>
              <a:gd name="f5999" fmla="*/ f4766 1 f3405"/>
              <a:gd name="f6000" fmla="*/ f4767 1 f3404"/>
              <a:gd name="f6001" fmla="*/ f4768 1 f3405"/>
              <a:gd name="f6002" fmla="*/ f4769 1 f3404"/>
              <a:gd name="f6003" fmla="*/ f4770 1 f3405"/>
              <a:gd name="f6004" fmla="*/ f4771 1 f3404"/>
              <a:gd name="f6005" fmla="*/ f4772 1 f3405"/>
              <a:gd name="f6006" fmla="*/ f4773 1 f3404"/>
              <a:gd name="f6007" fmla="*/ f4774 1 f3405"/>
              <a:gd name="f6008" fmla="*/ f4775 1 f3404"/>
              <a:gd name="f6009" fmla="*/ f4776 1 f3405"/>
              <a:gd name="f6010" fmla="*/ f4777 1 f3404"/>
              <a:gd name="f6011" fmla="*/ f4778 1 f3405"/>
              <a:gd name="f6012" fmla="*/ f4779 1 f3404"/>
              <a:gd name="f6013" fmla="*/ f4780 1 f3405"/>
              <a:gd name="f6014" fmla="*/ f4781 1 f3404"/>
              <a:gd name="f6015" fmla="*/ f4782 1 f3405"/>
              <a:gd name="f6016" fmla="*/ f4783 1 f3404"/>
              <a:gd name="f6017" fmla="*/ f4784 1 f3405"/>
              <a:gd name="f6018" fmla="*/ f4785 1 f3404"/>
              <a:gd name="f6019" fmla="*/ f4786 1 f3405"/>
              <a:gd name="f6020" fmla="*/ f4787 1 f3405"/>
              <a:gd name="f6021" fmla="*/ f4788 1 f3404"/>
              <a:gd name="f6022" fmla="*/ f4789 1 f3405"/>
              <a:gd name="f6023" fmla="*/ f4790 1 f3404"/>
              <a:gd name="f6024" fmla="*/ f4791 1 f3405"/>
              <a:gd name="f6025" fmla="*/ f4792 1 f3404"/>
              <a:gd name="f6026" fmla="*/ f4793 1 f3405"/>
              <a:gd name="f6027" fmla="*/ f4794 1 f3404"/>
              <a:gd name="f6028" fmla="*/ f4795 1 f3405"/>
              <a:gd name="f6029" fmla="*/ f4796 1 f3405"/>
              <a:gd name="f6030" fmla="*/ f4797 1 f3404"/>
              <a:gd name="f6031" fmla="*/ f4798 1 f3405"/>
              <a:gd name="f6032" fmla="*/ f4799 1 f3404"/>
              <a:gd name="f6033" fmla="*/ f4800 1 f3405"/>
              <a:gd name="f6034" fmla="*/ f4801 1 f3404"/>
              <a:gd name="f6035" fmla="*/ f4802 1 f3405"/>
              <a:gd name="f6036" fmla="*/ f4803 1 f3404"/>
              <a:gd name="f6037" fmla="*/ f4804 1 f3405"/>
              <a:gd name="f6038" fmla="*/ f4805 1 f3404"/>
              <a:gd name="f6039" fmla="*/ f4806 1 f3405"/>
              <a:gd name="f6040" fmla="*/ f4807 1 f3404"/>
              <a:gd name="f6041" fmla="*/ f4808 1 f3405"/>
              <a:gd name="f6042" fmla="*/ f4809 1 f3404"/>
              <a:gd name="f6043" fmla="*/ f4810 1 f3405"/>
              <a:gd name="f6044" fmla="*/ f4811 1 f3404"/>
              <a:gd name="f6045" fmla="*/ f4812 1 f3405"/>
              <a:gd name="f6046" fmla="*/ f4813 1 f3404"/>
              <a:gd name="f6047" fmla="*/ f4814 1 f3405"/>
              <a:gd name="f6048" fmla="*/ f4815 1 f3404"/>
              <a:gd name="f6049" fmla="*/ f4816 1 f3405"/>
              <a:gd name="f6050" fmla="*/ f4817 1 f3404"/>
              <a:gd name="f6051" fmla="*/ f4818 1 f3405"/>
              <a:gd name="f6052" fmla="*/ f4819 1 f3404"/>
              <a:gd name="f6053" fmla="*/ f4820 1 f3405"/>
              <a:gd name="f6054" fmla="*/ f4821 1 f3404"/>
              <a:gd name="f6055" fmla="*/ f4822 1 f3405"/>
              <a:gd name="f6056" fmla="*/ f4823 1 f3404"/>
              <a:gd name="f6057" fmla="*/ f4824 1 f3405"/>
              <a:gd name="f6058" fmla="*/ f4825 1 f3404"/>
              <a:gd name="f6059" fmla="*/ f4826 1 f3405"/>
              <a:gd name="f6060" fmla="*/ f4827 1 f3404"/>
              <a:gd name="f6061" fmla="*/ f4828 1 f3405"/>
              <a:gd name="f6062" fmla="*/ f4829 1 f3404"/>
              <a:gd name="f6063" fmla="*/ f4830 1 f3405"/>
              <a:gd name="f6064" fmla="*/ f4831 1 f3404"/>
              <a:gd name="f6065" fmla="*/ f4832 1 f3405"/>
              <a:gd name="f6066" fmla="*/ f4833 1 f3404"/>
              <a:gd name="f6067" fmla="*/ f4834 1 f3405"/>
              <a:gd name="f6068" fmla="*/ f4835 1 f3404"/>
              <a:gd name="f6069" fmla="*/ f4836 1 f3405"/>
              <a:gd name="f6070" fmla="*/ f4837 1 f3404"/>
              <a:gd name="f6071" fmla="*/ f4838 1 f3405"/>
              <a:gd name="f6072" fmla="*/ f4839 1 f3404"/>
              <a:gd name="f6073" fmla="*/ f4840 1 f3405"/>
              <a:gd name="f6074" fmla="*/ f4841 1 f3404"/>
              <a:gd name="f6075" fmla="*/ f4842 1 f3405"/>
              <a:gd name="f6076" fmla="*/ f4843 1 f3404"/>
              <a:gd name="f6077" fmla="*/ f4844 1 f3405"/>
              <a:gd name="f6078" fmla="*/ f4845 1 f3404"/>
              <a:gd name="f6079" fmla="*/ f4846 1 f3405"/>
              <a:gd name="f6080" fmla="*/ f4847 1 f3405"/>
              <a:gd name="f6081" fmla="*/ f4848 1 f3404"/>
              <a:gd name="f6082" fmla="*/ f4849 1 f3405"/>
              <a:gd name="f6083" fmla="*/ f4850 1 f3404"/>
              <a:gd name="f6084" fmla="*/ f4851 1 f3405"/>
              <a:gd name="f6085" fmla="*/ f4852 1 f3404"/>
              <a:gd name="f6086" fmla="*/ f4853 1 f3405"/>
              <a:gd name="f6087" fmla="*/ f4854 1 f3404"/>
              <a:gd name="f6088" fmla="*/ f4855 1 f3405"/>
              <a:gd name="f6089" fmla="*/ f4856 1 f3404"/>
              <a:gd name="f6090" fmla="*/ f4857 1 f3405"/>
              <a:gd name="f6091" fmla="*/ f4858 1 f3404"/>
              <a:gd name="f6092" fmla="*/ f4859 1 f3405"/>
              <a:gd name="f6093" fmla="*/ f4860 1 f3404"/>
              <a:gd name="f6094" fmla="*/ f4861 1 f3405"/>
              <a:gd name="f6095" fmla="*/ f4862 1 f3404"/>
              <a:gd name="f6096" fmla="*/ f4863 1 f3405"/>
              <a:gd name="f6097" fmla="*/ f4864 1 f3404"/>
              <a:gd name="f6098" fmla="*/ f4865 1 f3405"/>
              <a:gd name="f6099" fmla="*/ f4866 1 f3404"/>
              <a:gd name="f6100" fmla="*/ f4867 1 f3405"/>
              <a:gd name="f6101" fmla="*/ f4868 1 f3404"/>
              <a:gd name="f6102" fmla="*/ f4869 1 f3405"/>
              <a:gd name="f6103" fmla="*/ f4870 1 f3404"/>
              <a:gd name="f6104" fmla="*/ f4871 1 f3405"/>
              <a:gd name="f6105" fmla="*/ f4872 1 f3405"/>
              <a:gd name="f6106" fmla="*/ f4873 1 f3404"/>
              <a:gd name="f6107" fmla="*/ f4874 1 f3405"/>
              <a:gd name="f6108" fmla="*/ f4875 1 f3404"/>
              <a:gd name="f6109" fmla="*/ f4876 1 f3405"/>
              <a:gd name="f6110" fmla="*/ f4877 1 f3404"/>
              <a:gd name="f6111" fmla="*/ f4878 1 f3405"/>
              <a:gd name="f6112" fmla="*/ f4879 1 f3404"/>
              <a:gd name="f6113" fmla="*/ f4880 1 f3405"/>
              <a:gd name="f6114" fmla="*/ f4881 1 f3404"/>
              <a:gd name="f6115" fmla="*/ f4882 1 f3405"/>
              <a:gd name="f6116" fmla="*/ f4883 1 f3404"/>
              <a:gd name="f6117" fmla="*/ f4884 1 f3405"/>
              <a:gd name="f6118" fmla="*/ f4885 1 f3404"/>
              <a:gd name="f6119" fmla="*/ f4886 1 f3405"/>
              <a:gd name="f6120" fmla="*/ f4887 1 f3404"/>
              <a:gd name="f6121" fmla="*/ f4888 1 f3405"/>
              <a:gd name="f6122" fmla="*/ f4889 1 f3404"/>
              <a:gd name="f6123" fmla="*/ f4890 1 f3405"/>
              <a:gd name="f6124" fmla="*/ f4891 1 f3404"/>
              <a:gd name="f6125" fmla="*/ f4892 1 f3405"/>
              <a:gd name="f6126" fmla="*/ f4893 1 f3404"/>
              <a:gd name="f6127" fmla="*/ f4894 1 f3405"/>
              <a:gd name="f6128" fmla="*/ f4895 1 f3404"/>
              <a:gd name="f6129" fmla="*/ f4896 1 f3405"/>
              <a:gd name="f6130" fmla="*/ f4897 1 f3404"/>
              <a:gd name="f6131" fmla="*/ f4898 1 f3405"/>
              <a:gd name="f6132" fmla="*/ f4899 1 f3404"/>
              <a:gd name="f6133" fmla="*/ f4900 1 f3405"/>
              <a:gd name="f6134" fmla="*/ f4901 1 f3404"/>
              <a:gd name="f6135" fmla="*/ f4902 1 f3405"/>
              <a:gd name="f6136" fmla="*/ f4903 1 f3405"/>
              <a:gd name="f6137" fmla="*/ f4904 1 f3404"/>
              <a:gd name="f6138" fmla="*/ f4905 1 f3405"/>
              <a:gd name="f6139" fmla="*/ f4906 1 f3404"/>
              <a:gd name="f6140" fmla="*/ f4907 1 f3405"/>
              <a:gd name="f6141" fmla="*/ f4908 1 f3404"/>
              <a:gd name="f6142" fmla="*/ f4909 1 f3405"/>
              <a:gd name="f6143" fmla="*/ f4910 1 f3404"/>
              <a:gd name="f6144" fmla="*/ f4911 1 f3404"/>
              <a:gd name="f6145" fmla="*/ f4912 1 f3405"/>
              <a:gd name="f6146" fmla="*/ f4913 1 f3404"/>
              <a:gd name="f6147" fmla="*/ f4914 1 f3405"/>
              <a:gd name="f6148" fmla="*/ f4915 1 f3405"/>
              <a:gd name="f6149" fmla="*/ f4916 1 f3404"/>
              <a:gd name="f6150" fmla="*/ f4917 1 f3405"/>
              <a:gd name="f6151" fmla="*/ f4918 1 f3404"/>
              <a:gd name="f6152" fmla="*/ f4919 1 f3405"/>
              <a:gd name="f6153" fmla="*/ f4920 1 f3405"/>
              <a:gd name="f6154" fmla="*/ f4921 1 f3404"/>
              <a:gd name="f6155" fmla="*/ f4922 1 f3405"/>
              <a:gd name="f6156" fmla="*/ f4923 1 f3404"/>
              <a:gd name="f6157" fmla="*/ f4924 1 f3405"/>
              <a:gd name="f6158" fmla="*/ f4925 1 f3404"/>
              <a:gd name="f6159" fmla="*/ f4926 1 f3405"/>
              <a:gd name="f6160" fmla="*/ f4927 1 f3404"/>
              <a:gd name="f6161" fmla="*/ f4928 1 f3405"/>
              <a:gd name="f6162" fmla="*/ f4929 1 f3404"/>
              <a:gd name="f6163" fmla="*/ f4930 1 f3405"/>
              <a:gd name="f6164" fmla="*/ f4931 1 f3404"/>
              <a:gd name="f6165" fmla="*/ f4932 1 f3405"/>
              <a:gd name="f6166" fmla="*/ f4933 1 f3405"/>
              <a:gd name="f6167" fmla="*/ f4934 1 f3404"/>
              <a:gd name="f6168" fmla="*/ f4935 1 f3405"/>
              <a:gd name="f6169" fmla="*/ f4936 1 f3404"/>
              <a:gd name="f6170" fmla="*/ f4937 1 f3405"/>
              <a:gd name="f6171" fmla="*/ f4938 1 f3404"/>
              <a:gd name="f6172" fmla="*/ f4939 1 f3405"/>
              <a:gd name="f6173" fmla="*/ f4940 1 f3404"/>
              <a:gd name="f6174" fmla="*/ f4941 1 f3405"/>
              <a:gd name="f6175" fmla="*/ f4942 1 f3404"/>
              <a:gd name="f6176" fmla="*/ f4943 1 f3405"/>
              <a:gd name="f6177" fmla="*/ f4944 1 f3404"/>
              <a:gd name="f6178" fmla="*/ f4945 1 f3405"/>
              <a:gd name="f6179" fmla="*/ f4946 1 f3404"/>
              <a:gd name="f6180" fmla="*/ f4947 1 f3405"/>
              <a:gd name="f6181" fmla="*/ f4948 1 f3404"/>
              <a:gd name="f6182" fmla="*/ f4949 1 f3405"/>
              <a:gd name="f6183" fmla="*/ f4950 1 f3404"/>
              <a:gd name="f6184" fmla="*/ f4951 1 f3405"/>
              <a:gd name="f6185" fmla="*/ f4952 1 f3404"/>
              <a:gd name="f6186" fmla="*/ f4953 1 f3405"/>
              <a:gd name="f6187" fmla="*/ f4954 1 f3404"/>
              <a:gd name="f6188" fmla="*/ f4955 1 f3405"/>
              <a:gd name="f6189" fmla="*/ f4956 1 f3405"/>
              <a:gd name="f6190" fmla="*/ f4957 1 f3404"/>
              <a:gd name="f6191" fmla="*/ f4958 1 f3405"/>
              <a:gd name="f6192" fmla="*/ f4959 1 f3404"/>
              <a:gd name="f6193" fmla="*/ f4960 1 f3405"/>
              <a:gd name="f6194" fmla="*/ f4961 1 f3404"/>
              <a:gd name="f6195" fmla="*/ f4962 1 f3405"/>
              <a:gd name="f6196" fmla="*/ f4963 1 f3404"/>
              <a:gd name="f6197" fmla="*/ f4964 1 f3405"/>
              <a:gd name="f6198" fmla="*/ f4965 1 f3404"/>
              <a:gd name="f6199" fmla="*/ f4966 1 f3405"/>
              <a:gd name="f6200" fmla="*/ f4967 1 f3404"/>
              <a:gd name="f6201" fmla="*/ f4968 1 f3405"/>
              <a:gd name="f6202" fmla="*/ f4969 1 f3404"/>
              <a:gd name="f6203" fmla="*/ f4970 1 f3405"/>
              <a:gd name="f6204" fmla="*/ f4971 1 f3404"/>
              <a:gd name="f6205" fmla="*/ f4972 1 f3405"/>
              <a:gd name="f6206" fmla="*/ f4973 1 f3404"/>
              <a:gd name="f6207" fmla="*/ f4974 1 f3405"/>
              <a:gd name="f6208" fmla="*/ f4975 1 f3404"/>
              <a:gd name="f6209" fmla="*/ f4976 1 f3405"/>
              <a:gd name="f6210" fmla="*/ f4977 1 f3404"/>
              <a:gd name="f6211" fmla="*/ f4978 1 f3405"/>
              <a:gd name="f6212" fmla="*/ f4979 1 f3404"/>
              <a:gd name="f6213" fmla="*/ f4980 1 f3405"/>
              <a:gd name="f6214" fmla="*/ f4981 1 f3405"/>
              <a:gd name="f6215" fmla="*/ f4982 1 f3404"/>
              <a:gd name="f6216" fmla="*/ f4983 1 f3405"/>
              <a:gd name="f6217" fmla="*/ f4984 1 f3404"/>
              <a:gd name="f6218" fmla="*/ f4985 1 f3405"/>
              <a:gd name="f6219" fmla="*/ f4986 1 f3404"/>
              <a:gd name="f6220" fmla="*/ f4987 1 f3405"/>
              <a:gd name="f6221" fmla="*/ f4988 1 f3404"/>
              <a:gd name="f6222" fmla="*/ f4989 1 f3405"/>
              <a:gd name="f6223" fmla="*/ f4990 1 f3404"/>
              <a:gd name="f6224" fmla="*/ f4991 1 f3405"/>
              <a:gd name="f6225" fmla="*/ f4992 1 f3404"/>
              <a:gd name="f6226" fmla="*/ f4993 1 f3405"/>
              <a:gd name="f6227" fmla="*/ f4994 1 f3405"/>
              <a:gd name="f6228" fmla="*/ f4995 1 f3404"/>
              <a:gd name="f6229" fmla="*/ f4996 1 f3405"/>
              <a:gd name="f6230" fmla="*/ f4997 1 f3404"/>
              <a:gd name="f6231" fmla="*/ f4998 1 f3405"/>
              <a:gd name="f6232" fmla="*/ f4999 1 f3404"/>
              <a:gd name="f6233" fmla="*/ f5000 1 f3405"/>
              <a:gd name="f6234" fmla="*/ f5001 1 f3404"/>
              <a:gd name="f6235" fmla="*/ f5002 1 f3405"/>
              <a:gd name="f6236" fmla="*/ f5003 1 f3404"/>
              <a:gd name="f6237" fmla="*/ f5004 1 f3405"/>
              <a:gd name="f6238" fmla="*/ f5005 1 f3404"/>
              <a:gd name="f6239" fmla="*/ f5006 1 f3405"/>
              <a:gd name="f6240" fmla="*/ f5007 1 f3405"/>
              <a:gd name="f6241" fmla="*/ f5008 1 f3404"/>
              <a:gd name="f6242" fmla="*/ f5009 1 f3405"/>
              <a:gd name="f6243" fmla="*/ f5010 1 f3404"/>
              <a:gd name="f6244" fmla="*/ f5011 1 f3405"/>
              <a:gd name="f6245" fmla="*/ f5012 1 f3404"/>
              <a:gd name="f6246" fmla="*/ f5013 1 f3405"/>
              <a:gd name="f6247" fmla="*/ f5014 1 f3404"/>
              <a:gd name="f6248" fmla="*/ f5015 1 f3405"/>
              <a:gd name="f6249" fmla="*/ f5016 1 f3404"/>
              <a:gd name="f6250" fmla="*/ f5017 1 f3405"/>
              <a:gd name="f6251" fmla="*/ f5018 1 f3404"/>
              <a:gd name="f6252" fmla="*/ f5019 1 f3405"/>
              <a:gd name="f6253" fmla="*/ f5020 1 f3404"/>
              <a:gd name="f6254" fmla="*/ f5021 1 f3405"/>
              <a:gd name="f6255" fmla="*/ f5022 1 f3404"/>
              <a:gd name="f6256" fmla="*/ f5023 1 f3405"/>
              <a:gd name="f6257" fmla="*/ f5024 1 f3404"/>
              <a:gd name="f6258" fmla="*/ f5025 1 f3405"/>
              <a:gd name="f6259" fmla="*/ f5026 1 f3404"/>
              <a:gd name="f6260" fmla="*/ f5027 1 f3405"/>
              <a:gd name="f6261" fmla="*/ f5028 1 f3405"/>
              <a:gd name="f6262" fmla="*/ f5029 1 f3404"/>
              <a:gd name="f6263" fmla="*/ f5030 1 f3405"/>
              <a:gd name="f6264" fmla="*/ f5031 1 f3404"/>
              <a:gd name="f6265" fmla="*/ f5032 1 f3405"/>
              <a:gd name="f6266" fmla="*/ f5033 1 f3404"/>
              <a:gd name="f6267" fmla="*/ f5034 1 f3405"/>
              <a:gd name="f6268" fmla="*/ f5035 1 f3404"/>
              <a:gd name="f6269" fmla="*/ f5036 1 f3405"/>
              <a:gd name="f6270" fmla="*/ f5037 1 f3404"/>
              <a:gd name="f6271" fmla="*/ f5038 1 f3405"/>
              <a:gd name="f6272" fmla="*/ f5039 1 f3404"/>
              <a:gd name="f6273" fmla="*/ f5040 1 f3405"/>
              <a:gd name="f6274" fmla="*/ f5041 1 f3404"/>
              <a:gd name="f6275" fmla="*/ f5042 1 f3405"/>
              <a:gd name="f6276" fmla="*/ f5043 1 f3404"/>
              <a:gd name="f6277" fmla="*/ f5044 1 f3405"/>
              <a:gd name="f6278" fmla="*/ f5045 1 f3404"/>
              <a:gd name="f6279" fmla="*/ f5046 1 f3405"/>
              <a:gd name="f6280" fmla="*/ f5047 1 f3404"/>
              <a:gd name="f6281" fmla="*/ f5048 1 f3405"/>
              <a:gd name="f6282" fmla="*/ f5049 1 f3404"/>
              <a:gd name="f6283" fmla="*/ f5050 1 f3405"/>
              <a:gd name="f6284" fmla="*/ f5051 1 f3404"/>
              <a:gd name="f6285" fmla="*/ f5052 1 f3405"/>
              <a:gd name="f6286" fmla="*/ f5053 1 f3404"/>
              <a:gd name="f6287" fmla="*/ f5054 1 f3405"/>
              <a:gd name="f6288" fmla="*/ f5055 1 f3404"/>
              <a:gd name="f6289" fmla="*/ f5056 1 f3405"/>
              <a:gd name="f6290" fmla="*/ f5057 1 f3405"/>
              <a:gd name="f6291" fmla="*/ f5058 1 f3404"/>
              <a:gd name="f6292" fmla="*/ f5059 1 f3405"/>
              <a:gd name="f6293" fmla="*/ f5060 1 f3404"/>
              <a:gd name="f6294" fmla="*/ f5061 1 f3405"/>
              <a:gd name="f6295" fmla="*/ f5062 1 f3404"/>
              <a:gd name="f6296" fmla="*/ f5063 1 f3405"/>
              <a:gd name="f6297" fmla="*/ f5064 1 f3404"/>
              <a:gd name="f6298" fmla="*/ f5065 1 f3405"/>
              <a:gd name="f6299" fmla="*/ f5066 1 f3404"/>
              <a:gd name="f6300" fmla="*/ f5067 1 f3404"/>
              <a:gd name="f6301" fmla="*/ f5068 1 f3405"/>
              <a:gd name="f6302" fmla="*/ f5069 1 f3404"/>
              <a:gd name="f6303" fmla="*/ f5070 1 f3405"/>
              <a:gd name="f6304" fmla="*/ f5071 1 f3404"/>
              <a:gd name="f6305" fmla="*/ f5072 1 f3405"/>
              <a:gd name="f6306" fmla="*/ f5073 1 f3404"/>
              <a:gd name="f6307" fmla="*/ f5074 1 f3405"/>
              <a:gd name="f6308" fmla="*/ f5075 1 f3404"/>
              <a:gd name="f6309" fmla="*/ f5076 1 f3405"/>
              <a:gd name="f6310" fmla="*/ f5077 1 f3404"/>
              <a:gd name="f6311" fmla="*/ f5078 1 f3405"/>
              <a:gd name="f6312" fmla="*/ f5079 1 f3404"/>
              <a:gd name="f6313" fmla="*/ f5080 1 f3405"/>
              <a:gd name="f6314" fmla="*/ f5081 1 f3404"/>
              <a:gd name="f6315" fmla="*/ f5082 1 f3405"/>
              <a:gd name="f6316" fmla="*/ f5083 1 f3404"/>
              <a:gd name="f6317" fmla="*/ f5084 1 f3405"/>
              <a:gd name="f6318" fmla="*/ f5085 1 f3404"/>
              <a:gd name="f6319" fmla="*/ f5086 1 f3405"/>
              <a:gd name="f6320" fmla="*/ f5087 1 f3404"/>
              <a:gd name="f6321" fmla="*/ f5088 1 f3405"/>
              <a:gd name="f6322" fmla="*/ f5089 1 f3404"/>
              <a:gd name="f6323" fmla="*/ f5090 1 f3405"/>
              <a:gd name="f6324" fmla="*/ f5091 1 f3404"/>
              <a:gd name="f6325" fmla="*/ f5092 1 f3405"/>
              <a:gd name="f6326" fmla="*/ f5093 1 f3404"/>
              <a:gd name="f6327" fmla="*/ f5094 1 f3405"/>
              <a:gd name="f6328" fmla="*/ f5095 1 f3404"/>
              <a:gd name="f6329" fmla="*/ f5096 1 f3405"/>
              <a:gd name="f6330" fmla="*/ f5097 1 f3404"/>
              <a:gd name="f6331" fmla="*/ f5098 1 f3405"/>
              <a:gd name="f6332" fmla="*/ f5099 1 f3404"/>
              <a:gd name="f6333" fmla="*/ f5100 1 f3405"/>
              <a:gd name="f6334" fmla="*/ f5101 1 f3404"/>
              <a:gd name="f6335" fmla="*/ f5102 1 f3405"/>
              <a:gd name="f6336" fmla="*/ f5103 1 f3404"/>
              <a:gd name="f6337" fmla="*/ f5104 1 f3405"/>
              <a:gd name="f6338" fmla="*/ f5105 1 f3404"/>
              <a:gd name="f6339" fmla="*/ f5106 1 f3405"/>
              <a:gd name="f6340" fmla="*/ f5107 1 f3404"/>
              <a:gd name="f6341" fmla="*/ f5108 1 f3405"/>
              <a:gd name="f6342" fmla="*/ f5109 1 f3404"/>
              <a:gd name="f6343" fmla="*/ f5110 1 f3405"/>
              <a:gd name="f6344" fmla="*/ f5111 1 f3404"/>
              <a:gd name="f6345" fmla="*/ f5112 1 f3405"/>
              <a:gd name="f6346" fmla="*/ f5113 1 f3404"/>
              <a:gd name="f6347" fmla="*/ f5114 1 f3405"/>
              <a:gd name="f6348" fmla="*/ f5115 1 f3405"/>
              <a:gd name="f6349" fmla="*/ f5116 1 f3404"/>
              <a:gd name="f6350" fmla="*/ f5117 1 f3405"/>
              <a:gd name="f6351" fmla="*/ f5118 1 f3404"/>
              <a:gd name="f6352" fmla="*/ f5119 1 f3405"/>
              <a:gd name="f6353" fmla="*/ f5120 1 f3404"/>
              <a:gd name="f6354" fmla="*/ f5121 1 f3405"/>
              <a:gd name="f6355" fmla="*/ f5122 1 f3404"/>
              <a:gd name="f6356" fmla="*/ f5123 1 f3405"/>
              <a:gd name="f6357" fmla="*/ f5124 1 f3404"/>
              <a:gd name="f6358" fmla="*/ f5125 1 f3405"/>
              <a:gd name="f6359" fmla="*/ f5126 1 f3404"/>
              <a:gd name="f6360" fmla="*/ f5127 1 f3405"/>
              <a:gd name="f6361" fmla="*/ f5128 1 f3404"/>
              <a:gd name="f6362" fmla="*/ f5129 1 f3405"/>
              <a:gd name="f6363" fmla="*/ f5130 1 f3404"/>
              <a:gd name="f6364" fmla="*/ f5131 1 f3405"/>
              <a:gd name="f6365" fmla="*/ f5132 1 f3404"/>
              <a:gd name="f6366" fmla="*/ f5133 1 f3405"/>
              <a:gd name="f6367" fmla="*/ f5134 1 f3405"/>
              <a:gd name="f6368" fmla="*/ f5135 1 f3404"/>
              <a:gd name="f6369" fmla="*/ f5136 1 f3405"/>
              <a:gd name="f6370" fmla="*/ f5137 1 f3404"/>
              <a:gd name="f6371" fmla="*/ f5138 1 f3405"/>
              <a:gd name="f6372" fmla="*/ f5139 1 f3404"/>
              <a:gd name="f6373" fmla="*/ f5140 1 f3405"/>
              <a:gd name="f6374" fmla="*/ f5141 1 f3404"/>
              <a:gd name="f6375" fmla="*/ f5142 1 f3405"/>
              <a:gd name="f6376" fmla="*/ f5143 1 f3404"/>
              <a:gd name="f6377" fmla="*/ f5144 1 f3405"/>
              <a:gd name="f6378" fmla="*/ f5145 1 f3404"/>
              <a:gd name="f6379" fmla="*/ f5146 1 f3405"/>
              <a:gd name="f6380" fmla="*/ f5147 1 f3404"/>
              <a:gd name="f6381" fmla="*/ f5148 1 f3405"/>
              <a:gd name="f6382" fmla="*/ f5149 1 f3404"/>
              <a:gd name="f6383" fmla="*/ f5150 1 f3405"/>
              <a:gd name="f6384" fmla="*/ f5151 1 f3404"/>
              <a:gd name="f6385" fmla="*/ f5152 1 f3405"/>
              <a:gd name="f6386" fmla="*/ f5153 1 f3404"/>
              <a:gd name="f6387" fmla="*/ f5154 1 f3405"/>
              <a:gd name="f6388" fmla="*/ f5155 1 f3404"/>
              <a:gd name="f6389" fmla="*/ f5156 1 f3405"/>
              <a:gd name="f6390" fmla="*/ f5157 1 f3404"/>
              <a:gd name="f6391" fmla="*/ f5158 1 f3405"/>
              <a:gd name="f6392" fmla="*/ f5159 1 f3404"/>
              <a:gd name="f6393" fmla="*/ f5160 1 f3405"/>
              <a:gd name="f6394" fmla="*/ f5161 1 f3404"/>
              <a:gd name="f6395" fmla="*/ f5162 1 f3405"/>
              <a:gd name="f6396" fmla="*/ f5163 1 f3404"/>
              <a:gd name="f6397" fmla="*/ f5164 1 f3405"/>
              <a:gd name="f6398" fmla="*/ f5165 1 f3404"/>
              <a:gd name="f6399" fmla="*/ f5166 1 f3405"/>
              <a:gd name="f6400" fmla="*/ f5167 1 f3404"/>
              <a:gd name="f6401" fmla="*/ f5168 1 f3405"/>
              <a:gd name="f6402" fmla="*/ f5169 1 f3404"/>
              <a:gd name="f6403" fmla="*/ f5170 1 f3405"/>
              <a:gd name="f6404" fmla="*/ f5171 1 f3404"/>
              <a:gd name="f6405" fmla="*/ f5172 1 f3405"/>
              <a:gd name="f6406" fmla="*/ f5173 1 f3404"/>
              <a:gd name="f6407" fmla="*/ f5174 1 f3405"/>
              <a:gd name="f6408" fmla="*/ f5175 1 f3404"/>
              <a:gd name="f6409" fmla="*/ f5176 1 f3405"/>
              <a:gd name="f6410" fmla="*/ f5177 1 f3404"/>
              <a:gd name="f6411" fmla="*/ f5178 1 f3405"/>
              <a:gd name="f6412" fmla="*/ f5179 1 f3404"/>
              <a:gd name="f6413" fmla="*/ f5180 1 f3405"/>
              <a:gd name="f6414" fmla="*/ f5181 1 f3404"/>
              <a:gd name="f6415" fmla="*/ f5182 1 f3405"/>
              <a:gd name="f6416" fmla="*/ f5183 1 f3405"/>
              <a:gd name="f6417" fmla="*/ f5184 1 f3405"/>
              <a:gd name="f6418" fmla="*/ f5185 1 f3404"/>
              <a:gd name="f6419" fmla="*/ f5186 1 f3405"/>
              <a:gd name="f6420" fmla="*/ f5187 1 f3404"/>
              <a:gd name="f6421" fmla="*/ f5188 1 f3405"/>
              <a:gd name="f6422" fmla="*/ f5189 1 f3404"/>
              <a:gd name="f6423" fmla="*/ f5190 1 f3405"/>
              <a:gd name="f6424" fmla="*/ f5191 1 f3404"/>
              <a:gd name="f6425" fmla="*/ f5192 1 f3405"/>
              <a:gd name="f6426" fmla="*/ f5193 1 f3404"/>
              <a:gd name="f6427" fmla="*/ f5194 1 f3404"/>
              <a:gd name="f6428" fmla="*/ f5195 1 f3405"/>
              <a:gd name="f6429" fmla="*/ f5196 1 f3404"/>
              <a:gd name="f6430" fmla="*/ f5197 1 f3405"/>
              <a:gd name="f6431" fmla="*/ f5198 1 f3404"/>
              <a:gd name="f6432" fmla="*/ f5199 1 f3405"/>
              <a:gd name="f6433" fmla="*/ f5200 1 f3404"/>
              <a:gd name="f6434" fmla="*/ f5201 1 f3405"/>
              <a:gd name="f6435" fmla="*/ f5202 1 f3404"/>
              <a:gd name="f6436" fmla="*/ f5203 1 f3405"/>
              <a:gd name="f6437" fmla="*/ f5204 1 f3404"/>
              <a:gd name="f6438" fmla="*/ f5205 1 f3405"/>
              <a:gd name="f6439" fmla="*/ f5206 1 f3404"/>
              <a:gd name="f6440" fmla="*/ f5207 1 f3405"/>
              <a:gd name="f6441" fmla="*/ f5208 1 f3404"/>
              <a:gd name="f6442" fmla="*/ f5209 1 f3405"/>
              <a:gd name="f6443" fmla="*/ f5210 1 f3404"/>
              <a:gd name="f6444" fmla="*/ f5211 1 f3405"/>
              <a:gd name="f6445" fmla="*/ f5212 1 f3404"/>
              <a:gd name="f6446" fmla="*/ f5213 1 f3405"/>
              <a:gd name="f6447" fmla="*/ f5214 1 f3404"/>
              <a:gd name="f6448" fmla="*/ f5215 1 f3405"/>
              <a:gd name="f6449" fmla="*/ f5216 1 f3405"/>
              <a:gd name="f6450" fmla="*/ f5217 1 f3404"/>
              <a:gd name="f6451" fmla="*/ f5218 1 f3405"/>
              <a:gd name="f6452" fmla="*/ f5219 1 f3404"/>
              <a:gd name="f6453" fmla="*/ f5220 1 f3405"/>
              <a:gd name="f6454" fmla="*/ f5221 1 f3404"/>
              <a:gd name="f6455" fmla="*/ f5222 1 f3405"/>
              <a:gd name="f6456" fmla="*/ f5223 1 f3404"/>
              <a:gd name="f6457" fmla="*/ f5224 1 f3405"/>
              <a:gd name="f6458" fmla="*/ f5225 1 f3404"/>
              <a:gd name="f6459" fmla="*/ f5226 1 f3405"/>
              <a:gd name="f6460" fmla="*/ f5227 1 f3404"/>
              <a:gd name="f6461" fmla="*/ f5228 1 f3405"/>
              <a:gd name="f6462" fmla="*/ f5229 1 f3404"/>
              <a:gd name="f6463" fmla="*/ f5230 1 f3405"/>
              <a:gd name="f6464" fmla="*/ f5231 1 f3404"/>
              <a:gd name="f6465" fmla="*/ f5232 1 f3405"/>
              <a:gd name="f6466" fmla="*/ f5233 1 f3404"/>
              <a:gd name="f6467" fmla="*/ f5234 1 f3405"/>
              <a:gd name="f6468" fmla="*/ f5235 1 f3404"/>
              <a:gd name="f6469" fmla="*/ f5236 1 f3405"/>
              <a:gd name="f6470" fmla="*/ f5237 1 f3404"/>
              <a:gd name="f6471" fmla="*/ f5238 1 f3405"/>
              <a:gd name="f6472" fmla="*/ f5239 1 f3404"/>
              <a:gd name="f6473" fmla="*/ f5240 1 f3405"/>
              <a:gd name="f6474" fmla="*/ f5241 1 f3404"/>
              <a:gd name="f6475" fmla="*/ f5242 1 f3405"/>
              <a:gd name="f6476" fmla="*/ f5243 1 f3404"/>
              <a:gd name="f6477" fmla="*/ f5244 1 f3405"/>
              <a:gd name="f6478" fmla="*/ f5245 1 f3404"/>
              <a:gd name="f6479" fmla="*/ f5246 1 f3405"/>
              <a:gd name="f6480" fmla="*/ f5247 1 f3404"/>
              <a:gd name="f6481" fmla="*/ f5248 1 f3405"/>
              <a:gd name="f6482" fmla="*/ f5249 1 f3404"/>
              <a:gd name="f6483" fmla="*/ f5250 1 f3405"/>
              <a:gd name="f6484" fmla="*/ f5251 1 f3404"/>
              <a:gd name="f6485" fmla="*/ f5252 1 f3405"/>
              <a:gd name="f6486" fmla="*/ f5253 1 f3404"/>
              <a:gd name="f6487" fmla="*/ f5254 1 f3405"/>
              <a:gd name="f6488" fmla="*/ f5255 1 f3404"/>
              <a:gd name="f6489" fmla="*/ f5256 1 f3405"/>
              <a:gd name="f6490" fmla="*/ f5257 1 f3404"/>
              <a:gd name="f6491" fmla="*/ f5258 1 f3405"/>
              <a:gd name="f6492" fmla="*/ f5259 1 f3404"/>
              <a:gd name="f6493" fmla="*/ f5260 1 f3405"/>
              <a:gd name="f6494" fmla="*/ f5261 1 f3404"/>
              <a:gd name="f6495" fmla="*/ f5262 1 f3405"/>
              <a:gd name="f6496" fmla="*/ f5263 1 f3404"/>
              <a:gd name="f6497" fmla="*/ f5264 1 f3405"/>
              <a:gd name="f6498" fmla="*/ f5265 1 f3404"/>
              <a:gd name="f6499" fmla="*/ f5266 1 f3405"/>
              <a:gd name="f6500" fmla="*/ f5267 1 f3404"/>
              <a:gd name="f6501" fmla="*/ f5268 1 f3405"/>
              <a:gd name="f6502" fmla="*/ f5269 1 f3404"/>
              <a:gd name="f6503" fmla="*/ f5270 1 f3405"/>
              <a:gd name="f6504" fmla="*/ f5271 1 f3404"/>
              <a:gd name="f6505" fmla="*/ f5272 1 f3405"/>
              <a:gd name="f6506" fmla="*/ f5273 1 f3404"/>
              <a:gd name="f6507" fmla="*/ f5274 1 f3405"/>
              <a:gd name="f6508" fmla="*/ f5275 1 f3404"/>
              <a:gd name="f6509" fmla="*/ f5276 1 f3405"/>
              <a:gd name="f6510" fmla="*/ f5277 1 f3404"/>
              <a:gd name="f6511" fmla="*/ f5278 1 f3405"/>
              <a:gd name="f6512" fmla="*/ f5279 1 f3404"/>
              <a:gd name="f6513" fmla="*/ f5280 1 f3405"/>
              <a:gd name="f6514" fmla="*/ f5281 1 f3404"/>
              <a:gd name="f6515" fmla="*/ f5282 1 f3405"/>
              <a:gd name="f6516" fmla="*/ f5283 1 f3404"/>
              <a:gd name="f6517" fmla="*/ f5284 1 f3405"/>
              <a:gd name="f6518" fmla="*/ f5285 1 f3404"/>
              <a:gd name="f6519" fmla="*/ f5286 1 f3405"/>
              <a:gd name="f6520" fmla="*/ f5287 1 f3404"/>
              <a:gd name="f6521" fmla="*/ f5288 1 f3405"/>
              <a:gd name="f6522" fmla="*/ f5289 1 f3404"/>
              <a:gd name="f6523" fmla="*/ f5290 1 f3405"/>
              <a:gd name="f6524" fmla="*/ f5291 1 f3404"/>
              <a:gd name="f6525" fmla="*/ f5292 1 f3405"/>
              <a:gd name="f6526" fmla="*/ f5293 1 f3404"/>
              <a:gd name="f6527" fmla="*/ f5294 1 f3405"/>
              <a:gd name="f6528" fmla="*/ f5295 1 f3404"/>
              <a:gd name="f6529" fmla="*/ f5296 1 f3405"/>
              <a:gd name="f6530" fmla="*/ f5297 1 f3404"/>
              <a:gd name="f6531" fmla="*/ f5298 1 f3405"/>
              <a:gd name="f6532" fmla="*/ f5299 1 f3404"/>
              <a:gd name="f6533" fmla="*/ f5300 1 f3405"/>
              <a:gd name="f6534" fmla="*/ f5301 1 f3404"/>
              <a:gd name="f6535" fmla="*/ f5302 1 f3405"/>
              <a:gd name="f6536" fmla="*/ f5303 1 f3404"/>
              <a:gd name="f6537" fmla="*/ f5304 1 f3405"/>
              <a:gd name="f6538" fmla="*/ f5305 1 f3404"/>
              <a:gd name="f6539" fmla="*/ f5306 1 f3405"/>
              <a:gd name="f6540" fmla="*/ f5307 1 f3405"/>
              <a:gd name="f6541" fmla="*/ f5308 1 f3404"/>
              <a:gd name="f6542" fmla="*/ f5309 1 f3405"/>
              <a:gd name="f6543" fmla="*/ f5310 1 f3404"/>
              <a:gd name="f6544" fmla="*/ f5311 1 f3405"/>
              <a:gd name="f6545" fmla="*/ f5312 1 f3404"/>
              <a:gd name="f6546" fmla="*/ f5313 1 f3405"/>
              <a:gd name="f6547" fmla="*/ f5314 1 f3404"/>
              <a:gd name="f6548" fmla="*/ f5315 1 f3405"/>
              <a:gd name="f6549" fmla="*/ f5316 1 f3404"/>
              <a:gd name="f6550" fmla="*/ f5317 1 f3405"/>
              <a:gd name="f6551" fmla="*/ f5318 1 f3404"/>
              <a:gd name="f6552" fmla="*/ f5319 1 f3405"/>
              <a:gd name="f6553" fmla="*/ f5320 1 f3404"/>
              <a:gd name="f6554" fmla="*/ f5321 1 f3405"/>
              <a:gd name="f6555" fmla="*/ f5322 1 f3404"/>
              <a:gd name="f6556" fmla="*/ f5323 1 f3405"/>
              <a:gd name="f6557" fmla="*/ f5324 1 f3404"/>
              <a:gd name="f6558" fmla="*/ f5325 1 f3405"/>
              <a:gd name="f6559" fmla="*/ f5326 1 f3404"/>
              <a:gd name="f6560" fmla="*/ f5327 1 f3405"/>
              <a:gd name="f6561" fmla="*/ f5328 1 f3405"/>
              <a:gd name="f6562" fmla="*/ f5329 1 f3404"/>
              <a:gd name="f6563" fmla="*/ f5330 1 f3405"/>
              <a:gd name="f6564" fmla="*/ f5331 1 f3404"/>
              <a:gd name="f6565" fmla="*/ f5332 1 f3405"/>
              <a:gd name="f6566" fmla="*/ f5333 1 f3404"/>
              <a:gd name="f6567" fmla="*/ f5334 1 f3405"/>
              <a:gd name="f6568" fmla="*/ f5335 1 f3404"/>
              <a:gd name="f6569" fmla="*/ f5336 1 f3405"/>
              <a:gd name="f6570" fmla="*/ f5337 1 f3404"/>
              <a:gd name="f6571" fmla="*/ f5338 1 f3405"/>
              <a:gd name="f6572" fmla="*/ f5339 1 f3404"/>
              <a:gd name="f6573" fmla="*/ f5340 1 f3405"/>
              <a:gd name="f6574" fmla="*/ f5341 1 f3404"/>
              <a:gd name="f6575" fmla="*/ f5342 1 f3405"/>
              <a:gd name="f6576" fmla="*/ f5343 1 f3404"/>
              <a:gd name="f6577" fmla="*/ f5344 1 f3405"/>
              <a:gd name="f6578" fmla="*/ f5345 1 f3404"/>
              <a:gd name="f6579" fmla="*/ f5346 1 f3405"/>
              <a:gd name="f6580" fmla="*/ f5347 1 f3404"/>
              <a:gd name="f6581" fmla="*/ f5348 1 f3405"/>
              <a:gd name="f6582" fmla="*/ f5349 1 f3404"/>
              <a:gd name="f6583" fmla="*/ f5350 1 f3405"/>
              <a:gd name="f6584" fmla="*/ f5351 1 f3404"/>
              <a:gd name="f6585" fmla="*/ f5352 1 f3405"/>
              <a:gd name="f6586" fmla="*/ f5353 1 f3404"/>
              <a:gd name="f6587" fmla="*/ f5354 1 f3405"/>
              <a:gd name="f6588" fmla="*/ f5355 1 f3404"/>
              <a:gd name="f6589" fmla="*/ f5356 1 f3405"/>
              <a:gd name="f6590" fmla="*/ f5357 1 f3404"/>
              <a:gd name="f6591" fmla="*/ f5358 1 f3405"/>
              <a:gd name="f6592" fmla="*/ f5359 1 f3404"/>
              <a:gd name="f6593" fmla="*/ f5360 1 f3405"/>
              <a:gd name="f6594" fmla="*/ f5361 1 f3404"/>
              <a:gd name="f6595" fmla="*/ f5362 1 f3404"/>
              <a:gd name="f6596" fmla="*/ f5363 1 f3405"/>
              <a:gd name="f6597" fmla="*/ f5364 1 f3404"/>
              <a:gd name="f6598" fmla="*/ f5365 1 f3404"/>
              <a:gd name="f6599" fmla="*/ f5366 1 f3405"/>
              <a:gd name="f6600" fmla="*/ f5367 1 f3404"/>
              <a:gd name="f6601" fmla="*/ f5368 1 f3405"/>
              <a:gd name="f6602" fmla="*/ f5369 1 f3404"/>
              <a:gd name="f6603" fmla="*/ f5370 1 f3405"/>
              <a:gd name="f6604" fmla="*/ f5371 1 f3404"/>
              <a:gd name="f6605" fmla="*/ f5372 1 f3405"/>
              <a:gd name="f6606" fmla="*/ f5373 1 f3404"/>
              <a:gd name="f6607" fmla="*/ f5374 1 f3405"/>
              <a:gd name="f6608" fmla="*/ f5375 1 f3404"/>
              <a:gd name="f6609" fmla="*/ f5376 1 f3405"/>
              <a:gd name="f6610" fmla="*/ f5377 1 f3404"/>
              <a:gd name="f6611" fmla="*/ f5378 1 f3405"/>
              <a:gd name="f6612" fmla="*/ f5379 1 f3404"/>
              <a:gd name="f6613" fmla="*/ f5380 1 f3405"/>
              <a:gd name="f6614" fmla="*/ f5381 1 f3404"/>
              <a:gd name="f6615" fmla="*/ f5382 1 f3405"/>
              <a:gd name="f6616" fmla="*/ f5383 1 f3404"/>
              <a:gd name="f6617" fmla="*/ f5384 1 f3405"/>
              <a:gd name="f6618" fmla="*/ f5385 1 f3404"/>
              <a:gd name="f6619" fmla="*/ f5386 1 f3405"/>
              <a:gd name="f6620" fmla="*/ f5387 1 f3404"/>
              <a:gd name="f6621" fmla="*/ f5388 1 f3405"/>
              <a:gd name="f6622" fmla="*/ f5389 1 f3404"/>
              <a:gd name="f6623" fmla="*/ f5390 1 f3405"/>
              <a:gd name="f6624" fmla="*/ f5391 1 f3404"/>
              <a:gd name="f6625" fmla="*/ f5392 1 f3404"/>
              <a:gd name="f6626" fmla="*/ f5393 1 f3405"/>
              <a:gd name="f6627" fmla="*/ f5394 1 f3404"/>
              <a:gd name="f6628" fmla="*/ f5395 1 f3405"/>
              <a:gd name="f6629" fmla="*/ f5396 1 f3404"/>
              <a:gd name="f6630" fmla="*/ f5397 1 f3405"/>
              <a:gd name="f6631" fmla="*/ f5398 1 f3404"/>
              <a:gd name="f6632" fmla="*/ f5399 1 f3405"/>
              <a:gd name="f6633" fmla="*/ f5400 1 f3404"/>
              <a:gd name="f6634" fmla="*/ f5401 1 f3405"/>
              <a:gd name="f6635" fmla="*/ f5402 1 f3404"/>
              <a:gd name="f6636" fmla="*/ f5403 1 f3405"/>
              <a:gd name="f6637" fmla="*/ f5404 1 f3404"/>
              <a:gd name="f6638" fmla="*/ f5405 1 f3405"/>
              <a:gd name="f6639" fmla="*/ f5406 1 f3404"/>
              <a:gd name="f6640" fmla="*/ f5407 1 f3405"/>
              <a:gd name="f6641" fmla="*/ f5408 1 f3404"/>
              <a:gd name="f6642" fmla="*/ f5409 1 f3405"/>
              <a:gd name="f6643" fmla="*/ f5410 1 f3404"/>
              <a:gd name="f6644" fmla="*/ f5411 1 f3405"/>
              <a:gd name="f6645" fmla="*/ f5412 1 f3404"/>
              <a:gd name="f6646" fmla="*/ f5413 1 f3405"/>
              <a:gd name="f6647" fmla="*/ f5414 1 f3404"/>
              <a:gd name="f6648" fmla="*/ f5415 1 f3405"/>
              <a:gd name="f6649" fmla="*/ f5416 1 f3404"/>
              <a:gd name="f6650" fmla="*/ f5417 1 f3405"/>
              <a:gd name="f6651" fmla="*/ f5418 1 f3404"/>
              <a:gd name="f6652" fmla="*/ f5419 1 f3405"/>
              <a:gd name="f6653" fmla="*/ f5420 1 f3404"/>
              <a:gd name="f6654" fmla="*/ f5421 1 f3405"/>
              <a:gd name="f6655" fmla="*/ f5422 1 f3404"/>
              <a:gd name="f6656" fmla="*/ f5423 1 f3405"/>
              <a:gd name="f6657" fmla="*/ f5424 1 f3404"/>
              <a:gd name="f6658" fmla="*/ f5425 1 f3405"/>
              <a:gd name="f6659" fmla="*/ f5426 1 f3404"/>
              <a:gd name="f6660" fmla="*/ f5427 1 f3405"/>
              <a:gd name="f6661" fmla="*/ f5428 1 f3404"/>
              <a:gd name="f6662" fmla="*/ f5429 1 f3405"/>
              <a:gd name="f6663" fmla="*/ f5430 1 f3404"/>
              <a:gd name="f6664" fmla="*/ f5431 1 f3405"/>
              <a:gd name="f6665" fmla="*/ f5432 1 f3404"/>
              <a:gd name="f6666" fmla="*/ f5433 1 f3405"/>
              <a:gd name="f6667" fmla="*/ f5434 1 f3404"/>
              <a:gd name="f6668" fmla="*/ f5435 1 f3405"/>
              <a:gd name="f6669" fmla="*/ f5436 1 f3404"/>
              <a:gd name="f6670" fmla="*/ f5437 1 f3405"/>
              <a:gd name="f6671" fmla="*/ f5438 1 f3404"/>
              <a:gd name="f6672" fmla="*/ f5439 1 f3405"/>
              <a:gd name="f6673" fmla="*/ f5440 1 f3404"/>
              <a:gd name="f6674" fmla="*/ f5441 1 f3405"/>
              <a:gd name="f6675" fmla="*/ f5442 1 f3404"/>
              <a:gd name="f6676" fmla="*/ f5443 1 f3405"/>
              <a:gd name="f6677" fmla="*/ f5444 1 f3404"/>
              <a:gd name="f6678" fmla="*/ f5445 1 f3405"/>
              <a:gd name="f6679" fmla="*/ f5446 1 f3404"/>
              <a:gd name="f6680" fmla="*/ f5447 1 f3405"/>
              <a:gd name="f6681" fmla="*/ f5448 1 f3404"/>
              <a:gd name="f6682" fmla="*/ f5449 1 f3405"/>
              <a:gd name="f6683" fmla="*/ f5450 1 f3404"/>
              <a:gd name="f6684" fmla="*/ f5451 1 f3405"/>
              <a:gd name="f6685" fmla="*/ f5452 1 f3404"/>
              <a:gd name="f6686" fmla="*/ f5453 1 f3405"/>
              <a:gd name="f6687" fmla="*/ f5454 1 f3404"/>
              <a:gd name="f6688" fmla="*/ f5455 1 f3405"/>
              <a:gd name="f6689" fmla="*/ f5456 1 f3404"/>
              <a:gd name="f6690" fmla="*/ f5457 1 f3405"/>
              <a:gd name="f6691" fmla="*/ f5458 1 f3404"/>
              <a:gd name="f6692" fmla="*/ f5459 1 f3405"/>
              <a:gd name="f6693" fmla="*/ f5460 1 f3404"/>
              <a:gd name="f6694" fmla="*/ f5461 1 f3405"/>
              <a:gd name="f6695" fmla="*/ f5462 1 f3404"/>
              <a:gd name="f6696" fmla="*/ f5463 1 f3405"/>
              <a:gd name="f6697" fmla="*/ f5464 1 f3404"/>
              <a:gd name="f6698" fmla="*/ f5465 1 f3405"/>
              <a:gd name="f6699" fmla="*/ f5466 1 f3404"/>
              <a:gd name="f6700" fmla="*/ f5467 1 f3405"/>
              <a:gd name="f6701" fmla="*/ f5468 1 f3404"/>
              <a:gd name="f6702" fmla="*/ f5469 1 f3405"/>
              <a:gd name="f6703" fmla="*/ f5470 1 f3404"/>
              <a:gd name="f6704" fmla="*/ f5471 1 f3405"/>
              <a:gd name="f6705" fmla="*/ f5472 1 f3404"/>
              <a:gd name="f6706" fmla="*/ f5473 1 f3405"/>
              <a:gd name="f6707" fmla="*/ f5474 1 f3404"/>
              <a:gd name="f6708" fmla="*/ f5475 1 f3405"/>
              <a:gd name="f6709" fmla="*/ f5476 1 f3404"/>
              <a:gd name="f6710" fmla="*/ f5477 1 f3405"/>
              <a:gd name="f6711" fmla="*/ f5478 1 f3404"/>
              <a:gd name="f6712" fmla="*/ f5479 1 f3405"/>
              <a:gd name="f6713" fmla="*/ f5480 1 f3404"/>
              <a:gd name="f6714" fmla="*/ f5481 1 f3405"/>
              <a:gd name="f6715" fmla="*/ f5482 1 f3404"/>
              <a:gd name="f6716" fmla="*/ f5483 1 f3405"/>
              <a:gd name="f6717" fmla="*/ f5484 1 f3404"/>
              <a:gd name="f6718" fmla="*/ f5485 1 f3405"/>
              <a:gd name="f6719" fmla="*/ f5486 1 f3404"/>
              <a:gd name="f6720" fmla="*/ f5487 1 f3405"/>
              <a:gd name="f6721" fmla="*/ f5488 1 f3404"/>
              <a:gd name="f6722" fmla="*/ f5489 1 f3405"/>
              <a:gd name="f6723" fmla="*/ f5490 1 f3404"/>
              <a:gd name="f6724" fmla="*/ f5491 1 f3405"/>
              <a:gd name="f6725" fmla="*/ f5492 1 f3404"/>
              <a:gd name="f6726" fmla="*/ f5493 1 f3405"/>
              <a:gd name="f6727" fmla="*/ f5494 1 f3404"/>
              <a:gd name="f6728" fmla="*/ f5495 1 f3405"/>
              <a:gd name="f6729" fmla="*/ f5496 1 f3404"/>
              <a:gd name="f6730" fmla="*/ f5497 1 f3404"/>
              <a:gd name="f6731" fmla="*/ f5498 1 f3405"/>
              <a:gd name="f6732" fmla="*/ f5499 1 f3404"/>
              <a:gd name="f6733" fmla="*/ f5500 1 f3405"/>
              <a:gd name="f6734" fmla="*/ f5501 1 f3404"/>
              <a:gd name="f6735" fmla="*/ f5502 1 f3405"/>
              <a:gd name="f6736" fmla="*/ f5503 1 f3404"/>
              <a:gd name="f6737" fmla="*/ f5504 1 f3405"/>
              <a:gd name="f6738" fmla="*/ f5505 1 f3404"/>
              <a:gd name="f6739" fmla="*/ f5506 1 f3405"/>
              <a:gd name="f6740" fmla="*/ f5507 1 f3405"/>
              <a:gd name="f6741" fmla="*/ f5508 1 f3404"/>
              <a:gd name="f6742" fmla="*/ f5509 1 f3405"/>
              <a:gd name="f6743" fmla="*/ f5510 1 f3404"/>
              <a:gd name="f6744" fmla="*/ f5511 1 f3405"/>
              <a:gd name="f6745" fmla="*/ f5512 1 f3404"/>
              <a:gd name="f6746" fmla="*/ f5513 1 f3405"/>
              <a:gd name="f6747" fmla="*/ f5514 1 f3404"/>
              <a:gd name="f6748" fmla="*/ f5515 1 f3405"/>
              <a:gd name="f6749" fmla="*/ f5516 1 f3404"/>
              <a:gd name="f6750" fmla="*/ f5517 1 f3405"/>
              <a:gd name="f6751" fmla="*/ f5518 1 f3404"/>
              <a:gd name="f6752" fmla="*/ f5519 1 f3405"/>
              <a:gd name="f6753" fmla="*/ f5520 1 f3404"/>
              <a:gd name="f6754" fmla="*/ f5521 1 f3405"/>
              <a:gd name="f6755" fmla="*/ f5522 1 f3404"/>
              <a:gd name="f6756" fmla="*/ f5523 1 f3405"/>
              <a:gd name="f6757" fmla="*/ f5524 1 f3404"/>
              <a:gd name="f6758" fmla="*/ f5525 1 f3405"/>
              <a:gd name="f6759" fmla="*/ f5526 1 f3404"/>
              <a:gd name="f6760" fmla="*/ f5527 1 f3405"/>
              <a:gd name="f6761" fmla="*/ f5528 1 f3405"/>
              <a:gd name="f6762" fmla="*/ f5529 1 f3404"/>
              <a:gd name="f6763" fmla="*/ f5530 1 f3405"/>
              <a:gd name="f6764" fmla="*/ f5531 1 f3404"/>
              <a:gd name="f6765" fmla="*/ f5532 1 f3405"/>
              <a:gd name="f6766" fmla="*/ f5533 1 f3404"/>
              <a:gd name="f6767" fmla="*/ f5534 1 f3405"/>
              <a:gd name="f6768" fmla="*/ f5535 1 f3404"/>
              <a:gd name="f6769" fmla="*/ f5536 1 f3405"/>
              <a:gd name="f6770" fmla="*/ f5537 1 f3404"/>
              <a:gd name="f6771" fmla="*/ f5538 1 f3405"/>
              <a:gd name="f6772" fmla="*/ f5539 1 f3404"/>
              <a:gd name="f6773" fmla="*/ f5540 1 f3405"/>
              <a:gd name="f6774" fmla="*/ f5541 1 f3404"/>
              <a:gd name="f6775" fmla="*/ f5542 1 f3404"/>
              <a:gd name="f6776" fmla="*/ f5543 1 f3405"/>
              <a:gd name="f6777" fmla="*/ f5544 1 f3404"/>
              <a:gd name="f6778" fmla="*/ f5545 1 f3405"/>
              <a:gd name="f6779" fmla="*/ f5546 1 f3404"/>
              <a:gd name="f6780" fmla="*/ f5547 1 f3405"/>
              <a:gd name="f6781" fmla="*/ f5548 1 f3405"/>
              <a:gd name="f6782" fmla="*/ f5549 1 f3405"/>
              <a:gd name="f6783" fmla="*/ f5550 1 f3404"/>
              <a:gd name="f6784" fmla="*/ f5551 1 f3405"/>
              <a:gd name="f6785" fmla="*/ f5552 1 f3404"/>
              <a:gd name="f6786" fmla="*/ f5553 1 f3405"/>
              <a:gd name="f6787" fmla="*/ f5554 1 f3404"/>
              <a:gd name="f6788" fmla="*/ f5555 1 f3405"/>
              <a:gd name="f6789" fmla="*/ f5556 1 f3404"/>
              <a:gd name="f6790" fmla="*/ f5557 1 f3405"/>
              <a:gd name="f6791" fmla="*/ f5558 1 f3404"/>
              <a:gd name="f6792" fmla="*/ f5559 1 f3405"/>
              <a:gd name="f6793" fmla="*/ f5560 1 f3404"/>
              <a:gd name="f6794" fmla="*/ f5561 1 f3405"/>
              <a:gd name="f6795" fmla="*/ f5562 1 f3404"/>
              <a:gd name="f6796" fmla="*/ f5563 1 f3405"/>
              <a:gd name="f6797" fmla="*/ f5564 1 f3404"/>
              <a:gd name="f6798" fmla="*/ f5565 1 f3404"/>
              <a:gd name="f6799" fmla="*/ f5566 1 f3405"/>
              <a:gd name="f6800" fmla="*/ f5567 1 f3405"/>
              <a:gd name="f6801" fmla="*/ f5568 1 f3404"/>
              <a:gd name="f6802" fmla="*/ f5569 1 f3405"/>
              <a:gd name="f6803" fmla="*/ f5570 1 f3404"/>
              <a:gd name="f6804" fmla="*/ f5571 1 f3405"/>
              <a:gd name="f6805" fmla="*/ f5572 1 f3404"/>
              <a:gd name="f6806" fmla="*/ f5573 1 f3405"/>
              <a:gd name="f6807" fmla="*/ f5574 1 f3404"/>
              <a:gd name="f6808" fmla="*/ f5575 1 f3405"/>
              <a:gd name="f6809" fmla="*/ f5576 1 f3404"/>
              <a:gd name="f6810" fmla="*/ f5577 1 f3405"/>
              <a:gd name="f6811" fmla="*/ f5578 1 f3404"/>
              <a:gd name="f6812" fmla="*/ f5579 1 f3405"/>
              <a:gd name="f6813" fmla="*/ f5580 1 f3404"/>
              <a:gd name="f6814" fmla="*/ f5581 1 f3405"/>
              <a:gd name="f6815" fmla="*/ f5582 1 f3404"/>
              <a:gd name="f6816" fmla="*/ f5583 1 f3405"/>
              <a:gd name="f6817" fmla="*/ f5584 1 f3404"/>
              <a:gd name="f6818" fmla="*/ f5585 1 f3405"/>
              <a:gd name="f6819" fmla="*/ f5586 1 f3404"/>
              <a:gd name="f6820" fmla="*/ f5587 1 f3405"/>
              <a:gd name="f6821" fmla="*/ f5588 1 f3404"/>
              <a:gd name="f6822" fmla="*/ f5589 1 f3405"/>
              <a:gd name="f6823" fmla="*/ f5590 1 f3404"/>
              <a:gd name="f6824" fmla="*/ f5591 1 f3405"/>
              <a:gd name="f6825" fmla="*/ f5592 1 f3404"/>
              <a:gd name="f6826" fmla="*/ f5593 1 f3405"/>
              <a:gd name="f6827" fmla="*/ f5594 1 f3404"/>
              <a:gd name="f6828" fmla="*/ f5595 1 f3405"/>
              <a:gd name="f6829" fmla="*/ f5596 1 f3404"/>
              <a:gd name="f6830" fmla="*/ f5597 1 f3405"/>
              <a:gd name="f6831" fmla="*/ f5598 1 f3404"/>
              <a:gd name="f6832" fmla="*/ f5599 1 f3405"/>
              <a:gd name="f6833" fmla="*/ f5600 1 f3404"/>
              <a:gd name="f6834" fmla="*/ f5601 1 f3405"/>
              <a:gd name="f6835" fmla="*/ f5602 1 f3404"/>
              <a:gd name="f6836" fmla="*/ f5603 1 f3405"/>
              <a:gd name="f6837" fmla="*/ f5604 1 f3404"/>
              <a:gd name="f6838" fmla="*/ f5605 1 f3405"/>
              <a:gd name="f6839" fmla="*/ f5606 1 f3405"/>
              <a:gd name="f6840" fmla="*/ f5607 1 f3404"/>
              <a:gd name="f6841" fmla="*/ f5608 1 f3405"/>
              <a:gd name="f6842" fmla="*/ f5609 1 f3404"/>
              <a:gd name="f6843" fmla="*/ f5610 1 f3405"/>
              <a:gd name="f6844" fmla="*/ f5611 1 f3404"/>
              <a:gd name="f6845" fmla="*/ f5612 1 f3405"/>
              <a:gd name="f6846" fmla="*/ f5613 1 f3404"/>
              <a:gd name="f6847" fmla="*/ f5614 1 f3405"/>
              <a:gd name="f6848" fmla="*/ f5615 1 f3404"/>
              <a:gd name="f6849" fmla="*/ f5616 1 f3405"/>
              <a:gd name="f6850" fmla="*/ f5617 1 f3404"/>
              <a:gd name="f6851" fmla="*/ f5618 1 f3405"/>
              <a:gd name="f6852" fmla="*/ f5619 1 f3404"/>
              <a:gd name="f6853" fmla="*/ f5620 1 f3405"/>
              <a:gd name="f6854" fmla="*/ f5621 1 f3404"/>
              <a:gd name="f6855" fmla="*/ f5622 1 f3405"/>
              <a:gd name="f6856" fmla="*/ f5623 1 f3404"/>
              <a:gd name="f6857" fmla="*/ f5624 1 f3405"/>
              <a:gd name="f6858" fmla="*/ f5625 1 f3404"/>
              <a:gd name="f6859" fmla="*/ f5626 1 f3405"/>
              <a:gd name="f6860" fmla="*/ f5627 1 f3404"/>
              <a:gd name="f6861" fmla="*/ f5628 1 f3405"/>
              <a:gd name="f6862" fmla="*/ f5629 1 f3404"/>
              <a:gd name="f6863" fmla="*/ f5630 1 f3405"/>
              <a:gd name="f6864" fmla="*/ f5631 1 f3404"/>
              <a:gd name="f6865" fmla="*/ f5632 1 f3405"/>
              <a:gd name="f6866" fmla="*/ f5633 1 f3404"/>
              <a:gd name="f6867" fmla="*/ f5634 1 f3405"/>
              <a:gd name="f6868" fmla="*/ f5635 1 f3405"/>
              <a:gd name="f6869" fmla="*/ f5636 1 f3404"/>
              <a:gd name="f6870" fmla="*/ f5637 1 f3405"/>
              <a:gd name="f6871" fmla="*/ f5638 1 f3404"/>
              <a:gd name="f6872" fmla="*/ f5639 1 f3405"/>
              <a:gd name="f6873" fmla="*/ f5640 1 f3404"/>
              <a:gd name="f6874" fmla="*/ f5641 1 f3405"/>
              <a:gd name="f6875" fmla="*/ f5642 1 f3404"/>
              <a:gd name="f6876" fmla="*/ f5643 1 f3405"/>
              <a:gd name="f6877" fmla="*/ f5644 1 f3404"/>
              <a:gd name="f6878" fmla="*/ f5645 1 f3405"/>
              <a:gd name="f6879" fmla="*/ f5646 1 f3404"/>
              <a:gd name="f6880" fmla="*/ f5647 1 f3405"/>
              <a:gd name="f6881" fmla="*/ f5648 1 f3404"/>
              <a:gd name="f6882" fmla="*/ f5649 1 f3405"/>
              <a:gd name="f6883" fmla="*/ f5650 1 f3404"/>
              <a:gd name="f6884" fmla="*/ f5651 1 f3405"/>
              <a:gd name="f6885" fmla="*/ f5652 1 f3404"/>
              <a:gd name="f6886" fmla="*/ f5653 1 f3405"/>
              <a:gd name="f6887" fmla="*/ f5654 1 f3404"/>
              <a:gd name="f6888" fmla="*/ f5655 1 f3405"/>
              <a:gd name="f6889" fmla="*/ f5656 1 f3404"/>
              <a:gd name="f6890" fmla="*/ f5657 1 f3405"/>
              <a:gd name="f6891" fmla="*/ f5658 1 f3404"/>
              <a:gd name="f6892" fmla="*/ f5659 1 f3405"/>
              <a:gd name="f6893" fmla="*/ f5660 1 f3404"/>
              <a:gd name="f6894" fmla="*/ f5661 1 f3405"/>
              <a:gd name="f6895" fmla="*/ f5662 1 f3404"/>
              <a:gd name="f6896" fmla="*/ f5663 1 f3405"/>
              <a:gd name="f6897" fmla="*/ f5664 1 f3404"/>
              <a:gd name="f6898" fmla="*/ f5665 1 f3404"/>
              <a:gd name="f6899" fmla="*/ f5666 1 f3405"/>
              <a:gd name="f6900" fmla="*/ f5667 1 f3404"/>
              <a:gd name="f6901" fmla="*/ f5668 1 f3405"/>
              <a:gd name="f6902" fmla="*/ f5669 1 f3404"/>
              <a:gd name="f6903" fmla="*/ f5670 1 f3405"/>
              <a:gd name="f6904" fmla="*/ f5671 1 f3404"/>
              <a:gd name="f6905" fmla="*/ f5672 1 f3405"/>
              <a:gd name="f6906" fmla="*/ f5673 1 f3404"/>
              <a:gd name="f6907" fmla="*/ f5674 1 f3405"/>
              <a:gd name="f6908" fmla="*/ f5675 1 f3404"/>
              <a:gd name="f6909" fmla="*/ f5676 1 f3405"/>
              <a:gd name="f6910" fmla="*/ f5677 1 f3404"/>
              <a:gd name="f6911" fmla="*/ f5678 1 f3405"/>
              <a:gd name="f6912" fmla="*/ f5679 1 f3404"/>
              <a:gd name="f6913" fmla="*/ f5680 1 f3405"/>
              <a:gd name="f6914" fmla="*/ f5681 1 f3404"/>
              <a:gd name="f6915" fmla="*/ f5682 1 f3405"/>
              <a:gd name="f6916" fmla="*/ f5683 1 f3404"/>
              <a:gd name="f6917" fmla="*/ f5684 1 f3405"/>
              <a:gd name="f6918" fmla="*/ f5685 1 f3404"/>
              <a:gd name="f6919" fmla="*/ f5686 1 f3405"/>
              <a:gd name="f6920" fmla="*/ f5687 1 f3404"/>
              <a:gd name="f6921" fmla="*/ f5688 1 f3405"/>
              <a:gd name="f6922" fmla="*/ f5689 1 f3404"/>
              <a:gd name="f6923" fmla="*/ f5690 1 f3404"/>
              <a:gd name="f6924" fmla="*/ f5691 1 f3405"/>
              <a:gd name="f6925" fmla="*/ f5692 1 f3404"/>
              <a:gd name="f6926" fmla="*/ f5693 1 f3405"/>
              <a:gd name="f6927" fmla="*/ f5694 1 f3404"/>
              <a:gd name="f6928" fmla="*/ f5695 1 f3405"/>
              <a:gd name="f6929" fmla="*/ f5696 1 f3404"/>
              <a:gd name="f6930" fmla="*/ f5697 1 f3405"/>
              <a:gd name="f6931" fmla="*/ f5698 1 f3404"/>
              <a:gd name="f6932" fmla="*/ f5699 1 f3405"/>
              <a:gd name="f6933" fmla="*/ f5700 1 f3404"/>
              <a:gd name="f6934" fmla="*/ f5701 1 f3405"/>
              <a:gd name="f6935" fmla="*/ f5702 1 f3404"/>
              <a:gd name="f6936" fmla="*/ f5703 1 f3405"/>
              <a:gd name="f6937" fmla="*/ f5704 1 f3404"/>
              <a:gd name="f6938" fmla="*/ f5705 1 f3405"/>
              <a:gd name="f6939" fmla="*/ f5706 1 f3404"/>
              <a:gd name="f6940" fmla="*/ f5707 1 f3405"/>
              <a:gd name="f6941" fmla="*/ f5708 1 f3404"/>
              <a:gd name="f6942" fmla="*/ f5709 1 f3405"/>
              <a:gd name="f6943" fmla="*/ f5710 1 f3405"/>
              <a:gd name="f6944" fmla="*/ f5711 1 f3404"/>
              <a:gd name="f6945" fmla="*/ f5712 1 f3405"/>
              <a:gd name="f6946" fmla="*/ f5713 1 f3404"/>
              <a:gd name="f6947" fmla="*/ f5714 1 f3405"/>
              <a:gd name="f6948" fmla="*/ f5715 1 f3404"/>
              <a:gd name="f6949" fmla="*/ f5716 1 f3405"/>
              <a:gd name="f6950" fmla="*/ f5717 1 f3404"/>
              <a:gd name="f6951" fmla="*/ f5718 1 f3404"/>
              <a:gd name="f6952" fmla="*/ f5719 1 f3405"/>
              <a:gd name="f6953" fmla="*/ f5720 1 f3404"/>
              <a:gd name="f6954" fmla="*/ f5721 1 f3405"/>
              <a:gd name="f6955" fmla="*/ f5722 1 f3404"/>
              <a:gd name="f6956" fmla="*/ f5723 1 f3405"/>
              <a:gd name="f6957" fmla="*/ f5724 1 f3404"/>
              <a:gd name="f6958" fmla="*/ f5725 1 f3405"/>
              <a:gd name="f6959" fmla="*/ f5726 1 f3405"/>
              <a:gd name="f6960" fmla="*/ f5727 1 f3404"/>
              <a:gd name="f6961" fmla="*/ f5728 1 f3405"/>
              <a:gd name="f6962" fmla="*/ f5729 1 f3404"/>
              <a:gd name="f6963" fmla="*/ f5730 1 f3405"/>
              <a:gd name="f6964" fmla="*/ f5731 1 f3404"/>
              <a:gd name="f6965" fmla="*/ f5732 1 f3405"/>
              <a:gd name="f6966" fmla="*/ f5733 1 f3404"/>
              <a:gd name="f6967" fmla="*/ f5734 1 f3405"/>
              <a:gd name="f6968" fmla="*/ f5735 1 f3404"/>
              <a:gd name="f6969" fmla="*/ f5736 1 f3405"/>
              <a:gd name="f6970" fmla="*/ f5737 1 f3404"/>
              <a:gd name="f6971" fmla="*/ f5738 1 f3405"/>
              <a:gd name="f6972" fmla="*/ f5739 1 f3404"/>
              <a:gd name="f6973" fmla="*/ f5740 1 f3405"/>
              <a:gd name="f6974" fmla="*/ f5741 1 f3404"/>
              <a:gd name="f6975" fmla="*/ f5742 1 f3405"/>
              <a:gd name="f6976" fmla="*/ f5743 1 f3404"/>
              <a:gd name="f6977" fmla="*/ f5744 1 f3405"/>
              <a:gd name="f6978" fmla="*/ f5745 1 f3404"/>
              <a:gd name="f6979" fmla="*/ f5746 1 f3405"/>
              <a:gd name="f6980" fmla="*/ f5747 1 f3404"/>
              <a:gd name="f6981" fmla="*/ f5748 1 f3405"/>
              <a:gd name="f6982" fmla="*/ f5749 1 f3404"/>
              <a:gd name="f6983" fmla="*/ f5750 1 f3405"/>
              <a:gd name="f6984" fmla="*/ f5751 1 f3404"/>
              <a:gd name="f6985" fmla="*/ f5752 1 f3405"/>
              <a:gd name="f6986" fmla="*/ f5753 1 f3404"/>
              <a:gd name="f6987" fmla="*/ f5754 1 f3405"/>
              <a:gd name="f6988" fmla="*/ f5755 1 f3404"/>
              <a:gd name="f6989" fmla="*/ f5756 1 f3404"/>
              <a:gd name="f6990" fmla="*/ f5757 1 f3405"/>
              <a:gd name="f6991" fmla="*/ f5758 1 f3404"/>
              <a:gd name="f6992" fmla="*/ f5759 1 f3405"/>
              <a:gd name="f6993" fmla="*/ f5760 1 f3404"/>
              <a:gd name="f6994" fmla="*/ f5761 1 f3405"/>
              <a:gd name="f6995" fmla="*/ f5762 1 f3404"/>
              <a:gd name="f6996" fmla="*/ f5763 1 f3405"/>
              <a:gd name="f6997" fmla="*/ f5764 1 f3404"/>
              <a:gd name="f6998" fmla="*/ f5765 1 f3405"/>
              <a:gd name="f6999" fmla="*/ f5766 1 f3404"/>
              <a:gd name="f7000" fmla="*/ f5767 1 f3405"/>
              <a:gd name="f7001" fmla="*/ f5768 1 f3404"/>
              <a:gd name="f7002" fmla="*/ f5769 1 f3405"/>
              <a:gd name="f7003" fmla="*/ f5770 1 f3404"/>
              <a:gd name="f7004" fmla="*/ f5771 1 f3405"/>
              <a:gd name="f7005" fmla="*/ f5772 1 f3404"/>
              <a:gd name="f7006" fmla="*/ f5773 1 f3405"/>
              <a:gd name="f7007" fmla="*/ f5774 1 f3404"/>
              <a:gd name="f7008" fmla="*/ f5775 1 f3405"/>
              <a:gd name="f7009" fmla="*/ f5776 1 f3404"/>
              <a:gd name="f7010" fmla="*/ f5777 1 f3405"/>
              <a:gd name="f7011" fmla="*/ f5778 1 f3404"/>
              <a:gd name="f7012" fmla="*/ f5779 1 f3405"/>
              <a:gd name="f7013" fmla="*/ f5780 1 f3404"/>
              <a:gd name="f7014" fmla="*/ f5781 1 f3405"/>
              <a:gd name="f7015" fmla="*/ f5782 1 f3404"/>
              <a:gd name="f7016" fmla="*/ f5783 1 f3405"/>
              <a:gd name="f7017" fmla="*/ f5784 1 f3404"/>
              <a:gd name="f7018" fmla="*/ f5785 1 f3405"/>
              <a:gd name="f7019" fmla="*/ f5786 1 f3404"/>
              <a:gd name="f7020" fmla="*/ f5787 1 f3405"/>
              <a:gd name="f7021" fmla="*/ f5788 1 f3404"/>
              <a:gd name="f7022" fmla="*/ f5789 1 f3404"/>
              <a:gd name="f7023" fmla="*/ f5790 1 f3405"/>
              <a:gd name="f7024" fmla="*/ f5791 1 f3404"/>
              <a:gd name="f7025" fmla="*/ f5792 1 f3405"/>
              <a:gd name="f7026" fmla="*/ f5793 1 f3404"/>
              <a:gd name="f7027" fmla="*/ f5794 1 f3405"/>
              <a:gd name="f7028" fmla="*/ f5795 1 f3404"/>
              <a:gd name="f7029" fmla="*/ f5796 1 f3405"/>
              <a:gd name="f7030" fmla="*/ f5797 1 f3404"/>
              <a:gd name="f7031" fmla="*/ f5798 1 f3405"/>
              <a:gd name="f7032" fmla="*/ f5799 1 f3404"/>
              <a:gd name="f7033" fmla="*/ f5800 1 f3405"/>
              <a:gd name="f7034" fmla="*/ f5801 1 f3404"/>
              <a:gd name="f7035" fmla="*/ f5802 1 f3405"/>
              <a:gd name="f7036" fmla="*/ f5803 1 f3404"/>
              <a:gd name="f7037" fmla="*/ f5804 1 f3405"/>
              <a:gd name="f7038" fmla="*/ f5805 1 f3404"/>
              <a:gd name="f7039" fmla="*/ f5806 1 f3405"/>
              <a:gd name="f7040" fmla="*/ f5807 1 f3404"/>
              <a:gd name="f7041" fmla="*/ f5808 1 f3405"/>
              <a:gd name="f7042" fmla="*/ f5809 1 f3404"/>
              <a:gd name="f7043" fmla="*/ f5810 1 f3405"/>
              <a:gd name="f7044" fmla="*/ f5811 1 f3404"/>
              <a:gd name="f7045" fmla="*/ f5812 1 f3405"/>
              <a:gd name="f7046" fmla="*/ f5813 1 f3404"/>
              <a:gd name="f7047" fmla="*/ f5814 1 f3405"/>
              <a:gd name="f7048" fmla="*/ f5815 1 f3404"/>
              <a:gd name="f7049" fmla="*/ f5816 1 f3405"/>
              <a:gd name="f7050" fmla="*/ f5817 1 f3404"/>
              <a:gd name="f7051" fmla="*/ f5818 1 f3405"/>
              <a:gd name="f7052" fmla="*/ f5819 1 f3404"/>
              <a:gd name="f7053" fmla="*/ f5820 1 f3405"/>
              <a:gd name="f7054" fmla="*/ f5821 1 f3404"/>
              <a:gd name="f7055" fmla="*/ f5822 1 f3405"/>
              <a:gd name="f7056" fmla="*/ f5823 1 f3404"/>
              <a:gd name="f7057" fmla="*/ f5824 1 f3405"/>
              <a:gd name="f7058" fmla="*/ f5825 1 f3404"/>
              <a:gd name="f7059" fmla="*/ f5826 1 f3405"/>
              <a:gd name="f7060" fmla="*/ f5827 1 f3404"/>
              <a:gd name="f7061" fmla="*/ f5828 1 f3405"/>
              <a:gd name="f7062" fmla="*/ f5829 1 f3404"/>
              <a:gd name="f7063" fmla="*/ f5830 1 f3405"/>
              <a:gd name="f7064" fmla="*/ f5831 1 f3404"/>
              <a:gd name="f7065" fmla="*/ f5832 1 f3405"/>
              <a:gd name="f7066" fmla="*/ f5833 1 f3404"/>
              <a:gd name="f7067" fmla="*/ f5834 1 f3405"/>
              <a:gd name="f7068" fmla="*/ f5835 1 f3404"/>
              <a:gd name="f7069" fmla="*/ f5836 1 f3405"/>
              <a:gd name="f7070" fmla="*/ f5837 1 f3404"/>
              <a:gd name="f7071" fmla="*/ f5838 1 f3405"/>
              <a:gd name="f7072" fmla="*/ f5839 1 f3404"/>
              <a:gd name="f7073" fmla="*/ f5840 1 f3405"/>
              <a:gd name="f7074" fmla="*/ f5841 1 f3404"/>
              <a:gd name="f7075" fmla="*/ f5842 1 f3405"/>
              <a:gd name="f7076" fmla="*/ f5843 1 f3404"/>
              <a:gd name="f7077" fmla="*/ f5844 1 f3405"/>
              <a:gd name="f7078" fmla="*/ f5845 1 f3404"/>
              <a:gd name="f7079" fmla="*/ f5846 1 f3405"/>
              <a:gd name="f7080" fmla="*/ f5847 1 f3404"/>
              <a:gd name="f7081" fmla="*/ f5848 1 f3405"/>
              <a:gd name="f7082" fmla="*/ f5849 1 f3404"/>
              <a:gd name="f7083" fmla="*/ f5850 1 f3405"/>
              <a:gd name="f7084" fmla="*/ f5851 1 f3404"/>
              <a:gd name="f7085" fmla="*/ f5852 1 f3405"/>
              <a:gd name="f7086" fmla="*/ f5853 1 f3404"/>
              <a:gd name="f7087" fmla="*/ f5854 1 f3405"/>
              <a:gd name="f7088" fmla="*/ f5855 1 f3404"/>
              <a:gd name="f7089" fmla="*/ f5856 1 f3405"/>
              <a:gd name="f7090" fmla="*/ f5857 1 f3404"/>
              <a:gd name="f7091" fmla="*/ f5858 1 f3405"/>
              <a:gd name="f7092" fmla="*/ f5859 1 f3404"/>
              <a:gd name="f7093" fmla="*/ f5860 1 f3405"/>
              <a:gd name="f7094" fmla="*/ f5861 1 f3404"/>
              <a:gd name="f7095" fmla="*/ f5862 1 f3405"/>
              <a:gd name="f7096" fmla="*/ f5863 f3399 1"/>
              <a:gd name="f7097" fmla="*/ f5864 f3399 1"/>
              <a:gd name="f7098" fmla="*/ f5866 f3400 1"/>
              <a:gd name="f7099" fmla="*/ f5865 f3400 1"/>
              <a:gd name="f7100" fmla="*/ f5868 f3399 1"/>
              <a:gd name="f7101" fmla="*/ f5869 f3400 1"/>
              <a:gd name="f7102" fmla="*/ f5870 f3399 1"/>
              <a:gd name="f7103" fmla="*/ f5871 f3400 1"/>
              <a:gd name="f7104" fmla="*/ f5872 f3399 1"/>
              <a:gd name="f7105" fmla="*/ f5873 f3400 1"/>
              <a:gd name="f7106" fmla="*/ f5874 f3399 1"/>
              <a:gd name="f7107" fmla="*/ f5875 f3399 1"/>
              <a:gd name="f7108" fmla="*/ f5876 f3400 1"/>
              <a:gd name="f7109" fmla="*/ f5877 f3399 1"/>
              <a:gd name="f7110" fmla="*/ f5878 f3400 1"/>
              <a:gd name="f7111" fmla="*/ f5879 f3399 1"/>
              <a:gd name="f7112" fmla="*/ f5880 f3400 1"/>
              <a:gd name="f7113" fmla="*/ f5881 f3399 1"/>
              <a:gd name="f7114" fmla="*/ f5882 f3400 1"/>
              <a:gd name="f7115" fmla="*/ f5883 f3399 1"/>
              <a:gd name="f7116" fmla="*/ f5884 f3400 1"/>
              <a:gd name="f7117" fmla="*/ f5885 f3399 1"/>
              <a:gd name="f7118" fmla="*/ f5886 f3400 1"/>
              <a:gd name="f7119" fmla="*/ f5887 f3399 1"/>
              <a:gd name="f7120" fmla="*/ f5888 f3400 1"/>
              <a:gd name="f7121" fmla="*/ f5889 f3399 1"/>
              <a:gd name="f7122" fmla="*/ f5890 f3400 1"/>
              <a:gd name="f7123" fmla="*/ f5891 f3399 1"/>
              <a:gd name="f7124" fmla="*/ f5892 f3400 1"/>
              <a:gd name="f7125" fmla="*/ f5893 f3399 1"/>
              <a:gd name="f7126" fmla="*/ f5894 f3399 1"/>
              <a:gd name="f7127" fmla="*/ f5895 f3400 1"/>
              <a:gd name="f7128" fmla="*/ f5896 f3399 1"/>
              <a:gd name="f7129" fmla="*/ f5897 f3400 1"/>
              <a:gd name="f7130" fmla="*/ f5898 f3399 1"/>
              <a:gd name="f7131" fmla="*/ f5899 f3400 1"/>
              <a:gd name="f7132" fmla="*/ f5900 f3399 1"/>
              <a:gd name="f7133" fmla="*/ f5901 f3400 1"/>
              <a:gd name="f7134" fmla="*/ f5902 f3399 1"/>
              <a:gd name="f7135" fmla="*/ f5903 f3400 1"/>
              <a:gd name="f7136" fmla="*/ f5904 f3399 1"/>
              <a:gd name="f7137" fmla="*/ f5905 f3400 1"/>
              <a:gd name="f7138" fmla="*/ f5906 f3400 1"/>
              <a:gd name="f7139" fmla="*/ f5907 f3399 1"/>
              <a:gd name="f7140" fmla="*/ f5908 f3400 1"/>
              <a:gd name="f7141" fmla="*/ f5909 f3399 1"/>
              <a:gd name="f7142" fmla="*/ f5910 f3400 1"/>
              <a:gd name="f7143" fmla="*/ f5911 f3399 1"/>
              <a:gd name="f7144" fmla="*/ f5912 f3400 1"/>
              <a:gd name="f7145" fmla="*/ f5913 f3399 1"/>
              <a:gd name="f7146" fmla="*/ f5914 f3400 1"/>
              <a:gd name="f7147" fmla="*/ f5915 f3399 1"/>
              <a:gd name="f7148" fmla="*/ f5916 f3400 1"/>
              <a:gd name="f7149" fmla="*/ f5917 f3399 1"/>
              <a:gd name="f7150" fmla="*/ f5918 f3400 1"/>
              <a:gd name="f7151" fmla="*/ f5919 f3399 1"/>
              <a:gd name="f7152" fmla="*/ f5920 f3399 1"/>
              <a:gd name="f7153" fmla="*/ f5921 f3400 1"/>
              <a:gd name="f7154" fmla="*/ f5922 f3399 1"/>
              <a:gd name="f7155" fmla="*/ f5923 f3400 1"/>
              <a:gd name="f7156" fmla="*/ f5924 f3399 1"/>
              <a:gd name="f7157" fmla="*/ f5925 f3400 1"/>
              <a:gd name="f7158" fmla="*/ f5926 f3399 1"/>
              <a:gd name="f7159" fmla="*/ f5927 f3400 1"/>
              <a:gd name="f7160" fmla="*/ f5928 f3399 1"/>
              <a:gd name="f7161" fmla="*/ f5929 f3400 1"/>
              <a:gd name="f7162" fmla="*/ f5930 f3399 1"/>
              <a:gd name="f7163" fmla="*/ f5931 f3400 1"/>
              <a:gd name="f7164" fmla="*/ f5932 f3399 1"/>
              <a:gd name="f7165" fmla="*/ f5933 f3400 1"/>
              <a:gd name="f7166" fmla="*/ f5934 f3400 1"/>
              <a:gd name="f7167" fmla="*/ f5935 f3399 1"/>
              <a:gd name="f7168" fmla="*/ f5936 f3400 1"/>
              <a:gd name="f7169" fmla="*/ f5937 f3399 1"/>
              <a:gd name="f7170" fmla="*/ f5938 f3400 1"/>
              <a:gd name="f7171" fmla="*/ f5939 f3399 1"/>
              <a:gd name="f7172" fmla="*/ f5940 f3400 1"/>
              <a:gd name="f7173" fmla="*/ f5941 f3399 1"/>
              <a:gd name="f7174" fmla="*/ f5942 f3400 1"/>
              <a:gd name="f7175" fmla="*/ f5943 f3399 1"/>
              <a:gd name="f7176" fmla="*/ f5944 f3400 1"/>
              <a:gd name="f7177" fmla="*/ f5945 f3399 1"/>
              <a:gd name="f7178" fmla="*/ f5946 f3400 1"/>
              <a:gd name="f7179" fmla="*/ f5947 f3399 1"/>
              <a:gd name="f7180" fmla="*/ f5948 f3400 1"/>
              <a:gd name="f7181" fmla="*/ f5949 f3399 1"/>
              <a:gd name="f7182" fmla="*/ f5950 f3400 1"/>
              <a:gd name="f7183" fmla="*/ f5951 f3399 1"/>
              <a:gd name="f7184" fmla="*/ f5952 f3400 1"/>
              <a:gd name="f7185" fmla="*/ f5953 f3399 1"/>
              <a:gd name="f7186" fmla="*/ f5954 f3400 1"/>
              <a:gd name="f7187" fmla="*/ f5955 f3399 1"/>
              <a:gd name="f7188" fmla="*/ f5956 f3400 1"/>
              <a:gd name="f7189" fmla="*/ f5957 f3400 1"/>
              <a:gd name="f7190" fmla="*/ f5958 f3399 1"/>
              <a:gd name="f7191" fmla="*/ f5959 f3400 1"/>
              <a:gd name="f7192" fmla="*/ f5960 f3399 1"/>
              <a:gd name="f7193" fmla="*/ f5961 f3400 1"/>
              <a:gd name="f7194" fmla="*/ f5962 f3399 1"/>
              <a:gd name="f7195" fmla="*/ f5963 f3400 1"/>
              <a:gd name="f7196" fmla="*/ f5964 f3399 1"/>
              <a:gd name="f7197" fmla="*/ f5965 f3400 1"/>
              <a:gd name="f7198" fmla="*/ f5966 f3399 1"/>
              <a:gd name="f7199" fmla="*/ f5967 f3400 1"/>
              <a:gd name="f7200" fmla="*/ f5968 f3399 1"/>
              <a:gd name="f7201" fmla="*/ f5969 f3400 1"/>
              <a:gd name="f7202" fmla="*/ f5970 f3399 1"/>
              <a:gd name="f7203" fmla="*/ f5971 f3400 1"/>
              <a:gd name="f7204" fmla="*/ f5972 f3399 1"/>
              <a:gd name="f7205" fmla="*/ f5973 f3400 1"/>
              <a:gd name="f7206" fmla="*/ f5974 f3399 1"/>
              <a:gd name="f7207" fmla="*/ f5975 f3400 1"/>
              <a:gd name="f7208" fmla="*/ f5976 f3399 1"/>
              <a:gd name="f7209" fmla="*/ f5977 f3400 1"/>
              <a:gd name="f7210" fmla="*/ f5978 f3399 1"/>
              <a:gd name="f7211" fmla="*/ f5979 f3400 1"/>
              <a:gd name="f7212" fmla="*/ f5980 f3399 1"/>
              <a:gd name="f7213" fmla="*/ f5981 f3400 1"/>
              <a:gd name="f7214" fmla="*/ f5982 f3399 1"/>
              <a:gd name="f7215" fmla="*/ f5983 f3400 1"/>
              <a:gd name="f7216" fmla="*/ f5984 f3399 1"/>
              <a:gd name="f7217" fmla="*/ f5985 f3400 1"/>
              <a:gd name="f7218" fmla="*/ f5986 f3399 1"/>
              <a:gd name="f7219" fmla="*/ f5987 f3400 1"/>
              <a:gd name="f7220" fmla="*/ f5988 f3399 1"/>
              <a:gd name="f7221" fmla="*/ f5989 f3400 1"/>
              <a:gd name="f7222" fmla="*/ f5990 f3399 1"/>
              <a:gd name="f7223" fmla="*/ f5991 f3400 1"/>
              <a:gd name="f7224" fmla="*/ f5992 f3399 1"/>
              <a:gd name="f7225" fmla="*/ f5993 f3400 1"/>
              <a:gd name="f7226" fmla="*/ f5994 f3399 1"/>
              <a:gd name="f7227" fmla="*/ f5995 f3400 1"/>
              <a:gd name="f7228" fmla="*/ f5996 f3399 1"/>
              <a:gd name="f7229" fmla="*/ f5997 f3400 1"/>
              <a:gd name="f7230" fmla="*/ f5998 f3399 1"/>
              <a:gd name="f7231" fmla="*/ f5999 f3400 1"/>
              <a:gd name="f7232" fmla="*/ f6000 f3399 1"/>
              <a:gd name="f7233" fmla="*/ f6001 f3400 1"/>
              <a:gd name="f7234" fmla="*/ f6002 f3399 1"/>
              <a:gd name="f7235" fmla="*/ f6003 f3400 1"/>
              <a:gd name="f7236" fmla="*/ f6004 f3399 1"/>
              <a:gd name="f7237" fmla="*/ f6005 f3400 1"/>
              <a:gd name="f7238" fmla="*/ f6006 f3399 1"/>
              <a:gd name="f7239" fmla="*/ f6007 f3400 1"/>
              <a:gd name="f7240" fmla="*/ f6008 f3399 1"/>
              <a:gd name="f7241" fmla="*/ f6009 f3400 1"/>
              <a:gd name="f7242" fmla="*/ f6010 f3399 1"/>
              <a:gd name="f7243" fmla="*/ f6011 f3400 1"/>
              <a:gd name="f7244" fmla="*/ f6012 f3399 1"/>
              <a:gd name="f7245" fmla="*/ f6013 f3400 1"/>
              <a:gd name="f7246" fmla="*/ f6014 f3399 1"/>
              <a:gd name="f7247" fmla="*/ f6015 f3400 1"/>
              <a:gd name="f7248" fmla="*/ f6016 f3399 1"/>
              <a:gd name="f7249" fmla="*/ f6017 f3400 1"/>
              <a:gd name="f7250" fmla="*/ f6018 f3399 1"/>
              <a:gd name="f7251" fmla="*/ f6019 f3400 1"/>
              <a:gd name="f7252" fmla="*/ f6020 f3400 1"/>
              <a:gd name="f7253" fmla="*/ f6021 f3399 1"/>
              <a:gd name="f7254" fmla="*/ f6022 f3400 1"/>
              <a:gd name="f7255" fmla="*/ f6023 f3399 1"/>
              <a:gd name="f7256" fmla="*/ f6024 f3400 1"/>
              <a:gd name="f7257" fmla="*/ f6025 f3399 1"/>
              <a:gd name="f7258" fmla="*/ f6026 f3400 1"/>
              <a:gd name="f7259" fmla="*/ f6027 f3399 1"/>
              <a:gd name="f7260" fmla="*/ f6028 f3400 1"/>
              <a:gd name="f7261" fmla="*/ f6029 f3400 1"/>
              <a:gd name="f7262" fmla="*/ f6030 f3399 1"/>
              <a:gd name="f7263" fmla="*/ f6031 f3400 1"/>
              <a:gd name="f7264" fmla="*/ f6032 f3399 1"/>
              <a:gd name="f7265" fmla="*/ f6033 f3400 1"/>
              <a:gd name="f7266" fmla="*/ f6034 f3399 1"/>
              <a:gd name="f7267" fmla="*/ f6035 f3400 1"/>
              <a:gd name="f7268" fmla="*/ f6036 f3399 1"/>
              <a:gd name="f7269" fmla="*/ f6037 f3400 1"/>
              <a:gd name="f7270" fmla="*/ f6038 f3399 1"/>
              <a:gd name="f7271" fmla="*/ f6039 f3400 1"/>
              <a:gd name="f7272" fmla="*/ f6040 f3399 1"/>
              <a:gd name="f7273" fmla="*/ f6041 f3400 1"/>
              <a:gd name="f7274" fmla="*/ f6042 f3399 1"/>
              <a:gd name="f7275" fmla="*/ f6043 f3400 1"/>
              <a:gd name="f7276" fmla="*/ f6044 f3399 1"/>
              <a:gd name="f7277" fmla="*/ f6045 f3400 1"/>
              <a:gd name="f7278" fmla="*/ f6046 f3399 1"/>
              <a:gd name="f7279" fmla="*/ f6047 f3400 1"/>
              <a:gd name="f7280" fmla="*/ f6048 f3399 1"/>
              <a:gd name="f7281" fmla="*/ f6049 f3400 1"/>
              <a:gd name="f7282" fmla="*/ f6050 f3399 1"/>
              <a:gd name="f7283" fmla="*/ f6051 f3400 1"/>
              <a:gd name="f7284" fmla="*/ f6052 f3399 1"/>
              <a:gd name="f7285" fmla="*/ f6053 f3400 1"/>
              <a:gd name="f7286" fmla="*/ f6054 f3399 1"/>
              <a:gd name="f7287" fmla="*/ f6055 f3400 1"/>
              <a:gd name="f7288" fmla="*/ f6056 f3399 1"/>
              <a:gd name="f7289" fmla="*/ f6057 f3400 1"/>
              <a:gd name="f7290" fmla="*/ f6058 f3399 1"/>
              <a:gd name="f7291" fmla="*/ f6059 f3400 1"/>
              <a:gd name="f7292" fmla="*/ f6060 f3399 1"/>
              <a:gd name="f7293" fmla="*/ f6061 f3400 1"/>
              <a:gd name="f7294" fmla="*/ f6062 f3399 1"/>
              <a:gd name="f7295" fmla="*/ f6063 f3400 1"/>
              <a:gd name="f7296" fmla="*/ f6064 f3399 1"/>
              <a:gd name="f7297" fmla="*/ f6065 f3400 1"/>
              <a:gd name="f7298" fmla="*/ f6066 f3399 1"/>
              <a:gd name="f7299" fmla="*/ f6067 f3400 1"/>
              <a:gd name="f7300" fmla="*/ f6068 f3399 1"/>
              <a:gd name="f7301" fmla="*/ f6069 f3400 1"/>
              <a:gd name="f7302" fmla="*/ f6070 f3399 1"/>
              <a:gd name="f7303" fmla="*/ f6071 f3400 1"/>
              <a:gd name="f7304" fmla="*/ f6072 f3399 1"/>
              <a:gd name="f7305" fmla="*/ f6073 f3400 1"/>
              <a:gd name="f7306" fmla="*/ f6074 f3399 1"/>
              <a:gd name="f7307" fmla="*/ f6075 f3400 1"/>
              <a:gd name="f7308" fmla="*/ f6076 f3399 1"/>
              <a:gd name="f7309" fmla="*/ f6077 f3400 1"/>
              <a:gd name="f7310" fmla="*/ f6078 f3399 1"/>
              <a:gd name="f7311" fmla="*/ f6079 f3400 1"/>
              <a:gd name="f7312" fmla="*/ f6080 f3400 1"/>
              <a:gd name="f7313" fmla="*/ f6081 f3399 1"/>
              <a:gd name="f7314" fmla="*/ f6082 f3400 1"/>
              <a:gd name="f7315" fmla="*/ f6083 f3399 1"/>
              <a:gd name="f7316" fmla="*/ f6084 f3400 1"/>
              <a:gd name="f7317" fmla="*/ f6085 f3399 1"/>
              <a:gd name="f7318" fmla="*/ f6086 f3400 1"/>
              <a:gd name="f7319" fmla="*/ f6087 f3399 1"/>
              <a:gd name="f7320" fmla="*/ f6088 f3400 1"/>
              <a:gd name="f7321" fmla="*/ f6089 f3399 1"/>
              <a:gd name="f7322" fmla="*/ f6090 f3400 1"/>
              <a:gd name="f7323" fmla="*/ f6091 f3399 1"/>
              <a:gd name="f7324" fmla="*/ f6092 f3400 1"/>
              <a:gd name="f7325" fmla="*/ f6093 f3399 1"/>
              <a:gd name="f7326" fmla="*/ f6094 f3400 1"/>
              <a:gd name="f7327" fmla="*/ f6095 f3399 1"/>
              <a:gd name="f7328" fmla="*/ f6096 f3400 1"/>
              <a:gd name="f7329" fmla="*/ f6097 f3399 1"/>
              <a:gd name="f7330" fmla="*/ f6098 f3400 1"/>
              <a:gd name="f7331" fmla="*/ f6099 f3399 1"/>
              <a:gd name="f7332" fmla="*/ f6100 f3400 1"/>
              <a:gd name="f7333" fmla="*/ f6101 f3399 1"/>
              <a:gd name="f7334" fmla="*/ f6102 f3400 1"/>
              <a:gd name="f7335" fmla="*/ f6103 f3399 1"/>
              <a:gd name="f7336" fmla="*/ f6104 f3400 1"/>
              <a:gd name="f7337" fmla="*/ f6105 f3400 1"/>
              <a:gd name="f7338" fmla="*/ f6106 f3399 1"/>
              <a:gd name="f7339" fmla="*/ f6107 f3400 1"/>
              <a:gd name="f7340" fmla="*/ f6108 f3399 1"/>
              <a:gd name="f7341" fmla="*/ f6109 f3400 1"/>
              <a:gd name="f7342" fmla="*/ f6110 f3399 1"/>
              <a:gd name="f7343" fmla="*/ f6111 f3400 1"/>
              <a:gd name="f7344" fmla="*/ f6112 f3399 1"/>
              <a:gd name="f7345" fmla="*/ f6113 f3400 1"/>
              <a:gd name="f7346" fmla="*/ f6114 f3399 1"/>
              <a:gd name="f7347" fmla="*/ f6115 f3400 1"/>
              <a:gd name="f7348" fmla="*/ f6116 f3399 1"/>
              <a:gd name="f7349" fmla="*/ f6117 f3400 1"/>
              <a:gd name="f7350" fmla="*/ f6118 f3399 1"/>
              <a:gd name="f7351" fmla="*/ f6119 f3400 1"/>
              <a:gd name="f7352" fmla="*/ f6120 f3399 1"/>
              <a:gd name="f7353" fmla="*/ f6121 f3400 1"/>
              <a:gd name="f7354" fmla="*/ f6122 f3399 1"/>
              <a:gd name="f7355" fmla="*/ f6123 f3400 1"/>
              <a:gd name="f7356" fmla="*/ f6124 f3399 1"/>
              <a:gd name="f7357" fmla="*/ f6125 f3400 1"/>
              <a:gd name="f7358" fmla="*/ f6126 f3399 1"/>
              <a:gd name="f7359" fmla="*/ f6127 f3400 1"/>
              <a:gd name="f7360" fmla="*/ f6128 f3399 1"/>
              <a:gd name="f7361" fmla="*/ f6129 f3400 1"/>
              <a:gd name="f7362" fmla="*/ f6130 f3399 1"/>
              <a:gd name="f7363" fmla="*/ f6131 f3400 1"/>
              <a:gd name="f7364" fmla="*/ f6132 f3399 1"/>
              <a:gd name="f7365" fmla="*/ f6133 f3400 1"/>
              <a:gd name="f7366" fmla="*/ f6134 f3399 1"/>
              <a:gd name="f7367" fmla="*/ f6135 f3400 1"/>
              <a:gd name="f7368" fmla="*/ f6136 f3400 1"/>
              <a:gd name="f7369" fmla="*/ f6137 f3399 1"/>
              <a:gd name="f7370" fmla="*/ f6138 f3400 1"/>
              <a:gd name="f7371" fmla="*/ f6139 f3399 1"/>
              <a:gd name="f7372" fmla="*/ f6140 f3400 1"/>
              <a:gd name="f7373" fmla="*/ f6141 f3399 1"/>
              <a:gd name="f7374" fmla="*/ f6142 f3400 1"/>
              <a:gd name="f7375" fmla="*/ f6143 f3399 1"/>
              <a:gd name="f7376" fmla="*/ f6144 f3399 1"/>
              <a:gd name="f7377" fmla="*/ f6145 f3400 1"/>
              <a:gd name="f7378" fmla="*/ f6146 f3399 1"/>
              <a:gd name="f7379" fmla="*/ f6147 f3400 1"/>
              <a:gd name="f7380" fmla="*/ f6148 f3400 1"/>
              <a:gd name="f7381" fmla="*/ f6149 f3399 1"/>
              <a:gd name="f7382" fmla="*/ f6150 f3400 1"/>
              <a:gd name="f7383" fmla="*/ f6151 f3399 1"/>
              <a:gd name="f7384" fmla="*/ f6152 f3400 1"/>
              <a:gd name="f7385" fmla="*/ f6153 f3400 1"/>
              <a:gd name="f7386" fmla="*/ f6154 f3399 1"/>
              <a:gd name="f7387" fmla="*/ f6155 f3400 1"/>
              <a:gd name="f7388" fmla="*/ f6156 f3399 1"/>
              <a:gd name="f7389" fmla="*/ f6157 f3400 1"/>
              <a:gd name="f7390" fmla="*/ f6158 f3399 1"/>
              <a:gd name="f7391" fmla="*/ f6159 f3400 1"/>
              <a:gd name="f7392" fmla="*/ f6160 f3399 1"/>
              <a:gd name="f7393" fmla="*/ f6161 f3400 1"/>
              <a:gd name="f7394" fmla="*/ f6162 f3399 1"/>
              <a:gd name="f7395" fmla="*/ f6163 f3400 1"/>
              <a:gd name="f7396" fmla="*/ f6164 f3399 1"/>
              <a:gd name="f7397" fmla="*/ f6165 f3400 1"/>
              <a:gd name="f7398" fmla="*/ f6166 f3400 1"/>
              <a:gd name="f7399" fmla="*/ f6167 f3399 1"/>
              <a:gd name="f7400" fmla="*/ f6168 f3400 1"/>
              <a:gd name="f7401" fmla="*/ f6169 f3399 1"/>
              <a:gd name="f7402" fmla="*/ f6170 f3400 1"/>
              <a:gd name="f7403" fmla="*/ f6171 f3399 1"/>
              <a:gd name="f7404" fmla="*/ f6172 f3400 1"/>
              <a:gd name="f7405" fmla="*/ f6173 f3399 1"/>
              <a:gd name="f7406" fmla="*/ f6174 f3400 1"/>
              <a:gd name="f7407" fmla="*/ f6175 f3399 1"/>
              <a:gd name="f7408" fmla="*/ f6176 f3400 1"/>
              <a:gd name="f7409" fmla="*/ f6177 f3399 1"/>
              <a:gd name="f7410" fmla="*/ f6178 f3400 1"/>
              <a:gd name="f7411" fmla="*/ f6179 f3399 1"/>
              <a:gd name="f7412" fmla="*/ f6180 f3400 1"/>
              <a:gd name="f7413" fmla="*/ f6181 f3399 1"/>
              <a:gd name="f7414" fmla="*/ f6182 f3400 1"/>
              <a:gd name="f7415" fmla="*/ f6183 f3399 1"/>
              <a:gd name="f7416" fmla="*/ f6184 f3400 1"/>
              <a:gd name="f7417" fmla="*/ f6185 f3399 1"/>
              <a:gd name="f7418" fmla="*/ f6186 f3400 1"/>
              <a:gd name="f7419" fmla="*/ f6187 f3399 1"/>
              <a:gd name="f7420" fmla="*/ f6188 f3400 1"/>
              <a:gd name="f7421" fmla="*/ f6189 f3400 1"/>
              <a:gd name="f7422" fmla="*/ f6190 f3399 1"/>
              <a:gd name="f7423" fmla="*/ f6191 f3400 1"/>
              <a:gd name="f7424" fmla="*/ f6192 f3399 1"/>
              <a:gd name="f7425" fmla="*/ f6193 f3400 1"/>
              <a:gd name="f7426" fmla="*/ f6194 f3399 1"/>
              <a:gd name="f7427" fmla="*/ f6195 f3400 1"/>
              <a:gd name="f7428" fmla="*/ f6196 f3399 1"/>
              <a:gd name="f7429" fmla="*/ f6197 f3400 1"/>
              <a:gd name="f7430" fmla="*/ f6198 f3399 1"/>
              <a:gd name="f7431" fmla="*/ f6199 f3400 1"/>
              <a:gd name="f7432" fmla="*/ f6200 f3399 1"/>
              <a:gd name="f7433" fmla="*/ f6201 f3400 1"/>
              <a:gd name="f7434" fmla="*/ f6202 f3399 1"/>
              <a:gd name="f7435" fmla="*/ f6203 f3400 1"/>
              <a:gd name="f7436" fmla="*/ f6204 f3399 1"/>
              <a:gd name="f7437" fmla="*/ f6205 f3400 1"/>
              <a:gd name="f7438" fmla="*/ f6206 f3399 1"/>
              <a:gd name="f7439" fmla="*/ f6207 f3400 1"/>
              <a:gd name="f7440" fmla="*/ f6208 f3399 1"/>
              <a:gd name="f7441" fmla="*/ f6209 f3400 1"/>
              <a:gd name="f7442" fmla="*/ f6210 f3399 1"/>
              <a:gd name="f7443" fmla="*/ f6211 f3400 1"/>
              <a:gd name="f7444" fmla="*/ f6212 f3399 1"/>
              <a:gd name="f7445" fmla="*/ f6213 f3400 1"/>
              <a:gd name="f7446" fmla="*/ f6214 f3400 1"/>
              <a:gd name="f7447" fmla="*/ f6215 f3399 1"/>
              <a:gd name="f7448" fmla="*/ f6216 f3400 1"/>
              <a:gd name="f7449" fmla="*/ f6217 f3399 1"/>
              <a:gd name="f7450" fmla="*/ f6218 f3400 1"/>
              <a:gd name="f7451" fmla="*/ f6219 f3399 1"/>
              <a:gd name="f7452" fmla="*/ f6220 f3400 1"/>
              <a:gd name="f7453" fmla="*/ f6221 f3399 1"/>
              <a:gd name="f7454" fmla="*/ f6222 f3400 1"/>
              <a:gd name="f7455" fmla="*/ f6223 f3399 1"/>
              <a:gd name="f7456" fmla="*/ f6224 f3400 1"/>
              <a:gd name="f7457" fmla="*/ f6225 f3399 1"/>
              <a:gd name="f7458" fmla="*/ f6226 f3400 1"/>
              <a:gd name="f7459" fmla="*/ f6227 f3400 1"/>
              <a:gd name="f7460" fmla="*/ f6228 f3399 1"/>
              <a:gd name="f7461" fmla="*/ f6229 f3400 1"/>
              <a:gd name="f7462" fmla="*/ f6230 f3399 1"/>
              <a:gd name="f7463" fmla="*/ f6231 f3400 1"/>
              <a:gd name="f7464" fmla="*/ f6232 f3399 1"/>
              <a:gd name="f7465" fmla="*/ f6233 f3400 1"/>
              <a:gd name="f7466" fmla="*/ f6234 f3399 1"/>
              <a:gd name="f7467" fmla="*/ f6235 f3400 1"/>
              <a:gd name="f7468" fmla="*/ f6236 f3399 1"/>
              <a:gd name="f7469" fmla="*/ f6237 f3400 1"/>
              <a:gd name="f7470" fmla="*/ f6238 f3399 1"/>
              <a:gd name="f7471" fmla="*/ f6239 f3400 1"/>
              <a:gd name="f7472" fmla="*/ f6240 f3400 1"/>
              <a:gd name="f7473" fmla="*/ f6241 f3399 1"/>
              <a:gd name="f7474" fmla="*/ f6242 f3400 1"/>
              <a:gd name="f7475" fmla="*/ f6243 f3399 1"/>
              <a:gd name="f7476" fmla="*/ f6244 f3400 1"/>
              <a:gd name="f7477" fmla="*/ f6245 f3399 1"/>
              <a:gd name="f7478" fmla="*/ f6246 f3400 1"/>
              <a:gd name="f7479" fmla="*/ f6247 f3399 1"/>
              <a:gd name="f7480" fmla="*/ f6248 f3400 1"/>
              <a:gd name="f7481" fmla="*/ f6249 f3399 1"/>
              <a:gd name="f7482" fmla="*/ f6250 f3400 1"/>
              <a:gd name="f7483" fmla="*/ f6251 f3399 1"/>
              <a:gd name="f7484" fmla="*/ f6252 f3400 1"/>
              <a:gd name="f7485" fmla="*/ f6253 f3399 1"/>
              <a:gd name="f7486" fmla="*/ f6254 f3400 1"/>
              <a:gd name="f7487" fmla="*/ f6255 f3399 1"/>
              <a:gd name="f7488" fmla="*/ f6256 f3400 1"/>
              <a:gd name="f7489" fmla="*/ f6257 f3399 1"/>
              <a:gd name="f7490" fmla="*/ f6258 f3400 1"/>
              <a:gd name="f7491" fmla="*/ f6259 f3399 1"/>
              <a:gd name="f7492" fmla="*/ f6260 f3400 1"/>
              <a:gd name="f7493" fmla="*/ f6261 f3400 1"/>
              <a:gd name="f7494" fmla="*/ f6262 f3399 1"/>
              <a:gd name="f7495" fmla="*/ f6263 f3400 1"/>
              <a:gd name="f7496" fmla="*/ f6264 f3399 1"/>
              <a:gd name="f7497" fmla="*/ f6265 f3400 1"/>
              <a:gd name="f7498" fmla="*/ f6266 f3399 1"/>
              <a:gd name="f7499" fmla="*/ f6267 f3400 1"/>
              <a:gd name="f7500" fmla="*/ f6268 f3399 1"/>
              <a:gd name="f7501" fmla="*/ f6269 f3400 1"/>
              <a:gd name="f7502" fmla="*/ f6270 f3399 1"/>
              <a:gd name="f7503" fmla="*/ f6271 f3400 1"/>
              <a:gd name="f7504" fmla="*/ f6272 f3399 1"/>
              <a:gd name="f7505" fmla="*/ f6273 f3400 1"/>
              <a:gd name="f7506" fmla="*/ f6274 f3399 1"/>
              <a:gd name="f7507" fmla="*/ f6275 f3400 1"/>
              <a:gd name="f7508" fmla="*/ f6276 f3399 1"/>
              <a:gd name="f7509" fmla="*/ f6277 f3400 1"/>
              <a:gd name="f7510" fmla="*/ f6278 f3399 1"/>
              <a:gd name="f7511" fmla="*/ f6279 f3400 1"/>
              <a:gd name="f7512" fmla="*/ f6280 f3399 1"/>
              <a:gd name="f7513" fmla="*/ f6281 f3400 1"/>
              <a:gd name="f7514" fmla="*/ f6282 f3399 1"/>
              <a:gd name="f7515" fmla="*/ f6283 f3400 1"/>
              <a:gd name="f7516" fmla="*/ f6284 f3399 1"/>
              <a:gd name="f7517" fmla="*/ f6285 f3400 1"/>
              <a:gd name="f7518" fmla="*/ f6286 f3399 1"/>
              <a:gd name="f7519" fmla="*/ f6287 f3400 1"/>
              <a:gd name="f7520" fmla="*/ f6288 f3399 1"/>
              <a:gd name="f7521" fmla="*/ f6289 f3400 1"/>
              <a:gd name="f7522" fmla="*/ f6290 f3400 1"/>
              <a:gd name="f7523" fmla="*/ f6291 f3399 1"/>
              <a:gd name="f7524" fmla="*/ f6292 f3400 1"/>
              <a:gd name="f7525" fmla="*/ f6293 f3399 1"/>
              <a:gd name="f7526" fmla="*/ f6294 f3400 1"/>
              <a:gd name="f7527" fmla="*/ f6295 f3399 1"/>
              <a:gd name="f7528" fmla="*/ f6296 f3400 1"/>
              <a:gd name="f7529" fmla="*/ f6297 f3399 1"/>
              <a:gd name="f7530" fmla="*/ f6298 f3400 1"/>
              <a:gd name="f7531" fmla="*/ f6299 f3399 1"/>
              <a:gd name="f7532" fmla="*/ f6300 f3399 1"/>
              <a:gd name="f7533" fmla="*/ f6301 f3400 1"/>
              <a:gd name="f7534" fmla="*/ f6302 f3399 1"/>
              <a:gd name="f7535" fmla="*/ f6303 f3400 1"/>
              <a:gd name="f7536" fmla="*/ f6304 f3399 1"/>
              <a:gd name="f7537" fmla="*/ f6305 f3400 1"/>
              <a:gd name="f7538" fmla="*/ f6306 f3399 1"/>
              <a:gd name="f7539" fmla="*/ f6307 f3400 1"/>
              <a:gd name="f7540" fmla="*/ f6308 f3399 1"/>
              <a:gd name="f7541" fmla="*/ f6309 f3400 1"/>
              <a:gd name="f7542" fmla="*/ f6310 f3399 1"/>
              <a:gd name="f7543" fmla="*/ f6311 f3400 1"/>
              <a:gd name="f7544" fmla="*/ f6312 f3399 1"/>
              <a:gd name="f7545" fmla="*/ f6313 f3400 1"/>
              <a:gd name="f7546" fmla="*/ f6314 f3399 1"/>
              <a:gd name="f7547" fmla="*/ f6315 f3400 1"/>
              <a:gd name="f7548" fmla="*/ f6316 f3399 1"/>
              <a:gd name="f7549" fmla="*/ f6317 f3400 1"/>
              <a:gd name="f7550" fmla="*/ f6318 f3399 1"/>
              <a:gd name="f7551" fmla="*/ f6319 f3400 1"/>
              <a:gd name="f7552" fmla="*/ f6320 f3399 1"/>
              <a:gd name="f7553" fmla="*/ f6321 f3400 1"/>
              <a:gd name="f7554" fmla="*/ f6322 f3399 1"/>
              <a:gd name="f7555" fmla="*/ f6323 f3400 1"/>
              <a:gd name="f7556" fmla="*/ f6324 f3399 1"/>
              <a:gd name="f7557" fmla="*/ f6325 f3400 1"/>
              <a:gd name="f7558" fmla="*/ f6326 f3399 1"/>
              <a:gd name="f7559" fmla="*/ f6327 f3400 1"/>
              <a:gd name="f7560" fmla="*/ f6328 f3399 1"/>
              <a:gd name="f7561" fmla="*/ f6329 f3400 1"/>
              <a:gd name="f7562" fmla="*/ f6330 f3399 1"/>
              <a:gd name="f7563" fmla="*/ f6331 f3400 1"/>
              <a:gd name="f7564" fmla="*/ f6332 f3399 1"/>
              <a:gd name="f7565" fmla="*/ f6333 f3400 1"/>
              <a:gd name="f7566" fmla="*/ f6334 f3399 1"/>
              <a:gd name="f7567" fmla="*/ f6335 f3400 1"/>
              <a:gd name="f7568" fmla="*/ f6336 f3399 1"/>
              <a:gd name="f7569" fmla="*/ f6337 f3400 1"/>
              <a:gd name="f7570" fmla="*/ f6338 f3399 1"/>
              <a:gd name="f7571" fmla="*/ f6339 f3400 1"/>
              <a:gd name="f7572" fmla="*/ f6340 f3399 1"/>
              <a:gd name="f7573" fmla="*/ f6341 f3400 1"/>
              <a:gd name="f7574" fmla="*/ f6342 f3399 1"/>
              <a:gd name="f7575" fmla="*/ f6343 f3400 1"/>
              <a:gd name="f7576" fmla="*/ f6344 f3399 1"/>
              <a:gd name="f7577" fmla="*/ f6345 f3400 1"/>
              <a:gd name="f7578" fmla="*/ f6346 f3399 1"/>
              <a:gd name="f7579" fmla="*/ f6347 f3400 1"/>
              <a:gd name="f7580" fmla="*/ f6348 f3400 1"/>
              <a:gd name="f7581" fmla="*/ f6349 f3399 1"/>
              <a:gd name="f7582" fmla="*/ f6350 f3400 1"/>
              <a:gd name="f7583" fmla="*/ f6351 f3399 1"/>
              <a:gd name="f7584" fmla="*/ f6352 f3400 1"/>
              <a:gd name="f7585" fmla="*/ f6353 f3399 1"/>
              <a:gd name="f7586" fmla="*/ f6354 f3400 1"/>
              <a:gd name="f7587" fmla="*/ f6355 f3399 1"/>
              <a:gd name="f7588" fmla="*/ f6356 f3400 1"/>
              <a:gd name="f7589" fmla="*/ f6357 f3399 1"/>
              <a:gd name="f7590" fmla="*/ f6358 f3400 1"/>
              <a:gd name="f7591" fmla="*/ f6359 f3399 1"/>
              <a:gd name="f7592" fmla="*/ f6360 f3400 1"/>
              <a:gd name="f7593" fmla="*/ f6361 f3399 1"/>
              <a:gd name="f7594" fmla="*/ f6362 f3400 1"/>
              <a:gd name="f7595" fmla="*/ f6363 f3399 1"/>
              <a:gd name="f7596" fmla="*/ f6364 f3400 1"/>
              <a:gd name="f7597" fmla="*/ f6365 f3399 1"/>
              <a:gd name="f7598" fmla="*/ f6366 f3400 1"/>
              <a:gd name="f7599" fmla="*/ f6367 f3400 1"/>
              <a:gd name="f7600" fmla="*/ f6368 f3399 1"/>
              <a:gd name="f7601" fmla="*/ f6369 f3400 1"/>
              <a:gd name="f7602" fmla="*/ f6370 f3399 1"/>
              <a:gd name="f7603" fmla="*/ f6371 f3400 1"/>
              <a:gd name="f7604" fmla="*/ f6372 f3399 1"/>
              <a:gd name="f7605" fmla="*/ f6373 f3400 1"/>
              <a:gd name="f7606" fmla="*/ f6374 f3399 1"/>
              <a:gd name="f7607" fmla="*/ f6375 f3400 1"/>
              <a:gd name="f7608" fmla="*/ f6376 f3399 1"/>
              <a:gd name="f7609" fmla="*/ f6377 f3400 1"/>
              <a:gd name="f7610" fmla="*/ f6378 f3399 1"/>
              <a:gd name="f7611" fmla="*/ f6379 f3400 1"/>
              <a:gd name="f7612" fmla="*/ f6380 f3399 1"/>
              <a:gd name="f7613" fmla="*/ f6381 f3400 1"/>
              <a:gd name="f7614" fmla="*/ f6382 f3399 1"/>
              <a:gd name="f7615" fmla="*/ f6383 f3400 1"/>
              <a:gd name="f7616" fmla="*/ f6384 f3399 1"/>
              <a:gd name="f7617" fmla="*/ f6385 f3400 1"/>
              <a:gd name="f7618" fmla="*/ f6386 f3399 1"/>
              <a:gd name="f7619" fmla="*/ f6387 f3400 1"/>
              <a:gd name="f7620" fmla="*/ f6388 f3399 1"/>
              <a:gd name="f7621" fmla="*/ f6389 f3400 1"/>
              <a:gd name="f7622" fmla="*/ f6390 f3399 1"/>
              <a:gd name="f7623" fmla="*/ f6391 f3400 1"/>
              <a:gd name="f7624" fmla="*/ f6392 f3399 1"/>
              <a:gd name="f7625" fmla="*/ f6393 f3400 1"/>
              <a:gd name="f7626" fmla="*/ f6394 f3399 1"/>
              <a:gd name="f7627" fmla="*/ f6395 f3400 1"/>
              <a:gd name="f7628" fmla="*/ f6396 f3399 1"/>
              <a:gd name="f7629" fmla="*/ f6397 f3400 1"/>
              <a:gd name="f7630" fmla="*/ f6398 f3399 1"/>
              <a:gd name="f7631" fmla="*/ f6399 f3400 1"/>
              <a:gd name="f7632" fmla="*/ f6400 f3399 1"/>
              <a:gd name="f7633" fmla="*/ f6401 f3400 1"/>
              <a:gd name="f7634" fmla="*/ f6402 f3399 1"/>
              <a:gd name="f7635" fmla="*/ f6403 f3400 1"/>
              <a:gd name="f7636" fmla="*/ f6404 f3399 1"/>
              <a:gd name="f7637" fmla="*/ f6405 f3400 1"/>
              <a:gd name="f7638" fmla="*/ f6406 f3399 1"/>
              <a:gd name="f7639" fmla="*/ f6407 f3400 1"/>
              <a:gd name="f7640" fmla="*/ f6408 f3399 1"/>
              <a:gd name="f7641" fmla="*/ f6409 f3400 1"/>
              <a:gd name="f7642" fmla="*/ f6410 f3399 1"/>
              <a:gd name="f7643" fmla="*/ f6411 f3400 1"/>
              <a:gd name="f7644" fmla="*/ f6412 f3399 1"/>
              <a:gd name="f7645" fmla="*/ f6413 f3400 1"/>
              <a:gd name="f7646" fmla="*/ f6414 f3399 1"/>
              <a:gd name="f7647" fmla="*/ f6415 f3400 1"/>
              <a:gd name="f7648" fmla="*/ f6416 f3400 1"/>
              <a:gd name="f7649" fmla="*/ f6417 f3400 1"/>
              <a:gd name="f7650" fmla="*/ f6418 f3399 1"/>
              <a:gd name="f7651" fmla="*/ f6419 f3400 1"/>
              <a:gd name="f7652" fmla="*/ f6420 f3399 1"/>
              <a:gd name="f7653" fmla="*/ f6421 f3400 1"/>
              <a:gd name="f7654" fmla="*/ f6422 f3399 1"/>
              <a:gd name="f7655" fmla="*/ f6423 f3400 1"/>
              <a:gd name="f7656" fmla="*/ f6424 f3399 1"/>
              <a:gd name="f7657" fmla="*/ f6425 f3400 1"/>
              <a:gd name="f7658" fmla="*/ f6426 f3399 1"/>
              <a:gd name="f7659" fmla="*/ f6427 f3399 1"/>
              <a:gd name="f7660" fmla="*/ f6428 f3400 1"/>
              <a:gd name="f7661" fmla="*/ f6429 f3399 1"/>
              <a:gd name="f7662" fmla="*/ f6430 f3400 1"/>
              <a:gd name="f7663" fmla="*/ f6431 f3399 1"/>
              <a:gd name="f7664" fmla="*/ f6432 f3400 1"/>
              <a:gd name="f7665" fmla="*/ f6433 f3399 1"/>
              <a:gd name="f7666" fmla="*/ f6434 f3400 1"/>
              <a:gd name="f7667" fmla="*/ f6435 f3399 1"/>
              <a:gd name="f7668" fmla="*/ f6436 f3400 1"/>
              <a:gd name="f7669" fmla="*/ f6437 f3399 1"/>
              <a:gd name="f7670" fmla="*/ f6438 f3400 1"/>
              <a:gd name="f7671" fmla="*/ f6439 f3399 1"/>
              <a:gd name="f7672" fmla="*/ f6440 f3400 1"/>
              <a:gd name="f7673" fmla="*/ f6441 f3399 1"/>
              <a:gd name="f7674" fmla="*/ f6442 f3400 1"/>
              <a:gd name="f7675" fmla="*/ f6443 f3399 1"/>
              <a:gd name="f7676" fmla="*/ f6444 f3400 1"/>
              <a:gd name="f7677" fmla="*/ f6445 f3399 1"/>
              <a:gd name="f7678" fmla="*/ f6446 f3400 1"/>
              <a:gd name="f7679" fmla="*/ f6447 f3399 1"/>
              <a:gd name="f7680" fmla="*/ f6448 f3400 1"/>
              <a:gd name="f7681" fmla="*/ f6449 f3400 1"/>
              <a:gd name="f7682" fmla="*/ f6450 f3399 1"/>
              <a:gd name="f7683" fmla="*/ f6451 f3400 1"/>
              <a:gd name="f7684" fmla="*/ f6452 f3399 1"/>
              <a:gd name="f7685" fmla="*/ f6453 f3400 1"/>
              <a:gd name="f7686" fmla="*/ f6454 f3399 1"/>
              <a:gd name="f7687" fmla="*/ f6455 f3400 1"/>
              <a:gd name="f7688" fmla="*/ f6456 f3399 1"/>
              <a:gd name="f7689" fmla="*/ f6457 f3400 1"/>
              <a:gd name="f7690" fmla="*/ f6458 f3399 1"/>
              <a:gd name="f7691" fmla="*/ f6459 f3400 1"/>
              <a:gd name="f7692" fmla="*/ f6460 f3399 1"/>
              <a:gd name="f7693" fmla="*/ f6461 f3400 1"/>
              <a:gd name="f7694" fmla="*/ f6462 f3399 1"/>
              <a:gd name="f7695" fmla="*/ f6463 f3400 1"/>
              <a:gd name="f7696" fmla="*/ f6464 f3399 1"/>
              <a:gd name="f7697" fmla="*/ f6465 f3400 1"/>
              <a:gd name="f7698" fmla="*/ f6466 f3399 1"/>
              <a:gd name="f7699" fmla="*/ f6467 f3400 1"/>
              <a:gd name="f7700" fmla="*/ f6468 f3399 1"/>
              <a:gd name="f7701" fmla="*/ f6469 f3400 1"/>
              <a:gd name="f7702" fmla="*/ f6470 f3399 1"/>
              <a:gd name="f7703" fmla="*/ f6471 f3400 1"/>
              <a:gd name="f7704" fmla="*/ f6472 f3399 1"/>
              <a:gd name="f7705" fmla="*/ f6473 f3400 1"/>
              <a:gd name="f7706" fmla="*/ f6474 f3399 1"/>
              <a:gd name="f7707" fmla="*/ f6475 f3400 1"/>
              <a:gd name="f7708" fmla="*/ f6476 f3399 1"/>
              <a:gd name="f7709" fmla="*/ f6477 f3400 1"/>
              <a:gd name="f7710" fmla="*/ f6478 f3399 1"/>
              <a:gd name="f7711" fmla="*/ f6479 f3400 1"/>
              <a:gd name="f7712" fmla="*/ f6480 f3399 1"/>
              <a:gd name="f7713" fmla="*/ f6481 f3400 1"/>
              <a:gd name="f7714" fmla="*/ f6482 f3399 1"/>
              <a:gd name="f7715" fmla="*/ f6483 f3400 1"/>
              <a:gd name="f7716" fmla="*/ f6484 f3399 1"/>
              <a:gd name="f7717" fmla="*/ f6485 f3400 1"/>
              <a:gd name="f7718" fmla="*/ f6486 f3399 1"/>
              <a:gd name="f7719" fmla="*/ f6487 f3400 1"/>
              <a:gd name="f7720" fmla="*/ f6488 f3399 1"/>
              <a:gd name="f7721" fmla="*/ f6489 f3400 1"/>
              <a:gd name="f7722" fmla="*/ f6490 f3399 1"/>
              <a:gd name="f7723" fmla="*/ f6491 f3400 1"/>
              <a:gd name="f7724" fmla="*/ f6492 f3399 1"/>
              <a:gd name="f7725" fmla="*/ f6493 f3400 1"/>
              <a:gd name="f7726" fmla="*/ f6494 f3399 1"/>
              <a:gd name="f7727" fmla="*/ f6495 f3400 1"/>
              <a:gd name="f7728" fmla="*/ f6496 f3399 1"/>
              <a:gd name="f7729" fmla="*/ f6497 f3400 1"/>
              <a:gd name="f7730" fmla="*/ f6498 f3399 1"/>
              <a:gd name="f7731" fmla="*/ f6499 f3400 1"/>
              <a:gd name="f7732" fmla="*/ f6500 f3399 1"/>
              <a:gd name="f7733" fmla="*/ f6501 f3400 1"/>
              <a:gd name="f7734" fmla="*/ f6502 f3399 1"/>
              <a:gd name="f7735" fmla="*/ f6503 f3400 1"/>
              <a:gd name="f7736" fmla="*/ f6504 f3399 1"/>
              <a:gd name="f7737" fmla="*/ f6505 f3400 1"/>
              <a:gd name="f7738" fmla="*/ f6506 f3399 1"/>
              <a:gd name="f7739" fmla="*/ f6507 f3400 1"/>
              <a:gd name="f7740" fmla="*/ f6508 f3399 1"/>
              <a:gd name="f7741" fmla="*/ f6509 f3400 1"/>
              <a:gd name="f7742" fmla="*/ f6510 f3399 1"/>
              <a:gd name="f7743" fmla="*/ f6511 f3400 1"/>
              <a:gd name="f7744" fmla="*/ f6512 f3399 1"/>
              <a:gd name="f7745" fmla="*/ f6513 f3400 1"/>
              <a:gd name="f7746" fmla="*/ f6514 f3399 1"/>
              <a:gd name="f7747" fmla="*/ f6515 f3400 1"/>
              <a:gd name="f7748" fmla="*/ f6516 f3399 1"/>
              <a:gd name="f7749" fmla="*/ f6517 f3400 1"/>
              <a:gd name="f7750" fmla="*/ f6518 f3399 1"/>
              <a:gd name="f7751" fmla="*/ f6519 f3400 1"/>
              <a:gd name="f7752" fmla="*/ f6520 f3399 1"/>
              <a:gd name="f7753" fmla="*/ f6521 f3400 1"/>
              <a:gd name="f7754" fmla="*/ f6522 f3399 1"/>
              <a:gd name="f7755" fmla="*/ f6523 f3400 1"/>
              <a:gd name="f7756" fmla="*/ f6524 f3399 1"/>
              <a:gd name="f7757" fmla="*/ f6525 f3400 1"/>
              <a:gd name="f7758" fmla="*/ f6526 f3399 1"/>
              <a:gd name="f7759" fmla="*/ f6527 f3400 1"/>
              <a:gd name="f7760" fmla="*/ f6528 f3399 1"/>
              <a:gd name="f7761" fmla="*/ f6529 f3400 1"/>
              <a:gd name="f7762" fmla="*/ f6530 f3399 1"/>
              <a:gd name="f7763" fmla="*/ f6531 f3400 1"/>
              <a:gd name="f7764" fmla="*/ f6532 f3399 1"/>
              <a:gd name="f7765" fmla="*/ f6533 f3400 1"/>
              <a:gd name="f7766" fmla="*/ f6534 f3399 1"/>
              <a:gd name="f7767" fmla="*/ f6535 f3400 1"/>
              <a:gd name="f7768" fmla="*/ f6536 f3399 1"/>
              <a:gd name="f7769" fmla="*/ f6537 f3400 1"/>
              <a:gd name="f7770" fmla="*/ f6538 f3399 1"/>
              <a:gd name="f7771" fmla="*/ f6539 f3400 1"/>
              <a:gd name="f7772" fmla="*/ f6540 f3400 1"/>
              <a:gd name="f7773" fmla="*/ f6541 f3399 1"/>
              <a:gd name="f7774" fmla="*/ f6542 f3400 1"/>
              <a:gd name="f7775" fmla="*/ f6543 f3399 1"/>
              <a:gd name="f7776" fmla="*/ f6544 f3400 1"/>
              <a:gd name="f7777" fmla="*/ f6545 f3399 1"/>
              <a:gd name="f7778" fmla="*/ f6546 f3400 1"/>
              <a:gd name="f7779" fmla="*/ f6547 f3399 1"/>
              <a:gd name="f7780" fmla="*/ f6548 f3400 1"/>
              <a:gd name="f7781" fmla="*/ f6549 f3399 1"/>
              <a:gd name="f7782" fmla="*/ f6550 f3400 1"/>
              <a:gd name="f7783" fmla="*/ f6551 f3399 1"/>
              <a:gd name="f7784" fmla="*/ f6552 f3400 1"/>
              <a:gd name="f7785" fmla="*/ f6553 f3399 1"/>
              <a:gd name="f7786" fmla="*/ f6554 f3400 1"/>
              <a:gd name="f7787" fmla="*/ f6555 f3399 1"/>
              <a:gd name="f7788" fmla="*/ f6556 f3400 1"/>
              <a:gd name="f7789" fmla="*/ f6557 f3399 1"/>
              <a:gd name="f7790" fmla="*/ f6558 f3400 1"/>
              <a:gd name="f7791" fmla="*/ f6559 f3399 1"/>
              <a:gd name="f7792" fmla="*/ f6560 f3400 1"/>
              <a:gd name="f7793" fmla="*/ f6561 f3400 1"/>
              <a:gd name="f7794" fmla="*/ f6562 f3399 1"/>
              <a:gd name="f7795" fmla="*/ f6563 f3400 1"/>
              <a:gd name="f7796" fmla="*/ f6564 f3399 1"/>
              <a:gd name="f7797" fmla="*/ f6565 f3400 1"/>
              <a:gd name="f7798" fmla="*/ f6566 f3399 1"/>
              <a:gd name="f7799" fmla="*/ f6567 f3400 1"/>
              <a:gd name="f7800" fmla="*/ f6568 f3399 1"/>
              <a:gd name="f7801" fmla="*/ f6569 f3400 1"/>
              <a:gd name="f7802" fmla="*/ f6570 f3399 1"/>
              <a:gd name="f7803" fmla="*/ f6571 f3400 1"/>
              <a:gd name="f7804" fmla="*/ f6572 f3399 1"/>
              <a:gd name="f7805" fmla="*/ f6573 f3400 1"/>
              <a:gd name="f7806" fmla="*/ f6574 f3399 1"/>
              <a:gd name="f7807" fmla="*/ f6575 f3400 1"/>
              <a:gd name="f7808" fmla="*/ f6576 f3399 1"/>
              <a:gd name="f7809" fmla="*/ f6577 f3400 1"/>
              <a:gd name="f7810" fmla="*/ f6578 f3399 1"/>
              <a:gd name="f7811" fmla="*/ f6579 f3400 1"/>
              <a:gd name="f7812" fmla="*/ f6580 f3399 1"/>
              <a:gd name="f7813" fmla="*/ f6581 f3400 1"/>
              <a:gd name="f7814" fmla="*/ f6582 f3399 1"/>
              <a:gd name="f7815" fmla="*/ f6583 f3400 1"/>
              <a:gd name="f7816" fmla="*/ f6584 f3399 1"/>
              <a:gd name="f7817" fmla="*/ f6585 f3400 1"/>
              <a:gd name="f7818" fmla="*/ f6586 f3399 1"/>
              <a:gd name="f7819" fmla="*/ f6587 f3400 1"/>
              <a:gd name="f7820" fmla="*/ f6588 f3399 1"/>
              <a:gd name="f7821" fmla="*/ f6589 f3400 1"/>
              <a:gd name="f7822" fmla="*/ f6590 f3399 1"/>
              <a:gd name="f7823" fmla="*/ f6591 f3400 1"/>
              <a:gd name="f7824" fmla="*/ f6592 f3399 1"/>
              <a:gd name="f7825" fmla="*/ f6593 f3400 1"/>
              <a:gd name="f7826" fmla="*/ f6594 f3399 1"/>
              <a:gd name="f7827" fmla="*/ f6595 f3399 1"/>
              <a:gd name="f7828" fmla="*/ f6596 f3400 1"/>
              <a:gd name="f7829" fmla="*/ f6597 f3399 1"/>
              <a:gd name="f7830" fmla="*/ f6598 f3399 1"/>
              <a:gd name="f7831" fmla="*/ f6599 f3400 1"/>
              <a:gd name="f7832" fmla="*/ f6600 f3399 1"/>
              <a:gd name="f7833" fmla="*/ f6601 f3400 1"/>
              <a:gd name="f7834" fmla="*/ f6602 f3399 1"/>
              <a:gd name="f7835" fmla="*/ f6603 f3400 1"/>
              <a:gd name="f7836" fmla="*/ f6604 f3399 1"/>
              <a:gd name="f7837" fmla="*/ f6605 f3400 1"/>
              <a:gd name="f7838" fmla="*/ f6606 f3399 1"/>
              <a:gd name="f7839" fmla="*/ f6607 f3400 1"/>
              <a:gd name="f7840" fmla="*/ f6608 f3399 1"/>
              <a:gd name="f7841" fmla="*/ f6609 f3400 1"/>
              <a:gd name="f7842" fmla="*/ f6610 f3399 1"/>
              <a:gd name="f7843" fmla="*/ f6611 f3400 1"/>
              <a:gd name="f7844" fmla="*/ f6612 f3399 1"/>
              <a:gd name="f7845" fmla="*/ f6613 f3400 1"/>
              <a:gd name="f7846" fmla="*/ f6614 f3399 1"/>
              <a:gd name="f7847" fmla="*/ f6615 f3400 1"/>
              <a:gd name="f7848" fmla="*/ f6616 f3399 1"/>
              <a:gd name="f7849" fmla="*/ f6617 f3400 1"/>
              <a:gd name="f7850" fmla="*/ f6618 f3399 1"/>
              <a:gd name="f7851" fmla="*/ f6619 f3400 1"/>
              <a:gd name="f7852" fmla="*/ f6620 f3399 1"/>
              <a:gd name="f7853" fmla="*/ f6621 f3400 1"/>
              <a:gd name="f7854" fmla="*/ f6622 f3399 1"/>
              <a:gd name="f7855" fmla="*/ f6623 f3400 1"/>
              <a:gd name="f7856" fmla="*/ f6624 f3399 1"/>
              <a:gd name="f7857" fmla="*/ f6625 f3399 1"/>
              <a:gd name="f7858" fmla="*/ f6626 f3400 1"/>
              <a:gd name="f7859" fmla="*/ f6627 f3399 1"/>
              <a:gd name="f7860" fmla="*/ f6628 f3400 1"/>
              <a:gd name="f7861" fmla="*/ f6629 f3399 1"/>
              <a:gd name="f7862" fmla="*/ f6630 f3400 1"/>
              <a:gd name="f7863" fmla="*/ f6631 f3399 1"/>
              <a:gd name="f7864" fmla="*/ f6632 f3400 1"/>
              <a:gd name="f7865" fmla="*/ f6633 f3399 1"/>
              <a:gd name="f7866" fmla="*/ f6634 f3400 1"/>
              <a:gd name="f7867" fmla="*/ f6635 f3399 1"/>
              <a:gd name="f7868" fmla="*/ f6636 f3400 1"/>
              <a:gd name="f7869" fmla="*/ f6637 f3399 1"/>
              <a:gd name="f7870" fmla="*/ f6638 f3400 1"/>
              <a:gd name="f7871" fmla="*/ f6639 f3399 1"/>
              <a:gd name="f7872" fmla="*/ f6640 f3400 1"/>
              <a:gd name="f7873" fmla="*/ f6641 f3399 1"/>
              <a:gd name="f7874" fmla="*/ f6642 f3400 1"/>
              <a:gd name="f7875" fmla="*/ f6643 f3399 1"/>
              <a:gd name="f7876" fmla="*/ f6644 f3400 1"/>
              <a:gd name="f7877" fmla="*/ f6645 f3399 1"/>
              <a:gd name="f7878" fmla="*/ f6646 f3400 1"/>
              <a:gd name="f7879" fmla="*/ f6647 f3399 1"/>
              <a:gd name="f7880" fmla="*/ f6648 f3400 1"/>
              <a:gd name="f7881" fmla="*/ f6649 f3399 1"/>
              <a:gd name="f7882" fmla="*/ f6650 f3400 1"/>
              <a:gd name="f7883" fmla="*/ f6651 f3399 1"/>
              <a:gd name="f7884" fmla="*/ f6652 f3400 1"/>
              <a:gd name="f7885" fmla="*/ f6653 f3399 1"/>
              <a:gd name="f7886" fmla="*/ f6654 f3400 1"/>
              <a:gd name="f7887" fmla="*/ f6655 f3399 1"/>
              <a:gd name="f7888" fmla="*/ f6656 f3400 1"/>
              <a:gd name="f7889" fmla="*/ f6657 f3399 1"/>
              <a:gd name="f7890" fmla="*/ f6658 f3400 1"/>
              <a:gd name="f7891" fmla="*/ f6659 f3399 1"/>
              <a:gd name="f7892" fmla="*/ f6660 f3400 1"/>
              <a:gd name="f7893" fmla="*/ f6661 f3399 1"/>
              <a:gd name="f7894" fmla="*/ f6662 f3400 1"/>
              <a:gd name="f7895" fmla="*/ f6663 f3399 1"/>
              <a:gd name="f7896" fmla="*/ f6664 f3400 1"/>
              <a:gd name="f7897" fmla="*/ f6665 f3399 1"/>
              <a:gd name="f7898" fmla="*/ f6666 f3400 1"/>
              <a:gd name="f7899" fmla="*/ f6667 f3399 1"/>
              <a:gd name="f7900" fmla="*/ f6668 f3400 1"/>
              <a:gd name="f7901" fmla="*/ f6669 f3399 1"/>
              <a:gd name="f7902" fmla="*/ f6670 f3400 1"/>
              <a:gd name="f7903" fmla="*/ f6671 f3399 1"/>
              <a:gd name="f7904" fmla="*/ f6672 f3400 1"/>
              <a:gd name="f7905" fmla="*/ f6673 f3399 1"/>
              <a:gd name="f7906" fmla="*/ f6674 f3400 1"/>
              <a:gd name="f7907" fmla="*/ f6675 f3399 1"/>
              <a:gd name="f7908" fmla="*/ f6676 f3400 1"/>
              <a:gd name="f7909" fmla="*/ f6677 f3399 1"/>
              <a:gd name="f7910" fmla="*/ f6678 f3400 1"/>
              <a:gd name="f7911" fmla="*/ f6679 f3399 1"/>
              <a:gd name="f7912" fmla="*/ f6680 f3400 1"/>
              <a:gd name="f7913" fmla="*/ f6681 f3399 1"/>
              <a:gd name="f7914" fmla="*/ f6682 f3400 1"/>
              <a:gd name="f7915" fmla="*/ f6683 f3399 1"/>
              <a:gd name="f7916" fmla="*/ f6684 f3400 1"/>
              <a:gd name="f7917" fmla="*/ f6685 f3399 1"/>
              <a:gd name="f7918" fmla="*/ f6686 f3400 1"/>
              <a:gd name="f7919" fmla="*/ f6687 f3399 1"/>
              <a:gd name="f7920" fmla="*/ f6688 f3400 1"/>
              <a:gd name="f7921" fmla="*/ f6689 f3399 1"/>
              <a:gd name="f7922" fmla="*/ f6690 f3400 1"/>
              <a:gd name="f7923" fmla="*/ f6691 f3399 1"/>
              <a:gd name="f7924" fmla="*/ f6692 f3400 1"/>
              <a:gd name="f7925" fmla="*/ f6693 f3399 1"/>
              <a:gd name="f7926" fmla="*/ f6694 f3400 1"/>
              <a:gd name="f7927" fmla="*/ f6695 f3399 1"/>
              <a:gd name="f7928" fmla="*/ f6696 f3400 1"/>
              <a:gd name="f7929" fmla="*/ f6697 f3399 1"/>
              <a:gd name="f7930" fmla="*/ f6698 f3400 1"/>
              <a:gd name="f7931" fmla="*/ f6699 f3399 1"/>
              <a:gd name="f7932" fmla="*/ f6700 f3400 1"/>
              <a:gd name="f7933" fmla="*/ f6701 f3399 1"/>
              <a:gd name="f7934" fmla="*/ f6702 f3400 1"/>
              <a:gd name="f7935" fmla="*/ f6703 f3399 1"/>
              <a:gd name="f7936" fmla="*/ f6704 f3400 1"/>
              <a:gd name="f7937" fmla="*/ f6705 f3399 1"/>
              <a:gd name="f7938" fmla="*/ f6706 f3400 1"/>
              <a:gd name="f7939" fmla="*/ f6707 f3399 1"/>
              <a:gd name="f7940" fmla="*/ f6708 f3400 1"/>
              <a:gd name="f7941" fmla="*/ f6709 f3399 1"/>
              <a:gd name="f7942" fmla="*/ f6710 f3400 1"/>
              <a:gd name="f7943" fmla="*/ f6711 f3399 1"/>
              <a:gd name="f7944" fmla="*/ f6712 f3400 1"/>
              <a:gd name="f7945" fmla="*/ f6713 f3399 1"/>
              <a:gd name="f7946" fmla="*/ f6714 f3400 1"/>
              <a:gd name="f7947" fmla="*/ f6715 f3399 1"/>
              <a:gd name="f7948" fmla="*/ f6716 f3400 1"/>
              <a:gd name="f7949" fmla="*/ f6717 f3399 1"/>
              <a:gd name="f7950" fmla="*/ f6718 f3400 1"/>
              <a:gd name="f7951" fmla="*/ f6719 f3399 1"/>
              <a:gd name="f7952" fmla="*/ f6720 f3400 1"/>
              <a:gd name="f7953" fmla="*/ f6721 f3399 1"/>
              <a:gd name="f7954" fmla="*/ f6722 f3400 1"/>
              <a:gd name="f7955" fmla="*/ f6723 f3399 1"/>
              <a:gd name="f7956" fmla="*/ f6724 f3400 1"/>
              <a:gd name="f7957" fmla="*/ f6725 f3399 1"/>
              <a:gd name="f7958" fmla="*/ f6726 f3400 1"/>
              <a:gd name="f7959" fmla="*/ f6727 f3399 1"/>
              <a:gd name="f7960" fmla="*/ f6728 f3400 1"/>
              <a:gd name="f7961" fmla="*/ f6729 f3399 1"/>
              <a:gd name="f7962" fmla="*/ f6730 f3399 1"/>
              <a:gd name="f7963" fmla="*/ f6731 f3400 1"/>
              <a:gd name="f7964" fmla="*/ f6732 f3399 1"/>
              <a:gd name="f7965" fmla="*/ f6733 f3400 1"/>
              <a:gd name="f7966" fmla="*/ f6734 f3399 1"/>
              <a:gd name="f7967" fmla="*/ f6735 f3400 1"/>
              <a:gd name="f7968" fmla="*/ f6736 f3399 1"/>
              <a:gd name="f7969" fmla="*/ f6737 f3400 1"/>
              <a:gd name="f7970" fmla="*/ f6738 f3399 1"/>
              <a:gd name="f7971" fmla="*/ f6739 f3400 1"/>
              <a:gd name="f7972" fmla="*/ f6740 f3400 1"/>
              <a:gd name="f7973" fmla="*/ f6741 f3399 1"/>
              <a:gd name="f7974" fmla="*/ f6742 f3400 1"/>
              <a:gd name="f7975" fmla="*/ f6743 f3399 1"/>
              <a:gd name="f7976" fmla="*/ f6744 f3400 1"/>
              <a:gd name="f7977" fmla="*/ f6745 f3399 1"/>
              <a:gd name="f7978" fmla="*/ f6746 f3400 1"/>
              <a:gd name="f7979" fmla="*/ f6747 f3399 1"/>
              <a:gd name="f7980" fmla="*/ f6748 f3400 1"/>
              <a:gd name="f7981" fmla="*/ f6749 f3399 1"/>
              <a:gd name="f7982" fmla="*/ f6750 f3400 1"/>
              <a:gd name="f7983" fmla="*/ f6751 f3399 1"/>
              <a:gd name="f7984" fmla="*/ f6752 f3400 1"/>
              <a:gd name="f7985" fmla="*/ f6753 f3399 1"/>
              <a:gd name="f7986" fmla="*/ f6754 f3400 1"/>
              <a:gd name="f7987" fmla="*/ f6755 f3399 1"/>
              <a:gd name="f7988" fmla="*/ f6756 f3400 1"/>
              <a:gd name="f7989" fmla="*/ f6757 f3399 1"/>
              <a:gd name="f7990" fmla="*/ f6758 f3400 1"/>
              <a:gd name="f7991" fmla="*/ f6759 f3399 1"/>
              <a:gd name="f7992" fmla="*/ f6760 f3400 1"/>
              <a:gd name="f7993" fmla="*/ f6761 f3400 1"/>
              <a:gd name="f7994" fmla="*/ f6762 f3399 1"/>
              <a:gd name="f7995" fmla="*/ f6763 f3400 1"/>
              <a:gd name="f7996" fmla="*/ f6764 f3399 1"/>
              <a:gd name="f7997" fmla="*/ f6765 f3400 1"/>
              <a:gd name="f7998" fmla="*/ f6766 f3399 1"/>
              <a:gd name="f7999" fmla="*/ f6767 f3400 1"/>
              <a:gd name="f8000" fmla="*/ f6768 f3399 1"/>
              <a:gd name="f8001" fmla="*/ f6769 f3400 1"/>
              <a:gd name="f8002" fmla="*/ f6770 f3399 1"/>
              <a:gd name="f8003" fmla="*/ f6771 f3400 1"/>
              <a:gd name="f8004" fmla="*/ f6772 f3399 1"/>
              <a:gd name="f8005" fmla="*/ f6773 f3400 1"/>
              <a:gd name="f8006" fmla="*/ f6774 f3399 1"/>
              <a:gd name="f8007" fmla="*/ f6775 f3399 1"/>
              <a:gd name="f8008" fmla="*/ f6776 f3400 1"/>
              <a:gd name="f8009" fmla="*/ f6777 f3399 1"/>
              <a:gd name="f8010" fmla="*/ f6778 f3400 1"/>
              <a:gd name="f8011" fmla="*/ f6779 f3399 1"/>
              <a:gd name="f8012" fmla="*/ f6780 f3400 1"/>
              <a:gd name="f8013" fmla="*/ f6781 f3400 1"/>
              <a:gd name="f8014" fmla="*/ f6782 f3400 1"/>
              <a:gd name="f8015" fmla="*/ f6783 f3399 1"/>
              <a:gd name="f8016" fmla="*/ f6784 f3400 1"/>
              <a:gd name="f8017" fmla="*/ f6785 f3399 1"/>
              <a:gd name="f8018" fmla="*/ f6786 f3400 1"/>
              <a:gd name="f8019" fmla="*/ f6787 f3399 1"/>
              <a:gd name="f8020" fmla="*/ f6788 f3400 1"/>
              <a:gd name="f8021" fmla="*/ f6789 f3399 1"/>
              <a:gd name="f8022" fmla="*/ f6790 f3400 1"/>
              <a:gd name="f8023" fmla="*/ f6791 f3399 1"/>
              <a:gd name="f8024" fmla="*/ f6792 f3400 1"/>
              <a:gd name="f8025" fmla="*/ f6793 f3399 1"/>
              <a:gd name="f8026" fmla="*/ f6794 f3400 1"/>
              <a:gd name="f8027" fmla="*/ f6795 f3399 1"/>
              <a:gd name="f8028" fmla="*/ f6796 f3400 1"/>
              <a:gd name="f8029" fmla="*/ f6797 f3399 1"/>
              <a:gd name="f8030" fmla="*/ f6798 f3399 1"/>
              <a:gd name="f8031" fmla="*/ f6799 f3400 1"/>
              <a:gd name="f8032" fmla="*/ f6800 f3400 1"/>
              <a:gd name="f8033" fmla="*/ f6801 f3399 1"/>
              <a:gd name="f8034" fmla="*/ f6802 f3400 1"/>
              <a:gd name="f8035" fmla="*/ f6803 f3399 1"/>
              <a:gd name="f8036" fmla="*/ f6804 f3400 1"/>
              <a:gd name="f8037" fmla="*/ f6805 f3399 1"/>
              <a:gd name="f8038" fmla="*/ f6806 f3400 1"/>
              <a:gd name="f8039" fmla="*/ f6807 f3399 1"/>
              <a:gd name="f8040" fmla="*/ f6808 f3400 1"/>
              <a:gd name="f8041" fmla="*/ f6809 f3399 1"/>
              <a:gd name="f8042" fmla="*/ f6810 f3400 1"/>
              <a:gd name="f8043" fmla="*/ f6811 f3399 1"/>
              <a:gd name="f8044" fmla="*/ f6812 f3400 1"/>
              <a:gd name="f8045" fmla="*/ f6813 f3399 1"/>
              <a:gd name="f8046" fmla="*/ f6814 f3400 1"/>
              <a:gd name="f8047" fmla="*/ f6815 f3399 1"/>
              <a:gd name="f8048" fmla="*/ f6816 f3400 1"/>
              <a:gd name="f8049" fmla="*/ f6817 f3399 1"/>
              <a:gd name="f8050" fmla="*/ f6818 f3400 1"/>
              <a:gd name="f8051" fmla="*/ f6819 f3399 1"/>
              <a:gd name="f8052" fmla="*/ f6820 f3400 1"/>
              <a:gd name="f8053" fmla="*/ f6821 f3399 1"/>
              <a:gd name="f8054" fmla="*/ f6822 f3400 1"/>
              <a:gd name="f8055" fmla="*/ f6823 f3399 1"/>
              <a:gd name="f8056" fmla="*/ f6824 f3400 1"/>
              <a:gd name="f8057" fmla="*/ f6825 f3399 1"/>
              <a:gd name="f8058" fmla="*/ f6826 f3400 1"/>
              <a:gd name="f8059" fmla="*/ f6827 f3399 1"/>
              <a:gd name="f8060" fmla="*/ f6828 f3400 1"/>
              <a:gd name="f8061" fmla="*/ f6829 f3399 1"/>
              <a:gd name="f8062" fmla="*/ f6830 f3400 1"/>
              <a:gd name="f8063" fmla="*/ f6831 f3399 1"/>
              <a:gd name="f8064" fmla="*/ f6832 f3400 1"/>
              <a:gd name="f8065" fmla="*/ f6833 f3399 1"/>
              <a:gd name="f8066" fmla="*/ f6834 f3400 1"/>
              <a:gd name="f8067" fmla="*/ f6835 f3399 1"/>
              <a:gd name="f8068" fmla="*/ f6836 f3400 1"/>
              <a:gd name="f8069" fmla="*/ f6837 f3399 1"/>
              <a:gd name="f8070" fmla="*/ f6838 f3400 1"/>
              <a:gd name="f8071" fmla="*/ f6839 f3400 1"/>
              <a:gd name="f8072" fmla="*/ f6840 f3399 1"/>
              <a:gd name="f8073" fmla="*/ f6841 f3400 1"/>
              <a:gd name="f8074" fmla="*/ f6842 f3399 1"/>
              <a:gd name="f8075" fmla="*/ f6843 f3400 1"/>
              <a:gd name="f8076" fmla="*/ f6844 f3399 1"/>
              <a:gd name="f8077" fmla="*/ f6845 f3400 1"/>
              <a:gd name="f8078" fmla="*/ f6846 f3399 1"/>
              <a:gd name="f8079" fmla="*/ f6847 f3400 1"/>
              <a:gd name="f8080" fmla="*/ f6848 f3399 1"/>
              <a:gd name="f8081" fmla="*/ f6849 f3400 1"/>
              <a:gd name="f8082" fmla="*/ f6850 f3399 1"/>
              <a:gd name="f8083" fmla="*/ f6851 f3400 1"/>
              <a:gd name="f8084" fmla="*/ f6852 f3399 1"/>
              <a:gd name="f8085" fmla="*/ f6853 f3400 1"/>
              <a:gd name="f8086" fmla="*/ f6854 f3399 1"/>
              <a:gd name="f8087" fmla="*/ f6855 f3400 1"/>
              <a:gd name="f8088" fmla="*/ f6856 f3399 1"/>
              <a:gd name="f8089" fmla="*/ f6857 f3400 1"/>
              <a:gd name="f8090" fmla="*/ f6858 f3399 1"/>
              <a:gd name="f8091" fmla="*/ f6859 f3400 1"/>
              <a:gd name="f8092" fmla="*/ f6860 f3399 1"/>
              <a:gd name="f8093" fmla="*/ f6861 f3400 1"/>
              <a:gd name="f8094" fmla="*/ f6862 f3399 1"/>
              <a:gd name="f8095" fmla="*/ f6863 f3400 1"/>
              <a:gd name="f8096" fmla="*/ f6864 f3399 1"/>
              <a:gd name="f8097" fmla="*/ f6865 f3400 1"/>
              <a:gd name="f8098" fmla="*/ f6866 f3399 1"/>
              <a:gd name="f8099" fmla="*/ f6867 f3400 1"/>
              <a:gd name="f8100" fmla="*/ f6868 f3400 1"/>
              <a:gd name="f8101" fmla="*/ f6869 f3399 1"/>
              <a:gd name="f8102" fmla="*/ f6870 f3400 1"/>
              <a:gd name="f8103" fmla="*/ f6871 f3399 1"/>
              <a:gd name="f8104" fmla="*/ f6872 f3400 1"/>
              <a:gd name="f8105" fmla="*/ f6873 f3399 1"/>
              <a:gd name="f8106" fmla="*/ f6874 f3400 1"/>
              <a:gd name="f8107" fmla="*/ f6875 f3399 1"/>
              <a:gd name="f8108" fmla="*/ f6876 f3400 1"/>
              <a:gd name="f8109" fmla="*/ f6877 f3399 1"/>
              <a:gd name="f8110" fmla="*/ f6878 f3400 1"/>
              <a:gd name="f8111" fmla="*/ f6879 f3399 1"/>
              <a:gd name="f8112" fmla="*/ f6880 f3400 1"/>
              <a:gd name="f8113" fmla="*/ f6881 f3399 1"/>
              <a:gd name="f8114" fmla="*/ f6882 f3400 1"/>
              <a:gd name="f8115" fmla="*/ f6883 f3399 1"/>
              <a:gd name="f8116" fmla="*/ f6884 f3400 1"/>
              <a:gd name="f8117" fmla="*/ f6885 f3399 1"/>
              <a:gd name="f8118" fmla="*/ f6886 f3400 1"/>
              <a:gd name="f8119" fmla="*/ f6887 f3399 1"/>
              <a:gd name="f8120" fmla="*/ f6888 f3400 1"/>
              <a:gd name="f8121" fmla="*/ f6889 f3399 1"/>
              <a:gd name="f8122" fmla="*/ f6890 f3400 1"/>
              <a:gd name="f8123" fmla="*/ f6891 f3399 1"/>
              <a:gd name="f8124" fmla="*/ f6892 f3400 1"/>
              <a:gd name="f8125" fmla="*/ f6893 f3399 1"/>
              <a:gd name="f8126" fmla="*/ f6894 f3400 1"/>
              <a:gd name="f8127" fmla="*/ f6895 f3399 1"/>
              <a:gd name="f8128" fmla="*/ f6896 f3400 1"/>
              <a:gd name="f8129" fmla="*/ f6897 f3399 1"/>
              <a:gd name="f8130" fmla="*/ f6898 f3399 1"/>
              <a:gd name="f8131" fmla="*/ f6899 f3400 1"/>
              <a:gd name="f8132" fmla="*/ f6900 f3399 1"/>
              <a:gd name="f8133" fmla="*/ f6901 f3400 1"/>
              <a:gd name="f8134" fmla="*/ f6902 f3399 1"/>
              <a:gd name="f8135" fmla="*/ f6903 f3400 1"/>
              <a:gd name="f8136" fmla="*/ f6904 f3399 1"/>
              <a:gd name="f8137" fmla="*/ f6905 f3400 1"/>
              <a:gd name="f8138" fmla="*/ f6906 f3399 1"/>
              <a:gd name="f8139" fmla="*/ f6907 f3400 1"/>
              <a:gd name="f8140" fmla="*/ f6908 f3399 1"/>
              <a:gd name="f8141" fmla="*/ f6909 f3400 1"/>
              <a:gd name="f8142" fmla="*/ f6910 f3399 1"/>
              <a:gd name="f8143" fmla="*/ f6911 f3400 1"/>
              <a:gd name="f8144" fmla="*/ f6912 f3399 1"/>
              <a:gd name="f8145" fmla="*/ f6913 f3400 1"/>
              <a:gd name="f8146" fmla="*/ f6914 f3399 1"/>
              <a:gd name="f8147" fmla="*/ f6915 f3400 1"/>
              <a:gd name="f8148" fmla="*/ f6916 f3399 1"/>
              <a:gd name="f8149" fmla="*/ f6917 f3400 1"/>
              <a:gd name="f8150" fmla="*/ f6918 f3399 1"/>
              <a:gd name="f8151" fmla="*/ f6919 f3400 1"/>
              <a:gd name="f8152" fmla="*/ f6920 f3399 1"/>
              <a:gd name="f8153" fmla="*/ f6921 f3400 1"/>
              <a:gd name="f8154" fmla="*/ f6922 f3399 1"/>
              <a:gd name="f8155" fmla="*/ f6923 f3399 1"/>
              <a:gd name="f8156" fmla="*/ f6924 f3400 1"/>
              <a:gd name="f8157" fmla="*/ f6925 f3399 1"/>
              <a:gd name="f8158" fmla="*/ f6926 f3400 1"/>
              <a:gd name="f8159" fmla="*/ f6927 f3399 1"/>
              <a:gd name="f8160" fmla="*/ f6928 f3400 1"/>
              <a:gd name="f8161" fmla="*/ f6929 f3399 1"/>
              <a:gd name="f8162" fmla="*/ f6930 f3400 1"/>
              <a:gd name="f8163" fmla="*/ f6931 f3399 1"/>
              <a:gd name="f8164" fmla="*/ f6932 f3400 1"/>
              <a:gd name="f8165" fmla="*/ f6933 f3399 1"/>
              <a:gd name="f8166" fmla="*/ f6934 f3400 1"/>
              <a:gd name="f8167" fmla="*/ f6935 f3399 1"/>
              <a:gd name="f8168" fmla="*/ f6936 f3400 1"/>
              <a:gd name="f8169" fmla="*/ f6937 f3399 1"/>
              <a:gd name="f8170" fmla="*/ f6938 f3400 1"/>
              <a:gd name="f8171" fmla="*/ f6939 f3399 1"/>
              <a:gd name="f8172" fmla="*/ f6940 f3400 1"/>
              <a:gd name="f8173" fmla="*/ f6941 f3399 1"/>
              <a:gd name="f8174" fmla="*/ f6942 f3400 1"/>
              <a:gd name="f8175" fmla="*/ f6943 f3400 1"/>
              <a:gd name="f8176" fmla="*/ f6944 f3399 1"/>
              <a:gd name="f8177" fmla="*/ f6945 f3400 1"/>
              <a:gd name="f8178" fmla="*/ f6946 f3399 1"/>
              <a:gd name="f8179" fmla="*/ f6947 f3400 1"/>
              <a:gd name="f8180" fmla="*/ f6948 f3399 1"/>
              <a:gd name="f8181" fmla="*/ f6949 f3400 1"/>
              <a:gd name="f8182" fmla="*/ f6950 f3399 1"/>
              <a:gd name="f8183" fmla="*/ f6951 f3399 1"/>
              <a:gd name="f8184" fmla="*/ f6952 f3400 1"/>
              <a:gd name="f8185" fmla="*/ f6953 f3399 1"/>
              <a:gd name="f8186" fmla="*/ f6954 f3400 1"/>
              <a:gd name="f8187" fmla="*/ f6955 f3399 1"/>
              <a:gd name="f8188" fmla="*/ f6956 f3400 1"/>
              <a:gd name="f8189" fmla="*/ f6957 f3399 1"/>
              <a:gd name="f8190" fmla="*/ f6958 f3400 1"/>
              <a:gd name="f8191" fmla="*/ f6959 f3400 1"/>
              <a:gd name="f8192" fmla="*/ f6960 f3399 1"/>
              <a:gd name="f8193" fmla="*/ f6961 f3400 1"/>
              <a:gd name="f8194" fmla="*/ f6962 f3399 1"/>
              <a:gd name="f8195" fmla="*/ f6963 f3400 1"/>
              <a:gd name="f8196" fmla="*/ f6964 f3399 1"/>
              <a:gd name="f8197" fmla="*/ f6965 f3400 1"/>
              <a:gd name="f8198" fmla="*/ f6966 f3399 1"/>
              <a:gd name="f8199" fmla="*/ f6967 f3400 1"/>
              <a:gd name="f8200" fmla="*/ f6968 f3399 1"/>
              <a:gd name="f8201" fmla="*/ f6969 f3400 1"/>
              <a:gd name="f8202" fmla="*/ f6970 f3399 1"/>
              <a:gd name="f8203" fmla="*/ f6971 f3400 1"/>
              <a:gd name="f8204" fmla="*/ f6972 f3399 1"/>
              <a:gd name="f8205" fmla="*/ f6973 f3400 1"/>
              <a:gd name="f8206" fmla="*/ f6974 f3399 1"/>
              <a:gd name="f8207" fmla="*/ f6975 f3400 1"/>
              <a:gd name="f8208" fmla="*/ f6976 f3399 1"/>
              <a:gd name="f8209" fmla="*/ f6977 f3400 1"/>
              <a:gd name="f8210" fmla="*/ f6978 f3399 1"/>
              <a:gd name="f8211" fmla="*/ f6979 f3400 1"/>
              <a:gd name="f8212" fmla="*/ f6980 f3399 1"/>
              <a:gd name="f8213" fmla="*/ f6981 f3400 1"/>
              <a:gd name="f8214" fmla="*/ f6982 f3399 1"/>
              <a:gd name="f8215" fmla="*/ f6983 f3400 1"/>
              <a:gd name="f8216" fmla="*/ f6984 f3399 1"/>
              <a:gd name="f8217" fmla="*/ f6985 f3400 1"/>
              <a:gd name="f8218" fmla="*/ f6986 f3399 1"/>
              <a:gd name="f8219" fmla="*/ f6987 f3400 1"/>
              <a:gd name="f8220" fmla="*/ f6988 f3399 1"/>
              <a:gd name="f8221" fmla="*/ f6989 f3399 1"/>
              <a:gd name="f8222" fmla="*/ f6990 f3400 1"/>
              <a:gd name="f8223" fmla="*/ f6991 f3399 1"/>
              <a:gd name="f8224" fmla="*/ f6992 f3400 1"/>
              <a:gd name="f8225" fmla="*/ f6993 f3399 1"/>
              <a:gd name="f8226" fmla="*/ f6994 f3400 1"/>
              <a:gd name="f8227" fmla="*/ f6995 f3399 1"/>
              <a:gd name="f8228" fmla="*/ f6996 f3400 1"/>
              <a:gd name="f8229" fmla="*/ f6997 f3399 1"/>
              <a:gd name="f8230" fmla="*/ f6998 f3400 1"/>
              <a:gd name="f8231" fmla="*/ f6999 f3399 1"/>
              <a:gd name="f8232" fmla="*/ f7000 f3400 1"/>
              <a:gd name="f8233" fmla="*/ f7001 f3399 1"/>
              <a:gd name="f8234" fmla="*/ f7002 f3400 1"/>
              <a:gd name="f8235" fmla="*/ f7003 f3399 1"/>
              <a:gd name="f8236" fmla="*/ f7004 f3400 1"/>
              <a:gd name="f8237" fmla="*/ f7005 f3399 1"/>
              <a:gd name="f8238" fmla="*/ f7006 f3400 1"/>
              <a:gd name="f8239" fmla="*/ f7007 f3399 1"/>
              <a:gd name="f8240" fmla="*/ f7008 f3400 1"/>
              <a:gd name="f8241" fmla="*/ f7009 f3399 1"/>
              <a:gd name="f8242" fmla="*/ f7010 f3400 1"/>
              <a:gd name="f8243" fmla="*/ f7011 f3399 1"/>
              <a:gd name="f8244" fmla="*/ f7012 f3400 1"/>
              <a:gd name="f8245" fmla="*/ f7013 f3399 1"/>
              <a:gd name="f8246" fmla="*/ f7014 f3400 1"/>
              <a:gd name="f8247" fmla="*/ f7015 f3399 1"/>
              <a:gd name="f8248" fmla="*/ f7016 f3400 1"/>
              <a:gd name="f8249" fmla="*/ f7017 f3399 1"/>
              <a:gd name="f8250" fmla="*/ f7018 f3400 1"/>
              <a:gd name="f8251" fmla="*/ f7019 f3399 1"/>
              <a:gd name="f8252" fmla="*/ f7020 f3400 1"/>
              <a:gd name="f8253" fmla="*/ f7021 f3399 1"/>
              <a:gd name="f8254" fmla="*/ f7022 f3399 1"/>
              <a:gd name="f8255" fmla="*/ f7023 f3400 1"/>
              <a:gd name="f8256" fmla="*/ f7024 f3399 1"/>
              <a:gd name="f8257" fmla="*/ f7025 f3400 1"/>
              <a:gd name="f8258" fmla="*/ f7026 f3399 1"/>
              <a:gd name="f8259" fmla="*/ f7027 f3400 1"/>
              <a:gd name="f8260" fmla="*/ f7028 f3399 1"/>
              <a:gd name="f8261" fmla="*/ f7029 f3400 1"/>
              <a:gd name="f8262" fmla="*/ f7030 f3399 1"/>
              <a:gd name="f8263" fmla="*/ f7031 f3400 1"/>
              <a:gd name="f8264" fmla="*/ f7032 f3399 1"/>
              <a:gd name="f8265" fmla="*/ f7033 f3400 1"/>
              <a:gd name="f8266" fmla="*/ f7034 f3399 1"/>
              <a:gd name="f8267" fmla="*/ f7035 f3400 1"/>
              <a:gd name="f8268" fmla="*/ f7036 f3399 1"/>
              <a:gd name="f8269" fmla="*/ f7037 f3400 1"/>
              <a:gd name="f8270" fmla="*/ f7038 f3399 1"/>
              <a:gd name="f8271" fmla="*/ f7039 f3400 1"/>
              <a:gd name="f8272" fmla="*/ f7040 f3399 1"/>
              <a:gd name="f8273" fmla="*/ f7041 f3400 1"/>
              <a:gd name="f8274" fmla="*/ f7042 f3399 1"/>
              <a:gd name="f8275" fmla="*/ f7043 f3400 1"/>
              <a:gd name="f8276" fmla="*/ f7044 f3399 1"/>
              <a:gd name="f8277" fmla="*/ f7045 f3400 1"/>
              <a:gd name="f8278" fmla="*/ f7046 f3399 1"/>
              <a:gd name="f8279" fmla="*/ f7047 f3400 1"/>
              <a:gd name="f8280" fmla="*/ f7048 f3399 1"/>
              <a:gd name="f8281" fmla="*/ f7049 f3400 1"/>
              <a:gd name="f8282" fmla="*/ f7050 f3399 1"/>
              <a:gd name="f8283" fmla="*/ f7051 f3400 1"/>
              <a:gd name="f8284" fmla="*/ f7052 f3399 1"/>
              <a:gd name="f8285" fmla="*/ f7053 f3400 1"/>
              <a:gd name="f8286" fmla="*/ f7054 f3399 1"/>
              <a:gd name="f8287" fmla="*/ f7055 f3400 1"/>
              <a:gd name="f8288" fmla="*/ f7056 f3399 1"/>
              <a:gd name="f8289" fmla="*/ f7057 f3400 1"/>
              <a:gd name="f8290" fmla="*/ f7058 f3399 1"/>
              <a:gd name="f8291" fmla="*/ f7059 f3400 1"/>
              <a:gd name="f8292" fmla="*/ f7060 f3399 1"/>
              <a:gd name="f8293" fmla="*/ f7061 f3400 1"/>
              <a:gd name="f8294" fmla="*/ f7062 f3399 1"/>
              <a:gd name="f8295" fmla="*/ f7063 f3400 1"/>
              <a:gd name="f8296" fmla="*/ f7064 f3399 1"/>
              <a:gd name="f8297" fmla="*/ f7065 f3400 1"/>
              <a:gd name="f8298" fmla="*/ f7066 f3399 1"/>
              <a:gd name="f8299" fmla="*/ f7067 f3400 1"/>
              <a:gd name="f8300" fmla="*/ f7068 f3399 1"/>
              <a:gd name="f8301" fmla="*/ f7069 f3400 1"/>
              <a:gd name="f8302" fmla="*/ f7070 f3399 1"/>
              <a:gd name="f8303" fmla="*/ f7071 f3400 1"/>
              <a:gd name="f8304" fmla="*/ f7072 f3399 1"/>
              <a:gd name="f8305" fmla="*/ f7073 f3400 1"/>
              <a:gd name="f8306" fmla="*/ f7074 f3399 1"/>
              <a:gd name="f8307" fmla="*/ f7075 f3400 1"/>
              <a:gd name="f8308" fmla="*/ f7076 f3399 1"/>
              <a:gd name="f8309" fmla="*/ f7077 f3400 1"/>
              <a:gd name="f8310" fmla="*/ f7078 f3399 1"/>
              <a:gd name="f8311" fmla="*/ f7079 f3400 1"/>
              <a:gd name="f8312" fmla="*/ f7080 f3399 1"/>
              <a:gd name="f8313" fmla="*/ f7081 f3400 1"/>
              <a:gd name="f8314" fmla="*/ f7082 f3399 1"/>
              <a:gd name="f8315" fmla="*/ f7083 f3400 1"/>
              <a:gd name="f8316" fmla="*/ f7084 f3399 1"/>
              <a:gd name="f8317" fmla="*/ f7085 f3400 1"/>
              <a:gd name="f8318" fmla="*/ f7086 f3399 1"/>
              <a:gd name="f8319" fmla="*/ f7087 f3400 1"/>
              <a:gd name="f8320" fmla="*/ f7088 f3399 1"/>
              <a:gd name="f8321" fmla="*/ f7089 f3400 1"/>
              <a:gd name="f8322" fmla="*/ f7090 f3399 1"/>
              <a:gd name="f8323" fmla="*/ f7091 f3400 1"/>
              <a:gd name="f8324" fmla="*/ f7092 f3399 1"/>
              <a:gd name="f8325" fmla="*/ f7093 f3400 1"/>
              <a:gd name="f8326" fmla="*/ f7094 f3399 1"/>
              <a:gd name="f8327" fmla="*/ f7095 f34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867">
                <a:pos x="f7100" y="f7101"/>
              </a:cxn>
              <a:cxn ang="f5867">
                <a:pos x="f7102" y="f7103"/>
              </a:cxn>
              <a:cxn ang="f5867">
                <a:pos x="f7104" y="f7105"/>
              </a:cxn>
              <a:cxn ang="f5867">
                <a:pos x="f7106" y="f7105"/>
              </a:cxn>
              <a:cxn ang="f5867">
                <a:pos x="f7107" y="f7108"/>
              </a:cxn>
              <a:cxn ang="f5867">
                <a:pos x="f7109" y="f7110"/>
              </a:cxn>
              <a:cxn ang="f5867">
                <a:pos x="f7111" y="f7112"/>
              </a:cxn>
              <a:cxn ang="f5867">
                <a:pos x="f7113" y="f7114"/>
              </a:cxn>
              <a:cxn ang="f5867">
                <a:pos x="f7115" y="f7116"/>
              </a:cxn>
              <a:cxn ang="f5867">
                <a:pos x="f7117" y="f7118"/>
              </a:cxn>
              <a:cxn ang="f5867">
                <a:pos x="f7119" y="f7120"/>
              </a:cxn>
              <a:cxn ang="f5867">
                <a:pos x="f7100" y="f7101"/>
              </a:cxn>
              <a:cxn ang="f5867">
                <a:pos x="f7121" y="f7122"/>
              </a:cxn>
              <a:cxn ang="f5867">
                <a:pos x="f7123" y="f7124"/>
              </a:cxn>
              <a:cxn ang="f5867">
                <a:pos x="f7125" y="f7122"/>
              </a:cxn>
              <a:cxn ang="f5867">
                <a:pos x="f7126" y="f7127"/>
              </a:cxn>
              <a:cxn ang="f5867">
                <a:pos x="f7128" y="f7129"/>
              </a:cxn>
              <a:cxn ang="f5867">
                <a:pos x="f7130" y="f7131"/>
              </a:cxn>
              <a:cxn ang="f5867">
                <a:pos x="f7132" y="f7133"/>
              </a:cxn>
              <a:cxn ang="f5867">
                <a:pos x="f7134" y="f7135"/>
              </a:cxn>
              <a:cxn ang="f5867">
                <a:pos x="f7136" y="f7137"/>
              </a:cxn>
              <a:cxn ang="f5867">
                <a:pos x="f7136" y="f7138"/>
              </a:cxn>
              <a:cxn ang="f5867">
                <a:pos x="f7139" y="f7140"/>
              </a:cxn>
              <a:cxn ang="f5867">
                <a:pos x="f7141" y="f7142"/>
              </a:cxn>
              <a:cxn ang="f5867">
                <a:pos x="f7143" y="f7144"/>
              </a:cxn>
              <a:cxn ang="f5867">
                <a:pos x="f7145" y="f7146"/>
              </a:cxn>
              <a:cxn ang="f5867">
                <a:pos x="f7147" y="f7148"/>
              </a:cxn>
              <a:cxn ang="f5867">
                <a:pos x="f7126" y="f7127"/>
              </a:cxn>
              <a:cxn ang="f5867">
                <a:pos x="f7149" y="f7150"/>
              </a:cxn>
              <a:cxn ang="f5867">
                <a:pos x="f7151" y="f7150"/>
              </a:cxn>
              <a:cxn ang="f5867">
                <a:pos x="f7152" y="f7153"/>
              </a:cxn>
              <a:cxn ang="f5867">
                <a:pos x="f7154" y="f7155"/>
              </a:cxn>
              <a:cxn ang="f5867">
                <a:pos x="f7149" y="f7150"/>
              </a:cxn>
              <a:cxn ang="f5867">
                <a:pos x="f7156" y="f7157"/>
              </a:cxn>
              <a:cxn ang="f5867">
                <a:pos x="f7158" y="f7159"/>
              </a:cxn>
              <a:cxn ang="f5867">
                <a:pos x="f7160" y="f7161"/>
              </a:cxn>
              <a:cxn ang="f5867">
                <a:pos x="f7162" y="f7163"/>
              </a:cxn>
              <a:cxn ang="f5867">
                <a:pos x="f7164" y="f7165"/>
              </a:cxn>
              <a:cxn ang="f5867">
                <a:pos x="f7164" y="f7166"/>
              </a:cxn>
              <a:cxn ang="f5867">
                <a:pos x="f7167" y="f7168"/>
              </a:cxn>
              <a:cxn ang="f5867">
                <a:pos x="f7156" y="f7157"/>
              </a:cxn>
              <a:cxn ang="f5867">
                <a:pos x="f7169" y="f7170"/>
              </a:cxn>
              <a:cxn ang="f5867">
                <a:pos x="f7171" y="f7172"/>
              </a:cxn>
              <a:cxn ang="f5867">
                <a:pos x="f7173" y="f7174"/>
              </a:cxn>
              <a:cxn ang="f5867">
                <a:pos x="f7175" y="f7176"/>
              </a:cxn>
              <a:cxn ang="f5867">
                <a:pos x="f7177" y="f7178"/>
              </a:cxn>
              <a:cxn ang="f5867">
                <a:pos x="f7175" y="f7176"/>
              </a:cxn>
              <a:cxn ang="f5867">
                <a:pos x="f7179" y="f7180"/>
              </a:cxn>
              <a:cxn ang="f5867">
                <a:pos x="f7181" y="f7182"/>
              </a:cxn>
              <a:cxn ang="f5867">
                <a:pos x="f7183" y="f7184"/>
              </a:cxn>
              <a:cxn ang="f5867">
                <a:pos x="f7123" y="f7124"/>
              </a:cxn>
              <a:cxn ang="f5867">
                <a:pos x="f7185" y="f7186"/>
              </a:cxn>
              <a:cxn ang="f5867">
                <a:pos x="f7187" y="f7188"/>
              </a:cxn>
              <a:cxn ang="f5867">
                <a:pos x="f7130" y="f7189"/>
              </a:cxn>
              <a:cxn ang="f5867">
                <a:pos x="f7190" y="f7191"/>
              </a:cxn>
              <a:cxn ang="f5867">
                <a:pos x="f7192" y="f7193"/>
              </a:cxn>
              <a:cxn ang="f5867">
                <a:pos x="f7194" y="f7195"/>
              </a:cxn>
              <a:cxn ang="f5867">
                <a:pos x="f7196" y="f7197"/>
              </a:cxn>
              <a:cxn ang="f5867">
                <a:pos x="f7198" y="f7199"/>
              </a:cxn>
              <a:cxn ang="f5867">
                <a:pos x="f7200" y="f7201"/>
              </a:cxn>
              <a:cxn ang="f5867">
                <a:pos x="f7202" y="f7203"/>
              </a:cxn>
              <a:cxn ang="f5867">
                <a:pos x="f7204" y="f7205"/>
              </a:cxn>
              <a:cxn ang="f5867">
                <a:pos x="f7206" y="f7207"/>
              </a:cxn>
              <a:cxn ang="f5867">
                <a:pos x="f7208" y="f7209"/>
              </a:cxn>
              <a:cxn ang="f5867">
                <a:pos x="f7210" y="f7211"/>
              </a:cxn>
              <a:cxn ang="f5867">
                <a:pos x="f7212" y="f7213"/>
              </a:cxn>
              <a:cxn ang="f5867">
                <a:pos x="f7214" y="f7215"/>
              </a:cxn>
              <a:cxn ang="f5867">
                <a:pos x="f7216" y="f7217"/>
              </a:cxn>
              <a:cxn ang="f5867">
                <a:pos x="f7218" y="f7219"/>
              </a:cxn>
              <a:cxn ang="f5867">
                <a:pos x="f7220" y="f7221"/>
              </a:cxn>
              <a:cxn ang="f5867">
                <a:pos x="f7179" y="f7180"/>
              </a:cxn>
              <a:cxn ang="f5867">
                <a:pos x="f7222" y="f7223"/>
              </a:cxn>
              <a:cxn ang="f5867">
                <a:pos x="f7224" y="f7225"/>
              </a:cxn>
              <a:cxn ang="f5867">
                <a:pos x="f7226" y="f7227"/>
              </a:cxn>
              <a:cxn ang="f5867">
                <a:pos x="f7228" y="f7229"/>
              </a:cxn>
              <a:cxn ang="f5867">
                <a:pos x="f7230" y="f7231"/>
              </a:cxn>
              <a:cxn ang="f5867">
                <a:pos x="f7222" y="f7223"/>
              </a:cxn>
              <a:cxn ang="f5867">
                <a:pos x="f7232" y="f7233"/>
              </a:cxn>
              <a:cxn ang="f5867">
                <a:pos x="f7234" y="f7235"/>
              </a:cxn>
              <a:cxn ang="f5867">
                <a:pos x="f7236" y="f7237"/>
              </a:cxn>
              <a:cxn ang="f5867">
                <a:pos x="f7238" y="f7239"/>
              </a:cxn>
              <a:cxn ang="f5867">
                <a:pos x="f7240" y="f7241"/>
              </a:cxn>
              <a:cxn ang="f5867">
                <a:pos x="f7242" y="f7243"/>
              </a:cxn>
              <a:cxn ang="f5867">
                <a:pos x="f7244" y="f7245"/>
              </a:cxn>
              <a:cxn ang="f5867">
                <a:pos x="f7246" y="f7247"/>
              </a:cxn>
              <a:cxn ang="f5867">
                <a:pos x="f7248" y="f7249"/>
              </a:cxn>
              <a:cxn ang="f5867">
                <a:pos x="f7250" y="f7251"/>
              </a:cxn>
              <a:cxn ang="f5867">
                <a:pos x="f7232" y="f7252"/>
              </a:cxn>
              <a:cxn ang="f5867">
                <a:pos x="f7253" y="f7254"/>
              </a:cxn>
              <a:cxn ang="f5867">
                <a:pos x="f7255" y="f7256"/>
              </a:cxn>
              <a:cxn ang="f5867">
                <a:pos x="f7257" y="f7258"/>
              </a:cxn>
              <a:cxn ang="f5867">
                <a:pos x="f7259" y="f7260"/>
              </a:cxn>
              <a:cxn ang="f5867">
                <a:pos x="f7204" y="f7261"/>
              </a:cxn>
              <a:cxn ang="f5867">
                <a:pos x="f7262" y="f7263"/>
              </a:cxn>
              <a:cxn ang="f5867">
                <a:pos x="f7264" y="f7265"/>
              </a:cxn>
              <a:cxn ang="f5867">
                <a:pos x="f7266" y="f7267"/>
              </a:cxn>
              <a:cxn ang="f5867">
                <a:pos x="f7268" y="f7269"/>
              </a:cxn>
              <a:cxn ang="f5867">
                <a:pos x="f7270" y="f7271"/>
              </a:cxn>
              <a:cxn ang="f5867">
                <a:pos x="f7272" y="f7273"/>
              </a:cxn>
              <a:cxn ang="f5867">
                <a:pos x="f7274" y="f7275"/>
              </a:cxn>
              <a:cxn ang="f5867">
                <a:pos x="f7276" y="f7277"/>
              </a:cxn>
              <a:cxn ang="f5867">
                <a:pos x="f7278" y="f7279"/>
              </a:cxn>
              <a:cxn ang="f5867">
                <a:pos x="f7280" y="f7281"/>
              </a:cxn>
              <a:cxn ang="f5867">
                <a:pos x="f7253" y="f7254"/>
              </a:cxn>
              <a:cxn ang="f5867">
                <a:pos x="f7282" y="f7283"/>
              </a:cxn>
              <a:cxn ang="f5867">
                <a:pos x="f7284" y="f7285"/>
              </a:cxn>
              <a:cxn ang="f5867">
                <a:pos x="f7286" y="f7287"/>
              </a:cxn>
              <a:cxn ang="f5867">
                <a:pos x="f7288" y="f7289"/>
              </a:cxn>
              <a:cxn ang="f5867">
                <a:pos x="f7290" y="f7291"/>
              </a:cxn>
              <a:cxn ang="f5867">
                <a:pos x="f7292" y="f7293"/>
              </a:cxn>
              <a:cxn ang="f5867">
                <a:pos x="f7294" y="f7295"/>
              </a:cxn>
              <a:cxn ang="f5867">
                <a:pos x="f7296" y="f7297"/>
              </a:cxn>
              <a:cxn ang="f5867">
                <a:pos x="f7298" y="f7299"/>
              </a:cxn>
              <a:cxn ang="f5867">
                <a:pos x="f7294" y="f7295"/>
              </a:cxn>
              <a:cxn ang="f5867">
                <a:pos x="f7300" y="f7301"/>
              </a:cxn>
              <a:cxn ang="f5867">
                <a:pos x="f7302" y="f7303"/>
              </a:cxn>
              <a:cxn ang="f5867">
                <a:pos x="f7304" y="f7305"/>
              </a:cxn>
              <a:cxn ang="f5867">
                <a:pos x="f7306" y="f7307"/>
              </a:cxn>
              <a:cxn ang="f5867">
                <a:pos x="f7282" y="f7283"/>
              </a:cxn>
              <a:cxn ang="f5867">
                <a:pos x="f7308" y="f7309"/>
              </a:cxn>
              <a:cxn ang="f5867">
                <a:pos x="f7310" y="f7311"/>
              </a:cxn>
              <a:cxn ang="f5867">
                <a:pos x="f7310" y="f7312"/>
              </a:cxn>
              <a:cxn ang="f5867">
                <a:pos x="f7313" y="f7314"/>
              </a:cxn>
              <a:cxn ang="f5867">
                <a:pos x="f7315" y="f7316"/>
              </a:cxn>
              <a:cxn ang="f5867">
                <a:pos x="f7317" y="f7318"/>
              </a:cxn>
              <a:cxn ang="f5867">
                <a:pos x="f7308" y="f7309"/>
              </a:cxn>
              <a:cxn ang="f5867">
                <a:pos x="f7319" y="f7320"/>
              </a:cxn>
              <a:cxn ang="f5867">
                <a:pos x="f7321" y="f7322"/>
              </a:cxn>
              <a:cxn ang="f5867">
                <a:pos x="f7323" y="f7324"/>
              </a:cxn>
              <a:cxn ang="f5867">
                <a:pos x="f7325" y="f7326"/>
              </a:cxn>
              <a:cxn ang="f5867">
                <a:pos x="f7327" y="f7328"/>
              </a:cxn>
              <a:cxn ang="f5867">
                <a:pos x="f7329" y="f7330"/>
              </a:cxn>
              <a:cxn ang="f5867">
                <a:pos x="f7331" y="f7332"/>
              </a:cxn>
              <a:cxn ang="f5867">
                <a:pos x="f7333" y="f7334"/>
              </a:cxn>
              <a:cxn ang="f5867">
                <a:pos x="f7335" y="f7336"/>
              </a:cxn>
              <a:cxn ang="f5867">
                <a:pos x="f7335" y="f7337"/>
              </a:cxn>
              <a:cxn ang="f5867">
                <a:pos x="f7338" y="f7339"/>
              </a:cxn>
              <a:cxn ang="f5867">
                <a:pos x="f7319" y="f7320"/>
              </a:cxn>
              <a:cxn ang="f5867">
                <a:pos x="f7340" y="f7341"/>
              </a:cxn>
              <a:cxn ang="f5867">
                <a:pos x="f7342" y="f7343"/>
              </a:cxn>
              <a:cxn ang="f5867">
                <a:pos x="f7344" y="f7345"/>
              </a:cxn>
              <a:cxn ang="f5867">
                <a:pos x="f7346" y="f7347"/>
              </a:cxn>
              <a:cxn ang="f5867">
                <a:pos x="f7348" y="f7349"/>
              </a:cxn>
              <a:cxn ang="f5867">
                <a:pos x="f7350" y="f7351"/>
              </a:cxn>
              <a:cxn ang="f5867">
                <a:pos x="f7352" y="f7353"/>
              </a:cxn>
              <a:cxn ang="f5867">
                <a:pos x="f7354" y="f7355"/>
              </a:cxn>
              <a:cxn ang="f5867">
                <a:pos x="f7356" y="f7357"/>
              </a:cxn>
              <a:cxn ang="f5867">
                <a:pos x="f7358" y="f7359"/>
              </a:cxn>
              <a:cxn ang="f5867">
                <a:pos x="f7360" y="f7361"/>
              </a:cxn>
              <a:cxn ang="f5867">
                <a:pos x="f7362" y="f7363"/>
              </a:cxn>
              <a:cxn ang="f5867">
                <a:pos x="f7364" y="f7365"/>
              </a:cxn>
              <a:cxn ang="f5867">
                <a:pos x="f7366" y="f7367"/>
              </a:cxn>
              <a:cxn ang="f5867">
                <a:pos x="f7366" y="f7368"/>
              </a:cxn>
              <a:cxn ang="f5867">
                <a:pos x="f7369" y="f7370"/>
              </a:cxn>
              <a:cxn ang="f5867">
                <a:pos x="f7371" y="f7372"/>
              </a:cxn>
              <a:cxn ang="f5867">
                <a:pos x="f7373" y="f7374"/>
              </a:cxn>
              <a:cxn ang="f5867">
                <a:pos x="f7375" y="f7324"/>
              </a:cxn>
              <a:cxn ang="f5867">
                <a:pos x="f7340" y="f7341"/>
              </a:cxn>
              <a:cxn ang="f5867">
                <a:pos x="f7376" y="f7377"/>
              </a:cxn>
              <a:cxn ang="f5867">
                <a:pos x="f7378" y="f7379"/>
              </a:cxn>
              <a:cxn ang="f5867">
                <a:pos x="f7376" y="f7380"/>
              </a:cxn>
              <a:cxn ang="f5867">
                <a:pos x="f7381" y="f7382"/>
              </a:cxn>
              <a:cxn ang="f5867">
                <a:pos x="f7383" y="f7384"/>
              </a:cxn>
              <a:cxn ang="f5867">
                <a:pos x="f7383" y="f7385"/>
              </a:cxn>
              <a:cxn ang="f5867">
                <a:pos x="f7386" y="f7387"/>
              </a:cxn>
              <a:cxn ang="f5867">
                <a:pos x="f7381" y="f7382"/>
              </a:cxn>
              <a:cxn ang="f5867">
                <a:pos x="f7388" y="f7389"/>
              </a:cxn>
              <a:cxn ang="f5867">
                <a:pos x="f7390" y="f7391"/>
              </a:cxn>
              <a:cxn ang="f5867">
                <a:pos x="f7392" y="f7393"/>
              </a:cxn>
              <a:cxn ang="f5867">
                <a:pos x="f7394" y="f7395"/>
              </a:cxn>
              <a:cxn ang="f5867">
                <a:pos x="f7396" y="f7397"/>
              </a:cxn>
              <a:cxn ang="f5867">
                <a:pos x="f7396" y="f7398"/>
              </a:cxn>
              <a:cxn ang="f5867">
                <a:pos x="f7388" y="f7389"/>
              </a:cxn>
              <a:cxn ang="f5867">
                <a:pos x="f7399" y="f7400"/>
              </a:cxn>
              <a:cxn ang="f5867">
                <a:pos x="f7401" y="f7402"/>
              </a:cxn>
              <a:cxn ang="f5867">
                <a:pos x="f7403" y="f7404"/>
              </a:cxn>
              <a:cxn ang="f5867">
                <a:pos x="f7405" y="f7406"/>
              </a:cxn>
              <a:cxn ang="f5867">
                <a:pos x="f7407" y="f7408"/>
              </a:cxn>
              <a:cxn ang="f5867">
                <a:pos x="f7409" y="f7410"/>
              </a:cxn>
              <a:cxn ang="f5867">
                <a:pos x="f7411" y="f7412"/>
              </a:cxn>
              <a:cxn ang="f5867">
                <a:pos x="f7413" y="f7414"/>
              </a:cxn>
              <a:cxn ang="f5867">
                <a:pos x="f7415" y="f7416"/>
              </a:cxn>
              <a:cxn ang="f5867">
                <a:pos x="f7417" y="f7418"/>
              </a:cxn>
              <a:cxn ang="f5867">
                <a:pos x="f7419" y="f7420"/>
              </a:cxn>
              <a:cxn ang="f5867">
                <a:pos x="f7100" y="f7421"/>
              </a:cxn>
              <a:cxn ang="f5867">
                <a:pos x="f7422" y="f7423"/>
              </a:cxn>
              <a:cxn ang="f5867">
                <a:pos x="f7424" y="f7425"/>
              </a:cxn>
              <a:cxn ang="f5867">
                <a:pos x="f7426" y="f7427"/>
              </a:cxn>
              <a:cxn ang="f5867">
                <a:pos x="f7428" y="f7429"/>
              </a:cxn>
              <a:cxn ang="f5867">
                <a:pos x="f7430" y="f7431"/>
              </a:cxn>
              <a:cxn ang="f5867">
                <a:pos x="f7432" y="f7433"/>
              </a:cxn>
              <a:cxn ang="f5867">
                <a:pos x="f7434" y="f7435"/>
              </a:cxn>
              <a:cxn ang="f5867">
                <a:pos x="f7436" y="f7437"/>
              </a:cxn>
              <a:cxn ang="f5867">
                <a:pos x="f7438" y="f7439"/>
              </a:cxn>
              <a:cxn ang="f5867">
                <a:pos x="f7440" y="f7441"/>
              </a:cxn>
              <a:cxn ang="f5867">
                <a:pos x="f7442" y="f7443"/>
              </a:cxn>
              <a:cxn ang="f5867">
                <a:pos x="f7444" y="f7445"/>
              </a:cxn>
              <a:cxn ang="f5867">
                <a:pos x="f7444" y="f7446"/>
              </a:cxn>
              <a:cxn ang="f5867">
                <a:pos x="f7399" y="f7400"/>
              </a:cxn>
              <a:cxn ang="f5867">
                <a:pos x="f7447" y="f7448"/>
              </a:cxn>
              <a:cxn ang="f5867">
                <a:pos x="f7449" y="f7450"/>
              </a:cxn>
              <a:cxn ang="f5867">
                <a:pos x="f7451" y="f7452"/>
              </a:cxn>
              <a:cxn ang="f5867">
                <a:pos x="f7453" y="f7454"/>
              </a:cxn>
              <a:cxn ang="f5867">
                <a:pos x="f7455" y="f7456"/>
              </a:cxn>
              <a:cxn ang="f5867">
                <a:pos x="f7457" y="f7458"/>
              </a:cxn>
              <a:cxn ang="f5867">
                <a:pos x="f7457" y="f7459"/>
              </a:cxn>
              <a:cxn ang="f5867">
                <a:pos x="f7460" y="f7461"/>
              </a:cxn>
              <a:cxn ang="f5867">
                <a:pos x="f7447" y="f7448"/>
              </a:cxn>
              <a:cxn ang="f5867">
                <a:pos x="f7462" y="f7463"/>
              </a:cxn>
              <a:cxn ang="f5867">
                <a:pos x="f7464" y="f7465"/>
              </a:cxn>
              <a:cxn ang="f5867">
                <a:pos x="f7466" y="f7467"/>
              </a:cxn>
              <a:cxn ang="f5867">
                <a:pos x="f7468" y="f7467"/>
              </a:cxn>
              <a:cxn ang="f5867">
                <a:pos x="f7462" y="f7469"/>
              </a:cxn>
              <a:cxn ang="f5867">
                <a:pos x="f7470" y="f7471"/>
              </a:cxn>
              <a:cxn ang="f5867">
                <a:pos x="f7462" y="f7472"/>
              </a:cxn>
              <a:cxn ang="f5867">
                <a:pos x="f7473" y="f7474"/>
              </a:cxn>
              <a:cxn ang="f5867">
                <a:pos x="f7475" y="f7476"/>
              </a:cxn>
              <a:cxn ang="f5867">
                <a:pos x="f7477" y="f7478"/>
              </a:cxn>
              <a:cxn ang="f5867">
                <a:pos x="f7479" y="f7480"/>
              </a:cxn>
              <a:cxn ang="f5867">
                <a:pos x="f7481" y="f7482"/>
              </a:cxn>
              <a:cxn ang="f5867">
                <a:pos x="f7483" y="f7484"/>
              </a:cxn>
              <a:cxn ang="f5867">
                <a:pos x="f7485" y="f7486"/>
              </a:cxn>
              <a:cxn ang="f5867">
                <a:pos x="f7487" y="f7488"/>
              </a:cxn>
              <a:cxn ang="f5867">
                <a:pos x="f7489" y="f7490"/>
              </a:cxn>
              <a:cxn ang="f5867">
                <a:pos x="f7491" y="f7492"/>
              </a:cxn>
              <a:cxn ang="f5867">
                <a:pos x="f7489" y="f7493"/>
              </a:cxn>
              <a:cxn ang="f5867">
                <a:pos x="f7494" y="f7495"/>
              </a:cxn>
              <a:cxn ang="f5867">
                <a:pos x="f7496" y="f7497"/>
              </a:cxn>
              <a:cxn ang="f5867">
                <a:pos x="f7498" y="f7499"/>
              </a:cxn>
              <a:cxn ang="f5867">
                <a:pos x="f7500" y="f7501"/>
              </a:cxn>
              <a:cxn ang="f5867">
                <a:pos x="f7502" y="f7503"/>
              </a:cxn>
              <a:cxn ang="f5867">
                <a:pos x="f7504" y="f7505"/>
              </a:cxn>
              <a:cxn ang="f5867">
                <a:pos x="f7506" y="f7507"/>
              </a:cxn>
              <a:cxn ang="f5867">
                <a:pos x="f7508" y="f7509"/>
              </a:cxn>
              <a:cxn ang="f5867">
                <a:pos x="f7510" y="f7511"/>
              </a:cxn>
              <a:cxn ang="f5867">
                <a:pos x="f7512" y="f7513"/>
              </a:cxn>
              <a:cxn ang="f5867">
                <a:pos x="f7514" y="f7515"/>
              </a:cxn>
              <a:cxn ang="f5867">
                <a:pos x="f7516" y="f7517"/>
              </a:cxn>
              <a:cxn ang="f5867">
                <a:pos x="f7494" y="f7495"/>
              </a:cxn>
              <a:cxn ang="f5867">
                <a:pos x="f7518" y="f7519"/>
              </a:cxn>
              <a:cxn ang="f5867">
                <a:pos x="f7520" y="f7521"/>
              </a:cxn>
              <a:cxn ang="f5867">
                <a:pos x="f7520" y="f7522"/>
              </a:cxn>
              <a:cxn ang="f5867">
                <a:pos x="f7523" y="f7524"/>
              </a:cxn>
              <a:cxn ang="f5867">
                <a:pos x="f7518" y="f7519"/>
              </a:cxn>
              <a:cxn ang="f5867">
                <a:pos x="f7525" y="f7526"/>
              </a:cxn>
              <a:cxn ang="f5867">
                <a:pos x="f7527" y="f7528"/>
              </a:cxn>
              <a:cxn ang="f5867">
                <a:pos x="f7529" y="f7530"/>
              </a:cxn>
              <a:cxn ang="f5867">
                <a:pos x="f7531" y="f7528"/>
              </a:cxn>
              <a:cxn ang="f5867">
                <a:pos x="f7532" y="f7533"/>
              </a:cxn>
              <a:cxn ang="f5867">
                <a:pos x="f7534" y="f7535"/>
              </a:cxn>
              <a:cxn ang="f5867">
                <a:pos x="f7536" y="f7537"/>
              </a:cxn>
              <a:cxn ang="f5867">
                <a:pos x="f7538" y="f7539"/>
              </a:cxn>
              <a:cxn ang="f5867">
                <a:pos x="f7540" y="f7541"/>
              </a:cxn>
              <a:cxn ang="f5867">
                <a:pos x="f7525" y="f7526"/>
              </a:cxn>
              <a:cxn ang="f5867">
                <a:pos x="f7542" y="f7543"/>
              </a:cxn>
              <a:cxn ang="f5867">
                <a:pos x="f7544" y="f7545"/>
              </a:cxn>
              <a:cxn ang="f5867">
                <a:pos x="f7546" y="f7547"/>
              </a:cxn>
              <a:cxn ang="f5867">
                <a:pos x="f7542" y="f7543"/>
              </a:cxn>
              <a:cxn ang="f5867">
                <a:pos x="f7548" y="f7549"/>
              </a:cxn>
              <a:cxn ang="f5867">
                <a:pos x="f7550" y="f7551"/>
              </a:cxn>
              <a:cxn ang="f5867">
                <a:pos x="f7552" y="f7553"/>
              </a:cxn>
              <a:cxn ang="f5867">
                <a:pos x="f7554" y="f7555"/>
              </a:cxn>
              <a:cxn ang="f5867">
                <a:pos x="f7556" y="f7557"/>
              </a:cxn>
              <a:cxn ang="f5867">
                <a:pos x="f7558" y="f7559"/>
              </a:cxn>
              <a:cxn ang="f5867">
                <a:pos x="f7548" y="f7549"/>
              </a:cxn>
              <a:cxn ang="f5867">
                <a:pos x="f7560" y="f7561"/>
              </a:cxn>
              <a:cxn ang="f5867">
                <a:pos x="f7562" y="f7563"/>
              </a:cxn>
              <a:cxn ang="f5867">
                <a:pos x="f7564" y="f7565"/>
              </a:cxn>
              <a:cxn ang="f5867">
                <a:pos x="f7566" y="f7567"/>
              </a:cxn>
              <a:cxn ang="f5867">
                <a:pos x="f7568" y="f7569"/>
              </a:cxn>
              <a:cxn ang="f5867">
                <a:pos x="f7570" y="f7571"/>
              </a:cxn>
              <a:cxn ang="f5867">
                <a:pos x="f7572" y="f7573"/>
              </a:cxn>
              <a:cxn ang="f5867">
                <a:pos x="f7574" y="f7575"/>
              </a:cxn>
              <a:cxn ang="f5867">
                <a:pos x="f7560" y="f7561"/>
              </a:cxn>
              <a:cxn ang="f5867">
                <a:pos x="f7576" y="f7577"/>
              </a:cxn>
              <a:cxn ang="f5867">
                <a:pos x="f7578" y="f7579"/>
              </a:cxn>
              <a:cxn ang="f5867">
                <a:pos x="f7578" y="f7580"/>
              </a:cxn>
              <a:cxn ang="f5867">
                <a:pos x="f7581" y="f7582"/>
              </a:cxn>
              <a:cxn ang="f5867">
                <a:pos x="f7583" y="f7584"/>
              </a:cxn>
              <a:cxn ang="f5867">
                <a:pos x="f7585" y="f7586"/>
              </a:cxn>
              <a:cxn ang="f5867">
                <a:pos x="f7587" y="f7588"/>
              </a:cxn>
              <a:cxn ang="f5867">
                <a:pos x="f7589" y="f7590"/>
              </a:cxn>
              <a:cxn ang="f5867">
                <a:pos x="f7591" y="f7592"/>
              </a:cxn>
              <a:cxn ang="f5867">
                <a:pos x="f7593" y="f7594"/>
              </a:cxn>
              <a:cxn ang="f5867">
                <a:pos x="f7595" y="f7596"/>
              </a:cxn>
              <a:cxn ang="f5867">
                <a:pos x="f7597" y="f7598"/>
              </a:cxn>
              <a:cxn ang="f5867">
                <a:pos x="f7597" y="f7599"/>
              </a:cxn>
              <a:cxn ang="f5867">
                <a:pos x="f7600" y="f7601"/>
              </a:cxn>
              <a:cxn ang="f5867">
                <a:pos x="f7602" y="f7603"/>
              </a:cxn>
              <a:cxn ang="f5867">
                <a:pos x="f7604" y="f7605"/>
              </a:cxn>
              <a:cxn ang="f5867">
                <a:pos x="f7606" y="f7607"/>
              </a:cxn>
              <a:cxn ang="f5867">
                <a:pos x="f7608" y="f7609"/>
              </a:cxn>
              <a:cxn ang="f5867">
                <a:pos x="f7610" y="f7611"/>
              </a:cxn>
              <a:cxn ang="f5867">
                <a:pos x="f7576" y="f7577"/>
              </a:cxn>
              <a:cxn ang="f5867">
                <a:pos x="f7612" y="f7613"/>
              </a:cxn>
              <a:cxn ang="f5867">
                <a:pos x="f7614" y="f7615"/>
              </a:cxn>
              <a:cxn ang="f5867">
                <a:pos x="f7616" y="f7617"/>
              </a:cxn>
              <a:cxn ang="f5867">
                <a:pos x="f7618" y="f7619"/>
              </a:cxn>
              <a:cxn ang="f5867">
                <a:pos x="f7620" y="f7621"/>
              </a:cxn>
              <a:cxn ang="f5867">
                <a:pos x="f7622" y="f7623"/>
              </a:cxn>
              <a:cxn ang="f5867">
                <a:pos x="f7624" y="f7625"/>
              </a:cxn>
              <a:cxn ang="f5867">
                <a:pos x="f7626" y="f7627"/>
              </a:cxn>
              <a:cxn ang="f5867">
                <a:pos x="f7628" y="f7629"/>
              </a:cxn>
              <a:cxn ang="f5867">
                <a:pos x="f7630" y="f7631"/>
              </a:cxn>
              <a:cxn ang="f5867">
                <a:pos x="f7632" y="f7633"/>
              </a:cxn>
              <a:cxn ang="f5867">
                <a:pos x="f7634" y="f7635"/>
              </a:cxn>
              <a:cxn ang="f5867">
                <a:pos x="f7636" y="f7637"/>
              </a:cxn>
              <a:cxn ang="f5867">
                <a:pos x="f7638" y="f7639"/>
              </a:cxn>
              <a:cxn ang="f5867">
                <a:pos x="f7640" y="f7641"/>
              </a:cxn>
              <a:cxn ang="f5867">
                <a:pos x="f7642" y="f7643"/>
              </a:cxn>
              <a:cxn ang="f5867">
                <a:pos x="f7644" y="f7645"/>
              </a:cxn>
              <a:cxn ang="f5867">
                <a:pos x="f7646" y="f7647"/>
              </a:cxn>
              <a:cxn ang="f5867">
                <a:pos x="f7646" y="f7648"/>
              </a:cxn>
              <a:cxn ang="f5867">
                <a:pos x="f7479" y="f7649"/>
              </a:cxn>
              <a:cxn ang="f5867">
                <a:pos x="f7650" y="f7651"/>
              </a:cxn>
              <a:cxn ang="f5867">
                <a:pos x="f7652" y="f7653"/>
              </a:cxn>
              <a:cxn ang="f5867">
                <a:pos x="f7654" y="f7655"/>
              </a:cxn>
              <a:cxn ang="f5867">
                <a:pos x="f7656" y="f7657"/>
              </a:cxn>
              <a:cxn ang="f5867">
                <a:pos x="f7658" y="f7657"/>
              </a:cxn>
              <a:cxn ang="f5867">
                <a:pos x="f7659" y="f7660"/>
              </a:cxn>
              <a:cxn ang="f5867">
                <a:pos x="f7661" y="f7662"/>
              </a:cxn>
              <a:cxn ang="f5867">
                <a:pos x="f7663" y="f7664"/>
              </a:cxn>
              <a:cxn ang="f5867">
                <a:pos x="f7665" y="f7666"/>
              </a:cxn>
              <a:cxn ang="f5867">
                <a:pos x="f7667" y="f7668"/>
              </a:cxn>
              <a:cxn ang="f5867">
                <a:pos x="f7669" y="f7670"/>
              </a:cxn>
              <a:cxn ang="f5867">
                <a:pos x="f7671" y="f7672"/>
              </a:cxn>
              <a:cxn ang="f5867">
                <a:pos x="f7673" y="f7674"/>
              </a:cxn>
              <a:cxn ang="f5867">
                <a:pos x="f7675" y="f7676"/>
              </a:cxn>
              <a:cxn ang="f5867">
                <a:pos x="f7677" y="f7678"/>
              </a:cxn>
              <a:cxn ang="f5867">
                <a:pos x="f7679" y="f7680"/>
              </a:cxn>
              <a:cxn ang="f5867">
                <a:pos x="f7679" y="f7681"/>
              </a:cxn>
              <a:cxn ang="f5867">
                <a:pos x="f7682" y="f7683"/>
              </a:cxn>
              <a:cxn ang="f5867">
                <a:pos x="f7684" y="f7685"/>
              </a:cxn>
              <a:cxn ang="f5867">
                <a:pos x="f7686" y="f7687"/>
              </a:cxn>
              <a:cxn ang="f5867">
                <a:pos x="f7688" y="f7689"/>
              </a:cxn>
              <a:cxn ang="f5867">
                <a:pos x="f7690" y="f7691"/>
              </a:cxn>
              <a:cxn ang="f5867">
                <a:pos x="f7692" y="f7693"/>
              </a:cxn>
              <a:cxn ang="f5867">
                <a:pos x="f7694" y="f7695"/>
              </a:cxn>
              <a:cxn ang="f5867">
                <a:pos x="f7696" y="f7697"/>
              </a:cxn>
              <a:cxn ang="f5867">
                <a:pos x="f7698" y="f7699"/>
              </a:cxn>
              <a:cxn ang="f5867">
                <a:pos x="f7700" y="f7701"/>
              </a:cxn>
              <a:cxn ang="f5867">
                <a:pos x="f7702" y="f7703"/>
              </a:cxn>
              <a:cxn ang="f5867">
                <a:pos x="f7704" y="f7705"/>
              </a:cxn>
              <a:cxn ang="f5867">
                <a:pos x="f7706" y="f7707"/>
              </a:cxn>
              <a:cxn ang="f5867">
                <a:pos x="f7708" y="f7709"/>
              </a:cxn>
              <a:cxn ang="f5867">
                <a:pos x="f7710" y="f7711"/>
              </a:cxn>
              <a:cxn ang="f5867">
                <a:pos x="f7712" y="f7713"/>
              </a:cxn>
              <a:cxn ang="f5867">
                <a:pos x="f7714" y="f7715"/>
              </a:cxn>
              <a:cxn ang="f5867">
                <a:pos x="f7716" y="f7717"/>
              </a:cxn>
              <a:cxn ang="f5867">
                <a:pos x="f7718" y="f7719"/>
              </a:cxn>
              <a:cxn ang="f5867">
                <a:pos x="f7720" y="f7721"/>
              </a:cxn>
              <a:cxn ang="f5867">
                <a:pos x="f7722" y="f7723"/>
              </a:cxn>
              <a:cxn ang="f5867">
                <a:pos x="f7724" y="f7725"/>
              </a:cxn>
              <a:cxn ang="f5867">
                <a:pos x="f7726" y="f7727"/>
              </a:cxn>
              <a:cxn ang="f5867">
                <a:pos x="f7728" y="f7729"/>
              </a:cxn>
              <a:cxn ang="f5867">
                <a:pos x="f7730" y="f7731"/>
              </a:cxn>
              <a:cxn ang="f5867">
                <a:pos x="f7732" y="f7733"/>
              </a:cxn>
              <a:cxn ang="f5867">
                <a:pos x="f7734" y="f7735"/>
              </a:cxn>
              <a:cxn ang="f5867">
                <a:pos x="f7736" y="f7737"/>
              </a:cxn>
              <a:cxn ang="f5867">
                <a:pos x="f7738" y="f7739"/>
              </a:cxn>
              <a:cxn ang="f5867">
                <a:pos x="f7740" y="f7741"/>
              </a:cxn>
              <a:cxn ang="f5867">
                <a:pos x="f7742" y="f7743"/>
              </a:cxn>
              <a:cxn ang="f5867">
                <a:pos x="f7744" y="f7745"/>
              </a:cxn>
              <a:cxn ang="f5867">
                <a:pos x="f7746" y="f7747"/>
              </a:cxn>
              <a:cxn ang="f5867">
                <a:pos x="f7748" y="f7749"/>
              </a:cxn>
              <a:cxn ang="f5867">
                <a:pos x="f7750" y="f7751"/>
              </a:cxn>
              <a:cxn ang="f5867">
                <a:pos x="f7752" y="f7753"/>
              </a:cxn>
              <a:cxn ang="f5867">
                <a:pos x="f7754" y="f7755"/>
              </a:cxn>
              <a:cxn ang="f5867">
                <a:pos x="f7756" y="f7757"/>
              </a:cxn>
              <a:cxn ang="f5867">
                <a:pos x="f7758" y="f7759"/>
              </a:cxn>
              <a:cxn ang="f5867">
                <a:pos x="f7760" y="f7761"/>
              </a:cxn>
              <a:cxn ang="f5867">
                <a:pos x="f7762" y="f7763"/>
              </a:cxn>
              <a:cxn ang="f5867">
                <a:pos x="f7764" y="f7765"/>
              </a:cxn>
              <a:cxn ang="f5867">
                <a:pos x="f7766" y="f7767"/>
              </a:cxn>
              <a:cxn ang="f5867">
                <a:pos x="f7768" y="f7769"/>
              </a:cxn>
              <a:cxn ang="f5867">
                <a:pos x="f7770" y="f7771"/>
              </a:cxn>
              <a:cxn ang="f5867">
                <a:pos x="f7770" y="f7772"/>
              </a:cxn>
              <a:cxn ang="f5867">
                <a:pos x="f7773" y="f7774"/>
              </a:cxn>
              <a:cxn ang="f5867">
                <a:pos x="f7775" y="f7776"/>
              </a:cxn>
              <a:cxn ang="f5867">
                <a:pos x="f7777" y="f7778"/>
              </a:cxn>
              <a:cxn ang="f5867">
                <a:pos x="f7779" y="f7780"/>
              </a:cxn>
              <a:cxn ang="f5867">
                <a:pos x="f7781" y="f7782"/>
              </a:cxn>
              <a:cxn ang="f5867">
                <a:pos x="f7783" y="f7784"/>
              </a:cxn>
              <a:cxn ang="f5867">
                <a:pos x="f7785" y="f7786"/>
              </a:cxn>
              <a:cxn ang="f5867">
                <a:pos x="f7787" y="f7788"/>
              </a:cxn>
              <a:cxn ang="f5867">
                <a:pos x="f7789" y="f7790"/>
              </a:cxn>
              <a:cxn ang="f5867">
                <a:pos x="f7791" y="f7792"/>
              </a:cxn>
              <a:cxn ang="f5867">
                <a:pos x="f7791" y="f7793"/>
              </a:cxn>
              <a:cxn ang="f5867">
                <a:pos x="f7794" y="f7795"/>
              </a:cxn>
              <a:cxn ang="f5867">
                <a:pos x="f7796" y="f7797"/>
              </a:cxn>
              <a:cxn ang="f5867">
                <a:pos x="f7798" y="f7799"/>
              </a:cxn>
              <a:cxn ang="f5867">
                <a:pos x="f7800" y="f7801"/>
              </a:cxn>
              <a:cxn ang="f5867">
                <a:pos x="f7802" y="f7803"/>
              </a:cxn>
              <a:cxn ang="f5867">
                <a:pos x="f7804" y="f7805"/>
              </a:cxn>
              <a:cxn ang="f5867">
                <a:pos x="f7806" y="f7807"/>
              </a:cxn>
              <a:cxn ang="f5867">
                <a:pos x="f7808" y="f7809"/>
              </a:cxn>
              <a:cxn ang="f5867">
                <a:pos x="f7810" y="f7811"/>
              </a:cxn>
              <a:cxn ang="f5867">
                <a:pos x="f7812" y="f7813"/>
              </a:cxn>
              <a:cxn ang="f5867">
                <a:pos x="f7814" y="f7815"/>
              </a:cxn>
              <a:cxn ang="f5867">
                <a:pos x="f7816" y="f7817"/>
              </a:cxn>
              <a:cxn ang="f5867">
                <a:pos x="f7818" y="f7819"/>
              </a:cxn>
              <a:cxn ang="f5867">
                <a:pos x="f7820" y="f7821"/>
              </a:cxn>
              <a:cxn ang="f5867">
                <a:pos x="f7822" y="f7823"/>
              </a:cxn>
              <a:cxn ang="f5867">
                <a:pos x="f7824" y="f7825"/>
              </a:cxn>
              <a:cxn ang="f5867">
                <a:pos x="f7826" y="f7825"/>
              </a:cxn>
              <a:cxn ang="f5867">
                <a:pos x="f7827" y="f7828"/>
              </a:cxn>
              <a:cxn ang="f5867">
                <a:pos x="f7829" y="f7828"/>
              </a:cxn>
              <a:cxn ang="f5867">
                <a:pos x="f7830" y="f7831"/>
              </a:cxn>
              <a:cxn ang="f5867">
                <a:pos x="f7832" y="f7833"/>
              </a:cxn>
              <a:cxn ang="f5867">
                <a:pos x="f7834" y="f7835"/>
              </a:cxn>
              <a:cxn ang="f5867">
                <a:pos x="f7836" y="f7837"/>
              </a:cxn>
              <a:cxn ang="f5867">
                <a:pos x="f7838" y="f7839"/>
              </a:cxn>
              <a:cxn ang="f5867">
                <a:pos x="f7840" y="f7841"/>
              </a:cxn>
              <a:cxn ang="f5867">
                <a:pos x="f7842" y="f7843"/>
              </a:cxn>
              <a:cxn ang="f5867">
                <a:pos x="f7844" y="f7845"/>
              </a:cxn>
              <a:cxn ang="f5867">
                <a:pos x="f7846" y="f7847"/>
              </a:cxn>
              <a:cxn ang="f5867">
                <a:pos x="f7848" y="f7849"/>
              </a:cxn>
              <a:cxn ang="f5867">
                <a:pos x="f7850" y="f7851"/>
              </a:cxn>
              <a:cxn ang="f5867">
                <a:pos x="f7852" y="f7853"/>
              </a:cxn>
              <a:cxn ang="f5867">
                <a:pos x="f7854" y="f7855"/>
              </a:cxn>
              <a:cxn ang="f5867">
                <a:pos x="f7856" y="f7855"/>
              </a:cxn>
              <a:cxn ang="f5867">
                <a:pos x="f7857" y="f7858"/>
              </a:cxn>
              <a:cxn ang="f5867">
                <a:pos x="f7859" y="f7860"/>
              </a:cxn>
              <a:cxn ang="f5867">
                <a:pos x="f7861" y="f7862"/>
              </a:cxn>
              <a:cxn ang="f5867">
                <a:pos x="f7863" y="f7864"/>
              </a:cxn>
              <a:cxn ang="f5867">
                <a:pos x="f7865" y="f7866"/>
              </a:cxn>
              <a:cxn ang="f5867">
                <a:pos x="f7867" y="f7868"/>
              </a:cxn>
              <a:cxn ang="f5867">
                <a:pos x="f7869" y="f7870"/>
              </a:cxn>
              <a:cxn ang="f5867">
                <a:pos x="f7871" y="f7872"/>
              </a:cxn>
              <a:cxn ang="f5867">
                <a:pos x="f7873" y="f7874"/>
              </a:cxn>
              <a:cxn ang="f5867">
                <a:pos x="f7875" y="f7876"/>
              </a:cxn>
              <a:cxn ang="f5867">
                <a:pos x="f7877" y="f7878"/>
              </a:cxn>
              <a:cxn ang="f5867">
                <a:pos x="f7879" y="f7880"/>
              </a:cxn>
              <a:cxn ang="f5867">
                <a:pos x="f7881" y="f7882"/>
              </a:cxn>
              <a:cxn ang="f5867">
                <a:pos x="f7883" y="f7884"/>
              </a:cxn>
              <a:cxn ang="f5867">
                <a:pos x="f7885" y="f7886"/>
              </a:cxn>
              <a:cxn ang="f5867">
                <a:pos x="f7887" y="f7888"/>
              </a:cxn>
              <a:cxn ang="f5867">
                <a:pos x="f7889" y="f7890"/>
              </a:cxn>
              <a:cxn ang="f5867">
                <a:pos x="f7891" y="f7892"/>
              </a:cxn>
              <a:cxn ang="f5867">
                <a:pos x="f7893" y="f7894"/>
              </a:cxn>
              <a:cxn ang="f5867">
                <a:pos x="f7895" y="f7896"/>
              </a:cxn>
              <a:cxn ang="f5867">
                <a:pos x="f7897" y="f7898"/>
              </a:cxn>
              <a:cxn ang="f5867">
                <a:pos x="f7899" y="f7900"/>
              </a:cxn>
              <a:cxn ang="f5867">
                <a:pos x="f7901" y="f7902"/>
              </a:cxn>
              <a:cxn ang="f5867">
                <a:pos x="f7903" y="f7904"/>
              </a:cxn>
              <a:cxn ang="f5867">
                <a:pos x="f7905" y="f7906"/>
              </a:cxn>
              <a:cxn ang="f5867">
                <a:pos x="f7907" y="f7908"/>
              </a:cxn>
              <a:cxn ang="f5867">
                <a:pos x="f7909" y="f7910"/>
              </a:cxn>
              <a:cxn ang="f5867">
                <a:pos x="f7911" y="f7912"/>
              </a:cxn>
              <a:cxn ang="f5867">
                <a:pos x="f7913" y="f7914"/>
              </a:cxn>
              <a:cxn ang="f5867">
                <a:pos x="f7915" y="f7916"/>
              </a:cxn>
              <a:cxn ang="f5867">
                <a:pos x="f7917" y="f7918"/>
              </a:cxn>
              <a:cxn ang="f5867">
                <a:pos x="f7919" y="f7920"/>
              </a:cxn>
              <a:cxn ang="f5867">
                <a:pos x="f7921" y="f7922"/>
              </a:cxn>
              <a:cxn ang="f5867">
                <a:pos x="f7923" y="f7924"/>
              </a:cxn>
              <a:cxn ang="f5867">
                <a:pos x="f7925" y="f7926"/>
              </a:cxn>
              <a:cxn ang="f5867">
                <a:pos x="f7927" y="f7928"/>
              </a:cxn>
              <a:cxn ang="f5867">
                <a:pos x="f7929" y="f7930"/>
              </a:cxn>
              <a:cxn ang="f5867">
                <a:pos x="f7931" y="f7932"/>
              </a:cxn>
              <a:cxn ang="f5867">
                <a:pos x="f7933" y="f7934"/>
              </a:cxn>
              <a:cxn ang="f5867">
                <a:pos x="f7935" y="f7936"/>
              </a:cxn>
              <a:cxn ang="f5867">
                <a:pos x="f7937" y="f7938"/>
              </a:cxn>
              <a:cxn ang="f5867">
                <a:pos x="f7939" y="f7940"/>
              </a:cxn>
              <a:cxn ang="f5867">
                <a:pos x="f7941" y="f7942"/>
              </a:cxn>
              <a:cxn ang="f5867">
                <a:pos x="f7943" y="f7944"/>
              </a:cxn>
              <a:cxn ang="f5867">
                <a:pos x="f7945" y="f7946"/>
              </a:cxn>
              <a:cxn ang="f5867">
                <a:pos x="f7947" y="f7948"/>
              </a:cxn>
              <a:cxn ang="f5867">
                <a:pos x="f7949" y="f7950"/>
              </a:cxn>
              <a:cxn ang="f5867">
                <a:pos x="f7951" y="f7952"/>
              </a:cxn>
              <a:cxn ang="f5867">
                <a:pos x="f7953" y="f7954"/>
              </a:cxn>
              <a:cxn ang="f5867">
                <a:pos x="f7955" y="f7956"/>
              </a:cxn>
              <a:cxn ang="f5867">
                <a:pos x="f7957" y="f7958"/>
              </a:cxn>
              <a:cxn ang="f5867">
                <a:pos x="f7959" y="f7960"/>
              </a:cxn>
              <a:cxn ang="f5867">
                <a:pos x="f7961" y="f7459"/>
              </a:cxn>
              <a:cxn ang="f5867">
                <a:pos x="f7962" y="f7963"/>
              </a:cxn>
              <a:cxn ang="f5867">
                <a:pos x="f7964" y="f7965"/>
              </a:cxn>
              <a:cxn ang="f5867">
                <a:pos x="f7966" y="f7967"/>
              </a:cxn>
              <a:cxn ang="f5867">
                <a:pos x="f7968" y="f7969"/>
              </a:cxn>
              <a:cxn ang="f5867">
                <a:pos x="f7970" y="f7971"/>
              </a:cxn>
              <a:cxn ang="f5867">
                <a:pos x="f7970" y="f7972"/>
              </a:cxn>
              <a:cxn ang="f5867">
                <a:pos x="f7973" y="f7974"/>
              </a:cxn>
              <a:cxn ang="f5867">
                <a:pos x="f7975" y="f7976"/>
              </a:cxn>
              <a:cxn ang="f5867">
                <a:pos x="f7977" y="f7978"/>
              </a:cxn>
              <a:cxn ang="f5867">
                <a:pos x="f7979" y="f7980"/>
              </a:cxn>
              <a:cxn ang="f5867">
                <a:pos x="f7981" y="f7982"/>
              </a:cxn>
              <a:cxn ang="f5867">
                <a:pos x="f7983" y="f7984"/>
              </a:cxn>
              <a:cxn ang="f5867">
                <a:pos x="f7985" y="f7986"/>
              </a:cxn>
              <a:cxn ang="f5867">
                <a:pos x="f7987" y="f7988"/>
              </a:cxn>
              <a:cxn ang="f5867">
                <a:pos x="f7989" y="f7990"/>
              </a:cxn>
              <a:cxn ang="f5867">
                <a:pos x="f7991" y="f7992"/>
              </a:cxn>
              <a:cxn ang="f5867">
                <a:pos x="f7991" y="f7993"/>
              </a:cxn>
              <a:cxn ang="f5867">
                <a:pos x="f7994" y="f7995"/>
              </a:cxn>
              <a:cxn ang="f5867">
                <a:pos x="f7996" y="f7997"/>
              </a:cxn>
              <a:cxn ang="f5867">
                <a:pos x="f7998" y="f7999"/>
              </a:cxn>
              <a:cxn ang="f5867">
                <a:pos x="f8000" y="f8001"/>
              </a:cxn>
              <a:cxn ang="f5867">
                <a:pos x="f8002" y="f8003"/>
              </a:cxn>
              <a:cxn ang="f5867">
                <a:pos x="f8004" y="f8005"/>
              </a:cxn>
              <a:cxn ang="f5867">
                <a:pos x="f8006" y="f7645"/>
              </a:cxn>
              <a:cxn ang="f5867">
                <a:pos x="f8007" y="f8008"/>
              </a:cxn>
              <a:cxn ang="f5867">
                <a:pos x="f8009" y="f8010"/>
              </a:cxn>
              <a:cxn ang="f5867">
                <a:pos x="f8011" y="f8012"/>
              </a:cxn>
              <a:cxn ang="f5867">
                <a:pos x="f7979" y="f8013"/>
              </a:cxn>
              <a:cxn ang="f5867">
                <a:pos x="f7979" y="f8014"/>
              </a:cxn>
              <a:cxn ang="f5867">
                <a:pos x="f8015" y="f8016"/>
              </a:cxn>
              <a:cxn ang="f5867">
                <a:pos x="f8017" y="f8018"/>
              </a:cxn>
              <a:cxn ang="f5867">
                <a:pos x="f8019" y="f8020"/>
              </a:cxn>
              <a:cxn ang="f5867">
                <a:pos x="f8021" y="f8022"/>
              </a:cxn>
              <a:cxn ang="f5867">
                <a:pos x="f8023" y="f8024"/>
              </a:cxn>
              <a:cxn ang="f5867">
                <a:pos x="f8025" y="f8026"/>
              </a:cxn>
              <a:cxn ang="f5867">
                <a:pos x="f8027" y="f8028"/>
              </a:cxn>
              <a:cxn ang="f5867">
                <a:pos x="f8029" y="f8028"/>
              </a:cxn>
              <a:cxn ang="f5867">
                <a:pos x="f8030" y="f8031"/>
              </a:cxn>
              <a:cxn ang="f5867">
                <a:pos x="f8030" y="f8032"/>
              </a:cxn>
              <a:cxn ang="f5867">
                <a:pos x="f8033" y="f8034"/>
              </a:cxn>
              <a:cxn ang="f5867">
                <a:pos x="f8035" y="f8036"/>
              </a:cxn>
              <a:cxn ang="f5867">
                <a:pos x="f8037" y="f8038"/>
              </a:cxn>
              <a:cxn ang="f5867">
                <a:pos x="f8039" y="f8040"/>
              </a:cxn>
              <a:cxn ang="f5867">
                <a:pos x="f8041" y="f8042"/>
              </a:cxn>
              <a:cxn ang="f5867">
                <a:pos x="f8043" y="f8044"/>
              </a:cxn>
              <a:cxn ang="f5867">
                <a:pos x="f8045" y="f8046"/>
              </a:cxn>
              <a:cxn ang="f5867">
                <a:pos x="f8047" y="f8048"/>
              </a:cxn>
              <a:cxn ang="f5867">
                <a:pos x="f8049" y="f8050"/>
              </a:cxn>
              <a:cxn ang="f5867">
                <a:pos x="f8051" y="f8052"/>
              </a:cxn>
              <a:cxn ang="f5867">
                <a:pos x="f8053" y="f8054"/>
              </a:cxn>
              <a:cxn ang="f5867">
                <a:pos x="f8055" y="f8056"/>
              </a:cxn>
              <a:cxn ang="f5867">
                <a:pos x="f8057" y="f8058"/>
              </a:cxn>
              <a:cxn ang="f5867">
                <a:pos x="f8059" y="f8060"/>
              </a:cxn>
              <a:cxn ang="f5867">
                <a:pos x="f8061" y="f8062"/>
              </a:cxn>
              <a:cxn ang="f5867">
                <a:pos x="f8063" y="f8064"/>
              </a:cxn>
              <a:cxn ang="f5867">
                <a:pos x="f8065" y="f8066"/>
              </a:cxn>
              <a:cxn ang="f5867">
                <a:pos x="f8067" y="f8068"/>
              </a:cxn>
              <a:cxn ang="f5867">
                <a:pos x="f8069" y="f8070"/>
              </a:cxn>
              <a:cxn ang="f5867">
                <a:pos x="f8069" y="f8071"/>
              </a:cxn>
              <a:cxn ang="f5867">
                <a:pos x="f8072" y="f8073"/>
              </a:cxn>
              <a:cxn ang="f5867">
                <a:pos x="f8074" y="f8075"/>
              </a:cxn>
              <a:cxn ang="f5867">
                <a:pos x="f8076" y="f8077"/>
              </a:cxn>
              <a:cxn ang="f5867">
                <a:pos x="f8078" y="f8079"/>
              </a:cxn>
              <a:cxn ang="f5867">
                <a:pos x="f8080" y="f8081"/>
              </a:cxn>
              <a:cxn ang="f5867">
                <a:pos x="f8082" y="f8083"/>
              </a:cxn>
              <a:cxn ang="f5867">
                <a:pos x="f8084" y="f8085"/>
              </a:cxn>
              <a:cxn ang="f5867">
                <a:pos x="f8086" y="f8087"/>
              </a:cxn>
              <a:cxn ang="f5867">
                <a:pos x="f8088" y="f8089"/>
              </a:cxn>
              <a:cxn ang="f5867">
                <a:pos x="f8090" y="f8091"/>
              </a:cxn>
              <a:cxn ang="f5867">
                <a:pos x="f8092" y="f8093"/>
              </a:cxn>
              <a:cxn ang="f5867">
                <a:pos x="f8094" y="f8095"/>
              </a:cxn>
              <a:cxn ang="f5867">
                <a:pos x="f8096" y="f8097"/>
              </a:cxn>
              <a:cxn ang="f5867">
                <a:pos x="f8098" y="f8099"/>
              </a:cxn>
              <a:cxn ang="f5867">
                <a:pos x="f7794" y="f8100"/>
              </a:cxn>
              <a:cxn ang="f5867">
                <a:pos x="f8101" y="f8102"/>
              </a:cxn>
              <a:cxn ang="f5867">
                <a:pos x="f8103" y="f8104"/>
              </a:cxn>
              <a:cxn ang="f5867">
                <a:pos x="f8105" y="f8106"/>
              </a:cxn>
              <a:cxn ang="f5867">
                <a:pos x="f8107" y="f8108"/>
              </a:cxn>
              <a:cxn ang="f5867">
                <a:pos x="f8109" y="f8110"/>
              </a:cxn>
              <a:cxn ang="f5867">
                <a:pos x="f8111" y="f8112"/>
              </a:cxn>
              <a:cxn ang="f5867">
                <a:pos x="f8113" y="f8114"/>
              </a:cxn>
              <a:cxn ang="f5867">
                <a:pos x="f8115" y="f8116"/>
              </a:cxn>
              <a:cxn ang="f5867">
                <a:pos x="f8117" y="f8118"/>
              </a:cxn>
              <a:cxn ang="f5867">
                <a:pos x="f8119" y="f8120"/>
              </a:cxn>
              <a:cxn ang="f5867">
                <a:pos x="f8121" y="f8122"/>
              </a:cxn>
              <a:cxn ang="f5867">
                <a:pos x="f8123" y="f8124"/>
              </a:cxn>
              <a:cxn ang="f5867">
                <a:pos x="f8125" y="f8126"/>
              </a:cxn>
              <a:cxn ang="f5867">
                <a:pos x="f8127" y="f8128"/>
              </a:cxn>
              <a:cxn ang="f5867">
                <a:pos x="f8129" y="f7408"/>
              </a:cxn>
              <a:cxn ang="f5867">
                <a:pos x="f8130" y="f8131"/>
              </a:cxn>
              <a:cxn ang="f5867">
                <a:pos x="f8132" y="f8133"/>
              </a:cxn>
              <a:cxn ang="f5867">
                <a:pos x="f8134" y="f8135"/>
              </a:cxn>
              <a:cxn ang="f5867">
                <a:pos x="f8136" y="f8137"/>
              </a:cxn>
              <a:cxn ang="f5867">
                <a:pos x="f8138" y="f8139"/>
              </a:cxn>
              <a:cxn ang="f5867">
                <a:pos x="f8140" y="f8141"/>
              </a:cxn>
              <a:cxn ang="f5867">
                <a:pos x="f8142" y="f8143"/>
              </a:cxn>
              <a:cxn ang="f5867">
                <a:pos x="f8144" y="f8145"/>
              </a:cxn>
              <a:cxn ang="f5867">
                <a:pos x="f8146" y="f8147"/>
              </a:cxn>
              <a:cxn ang="f5867">
                <a:pos x="f8148" y="f8149"/>
              </a:cxn>
              <a:cxn ang="f5867">
                <a:pos x="f8150" y="f8151"/>
              </a:cxn>
              <a:cxn ang="f5867">
                <a:pos x="f8152" y="f8153"/>
              </a:cxn>
              <a:cxn ang="f5867">
                <a:pos x="f8154" y="f7963"/>
              </a:cxn>
              <a:cxn ang="f5867">
                <a:pos x="f8155" y="f8156"/>
              </a:cxn>
              <a:cxn ang="f5867">
                <a:pos x="f8157" y="f8158"/>
              </a:cxn>
              <a:cxn ang="f5867">
                <a:pos x="f8159" y="f8160"/>
              </a:cxn>
              <a:cxn ang="f5867">
                <a:pos x="f8161" y="f8162"/>
              </a:cxn>
              <a:cxn ang="f5867">
                <a:pos x="f8163" y="f8164"/>
              </a:cxn>
              <a:cxn ang="f5867">
                <a:pos x="f8165" y="f8166"/>
              </a:cxn>
              <a:cxn ang="f5867">
                <a:pos x="f8167" y="f8168"/>
              </a:cxn>
              <a:cxn ang="f5867">
                <a:pos x="f8169" y="f8170"/>
              </a:cxn>
              <a:cxn ang="f5867">
                <a:pos x="f8171" y="f8172"/>
              </a:cxn>
              <a:cxn ang="f5867">
                <a:pos x="f8173" y="f8174"/>
              </a:cxn>
              <a:cxn ang="f5867">
                <a:pos x="f7859" y="f8175"/>
              </a:cxn>
              <a:cxn ang="f5867">
                <a:pos x="f8176" y="f8177"/>
              </a:cxn>
              <a:cxn ang="f5867">
                <a:pos x="f8178" y="f8179"/>
              </a:cxn>
              <a:cxn ang="f5867">
                <a:pos x="f8180" y="f8181"/>
              </a:cxn>
              <a:cxn ang="f5867">
                <a:pos x="f8182" y="f8181"/>
              </a:cxn>
              <a:cxn ang="f5867">
                <a:pos x="f8183" y="f8184"/>
              </a:cxn>
              <a:cxn ang="f5867">
                <a:pos x="f8185" y="f8186"/>
              </a:cxn>
              <a:cxn ang="f5867">
                <a:pos x="f8187" y="f8188"/>
              </a:cxn>
              <a:cxn ang="f5867">
                <a:pos x="f8189" y="f8190"/>
              </a:cxn>
              <a:cxn ang="f5867">
                <a:pos x="f8189" y="f8191"/>
              </a:cxn>
              <a:cxn ang="f5867">
                <a:pos x="f8192" y="f8193"/>
              </a:cxn>
              <a:cxn ang="f5867">
                <a:pos x="f8194" y="f8195"/>
              </a:cxn>
              <a:cxn ang="f5867">
                <a:pos x="f8196" y="f8197"/>
              </a:cxn>
              <a:cxn ang="f5867">
                <a:pos x="f8198" y="f8199"/>
              </a:cxn>
              <a:cxn ang="f5867">
                <a:pos x="f8200" y="f8201"/>
              </a:cxn>
              <a:cxn ang="f5867">
                <a:pos x="f8202" y="f8203"/>
              </a:cxn>
              <a:cxn ang="f5867">
                <a:pos x="f8204" y="f8205"/>
              </a:cxn>
              <a:cxn ang="f5867">
                <a:pos x="f8206" y="f8207"/>
              </a:cxn>
              <a:cxn ang="f5867">
                <a:pos x="f8208" y="f8209"/>
              </a:cxn>
              <a:cxn ang="f5867">
                <a:pos x="f8210" y="f8211"/>
              </a:cxn>
              <a:cxn ang="f5867">
                <a:pos x="f8212" y="f8213"/>
              </a:cxn>
              <a:cxn ang="f5867">
                <a:pos x="f8214" y="f8215"/>
              </a:cxn>
              <a:cxn ang="f5867">
                <a:pos x="f8216" y="f8217"/>
              </a:cxn>
              <a:cxn ang="f5867">
                <a:pos x="f8218" y="f8219"/>
              </a:cxn>
              <a:cxn ang="f5867">
                <a:pos x="f8220" y="f8219"/>
              </a:cxn>
              <a:cxn ang="f5867">
                <a:pos x="f8221" y="f8222"/>
              </a:cxn>
              <a:cxn ang="f5867">
                <a:pos x="f8223" y="f8224"/>
              </a:cxn>
              <a:cxn ang="f5867">
                <a:pos x="f8225" y="f8226"/>
              </a:cxn>
              <a:cxn ang="f5867">
                <a:pos x="f8227" y="f8228"/>
              </a:cxn>
              <a:cxn ang="f5867">
                <a:pos x="f8229" y="f8230"/>
              </a:cxn>
              <a:cxn ang="f5867">
                <a:pos x="f8231" y="f8232"/>
              </a:cxn>
              <a:cxn ang="f5867">
                <a:pos x="f8233" y="f8234"/>
              </a:cxn>
              <a:cxn ang="f5867">
                <a:pos x="f8235" y="f8236"/>
              </a:cxn>
              <a:cxn ang="f5867">
                <a:pos x="f8237" y="f8238"/>
              </a:cxn>
              <a:cxn ang="f5867">
                <a:pos x="f8239" y="f8240"/>
              </a:cxn>
              <a:cxn ang="f5867">
                <a:pos x="f8241" y="f8242"/>
              </a:cxn>
              <a:cxn ang="f5867">
                <a:pos x="f8243" y="f8244"/>
              </a:cxn>
              <a:cxn ang="f5867">
                <a:pos x="f8245" y="f8246"/>
              </a:cxn>
              <a:cxn ang="f5867">
                <a:pos x="f8247" y="f8248"/>
              </a:cxn>
              <a:cxn ang="f5867">
                <a:pos x="f8249" y="f8250"/>
              </a:cxn>
              <a:cxn ang="f5867">
                <a:pos x="f8251" y="f8252"/>
              </a:cxn>
              <a:cxn ang="f5867">
                <a:pos x="f8253" y="f8252"/>
              </a:cxn>
              <a:cxn ang="f5867">
                <a:pos x="f8254" y="f8255"/>
              </a:cxn>
              <a:cxn ang="f5867">
                <a:pos x="f8256" y="f8257"/>
              </a:cxn>
              <a:cxn ang="f5867">
                <a:pos x="f8258" y="f8259"/>
              </a:cxn>
              <a:cxn ang="f5867">
                <a:pos x="f8260" y="f8261"/>
              </a:cxn>
              <a:cxn ang="f5867">
                <a:pos x="f8262" y="f8263"/>
              </a:cxn>
              <a:cxn ang="f5867">
                <a:pos x="f8264" y="f8265"/>
              </a:cxn>
              <a:cxn ang="f5867">
                <a:pos x="f8266" y="f8267"/>
              </a:cxn>
              <a:cxn ang="f5867">
                <a:pos x="f8268" y="f8269"/>
              </a:cxn>
              <a:cxn ang="f5867">
                <a:pos x="f8270" y="f8271"/>
              </a:cxn>
              <a:cxn ang="f5867">
                <a:pos x="f8272" y="f8273"/>
              </a:cxn>
              <a:cxn ang="f5867">
                <a:pos x="f8274" y="f8275"/>
              </a:cxn>
              <a:cxn ang="f5867">
                <a:pos x="f8276" y="f8277"/>
              </a:cxn>
              <a:cxn ang="f5867">
                <a:pos x="f8278" y="f8279"/>
              </a:cxn>
              <a:cxn ang="f5867">
                <a:pos x="f8280" y="f8281"/>
              </a:cxn>
              <a:cxn ang="f5867">
                <a:pos x="f8282" y="f8283"/>
              </a:cxn>
              <a:cxn ang="f5867">
                <a:pos x="f8284" y="f8285"/>
              </a:cxn>
              <a:cxn ang="f5867">
                <a:pos x="f8286" y="f8287"/>
              </a:cxn>
              <a:cxn ang="f5867">
                <a:pos x="f8288" y="f8289"/>
              </a:cxn>
              <a:cxn ang="f5867">
                <a:pos x="f8290" y="f8291"/>
              </a:cxn>
              <a:cxn ang="f5867">
                <a:pos x="f8292" y="f8293"/>
              </a:cxn>
              <a:cxn ang="f5867">
                <a:pos x="f8294" y="f8295"/>
              </a:cxn>
              <a:cxn ang="f5867">
                <a:pos x="f8296" y="f8297"/>
              </a:cxn>
              <a:cxn ang="f5867">
                <a:pos x="f8298" y="f8299"/>
              </a:cxn>
              <a:cxn ang="f5867">
                <a:pos x="f8300" y="f8301"/>
              </a:cxn>
              <a:cxn ang="f5867">
                <a:pos x="f8302" y="f8303"/>
              </a:cxn>
              <a:cxn ang="f5867">
                <a:pos x="f8304" y="f8305"/>
              </a:cxn>
              <a:cxn ang="f5867">
                <a:pos x="f8306" y="f8307"/>
              </a:cxn>
              <a:cxn ang="f5867">
                <a:pos x="f8308" y="f8309"/>
              </a:cxn>
              <a:cxn ang="f5867">
                <a:pos x="f8310" y="f8311"/>
              </a:cxn>
              <a:cxn ang="f5867">
                <a:pos x="f8312" y="f8313"/>
              </a:cxn>
              <a:cxn ang="f5867">
                <a:pos x="f8314" y="f8315"/>
              </a:cxn>
              <a:cxn ang="f5867">
                <a:pos x="f8316" y="f8317"/>
              </a:cxn>
              <a:cxn ang="f5867">
                <a:pos x="f8318" y="f8319"/>
              </a:cxn>
              <a:cxn ang="f5867">
                <a:pos x="f8320" y="f8321"/>
              </a:cxn>
              <a:cxn ang="f5867">
                <a:pos x="f8322" y="f8323"/>
              </a:cxn>
              <a:cxn ang="f5867">
                <a:pos x="f8324" y="f8325"/>
              </a:cxn>
              <a:cxn ang="f5867">
                <a:pos x="f8326" y="f8327"/>
              </a:cxn>
              <a:cxn ang="f5867">
                <a:pos x="f7612" y="f7613"/>
              </a:cxn>
            </a:cxnLst>
            <a:rect l="f7096" t="f7099" r="f7097" b="f7098"/>
            <a:pathLst>
              <a:path w="3859699" h="335739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22" y="f21"/>
                </a:ln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lnTo>
                  <a:pt x="f47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8" y="f9"/>
                </a:cubicBezTo>
                <a:close/>
                <a:moveTo>
                  <a:pt x="f65" y="f66"/>
                </a:moveTo>
                <a:lnTo>
                  <a:pt x="f67" y="f68"/>
                </a:lnTo>
                <a:lnTo>
                  <a:pt x="f69" y="f66"/>
                </a:lnTo>
                <a:close/>
                <a:moveTo>
                  <a:pt x="f70" y="f71"/>
                </a:move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lnTo>
                  <a:pt x="f100" y="f102"/>
                </a:lnTo>
                <a:lnTo>
                  <a:pt x="f103" y="f104"/>
                </a:ln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70" y="f71"/>
                </a:cubicBezTo>
                <a:close/>
                <a:moveTo>
                  <a:pt x="f133" y="f134"/>
                </a:moveTo>
                <a:lnTo>
                  <a:pt x="f135" y="f134"/>
                </a:ln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33" y="f134"/>
                </a:cubicBezTo>
                <a:close/>
                <a:moveTo>
                  <a:pt x="f152" y="f153"/>
                </a:move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lnTo>
                  <a:pt x="f166" y="f167"/>
                </a:lnTo>
                <a:cubicBezTo>
                  <a:pt x="f168" y="f169"/>
                  <a:pt x="f170" y="f171"/>
                  <a:pt x="f172" y="f173"/>
                </a:cubicBezTo>
                <a:lnTo>
                  <a:pt x="f172" y="f174"/>
                </a:ln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83" y="f184"/>
                  <a:pt x="f152" y="f153"/>
                </a:cubicBezTo>
                <a:close/>
                <a:moveTo>
                  <a:pt x="f185" y="f186"/>
                </a:moveTo>
                <a:cubicBezTo>
                  <a:pt x="f187" y="f188"/>
                  <a:pt x="f187" y="f189"/>
                  <a:pt x="f190" y="f191"/>
                </a:cubicBezTo>
                <a:lnTo>
                  <a:pt x="f192" y="f193"/>
                </a:lnTo>
                <a:close/>
                <a:moveTo>
                  <a:pt x="f194" y="f195"/>
                </a:move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194" y="f195"/>
                </a:cubicBezTo>
                <a:close/>
                <a:moveTo>
                  <a:pt x="f206" y="f207"/>
                </a:move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lnTo>
                  <a:pt x="f67" y="f68"/>
                </a:lnTo>
                <a:lnTo>
                  <a:pt x="f220" y="f221"/>
                </a:ln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82" y="f232"/>
                </a:cubicBezTo>
                <a:cubicBezTo>
                  <a:pt x="f233" y="f234"/>
                  <a:pt x="f235" y="f236"/>
                  <a:pt x="f237" y="f238"/>
                </a:cubicBezTo>
                <a:lnTo>
                  <a:pt x="f239" y="f240"/>
                </a:lnTo>
                <a:cubicBezTo>
                  <a:pt x="f241" y="f242"/>
                  <a:pt x="f243" y="f244"/>
                  <a:pt x="f245" y="f246"/>
                </a:cubicBezTo>
                <a:cubicBezTo>
                  <a:pt x="f247" y="f248"/>
                  <a:pt x="f249" y="f250"/>
                  <a:pt x="f251" y="f252"/>
                </a:cubicBez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79" y="f280"/>
                </a:cubicBezTo>
                <a:cubicBezTo>
                  <a:pt x="f281" y="f282"/>
                  <a:pt x="f283" y="f284"/>
                  <a:pt x="f16" y="f285"/>
                </a:cubicBezTo>
                <a:cubicBezTo>
                  <a:pt x="f286" y="f287"/>
                  <a:pt x="f288" y="f289"/>
                  <a:pt x="f290" y="f291"/>
                </a:cubicBezTo>
                <a:cubicBezTo>
                  <a:pt x="f292" y="f293"/>
                  <a:pt x="f294" y="f295"/>
                  <a:pt x="f296" y="f297"/>
                </a:cubicBezTo>
                <a:cubicBezTo>
                  <a:pt x="f298" y="f299"/>
                  <a:pt x="f300" y="f301"/>
                  <a:pt x="f302" y="f303"/>
                </a:cubicBezTo>
                <a:cubicBezTo>
                  <a:pt x="f304" y="f305"/>
                  <a:pt x="f306" y="f307"/>
                  <a:pt x="f308" y="f309"/>
                </a:cubicBezTo>
                <a:cubicBezTo>
                  <a:pt x="f310" y="f311"/>
                  <a:pt x="f312" y="f313"/>
                  <a:pt x="f314" y="f315"/>
                </a:cubicBezTo>
                <a:cubicBezTo>
                  <a:pt x="f185" y="f316"/>
                  <a:pt x="f317" y="f318"/>
                  <a:pt x="f319" y="f320"/>
                </a:cubicBezTo>
                <a:cubicBezTo>
                  <a:pt x="f321" y="f322"/>
                  <a:pt x="f323" y="f324"/>
                  <a:pt x="f206" y="f207"/>
                </a:cubicBezTo>
                <a:close/>
                <a:moveTo>
                  <a:pt x="f325" y="f326"/>
                </a:moveTo>
                <a:cubicBezTo>
                  <a:pt x="f327" y="f328"/>
                  <a:pt x="f329" y="f330"/>
                  <a:pt x="f331" y="f332"/>
                </a:cubicBezTo>
                <a:cubicBezTo>
                  <a:pt x="f333" y="f334"/>
                  <a:pt x="f335" y="f336"/>
                  <a:pt x="f337" y="f338"/>
                </a:cubicBezTo>
                <a:lnTo>
                  <a:pt x="f339" y="f340"/>
                </a:lnTo>
                <a:cubicBezTo>
                  <a:pt x="f341" y="f342"/>
                  <a:pt x="f343" y="f344"/>
                  <a:pt x="f345" y="f346"/>
                </a:cubicBezTo>
                <a:cubicBezTo>
                  <a:pt x="f347" y="f346"/>
                  <a:pt x="f348" y="f349"/>
                  <a:pt x="f325" y="f326"/>
                </a:cubicBezTo>
                <a:close/>
                <a:moveTo>
                  <a:pt x="f350" y="f351"/>
                </a:move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lnTo>
                  <a:pt x="f380" y="f381"/>
                </a:lnTo>
                <a:lnTo>
                  <a:pt x="f382" y="f383"/>
                </a:lnTo>
                <a:cubicBezTo>
                  <a:pt x="f384" y="f385"/>
                  <a:pt x="f386" y="f387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50" y="f398"/>
                </a:cubicBezTo>
                <a:close/>
                <a:moveTo>
                  <a:pt x="f399" y="f400"/>
                </a:moveTo>
                <a:cubicBezTo>
                  <a:pt x="f401" y="f402"/>
                  <a:pt x="f403" y="f404"/>
                  <a:pt x="f405" y="f406"/>
                </a:cubicBezTo>
                <a:lnTo>
                  <a:pt x="f407" y="f408"/>
                </a:ln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275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6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cubicBezTo>
                  <a:pt x="f467" y="f468"/>
                  <a:pt x="f469" y="f40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399" y="f400"/>
                </a:cubicBezTo>
                <a:close/>
                <a:moveTo>
                  <a:pt x="f481" y="f482"/>
                </a:move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lnTo>
                  <a:pt x="f513" y="f514"/>
                </a:lnTo>
                <a:lnTo>
                  <a:pt x="f515" y="f516"/>
                </a:lnTo>
                <a:lnTo>
                  <a:pt x="f517" y="f518"/>
                </a:lnTo>
                <a:lnTo>
                  <a:pt x="f513" y="f514"/>
                </a:lnTo>
                <a:lnTo>
                  <a:pt x="f519" y="f520"/>
                </a:lnTo>
                <a:cubicBezTo>
                  <a:pt x="f521" y="f522"/>
                  <a:pt x="f523" y="f524"/>
                  <a:pt x="f525" y="f526"/>
                </a:cubicBezTo>
                <a:cubicBezTo>
                  <a:pt x="f527" y="f528"/>
                  <a:pt x="f529" y="f530"/>
                  <a:pt x="f531" y="f532"/>
                </a:cubicBezTo>
                <a:cubicBezTo>
                  <a:pt x="f533" y="f534"/>
                  <a:pt x="f535" y="f536"/>
                  <a:pt x="f535" y="f536"/>
                </a:cubicBezTo>
                <a:cubicBezTo>
                  <a:pt x="f537" y="f538"/>
                  <a:pt x="f539" y="f540"/>
                  <a:pt x="f481" y="f482"/>
                </a:cubicBezTo>
                <a:close/>
                <a:moveTo>
                  <a:pt x="f541" y="f542"/>
                </a:moveTo>
                <a:cubicBezTo>
                  <a:pt x="f543" y="f544"/>
                  <a:pt x="f545" y="f546"/>
                  <a:pt x="f547" y="f548"/>
                </a:cubicBezTo>
                <a:lnTo>
                  <a:pt x="f547" y="f549"/>
                </a:ln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41" y="f542"/>
                </a:cubicBezTo>
                <a:close/>
                <a:moveTo>
                  <a:pt x="f572" y="f573"/>
                </a:move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42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lnTo>
                  <a:pt x="f619" y="f621"/>
                </a:ln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572" y="f573"/>
                </a:cubicBezTo>
                <a:close/>
                <a:moveTo>
                  <a:pt x="f632" y="f633"/>
                </a:move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4" y="f646"/>
                  <a:pt x="f647" y="f648"/>
                  <a:pt x="f649" y="f650"/>
                </a:cubicBezTo>
                <a:lnTo>
                  <a:pt x="f651" y="f652"/>
                </a:lnTo>
                <a:cubicBezTo>
                  <a:pt x="f653" y="f530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lnTo>
                  <a:pt x="f664" y="f665"/>
                </a:lnTo>
                <a:lnTo>
                  <a:pt x="f666" y="f667"/>
                </a:ln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679"/>
                </a:cubicBezTo>
                <a:lnTo>
                  <a:pt x="f680" y="f681"/>
                </a:lnTo>
                <a:cubicBezTo>
                  <a:pt x="f682" y="f504"/>
                  <a:pt x="f683" y="f684"/>
                  <a:pt x="f683" y="f684"/>
                </a:cubicBezTo>
                <a:cubicBezTo>
                  <a:pt x="f683" y="f684"/>
                  <a:pt x="f685" y="f677"/>
                  <a:pt x="f686" y="f687"/>
                </a:cubicBezTo>
                <a:lnTo>
                  <a:pt x="f686" y="f688"/>
                </a:lnTo>
                <a:cubicBezTo>
                  <a:pt x="f689" y="f690"/>
                  <a:pt x="f691" y="f684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691" y="f700"/>
                  <a:pt x="f701" y="f702"/>
                  <a:pt x="f703" y="f704"/>
                </a:cubicBezTo>
                <a:cubicBezTo>
                  <a:pt x="f705" y="f706"/>
                  <a:pt x="f707" y="f708"/>
                  <a:pt x="f709" y="f585"/>
                </a:cubicBezTo>
                <a:cubicBezTo>
                  <a:pt x="f710" y="f711"/>
                  <a:pt x="f712" y="f713"/>
                  <a:pt x="f632" y="f633"/>
                </a:cubicBezTo>
                <a:close/>
                <a:moveTo>
                  <a:pt x="f714" y="f715"/>
                </a:moveTo>
                <a:cubicBezTo>
                  <a:pt x="f716" y="f717"/>
                  <a:pt x="f718" y="f719"/>
                  <a:pt x="f720" y="f721"/>
                </a:cubicBezTo>
                <a:cubicBezTo>
                  <a:pt x="f722" y="f723"/>
                  <a:pt x="f724" y="f725"/>
                  <a:pt x="f714" y="f726"/>
                </a:cubicBezTo>
                <a:close/>
                <a:moveTo>
                  <a:pt x="f727" y="f728"/>
                </a:moveTo>
                <a:cubicBezTo>
                  <a:pt x="f729" y="f730"/>
                  <a:pt x="f731" y="f732"/>
                  <a:pt x="f733" y="f732"/>
                </a:cubicBezTo>
                <a:lnTo>
                  <a:pt x="f733" y="f734"/>
                </a:lnTo>
                <a:cubicBezTo>
                  <a:pt x="f735" y="f736"/>
                  <a:pt x="f737" y="f738"/>
                  <a:pt x="f739" y="f740"/>
                </a:cubicBezTo>
                <a:cubicBezTo>
                  <a:pt x="f741" y="f742"/>
                  <a:pt x="f743" y="f744"/>
                  <a:pt x="f727" y="f728"/>
                </a:cubicBezTo>
                <a:close/>
                <a:moveTo>
                  <a:pt x="f745" y="f746"/>
                </a:moveTo>
                <a:cubicBezTo>
                  <a:pt x="f747" y="f748"/>
                  <a:pt x="f749" y="f750"/>
                  <a:pt x="f751" y="f752"/>
                </a:cubicBez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762"/>
                  <a:pt x="f763" y="f764"/>
                </a:cubicBezTo>
                <a:cubicBezTo>
                  <a:pt x="f765" y="f766"/>
                  <a:pt x="f767" y="f768"/>
                  <a:pt x="f769" y="f770"/>
                </a:cubicBezTo>
                <a:lnTo>
                  <a:pt x="f769" y="f771"/>
                </a:lnTo>
                <a:cubicBezTo>
                  <a:pt x="f772" y="f773"/>
                  <a:pt x="f774" y="f775"/>
                  <a:pt x="f745" y="f746"/>
                </a:cubicBezTo>
                <a:close/>
                <a:moveTo>
                  <a:pt x="f776" y="f777"/>
                </a:move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368" y="f790"/>
                  <a:pt x="f791" y="f792"/>
                  <a:pt x="f793" y="f794"/>
                </a:cubicBezTo>
                <a:cubicBezTo>
                  <a:pt x="f795" y="f796"/>
                  <a:pt x="f797" y="f798"/>
                  <a:pt x="f799" y="f800"/>
                </a:cubicBezTo>
                <a:cubicBezTo>
                  <a:pt x="f801" y="f802"/>
                  <a:pt x="f803" y="f804"/>
                  <a:pt x="f805" y="f806"/>
                </a:cubicBezTo>
                <a:cubicBezTo>
                  <a:pt x="f807" y="f808"/>
                  <a:pt x="f809" y="f810"/>
                  <a:pt x="f811" y="f812"/>
                </a:cubicBezTo>
                <a:cubicBezTo>
                  <a:pt x="f813" y="f814"/>
                  <a:pt x="f815" y="f816"/>
                  <a:pt x="f817" y="f818"/>
                </a:cubicBezTo>
                <a:cubicBezTo>
                  <a:pt x="f819" y="f820"/>
                  <a:pt x="f821" y="f822"/>
                  <a:pt x="f823" y="f824"/>
                </a:cubicBezTo>
                <a:cubicBezTo>
                  <a:pt x="f825" y="f826"/>
                  <a:pt x="f827" y="f828"/>
                  <a:pt x="f829" y="f830"/>
                </a:cubicBezTo>
                <a:cubicBezTo>
                  <a:pt x="f831" y="f832"/>
                  <a:pt x="f833" y="f834"/>
                  <a:pt x="f835" y="f836"/>
                </a:cubicBezTo>
                <a:cubicBezTo>
                  <a:pt x="f837" y="f838"/>
                  <a:pt x="f839" y="f840"/>
                  <a:pt x="f8" y="f841"/>
                </a:cubicBezTo>
                <a:cubicBezTo>
                  <a:pt x="f842" y="f843"/>
                  <a:pt x="f844" y="f845"/>
                  <a:pt x="f846" y="f847"/>
                </a:cubicBezTo>
                <a:cubicBezTo>
                  <a:pt x="f848" y="f849"/>
                  <a:pt x="f850" y="f851"/>
                  <a:pt x="f852" y="f853"/>
                </a:cubicBezTo>
                <a:cubicBezTo>
                  <a:pt x="f854" y="f855"/>
                  <a:pt x="f856" y="f857"/>
                  <a:pt x="f858" y="f859"/>
                </a:cubicBezTo>
                <a:cubicBezTo>
                  <a:pt x="f860" y="f861"/>
                  <a:pt x="f862" y="f863"/>
                  <a:pt x="f864" y="f865"/>
                </a:cubicBezTo>
                <a:cubicBezTo>
                  <a:pt x="f866" y="f708"/>
                  <a:pt x="f867" y="f868"/>
                  <a:pt x="f869" y="f870"/>
                </a:cubicBezTo>
                <a:cubicBezTo>
                  <a:pt x="f871" y="f872"/>
                  <a:pt x="f873" y="f874"/>
                  <a:pt x="f875" y="f876"/>
                </a:cubicBezTo>
                <a:cubicBezTo>
                  <a:pt x="f877" y="f878"/>
                  <a:pt x="f879" y="f880"/>
                  <a:pt x="f881" y="f882"/>
                </a:cubicBezTo>
                <a:cubicBezTo>
                  <a:pt x="f883" y="f884"/>
                  <a:pt x="f885" y="f886"/>
                  <a:pt x="f887" y="f888"/>
                </a:cubicBezTo>
                <a:cubicBezTo>
                  <a:pt x="f889" y="f890"/>
                  <a:pt x="f891" y="f892"/>
                  <a:pt x="f893" y="f894"/>
                </a:cubicBezTo>
                <a:cubicBezTo>
                  <a:pt x="f895" y="f896"/>
                  <a:pt x="f897" y="f898"/>
                  <a:pt x="f899" y="f900"/>
                </a:cubicBezTo>
                <a:cubicBezTo>
                  <a:pt x="f901" y="f902"/>
                  <a:pt x="f903" y="f904"/>
                  <a:pt x="f905" y="f906"/>
                </a:cubicBezTo>
                <a:cubicBezTo>
                  <a:pt x="f907" y="f908"/>
                  <a:pt x="f909" y="f910"/>
                  <a:pt x="f911" y="f912"/>
                </a:cubicBezTo>
                <a:lnTo>
                  <a:pt x="f911" y="f913"/>
                </a:lnTo>
                <a:cubicBezTo>
                  <a:pt x="f914" y="f915"/>
                  <a:pt x="f916" y="f917"/>
                  <a:pt x="f776" y="f777"/>
                </a:cubicBezTo>
                <a:close/>
                <a:moveTo>
                  <a:pt x="f233" y="f918"/>
                </a:moveTo>
                <a:cubicBezTo>
                  <a:pt x="f919" y="f920"/>
                  <a:pt x="f921" y="f922"/>
                  <a:pt x="f923" y="f924"/>
                </a:cubicBezTo>
                <a:lnTo>
                  <a:pt x="f925" y="f926"/>
                </a:lnTo>
                <a:lnTo>
                  <a:pt x="f927" y="f928"/>
                </a:lnTo>
                <a:cubicBezTo>
                  <a:pt x="f927" y="f928"/>
                  <a:pt x="f103" y="f929"/>
                  <a:pt x="f930" y="f931"/>
                </a:cubicBezTo>
                <a:cubicBezTo>
                  <a:pt x="f932" y="f933"/>
                  <a:pt x="f934" y="f935"/>
                  <a:pt x="f936" y="f937"/>
                </a:cubicBezTo>
                <a:lnTo>
                  <a:pt x="f936" y="f938"/>
                </a:lnTo>
                <a:cubicBezTo>
                  <a:pt x="f939" y="f771"/>
                  <a:pt x="f940" y="f941"/>
                  <a:pt x="f942" y="f943"/>
                </a:cubicBezTo>
                <a:cubicBezTo>
                  <a:pt x="f944" y="f945"/>
                  <a:pt x="f946" y="f947"/>
                  <a:pt x="f233" y="f918"/>
                </a:cubicBezTo>
                <a:close/>
                <a:moveTo>
                  <a:pt x="f948" y="f949"/>
                </a:moveTo>
                <a:cubicBezTo>
                  <a:pt x="f950" y="f951"/>
                  <a:pt x="f952" y="f953"/>
                  <a:pt x="f954" y="f955"/>
                </a:cubicBezTo>
                <a:cubicBezTo>
                  <a:pt x="f956" y="f957"/>
                  <a:pt x="f954" y="f958"/>
                  <a:pt x="f959" y="f960"/>
                </a:cubicBezTo>
                <a:cubicBezTo>
                  <a:pt x="f961" y="f962"/>
                  <a:pt x="f963" y="f962"/>
                  <a:pt x="f964" y="f960"/>
                </a:cubicBezTo>
                <a:cubicBezTo>
                  <a:pt x="f965" y="f966"/>
                  <a:pt x="f65" y="f967"/>
                  <a:pt x="f948" y="f968"/>
                </a:cubicBezTo>
                <a:cubicBezTo>
                  <a:pt x="f969" y="f970"/>
                  <a:pt x="f971" y="f972"/>
                  <a:pt x="f973" y="f974"/>
                </a:cubicBezTo>
                <a:cubicBezTo>
                  <a:pt x="f975" y="f976"/>
                  <a:pt x="f977" y="f978"/>
                  <a:pt x="f948" y="f979"/>
                </a:cubicBezTo>
                <a:close/>
                <a:moveTo>
                  <a:pt x="f980" y="f981"/>
                </a:moveTo>
                <a:cubicBezTo>
                  <a:pt x="f982" y="f983"/>
                  <a:pt x="f984" y="f985"/>
                  <a:pt x="f986" y="f987"/>
                </a:cubicBezTo>
                <a:cubicBezTo>
                  <a:pt x="f988" y="f989"/>
                  <a:pt x="f990" y="f991"/>
                  <a:pt x="f992" y="f989"/>
                </a:cubicBezTo>
                <a:cubicBezTo>
                  <a:pt x="f993" y="f989"/>
                  <a:pt x="f994" y="f995"/>
                  <a:pt x="f994" y="f995"/>
                </a:cubicBezTo>
                <a:cubicBezTo>
                  <a:pt x="f996" y="f997"/>
                  <a:pt x="f998" y="f999"/>
                  <a:pt x="f1000" y="f1001"/>
                </a:cubicBezTo>
                <a:cubicBezTo>
                  <a:pt x="f1002" y="f1003"/>
                  <a:pt x="f1004" y="f1005"/>
                  <a:pt x="f1006" y="f1007"/>
                </a:cubicBezTo>
                <a:lnTo>
                  <a:pt x="f1008" y="f1009"/>
                </a:lnTo>
                <a:cubicBezTo>
                  <a:pt x="f1010" y="f1011"/>
                  <a:pt x="f1012" y="f1013"/>
                  <a:pt x="f1014" y="f1015"/>
                </a:cubicBezTo>
                <a:close/>
                <a:moveTo>
                  <a:pt x="f1016" y="f1017"/>
                </a:move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16" y="f1028"/>
                </a:cubicBezTo>
                <a:close/>
                <a:moveTo>
                  <a:pt x="f1029" y="f1030"/>
                </a:moveTo>
                <a:cubicBezTo>
                  <a:pt x="f1031" y="f1032"/>
                  <a:pt x="f1033" y="f1034"/>
                  <a:pt x="f1035" y="f1036"/>
                </a:cubicBezTo>
                <a:cubicBezTo>
                  <a:pt x="f1037" y="f1038"/>
                  <a:pt x="f1039" y="f1040"/>
                  <a:pt x="f1041" y="f1042"/>
                </a:cubicBezTo>
                <a:lnTo>
                  <a:pt x="f1043" y="f1044"/>
                </a:lnTo>
                <a:cubicBezTo>
                  <a:pt x="f1045" y="f1046"/>
                  <a:pt x="f1047" y="f1048"/>
                  <a:pt x="f1045" y="f1049"/>
                </a:cubicBezTo>
                <a:cubicBezTo>
                  <a:pt x="f1050" y="f1051"/>
                  <a:pt x="f1052" y="f1053"/>
                  <a:pt x="f1054" y="f1055"/>
                </a:cubicBezTo>
                <a:cubicBezTo>
                  <a:pt x="f1056" y="f1057"/>
                  <a:pt x="f1058" y="f1059"/>
                  <a:pt x="f1060" y="f1061"/>
                </a:cubicBezTo>
                <a:cubicBezTo>
                  <a:pt x="f1062" y="f1059"/>
                  <a:pt x="f1063" y="f1064"/>
                  <a:pt x="f1065" y="f1066"/>
                </a:cubicBezTo>
                <a:cubicBezTo>
                  <a:pt x="f1067" y="f1068"/>
                  <a:pt x="f1069" y="f1070"/>
                  <a:pt x="f1071" y="f1072"/>
                </a:cubicBezTo>
                <a:lnTo>
                  <a:pt x="f1073" y="f1074"/>
                </a:lnTo>
                <a:cubicBezTo>
                  <a:pt x="f1075" y="f1076"/>
                  <a:pt x="f1077" y="f1078"/>
                  <a:pt x="f1079" y="f1080"/>
                </a:cubicBezTo>
                <a:cubicBezTo>
                  <a:pt x="f1081" y="f1082"/>
                  <a:pt x="f1083" y="f1084"/>
                  <a:pt x="f1085" y="f1038"/>
                </a:cubicBezTo>
                <a:cubicBezTo>
                  <a:pt x="f1086" y="f1087"/>
                  <a:pt x="f1088" y="f1089"/>
                  <a:pt x="f1029" y="f1030"/>
                </a:cubicBezTo>
                <a:close/>
                <a:moveTo>
                  <a:pt x="f1090" y="f1091"/>
                </a:moveTo>
                <a:cubicBezTo>
                  <a:pt x="f1092" y="f1093"/>
                  <a:pt x="f1094" y="f1095"/>
                  <a:pt x="f1096" y="f1097"/>
                </a:cubicBezTo>
                <a:lnTo>
                  <a:pt x="f1096" y="f1098"/>
                </a:lnTo>
                <a:cubicBezTo>
                  <a:pt x="f1099" y="f1100"/>
                  <a:pt x="f1101" y="f1102"/>
                  <a:pt x="f1103" y="f1104"/>
                </a:cubicBezTo>
                <a:cubicBezTo>
                  <a:pt x="f1105" y="f1106"/>
                  <a:pt x="f1107" y="f1108"/>
                  <a:pt x="f1090" y="f1091"/>
                </a:cubicBezTo>
                <a:close/>
                <a:moveTo>
                  <a:pt x="f1109" y="f1110"/>
                </a:moveTo>
                <a:cubicBezTo>
                  <a:pt x="f1111" y="f1112"/>
                  <a:pt x="f1113" y="f1114"/>
                  <a:pt x="f1115" y="f1116"/>
                </a:cubicBezTo>
                <a:cubicBezTo>
                  <a:pt x="f1117" y="f1118"/>
                  <a:pt x="f1119" y="f1120"/>
                  <a:pt x="f1121" y="f1122"/>
                </a:cubicBezTo>
                <a:cubicBezTo>
                  <a:pt x="f1123" y="f1120"/>
                  <a:pt x="f1124" y="f1118"/>
                  <a:pt x="f1125" y="f1116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26" y="f1134"/>
                  <a:pt x="f1135" y="f1136"/>
                </a:cubicBezTo>
                <a:lnTo>
                  <a:pt x="f1137" y="f1138"/>
                </a:lnTo>
                <a:cubicBezTo>
                  <a:pt x="f1139" y="f1140"/>
                  <a:pt x="f1141" y="f1142"/>
                  <a:pt x="f1143" y="f1144"/>
                </a:cubicBezTo>
                <a:cubicBezTo>
                  <a:pt x="f1145" y="f1146"/>
                  <a:pt x="f1147" y="f1148"/>
                  <a:pt x="f1149" y="f1150"/>
                </a:cubicBezTo>
                <a:cubicBezTo>
                  <a:pt x="f1151" y="f1152"/>
                  <a:pt x="f1153" y="f1154"/>
                  <a:pt x="f1109" y="f1110"/>
                </a:cubicBezTo>
                <a:close/>
                <a:moveTo>
                  <a:pt x="f1155" y="f1156"/>
                </a:moveTo>
                <a:cubicBezTo>
                  <a:pt x="f1157" y="f1158"/>
                  <a:pt x="f1159" y="f1160"/>
                  <a:pt x="f1161" y="f1162"/>
                </a:cubicBezTo>
                <a:cubicBezTo>
                  <a:pt x="f1163" y="f1164"/>
                  <a:pt x="f1165" y="f1166"/>
                  <a:pt x="f1167" y="f1168"/>
                </a:cubicBezTo>
                <a:cubicBezTo>
                  <a:pt x="f1169" y="f1170"/>
                  <a:pt x="f1171" y="f1172"/>
                  <a:pt x="f1155" y="f1156"/>
                </a:cubicBezTo>
                <a:close/>
                <a:moveTo>
                  <a:pt x="f1173" y="f1174"/>
                </a:moveTo>
                <a:cubicBezTo>
                  <a:pt x="f1175" y="f1176"/>
                  <a:pt x="f1177" y="f1178"/>
                  <a:pt x="f1179" y="f1180"/>
                </a:cubicBezTo>
                <a:cubicBezTo>
                  <a:pt x="f1181" y="f1182"/>
                  <a:pt x="f1183" y="f1184"/>
                  <a:pt x="f1185" y="f1186"/>
                </a:cubicBezTo>
                <a:cubicBezTo>
                  <a:pt x="f1187" y="f1188"/>
                  <a:pt x="f1189" y="f1190"/>
                  <a:pt x="f1191" y="f1192"/>
                </a:cubicBezTo>
                <a:lnTo>
                  <a:pt x="f1193" y="f1194"/>
                </a:lnTo>
                <a:lnTo>
                  <a:pt x="f1195" y="f1196"/>
                </a:lnTo>
                <a:cubicBezTo>
                  <a:pt x="f1197" y="f1198"/>
                  <a:pt x="f1199" y="f1200"/>
                  <a:pt x="f1173" y="f1174"/>
                </a:cubicBezTo>
                <a:close/>
                <a:moveTo>
                  <a:pt x="f1201" y="f1202"/>
                </a:moveTo>
                <a:cubicBezTo>
                  <a:pt x="f1203" y="f1204"/>
                  <a:pt x="f1203" y="f1205"/>
                  <a:pt x="f1206" y="f1207"/>
                </a:cubicBezTo>
                <a:cubicBezTo>
                  <a:pt x="f1208" y="f1209"/>
                  <a:pt x="f1206" y="f1210"/>
                  <a:pt x="f1211" y="f1212"/>
                </a:cubicBezTo>
                <a:cubicBezTo>
                  <a:pt x="f1213" y="f1214"/>
                  <a:pt x="f1215" y="f1216"/>
                  <a:pt x="f1217" y="f1218"/>
                </a:cubicBezTo>
                <a:cubicBezTo>
                  <a:pt x="f1219" y="f1220"/>
                  <a:pt x="f1221" y="f1222"/>
                  <a:pt x="f1223" y="f1224"/>
                </a:cubicBezTo>
                <a:cubicBezTo>
                  <a:pt x="f1225" y="f1226"/>
                  <a:pt x="f1227" y="f1228"/>
                  <a:pt x="f1229" y="f1230"/>
                </a:cubicBezTo>
                <a:cubicBezTo>
                  <a:pt x="f1231" y="f1232"/>
                  <a:pt x="f1233" y="f1234"/>
                  <a:pt x="f1235" y="f1236"/>
                </a:cubicBezTo>
                <a:cubicBezTo>
                  <a:pt x="f1237" y="f1238"/>
                  <a:pt x="f1239" y="f1240"/>
                  <a:pt x="f1241" y="f1242"/>
                </a:cubicBezTo>
                <a:cubicBezTo>
                  <a:pt x="f1243" y="f1244"/>
                  <a:pt x="f1245" y="f1246"/>
                  <a:pt x="f1201" y="f1202"/>
                </a:cubicBezTo>
                <a:close/>
                <a:moveTo>
                  <a:pt x="f1181" y="f1247"/>
                </a:moveTo>
                <a:cubicBezTo>
                  <a:pt x="f1248" y="f1249"/>
                  <a:pt x="f1250" y="f1251"/>
                  <a:pt x="f1252" y="f1253"/>
                </a:cubicBezTo>
                <a:lnTo>
                  <a:pt x="f1252" y="f1254"/>
                </a:lnTo>
                <a:cubicBezTo>
                  <a:pt x="f1255" y="f1256"/>
                  <a:pt x="f1257" y="f1258"/>
                  <a:pt x="f1259" y="f1260"/>
                </a:cubicBezTo>
                <a:lnTo>
                  <a:pt x="f1261" y="f1262"/>
                </a:lnTo>
                <a:cubicBezTo>
                  <a:pt x="f1263" y="f1264"/>
                  <a:pt x="f1265" y="f1266"/>
                  <a:pt x="f1267" y="f1268"/>
                </a:cubicBezTo>
                <a:lnTo>
                  <a:pt x="f1269" y="f1270"/>
                </a:lnTo>
                <a:lnTo>
                  <a:pt x="f1271" y="f1272"/>
                </a:lnTo>
                <a:cubicBezTo>
                  <a:pt x="f1273" y="f1274"/>
                  <a:pt x="f1275" y="f1276"/>
                  <a:pt x="f1277" y="f1278"/>
                </a:cubicBezTo>
                <a:cubicBezTo>
                  <a:pt x="f1279" y="f1280"/>
                  <a:pt x="f1281" y="f1282"/>
                  <a:pt x="f1283" y="f1282"/>
                </a:cubicBezTo>
                <a:cubicBezTo>
                  <a:pt x="f1284" y="f1285"/>
                  <a:pt x="f1286" y="f1287"/>
                  <a:pt x="f1288" y="f1289"/>
                </a:cubicBezTo>
                <a:lnTo>
                  <a:pt x="f1290" y="f1291"/>
                </a:lnTo>
                <a:cubicBezTo>
                  <a:pt x="f1292" y="f1293"/>
                  <a:pt x="f1292" y="f1294"/>
                  <a:pt x="f1290" y="f1295"/>
                </a:cubicBezTo>
                <a:cubicBezTo>
                  <a:pt x="f1296" y="f1297"/>
                  <a:pt x="f1298" y="f1299"/>
                  <a:pt x="f1300" y="f1301"/>
                </a:cubicBezTo>
                <a:cubicBezTo>
                  <a:pt x="f1302" y="f1303"/>
                  <a:pt x="f1304" y="f1305"/>
                  <a:pt x="f1306" y="f1307"/>
                </a:cubicBezTo>
                <a:cubicBezTo>
                  <a:pt x="f1308" y="f1309"/>
                  <a:pt x="f1310" y="f1311"/>
                  <a:pt x="f1312" y="f1313"/>
                </a:cubicBezTo>
                <a:cubicBezTo>
                  <a:pt x="f1314" y="f1315"/>
                  <a:pt x="f1316" y="f1317"/>
                  <a:pt x="f1318" y="f1319"/>
                </a:cubicBezTo>
                <a:cubicBezTo>
                  <a:pt x="f1320" y="f1321"/>
                  <a:pt x="f1322" y="f1323"/>
                  <a:pt x="f1324" y="f1325"/>
                </a:cubicBezTo>
                <a:cubicBezTo>
                  <a:pt x="f1326" y="f1327"/>
                  <a:pt x="f1328" y="f1329"/>
                  <a:pt x="f1330" y="f1331"/>
                </a:cubicBezTo>
                <a:cubicBezTo>
                  <a:pt x="f1332" y="f1333"/>
                  <a:pt x="f1334" y="f1335"/>
                  <a:pt x="f1181" y="f1247"/>
                </a:cubicBezTo>
                <a:close/>
                <a:moveTo>
                  <a:pt x="f1336" y="f1337"/>
                </a:moveTo>
                <a:cubicBezTo>
                  <a:pt x="f1338" y="f1339"/>
                  <a:pt x="f1340" y="f1341"/>
                  <a:pt x="f1342" y="f1343"/>
                </a:cubicBezTo>
                <a:cubicBezTo>
                  <a:pt x="f1344" y="f1345"/>
                  <a:pt x="f1346" y="f1347"/>
                  <a:pt x="f1348" y="f1349"/>
                </a:cubicBezTo>
                <a:lnTo>
                  <a:pt x="f1350" y="f1351"/>
                </a:lnTo>
                <a:cubicBezTo>
                  <a:pt x="f1352" y="f1353"/>
                  <a:pt x="f1354" y="f1355"/>
                  <a:pt x="f1356" y="f1357"/>
                </a:cubicBezTo>
                <a:cubicBezTo>
                  <a:pt x="f1358" y="f1359"/>
                  <a:pt x="f1360" y="f1361"/>
                  <a:pt x="f1362" y="f1363"/>
                </a:cubicBezTo>
                <a:cubicBezTo>
                  <a:pt x="f1364" y="f1365"/>
                  <a:pt x="f1366" y="f1367"/>
                  <a:pt x="f1368" y="f1369"/>
                </a:cubicBezTo>
                <a:cubicBezTo>
                  <a:pt x="f1370" y="f1371"/>
                  <a:pt x="f1372" y="f1373"/>
                  <a:pt x="f1374" y="f1375"/>
                </a:cubicBezTo>
                <a:cubicBezTo>
                  <a:pt x="f1376" y="f1377"/>
                  <a:pt x="f1378" y="f1379"/>
                  <a:pt x="f1380" y="f1381"/>
                </a:cubicBezTo>
                <a:cubicBezTo>
                  <a:pt x="f1382" y="f1383"/>
                  <a:pt x="f1384" y="f1385"/>
                  <a:pt x="f1386" y="f1387"/>
                </a:cubicBezTo>
                <a:cubicBezTo>
                  <a:pt x="f1388" y="f1389"/>
                  <a:pt x="f1390" y="f1391"/>
                  <a:pt x="f1392" y="f1393"/>
                </a:cubicBezTo>
                <a:cubicBezTo>
                  <a:pt x="f1394" y="f1395"/>
                  <a:pt x="f1396" y="f1397"/>
                  <a:pt x="f1398" y="f1399"/>
                </a:cubicBezTo>
                <a:cubicBezTo>
                  <a:pt x="f1400" y="f1401"/>
                  <a:pt x="f1402" y="f1403"/>
                  <a:pt x="f1404" y="f1405"/>
                </a:cubicBezTo>
                <a:cubicBezTo>
                  <a:pt x="f1406" y="f1407"/>
                  <a:pt x="f1408" y="f1409"/>
                  <a:pt x="f1410" y="f1411"/>
                </a:cubicBezTo>
                <a:cubicBezTo>
                  <a:pt x="f1412" y="f1413"/>
                  <a:pt x="f1414" y="f1415"/>
                  <a:pt x="f1416" y="f1417"/>
                </a:cubicBezTo>
                <a:cubicBezTo>
                  <a:pt x="f1418" y="f1419"/>
                  <a:pt x="f1420" y="f1421"/>
                  <a:pt x="f1344" y="f1422"/>
                </a:cubicBezTo>
                <a:cubicBezTo>
                  <a:pt x="f1423" y="f1424"/>
                  <a:pt x="f1425" y="f1426"/>
                  <a:pt x="f1427" y="f1428"/>
                </a:cubicBezTo>
                <a:cubicBezTo>
                  <a:pt x="f1429" y="f1430"/>
                  <a:pt x="f1431" y="f1432"/>
                  <a:pt x="f1433" y="f1434"/>
                </a:cubicBezTo>
                <a:cubicBezTo>
                  <a:pt x="f1435" y="f1436"/>
                  <a:pt x="f1435" y="f1437"/>
                  <a:pt x="f1433" y="f1438"/>
                </a:cubicBezTo>
                <a:cubicBezTo>
                  <a:pt x="f1439" y="f1440"/>
                  <a:pt x="f1441" y="f1442"/>
                  <a:pt x="f994" y="f1443"/>
                </a:cubicBezTo>
                <a:cubicBezTo>
                  <a:pt x="f1444" y="f1445"/>
                  <a:pt x="f1446" y="f1447"/>
                  <a:pt x="f1448" y="f1449"/>
                </a:cubicBezTo>
                <a:lnTo>
                  <a:pt x="f1450" y="f1451"/>
                </a:lnTo>
                <a:cubicBezTo>
                  <a:pt x="f1452" y="f1453"/>
                  <a:pt x="f1454" y="f1455"/>
                  <a:pt x="f1456" y="f1457"/>
                </a:cubicBezTo>
                <a:lnTo>
                  <a:pt x="f1458" y="f1459"/>
                </a:lnTo>
                <a:cubicBezTo>
                  <a:pt x="f1460" y="f1461"/>
                  <a:pt x="f1462" y="f1461"/>
                  <a:pt x="f1463" y="f1459"/>
                </a:cubicBezTo>
                <a:cubicBezTo>
                  <a:pt x="f1464" y="f1465"/>
                  <a:pt x="f1466" y="f1467"/>
                  <a:pt x="f1468" y="f1469"/>
                </a:cubicBezTo>
                <a:cubicBezTo>
                  <a:pt x="f1470" y="f1471"/>
                  <a:pt x="f1472" y="f639"/>
                  <a:pt x="f1473" y="f1474"/>
                </a:cubicBezTo>
                <a:cubicBezTo>
                  <a:pt x="f1475" y="f1476"/>
                  <a:pt x="f1477" y="f1478"/>
                  <a:pt x="f1479" y="f1480"/>
                </a:cubicBezTo>
                <a:cubicBezTo>
                  <a:pt x="f1481" y="f1482"/>
                  <a:pt x="f1483" y="f1484"/>
                  <a:pt x="f1485" y="f1486"/>
                </a:cubicBezTo>
                <a:cubicBezTo>
                  <a:pt x="f1487" y="f1488"/>
                  <a:pt x="f1489" y="f1490"/>
                  <a:pt x="f1491" y="f1492"/>
                </a:cubicBezTo>
                <a:cubicBezTo>
                  <a:pt x="f1493" y="f1494"/>
                  <a:pt x="f1495" y="f1496"/>
                  <a:pt x="f1497" y="f1498"/>
                </a:cubicBezTo>
                <a:cubicBezTo>
                  <a:pt x="f1499" y="f1500"/>
                  <a:pt x="f1501" y="f1502"/>
                  <a:pt x="f1503" y="f1504"/>
                </a:cubicBezTo>
                <a:cubicBezTo>
                  <a:pt x="f1505" y="f1506"/>
                  <a:pt x="f1507" y="f1508"/>
                  <a:pt x="f1509" y="f1510"/>
                </a:cubicBezTo>
                <a:cubicBezTo>
                  <a:pt x="f1511" y="f1512"/>
                  <a:pt x="f1513" y="f1514"/>
                  <a:pt x="f1515" y="f1516"/>
                </a:cubicBezTo>
                <a:cubicBezTo>
                  <a:pt x="f1517" y="f1518"/>
                  <a:pt x="f1519" y="f1520"/>
                  <a:pt x="f1521" y="f1522"/>
                </a:cubicBezTo>
                <a:cubicBezTo>
                  <a:pt x="f1523" y="f766"/>
                  <a:pt x="f1524" y="f1525"/>
                  <a:pt x="f1526" y="f1527"/>
                </a:cubicBezTo>
                <a:cubicBezTo>
                  <a:pt x="f1528" y="f1529"/>
                  <a:pt x="f1530" y="f1531"/>
                  <a:pt x="f1526" y="f1532"/>
                </a:cubicBezTo>
                <a:cubicBezTo>
                  <a:pt x="f1533" y="f1534"/>
                  <a:pt x="f1535" y="f1536"/>
                  <a:pt x="f1537" y="f1538"/>
                </a:cubicBezTo>
                <a:cubicBezTo>
                  <a:pt x="f1539" y="f1540"/>
                  <a:pt x="f1541" y="f1542"/>
                  <a:pt x="f1543" y="f1544"/>
                </a:cubicBezTo>
                <a:cubicBezTo>
                  <a:pt x="f1545" y="f1546"/>
                  <a:pt x="f1547" y="f1548"/>
                  <a:pt x="f1549" y="f1550"/>
                </a:cubicBezTo>
                <a:lnTo>
                  <a:pt x="f1551" y="f361"/>
                </a:lnTo>
                <a:cubicBezTo>
                  <a:pt x="f1552" y="f1553"/>
                  <a:pt x="f1554" y="f1555"/>
                  <a:pt x="f1556" y="f236"/>
                </a:cubicBezTo>
                <a:cubicBezTo>
                  <a:pt x="f1557" y="f1558"/>
                  <a:pt x="f1559" y="f1560"/>
                  <a:pt x="f1561" y="f1562"/>
                </a:cubicBezTo>
                <a:cubicBezTo>
                  <a:pt x="f1563" y="f1564"/>
                  <a:pt x="f1565" y="f1566"/>
                  <a:pt x="f1567" y="f1568"/>
                </a:cubicBezTo>
                <a:cubicBezTo>
                  <a:pt x="f1569" y="f1570"/>
                  <a:pt x="f1571" y="f1572"/>
                  <a:pt x="f1573" y="f1574"/>
                </a:cubicBezTo>
                <a:cubicBezTo>
                  <a:pt x="f1575" y="f1576"/>
                  <a:pt x="f1577" y="f1578"/>
                  <a:pt x="f1579" y="f1580"/>
                </a:cubicBezTo>
                <a:cubicBezTo>
                  <a:pt x="f1581" y="f1582"/>
                  <a:pt x="f1583" y="f1584"/>
                  <a:pt x="f1585" y="f1586"/>
                </a:cubicBezTo>
                <a:cubicBezTo>
                  <a:pt x="f1587" y="f1588"/>
                  <a:pt x="f1589" y="f1590"/>
                  <a:pt x="f1591" y="f1592"/>
                </a:cubicBezTo>
                <a:cubicBezTo>
                  <a:pt x="f1593" y="f1594"/>
                  <a:pt x="f1595" y="f1596"/>
                  <a:pt x="f1597" y="f1598"/>
                </a:cubicBezTo>
                <a:cubicBezTo>
                  <a:pt x="f1599" y="f1600"/>
                  <a:pt x="f1601" y="f1602"/>
                  <a:pt x="f1603" y="f1604"/>
                </a:cubicBezTo>
                <a:cubicBezTo>
                  <a:pt x="f1605" y="f1606"/>
                  <a:pt x="f1607" y="f1608"/>
                  <a:pt x="f1609" y="f1610"/>
                </a:cubicBezTo>
                <a:cubicBezTo>
                  <a:pt x="f1611" y="f1612"/>
                  <a:pt x="f1613" y="f1614"/>
                  <a:pt x="f1615" y="f1616"/>
                </a:cubicBezTo>
                <a:cubicBezTo>
                  <a:pt x="f1617" y="f1618"/>
                  <a:pt x="f1619" y="f1592"/>
                  <a:pt x="f1620" y="f1621"/>
                </a:cubicBezTo>
                <a:cubicBezTo>
                  <a:pt x="f1622" y="f126"/>
                  <a:pt x="f1623" y="f1624"/>
                  <a:pt x="f1625" y="f1626"/>
                </a:cubicBezTo>
                <a:cubicBezTo>
                  <a:pt x="f1627" y="f1628"/>
                  <a:pt x="f1629" y="f1630"/>
                  <a:pt x="f1631" y="f1632"/>
                </a:cubicBezTo>
                <a:cubicBezTo>
                  <a:pt x="f1633" y="f1634"/>
                  <a:pt x="f1635" y="f1636"/>
                  <a:pt x="f1637" y="f1638"/>
                </a:cubicBezTo>
                <a:cubicBezTo>
                  <a:pt x="f1639" y="f1640"/>
                  <a:pt x="f1641" y="f1642"/>
                  <a:pt x="f1643" y="f1644"/>
                </a:cubicBezTo>
                <a:cubicBezTo>
                  <a:pt x="f1645" y="f1646"/>
                  <a:pt x="f1647" y="f1648"/>
                  <a:pt x="f1649" y="f1650"/>
                </a:cubicBezTo>
                <a:cubicBezTo>
                  <a:pt x="f1651" y="f1652"/>
                  <a:pt x="f1653" y="f1654"/>
                  <a:pt x="f1655" y="f1656"/>
                </a:cubicBezTo>
                <a:cubicBezTo>
                  <a:pt x="f1657" y="f1658"/>
                  <a:pt x="f1659" y="f1660"/>
                  <a:pt x="f1661" y="f1662"/>
                </a:cubicBezTo>
                <a:cubicBezTo>
                  <a:pt x="f1663" y="f1664"/>
                  <a:pt x="f1665" y="f1666"/>
                  <a:pt x="f1667" y="f1668"/>
                </a:cubicBezTo>
                <a:cubicBezTo>
                  <a:pt x="f1669" y="f1670"/>
                  <a:pt x="f1671" y="f1672"/>
                  <a:pt x="f1673" y="f1674"/>
                </a:cubicBezTo>
                <a:cubicBezTo>
                  <a:pt x="f1675" y="f1676"/>
                  <a:pt x="f1677" y="f1678"/>
                  <a:pt x="f1679" y="f1680"/>
                </a:cubicBezTo>
                <a:cubicBezTo>
                  <a:pt x="f1681" y="f1682"/>
                  <a:pt x="f1233" y="f1683"/>
                  <a:pt x="f1684" y="f1685"/>
                </a:cubicBezTo>
                <a:cubicBezTo>
                  <a:pt x="f1686" y="f1685"/>
                  <a:pt x="f1687" y="f1688"/>
                  <a:pt x="f1689" y="f1690"/>
                </a:cubicBezTo>
                <a:cubicBezTo>
                  <a:pt x="f1691" y="f1692"/>
                  <a:pt x="f1693" y="f1694"/>
                  <a:pt x="f1695" y="f1696"/>
                </a:cubicBezTo>
                <a:cubicBezTo>
                  <a:pt x="f1697" y="f1698"/>
                  <a:pt x="f1699" y="f1700"/>
                  <a:pt x="f1701" y="f1702"/>
                </a:cubicBezTo>
                <a:cubicBezTo>
                  <a:pt x="f1703" y="f1704"/>
                  <a:pt x="f1705" y="f1706"/>
                  <a:pt x="f1707" y="f1708"/>
                </a:cubicBezTo>
                <a:cubicBezTo>
                  <a:pt x="f1709" y="f1710"/>
                  <a:pt x="f1711" y="f1712"/>
                  <a:pt x="f1713" y="f1714"/>
                </a:cubicBezTo>
                <a:cubicBezTo>
                  <a:pt x="f1715" y="f1716"/>
                  <a:pt x="f1717" y="f1718"/>
                  <a:pt x="f1719" y="f1720"/>
                </a:cubicBezTo>
                <a:cubicBezTo>
                  <a:pt x="f1721" y="f1722"/>
                  <a:pt x="f1723" y="f1724"/>
                  <a:pt x="f1725" y="f1726"/>
                </a:cubicBezTo>
                <a:cubicBezTo>
                  <a:pt x="f1727" y="f1728"/>
                  <a:pt x="f1729" y="f1730"/>
                  <a:pt x="f1731" y="f1732"/>
                </a:cubicBezTo>
                <a:cubicBezTo>
                  <a:pt x="f1733" y="f1734"/>
                  <a:pt x="f1735" y="f1736"/>
                  <a:pt x="f1737" y="f1738"/>
                </a:cubicBezTo>
                <a:cubicBezTo>
                  <a:pt x="f1739" y="f1740"/>
                  <a:pt x="f1741" y="f1742"/>
                  <a:pt x="f1743" y="f1744"/>
                </a:cubicBezTo>
                <a:cubicBezTo>
                  <a:pt x="f1745" y="f1746"/>
                  <a:pt x="f1747" y="f1748"/>
                  <a:pt x="f1749" y="f1750"/>
                </a:cubicBezTo>
                <a:cubicBezTo>
                  <a:pt x="f1751" y="f1752"/>
                  <a:pt x="f1753" y="f1754"/>
                  <a:pt x="f1755" y="f1756"/>
                </a:cubicBezTo>
                <a:cubicBezTo>
                  <a:pt x="f1245" y="f1757"/>
                  <a:pt x="f1758" y="f1759"/>
                  <a:pt x="f1760" y="f1761"/>
                </a:cubicBezTo>
                <a:cubicBezTo>
                  <a:pt x="f1762" y="f1763"/>
                  <a:pt x="f1764" y="f1765"/>
                  <a:pt x="f1766" y="f1767"/>
                </a:cubicBezTo>
                <a:cubicBezTo>
                  <a:pt x="f1768" y="f1769"/>
                  <a:pt x="f1770" y="f1771"/>
                  <a:pt x="f1772" y="f1773"/>
                </a:cubicBezTo>
                <a:cubicBezTo>
                  <a:pt x="f1774" y="f1775"/>
                  <a:pt x="f1776" y="f1777"/>
                  <a:pt x="f1778" y="f1779"/>
                </a:cubicBezTo>
                <a:cubicBezTo>
                  <a:pt x="f1780" y="f1781"/>
                  <a:pt x="f1782" y="f1783"/>
                  <a:pt x="f1784" y="f1785"/>
                </a:cubicBezTo>
                <a:cubicBezTo>
                  <a:pt x="f1786" y="f1787"/>
                  <a:pt x="f1788" y="f1789"/>
                  <a:pt x="f1790" y="f1791"/>
                </a:cubicBezTo>
                <a:cubicBezTo>
                  <a:pt x="f1792" y="f1793"/>
                  <a:pt x="f1792" y="f1794"/>
                  <a:pt x="f1790" y="f1795"/>
                </a:cubicBezTo>
                <a:cubicBezTo>
                  <a:pt x="f1796" y="f1797"/>
                  <a:pt x="f1798" y="f1799"/>
                  <a:pt x="f1800" y="f1801"/>
                </a:cubicBezTo>
                <a:cubicBezTo>
                  <a:pt x="f1802" y="f1803"/>
                  <a:pt x="f1804" y="f1805"/>
                  <a:pt x="f1806" y="f1676"/>
                </a:cubicBezTo>
                <a:cubicBezTo>
                  <a:pt x="f1807" y="f1808"/>
                  <a:pt x="f1809" y="f1810"/>
                  <a:pt x="f1811" y="f1812"/>
                </a:cubicBezTo>
                <a:cubicBezTo>
                  <a:pt x="f1813" y="f1814"/>
                  <a:pt x="f1815" y="f1816"/>
                  <a:pt x="f1817" y="f1818"/>
                </a:cubicBezTo>
                <a:cubicBezTo>
                  <a:pt x="f1819" y="f1820"/>
                  <a:pt x="f1821" y="f1822"/>
                  <a:pt x="f1823" y="f1824"/>
                </a:cubicBezTo>
                <a:cubicBezTo>
                  <a:pt x="f1825" y="f1826"/>
                  <a:pt x="f1827" y="f1828"/>
                  <a:pt x="f1829" y="f1830"/>
                </a:cubicBezTo>
                <a:cubicBezTo>
                  <a:pt x="f1831" y="f1832"/>
                  <a:pt x="f1833" y="f1834"/>
                  <a:pt x="f1835" y="f1836"/>
                </a:cubicBezTo>
                <a:cubicBezTo>
                  <a:pt x="f1837" y="f1838"/>
                  <a:pt x="f1839" y="f1840"/>
                  <a:pt x="f1841" y="f1842"/>
                </a:cubicBezTo>
                <a:cubicBezTo>
                  <a:pt x="f1843" y="f1844"/>
                  <a:pt x="f1845" y="f1846"/>
                  <a:pt x="f1847" y="f1848"/>
                </a:cubicBezTo>
                <a:cubicBezTo>
                  <a:pt x="f1849" y="f1850"/>
                  <a:pt x="f1851" y="f1852"/>
                  <a:pt x="f1853" y="f1854"/>
                </a:cubicBezTo>
                <a:cubicBezTo>
                  <a:pt x="f1855" y="f1856"/>
                  <a:pt x="f1857" y="f1858"/>
                  <a:pt x="f1853" y="f1859"/>
                </a:cubicBezTo>
                <a:cubicBezTo>
                  <a:pt x="f1860" y="f1861"/>
                  <a:pt x="f1862" y="f1863"/>
                  <a:pt x="f1864" y="f1865"/>
                </a:cubicBezTo>
                <a:cubicBezTo>
                  <a:pt x="f1866" y="f1867"/>
                  <a:pt x="f1868" y="f1869"/>
                  <a:pt x="f1870" y="f1871"/>
                </a:cubicBezTo>
                <a:cubicBezTo>
                  <a:pt x="f1872" y="f1873"/>
                  <a:pt x="f1874" y="f1875"/>
                  <a:pt x="f1876" y="f1877"/>
                </a:cubicBezTo>
                <a:cubicBezTo>
                  <a:pt x="f1878" y="f1801"/>
                  <a:pt x="f1879" y="f1880"/>
                  <a:pt x="f1881" y="f1882"/>
                </a:cubicBezTo>
                <a:cubicBezTo>
                  <a:pt x="f1883" y="f1884"/>
                  <a:pt x="f1885" y="f1886"/>
                  <a:pt x="f1887" y="f1805"/>
                </a:cubicBezTo>
                <a:cubicBezTo>
                  <a:pt x="f1888" y="f1889"/>
                  <a:pt x="f1890" y="f1891"/>
                  <a:pt x="f1892" y="f1893"/>
                </a:cubicBezTo>
                <a:cubicBezTo>
                  <a:pt x="f1894" y="f1895"/>
                  <a:pt x="f1896" y="f1897"/>
                  <a:pt x="f1898" y="f1899"/>
                </a:cubicBezTo>
                <a:cubicBezTo>
                  <a:pt x="f1900" y="f1901"/>
                  <a:pt x="f1902" y="f1903"/>
                  <a:pt x="f1904" y="f1905"/>
                </a:cubicBezTo>
                <a:cubicBezTo>
                  <a:pt x="f1906" y="f1907"/>
                  <a:pt x="f1908" y="f1909"/>
                  <a:pt x="f1910" y="f1911"/>
                </a:cubicBezTo>
                <a:cubicBezTo>
                  <a:pt x="f1912" y="f1913"/>
                  <a:pt x="f1914" y="f1915"/>
                  <a:pt x="f1916" y="f1917"/>
                </a:cubicBezTo>
                <a:cubicBezTo>
                  <a:pt x="f1918" y="f1919"/>
                  <a:pt x="f1920" y="f1921"/>
                  <a:pt x="f1922" y="f1923"/>
                </a:cubicBezTo>
                <a:cubicBezTo>
                  <a:pt x="f1924" y="f1925"/>
                  <a:pt x="f1926" y="f1927"/>
                  <a:pt x="f1928" y="f1929"/>
                </a:cubicBezTo>
                <a:cubicBezTo>
                  <a:pt x="f670" y="f1836"/>
                  <a:pt x="f1930" y="f1931"/>
                  <a:pt x="f1932" y="f1933"/>
                </a:cubicBezTo>
                <a:cubicBezTo>
                  <a:pt x="f1934" y="f1935"/>
                  <a:pt x="f1936" y="f1937"/>
                  <a:pt x="f1938" y="f1939"/>
                </a:cubicBezTo>
                <a:cubicBezTo>
                  <a:pt x="f1940" y="f1941"/>
                  <a:pt x="f1942" y="f1943"/>
                  <a:pt x="f1944" y="f1945"/>
                </a:cubicBezTo>
                <a:cubicBezTo>
                  <a:pt x="f1946" y="f1947"/>
                  <a:pt x="f1948" y="f1949"/>
                  <a:pt x="f1950" y="f1951"/>
                </a:cubicBezTo>
                <a:lnTo>
                  <a:pt x="f1952" y="f1951"/>
                </a:lnTo>
                <a:cubicBezTo>
                  <a:pt x="f1953" y="f1954"/>
                  <a:pt x="f1955" y="f1956"/>
                  <a:pt x="f1957" y="f1958"/>
                </a:cubicBezTo>
                <a:cubicBezTo>
                  <a:pt x="f1959" y="f1960"/>
                  <a:pt x="f1961" y="f1960"/>
                  <a:pt x="f1962" y="f1958"/>
                </a:cubicBezTo>
                <a:cubicBezTo>
                  <a:pt x="f1963" y="f1964"/>
                  <a:pt x="f1965" y="f1966"/>
                  <a:pt x="f1967" y="f1968"/>
                </a:cubicBezTo>
                <a:cubicBezTo>
                  <a:pt x="f1969" y="f1970"/>
                  <a:pt x="f1971" y="f1972"/>
                  <a:pt x="f1973" y="f1974"/>
                </a:cubicBezTo>
                <a:cubicBezTo>
                  <a:pt x="f1975" y="f1976"/>
                  <a:pt x="f1977" y="f1978"/>
                  <a:pt x="f1979" y="f1980"/>
                </a:cubicBezTo>
                <a:cubicBezTo>
                  <a:pt x="f1981" y="f1982"/>
                  <a:pt x="f1983" y="f1984"/>
                  <a:pt x="f1985" y="f1986"/>
                </a:cubicBezTo>
                <a:cubicBezTo>
                  <a:pt x="f1987" y="f1988"/>
                  <a:pt x="f1989" y="f1990"/>
                  <a:pt x="f1991" y="f1992"/>
                </a:cubicBezTo>
                <a:cubicBezTo>
                  <a:pt x="f1993" y="f1994"/>
                  <a:pt x="f1995" y="f1996"/>
                  <a:pt x="f1997" y="f1998"/>
                </a:cubicBezTo>
                <a:cubicBezTo>
                  <a:pt x="f1999" y="f2000"/>
                  <a:pt x="f2001" y="f2002"/>
                  <a:pt x="f2003" y="f2004"/>
                </a:cubicBezTo>
                <a:cubicBezTo>
                  <a:pt x="f2005" y="f2006"/>
                  <a:pt x="f2007" y="f2008"/>
                  <a:pt x="f2009" y="f2010"/>
                </a:cubicBezTo>
                <a:cubicBezTo>
                  <a:pt x="f2011" y="f2012"/>
                  <a:pt x="f2013" y="f2014"/>
                  <a:pt x="f2015" y="f2016"/>
                </a:cubicBezTo>
                <a:cubicBezTo>
                  <a:pt x="f2017" y="f2018"/>
                  <a:pt x="f2019" y="f2020"/>
                  <a:pt x="f2021" y="f2022"/>
                </a:cubicBezTo>
                <a:cubicBezTo>
                  <a:pt x="f2023" y="f2024"/>
                  <a:pt x="f2025" y="f2026"/>
                  <a:pt x="f2027" y="f2028"/>
                </a:cubicBezTo>
                <a:cubicBezTo>
                  <a:pt x="f2029" y="f2030"/>
                  <a:pt x="f2031" y="f2032"/>
                  <a:pt x="f2033" y="f2034"/>
                </a:cubicBezTo>
                <a:cubicBezTo>
                  <a:pt x="f2035" y="f2036"/>
                  <a:pt x="f2037" y="f2038"/>
                  <a:pt x="f2039" y="f7"/>
                </a:cubicBezTo>
                <a:lnTo>
                  <a:pt x="f2040" y="f7"/>
                </a:lnTo>
                <a:cubicBezTo>
                  <a:pt x="f2041" y="f2042"/>
                  <a:pt x="f2043" y="f2044"/>
                  <a:pt x="f2045" y="f2046"/>
                </a:cubicBezTo>
                <a:cubicBezTo>
                  <a:pt x="f2047" y="f2048"/>
                  <a:pt x="f2049" y="f2050"/>
                  <a:pt x="f2051" y="f2052"/>
                </a:cubicBezTo>
                <a:cubicBezTo>
                  <a:pt x="f2053" y="f2054"/>
                  <a:pt x="f2055" y="f2056"/>
                  <a:pt x="f2057" y="f2058"/>
                </a:cubicBezTo>
                <a:cubicBezTo>
                  <a:pt x="f2059" y="f2060"/>
                  <a:pt x="f2061" y="f2062"/>
                  <a:pt x="f2063" y="f2064"/>
                </a:cubicBezTo>
                <a:lnTo>
                  <a:pt x="f2065" y="f2066"/>
                </a:lnTo>
                <a:cubicBezTo>
                  <a:pt x="f2067" y="f2068"/>
                  <a:pt x="f2069" y="f2070"/>
                  <a:pt x="f2071" y="f2072"/>
                </a:cubicBezTo>
                <a:cubicBezTo>
                  <a:pt x="f2073" y="f2074"/>
                  <a:pt x="f2075" y="f2076"/>
                  <a:pt x="f2077" y="f2078"/>
                </a:cubicBezTo>
                <a:cubicBezTo>
                  <a:pt x="f2079" y="f2080"/>
                  <a:pt x="f2081" y="f2082"/>
                  <a:pt x="f2083" y="f2084"/>
                </a:cubicBezTo>
                <a:cubicBezTo>
                  <a:pt x="f2085" y="f2086"/>
                  <a:pt x="f2087" y="f2086"/>
                  <a:pt x="f2088" y="f2089"/>
                </a:cubicBezTo>
                <a:cubicBezTo>
                  <a:pt x="f2090" y="f2091"/>
                  <a:pt x="f2092" y="f2093"/>
                  <a:pt x="f2094" y="f2095"/>
                </a:cubicBezTo>
                <a:cubicBezTo>
                  <a:pt x="f2096" y="f1945"/>
                  <a:pt x="f2097" y="f2098"/>
                  <a:pt x="f2099" y="f2100"/>
                </a:cubicBezTo>
                <a:cubicBezTo>
                  <a:pt x="f2101" y="f2102"/>
                  <a:pt x="f2103" y="f2104"/>
                  <a:pt x="f2105" y="f2106"/>
                </a:cubicBezTo>
                <a:cubicBezTo>
                  <a:pt x="f2107" y="f2108"/>
                  <a:pt x="f2109" y="f2110"/>
                  <a:pt x="f2111" y="f2112"/>
                </a:cubicBezTo>
                <a:cubicBezTo>
                  <a:pt x="f2113" y="f2114"/>
                  <a:pt x="f2115" y="f2116"/>
                  <a:pt x="f2117" y="f2118"/>
                </a:cubicBezTo>
                <a:cubicBezTo>
                  <a:pt x="f2119" y="f2120"/>
                  <a:pt x="f2121" y="f2122"/>
                  <a:pt x="f2123" y="f2124"/>
                </a:cubicBezTo>
                <a:cubicBezTo>
                  <a:pt x="f2125" y="f2126"/>
                  <a:pt x="f2127" y="f2128"/>
                  <a:pt x="f2129" y="f2130"/>
                </a:cubicBezTo>
                <a:cubicBezTo>
                  <a:pt x="f2131" y="f2132"/>
                  <a:pt x="f2131" y="f2133"/>
                  <a:pt x="f2134" y="f2135"/>
                </a:cubicBezTo>
                <a:cubicBezTo>
                  <a:pt x="f2136" y="f2137"/>
                  <a:pt x="f2138" y="f2139"/>
                  <a:pt x="f2140" y="f2141"/>
                </a:cubicBezTo>
                <a:cubicBezTo>
                  <a:pt x="f2142" y="f2143"/>
                  <a:pt x="f2144" y="f2145"/>
                  <a:pt x="f2146" y="f2147"/>
                </a:cubicBezTo>
                <a:cubicBezTo>
                  <a:pt x="f2148" y="f2149"/>
                  <a:pt x="f2150" y="f2151"/>
                  <a:pt x="f2152" y="f2153"/>
                </a:cubicBezTo>
                <a:cubicBezTo>
                  <a:pt x="f2154" y="f2155"/>
                  <a:pt x="f2156" y="f2157"/>
                  <a:pt x="f2158" y="f2159"/>
                </a:cubicBezTo>
                <a:cubicBezTo>
                  <a:pt x="f2160" y="f2161"/>
                  <a:pt x="f2162" y="f2163"/>
                  <a:pt x="f2164" y="f2165"/>
                </a:cubicBezTo>
                <a:cubicBezTo>
                  <a:pt x="f2166" y="f2167"/>
                  <a:pt x="f2168" y="f2169"/>
                  <a:pt x="f2170" y="f2171"/>
                </a:cubicBezTo>
                <a:cubicBezTo>
                  <a:pt x="f2172" y="f2173"/>
                  <a:pt x="f2174" y="f2175"/>
                  <a:pt x="f2176" y="f2177"/>
                </a:cubicBezTo>
                <a:cubicBezTo>
                  <a:pt x="f2178" y="f2179"/>
                  <a:pt x="f2180" y="f2181"/>
                  <a:pt x="f2182" y="f2183"/>
                </a:cubicBezTo>
                <a:cubicBezTo>
                  <a:pt x="f2184" y="f2185"/>
                  <a:pt x="f2186" y="f2187"/>
                  <a:pt x="f2188" y="f2189"/>
                </a:cubicBezTo>
                <a:cubicBezTo>
                  <a:pt x="f2190" y="f2191"/>
                  <a:pt x="f2192" y="f2193"/>
                  <a:pt x="f2194" y="f2195"/>
                </a:cubicBezTo>
                <a:cubicBezTo>
                  <a:pt x="f2196" y="f2197"/>
                  <a:pt x="f2198" y="f2199"/>
                  <a:pt x="f2200" y="f2201"/>
                </a:cubicBezTo>
                <a:cubicBezTo>
                  <a:pt x="f2202" y="f2203"/>
                  <a:pt x="f2204" y="f2205"/>
                  <a:pt x="f2206" y="f2207"/>
                </a:cubicBezTo>
                <a:cubicBezTo>
                  <a:pt x="f2208" y="f2209"/>
                  <a:pt x="f2210" y="f2211"/>
                  <a:pt x="f2212" y="f2213"/>
                </a:cubicBezTo>
                <a:cubicBezTo>
                  <a:pt x="f2214" y="f2215"/>
                  <a:pt x="f2216" y="f2217"/>
                  <a:pt x="f2218" y="f2219"/>
                </a:cubicBezTo>
                <a:cubicBezTo>
                  <a:pt x="f2220" y="f2221"/>
                  <a:pt x="f2222" y="f2223"/>
                  <a:pt x="f2224" y="f2225"/>
                </a:cubicBezTo>
                <a:cubicBezTo>
                  <a:pt x="f2226" y="f2227"/>
                  <a:pt x="f2228" y="f2229"/>
                  <a:pt x="f2230" y="f2231"/>
                </a:cubicBezTo>
                <a:cubicBezTo>
                  <a:pt x="f2232" y="f2233"/>
                  <a:pt x="f2234" y="f2235"/>
                  <a:pt x="f2236" y="f2237"/>
                </a:cubicBezTo>
                <a:cubicBezTo>
                  <a:pt x="f2180" y="f2238"/>
                  <a:pt x="f2239" y="f2240"/>
                  <a:pt x="f2241" y="f2242"/>
                </a:cubicBezTo>
                <a:cubicBezTo>
                  <a:pt x="f2243" y="f2244"/>
                  <a:pt x="f2245" y="f2246"/>
                  <a:pt x="f2247" y="f2248"/>
                </a:cubicBezTo>
                <a:cubicBezTo>
                  <a:pt x="f2249" y="f2250"/>
                  <a:pt x="f2251" y="f2252"/>
                  <a:pt x="f2253" y="f2254"/>
                </a:cubicBezTo>
                <a:cubicBezTo>
                  <a:pt x="f2255" y="f1295"/>
                  <a:pt x="f2256" y="f2257"/>
                  <a:pt x="f2258" y="f2259"/>
                </a:cubicBezTo>
                <a:cubicBezTo>
                  <a:pt x="f2260" y="f2261"/>
                  <a:pt x="f2262" y="f2263"/>
                  <a:pt x="f2264" y="f2265"/>
                </a:cubicBezTo>
                <a:lnTo>
                  <a:pt x="f2266" y="f2267"/>
                </a:lnTo>
                <a:cubicBezTo>
                  <a:pt x="f2268" y="f2269"/>
                  <a:pt x="f2270" y="f2271"/>
                  <a:pt x="f2272" y="f2273"/>
                </a:cubicBezTo>
                <a:cubicBezTo>
                  <a:pt x="f2274" y="f2275"/>
                  <a:pt x="f2276" y="f2277"/>
                  <a:pt x="f2278" y="f2279"/>
                </a:cubicBezTo>
                <a:cubicBezTo>
                  <a:pt x="f2280" y="f2281"/>
                  <a:pt x="f2282" y="f2283"/>
                  <a:pt x="f2284" y="f2285"/>
                </a:cubicBezTo>
                <a:cubicBezTo>
                  <a:pt x="f2286" y="f2287"/>
                  <a:pt x="f2288" y="f2289"/>
                  <a:pt x="f2290" y="f2291"/>
                </a:cubicBezTo>
                <a:lnTo>
                  <a:pt x="f2292" y="f2293"/>
                </a:lnTo>
                <a:cubicBezTo>
                  <a:pt x="f2294" y="f2295"/>
                  <a:pt x="f2296" y="f2297"/>
                  <a:pt x="f2298" y="f2299"/>
                </a:cubicBezTo>
                <a:cubicBezTo>
                  <a:pt x="f2300" y="f2301"/>
                  <a:pt x="f2302" y="f2303"/>
                  <a:pt x="f2304" y="f2305"/>
                </a:cubicBezTo>
                <a:lnTo>
                  <a:pt x="f2306" y="f2307"/>
                </a:lnTo>
                <a:cubicBezTo>
                  <a:pt x="f2308" y="f2309"/>
                  <a:pt x="f2310" y="f2311"/>
                  <a:pt x="f2312" y="f2313"/>
                </a:cubicBezTo>
                <a:cubicBezTo>
                  <a:pt x="f2314" y="f2315"/>
                  <a:pt x="f2316" y="f2317"/>
                  <a:pt x="f2318" y="f2319"/>
                </a:cubicBezTo>
                <a:cubicBezTo>
                  <a:pt x="f2320" y="f2321"/>
                  <a:pt x="f2322" y="f2323"/>
                  <a:pt x="f2324" y="f2325"/>
                </a:cubicBezTo>
                <a:cubicBezTo>
                  <a:pt x="f2326" y="f2327"/>
                  <a:pt x="f2328" y="f2329"/>
                  <a:pt x="f2330" y="f2331"/>
                </a:cubicBezTo>
                <a:cubicBezTo>
                  <a:pt x="f2332" y="f2333"/>
                  <a:pt x="f2334" y="f2335"/>
                  <a:pt x="f2336" y="f938"/>
                </a:cubicBezTo>
                <a:cubicBezTo>
                  <a:pt x="f2337" y="f2338"/>
                  <a:pt x="f2339" y="f2340"/>
                  <a:pt x="f2341" y="f2342"/>
                </a:cubicBezTo>
                <a:cubicBezTo>
                  <a:pt x="f2343" y="f2344"/>
                  <a:pt x="f2345" y="f2346"/>
                  <a:pt x="f2347" y="f2348"/>
                </a:cubicBezTo>
                <a:cubicBezTo>
                  <a:pt x="f2349" y="f2350"/>
                  <a:pt x="f2351" y="f2352"/>
                  <a:pt x="f2353" y="f2354"/>
                </a:cubicBezTo>
                <a:cubicBezTo>
                  <a:pt x="f2355" y="f2356"/>
                  <a:pt x="f2357" y="f2358"/>
                  <a:pt x="f2359" y="f2360"/>
                </a:cubicBezTo>
                <a:cubicBezTo>
                  <a:pt x="f2361" y="f2362"/>
                  <a:pt x="f2363" y="f2364"/>
                  <a:pt x="f2365" y="f2366"/>
                </a:cubicBezTo>
                <a:cubicBezTo>
                  <a:pt x="f2367" y="f2368"/>
                  <a:pt x="f2365" y="f2369"/>
                  <a:pt x="f2365" y="f2370"/>
                </a:cubicBezTo>
                <a:cubicBezTo>
                  <a:pt x="f2371" y="f2372"/>
                  <a:pt x="f2373" y="f2374"/>
                  <a:pt x="f2375" y="f2376"/>
                </a:cubicBezTo>
                <a:cubicBezTo>
                  <a:pt x="f2377" y="f2378"/>
                  <a:pt x="f2379" y="f2380"/>
                  <a:pt x="f2381" y="f2382"/>
                </a:cubicBezTo>
                <a:cubicBezTo>
                  <a:pt x="f2383" y="f2384"/>
                  <a:pt x="f2385" y="f2386"/>
                  <a:pt x="f2387" y="f2388"/>
                </a:cubicBezTo>
                <a:cubicBezTo>
                  <a:pt x="f2389" y="f2390"/>
                  <a:pt x="f2391" y="f2392"/>
                  <a:pt x="f2393" y="f2394"/>
                </a:cubicBezTo>
                <a:cubicBezTo>
                  <a:pt x="f2395" y="f2396"/>
                  <a:pt x="f2397" y="f2398"/>
                  <a:pt x="f2399" y="f2400"/>
                </a:cubicBezTo>
                <a:lnTo>
                  <a:pt x="f2401" y="f2402"/>
                </a:lnTo>
                <a:cubicBezTo>
                  <a:pt x="f2403" y="f2404"/>
                  <a:pt x="f2405" y="f2406"/>
                  <a:pt x="f2407" y="f2408"/>
                </a:cubicBezTo>
                <a:cubicBezTo>
                  <a:pt x="f2409" y="f2410"/>
                  <a:pt x="f2411" y="f2412"/>
                  <a:pt x="f2413" y="f2414"/>
                </a:cubicBezTo>
                <a:cubicBezTo>
                  <a:pt x="f2415" y="f2416"/>
                  <a:pt x="f2417" y="f2418"/>
                  <a:pt x="f2419" y="f2420"/>
                </a:cubicBezTo>
                <a:cubicBezTo>
                  <a:pt x="f2421" y="f2422"/>
                  <a:pt x="f2423" y="f2424"/>
                  <a:pt x="f2425" y="f2426"/>
                </a:cubicBezTo>
                <a:cubicBezTo>
                  <a:pt x="f2427" y="f2428"/>
                  <a:pt x="f2427" y="f2429"/>
                  <a:pt x="f2425" y="f2430"/>
                </a:cubicBezTo>
                <a:cubicBezTo>
                  <a:pt x="f2431" y="f2432"/>
                  <a:pt x="f2433" y="f2434"/>
                  <a:pt x="f2435" y="f2436"/>
                </a:cubicBezTo>
                <a:cubicBezTo>
                  <a:pt x="f2437" y="f2438"/>
                  <a:pt x="f2439" y="f2440"/>
                  <a:pt x="f2441" y="f2442"/>
                </a:cubicBezTo>
                <a:cubicBezTo>
                  <a:pt x="f2443" y="f2444"/>
                  <a:pt x="f2445" y="f2446"/>
                  <a:pt x="f2447" y="f2448"/>
                </a:cubicBezTo>
                <a:cubicBezTo>
                  <a:pt x="f2449" y="f2450"/>
                  <a:pt x="f2451" y="f2452"/>
                  <a:pt x="f2453" y="f2454"/>
                </a:cubicBezTo>
                <a:cubicBezTo>
                  <a:pt x="f2455" y="f2456"/>
                  <a:pt x="f2457" y="f2458"/>
                  <a:pt x="f2459" y="f2460"/>
                </a:cubicBezTo>
                <a:cubicBezTo>
                  <a:pt x="f2461" y="f926"/>
                  <a:pt x="f2462" y="f2463"/>
                  <a:pt x="f2464" y="f2465"/>
                </a:cubicBezTo>
                <a:cubicBezTo>
                  <a:pt x="f2466" y="f2467"/>
                  <a:pt x="f2468" y="f2469"/>
                  <a:pt x="f2470" y="f1428"/>
                </a:cubicBezTo>
                <a:cubicBezTo>
                  <a:pt x="f2471" y="f2472"/>
                  <a:pt x="f2473" y="f2474"/>
                  <a:pt x="f2475" y="f2476"/>
                </a:cubicBezTo>
                <a:cubicBezTo>
                  <a:pt x="f2477" y="f2478"/>
                  <a:pt x="f2479" y="f2480"/>
                  <a:pt x="f2481" y="f2482"/>
                </a:cubicBezTo>
                <a:cubicBezTo>
                  <a:pt x="f2483" y="f2484"/>
                  <a:pt x="f2485" y="f2486"/>
                  <a:pt x="f2487" y="f2488"/>
                </a:cubicBezTo>
                <a:cubicBezTo>
                  <a:pt x="f2489" y="f2490"/>
                  <a:pt x="f2491" y="f2492"/>
                  <a:pt x="f2393" y="f2493"/>
                </a:cubicBezTo>
                <a:cubicBezTo>
                  <a:pt x="f2494" y="f2495"/>
                  <a:pt x="f2494" y="f2496"/>
                  <a:pt x="f2393" y="f2497"/>
                </a:cubicBezTo>
                <a:cubicBezTo>
                  <a:pt x="f2498" y="f2499"/>
                  <a:pt x="f2500" y="f2501"/>
                  <a:pt x="f2502" y="f2503"/>
                </a:cubicBezTo>
                <a:cubicBezTo>
                  <a:pt x="f2504" y="f2505"/>
                  <a:pt x="f2506" y="f2507"/>
                  <a:pt x="f2508" y="f2509"/>
                </a:cubicBezTo>
                <a:cubicBezTo>
                  <a:pt x="f2510" y="f2511"/>
                  <a:pt x="f2512" y="f2513"/>
                  <a:pt x="f2514" y="f2515"/>
                </a:cubicBezTo>
                <a:cubicBezTo>
                  <a:pt x="f2516" y="f2515"/>
                  <a:pt x="f2517" y="f2518"/>
                  <a:pt x="f2519" y="f2520"/>
                </a:cubicBezTo>
                <a:cubicBezTo>
                  <a:pt x="f2521" y="f2522"/>
                  <a:pt x="f2523" y="f2524"/>
                  <a:pt x="f2525" y="f2526"/>
                </a:cubicBezTo>
                <a:cubicBezTo>
                  <a:pt x="f2527" y="f2528"/>
                  <a:pt x="f2529" y="f2530"/>
                  <a:pt x="f2531" y="f2532"/>
                </a:cubicBezTo>
                <a:cubicBezTo>
                  <a:pt x="f2533" y="f2534"/>
                  <a:pt x="f2535" y="f2536"/>
                  <a:pt x="f2537" y="f2538"/>
                </a:cubicBezTo>
                <a:cubicBezTo>
                  <a:pt x="f2539" y="f2540"/>
                  <a:pt x="f2541" y="f2540"/>
                  <a:pt x="f2542" y="f2538"/>
                </a:cubicBezTo>
                <a:cubicBezTo>
                  <a:pt x="f2543" y="f2544"/>
                  <a:pt x="f2545" y="f2544"/>
                  <a:pt x="f2546" y="f2547"/>
                </a:cubicBezTo>
                <a:cubicBezTo>
                  <a:pt x="f2548" y="f2549"/>
                  <a:pt x="f2550" y="f2551"/>
                  <a:pt x="f2546" y="f2552"/>
                </a:cubicBezTo>
                <a:cubicBezTo>
                  <a:pt x="f2553" y="f2554"/>
                  <a:pt x="f2555" y="f2556"/>
                  <a:pt x="f2557" y="f2558"/>
                </a:cubicBezTo>
                <a:cubicBezTo>
                  <a:pt x="f2559" y="f2560"/>
                  <a:pt x="f2561" y="f2562"/>
                  <a:pt x="f2563" y="f2564"/>
                </a:cubicBezTo>
                <a:cubicBezTo>
                  <a:pt x="f2565" y="f2566"/>
                  <a:pt x="f2567" y="f2568"/>
                  <a:pt x="f2569" y="f2570"/>
                </a:cubicBezTo>
                <a:cubicBezTo>
                  <a:pt x="f2571" y="f2572"/>
                  <a:pt x="f2573" y="f2574"/>
                  <a:pt x="f2575" y="f2576"/>
                </a:cubicBezTo>
                <a:cubicBezTo>
                  <a:pt x="f2577" y="f2578"/>
                  <a:pt x="f2579" y="f2580"/>
                  <a:pt x="f2581" y="f2582"/>
                </a:cubicBezTo>
                <a:cubicBezTo>
                  <a:pt x="f2061" y="f2583"/>
                  <a:pt x="f866" y="f2584"/>
                  <a:pt x="f2585" y="f2586"/>
                </a:cubicBezTo>
                <a:cubicBezTo>
                  <a:pt x="f2587" y="f2588"/>
                  <a:pt x="f2589" y="f2590"/>
                  <a:pt x="f2591" y="f2592"/>
                </a:cubicBezTo>
                <a:cubicBezTo>
                  <a:pt x="f2593" y="f2594"/>
                  <a:pt x="f2595" y="f2596"/>
                  <a:pt x="f2597" y="f2598"/>
                </a:cubicBezTo>
                <a:cubicBezTo>
                  <a:pt x="f2599" y="f2600"/>
                  <a:pt x="f2601" y="f2602"/>
                  <a:pt x="f2603" y="f2604"/>
                </a:cubicBezTo>
                <a:cubicBezTo>
                  <a:pt x="f2605" y="f2606"/>
                  <a:pt x="f2607" y="f2608"/>
                  <a:pt x="f2609" y="f2610"/>
                </a:cubicBezTo>
                <a:cubicBezTo>
                  <a:pt x="f2611" y="f2612"/>
                  <a:pt x="f2613" y="f2614"/>
                  <a:pt x="f2615" y="f2616"/>
                </a:cubicBezTo>
                <a:cubicBezTo>
                  <a:pt x="f2617" y="f2618"/>
                  <a:pt x="f2619" y="f2620"/>
                  <a:pt x="f2621" y="f2622"/>
                </a:cubicBezTo>
                <a:cubicBezTo>
                  <a:pt x="f2623" y="f2624"/>
                  <a:pt x="f2625" y="f2626"/>
                  <a:pt x="f2627" y="f2628"/>
                </a:cubicBezTo>
                <a:cubicBezTo>
                  <a:pt x="f2629" y="f2630"/>
                  <a:pt x="f2631" y="f2632"/>
                  <a:pt x="f2633" y="f2634"/>
                </a:cubicBezTo>
                <a:lnTo>
                  <a:pt x="f2635" y="f2636"/>
                </a:lnTo>
                <a:cubicBezTo>
                  <a:pt x="f2637" y="f2638"/>
                  <a:pt x="f2639" y="f2640"/>
                  <a:pt x="f2641" y="f2642"/>
                </a:cubicBezTo>
                <a:lnTo>
                  <a:pt x="f2643" y="f2644"/>
                </a:lnTo>
                <a:cubicBezTo>
                  <a:pt x="f2645" y="f2568"/>
                  <a:pt x="f2646" y="f2647"/>
                  <a:pt x="f2648" y="f2649"/>
                </a:cubicBezTo>
                <a:cubicBezTo>
                  <a:pt x="f2650" y="f2651"/>
                  <a:pt x="f2652" y="f2653"/>
                  <a:pt x="f2654" y="f2655"/>
                </a:cubicBezTo>
                <a:cubicBezTo>
                  <a:pt x="f2654" y="f2463"/>
                  <a:pt x="f2654" y="f2656"/>
                  <a:pt x="f2654" y="f2657"/>
                </a:cubicBezTo>
                <a:cubicBezTo>
                  <a:pt x="f2658" y="f2659"/>
                  <a:pt x="f2660" y="f2661"/>
                  <a:pt x="f2662" y="f2663"/>
                </a:cubicBezTo>
                <a:cubicBezTo>
                  <a:pt x="f2664" y="f2665"/>
                  <a:pt x="f2666" y="f2667"/>
                  <a:pt x="f2646" y="f2668"/>
                </a:cubicBezTo>
                <a:cubicBezTo>
                  <a:pt x="f2669" y="f2670"/>
                  <a:pt x="f2671" y="f2672"/>
                  <a:pt x="f2673" y="f2674"/>
                </a:cubicBezTo>
                <a:cubicBezTo>
                  <a:pt x="f2675" y="f2676"/>
                  <a:pt x="f2677" y="f2678"/>
                  <a:pt x="f2679" y="f2680"/>
                </a:cubicBezTo>
                <a:cubicBezTo>
                  <a:pt x="f2681" y="f2682"/>
                  <a:pt x="f2683" y="f2684"/>
                  <a:pt x="f2685" y="f2686"/>
                </a:cubicBezTo>
                <a:cubicBezTo>
                  <a:pt x="f2687" y="f2688"/>
                  <a:pt x="f2689" y="f2690"/>
                  <a:pt x="f2691" y="f2692"/>
                </a:cubicBezTo>
                <a:cubicBezTo>
                  <a:pt x="f53" y="f2693"/>
                  <a:pt x="f2694" y="f2695"/>
                  <a:pt x="f2696" y="f2697"/>
                </a:cubicBezTo>
                <a:cubicBezTo>
                  <a:pt x="f2698" y="f2699"/>
                  <a:pt x="f2700" y="f2701"/>
                  <a:pt x="f2702" y="f2703"/>
                </a:cubicBezTo>
                <a:cubicBezTo>
                  <a:pt x="f2704" y="f2705"/>
                  <a:pt x="f2706" y="f2707"/>
                  <a:pt x="f2708" y="f2709"/>
                </a:cubicBezTo>
                <a:cubicBezTo>
                  <a:pt x="f2710" y="f2711"/>
                  <a:pt x="f2055" y="f2712"/>
                  <a:pt x="f2713" y="f2714"/>
                </a:cubicBezTo>
                <a:cubicBezTo>
                  <a:pt x="f2715" y="f1146"/>
                  <a:pt x="f2716" y="f2717"/>
                  <a:pt x="f2718" y="f2719"/>
                </a:cubicBezTo>
                <a:cubicBezTo>
                  <a:pt x="f2720" y="f2721"/>
                  <a:pt x="f2722" y="f2723"/>
                  <a:pt x="f2724" y="f2725"/>
                </a:cubicBezTo>
                <a:cubicBezTo>
                  <a:pt x="f2726" y="f2727"/>
                  <a:pt x="f2728" y="f2729"/>
                  <a:pt x="f2730" y="f2731"/>
                </a:cubicBezTo>
                <a:lnTo>
                  <a:pt x="f2732" y="f2733"/>
                </a:lnTo>
                <a:cubicBezTo>
                  <a:pt x="f2734" y="f2735"/>
                  <a:pt x="f2736" y="f2737"/>
                  <a:pt x="f1864" y="f2738"/>
                </a:cubicBezTo>
                <a:cubicBezTo>
                  <a:pt x="f2739" y="f2740"/>
                  <a:pt x="f2741" y="f2742"/>
                  <a:pt x="f2743" y="f2744"/>
                </a:cubicBezTo>
                <a:cubicBezTo>
                  <a:pt x="f2745" y="f2746"/>
                  <a:pt x="f2747" y="f2748"/>
                  <a:pt x="f2749" y="f2750"/>
                </a:cubicBezTo>
                <a:cubicBezTo>
                  <a:pt x="f2751" y="f2752"/>
                  <a:pt x="f2753" y="f2754"/>
                  <a:pt x="f2755" y="f2756"/>
                </a:cubicBezTo>
                <a:cubicBezTo>
                  <a:pt x="f2757" y="f2758"/>
                  <a:pt x="f2759" y="f2760"/>
                  <a:pt x="f2761" y="f2762"/>
                </a:cubicBezTo>
                <a:cubicBezTo>
                  <a:pt x="f2763" y="f2764"/>
                  <a:pt x="f2765" y="f2766"/>
                  <a:pt x="f2767" y="f2768"/>
                </a:cubicBezTo>
                <a:cubicBezTo>
                  <a:pt x="f2769" y="f2770"/>
                  <a:pt x="f2771" y="f2772"/>
                  <a:pt x="f2773" y="f2774"/>
                </a:cubicBezTo>
                <a:cubicBezTo>
                  <a:pt x="f2775" y="f2776"/>
                  <a:pt x="f2777" y="f2778"/>
                  <a:pt x="f2779" y="f2780"/>
                </a:cubicBezTo>
                <a:cubicBezTo>
                  <a:pt x="f2781" y="f2782"/>
                  <a:pt x="f2783" y="f2784"/>
                  <a:pt x="f2785" y="f2786"/>
                </a:cubicBezTo>
                <a:cubicBezTo>
                  <a:pt x="f2787" y="f2788"/>
                  <a:pt x="f2789" y="f2790"/>
                  <a:pt x="f2791" y="f2792"/>
                </a:cubicBezTo>
                <a:cubicBezTo>
                  <a:pt x="f2793" y="f2794"/>
                  <a:pt x="f2795" y="f2796"/>
                  <a:pt x="f2797" y="f2798"/>
                </a:cubicBezTo>
                <a:cubicBezTo>
                  <a:pt x="f2799" y="f2800"/>
                  <a:pt x="f2801" y="f2802"/>
                  <a:pt x="f2803" y="f2804"/>
                </a:cubicBezTo>
                <a:cubicBezTo>
                  <a:pt x="f2805" y="f2806"/>
                  <a:pt x="f2807" y="f2808"/>
                  <a:pt x="f2809" y="f2810"/>
                </a:cubicBezTo>
                <a:cubicBezTo>
                  <a:pt x="f2811" y="f2812"/>
                  <a:pt x="f2813" y="f2814"/>
                  <a:pt x="f2815" y="f2816"/>
                </a:cubicBezTo>
                <a:cubicBezTo>
                  <a:pt x="f2817" y="f2818"/>
                  <a:pt x="f2819" y="f2820"/>
                  <a:pt x="f2821" y="f2822"/>
                </a:cubicBezTo>
                <a:cubicBezTo>
                  <a:pt x="f2823" y="f2824"/>
                  <a:pt x="f2825" y="f2826"/>
                  <a:pt x="f2817" y="f800"/>
                </a:cubicBezTo>
                <a:cubicBezTo>
                  <a:pt x="f2827" y="f2828"/>
                  <a:pt x="f2829" y="f2830"/>
                  <a:pt x="f2831" y="f2832"/>
                </a:cubicBezTo>
                <a:cubicBezTo>
                  <a:pt x="f2833" y="f2834"/>
                  <a:pt x="f2835" y="f2836"/>
                  <a:pt x="f2837" y="f2838"/>
                </a:cubicBezTo>
                <a:cubicBezTo>
                  <a:pt x="f2839" y="f2840"/>
                  <a:pt x="f2841" y="f2842"/>
                  <a:pt x="f2843" y="f2844"/>
                </a:cubicBezTo>
                <a:cubicBezTo>
                  <a:pt x="f2845" y="f2846"/>
                  <a:pt x="f2847" y="f2848"/>
                  <a:pt x="f2849" y="f2850"/>
                </a:cubicBezTo>
                <a:cubicBezTo>
                  <a:pt x="f2851" y="f2852"/>
                  <a:pt x="f2853" y="f2854"/>
                  <a:pt x="f2855" y="f2856"/>
                </a:cubicBezTo>
                <a:cubicBezTo>
                  <a:pt x="f2857" y="f2858"/>
                  <a:pt x="f2859" y="f2860"/>
                  <a:pt x="f2861" y="f2862"/>
                </a:cubicBezTo>
                <a:cubicBezTo>
                  <a:pt x="f2863" y="f2864"/>
                  <a:pt x="f2865" y="f2866"/>
                  <a:pt x="f2867" y="f2868"/>
                </a:cubicBezTo>
                <a:cubicBezTo>
                  <a:pt x="f2869" y="f2870"/>
                  <a:pt x="f2871" y="f2872"/>
                  <a:pt x="f2873" y="f2874"/>
                </a:cubicBezTo>
                <a:cubicBezTo>
                  <a:pt x="f2875" y="f2876"/>
                  <a:pt x="f2877" y="f2878"/>
                  <a:pt x="f2879" y="f2880"/>
                </a:cubicBezTo>
                <a:cubicBezTo>
                  <a:pt x="f2881" y="f2882"/>
                  <a:pt x="f2883" y="f2884"/>
                  <a:pt x="f2885" y="f2886"/>
                </a:cubicBezTo>
                <a:cubicBezTo>
                  <a:pt x="f2887" y="f2888"/>
                  <a:pt x="f2889" y="f2890"/>
                  <a:pt x="f2891" y="f2892"/>
                </a:cubicBezTo>
                <a:cubicBezTo>
                  <a:pt x="f2893" y="f2894"/>
                  <a:pt x="f2895" y="f2896"/>
                  <a:pt x="f2897" y="f2898"/>
                </a:cubicBezTo>
                <a:cubicBezTo>
                  <a:pt x="f2899" y="f2900"/>
                  <a:pt x="f2901" y="f2902"/>
                  <a:pt x="f2903" y="f2342"/>
                </a:cubicBezTo>
                <a:cubicBezTo>
                  <a:pt x="f2904" y="f2905"/>
                  <a:pt x="f2906" y="f2907"/>
                  <a:pt x="f2908" y="f2909"/>
                </a:cubicBezTo>
                <a:cubicBezTo>
                  <a:pt x="f2910" y="f2911"/>
                  <a:pt x="f2912" y="f2913"/>
                  <a:pt x="f2914" y="f2915"/>
                </a:cubicBezTo>
                <a:cubicBezTo>
                  <a:pt x="f2916" y="f2917"/>
                  <a:pt x="f2918" y="f2919"/>
                  <a:pt x="f2920" y="f2921"/>
                </a:cubicBezTo>
                <a:cubicBezTo>
                  <a:pt x="f2922" y="f2923"/>
                  <a:pt x="f2924" y="f2925"/>
                  <a:pt x="f2926" y="f2927"/>
                </a:cubicBezTo>
                <a:cubicBezTo>
                  <a:pt x="f2928" y="f2929"/>
                  <a:pt x="f2930" y="f2931"/>
                  <a:pt x="f2932" y="f2933"/>
                </a:cubicBezTo>
                <a:cubicBezTo>
                  <a:pt x="f2934" y="f2935"/>
                  <a:pt x="f2936" y="f2937"/>
                  <a:pt x="f2938" y="f2939"/>
                </a:cubicBezTo>
                <a:cubicBezTo>
                  <a:pt x="f2940" y="f2941"/>
                  <a:pt x="f2942" y="f2943"/>
                  <a:pt x="f2944" y="f2945"/>
                </a:cubicBezTo>
                <a:cubicBezTo>
                  <a:pt x="f2946" y="f2947"/>
                  <a:pt x="f2948" y="f1518"/>
                  <a:pt x="f2949" y="f2950"/>
                </a:cubicBezTo>
                <a:cubicBezTo>
                  <a:pt x="f2951" y="f2952"/>
                  <a:pt x="f2953" y="f2954"/>
                  <a:pt x="f2955" y="f2956"/>
                </a:cubicBezTo>
                <a:cubicBezTo>
                  <a:pt x="f2957" y="f2958"/>
                  <a:pt x="f2959" y="f2960"/>
                  <a:pt x="f2961" y="f2962"/>
                </a:cubicBezTo>
                <a:cubicBezTo>
                  <a:pt x="f2017" y="f2963"/>
                  <a:pt x="f2964" y="f2965"/>
                  <a:pt x="f2051" y="f2329"/>
                </a:cubicBezTo>
                <a:cubicBezTo>
                  <a:pt x="f2966" y="f2967"/>
                  <a:pt x="f2968" y="f2969"/>
                  <a:pt x="f2970" y="f2971"/>
                </a:cubicBezTo>
                <a:cubicBezTo>
                  <a:pt x="f2972" y="f2973"/>
                  <a:pt x="f2974" y="f2975"/>
                  <a:pt x="f2976" y="f2977"/>
                </a:cubicBezTo>
                <a:cubicBezTo>
                  <a:pt x="f2978" y="f2979"/>
                  <a:pt x="f2980" y="f2981"/>
                  <a:pt x="f2982" y="f2983"/>
                </a:cubicBezTo>
                <a:cubicBezTo>
                  <a:pt x="f2984" y="f2985"/>
                  <a:pt x="f2986" y="f2987"/>
                  <a:pt x="f2988" y="f2983"/>
                </a:cubicBezTo>
                <a:cubicBezTo>
                  <a:pt x="f2989" y="f2990"/>
                  <a:pt x="f2991" y="f2992"/>
                  <a:pt x="f2993" y="f2994"/>
                </a:cubicBezTo>
                <a:cubicBezTo>
                  <a:pt x="f2995" y="f2996"/>
                  <a:pt x="f2997" y="f2998"/>
                  <a:pt x="f2999" y="f3000"/>
                </a:cubicBezTo>
                <a:lnTo>
                  <a:pt x="f3001" y="f3002"/>
                </a:lnTo>
                <a:cubicBezTo>
                  <a:pt x="f3003" y="f3004"/>
                  <a:pt x="f3005" y="f3006"/>
                  <a:pt x="f3007" y="f3008"/>
                </a:cubicBezTo>
                <a:cubicBezTo>
                  <a:pt x="f3009" y="f3010"/>
                  <a:pt x="f3009" y="f3011"/>
                  <a:pt x="f3007" y="f3012"/>
                </a:cubicBezTo>
                <a:lnTo>
                  <a:pt x="f3013" y="f3014"/>
                </a:lnTo>
                <a:cubicBezTo>
                  <a:pt x="f3015" y="f3016"/>
                  <a:pt x="f3017" y="f3018"/>
                  <a:pt x="f3019" y="f3020"/>
                </a:cubicBezTo>
                <a:cubicBezTo>
                  <a:pt x="f3021" y="f3022"/>
                  <a:pt x="f3023" y="f3024"/>
                  <a:pt x="f3025" y="f3026"/>
                </a:cubicBezTo>
                <a:cubicBezTo>
                  <a:pt x="f3027" y="f3028"/>
                  <a:pt x="f3029" y="f3030"/>
                  <a:pt x="f3031" y="f3032"/>
                </a:cubicBezTo>
                <a:cubicBezTo>
                  <a:pt x="f3033" y="f3034"/>
                  <a:pt x="f3035" y="f3036"/>
                  <a:pt x="f3037" y="f3038"/>
                </a:cubicBezTo>
                <a:cubicBezTo>
                  <a:pt x="f3039" y="f3040"/>
                  <a:pt x="f3041" y="f3042"/>
                  <a:pt x="f3043" y="f3044"/>
                </a:cubicBezTo>
                <a:cubicBezTo>
                  <a:pt x="f3045" y="f3046"/>
                  <a:pt x="f3047" y="f3048"/>
                  <a:pt x="f3049" y="f3050"/>
                </a:cubicBezTo>
                <a:lnTo>
                  <a:pt x="f3051" y="f3052"/>
                </a:lnTo>
                <a:cubicBezTo>
                  <a:pt x="f3053" y="f3054"/>
                  <a:pt x="f3055" y="f3056"/>
                  <a:pt x="f3057" y="f3058"/>
                </a:cubicBezTo>
                <a:cubicBezTo>
                  <a:pt x="f3059" y="f3060"/>
                  <a:pt x="f3061" y="f3062"/>
                  <a:pt x="f3063" y="f3064"/>
                </a:cubicBezTo>
                <a:cubicBezTo>
                  <a:pt x="f3065" y="f3066"/>
                  <a:pt x="f3067" y="f3068"/>
                  <a:pt x="f3069" y="f3070"/>
                </a:cubicBezTo>
                <a:cubicBezTo>
                  <a:pt x="f3071" y="f3072"/>
                  <a:pt x="f3073" y="f3074"/>
                  <a:pt x="f3075" y="f3076"/>
                </a:cubicBezTo>
                <a:cubicBezTo>
                  <a:pt x="f3077" y="f3078"/>
                  <a:pt x="f3079" y="f3080"/>
                  <a:pt x="f3081" y="f3082"/>
                </a:cubicBezTo>
                <a:cubicBezTo>
                  <a:pt x="f3083" y="f3084"/>
                  <a:pt x="f3085" y="f3086"/>
                  <a:pt x="f3087" y="f3088"/>
                </a:cubicBezTo>
                <a:cubicBezTo>
                  <a:pt x="f3089" y="f3090"/>
                  <a:pt x="f3091" y="f3090"/>
                  <a:pt x="f3092" y="f3088"/>
                </a:cubicBezTo>
                <a:cubicBezTo>
                  <a:pt x="f3093" y="f3094"/>
                  <a:pt x="f3095" y="f3096"/>
                  <a:pt x="f3097" y="f3098"/>
                </a:cubicBezTo>
                <a:cubicBezTo>
                  <a:pt x="f3099" y="f3100"/>
                  <a:pt x="f3101" y="f3102"/>
                  <a:pt x="f3103" y="f3104"/>
                </a:cubicBezTo>
                <a:cubicBezTo>
                  <a:pt x="f3105" y="f3106"/>
                  <a:pt x="f3107" y="f3108"/>
                  <a:pt x="f3109" y="f3110"/>
                </a:cubicBezTo>
                <a:cubicBezTo>
                  <a:pt x="f3111" y="f3112"/>
                  <a:pt x="f3113" y="f3114"/>
                  <a:pt x="f1717" y="f3115"/>
                </a:cubicBezTo>
                <a:cubicBezTo>
                  <a:pt x="f1717" y="f3116"/>
                  <a:pt x="f3117" y="f3118"/>
                  <a:pt x="f3119" y="f3120"/>
                </a:cubicBezTo>
                <a:cubicBezTo>
                  <a:pt x="f3121" y="f3122"/>
                  <a:pt x="f3121" y="f3123"/>
                  <a:pt x="f3124" y="f3125"/>
                </a:cubicBezTo>
                <a:cubicBezTo>
                  <a:pt x="f3126" y="f3127"/>
                  <a:pt x="f3128" y="f3129"/>
                  <a:pt x="f3130" y="f3131"/>
                </a:cubicBezTo>
                <a:cubicBezTo>
                  <a:pt x="f3132" y="f3133"/>
                  <a:pt x="f3134" y="f3135"/>
                  <a:pt x="f3136" y="f3137"/>
                </a:cubicBezTo>
                <a:cubicBezTo>
                  <a:pt x="f3138" y="f3139"/>
                  <a:pt x="f3140" y="f3141"/>
                  <a:pt x="f3142" y="f3143"/>
                </a:cubicBezTo>
                <a:cubicBezTo>
                  <a:pt x="f3144" y="f3145"/>
                  <a:pt x="f3146" y="f3147"/>
                  <a:pt x="f3148" y="f3149"/>
                </a:cubicBezTo>
                <a:cubicBezTo>
                  <a:pt x="f3150" y="f3151"/>
                  <a:pt x="f3152" y="f3153"/>
                  <a:pt x="f3154" y="f3155"/>
                </a:cubicBezTo>
                <a:cubicBezTo>
                  <a:pt x="f3156" y="f3157"/>
                  <a:pt x="f3158" y="f3159"/>
                  <a:pt x="f3160" y="f3161"/>
                </a:cubicBezTo>
                <a:cubicBezTo>
                  <a:pt x="f3162" y="f3163"/>
                  <a:pt x="f3164" y="f3165"/>
                  <a:pt x="f3166" y="f3167"/>
                </a:cubicBezTo>
                <a:cubicBezTo>
                  <a:pt x="f3168" y="f3169"/>
                  <a:pt x="f3170" y="f3171"/>
                  <a:pt x="f3172" y="f1323"/>
                </a:cubicBezTo>
                <a:cubicBezTo>
                  <a:pt x="f3173" y="f3174"/>
                  <a:pt x="f3175" y="f3176"/>
                  <a:pt x="f3177" y="f3178"/>
                </a:cubicBezTo>
                <a:cubicBezTo>
                  <a:pt x="f3179" y="f3180"/>
                  <a:pt x="f3181" y="f3182"/>
                  <a:pt x="f3183" y="f3184"/>
                </a:cubicBezTo>
                <a:cubicBezTo>
                  <a:pt x="f3185" y="f3186"/>
                  <a:pt x="f3187" y="f3186"/>
                  <a:pt x="f3188" y="f3184"/>
                </a:cubicBezTo>
                <a:cubicBezTo>
                  <a:pt x="f3189" y="f3190"/>
                  <a:pt x="f3191" y="f2583"/>
                  <a:pt x="f3192" y="f3193"/>
                </a:cubicBezTo>
                <a:cubicBezTo>
                  <a:pt x="f3194" y="f3195"/>
                  <a:pt x="f3196" y="f3197"/>
                  <a:pt x="f3198" y="f3199"/>
                </a:cubicBezTo>
                <a:cubicBezTo>
                  <a:pt x="f3200" y="f3201"/>
                  <a:pt x="f3202" y="f3203"/>
                  <a:pt x="f3204" y="f3205"/>
                </a:cubicBezTo>
                <a:cubicBezTo>
                  <a:pt x="f3206" y="f3207"/>
                  <a:pt x="f3208" y="f3209"/>
                  <a:pt x="f3210" y="f3211"/>
                </a:cubicBezTo>
                <a:cubicBezTo>
                  <a:pt x="f3212" y="f3213"/>
                  <a:pt x="f3214" y="f3215"/>
                  <a:pt x="f3216" y="f3217"/>
                </a:cubicBezTo>
                <a:cubicBezTo>
                  <a:pt x="f3218" y="f3219"/>
                  <a:pt x="f3220" y="f3221"/>
                  <a:pt x="f3222" y="f3223"/>
                </a:cubicBezTo>
                <a:cubicBezTo>
                  <a:pt x="f3224" y="f3225"/>
                  <a:pt x="f3224" y="f3226"/>
                  <a:pt x="f3227" y="f3228"/>
                </a:cubicBezTo>
                <a:cubicBezTo>
                  <a:pt x="f3229" y="f3230"/>
                  <a:pt x="f3231" y="f3232"/>
                  <a:pt x="f3233" y="f3234"/>
                </a:cubicBezTo>
                <a:cubicBezTo>
                  <a:pt x="f3233" y="f3235"/>
                  <a:pt x="f3233" y="f3236"/>
                  <a:pt x="f3237" y="f3238"/>
                </a:cubicBezTo>
                <a:cubicBezTo>
                  <a:pt x="f3239" y="f3240"/>
                  <a:pt x="f3241" y="f3242"/>
                  <a:pt x="f3243" y="f3244"/>
                </a:cubicBezTo>
                <a:cubicBezTo>
                  <a:pt x="f3245" y="f3246"/>
                  <a:pt x="f3247" y="f3248"/>
                  <a:pt x="f3249" y="f3250"/>
                </a:cubicBezTo>
                <a:cubicBezTo>
                  <a:pt x="f3251" y="f3252"/>
                  <a:pt x="f3253" y="f3254"/>
                  <a:pt x="f3255" y="f3256"/>
                </a:cubicBezTo>
                <a:cubicBezTo>
                  <a:pt x="f3257" y="f3258"/>
                  <a:pt x="f3259" y="f3260"/>
                  <a:pt x="f3261" y="f3262"/>
                </a:cubicBezTo>
                <a:cubicBezTo>
                  <a:pt x="f3263" y="f3264"/>
                  <a:pt x="f3265" y="f3266"/>
                  <a:pt x="f3267" y="f3268"/>
                </a:cubicBezTo>
                <a:cubicBezTo>
                  <a:pt x="f3269" y="f3270"/>
                  <a:pt x="f3271" y="f3272"/>
                  <a:pt x="f3273" y="f3274"/>
                </a:cubicBezTo>
                <a:cubicBezTo>
                  <a:pt x="f3275" y="f3276"/>
                  <a:pt x="f3273" y="f3277"/>
                  <a:pt x="f3278" y="f3279"/>
                </a:cubicBezTo>
                <a:cubicBezTo>
                  <a:pt x="f3280" y="f3281"/>
                  <a:pt x="f3282" y="f3283"/>
                  <a:pt x="f3284" y="f3285"/>
                </a:cubicBezTo>
                <a:cubicBezTo>
                  <a:pt x="f3286" y="f3287"/>
                  <a:pt x="f3288" y="f3289"/>
                  <a:pt x="f3290" y="f3291"/>
                </a:cubicBezTo>
                <a:cubicBezTo>
                  <a:pt x="f3292" y="f3293"/>
                  <a:pt x="f3294" y="f3295"/>
                  <a:pt x="f3296" y="f3297"/>
                </a:cubicBezTo>
                <a:lnTo>
                  <a:pt x="f3298" y="f3299"/>
                </a:lnTo>
                <a:cubicBezTo>
                  <a:pt x="f3300" y="f3301"/>
                  <a:pt x="f3302" y="f3303"/>
                  <a:pt x="f3304" y="f3305"/>
                </a:cubicBezTo>
                <a:cubicBezTo>
                  <a:pt x="f3306" y="f3307"/>
                  <a:pt x="f3308" y="f3309"/>
                  <a:pt x="f3310" y="f3311"/>
                </a:cubicBezTo>
                <a:cubicBezTo>
                  <a:pt x="f3312" y="f3313"/>
                  <a:pt x="f3314" y="f3315"/>
                  <a:pt x="f3316" y="f3317"/>
                </a:cubicBezTo>
                <a:cubicBezTo>
                  <a:pt x="f3318" y="f3319"/>
                  <a:pt x="f3320" y="f3321"/>
                  <a:pt x="f3322" y="f3323"/>
                </a:cubicBezTo>
                <a:cubicBezTo>
                  <a:pt x="f3324" y="f3325"/>
                  <a:pt x="f3326" y="f3327"/>
                  <a:pt x="f3328" y="f1166"/>
                </a:cubicBezTo>
                <a:cubicBezTo>
                  <a:pt x="f3329" y="f3330"/>
                  <a:pt x="f1475" y="f3331"/>
                  <a:pt x="f3332" y="f3333"/>
                </a:cubicBezTo>
                <a:cubicBezTo>
                  <a:pt x="f3334" y="f3335"/>
                  <a:pt x="f3336" y="f3337"/>
                  <a:pt x="f3338" y="f3339"/>
                </a:cubicBezTo>
                <a:cubicBezTo>
                  <a:pt x="f3340" y="f3341"/>
                  <a:pt x="f3342" y="f3343"/>
                  <a:pt x="f3344" y="f3345"/>
                </a:cubicBezTo>
                <a:cubicBezTo>
                  <a:pt x="f3346" y="f3347"/>
                  <a:pt x="f3348" y="f3349"/>
                  <a:pt x="f3350" y="f3351"/>
                </a:cubicBezTo>
                <a:cubicBezTo>
                  <a:pt x="f3352" y="f3353"/>
                  <a:pt x="f3354" y="f3355"/>
                  <a:pt x="f3356" y="f3357"/>
                </a:cubicBezTo>
                <a:cubicBezTo>
                  <a:pt x="f3358" y="f3359"/>
                  <a:pt x="f3360" y="f1266"/>
                  <a:pt x="f3361" y="f3362"/>
                </a:cubicBezTo>
                <a:cubicBezTo>
                  <a:pt x="f3363" y="f3364"/>
                  <a:pt x="f3365" y="f3366"/>
                  <a:pt x="f3367" y="f3368"/>
                </a:cubicBezTo>
                <a:cubicBezTo>
                  <a:pt x="f3369" y="f3370"/>
                  <a:pt x="f3371" y="f3372"/>
                  <a:pt x="f3373" y="f3374"/>
                </a:cubicBezTo>
                <a:cubicBezTo>
                  <a:pt x="f3375" y="f3376"/>
                  <a:pt x="f3377" y="f3378"/>
                  <a:pt x="f3379" y="f3380"/>
                </a:cubicBezTo>
                <a:cubicBezTo>
                  <a:pt x="f3381" y="f3382"/>
                  <a:pt x="f3383" y="f3384"/>
                  <a:pt x="f3385" y="f3386"/>
                </a:cubicBezTo>
                <a:cubicBezTo>
                  <a:pt x="f3387" y="f3388"/>
                  <a:pt x="f3389" y="f1319"/>
                  <a:pt x="f3390" y="f3391"/>
                </a:cubicBezTo>
                <a:lnTo>
                  <a:pt x="f3392" y="f3393"/>
                </a:lnTo>
                <a:cubicBezTo>
                  <a:pt x="f3394" y="f3395"/>
                  <a:pt x="f3396" y="f3397"/>
                  <a:pt x="f1336" y="f1337"/>
                </a:cubicBezTo>
                <a:close/>
              </a:path>
            </a:pathLst>
          </a:custGeom>
          <a:solidFill>
            <a:srgbClr val="A4D3D3">
              <a:alpha val="8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ource Sans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4529765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7348-0E84-D8E5-3972-F7D9EAD2C1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12578" y="2102717"/>
            <a:ext cx="5422218" cy="1325559"/>
          </a:xfrm>
        </p:spPr>
        <p:txBody>
          <a:bodyPr anchor="b"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Picture Placeholder 12">
            <a:extLst>
              <a:ext uri="{FF2B5EF4-FFF2-40B4-BE49-F238E27FC236}">
                <a16:creationId xmlns:a16="http://schemas.microsoft.com/office/drawing/2014/main" id="{D2F00646-5554-4BC0-3460-158A8E3BFF7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200" y="1143000"/>
            <a:ext cx="5486400" cy="4572000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57EB8BD7-2B42-A3E3-4728-59E2C1FD5B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09360" y="3500405"/>
            <a:ext cx="4572000" cy="1888373"/>
          </a:xfrm>
        </p:spPr>
        <p:txBody>
          <a:bodyPr/>
          <a:lstStyle>
            <a:lvl1pPr marL="0" indent="0">
              <a:lnSpc>
                <a:spcPts val="2400"/>
              </a:lnSpc>
              <a:buNone/>
              <a:defRPr spc="30">
                <a:solidFill>
                  <a:srgbClr val="767171"/>
                </a:solidFill>
              </a:defRPr>
            </a:lvl1pPr>
            <a:lvl2pPr marL="457200" indent="0">
              <a:lnSpc>
                <a:spcPts val="2400"/>
              </a:lnSpc>
              <a:buNone/>
              <a:defRPr spc="30">
                <a:solidFill>
                  <a:srgbClr val="767171"/>
                </a:solidFill>
              </a:defRPr>
            </a:lvl2pPr>
            <a:lvl3pPr marL="914400" indent="0">
              <a:lnSpc>
                <a:spcPts val="2400"/>
              </a:lnSpc>
              <a:buNone/>
              <a:defRPr spc="30">
                <a:solidFill>
                  <a:srgbClr val="767171"/>
                </a:solidFill>
              </a:defRPr>
            </a:lvl3pPr>
            <a:lvl4pPr marL="1371600" indent="0">
              <a:lnSpc>
                <a:spcPts val="2400"/>
              </a:lnSpc>
              <a:buNone/>
              <a:defRPr spc="30">
                <a:solidFill>
                  <a:srgbClr val="767171"/>
                </a:solidFill>
              </a:defRPr>
            </a:lvl4pPr>
            <a:lvl5pPr marL="1828800" indent="0">
              <a:lnSpc>
                <a:spcPts val="2400"/>
              </a:lnSpc>
              <a:buNone/>
              <a:defRPr spc="30">
                <a:solidFill>
                  <a:srgbClr val="76717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B8D2BAC6-0B78-8FE5-EFDC-913B200153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7234DF1-7EA7-C057-E7F5-D59FB13B1F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ECC09E9B-B99F-B5BB-ABBC-E846951936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61D1264-9FB1-4249-A776-7AC53296EA1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8568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9112337B-C56E-EC06-C2E0-7208D1F8BF40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ED096681-B1FC-4922-5CB8-E764501902F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527" y="0"/>
            <a:ext cx="12188952" cy="4572000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3E0F07-AAE1-D94A-7BCD-3B5F23290C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4003" y="4667253"/>
            <a:ext cx="9144000" cy="1212183"/>
          </a:xfrm>
        </p:spPr>
        <p:txBody>
          <a:bodyPr anchor="b" anchorCtr="1"/>
          <a:lstStyle>
            <a:lvl1pPr algn="ctr"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C07810D-B7BE-8584-F149-62DB86B535E4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24003" y="5971507"/>
            <a:ext cx="9144000" cy="524792"/>
          </a:xfrm>
        </p:spPr>
        <p:txBody>
          <a:bodyPr anchorCtr="1"/>
          <a:lstStyle>
            <a:lvl1pPr marL="0" indent="0" algn="ctr">
              <a:buNone/>
              <a:defRPr spc="3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2538121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1ABFD3A-C403-1E10-8223-A779C5DE85A8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8E551-13E2-6723-5187-C3921A5180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04D92-3324-205E-2585-90FD195C32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  <a:lvl2pPr>
              <a:defRPr>
                <a:solidFill>
                  <a:srgbClr val="767171"/>
                </a:solidFill>
              </a:defRPr>
            </a:lvl2pPr>
            <a:lvl3pPr>
              <a:defRPr>
                <a:solidFill>
                  <a:srgbClr val="767171"/>
                </a:solidFill>
              </a:defRPr>
            </a:lvl3pPr>
            <a:lvl4pPr>
              <a:defRPr>
                <a:solidFill>
                  <a:srgbClr val="767171"/>
                </a:solidFill>
              </a:defRPr>
            </a:lvl4pPr>
            <a:lvl5pPr>
              <a:defRPr>
                <a:solidFill>
                  <a:srgbClr val="76717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3E76AFE-58D2-5C55-7A19-7433EB06C4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8A96A29-6C45-92EF-4CD2-164BB148C4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6DE451A-4A2A-2FAF-4EB3-124CC00B81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6158FC2-27E9-4E9E-8EB5-B94F384DB9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9835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5A1CA451-29D0-250B-1870-A7311B935B3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32495" y="946403"/>
            <a:ext cx="5486400" cy="4965192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B71DEB-5491-6C45-D56F-FA8D255826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3110" y="2386584"/>
            <a:ext cx="4315968" cy="2084832"/>
          </a:xfrm>
        </p:spPr>
        <p:txBody>
          <a:bodyPr anchor="t"/>
          <a:lstStyle>
            <a:lvl1pPr>
              <a:defRPr sz="3400" spc="0">
                <a:solidFill>
                  <a:srgbClr val="AFABAB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A85ADF4B-0549-0C5A-6154-8248C25FF0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4471416"/>
            <a:ext cx="3584448" cy="63767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1600" spc="10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B0654FD6-B53C-94F6-307A-63603A6CB42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93208" y="1600200"/>
            <a:ext cx="2286000" cy="3657600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D5EB0069-E1CD-E682-935D-0D63948BA5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812BC45E-3BBA-5A0B-B97C-25307C3A9C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9F66C842-2A02-B619-960B-C6D4A123A1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758B34B-7B12-480C-8D93-A88DE1DBC651}" type="slidenum"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26C98FD-1728-7A72-EC26-7C54D7ED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47559" flipH="1">
            <a:off x="1727248" y="1145923"/>
            <a:ext cx="1044473" cy="9085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59699"/>
              <a:gd name="f7" fmla="val 3357396"/>
              <a:gd name="f8" fmla="val 2669063"/>
              <a:gd name="f9" fmla="val 2093712"/>
              <a:gd name="f10" fmla="val 2686571"/>
              <a:gd name="f11" fmla="val 2096503"/>
              <a:gd name="f12" fmla="val 2703658"/>
              <a:gd name="f13" fmla="val 2101484"/>
              <a:gd name="f14" fmla="val 2719923"/>
              <a:gd name="f15" fmla="val 2108537"/>
              <a:gd name="f16" fmla="val 2707362"/>
              <a:gd name="f17" fmla="val 2117763"/>
              <a:gd name="f18" fmla="val 2694302"/>
              <a:gd name="f19" fmla="val 2126287"/>
              <a:gd name="f20" fmla="val 2680800"/>
              <a:gd name="f21" fmla="val 2134071"/>
              <a:gd name="f22" fmla="val 2681005"/>
              <a:gd name="f23" fmla="val 2679618"/>
              <a:gd name="f24" fmla="val 2134895"/>
              <a:gd name="f25" fmla="val 2678507"/>
              <a:gd name="f26" fmla="val 2136114"/>
              <a:gd name="f27" fmla="val 2677815"/>
              <a:gd name="f28" fmla="val 2137571"/>
              <a:gd name="f29" fmla="val 2565901"/>
              <a:gd name="f30" fmla="val 2370561"/>
              <a:gd name="f31" fmla="val 2508451"/>
              <a:gd name="f32" fmla="val 2432026"/>
              <a:gd name="f33" fmla="val 2466445"/>
              <a:gd name="f34" fmla="val 2477326"/>
              <a:gd name="f35" fmla="val 2457385"/>
              <a:gd name="f36" fmla="val 2487004"/>
              <a:gd name="f37" fmla="val 2448840"/>
              <a:gd name="f38" fmla="val 2496167"/>
              <a:gd name="f39" fmla="val 2440500"/>
              <a:gd name="f40" fmla="val 2506155"/>
              <a:gd name="f41" fmla="val 2434941"/>
              <a:gd name="f42" fmla="val 2511095"/>
              <a:gd name="f43" fmla="val 2422998"/>
              <a:gd name="f44" fmla="val 2523657"/>
              <a:gd name="f45" fmla="val 2392831"/>
              <a:gd name="f46" fmla="val 2555470"/>
              <a:gd name="f47" fmla="val 2363284"/>
              <a:gd name="f48" fmla="val 2586356"/>
              <a:gd name="f49" fmla="val 2385934"/>
              <a:gd name="f50" fmla="val 2547234"/>
              <a:gd name="f51" fmla="val 2423203"/>
              <a:gd name="f52" fmla="val 2480724"/>
              <a:gd name="f53" fmla="val 2459753"/>
              <a:gd name="f54" fmla="val 2414318"/>
              <a:gd name="f55" fmla="val 2515040"/>
              <a:gd name="f56" fmla="val 2313832"/>
              <a:gd name="f57" fmla="val 2533058"/>
              <a:gd name="f58" fmla="val 2280475"/>
              <a:gd name="f59" fmla="val 2536867"/>
              <a:gd name="f60" fmla="val 2267296"/>
              <a:gd name="f61" fmla="val 2563122"/>
              <a:gd name="f62" fmla="val 2216745"/>
              <a:gd name="f63" fmla="val 2633029"/>
              <a:gd name="f64" fmla="val 2125217"/>
              <a:gd name="f65" fmla="val 2772328"/>
              <a:gd name="f66" fmla="val 1912818"/>
              <a:gd name="f67" fmla="val 2772530"/>
              <a:gd name="f68" fmla="val 1912892"/>
              <a:gd name="f69" fmla="val 2772534"/>
              <a:gd name="f70" fmla="val 2245215"/>
              <a:gd name="f71" fmla="val 1880963"/>
              <a:gd name="f72" fmla="val 2253069"/>
              <a:gd name="f73" fmla="val 1877903"/>
              <a:gd name="f74" fmla="val 2263158"/>
              <a:gd name="f75" fmla="val 1875342"/>
              <a:gd name="f76" fmla="val 2276388"/>
              <a:gd name="f77" fmla="val 1873797"/>
              <a:gd name="f78" fmla="val 2345781"/>
              <a:gd name="f79" fmla="val 1875650"/>
              <a:gd name="f80" fmla="val 2363181"/>
              <a:gd name="f81" fmla="val 1909729"/>
              <a:gd name="f82" fmla="val 2393347"/>
              <a:gd name="f83" fmla="val 1926202"/>
              <a:gd name="f84" fmla="val 2421951"/>
              <a:gd name="f85" fmla="val 1940258"/>
              <a:gd name="f86" fmla="val 2452122"/>
              <a:gd name="f87" fmla="val 1950868"/>
              <a:gd name="f88" fmla="val 2483227"/>
              <a:gd name="f89" fmla="val 1957809"/>
              <a:gd name="f90" fmla="val 2542632"/>
              <a:gd name="f91" fmla="val 1974488"/>
              <a:gd name="f92" fmla="val 2562504"/>
              <a:gd name="f93" fmla="val 1990446"/>
              <a:gd name="f94" fmla="val 2601318"/>
              <a:gd name="f95" fmla="val 2019583"/>
              <a:gd name="f96" fmla="val 2593803"/>
              <a:gd name="f97" fmla="val 2022261"/>
              <a:gd name="f98" fmla="val 2532029"/>
              <a:gd name="f99" fmla="val 2031629"/>
              <a:gd name="f100" fmla="val 2524410"/>
              <a:gd name="f101" fmla="val 2034203"/>
              <a:gd name="f102" fmla="val 2034099"/>
              <a:gd name="f103" fmla="val 2520086"/>
              <a:gd name="f104" fmla="val 2035644"/>
              <a:gd name="f105" fmla="val 2410643"/>
              <a:gd name="f106" fmla="val 2073018"/>
              <a:gd name="f107" fmla="val 2259504"/>
              <a:gd name="f108" fmla="val 2115538"/>
              <a:gd name="f109" fmla="val 2152738"/>
              <a:gd name="f110" fmla="val 2108846"/>
              <a:gd name="f111" fmla="val 2153458"/>
              <a:gd name="f112" fmla="val 2103493"/>
              <a:gd name="f113" fmla="val 2154488"/>
              <a:gd name="f114" fmla="val 2097109"/>
              <a:gd name="f115" fmla="val 2155724"/>
              <a:gd name="f116" fmla="val 2089696"/>
              <a:gd name="f117" fmla="val 2156145"/>
              <a:gd name="f118" fmla="val 2088251"/>
              <a:gd name="f119" fmla="val 2156420"/>
              <a:gd name="f120" fmla="val 2086769"/>
              <a:gd name="f121" fmla="val 2156548"/>
              <a:gd name="f122" fmla="val 2085270"/>
              <a:gd name="f123" fmla="val 2167565"/>
              <a:gd name="f124" fmla="val 2025246"/>
              <a:gd name="f125" fmla="val 2194436"/>
              <a:gd name="f126" fmla="val 1916318"/>
              <a:gd name="f127" fmla="val 2210496"/>
              <a:gd name="f128" fmla="val 1907979"/>
              <a:gd name="f129" fmla="val 2218219"/>
              <a:gd name="f130" fmla="val 1903808"/>
              <a:gd name="f131" fmla="val 2221654"/>
              <a:gd name="f132" fmla="val 1890141"/>
              <a:gd name="f133" fmla="val 2934484"/>
              <a:gd name="f134" fmla="val 1597669"/>
              <a:gd name="f135" fmla="val 2934690"/>
              <a:gd name="f136" fmla="val 2932940"/>
              <a:gd name="f137" fmla="val 1624643"/>
              <a:gd name="f138" fmla="val 2916364"/>
              <a:gd name="f139" fmla="val 1685593"/>
              <a:gd name="f140" fmla="val 2894640"/>
              <a:gd name="f141" fmla="val 1741808"/>
              <a:gd name="f142" fmla="val 2885786"/>
              <a:gd name="f143" fmla="val 1754573"/>
              <a:gd name="f144" fmla="val 2858606"/>
              <a:gd name="f145" fmla="val 1827570"/>
              <a:gd name="f146" fmla="val 2847487"/>
              <a:gd name="f147" fmla="val 1880284"/>
              <a:gd name="f148" fmla="val 2845530"/>
              <a:gd name="f149" fmla="val 1768988"/>
              <a:gd name="f150" fmla="val 2910186"/>
              <a:gd name="f151" fmla="val 1641631"/>
              <a:gd name="f152" fmla="val 1963298"/>
              <a:gd name="f153" fmla="val 1789167"/>
              <a:gd name="f154" fmla="val 2042987"/>
              <a:gd name="f155" fmla="val 1806360"/>
              <a:gd name="f156" fmla="val 2104658"/>
              <a:gd name="f157" fmla="val 1817789"/>
              <a:gd name="f158" fmla="val 2158914"/>
              <a:gd name="f159" fmla="val 1835395"/>
              <a:gd name="f160" fmla="val 2178786"/>
              <a:gd name="f161" fmla="val 1832924"/>
              <a:gd name="f162" fmla="val 2187949"/>
              <a:gd name="f163" fmla="val 1849191"/>
              <a:gd name="f164" fmla="val 2170961"/>
              <a:gd name="f165" fmla="val 1901596"/>
              <a:gd name="f166" fmla="val 2147487"/>
              <a:gd name="f167" fmla="val 2055515"/>
              <a:gd name="f168" fmla="val 2152429"/>
              <a:gd name="f169" fmla="val 2112449"/>
              <a:gd name="f170" fmla="val 2142339"/>
              <a:gd name="f171" fmla="val 2079195"/>
              <a:gd name="f172" fmla="val 2136059"/>
              <a:gd name="f173" fmla="val 2082592"/>
              <a:gd name="f174" fmla="val 2082489"/>
              <a:gd name="f175" fmla="val 2128337"/>
              <a:gd name="f176" fmla="val 2086711"/>
              <a:gd name="f177" fmla="val 2109909"/>
              <a:gd name="f178" fmla="val 2109979"/>
              <a:gd name="f179" fmla="val 2101466"/>
              <a:gd name="f180" fmla="val 2103081"/>
              <a:gd name="f181" fmla="val 2065225"/>
              <a:gd name="f182" fmla="val 2007023"/>
              <a:gd name="f183" fmla="val 1978536"/>
              <a:gd name="f184" fmla="val 1857119"/>
              <a:gd name="f185" fmla="val 2803936"/>
              <a:gd name="f186" fmla="val 1468253"/>
              <a:gd name="f187" fmla="val 2803832"/>
              <a:gd name="f188" fmla="val 1469385"/>
              <a:gd name="f189" fmla="val 1470724"/>
              <a:gd name="f190" fmla="val 2803833"/>
              <a:gd name="f191" fmla="val 1471753"/>
              <a:gd name="f192" fmla="val 2805377"/>
              <a:gd name="f193" fmla="val 1469694"/>
              <a:gd name="f194" fmla="val 2801053"/>
              <a:gd name="f195" fmla="val 1431703"/>
              <a:gd name="f196" fmla="val 2802906"/>
              <a:gd name="f197" fmla="val 1459707"/>
              <a:gd name="f198" fmla="val 2811349"/>
              <a:gd name="f199" fmla="val 1467224"/>
              <a:gd name="f200" fmla="val 2818041"/>
              <a:gd name="f201" fmla="val 1465370"/>
              <a:gd name="f202" fmla="val 2801156"/>
              <a:gd name="f203" fmla="val 1493477"/>
              <a:gd name="f204" fmla="val 2788184"/>
              <a:gd name="f205" fmla="val 1495330"/>
              <a:gd name="f206" fmla="val 3002126"/>
              <a:gd name="f207" fmla="val 1352736"/>
              <a:gd name="f208" fmla="val 3005421"/>
              <a:gd name="f209" fmla="val 1512420"/>
              <a:gd name="f210" fmla="val 2780564"/>
              <a:gd name="f211" fmla="val 1684255"/>
              <a:gd name="f212" fmla="val 2821644"/>
              <a:gd name="f213" fmla="val 1933718"/>
              <a:gd name="f214" fmla="val 2821373"/>
              <a:gd name="f215" fmla="val 2112990"/>
              <a:gd name="f216" fmla="val 2790678"/>
              <a:gd name="f217" fmla="val 1942276"/>
              <a:gd name="f218" fmla="val 2777006"/>
              <a:gd name="f219" fmla="val 1914522"/>
              <a:gd name="f220" fmla="val 2771823"/>
              <a:gd name="f221" fmla="val 1925735"/>
              <a:gd name="f222" fmla="val 2775291"/>
              <a:gd name="f223" fmla="val 1961371"/>
              <a:gd name="f224" fmla="val 2807295"/>
              <a:gd name="f225" fmla="val 2025039"/>
              <a:gd name="f226" fmla="val 2713335"/>
              <a:gd name="f227" fmla="val 1897477"/>
              <a:gd name="f228" fmla="val 2637662"/>
              <a:gd name="f229" fmla="val 1826540"/>
              <a:gd name="f230" fmla="val 2394170"/>
              <a:gd name="f231" fmla="val 1614657"/>
              <a:gd name="f232" fmla="val 1575224"/>
              <a:gd name="f233" fmla="val 2393346"/>
              <a:gd name="f234" fmla="val 1558340"/>
              <a:gd name="f235" fmla="val 2468093"/>
              <a:gd name="f236" fmla="val 1609611"/>
              <a:gd name="f237" fmla="val 2550149"/>
              <a:gd name="f238" fmla="val 1660060"/>
              <a:gd name="f239" fmla="val 2548295"/>
              <a:gd name="f240" fmla="val 1657487"/>
              <a:gd name="f241" fmla="val 2645486"/>
              <a:gd name="f242" fmla="val 1715759"/>
              <a:gd name="f243" fmla="val 2809702"/>
              <a:gd name="f244" fmla="val 2061692"/>
              <a:gd name="f245" fmla="val 2734337"/>
              <a:gd name="f246" fmla="val 1748705"/>
              <a:gd name="f247" fmla="val 2783654"/>
              <a:gd name="f248" fmla="val 1709068"/>
              <a:gd name="f249" fmla="val 2695626"/>
              <a:gd name="f250" fmla="val 1744484"/>
              <a:gd name="f251" fmla="val 2700568"/>
              <a:gd name="f252" fmla="val 1686932"/>
              <a:gd name="f253" fmla="val 2673181"/>
              <a:gd name="f254" fmla="val 1677769"/>
              <a:gd name="f255" fmla="val 2633028"/>
              <a:gd name="f256" fmla="val 1691874"/>
              <a:gd name="f257" fmla="val 2555194"/>
              <a:gd name="f258" fmla="val 1586755"/>
              <a:gd name="f259" fmla="val 2581035"/>
              <a:gd name="f260" fmla="val 1590462"/>
              <a:gd name="f261" fmla="val 2704892"/>
              <a:gd name="f262" fmla="val 1734703"/>
              <a:gd name="f263" fmla="val 2683476"/>
              <a:gd name="f264" fmla="val 1653676"/>
              <a:gd name="f265" fmla="val 2698920"/>
              <a:gd name="f266" fmla="val 1674268"/>
              <a:gd name="f267" fmla="val 2708290"/>
              <a:gd name="f268" fmla="val 1706391"/>
              <a:gd name="f269" fmla="val 2746075"/>
              <a:gd name="f270" fmla="val 1691359"/>
              <a:gd name="f271" fmla="val 2705510"/>
              <a:gd name="f272" fmla="val 1629585"/>
              <a:gd name="f273" fmla="val 2681521"/>
              <a:gd name="f274" fmla="val 1608273"/>
              <a:gd name="f275" fmla="val 2681315"/>
              <a:gd name="f276" fmla="val 1518804"/>
              <a:gd name="f277" fmla="val 2690478"/>
              <a:gd name="f278" fmla="val 1502434"/>
              <a:gd name="f279" fmla="val 2706230"/>
              <a:gd name="f280" fmla="val 1476077"/>
              <a:gd name="f281" fmla="val 2706662"/>
              <a:gd name="f282" fmla="val 1476475"/>
              <a:gd name="f283" fmla="val 2707042"/>
              <a:gd name="f284" fmla="val 1476924"/>
              <a:gd name="f285" fmla="val 1477416"/>
              <a:gd name="f286" fmla="val 2780667"/>
              <a:gd name="f287" fmla="val 1377857"/>
              <a:gd name="f288" fmla="val 2777477"/>
              <a:gd name="f289" fmla="val 1552162"/>
              <a:gd name="f290" fmla="val 2786640"/>
              <a:gd name="f291" fmla="val 1636895"/>
              <a:gd name="f292" fmla="val 2810216"/>
              <a:gd name="f293" fmla="val 1586550"/>
              <a:gd name="f294" fmla="val 2909363"/>
              <a:gd name="f295" fmla="val 1485138"/>
              <a:gd name="f296" fmla="val 2807230"/>
              <a:gd name="f297" fmla="val 1544235"/>
              <a:gd name="f298" fmla="val 2896082"/>
              <a:gd name="f299" fmla="val 1455074"/>
              <a:gd name="f300" fmla="val 2854900"/>
              <a:gd name="f301" fmla="val 1578828"/>
              <a:gd name="f302" fmla="val 2794875"/>
              <a:gd name="f303" fmla="val 1632263"/>
              <a:gd name="f304" fmla="val 2772122"/>
              <a:gd name="f305" fmla="val 1659443"/>
              <a:gd name="f306" fmla="val 2763989"/>
              <a:gd name="f307" fmla="val 1668708"/>
              <a:gd name="f308" fmla="val 2756164"/>
              <a:gd name="f309" fmla="val 1691771"/>
              <a:gd name="f310" fmla="val 2771252"/>
              <a:gd name="f311" fmla="val 1683318"/>
              <a:gd name="f312" fmla="val 2785461"/>
              <a:gd name="f313" fmla="val 1673385"/>
              <a:gd name="f314" fmla="val 2798582"/>
              <a:gd name="f315" fmla="val 1662119"/>
              <a:gd name="f316" fmla="val 1709891"/>
              <a:gd name="f317" fmla="val 2849339"/>
              <a:gd name="f318" fmla="val 1638543"/>
              <a:gd name="f319" fmla="val 2865298"/>
              <a:gd name="f320" fmla="val 1627733"/>
              <a:gd name="f321" fmla="val 2846148"/>
              <a:gd name="f322" fmla="val 1570797"/>
              <a:gd name="f323" fmla="val 2968253"/>
              <a:gd name="f324" fmla="val 1394434"/>
              <a:gd name="f325" fmla="val 1695510"/>
              <a:gd name="f326" fmla="val 1723996"/>
              <a:gd name="f327" fmla="val 1609129"/>
              <a:gd name="f328" fmla="val 1823349"/>
              <a:gd name="f329" fmla="val 1164256"/>
              <a:gd name="f330" fmla="val 2129232"/>
              <a:gd name="f331" fmla="val 1075096"/>
              <a:gd name="f332" fmla="val 2194506"/>
              <a:gd name="f333" fmla="val 982436"/>
              <a:gd name="f334" fmla="val 2262251"/>
              <a:gd name="f335" fmla="val 886892"/>
              <a:gd name="f336" fmla="val 2332262"/>
              <a:gd name="f337" fmla="val 797115"/>
              <a:gd name="f338" fmla="val 2390123"/>
              <a:gd name="f339" fmla="val 802673"/>
              <a:gd name="f340" fmla="val 2399697"/>
              <a:gd name="f341" fmla="val 982023"/>
              <a:gd name="f342" fmla="val 2307860"/>
              <a:gd name="f343" fmla="val 1633531"/>
              <a:gd name="f344" fmla="val 1853103"/>
              <a:gd name="f345" fmla="val 1710232"/>
              <a:gd name="f346" fmla="val 1728629"/>
              <a:gd name="f347" fmla="val 1705084"/>
              <a:gd name="f348" fmla="val 1700761"/>
              <a:gd name="f349" fmla="val 1724201"/>
              <a:gd name="f350" fmla="val 2541294"/>
              <a:gd name="f351" fmla="val 1460737"/>
              <a:gd name="f352" fmla="val 2585462"/>
              <a:gd name="f353" fmla="val 1462384"/>
              <a:gd name="f354" fmla="val 2636940"/>
              <a:gd name="f355" fmla="val 1511598"/>
              <a:gd name="f356" fmla="val 2655267"/>
              <a:gd name="f357" fmla="val 1557516"/>
              <a:gd name="f358" fmla="val 2659591"/>
              <a:gd name="f359" fmla="val 1568326"/>
              <a:gd name="f360" fmla="val 2664739"/>
              <a:gd name="f361" fmla="val 1586344"/>
              <a:gd name="f362" fmla="val 2658047"/>
              <a:gd name="f363" fmla="val 1599213"/>
              <a:gd name="f364" fmla="val 2652946"/>
              <a:gd name="f365" fmla="val 1590876"/>
              <a:gd name="f366" fmla="val 2646631"/>
              <a:gd name="f367" fmla="val 1583346"/>
              <a:gd name="f368" fmla="val 2639309"/>
              <a:gd name="f369" fmla="val 1576872"/>
              <a:gd name="f370" fmla="val 2638382"/>
              <a:gd name="f371" fmla="val 1576254"/>
              <a:gd name="f372" fmla="val 2622528"/>
              <a:gd name="f373" fmla="val 1574194"/>
              <a:gd name="f374" fmla="val 2616906"/>
              <a:gd name="f375" fmla="val 1562654"/>
              <a:gd name="f376" fmla="val 2607645"/>
              <a:gd name="f377" fmla="val 1553284"/>
              <a:gd name="f378" fmla="val 2596171"/>
              <a:gd name="f379" fmla="val 1547529"/>
              <a:gd name="f380" fmla="val 2582992"/>
              <a:gd name="f381" fmla="val 1539498"/>
              <a:gd name="f382" fmla="val 2588140"/>
              <a:gd name="f383" fmla="val 1554016"/>
              <a:gd name="f384" fmla="val 2592463"/>
              <a:gd name="f385" fmla="val 1566370"/>
              <a:gd name="f386" fmla="val 2624483"/>
              <a:gd name="f387" fmla="val 1583152"/>
              <a:gd name="f388" fmla="val 2619156"/>
              <a:gd name="f389" fmla="val 1586628"/>
              <a:gd name="f390" fmla="val 2612468"/>
              <a:gd name="f391" fmla="val 1587282"/>
              <a:gd name="f392" fmla="val 2606569"/>
              <a:gd name="f393" fmla="val 1584903"/>
              <a:gd name="f394" fmla="val 2576197"/>
              <a:gd name="f395" fmla="val 1573680"/>
              <a:gd name="f396" fmla="val 2546339"/>
              <a:gd name="f397" fmla="val 1499551"/>
              <a:gd name="f398" fmla="val 1460840"/>
              <a:gd name="f399" fmla="val 2263004"/>
              <a:gd name="f400" fmla="val 1472885"/>
              <a:gd name="f401" fmla="val 2272373"/>
              <a:gd name="f402" fmla="val 1472062"/>
              <a:gd name="f403" fmla="val 2307069"/>
              <a:gd name="f404" fmla="val 1486992"/>
              <a:gd name="f405" fmla="val 2408173"/>
              <a:gd name="f406" fmla="val 1662017"/>
              <a:gd name="f407" fmla="val 2410437"/>
              <a:gd name="f408" fmla="val 1664487"/>
              <a:gd name="f409" fmla="val 2459444"/>
              <a:gd name="f410" fmla="val 1705052"/>
              <a:gd name="f411" fmla="val 2507525"/>
              <a:gd name="f412" fmla="val 1764869"/>
              <a:gd name="f413" fmla="val 2558488"/>
              <a:gd name="f414" fmla="val 1828085"/>
              <a:gd name="f415" fmla="val 2596951"/>
              <a:gd name="f416" fmla="val 1877631"/>
              <a:gd name="f417" fmla="val 2637948"/>
              <a:gd name="f418" fmla="val 1925158"/>
              <a:gd name="f419" fmla="val 1970473"/>
              <a:gd name="f420" fmla="val 2586697"/>
              <a:gd name="f421" fmla="val 1934541"/>
              <a:gd name="f422" fmla="val 2460988"/>
              <a:gd name="f423" fmla="val 1915906"/>
              <a:gd name="f424" fmla="val 2384287"/>
              <a:gd name="f425" fmla="val 1873900"/>
              <a:gd name="f426" fmla="val 2380683"/>
              <a:gd name="f427" fmla="val 1871841"/>
              <a:gd name="f428" fmla="val 2312217"/>
              <a:gd name="f429" fmla="val 1830042"/>
              <a:gd name="f430" fmla="val 2293891"/>
              <a:gd name="f431" fmla="val 1830041"/>
              <a:gd name="f432" fmla="val 2291170"/>
              <a:gd name="f433" fmla="val 1829987"/>
              <a:gd name="f434" fmla="val 2288450"/>
              <a:gd name="f435" fmla="val 1830159"/>
              <a:gd name="f436" fmla="val 2285757"/>
              <a:gd name="f437" fmla="val 1830556"/>
              <a:gd name="f438" fmla="val 2285414"/>
              <a:gd name="f439" fmla="val 1825289"/>
              <a:gd name="f440" fmla="val 2284233"/>
              <a:gd name="f441" fmla="val 1820110"/>
              <a:gd name="f442" fmla="val 2282257"/>
              <a:gd name="f443" fmla="val 1815216"/>
              <a:gd name="f444" fmla="val 2281323"/>
              <a:gd name="f445" fmla="val 1812738"/>
              <a:gd name="f446" fmla="val 2279254"/>
              <a:gd name="f447" fmla="val 1810860"/>
              <a:gd name="f448" fmla="val 2276698"/>
              <a:gd name="f449" fmla="val 1810171"/>
              <a:gd name="f450" fmla="val 2265269"/>
              <a:gd name="f451" fmla="val 1807288"/>
              <a:gd name="f452" fmla="val 2256106"/>
              <a:gd name="f453" fmla="val 1805228"/>
              <a:gd name="f454" fmla="val 2248075"/>
              <a:gd name="f455" fmla="val 1803478"/>
              <a:gd name="f456" fmla="val 2223057"/>
              <a:gd name="f457" fmla="val 1798021"/>
              <a:gd name="f458" fmla="val 1797301"/>
              <a:gd name="f459" fmla="val 2223468"/>
              <a:gd name="f460" fmla="val 1792565"/>
              <a:gd name="f461" fmla="val 2223881"/>
              <a:gd name="f462" fmla="val 1787829"/>
              <a:gd name="f463" fmla="val 2225837"/>
              <a:gd name="f464" fmla="val 1742322"/>
              <a:gd name="f465" fmla="val 2227278"/>
              <a:gd name="f466" fmla="val 1707009"/>
              <a:gd name="f467" fmla="val 2228307"/>
              <a:gd name="f468" fmla="val 1683843"/>
              <a:gd name="f469" fmla="val 2229131"/>
              <a:gd name="f470" fmla="val 1663664"/>
              <a:gd name="f471" fmla="val 2229852"/>
              <a:gd name="f472" fmla="val 1660472"/>
              <a:gd name="f473" fmla="val 2230470"/>
              <a:gd name="f474" fmla="val 1655118"/>
              <a:gd name="f475" fmla="val 2231603"/>
              <a:gd name="f476" fmla="val 1645851"/>
              <a:gd name="f477" fmla="val 2247973"/>
              <a:gd name="f478" fmla="val 1510671"/>
              <a:gd name="f479" fmla="val 2258166"/>
              <a:gd name="f480" fmla="val 1479064"/>
              <a:gd name="f481" fmla="val 2654441"/>
              <a:gd name="f482" fmla="val 1313317"/>
              <a:gd name="f483" fmla="val 2668769"/>
              <a:gd name="f484" fmla="val 1302146"/>
              <a:gd name="f485" fmla="val 2685780"/>
              <a:gd name="f486" fmla="val 1333419"/>
              <a:gd name="f487" fmla="val 2723424"/>
              <a:gd name="f488" fmla="val 1392683"/>
              <a:gd name="f489" fmla="val 2723633"/>
              <a:gd name="f490" fmla="val 1404583"/>
              <a:gd name="f491" fmla="val 2720026"/>
              <a:gd name="f492" fmla="val 1416237"/>
              <a:gd name="f493" fmla="val 2713128"/>
              <a:gd name="f494" fmla="val 1425937"/>
              <a:gd name="f495" fmla="val 2710952"/>
              <a:gd name="f496" fmla="val 1432938"/>
              <a:gd name="f497" fmla="val 2704598"/>
              <a:gd name="f498" fmla="val 1437807"/>
              <a:gd name="f499" fmla="val 2697274"/>
              <a:gd name="f500" fmla="val 1438087"/>
              <a:gd name="f501" fmla="val 2689346"/>
              <a:gd name="f502" fmla="val 1439939"/>
              <a:gd name="f503" fmla="val 2681314"/>
              <a:gd name="f504" fmla="val 1435513"/>
              <a:gd name="f505" fmla="val 2675446"/>
              <a:gd name="f506" fmla="val 1420276"/>
              <a:gd name="f507" fmla="val 2676991"/>
              <a:gd name="f508" fmla="val 1425218"/>
              <a:gd name="f509" fmla="val 2671933"/>
              <a:gd name="f510" fmla="val 1444580"/>
              <a:gd name="f511" fmla="val 2676387"/>
              <a:gd name="f512" fmla="val 1450651"/>
              <a:gd name="f513" fmla="val 2684546"/>
              <a:gd name="f514" fmla="val 1451260"/>
              <a:gd name="f515" fmla="val 2684610"/>
              <a:gd name="f516" fmla="val 1451162"/>
              <a:gd name="f517" fmla="val 2684609"/>
              <a:gd name="f518" fmla="val 1451265"/>
              <a:gd name="f519" fmla="val 2667146"/>
              <a:gd name="f520" fmla="val 1477957"/>
              <a:gd name="f521" fmla="val 2664765"/>
              <a:gd name="f522" fmla="val 1488149"/>
              <a:gd name="f523" fmla="val 2666901"/>
              <a:gd name="f524" fmla="val 1499706"/>
              <a:gd name="f525" fmla="val 2676784"/>
              <a:gd name="f526" fmla="val 1512936"/>
              <a:gd name="f527" fmla="val 2629116"/>
              <a:gd name="f528" fmla="val 1500169"/>
              <a:gd name="f529" fmla="val 2620776"/>
              <a:gd name="f530" fmla="val 1452089"/>
              <a:gd name="f531" fmla="val 2620262"/>
              <a:gd name="f532" fmla="val 1411833"/>
              <a:gd name="f533" fmla="val 2621909"/>
              <a:gd name="f534" fmla="val 1404935"/>
              <a:gd name="f535" fmla="val 2627675"/>
              <a:gd name="f536" fmla="val 1382387"/>
              <a:gd name="f537" fmla="val 2638215"/>
              <a:gd name="f538" fmla="val 1342003"/>
              <a:gd name="f539" fmla="val 2645846"/>
              <a:gd name="f540" fmla="val 1320020"/>
              <a:gd name="f541" fmla="val 2300789"/>
              <a:gd name="f542" fmla="val 1402361"/>
              <a:gd name="f543" fmla="val 2361534"/>
              <a:gd name="f544" fmla="val 1434689"/>
              <a:gd name="f545" fmla="val 2418468"/>
              <a:gd name="f546" fmla="val 1491418"/>
              <a:gd name="f547" fmla="val 2473550"/>
              <a:gd name="f548" fmla="val 1546396"/>
              <a:gd name="f549" fmla="val 1546294"/>
              <a:gd name="f550" fmla="val 2514285"/>
              <a:gd name="f551" fmla="val 1589082"/>
              <a:gd name="f552" fmla="val 2558163"/>
              <a:gd name="f553" fmla="val 1628761"/>
              <a:gd name="f554" fmla="val 2604819"/>
              <a:gd name="f555" fmla="val 1665002"/>
              <a:gd name="f556" fmla="val 2599671"/>
              <a:gd name="f557" fmla="val 1666340"/>
              <a:gd name="f558" fmla="val 2530175"/>
              <a:gd name="f559" fmla="val 1628864"/>
              <a:gd name="f560" fmla="val 2528528"/>
              <a:gd name="f561" fmla="val 1629276"/>
              <a:gd name="f562" fmla="val 2510099"/>
              <a:gd name="f563" fmla="val 1604259"/>
              <a:gd name="f564" fmla="val 2476535"/>
              <a:gd name="f565" fmla="val 1580269"/>
              <a:gd name="f566" fmla="val 2441118"/>
              <a:gd name="f567" fmla="val 1554942"/>
              <a:gd name="f568" fmla="val 2382640"/>
              <a:gd name="f569" fmla="val 1513039"/>
              <a:gd name="f570" fmla="val 2316747"/>
              <a:gd name="f571" fmla="val 1465886"/>
              <a:gd name="f572" fmla="val 2768313"/>
              <a:gd name="f573" fmla="val 1246074"/>
              <a:gd name="f574" fmla="val 2801568"/>
              <a:gd name="f575" fmla="val 1276961"/>
              <a:gd name="f576" fmla="val 2761827"/>
              <a:gd name="f577" fmla="val 1343058"/>
              <a:gd name="f578" fmla="val 2753281"/>
              <a:gd name="f579" fmla="val 1365709"/>
              <a:gd name="f580" fmla="val 2799199"/>
              <a:gd name="f581" fmla="val 1338322"/>
              <a:gd name="f582" fmla="val 2832145"/>
              <a:gd name="f583" fmla="val 1268620"/>
              <a:gd name="f584" fmla="val 2838117"/>
              <a:gd name="f585" fmla="val 1288388"/>
              <a:gd name="f586" fmla="val 2876829"/>
              <a:gd name="f587" fmla="val 1308979"/>
              <a:gd name="f588" fmla="val 2850266"/>
              <a:gd name="f589" fmla="val 2825144"/>
              <a:gd name="f590" fmla="val 1452398"/>
              <a:gd name="f591" fmla="val 2824311"/>
              <a:gd name="f592" fmla="val 1445293"/>
              <a:gd name="f593" fmla="val 2819985"/>
              <a:gd name="f594" fmla="val 1439075"/>
              <a:gd name="f595" fmla="val 2813613"/>
              <a:gd name="f596" fmla="val 1435822"/>
              <a:gd name="f597" fmla="val 2789111"/>
              <a:gd name="f598" fmla="val 1421099"/>
              <a:gd name="f599" fmla="val 2837087"/>
              <a:gd name="f600" fmla="val 1373328"/>
              <a:gd name="f601" fmla="val 2812584"/>
              <a:gd name="f602" fmla="val 1342338"/>
              <a:gd name="f603" fmla="val 2788492"/>
              <a:gd name="f604" fmla="val 1393816"/>
              <a:gd name="f605" fmla="val 2776549"/>
              <a:gd name="f606" fmla="val 1477313"/>
              <a:gd name="f607" fmla="val 2729086"/>
              <a:gd name="f608" fmla="val 1381461"/>
              <a:gd name="f609" fmla="val 2725380"/>
              <a:gd name="f610" fmla="val 1374459"/>
              <a:gd name="f611" fmla="val 2660414"/>
              <a:gd name="f612" fmla="val 1241132"/>
              <a:gd name="f613" fmla="val 2697067"/>
              <a:gd name="f614" fmla="val 1302905"/>
              <a:gd name="f615" fmla="val 2728367"/>
              <a:gd name="f616" fmla="val 1310215"/>
              <a:gd name="f617" fmla="val 2727748"/>
              <a:gd name="f618" fmla="val 1388770"/>
              <a:gd name="f619" fmla="val 2739896"/>
              <a:gd name="f620" fmla="val 1383520"/>
              <a:gd name="f621" fmla="val 1383417"/>
              <a:gd name="f622" fmla="val 2753756"/>
              <a:gd name="f623" fmla="val 1374970"/>
              <a:gd name="f624" fmla="val 2758328"/>
              <a:gd name="f625" fmla="val 1356999"/>
              <a:gd name="f626" fmla="val 2750192"/>
              <a:gd name="f627" fmla="val 1342955"/>
              <a:gd name="f628" fmla="val 2778093"/>
              <a:gd name="f629" fmla="val 1318864"/>
              <a:gd name="f630" fmla="val 2757399"/>
              <a:gd name="f631" fmla="val 1274593"/>
              <a:gd name="f632" fmla="val 2575991"/>
              <a:gd name="f633" fmla="val 1285402"/>
              <a:gd name="f634" fmla="val 2618614"/>
              <a:gd name="f635" fmla="val 1306921"/>
              <a:gd name="f636" fmla="val 2612642"/>
              <a:gd name="f637" fmla="val 1323909"/>
              <a:gd name="f638" fmla="val 2604304"/>
              <a:gd name="f639" fmla="val 1347176"/>
              <a:gd name="f640" fmla="val 2598126"/>
              <a:gd name="f641" fmla="val 1364884"/>
              <a:gd name="f642" fmla="val 2600597"/>
              <a:gd name="f643" fmla="val 1430674"/>
              <a:gd name="f644" fmla="val 2601937"/>
              <a:gd name="f645" fmla="val 1448794"/>
              <a:gd name="f646" fmla="val 1451883"/>
              <a:gd name="f647" fmla="val 2602451"/>
              <a:gd name="f648" fmla="val 1455590"/>
              <a:gd name="f649" fmla="val 2602657"/>
              <a:gd name="f650" fmla="val 1458266"/>
              <a:gd name="f651" fmla="val 2600906"/>
              <a:gd name="f652" fmla="val 1457133"/>
              <a:gd name="f653" fmla="val 2595450"/>
              <a:gd name="f654" fmla="val 2594832"/>
              <a:gd name="f655" fmla="val 1436542"/>
              <a:gd name="f656" fmla="val 2594317"/>
              <a:gd name="f657" fmla="val 1423466"/>
              <a:gd name="f658" fmla="val 2595276"/>
              <a:gd name="f659" fmla="val 1411387"/>
              <a:gd name="f660" fmla="val 2593002"/>
              <a:gd name="f661" fmla="val 1399270"/>
              <a:gd name="f662" fmla="val 2587728"/>
              <a:gd name="f663" fmla="val 1388358"/>
              <a:gd name="f664" fmla="val 2585257"/>
              <a:gd name="f665" fmla="val 1384961"/>
              <a:gd name="f666" fmla="val 2581346"/>
              <a:gd name="f667" fmla="val 1386506"/>
              <a:gd name="f668" fmla="val 2564460"/>
              <a:gd name="f669" fmla="val 1392889"/>
              <a:gd name="f670" fmla="val 2566828"/>
              <a:gd name="f671" fmla="val 1407097"/>
              <a:gd name="f672" fmla="val 2568373"/>
              <a:gd name="f673" fmla="val 1416672"/>
              <a:gd name="f674" fmla="val 2569917"/>
              <a:gd name="f675" fmla="val 1426246"/>
              <a:gd name="f676" fmla="val 2570945"/>
              <a:gd name="f677" fmla="val 1432424"/>
              <a:gd name="f678" fmla="val 2558077"/>
              <a:gd name="f679" fmla="val 1434586"/>
              <a:gd name="f680" fmla="val 2554782"/>
              <a:gd name="f681" fmla="val 1436440"/>
              <a:gd name="f682" fmla="val 2553546"/>
              <a:gd name="f683" fmla="val 2544487"/>
              <a:gd name="f684" fmla="val 1423879"/>
              <a:gd name="f685" fmla="val 2556944"/>
              <a:gd name="f686" fmla="val 2557768"/>
              <a:gd name="f687" fmla="val 1432116"/>
              <a:gd name="f688" fmla="val 1432012"/>
              <a:gd name="f689" fmla="val 2564356"/>
              <a:gd name="f690" fmla="val 1429747"/>
              <a:gd name="f691" fmla="val 2563430"/>
              <a:gd name="f692" fmla="val 2557767"/>
              <a:gd name="f693" fmla="val 1390830"/>
              <a:gd name="f694" fmla="val 2557174"/>
              <a:gd name="f695" fmla="val 1379740"/>
              <a:gd name="f696" fmla="val 2557450"/>
              <a:gd name="f697" fmla="val 1368621"/>
              <a:gd name="f698" fmla="val 2558591"/>
              <a:gd name="f699" fmla="val 1357574"/>
              <a:gd name="f700" fmla="val 1341205"/>
              <a:gd name="f701" fmla="val 2569608"/>
              <a:gd name="f702" fmla="val 1320819"/>
              <a:gd name="f703" fmla="val 2562607"/>
              <a:gd name="f704" fmla="val 1308362"/>
              <a:gd name="f705" fmla="val 2560959"/>
              <a:gd name="f706" fmla="val 1305479"/>
              <a:gd name="f707" fmla="val 2571770"/>
              <a:gd name="f708" fmla="val 1292198"/>
              <a:gd name="f709" fmla="val 2573932"/>
              <a:gd name="f710" fmla="val 2574552"/>
              <a:gd name="f711" fmla="val 1287349"/>
              <a:gd name="f712" fmla="val 2575240"/>
              <a:gd name="f713" fmla="val 1286352"/>
              <a:gd name="f714" fmla="val 2241795"/>
              <a:gd name="f715" fmla="val 1342749"/>
              <a:gd name="f716" fmla="val 2287405"/>
              <a:gd name="f717" fmla="val 1413377"/>
              <a:gd name="f718" fmla="val 2332809"/>
              <a:gd name="f719" fmla="val 1491829"/>
              <a:gd name="f720" fmla="val 2375638"/>
              <a:gd name="f721" fmla="val 1566782"/>
              <a:gd name="f722" fmla="val 2321276"/>
              <a:gd name="f723" fmla="val 1498414"/>
              <a:gd name="f724" fmla="val 2276267"/>
              <a:gd name="f725" fmla="val 1423108"/>
              <a:gd name="f726" fmla="val 1342852"/>
              <a:gd name="f727" fmla="val 2805776"/>
              <a:gd name="f728" fmla="val 1148029"/>
              <a:gd name="f729" fmla="val 2807314"/>
              <a:gd name="f730" fmla="val 1147647"/>
              <a:gd name="f731" fmla="val 2807926"/>
              <a:gd name="f732" fmla="val 1147956"/>
              <a:gd name="f733" fmla="val 2807952"/>
              <a:gd name="f734" fmla="val 1147853"/>
              <a:gd name="f735" fmla="val 2838838"/>
              <a:gd name="f736" fmla="val 1169782"/>
              <a:gd name="f737" fmla="val 2746795"/>
              <a:gd name="f738" fmla="val 1270371"/>
              <a:gd name="f739" fmla="val 2757709"/>
              <a:gd name="f740" fmla="val 1197067"/>
              <a:gd name="f741" fmla="val 2788208"/>
              <a:gd name="f742" fmla="val 1156528"/>
              <a:gd name="f743" fmla="val 2801163"/>
              <a:gd name="f744" fmla="val 1149172"/>
              <a:gd name="f745" fmla="val 1665749"/>
              <a:gd name="f746" fmla="val 1414840"/>
              <a:gd name="f747" fmla="val 1670517"/>
              <a:gd name="f748" fmla="val 1413011"/>
              <a:gd name="f749" fmla="val 1669204"/>
              <a:gd name="f750" fmla="val 1480634"/>
              <a:gd name="f751" fmla="val 1669976"/>
              <a:gd name="f752" fmla="val 1494919"/>
              <a:gd name="f753" fmla="val 1670366"/>
              <a:gd name="f754" fmla="val 1512182"/>
              <a:gd name="f755" fmla="val 1673853"/>
              <a:gd name="f756" fmla="val 1529234"/>
              <a:gd name="f757" fmla="val 1680272"/>
              <a:gd name="f758" fmla="val 1545264"/>
              <a:gd name="f759" fmla="val 1668433"/>
              <a:gd name="f760" fmla="val 1552472"/>
              <a:gd name="f761" fmla="val 1654224"/>
              <a:gd name="f762" fmla="val 1557928"/>
              <a:gd name="f763" fmla="val 1645988"/>
              <a:gd name="f764" fmla="val 1549074"/>
              <a:gd name="f765" fmla="val 1630338"/>
              <a:gd name="f766" fmla="val 1532909"/>
              <a:gd name="f767" fmla="val 1645576"/>
              <a:gd name="f768" fmla="val 1527041"/>
              <a:gd name="f769" fmla="val 1658652"/>
              <a:gd name="f770" fmla="val 1444471"/>
              <a:gd name="f771" fmla="val 1444367"/>
              <a:gd name="f772" fmla="val 1661895"/>
              <a:gd name="f773" fmla="val 1423776"/>
              <a:gd name="f774" fmla="val 1664160"/>
              <a:gd name="f775" fmla="val 1415449"/>
              <a:gd name="f776" fmla="val 2598950"/>
              <a:gd name="f777" fmla="val 1100802"/>
              <a:gd name="f778" fmla="val 2609245"/>
              <a:gd name="f779" fmla="val 1106053"/>
              <a:gd name="f780" fmla="val 2616144"/>
              <a:gd name="f781" fmla="val 1123453"/>
              <a:gd name="f782" fmla="val 2624071"/>
              <a:gd name="f783" fmla="val 1146103"/>
              <a:gd name="f784" fmla="val 2626749"/>
              <a:gd name="f785" fmla="val 1153927"/>
              <a:gd name="f786" fmla="val 2629425"/>
              <a:gd name="f787" fmla="val 1161547"/>
              <a:gd name="f788" fmla="val 2632823"/>
              <a:gd name="f789" fmla="val 1169165"/>
              <a:gd name="f790" fmla="val 1180078"/>
              <a:gd name="f791" fmla="val 2648780"/>
              <a:gd name="f792" fmla="val 1193463"/>
              <a:gd name="f793" fmla="val 2655988"/>
              <a:gd name="f794" fmla="val 1194903"/>
              <a:gd name="f795" fmla="val 2659371"/>
              <a:gd name="f796" fmla="val 1196175"/>
              <a:gd name="f797" fmla="val 2663145"/>
              <a:gd name="f798" fmla="val 1195873"/>
              <a:gd name="f799" fmla="val 2666284"/>
              <a:gd name="f800" fmla="val 1194080"/>
              <a:gd name="f801" fmla="val 2676579"/>
              <a:gd name="f802" fmla="val 1188418"/>
              <a:gd name="f803" fmla="val 2683683"/>
              <a:gd name="f804" fmla="val 1166694"/>
              <a:gd name="f805" fmla="val 2687492"/>
              <a:gd name="f806" fmla="val 1151148"/>
              <a:gd name="f807" fmla="val 2715291"/>
              <a:gd name="f808" fmla="val 1176269"/>
              <a:gd name="f809" fmla="val 2719718"/>
              <a:gd name="f810" fmla="val 1207774"/>
              <a:gd name="f811" fmla="val 2716835"/>
              <a:gd name="f812" fmla="val 1245455"/>
              <a:gd name="f813" fmla="val 2714539"/>
              <a:gd name="f814" fmla="val 1241125"/>
              <a:gd name="f815" fmla="val 2711887"/>
              <a:gd name="f816" fmla="val 1236993"/>
              <a:gd name="f817" fmla="val 2708907"/>
              <a:gd name="f818" fmla="val 1233101"/>
              <a:gd name="f819" fmla="val 2706203"/>
              <a:gd name="f820" fmla="val 1229514"/>
              <a:gd name="f821" fmla="val 2701103"/>
              <a:gd name="f822" fmla="val 1228800"/>
              <a:gd name="f823" fmla="val 2697517"/>
              <a:gd name="f824" fmla="val 1231504"/>
              <a:gd name="f825" fmla="val 2695378"/>
              <a:gd name="f826" fmla="val 1233117"/>
              <a:gd name="f827" fmla="val 2694171"/>
              <a:gd name="f828" fmla="val 1235677"/>
              <a:gd name="f829" fmla="val 2694287"/>
              <a:gd name="f830" fmla="val 1238352"/>
              <a:gd name="f831" fmla="val 2695373"/>
              <a:gd name="f832" fmla="val 1245412"/>
              <a:gd name="f833" fmla="val 2692234"/>
              <a:gd name="f834" fmla="val 1252457"/>
              <a:gd name="f835" fmla="val 2686256"/>
              <a:gd name="f836" fmla="val 1256370"/>
              <a:gd name="f837" fmla="val 2680541"/>
              <a:gd name="f838" fmla="val 1258908"/>
              <a:gd name="f839" fmla="val 2673880"/>
              <a:gd name="f840" fmla="val 1257991"/>
              <a:gd name="f841" fmla="val 1254001"/>
              <a:gd name="f842" fmla="val 2665472"/>
              <a:gd name="f843" fmla="val 1251303"/>
              <a:gd name="f844" fmla="val 2660372"/>
              <a:gd name="f845" fmla="val 1252027"/>
              <a:gd name="f846" fmla="val 2657674"/>
              <a:gd name="f847" fmla="val 1255618"/>
              <a:gd name="f848" fmla="val 2655979"/>
              <a:gd name="f849" fmla="val 1257874"/>
              <a:gd name="f850" fmla="val 2655575"/>
              <a:gd name="f851" fmla="val 1260847"/>
              <a:gd name="f852" fmla="val 2656605"/>
              <a:gd name="f853" fmla="val 1263473"/>
              <a:gd name="f854" fmla="val 2657119"/>
              <a:gd name="f855" fmla="val 1264811"/>
              <a:gd name="f856" fmla="val 2657429"/>
              <a:gd name="f857" fmla="val 1265738"/>
              <a:gd name="f858" fmla="val 2657635"/>
              <a:gd name="f859" fmla="val 1266459"/>
              <a:gd name="f860" fmla="val 2656741"/>
              <a:gd name="f861" fmla="val 1267026"/>
              <a:gd name="f862" fmla="val 2655997"/>
              <a:gd name="f863" fmla="val 1267803"/>
              <a:gd name="f864" fmla="val 2655473"/>
              <a:gd name="f865" fmla="val 1268724"/>
              <a:gd name="f866" fmla="val 2640132"/>
              <a:gd name="f867" fmla="val 2631484"/>
              <a:gd name="f868" fmla="val 1294669"/>
              <a:gd name="f869" fmla="val 2629322"/>
              <a:gd name="f870" fmla="val 1293536"/>
              <a:gd name="f871" fmla="val 2619748"/>
              <a:gd name="f872" fmla="val 1288697"/>
              <a:gd name="f873" fmla="val 2616041"/>
              <a:gd name="f874" fmla="val 1242675"/>
              <a:gd name="f875" fmla="val 2628704"/>
              <a:gd name="f876" fmla="val 1210142"/>
              <a:gd name="f877" fmla="val 2630164"/>
              <a:gd name="f878" fmla="val 1206107"/>
              <a:gd name="f879" fmla="val 2628283"/>
              <a:gd name="f880" fmla="val 1201628"/>
              <a:gd name="f881" fmla="val 2624381"/>
              <a:gd name="f882" fmla="val 1199846"/>
              <a:gd name="f883" fmla="val 2623336"/>
              <a:gd name="f884" fmla="val 1199403"/>
              <a:gd name="f885" fmla="val 2622218"/>
              <a:gd name="f886" fmla="val 1199157"/>
              <a:gd name="f887" fmla="val 2621085"/>
              <a:gd name="f888" fmla="val 1199126"/>
              <a:gd name="f889" fmla="val 2618044"/>
              <a:gd name="f890" fmla="val 1199138"/>
              <a:gd name="f891" fmla="val 2615264"/>
              <a:gd name="f892" fmla="val 1200846"/>
              <a:gd name="f893" fmla="val 2613878"/>
              <a:gd name="f894" fmla="val 1203552"/>
              <a:gd name="f895" fmla="val 2609636"/>
              <a:gd name="f896" fmla="val 1210946"/>
              <a:gd name="f897" fmla="val 2604596"/>
              <a:gd name="f898" fmla="val 1217850"/>
              <a:gd name="f899" fmla="val 2598847"/>
              <a:gd name="f900" fmla="val 1224143"/>
              <a:gd name="f901" fmla="val 2597303"/>
              <a:gd name="f902" fmla="val 1225997"/>
              <a:gd name="f903" fmla="val 2595758"/>
              <a:gd name="f904" fmla="val 1227747"/>
              <a:gd name="f905" fmla="val 2594419"/>
              <a:gd name="f906" fmla="val 1229497"/>
              <a:gd name="f907" fmla="val 2581654"/>
              <a:gd name="f908" fmla="val 1210553"/>
              <a:gd name="f909" fmla="val 2587007"/>
              <a:gd name="f910" fmla="val 1183784"/>
              <a:gd name="f911" fmla="val 2592670"/>
              <a:gd name="f912" fmla="val 1155780"/>
              <a:gd name="f913" fmla="val 1155678"/>
              <a:gd name="f914" fmla="val 2597154"/>
              <a:gd name="f915" fmla="val 1137739"/>
              <a:gd name="f916" fmla="val 2599264"/>
              <a:gd name="f917" fmla="val 1119290"/>
              <a:gd name="f918" fmla="val 1158355"/>
              <a:gd name="f919" fmla="val 2394922"/>
              <a:gd name="f920" fmla="val 1159461"/>
              <a:gd name="f921" fmla="val 2396777"/>
              <a:gd name="f922" fmla="val 1160103"/>
              <a:gd name="f923" fmla="val 2398700"/>
              <a:gd name="f924" fmla="val 1160208"/>
              <a:gd name="f925" fmla="val 2423822"/>
              <a:gd name="f926" fmla="val 1172048"/>
              <a:gd name="f927" fmla="val 2467578"/>
              <a:gd name="f928" fmla="val 1259664"/>
              <a:gd name="f929" fmla="val 1426041"/>
              <a:gd name="f930" fmla="val 2534191"/>
              <a:gd name="f931" fmla="val 1430364"/>
              <a:gd name="f932" fmla="val 2533881"/>
              <a:gd name="f933" fmla="val 1432630"/>
              <a:gd name="f934" fmla="val 2533264"/>
              <a:gd name="f935" fmla="val 1434483"/>
              <a:gd name="f936" fmla="val 2532750"/>
              <a:gd name="f937" fmla="val 1436337"/>
              <a:gd name="f938" fmla="val 1436233"/>
              <a:gd name="f939" fmla="val 2530689"/>
              <a:gd name="f940" fmla="val 2529867"/>
              <a:gd name="f941" fmla="val 1446529"/>
              <a:gd name="f942" fmla="val 2524512"/>
              <a:gd name="f943" fmla="val 1445602"/>
              <a:gd name="f944" fmla="val 2514217"/>
              <a:gd name="f945" fmla="val 1423982"/>
              <a:gd name="f946" fmla="val 2396229"/>
              <a:gd name="f947" fmla="val 1211171"/>
              <a:gd name="f948" fmla="val 2769136"/>
              <a:gd name="f949" fmla="val 957385"/>
              <a:gd name="f950" fmla="val 2812894"/>
              <a:gd name="f951" fmla="val 976122"/>
              <a:gd name="f952" fmla="val 2801258"/>
              <a:gd name="f953" fmla="val 1052412"/>
              <a:gd name="f954" fmla="val 2776137"/>
              <a:gd name="f955" fmla="val 1087006"/>
              <a:gd name="f956" fmla="val 2777579"/>
              <a:gd name="f957" fmla="val 1092566"/>
              <a:gd name="f958" fmla="val 1097301"/>
              <a:gd name="f959" fmla="val 2767592"/>
              <a:gd name="f960" fmla="val 1099670"/>
              <a:gd name="f961" fmla="val 2766340"/>
              <a:gd name="f962" fmla="val 1100347"/>
              <a:gd name="f963" fmla="val 2764830"/>
              <a:gd name="f964" fmla="val 2763577"/>
              <a:gd name="f965" fmla="val 2760592"/>
              <a:gd name="f966" fmla="val 1101728"/>
              <a:gd name="f967" fmla="val 1117687"/>
              <a:gd name="f968" fmla="val 1118304"/>
              <a:gd name="f969" fmla="val 2786125"/>
              <a:gd name="f970" fmla="val 1132718"/>
              <a:gd name="f971" fmla="val 2761518"/>
              <a:gd name="f972" fmla="val 1154751"/>
              <a:gd name="f973" fmla="val 2744015"/>
              <a:gd name="f974" fmla="val 1168960"/>
              <a:gd name="f975" fmla="val 2754311"/>
              <a:gd name="f976" fmla="val 1137557"/>
              <a:gd name="f977" fmla="val 2729705"/>
              <a:gd name="f978" fmla="val 983947"/>
              <a:gd name="f979" fmla="val 957487"/>
              <a:gd name="f980" fmla="val 808131"/>
              <a:gd name="f981" fmla="val 1516642"/>
              <a:gd name="f982" fmla="val 822853"/>
              <a:gd name="f983" fmla="val 1510465"/>
              <a:gd name="f984" fmla="val 1433692"/>
              <a:gd name="f985" fmla="val 1524261"/>
              <a:gd name="f986" fmla="val 1494745"/>
              <a:gd name="f987" fmla="val 1557825"/>
              <a:gd name="f988" fmla="val 1477242"/>
              <a:gd name="f989" fmla="val 1570076"/>
              <a:gd name="f990" fmla="val 1419896"/>
              <a:gd name="f991" fmla="val 1570180"/>
              <a:gd name="f992" fmla="val 1384274"/>
              <a:gd name="f993" fmla="val 1369139"/>
              <a:gd name="f994" fmla="val 1343606"/>
              <a:gd name="f995" fmla="val 1570694"/>
              <a:gd name="f996" fmla="val 1298510"/>
              <a:gd name="f997" fmla="val 1567812"/>
              <a:gd name="f998" fmla="val 1252695"/>
              <a:gd name="f999" fmla="val 1564414"/>
              <a:gd name="f1000" fmla="val 1207395"/>
              <a:gd name="f1001" fmla="val 1561119"/>
              <a:gd name="f1002" fmla="val 1128531"/>
              <a:gd name="f1003" fmla="val 1555250"/>
              <a:gd name="f1004" fmla="val 1054196"/>
              <a:gd name="f1005" fmla="val 1549794"/>
              <a:gd name="f1006" fmla="val 985010"/>
              <a:gd name="f1007" fmla="val 1546499"/>
              <a:gd name="f1008" fmla="val 985009"/>
              <a:gd name="f1009" fmla="val 1548558"/>
              <a:gd name="f1010" fmla="val 982024"/>
              <a:gd name="f1011" fmla="val 1539705"/>
              <a:gd name="f1012" fmla="val 967713"/>
              <a:gd name="f1013" fmla="val 1537131"/>
              <a:gd name="f1014" fmla="val 954843"/>
              <a:gd name="f1015" fmla="val 1534866"/>
              <a:gd name="f1016" fmla="val 1627147"/>
              <a:gd name="f1017" fmla="val 1234645"/>
              <a:gd name="f1018" fmla="val 1657416"/>
              <a:gd name="f1019" fmla="val 1300537"/>
              <a:gd name="f1020" fmla="val 1656386"/>
              <a:gd name="f1021" fmla="val 1423775"/>
              <a:gd name="f1022" fmla="val 1613763"/>
              <a:gd name="f1023" fmla="val 1488638"/>
              <a:gd name="f1024" fmla="val 1612115"/>
              <a:gd name="f1025" fmla="val 1439734"/>
              <a:gd name="f1026" fmla="val 1621073"/>
              <a:gd name="f1027" fmla="val 1286638"/>
              <a:gd name="f1028" fmla="val 1234748"/>
              <a:gd name="f1029" fmla="val 1735730"/>
              <a:gd name="f1030" fmla="val 943844"/>
              <a:gd name="f1031" fmla="val 1737774"/>
              <a:gd name="f1032" fmla="val 944054"/>
              <a:gd name="f1033" fmla="val 1739662"/>
              <a:gd name="f1034" fmla="val 945029"/>
              <a:gd name="f1035" fmla="val 1741017"/>
              <a:gd name="f1036" fmla="val 946573"/>
              <a:gd name="f1037" fmla="val 1744928"/>
              <a:gd name="f1038" fmla="val 951103"/>
              <a:gd name="f1039" fmla="val 1753164"/>
              <a:gd name="f1040" fmla="val 960473"/>
              <a:gd name="f1041" fmla="val 1743692"/>
              <a:gd name="f1042" fmla="val 1404112"/>
              <a:gd name="f1043" fmla="val 1743693"/>
              <a:gd name="f1044" fmla="val 1413789"/>
              <a:gd name="f1045" fmla="val 1745444"/>
              <a:gd name="f1046" fmla="val 1485858"/>
              <a:gd name="f1047" fmla="val 1747194"/>
              <a:gd name="f1048" fmla="val 1560193"/>
              <a:gd name="f1049" fmla="val 1582637"/>
              <a:gd name="f1050" fmla="val 1745228"/>
              <a:gd name="f1051" fmla="val 1585544"/>
              <a:gd name="f1052" fmla="val 1743455"/>
              <a:gd name="f1053" fmla="val 1588105"/>
              <a:gd name="f1054" fmla="val 1740810"/>
              <a:gd name="f1055" fmla="val 1589329"/>
              <a:gd name="f1056" fmla="val 1739718"/>
              <a:gd name="f1057" fmla="val 1589856"/>
              <a:gd name="f1058" fmla="val 1738522"/>
              <a:gd name="f1059" fmla="val 1590136"/>
              <a:gd name="f1060" fmla="val 1737310"/>
              <a:gd name="f1061" fmla="val 1590153"/>
              <a:gd name="f1062" fmla="val 1735658"/>
              <a:gd name="f1063" fmla="val 1734047"/>
              <a:gd name="f1064" fmla="val 1589635"/>
              <a:gd name="f1065" fmla="val 1732676"/>
              <a:gd name="f1066" fmla="val 1588712"/>
              <a:gd name="f1067" fmla="val 1659269"/>
              <a:gd name="f1068" fmla="val 1538365"/>
              <a:gd name="f1069" fmla="val 1682023"/>
              <a:gd name="f1070" fmla="val 1396699"/>
              <a:gd name="f1071" fmla="val 1698702"/>
              <a:gd name="f1072" fmla="val 1293330"/>
              <a:gd name="f1073" fmla="val 1698701"/>
              <a:gd name="f1074" fmla="val 1293227"/>
              <a:gd name="f1075" fmla="val 1701070"/>
              <a:gd name="f1076" fmla="val 1278401"/>
              <a:gd name="f1077" fmla="val 1711777"/>
              <a:gd name="f1078" fmla="val 1141676"/>
              <a:gd name="f1079" fmla="val 1718778"/>
              <a:gd name="f1080" fmla="val 1051281"/>
              <a:gd name="f1081" fmla="val 1722794"/>
              <a:gd name="f1082" fmla="val 998979"/>
              <a:gd name="f1083" fmla="val 1726088"/>
              <a:gd name="f1084" fmla="val 957693"/>
              <a:gd name="f1085" fmla="val 1726808"/>
              <a:gd name="f1086" fmla="val 1727267"/>
              <a:gd name="f1087" fmla="val 946635"/>
              <a:gd name="f1088" fmla="val 1731262"/>
              <a:gd name="f1089" fmla="val 943385"/>
              <a:gd name="f1090" fmla="val 1594716"/>
              <a:gd name="f1091" fmla="val 939264"/>
              <a:gd name="f1092" fmla="val 1617881"/>
              <a:gd name="f1093" fmla="val 1113569"/>
              <a:gd name="f1094" fmla="val 1618705"/>
              <a:gd name="f1095" fmla="val 1251221"/>
              <a:gd name="f1096" fmla="val 1597290"/>
              <a:gd name="f1097" fmla="val 1349956"/>
              <a:gd name="f1098" fmla="val 1349853"/>
              <a:gd name="f1099" fmla="val 1597805"/>
              <a:gd name="f1100" fmla="val 1302184"/>
              <a:gd name="f1101" fmla="val 1595540"/>
              <a:gd name="f1102" fmla="val 1250809"/>
              <a:gd name="f1103" fmla="val 1593069"/>
              <a:gd name="f1104" fmla="val 1197272"/>
              <a:gd name="f1105" fmla="val 1589054"/>
              <a:gd name="f1106" fmla="val 1107906"/>
              <a:gd name="f1107" fmla="val 1584935"/>
              <a:gd name="f1108" fmla="val 1015760"/>
              <a:gd name="f1109" fmla="val 1513792"/>
              <a:gd name="f1110" fmla="val 661283"/>
              <a:gd name="f1111" fmla="val 1517704"/>
              <a:gd name="f1112" fmla="val 707510"/>
              <a:gd name="f1113" fmla="val 1523059"/>
              <a:gd name="f1114" fmla="val 753119"/>
              <a:gd name="f1115" fmla="val 1529646"/>
              <a:gd name="f1116" fmla="val 797597"/>
              <a:gd name="f1117" fmla="val 1530256"/>
              <a:gd name="f1118" fmla="val 801561"/>
              <a:gd name="f1119" fmla="val 1533667"/>
              <a:gd name="f1120" fmla="val 804491"/>
              <a:gd name="f1121" fmla="val 1537678"/>
              <a:gd name="f1122" fmla="val 804494"/>
              <a:gd name="f1123" fmla="val 1541689"/>
              <a:gd name="f1124" fmla="val 1545100"/>
              <a:gd name="f1125" fmla="val 1545708"/>
              <a:gd name="f1126" fmla="val 1546533"/>
              <a:gd name="f1127" fmla="val 792036"/>
              <a:gd name="f1128" fmla="val 1547355"/>
              <a:gd name="f1129" fmla="val 786374"/>
              <a:gd name="f1130" fmla="val 1548076"/>
              <a:gd name="f1131" fmla="val 780609"/>
              <a:gd name="f1132" fmla="val 1547562"/>
              <a:gd name="f1133" fmla="val 816746"/>
              <a:gd name="f1134" fmla="val 847221"/>
              <a:gd name="f1135" fmla="val 1545502"/>
              <a:gd name="f1136" fmla="val 870490"/>
              <a:gd name="f1137" fmla="val 1544267"/>
              <a:gd name="f1138" fmla="val 870489"/>
              <a:gd name="f1139" fmla="val 1531500"/>
              <a:gd name="f1140" fmla="val 877182"/>
              <a:gd name="f1141" fmla="val 1528825"/>
              <a:gd name="f1142" fmla="val 913215"/>
              <a:gd name="f1143" fmla="val 1533972"/>
              <a:gd name="f1144" fmla="val 1008965"/>
              <a:gd name="f1145" fmla="val 1531398"/>
              <a:gd name="f1146" fmla="val 966753"/>
              <a:gd name="f1147" fmla="val 1529132"/>
              <a:gd name="f1148" fmla="val 923718"/>
              <a:gd name="f1149" fmla="val 1526662"/>
              <a:gd name="f1150" fmla="val 880167"/>
              <a:gd name="f1151" fmla="val 1522750"/>
              <a:gd name="f1152" fmla="val 807274"/>
              <a:gd name="f1153" fmla="val 1518734"/>
              <a:gd name="f1154" fmla="val 733557"/>
              <a:gd name="f1155" fmla="val 1135016"/>
              <a:gd name="f1156" fmla="val 705451"/>
              <a:gd name="f1157" fmla="val 1172919"/>
              <a:gd name="f1158" fmla="val 783162"/>
              <a:gd name="f1159" fmla="val 1206601"/>
              <a:gd name="f1160" fmla="val 862864"/>
              <a:gd name="f1161" fmla="val 1235914"/>
              <a:gd name="f1162" fmla="val 944206"/>
              <a:gd name="f1163" fmla="val 1265976"/>
              <a:gd name="f1164" fmla="val 1022761"/>
              <a:gd name="f1165" fmla="val 1296760"/>
              <a:gd name="f1166" fmla="val 1103376"/>
              <a:gd name="f1167" fmla="val 1332589"/>
              <a:gd name="f1168" fmla="val 1174725"/>
              <a:gd name="f1169" fmla="val 1265050"/>
              <a:gd name="f1170" fmla="val 1052619"/>
              <a:gd name="f1171" fmla="val 1206982"/>
              <a:gd name="f1172" fmla="val 915069"/>
              <a:gd name="f1173" fmla="val 308176"/>
              <a:gd name="f1174" fmla="val 823130"/>
              <a:gd name="f1175" fmla="val 391055"/>
              <a:gd name="f1176" fmla="val 879446"/>
              <a:gd name="f1177" fmla="val 472906"/>
              <a:gd name="f1178" fmla="val 942147"/>
              <a:gd name="f1179" fmla="val 552181"/>
              <a:gd name="f1180" fmla="val 1003097"/>
              <a:gd name="f1181" fmla="val 693540"/>
              <a:gd name="f1182" fmla="val 1111715"/>
              <a:gd name="f1183" fmla="val 839636"/>
              <a:gd name="f1184" fmla="val 1223835"/>
              <a:gd name="f1185" fmla="val 998702"/>
              <a:gd name="f1186" fmla="val 1305788"/>
              <a:gd name="f1187" fmla="val 969463"/>
              <a:gd name="f1188" fmla="val 1300640"/>
              <a:gd name="f1189" fmla="val 914999"/>
              <a:gd name="f1190" fmla="val 1269960"/>
              <a:gd name="f1191" fmla="val 836443"/>
              <a:gd name="f1192" fmla="val 1214261"/>
              <a:gd name="f1193" fmla="val 827899"/>
              <a:gd name="f1194" fmla="val 1208289"/>
              <a:gd name="f1195" fmla="val 764786"/>
              <a:gd name="f1196" fmla="val 1166076"/>
              <a:gd name="f1197" fmla="val 608087"/>
              <a:gd name="f1198" fmla="val 1061474"/>
              <a:gd name="f1199" fmla="val 446548"/>
              <a:gd name="f1200" fmla="val 953574"/>
              <a:gd name="f1201" fmla="val 1555284"/>
              <a:gd name="f1202" fmla="val 71961"/>
              <a:gd name="f1203" fmla="val 1557034"/>
              <a:gd name="f1204" fmla="val 126013"/>
              <a:gd name="f1205" fmla="val 189846"/>
              <a:gd name="f1206" fmla="val 1557137"/>
              <a:gd name="f1207" fmla="val 256252"/>
              <a:gd name="f1208" fmla="val 1557136"/>
              <a:gd name="f1209" fmla="val 295376"/>
              <a:gd name="f1210" fmla="val 335014"/>
              <a:gd name="f1211" fmla="val 1557754"/>
              <a:gd name="f1212" fmla="val 373211"/>
              <a:gd name="f1213" fmla="val 1555970"/>
              <a:gd name="f1214" fmla="val 345139"/>
              <a:gd name="f1215" fmla="val 1553773"/>
              <a:gd name="f1216" fmla="val 317203"/>
              <a:gd name="f1217" fmla="val 1551166"/>
              <a:gd name="f1218" fmla="val 289405"/>
              <a:gd name="f1219" fmla="val 1550688"/>
              <a:gd name="f1220" fmla="val 285181"/>
              <a:gd name="f1221" fmla="val 1547076"/>
              <a:gd name="f1222" fmla="val 282015"/>
              <a:gd name="f1223" fmla="val 1542825"/>
              <a:gd name="f1224" fmla="val 282095"/>
              <a:gd name="f1225" fmla="val 1538531"/>
              <a:gd name="f1226" fmla="val 282201"/>
              <a:gd name="f1227" fmla="val 1535060"/>
              <a:gd name="f1228" fmla="val 285627"/>
              <a:gd name="f1229" fmla="val 1534898"/>
              <a:gd name="f1230" fmla="val 289919"/>
              <a:gd name="f1231" fmla="val 1532839"/>
              <a:gd name="f1232" fmla="val 347368"/>
              <a:gd name="f1233" fmla="val 1534897"/>
              <a:gd name="f1234" fmla="val 412643"/>
              <a:gd name="f1235" fmla="val 1536957"/>
              <a:gd name="f1236" fmla="val 481830"/>
              <a:gd name="f1237" fmla="val 1539428"/>
              <a:gd name="f1238" fmla="val 566459"/>
              <a:gd name="f1239" fmla="val 1542105"/>
              <a:gd name="f1240" fmla="val 653458"/>
              <a:gd name="f1241" fmla="val 1536956"/>
              <a:gd name="f1242" fmla="val 728925"/>
              <a:gd name="f1243" fmla="val 1511321"/>
              <a:gd name="f1244" fmla="val 509422"/>
              <a:gd name="f1245" fmla="val 1518117"/>
              <a:gd name="f1246" fmla="val 268195"/>
              <a:gd name="f1247" fmla="val 231441"/>
              <a:gd name="f1248" fmla="val 691192"/>
              <a:gd name="f1249" fmla="val 232894"/>
              <a:gd name="f1250" fmla="val 689784"/>
              <a:gd name="f1251" fmla="val 235476"/>
              <a:gd name="f1252" fmla="val 689834"/>
              <a:gd name="f1253" fmla="val 238235"/>
              <a:gd name="f1254" fmla="val 269122"/>
              <a:gd name="f1255" fmla="val 689860"/>
              <a:gd name="f1256" fmla="val 270334"/>
              <a:gd name="f1257" fmla="val 690141"/>
              <a:gd name="f1258" fmla="val 271527"/>
              <a:gd name="f1259" fmla="val 690658"/>
              <a:gd name="f1260" fmla="val 272623"/>
              <a:gd name="f1261" fmla="val 721338"/>
              <a:gd name="f1262" fmla="val 333469"/>
              <a:gd name="f1263" fmla="val 786303"/>
              <a:gd name="f1264" fmla="val 579638"/>
              <a:gd name="f1265" fmla="val 896363"/>
              <a:gd name="f1266" fmla="val 774328"/>
              <a:gd name="f1267" fmla="val 1034016"/>
              <a:gd name="f1268" fmla="val 1003303"/>
              <a:gd name="f1269" fmla="val 1051313"/>
              <a:gd name="f1270" fmla="val 1031924"/>
              <a:gd name="f1271" fmla="val 1053268"/>
              <a:gd name="f1272" fmla="val 1034190"/>
              <a:gd name="f1273" fmla="val 1094451"/>
              <a:gd name="f1274" fmla="val 1070224"/>
              <a:gd name="f1275" fmla="val 1128529"/>
              <a:gd name="f1276" fmla="val 1114908"/>
              <a:gd name="f1277" fmla="val 1161578"/>
              <a:gd name="f1278" fmla="val 1158458"/>
              <a:gd name="f1279" fmla="val 1162505"/>
              <a:gd name="f1280" fmla="val 1159694"/>
              <a:gd name="f1281" fmla="val 1254239"/>
              <a:gd name="f1282" fmla="val 1279740"/>
              <a:gd name="f1283" fmla="val 1270609"/>
              <a:gd name="f1284" fmla="val 1274286"/>
              <a:gd name="f1285" fmla="val 1279806"/>
              <a:gd name="f1286" fmla="val 1277527"/>
              <a:gd name="f1287" fmla="val 1277334"/>
              <a:gd name="f1288" fmla="val 1278434"/>
              <a:gd name="f1289" fmla="val 1273769"/>
              <a:gd name="f1290" fmla="val 1281831"/>
              <a:gd name="f1291" fmla="val 1261620"/>
              <a:gd name="f1292" fmla="val 1282343"/>
              <a:gd name="f1293" fmla="val 1260048"/>
              <a:gd name="f1294" fmla="val 1258353"/>
              <a:gd name="f1295" fmla="val 1256781"/>
              <a:gd name="f1296" fmla="val 1260949"/>
              <a:gd name="f1297" fmla="val 1216925"/>
              <a:gd name="f1298" fmla="val 1236846"/>
              <a:gd name="f1299" fmla="val 1178843"/>
              <a:gd name="f1300" fmla="val 1209762"/>
              <a:gd name="f1301" fmla="val 1142912"/>
              <a:gd name="f1302" fmla="val 1194801"/>
              <a:gd name="f1303" fmla="val 1125925"/>
              <a:gd name="f1304" fmla="val 1181299"/>
              <a:gd name="f1305" fmla="val 1107706"/>
              <a:gd name="f1306" fmla="val 1169403"/>
              <a:gd name="f1307" fmla="val 1088448"/>
              <a:gd name="f1308" fmla="val 1077978"/>
              <a:gd name="f1309" fmla="val 971799"/>
              <a:gd name="f1310" fmla="val 1004673"/>
              <a:gd name="f1311" fmla="val 845471"/>
              <a:gd name="f1312" fmla="val 926530"/>
              <a:gd name="f1313" fmla="val 711629"/>
              <a:gd name="f1314" fmla="val 915411"/>
              <a:gd name="f1315" fmla="val 692684"/>
              <a:gd name="f1316" fmla="val 904394"/>
              <a:gd name="f1317" fmla="val 673534"/>
              <a:gd name="f1318" fmla="val 893173"/>
              <a:gd name="f1319" fmla="val 654487"/>
              <a:gd name="f1320" fmla="val 846327"/>
              <a:gd name="f1321" fmla="val 574491"/>
              <a:gd name="f1322" fmla="val 804012"/>
              <a:gd name="f1323" fmla="val 463915"/>
              <a:gd name="f1324" fmla="val 769625"/>
              <a:gd name="f1325" fmla="val 374961"/>
              <a:gd name="f1326" fmla="val 733076"/>
              <a:gd name="f1327" fmla="val 279521"/>
              <a:gd name="f1328" fmla="val 716293"/>
              <a:gd name="f1329" fmla="val 237103"/>
              <a:gd name="f1330" fmla="val 701262"/>
              <a:gd name="f1331" fmla="val 230822"/>
              <a:gd name="f1332" fmla="val 698756"/>
              <a:gd name="f1333" fmla="val 229671"/>
              <a:gd name="f1334" fmla="val 695832"/>
              <a:gd name="f1335" fmla="val 229906"/>
              <a:gd name="f1336" fmla="val 233327"/>
              <a:gd name="f1337" fmla="val 166165"/>
              <a:gd name="f1338" fmla="val 229505"/>
              <a:gd name="f1339" fmla="val 168022"/>
              <a:gd name="f1340" fmla="val 227754"/>
              <a:gd name="f1341" fmla="val 172508"/>
              <a:gd name="f1342" fmla="val 229311"/>
              <a:gd name="f1343" fmla="val 176461"/>
              <a:gd name="f1344" fmla="val 343387"/>
              <a:gd name="f1345" fmla="val 500155"/>
              <a:gd name="f1346" fmla="val 595835"/>
              <a:gd name="f1347" fmla="val 775975"/>
              <a:gd name="f1348" fmla="val 840047"/>
              <a:gd name="f1349" fmla="val 1042735"/>
              <a:gd name="f1350" fmla="val 870934"/>
              <a:gd name="f1351" fmla="val 1075886"/>
              <a:gd name="f1352" fmla="val 696938"/>
              <a:gd name="f1353" fmla="val 917746"/>
              <a:gd name="f1354" fmla="val 548475"/>
              <a:gd name="f1355" fmla="val 720482"/>
              <a:gd name="f1356" fmla="val 404130"/>
              <a:gd name="f1357" fmla="val 528880"/>
              <a:gd name="f1358" fmla="val 348122"/>
              <a:gd name="f1359" fmla="val 454547"/>
              <a:gd name="f1360" fmla="val 290261"/>
              <a:gd name="f1361" fmla="val 377741"/>
              <a:gd name="f1362" fmla="val 232503"/>
              <a:gd name="f1363" fmla="val 305466"/>
              <a:gd name="f1364" fmla="val 229669"/>
              <a:gd name="f1365" fmla="val 301980"/>
              <a:gd name="f1366" fmla="val 224546"/>
              <a:gd name="f1367" fmla="val 301452"/>
              <a:gd name="f1368" fmla="val 221060"/>
              <a:gd name="f1369" fmla="val 304286"/>
              <a:gd name="f1370" fmla="val 218176"/>
              <a:gd name="f1371" fmla="val 306631"/>
              <a:gd name="f1372" fmla="val 217248"/>
              <a:gd name="f1373" fmla="val 310636"/>
              <a:gd name="f1374" fmla="val 218809"/>
              <a:gd name="f1375" fmla="val 314011"/>
              <a:gd name="f1376" fmla="val 398880"/>
              <a:gd name="f1377" fmla="val 697420"/>
              <a:gd name="f1378" fmla="val 707337"/>
              <a:gd name="f1379" fmla="val 1058591"/>
              <a:gd name="f1380" fmla="val 1074890"/>
              <a:gd name="f1381" fmla="val 1319481"/>
              <a:gd name="f1382" fmla="val 711661"/>
              <a:gd name="f1383" fmla="val 1122115"/>
              <a:gd name="f1384" fmla="val 428017"/>
              <a:gd name="f1385" fmla="val 767636"/>
              <a:gd name="f1386" fmla="val 196160"/>
              <a:gd name="f1387" fmla="val 477814"/>
              <a:gd name="f1388" fmla="val 156932"/>
              <a:gd name="f1389" fmla="val 428807"/>
              <a:gd name="f1390" fmla="val 119972"/>
              <a:gd name="f1391" fmla="val 382580"/>
              <a:gd name="f1392" fmla="val 83525"/>
              <a:gd name="f1393" fmla="val 338103"/>
              <a:gd name="f1394" fmla="val 81408"/>
              <a:gd name="f1395" fmla="val 335536"/>
              <a:gd name="f1396" fmla="val 77942"/>
              <a:gd name="f1397" fmla="val 334517"/>
              <a:gd name="f1398" fmla="val 74774"/>
              <a:gd name="f1399" fmla="val 335529"/>
              <a:gd name="f1400" fmla="val 69818"/>
              <a:gd name="f1401" fmla="val 336993"/>
              <a:gd name="f1402" fmla="val 65942"/>
              <a:gd name="f1403" fmla="val 340869"/>
              <a:gd name="f1404" fmla="val 64478"/>
              <a:gd name="f1405" fmla="val 345825"/>
              <a:gd name="f1406" fmla="val 51712"/>
              <a:gd name="f1407" fmla="val 387315"/>
              <a:gd name="f1408" fmla="val 211912"/>
              <a:gd name="f1409" fmla="val 580359"/>
              <a:gd name="f1410" fmla="val 438415"/>
              <a:gd name="f1411" fmla="val 848456"/>
              <a:gd name="f1412" fmla="val 467860"/>
              <a:gd name="f1413" fmla="val 883359"/>
              <a:gd name="f1414" fmla="val 496380"/>
              <a:gd name="f1415" fmla="val 916922"/>
              <a:gd name="f1416" fmla="val 521913"/>
              <a:gd name="f1417" fmla="val 947501"/>
              <a:gd name="f1418" fmla="val 461168"/>
              <a:gd name="f1419" fmla="val 901479"/>
              <a:gd name="f1420" fmla="val 401454"/>
              <a:gd name="f1421" fmla="val 851648"/>
              <a:gd name="f1422" fmla="val 803362"/>
              <a:gd name="f1423" fmla="val 252271"/>
              <a:gd name="f1424" fmla="val 727071"/>
              <a:gd name="f1425" fmla="val 158065"/>
              <a:gd name="f1426" fmla="val 648310"/>
              <a:gd name="f1427" fmla="val 59331"/>
              <a:gd name="f1428" fmla="val 584477"/>
              <a:gd name="f1429" fmla="val 56009"/>
              <a:gd name="f1430" fmla="val 582371"/>
              <a:gd name="f1431" fmla="val 51650"/>
              <a:gd name="f1432" fmla="val 582982"/>
              <a:gd name="f1433" fmla="val 49035"/>
              <a:gd name="f1434" fmla="val 585918"/>
              <a:gd name="f1435" fmla="val 46586"/>
              <a:gd name="f1436" fmla="val 588914"/>
              <a:gd name="f1437" fmla="val 593219"/>
              <a:gd name="f1438" fmla="val 596214"/>
              <a:gd name="f1439" fmla="val 440989"/>
              <a:gd name="f1440" fmla="val 1043352"/>
              <a:gd name="f1441" fmla="val 985936"/>
              <a:gd name="f1442" fmla="val 1406685"/>
              <a:gd name="f1443" fmla="val 1459811"/>
              <a:gd name="f1444" fmla="val 1349062"/>
              <a:gd name="f1445" fmla="val 1461355"/>
              <a:gd name="f1446" fmla="val 1352047"/>
              <a:gd name="f1447" fmla="val 1465165"/>
              <a:gd name="f1448" fmla="val 1356784"/>
              <a:gd name="f1449" fmla="val 1471856"/>
              <a:gd name="f1450" fmla="val 1358329"/>
              <a:gd name="f1451" fmla="val 1474018"/>
              <a:gd name="f1452" fmla="val 1204717"/>
              <a:gd name="f1453" fmla="val 1448177"/>
              <a:gd name="f1454" fmla="val 824398"/>
              <a:gd name="f1455" fmla="val 1357781"/>
              <a:gd name="f1456" fmla="val 39151"/>
              <a:gd name="f1457" fmla="val 853089"/>
              <a:gd name="f1458" fmla="val 14853"/>
              <a:gd name="f1459" fmla="val 837544"/>
              <a:gd name="f1460" fmla="val 12160"/>
              <a:gd name="f1461" fmla="val 835796"/>
              <a:gd name="f1462" fmla="val 8692"/>
              <a:gd name="f1463" fmla="val 5999"/>
              <a:gd name="f1464" fmla="val 1505"/>
              <a:gd name="f1465" fmla="val 840490"/>
              <a:gd name="f1466" fmla="+- 0 0 771"/>
              <a:gd name="f1467" fmla="val 845855"/>
              <a:gd name="f1468" fmla="val 234"/>
              <a:gd name="f1469" fmla="val 851134"/>
              <a:gd name="f1470" fmla="val 10530"/>
              <a:gd name="f1471" fmla="val 919908"/>
              <a:gd name="f1472" fmla="val 765404"/>
              <a:gd name="f1473" fmla="val 1236428"/>
              <a:gd name="f1474" fmla="val 1489462"/>
              <a:gd name="f1475" fmla="val 993966"/>
              <a:gd name="f1476" fmla="val 1507376"/>
              <a:gd name="f1477" fmla="val 759741"/>
              <a:gd name="f1478" fmla="val 1444779"/>
              <a:gd name="f1479" fmla="val 532826"/>
              <a:gd name="f1480" fmla="val 1384035"/>
              <a:gd name="f1481" fmla="val 484333"/>
              <a:gd name="f1482" fmla="val 1371062"/>
              <a:gd name="f1483" fmla="val 434193"/>
              <a:gd name="f1484" fmla="val 1357678"/>
              <a:gd name="f1485" fmla="val 384878"/>
              <a:gd name="f1486" fmla="val 1345323"/>
              <a:gd name="f1487" fmla="val 382071"/>
              <a:gd name="f1488" fmla="val 1344618"/>
              <a:gd name="f1489" fmla="val 379101"/>
              <a:gd name="f1490" fmla="val 1345440"/>
              <a:gd name="f1491" fmla="val 377054"/>
              <a:gd name="f1492" fmla="val 1347485"/>
              <a:gd name="f1493" fmla="val 375062"/>
              <a:gd name="f1494" fmla="val 1349564"/>
              <a:gd name="f1495" fmla="val 374284"/>
              <a:gd name="f1496" fmla="val 1352521"/>
              <a:gd name="f1497" fmla="val 374994"/>
              <a:gd name="f1498" fmla="val 1355310"/>
              <a:gd name="f1499" fmla="val 382819"/>
              <a:gd name="f1500" fmla="val 1385270"/>
              <a:gd name="f1501" fmla="val 481760"/>
              <a:gd name="f1502" fmla="val 1418114"/>
              <a:gd name="f1503" fmla="val 631766"/>
              <a:gd name="f1504" fmla="val 1464753"/>
              <a:gd name="f1505" fmla="val 696011"/>
              <a:gd name="f1506" fmla="val 1484726"/>
              <a:gd name="f1507" fmla="val 756653"/>
              <a:gd name="f1508" fmla="val 1503567"/>
              <a:gd name="f1509" fmla="val 771685"/>
              <a:gd name="f1510" fmla="val 1514171"/>
              <a:gd name="f1511" fmla="val 775349"/>
              <a:gd name="f1512" fmla="val 1515773"/>
              <a:gd name="f1513" fmla="val 778805"/>
              <a:gd name="f1514" fmla="val 1517813"/>
              <a:gd name="f1515" fmla="val 781979"/>
              <a:gd name="f1516" fmla="val 1520246"/>
              <a:gd name="f1517" fmla="val 756344"/>
              <a:gd name="f1518" fmla="val 1535175"/>
              <a:gd name="f1519" fmla="val 574935"/>
              <a:gd name="f1520" fmla="val 1534351"/>
              <a:gd name="f1521" fmla="val 453446"/>
              <a:gd name="f1522" fmla="val 1533733"/>
              <a:gd name="f1523" fmla="val 256800"/>
              <a:gd name="f1524" fmla="val 206352"/>
              <a:gd name="f1525" fmla="val 1534453"/>
              <a:gd name="f1526" fmla="val 198527"/>
              <a:gd name="f1527" fmla="val 1547941"/>
              <a:gd name="f1528" fmla="val 196688"/>
              <a:gd name="f1529" fmla="val 1551127"/>
              <a:gd name="f1530" fmla="val 196689"/>
              <a:gd name="f1531" fmla="val 1555052"/>
              <a:gd name="f1532" fmla="val 1558237"/>
              <a:gd name="f1533" fmla="val 199846"/>
              <a:gd name="f1534" fmla="val 1560609"/>
              <a:gd name="f1535" fmla="val 202302"/>
              <a:gd name="f1536" fmla="val 1562129"/>
              <a:gd name="f1537" fmla="val 205014"/>
              <a:gd name="f1538" fmla="val 1562253"/>
              <a:gd name="f1539" fmla="val 516353"/>
              <a:gd name="f1540" fmla="val 1580371"/>
              <a:gd name="f1541" fmla="val 749960"/>
              <a:gd name="f1542" fmla="val 1579240"/>
              <a:gd name="f1543" fmla="val 937752"/>
              <a:gd name="f1544" fmla="val 1578313"/>
              <a:gd name="f1545" fmla="val 1076023"/>
              <a:gd name="f1546" fmla="val 1577695"/>
              <a:gd name="f1547" fmla="val 1189481"/>
              <a:gd name="f1548" fmla="val 1577181"/>
              <a:gd name="f1549" fmla="val 1291510"/>
              <a:gd name="f1550" fmla="val 1584490"/>
              <a:gd name="f1551" fmla="val 1281214"/>
              <a:gd name="f1552" fmla="val 1245591"/>
              <a:gd name="f1553" fmla="val 1593035"/>
              <a:gd name="f1554" fmla="val 1209144"/>
              <a:gd name="f1555" fmla="val 1600037"/>
              <a:gd name="f1556" fmla="val 1190510"/>
              <a:gd name="f1557" fmla="val 1188198"/>
              <a:gd name="f1558" fmla="val 1610830"/>
              <a:gd name="f1559" fmla="val 1186624"/>
              <a:gd name="f1560" fmla="val 1613095"/>
              <a:gd name="f1561" fmla="val 1186288"/>
              <a:gd name="f1562" fmla="val 1615686"/>
              <a:gd name="f1563" fmla="val 986759"/>
              <a:gd name="f1564" fmla="val 1627938"/>
              <a:gd name="f1565" fmla="val 757580"/>
              <a:gd name="f1566" fmla="val 1628967"/>
              <a:gd name="f1567" fmla="val 645357"/>
              <a:gd name="f1568" fmla="val 1592933"/>
              <a:gd name="f1569" fmla="val 641069"/>
              <a:gd name="f1570" fmla="val 1591596"/>
              <a:gd name="f1571" fmla="val 636508"/>
              <a:gd name="f1572" fmla="val 1593989"/>
              <a:gd name="f1573" fmla="val 635171"/>
              <a:gd name="f1574" fmla="val 1598277"/>
              <a:gd name="f1575" fmla="val 634176"/>
              <a:gd name="f1576" fmla="val 1601469"/>
              <a:gd name="f1577" fmla="val 635235"/>
              <a:gd name="f1578" fmla="val 1604944"/>
              <a:gd name="f1579" fmla="val 637841"/>
              <a:gd name="f1580" fmla="val 1607038"/>
              <a:gd name="f1581" fmla="val 776831"/>
              <a:gd name="f1582" fmla="val 1717818"/>
              <a:gd name="f1583" fmla="val 1004572"/>
              <a:gd name="f1584" fmla="val 1689402"/>
              <a:gd name="f1585" fmla="val 1208630"/>
              <a:gd name="f1586" fmla="val 1660679"/>
              <a:gd name="f1587" fmla="val 879994"/>
              <a:gd name="f1588" fmla="val 1732748"/>
              <a:gd name="f1589" fmla="val 477641"/>
              <a:gd name="f1590" fmla="val 1770018"/>
              <a:gd name="f1591" fmla="val 296336"/>
              <a:gd name="f1592" fmla="val 1765693"/>
              <a:gd name="f1593" fmla="val 293151"/>
              <a:gd name="f1594" fmla="val 1765676"/>
              <a:gd name="f1595" fmla="val 290235"/>
              <a:gd name="f1596" fmla="val 1767474"/>
              <a:gd name="f1597" fmla="val 288821"/>
              <a:gd name="f1598" fmla="val 1770326"/>
              <a:gd name="f1599" fmla="val 285701"/>
              <a:gd name="f1600" fmla="val 1776112"/>
              <a:gd name="f1601" fmla="val 286223"/>
              <a:gd name="f1602" fmla="val 1783182"/>
              <a:gd name="f1603" fmla="val 290158"/>
              <a:gd name="f1604" fmla="val 1788447"/>
              <a:gd name="f1605" fmla="val 323516"/>
              <a:gd name="f1606" fmla="val 1833232"/>
              <a:gd name="f1607" fmla="val 703631"/>
              <a:gd name="f1608" fmla="val 1785769"/>
              <a:gd name="f1609" fmla="val 1306130"/>
              <a:gd name="f1610" fmla="val 1694756"/>
              <a:gd name="f1611" fmla="val 1369447"/>
              <a:gd name="f1612" fmla="val 1685284"/>
              <a:gd name="f1613" fmla="val 1424221"/>
              <a:gd name="f1614" fmla="val 1676945"/>
              <a:gd name="f1615" fmla="val 1464991"/>
              <a:gd name="f1616" fmla="val 1671179"/>
              <a:gd name="f1617" fmla="val 1354519"/>
              <a:gd name="f1618" fmla="val 1718540"/>
              <a:gd name="f1619" fmla="val 1221911"/>
              <a:gd name="f1620" fmla="val 1082612"/>
              <a:gd name="f1621" fmla="val 1815318"/>
              <a:gd name="f1622" fmla="val 798453"/>
              <a:gd name="f1623" fmla="val 476406"/>
              <a:gd name="f1624" fmla="val 2030805"/>
              <a:gd name="f1625" fmla="val 197189"/>
              <a:gd name="f1626" fmla="val 2194712"/>
              <a:gd name="f1627" fmla="val 193639"/>
              <a:gd name="f1628" fmla="val 2196811"/>
              <a:gd name="f1629" fmla="val 192223"/>
              <a:gd name="f1630" fmla="val 2201237"/>
              <a:gd name="f1631" fmla="val 193894"/>
              <a:gd name="f1632" fmla="val 2205007"/>
              <a:gd name="f1633" fmla="val 195519"/>
              <a:gd name="f1634" fmla="val 2209070"/>
              <a:gd name="f1635" fmla="val 200097"/>
              <a:gd name="f1636" fmla="val 2211084"/>
              <a:gd name="f1637" fmla="val 204190"/>
              <a:gd name="f1638" fmla="val 2209537"/>
              <a:gd name="f1639" fmla="val 489482"/>
              <a:gd name="f1640" fmla="val 2122334"/>
              <a:gd name="f1641" fmla="val 762727"/>
              <a:gd name="f1642" fmla="val 2008052"/>
              <a:gd name="f1643" fmla="val 1027016"/>
              <a:gd name="f1644" fmla="val 1897683"/>
              <a:gd name="f1645" fmla="val 1152312"/>
              <a:gd name="f1646" fmla="val 1845279"/>
              <a:gd name="f1647" fmla="val 1281111"/>
              <a:gd name="f1648" fmla="val 1791432"/>
              <a:gd name="f1649" fmla="val 1411557"/>
              <a:gd name="f1650" fmla="val 1740263"/>
              <a:gd name="f1651" fmla="val 1287391"/>
              <a:gd name="f1652" fmla="val 1812332"/>
              <a:gd name="f1653" fmla="val 1135428"/>
              <a:gd name="f1654" fmla="val 1885123"/>
              <a:gd name="f1655" fmla="val 987687"/>
              <a:gd name="f1656" fmla="val 1956472"/>
              <a:gd name="f1657" fmla="val 792070"/>
              <a:gd name="f1658" fmla="val 2050264"/>
              <a:gd name="f1659" fmla="val 590482"/>
              <a:gd name="f1660" fmla="val 2147249"/>
              <a:gd name="f1661" fmla="val 450254"/>
              <a:gd name="f1662" fmla="val 2242483"/>
              <a:gd name="f1663" fmla="val 446551"/>
              <a:gd name="f1664" fmla="val 2245023"/>
              <a:gd name="f1665" fmla="val 445607"/>
              <a:gd name="f1666" fmla="val 2250086"/>
              <a:gd name="f1667" fmla="val 448146"/>
              <a:gd name="f1668" fmla="val 2253790"/>
              <a:gd name="f1669" fmla="val 450050"/>
              <a:gd name="f1670" fmla="val 2256567"/>
              <a:gd name="f1671" fmla="val 453467"/>
              <a:gd name="f1672" fmla="val 2257883"/>
              <a:gd name="f1673" fmla="val 456741"/>
              <a:gd name="f1674" fmla="val 2257104"/>
              <a:gd name="f1675" fmla="val 588731"/>
              <a:gd name="f1676" fmla="val 2223951"/>
              <a:gd name="f1677" fmla="val 755932"/>
              <a:gd name="f1678" fmla="val 2127379"/>
              <a:gd name="f1679" fmla="val 932605"/>
              <a:gd name="f1680" fmla="val 2025349"/>
              <a:gd name="f1681" fmla="val 1185054"/>
              <a:gd name="f1682" fmla="val 1879563"/>
              <a:gd name="f1683" fmla="val 1721834"/>
              <a:gd name="f1684" fmla="val 1600482"/>
              <a:gd name="f1685" fmla="val 1713804"/>
              <a:gd name="f1686" fmla="val 1601098"/>
              <a:gd name="f1687" fmla="val 1695407"/>
              <a:gd name="f1688" fmla="val 1724100"/>
              <a:gd name="f1689" fmla="val 1695921"/>
              <a:gd name="f1690" fmla="val 1723584"/>
              <a:gd name="f1691" fmla="val 1716513"/>
              <a:gd name="f1692" fmla="val 1727600"/>
              <a:gd name="f1693" fmla="val 1906055"/>
              <a:gd name="f1694" fmla="val 1767237"/>
              <a:gd name="f1695" fmla="val 1929426"/>
              <a:gd name="f1696" fmla="val 1782887"/>
              <a:gd name="f1697" fmla="val 1932927"/>
              <a:gd name="f1698" fmla="val 1793182"/>
              <a:gd name="f1699" fmla="val 1957636"/>
              <a:gd name="f1700" fmla="val 1852589"/>
              <a:gd name="f1701" fmla="val 1961960"/>
              <a:gd name="f1702" fmla="val 1860001"/>
              <a:gd name="f1703" fmla="val 1971741"/>
              <a:gd name="f1704" fmla="val 1876268"/>
              <a:gd name="f1705" fmla="val 1991612"/>
              <a:gd name="f1706" fmla="val 1909626"/>
              <a:gd name="f1707" fmla="val 2053901"/>
              <a:gd name="f1708" fmla="val 2064163"/>
              <a:gd name="f1709" fmla="val 2001495"/>
              <a:gd name="f1710" fmla="val 2048926"/>
              <a:gd name="f1711" fmla="val 1950944"/>
              <a:gd name="f1712" fmla="val 2021540"/>
              <a:gd name="f1713" fmla="val 1902658"/>
              <a:gd name="f1714" fmla="val 1994873"/>
              <a:gd name="f1715" fmla="val 1836251"/>
              <a:gd name="f1716" fmla="val 1958531"/>
              <a:gd name="f1717" fmla="val 1767579"/>
              <a:gd name="f1718" fmla="val 1920950"/>
              <a:gd name="f1719" fmla="val 1691700"/>
              <a:gd name="f1720" fmla="val 1913127"/>
              <a:gd name="f1721" fmla="val 1687235"/>
              <a:gd name="f1722" fmla="val 1912635"/>
              <a:gd name="f1723" fmla="val 1683217"/>
              <a:gd name="f1724" fmla="val 1915856"/>
              <a:gd name="f1725" fmla="val 1682726"/>
              <a:gd name="f1726" fmla="val 1920321"/>
              <a:gd name="f1727" fmla="val 1682416"/>
              <a:gd name="f1728" fmla="val 1923136"/>
              <a:gd name="f1729" fmla="val 1683592"/>
              <a:gd name="f1730" fmla="val 1925910"/>
              <a:gd name="f1731" fmla="val 1685832"/>
              <a:gd name="f1732" fmla="val 1927644"/>
              <a:gd name="f1733" fmla="val 1790375"/>
              <a:gd name="f1734" fmla="val 2006216"/>
              <a:gd name="f1735" fmla="val 1909724"/>
              <a:gd name="f1736" fmla="val 2062844"/>
              <a:gd name="f1737" fmla="val 2036707"/>
              <a:gd name="f1738" fmla="val 2094124"/>
              <a:gd name="f1739" fmla="val 1750591"/>
              <a:gd name="f1740" fmla="val 2148382"/>
              <a:gd name="f1741" fmla="val 1285127"/>
              <a:gd name="f1742" fmla="val 2226010"/>
              <a:gd name="f1743" fmla="val 1211101"/>
              <a:gd name="f1744" fmla="val 2345543"/>
              <a:gd name="f1745" fmla="val 1209263"/>
              <a:gd name="f1746" fmla="val 2348559"/>
              <a:gd name="f1747" fmla="val 1209553"/>
              <a:gd name="f1748" fmla="val 2352410"/>
              <a:gd name="f1749" fmla="val 1211822"/>
              <a:gd name="f1750" fmla="val 2355118"/>
              <a:gd name="f1751" fmla="val 1214148"/>
              <a:gd name="f1752" fmla="val 2357784"/>
              <a:gd name="f1753" fmla="val 1217903"/>
              <a:gd name="f1754" fmla="val 2358691"/>
              <a:gd name="f1755" fmla="val 1221191"/>
              <a:gd name="f1756" fmla="val 2357382"/>
              <a:gd name="f1757" fmla="val 2233835"/>
              <a:gd name="f1758" fmla="val 1811438"/>
              <a:gd name="f1759" fmla="val 2157545"/>
              <a:gd name="f1760" fmla="val 2035059"/>
              <a:gd name="f1761" fmla="val 2144675"/>
              <a:gd name="f1762" fmla="val 1806187"/>
              <a:gd name="f1763" fmla="val 2247632"/>
              <a:gd name="f1764" fmla="val 1526661"/>
              <a:gd name="f1765" fmla="val 2446852"/>
              <a:gd name="f1766" fmla="val 1368521"/>
              <a:gd name="f1767" fmla="val 2622289"/>
              <a:gd name="f1768" fmla="val 1366584"/>
              <a:gd name="f1769" fmla="val 2624440"/>
              <a:gd name="f1770" fmla="val 1365921"/>
              <a:gd name="f1771" fmla="val 2627450"/>
              <a:gd name="f1772" fmla="val 1366771"/>
              <a:gd name="f1773" fmla="val 2630216"/>
              <a:gd name="f1774" fmla="val 1367615"/>
              <a:gd name="f1775" fmla="val 2632951"/>
              <a:gd name="f1776" fmla="val 1369850"/>
              <a:gd name="f1777" fmla="val 2635030"/>
              <a:gd name="f1778" fmla="val 1372639"/>
              <a:gd name="f1779" fmla="val 2635673"/>
              <a:gd name="f1780" fmla="val 1403526"/>
              <a:gd name="f1781" fmla="val 2643189"/>
              <a:gd name="f1782" fmla="val 1503805"/>
              <a:gd name="f1783" fmla="val 2549808"/>
              <a:gd name="f1784" fmla="val 1693862"/>
              <a:gd name="f1785" fmla="val 2410611"/>
              <a:gd name="f1786" fmla="val 1833677"/>
              <a:gd name="f1787" fmla="val 2308272"/>
              <a:gd name="f1788" fmla="val 2085096"/>
              <a:gd name="f1789" fmla="val 2145911"/>
              <a:gd name="f1790" fmla="val 2110731"/>
              <a:gd name="f1791" fmla="val 2164443"/>
              <a:gd name="f1792" fmla="val 2111485"/>
              <a:gd name="f1793" fmla="val 2165931"/>
              <a:gd name="f1794" fmla="val 2167690"/>
              <a:gd name="f1795" fmla="val 2169178"/>
              <a:gd name="f1796" fmla="val 2106717"/>
              <a:gd name="f1797" fmla="val 2179474"/>
              <a:gd name="f1798" fmla="val 2077478"/>
              <a:gd name="f1799" fmla="val 2187813"/>
              <a:gd name="f1800" fmla="val 2056165"/>
              <a:gd name="f1801" fmla="val 2194094"/>
              <a:gd name="f1802" fmla="val 2027028"/>
              <a:gd name="f1803" fmla="val 2202742"/>
              <a:gd name="f1804" fmla="val 2005717"/>
              <a:gd name="f1805" fmla="val 2209022"/>
              <a:gd name="f1806" fmla="val 2006334"/>
              <a:gd name="f1807" fmla="val 2004912"/>
              <a:gd name="f1808" fmla="val 2229003"/>
              <a:gd name="f1809" fmla="val 2006153"/>
              <a:gd name="f1810" fmla="val 2234432"/>
              <a:gd name="f1811" fmla="val 2009628"/>
              <a:gd name="f1812" fmla="val 2238365"/>
              <a:gd name="f1813" fmla="val 2015497"/>
              <a:gd name="f1814" fmla="val 2243925"/>
              <a:gd name="f1815" fmla="val 2023425"/>
              <a:gd name="f1816" fmla="val 2241968"/>
              <a:gd name="f1817" fmla="val 2035574"/>
              <a:gd name="f1818" fmla="val 2238879"/>
              <a:gd name="f1819" fmla="val 2047123"/>
              <a:gd name="f1820" fmla="val 2235709"/>
              <a:gd name="f1821" fmla="val 2058947"/>
              <a:gd name="f1822" fmla="val 2233640"/>
              <a:gd name="f1823" fmla="val 2070888"/>
              <a:gd name="f1824" fmla="val 2232702"/>
              <a:gd name="f1825" fmla="val 2070276"/>
              <a:gd name="f1826" fmla="val 2237910"/>
              <a:gd name="f1827" fmla="val 2072422"/>
              <a:gd name="f1828" fmla="val 2243060"/>
              <a:gd name="f1829" fmla="val 2076550"/>
              <a:gd name="f1830" fmla="val 2246292"/>
              <a:gd name="f1831" fmla="val 2088288"/>
              <a:gd name="f1832" fmla="val 2254838"/>
              <a:gd name="f1833" fmla="val 2108467"/>
              <a:gd name="f1834" fmla="val 2243101"/>
              <a:gd name="f1835" fmla="val 2149340"/>
              <a:gd name="f1836" fmla="val 2213758"/>
              <a:gd name="f1837" fmla="val 2154693"/>
              <a:gd name="f1838" fmla="val 2210053"/>
              <a:gd name="f1839" fmla="val 2160460"/>
              <a:gd name="f1840" fmla="val 2205830"/>
              <a:gd name="f1841" fmla="val 2163651"/>
              <a:gd name="f1842" fmla="val 2203463"/>
              <a:gd name="f1843" fmla="val 2173947"/>
              <a:gd name="f1844" fmla="val 2208920"/>
              <a:gd name="f1845" fmla="val 2181463"/>
              <a:gd name="f1846" fmla="val 2211906"/>
              <a:gd name="f1847" fmla="val 2187125"/>
              <a:gd name="f1848" fmla="val 2207170"/>
              <a:gd name="f1849" fmla="val 2192788"/>
              <a:gd name="f1850" fmla="val 2202433"/>
              <a:gd name="f1851" fmla="val 2190729"/>
              <a:gd name="f1852" fmla="val 2194711"/>
              <a:gd name="f1853" fmla="val 2188052"/>
              <a:gd name="f1854" fmla="val 2186579"/>
              <a:gd name="f1855" fmla="val 2184757"/>
              <a:gd name="f1856" fmla="val 2176283"/>
              <a:gd name="f1857" fmla="val 2180227"/>
              <a:gd name="f1858" fmla="val 2162898"/>
              <a:gd name="f1859" fmla="val 2153529"/>
              <a:gd name="f1860" fmla="val 2195876"/>
              <a:gd name="f1861" fmla="val 2144161"/>
              <a:gd name="f1862" fmla="val 2213996"/>
              <a:gd name="f1863" fmla="val 2136541"/>
              <a:gd name="f1864" fmla="val 2263210"/>
              <a:gd name="f1865" fmla="val 2138600"/>
              <a:gd name="f1866" fmla="val 2235823"/>
              <a:gd name="f1867" fmla="val 2149514"/>
              <a:gd name="f1868" fmla="val 2218527"/>
              <a:gd name="f1869" fmla="val 2161869"/>
              <a:gd name="f1870" fmla="val 2216056"/>
              <a:gd name="f1871" fmla="val 2173194"/>
              <a:gd name="f1872" fmla="val 2214878"/>
              <a:gd name="f1873" fmla="val 2177980"/>
              <a:gd name="f1874" fmla="val 2216610"/>
              <a:gd name="f1875" fmla="val 2183014"/>
              <a:gd name="f1876" fmla="val 2220483"/>
              <a:gd name="f1877" fmla="val 2186063"/>
              <a:gd name="f1878" fmla="val 2230058"/>
              <a:gd name="f1879" fmla="val 2252400"/>
              <a:gd name="f1880" fmla="val 2190491"/>
              <a:gd name="f1881" fmla="val 2274227"/>
              <a:gd name="f1882" fmla="val 2184211"/>
              <a:gd name="f1883" fmla="val 2256002"/>
              <a:gd name="f1884" fmla="val 2200684"/>
              <a:gd name="f1885" fmla="val 2256724"/>
              <a:gd name="f1886" fmla="val 2203772"/>
              <a:gd name="f1887" fmla="val 2260430"/>
              <a:gd name="f1888" fmla="val 2266608"/>
              <a:gd name="f1889" fmla="val 2217671"/>
              <a:gd name="f1890" fmla="val 2270726"/>
              <a:gd name="f1891" fmla="val 2215200"/>
              <a:gd name="f1892" fmla="val 2340735"/>
              <a:gd name="f1893" fmla="val 2173708"/>
              <a:gd name="f1894" fmla="val 2396024"/>
              <a:gd name="f1895" fmla="val 2140969"/>
              <a:gd name="f1896" fmla="val 2478697"/>
              <a:gd name="f1897" fmla="val 2091962"/>
              <a:gd name="f1898" fmla="val 2537382"/>
              <a:gd name="f1899" fmla="val 2068076"/>
              <a:gd name="f1900" fmla="val 2326220"/>
              <a:gd name="f1901" fmla="val 2198006"/>
              <a:gd name="f1902" fmla="val 1867447"/>
              <a:gd name="f1903" fmla="val 2495859"/>
              <a:gd name="f1904" fmla="val 1780037"/>
              <a:gd name="f1905" fmla="val 2626407"/>
              <a:gd name="f1906" fmla="val 1777885"/>
              <a:gd name="f1907" fmla="val 2629630"/>
              <a:gd name="f1908" fmla="val 1778271"/>
              <a:gd name="f1909" fmla="val 2633916"/>
              <a:gd name="f1910" fmla="val 1780964"/>
              <a:gd name="f1911" fmla="val 2636703"/>
              <a:gd name="f1912" fmla="val 1783742"/>
              <a:gd name="f1913" fmla="val 2639390"/>
              <a:gd name="f1914" fmla="val 1788003"/>
              <a:gd name="f1915" fmla="val 2639817"/>
              <a:gd name="f1916" fmla="val 1791259"/>
              <a:gd name="f1917" fmla="val 2637732"/>
              <a:gd name="f1918" fmla="val 1874859"/>
              <a:gd name="f1919" fmla="val 2582342"/>
              <a:gd name="f1920" fmla="val 1962784"/>
              <a:gd name="f1921" fmla="val 2514185"/>
              <a:gd name="f1922" fmla="val 2055958"/>
              <a:gd name="f1923" fmla="val 2441189"/>
              <a:gd name="f1924" fmla="val 2240457"/>
              <a:gd name="f1925" fmla="val 2297050"/>
              <a:gd name="f1926" fmla="val 2431132"/>
              <a:gd name="f1927" fmla="val 2148999"/>
              <a:gd name="f1928" fmla="val 2614290"/>
              <a:gd name="f1929" fmla="val 2080842"/>
              <a:gd name="f1930" fmla="val 2268976"/>
              <a:gd name="f1931" fmla="val 2435732"/>
              <a:gd name="f1932" fmla="val 2123087"/>
              <a:gd name="f1933" fmla="val 2544145"/>
              <a:gd name="f1934" fmla="val 2074183"/>
              <a:gd name="f1935" fmla="val 2580591"/>
              <a:gd name="f1936" fmla="val 2041854"/>
              <a:gd name="f1937" fmla="val 2604683"/>
              <a:gd name="f1938" fmla="val 2031662"/>
              <a:gd name="f1939" fmla="val 2615287"/>
              <a:gd name="f1940" fmla="val 2029471"/>
              <a:gd name="f1941" fmla="val 2617556"/>
              <a:gd name="f1942" fmla="val 2028789"/>
              <a:gd name="f1943" fmla="val 2620886"/>
              <a:gd name="f1944" fmla="val 2029911"/>
              <a:gd name="f1945" fmla="val 2623833"/>
              <a:gd name="f1946" fmla="val 2031050"/>
              <a:gd name="f1947" fmla="val 2626805"/>
              <a:gd name="f1948" fmla="val 2033836"/>
              <a:gd name="f1949" fmla="val 2628824"/>
              <a:gd name="f1950" fmla="val 2037015"/>
              <a:gd name="f1951" fmla="val 2628981"/>
              <a:gd name="f1952" fmla="val 2038148"/>
              <a:gd name="f1953" fmla="val 2039077"/>
              <a:gd name="f1954" fmla="val 2630122"/>
              <a:gd name="f1955" fmla="val 2040281"/>
              <a:gd name="f1956" fmla="val 2631009"/>
              <a:gd name="f1957" fmla="val 2041649"/>
              <a:gd name="f1958" fmla="val 2631555"/>
              <a:gd name="f1959" fmla="val 2043687"/>
              <a:gd name="f1960" fmla="val 2632425"/>
              <a:gd name="f1961" fmla="val 2045992"/>
              <a:gd name="f1962" fmla="val 2048031"/>
              <a:gd name="f1963" fmla="val 2198657"/>
              <a:gd name="f1964" fmla="val 2562573"/>
              <a:gd name="f1965" fmla="val 2293376"/>
              <a:gd name="f1966" fmla="val 2479180"/>
              <a:gd name="f1967" fmla="val 2362460"/>
              <a:gd name="f1968" fmla="val 2418332"/>
              <a:gd name="f1969" fmla="val 2387169"/>
              <a:gd name="f1970" fmla="val 2396609"/>
              <a:gd name="f1971" fmla="val 2408069"/>
              <a:gd name="f1972" fmla="val 2378180"/>
              <a:gd name="f1973" fmla="val 2426705"/>
              <a:gd name="f1974" fmla="val 2364692"/>
              <a:gd name="f1975" fmla="val 2392625"/>
              <a:gd name="f1976" fmla="val 2459412"/>
              <a:gd name="f1977" fmla="val 2307687"/>
              <a:gd name="f1978" fmla="val 2628157"/>
              <a:gd name="f1979" fmla="val 2277418"/>
              <a:gd name="f1980" fmla="val 2678914"/>
              <a:gd name="f1981" fmla="val 2275274"/>
              <a:gd name="f1982" fmla="val 2682862"/>
              <a:gd name="f1983" fmla="val 2276737"/>
              <a:gd name="f1984" fmla="val 2687801"/>
              <a:gd name="f1985" fmla="val 2280684"/>
              <a:gd name="f1986" fmla="val 2689944"/>
              <a:gd name="f1987" fmla="val 2283528"/>
              <a:gd name="f1988" fmla="val 2691488"/>
              <a:gd name="f1989" fmla="val 2287015"/>
              <a:gd name="f1990" fmla="val 2691199"/>
              <a:gd name="f1991" fmla="val 2289567"/>
              <a:gd name="f1992" fmla="val 2689211"/>
              <a:gd name="f1993" fmla="val 2295436"/>
              <a:gd name="f1994" fmla="val 2684268"/>
              <a:gd name="f1995" fmla="val 2301407"/>
              <a:gd name="f1996" fmla="val 2679429"/>
              <a:gd name="f1997" fmla="val 2307173"/>
              <a:gd name="f1998" fmla="val 2674487"/>
              <a:gd name="f1999" fmla="val 2246634"/>
              <a:gd name="f2000" fmla="val 2738115"/>
              <a:gd name="f2001" fmla="val 2191449"/>
              <a:gd name="f2002" fmla="val 2800815"/>
              <a:gd name="f2003" fmla="val 2149238"/>
              <a:gd name="f2004" fmla="val 2867325"/>
              <a:gd name="f2005" fmla="val 2147150"/>
              <a:gd name="f2006" fmla="val 2870631"/>
              <a:gd name="f2007" fmla="val 2147713"/>
              <a:gd name="f2008" fmla="val 2874956"/>
              <a:gd name="f2009" fmla="val 2150575"/>
              <a:gd name="f2010" fmla="val 2877621"/>
              <a:gd name="f2011" fmla="val 2156584"/>
              <a:gd name="f2012" fmla="val 2883742"/>
              <a:gd name="f2013" fmla="val 2164982"/>
              <a:gd name="f2014" fmla="val 2886905"/>
              <a:gd name="f2015" fmla="val 2173535"/>
              <a:gd name="f2016" fmla="val 2886269"/>
              <a:gd name="f2017" fmla="val 2196906"/>
              <a:gd name="f2018" fmla="val 2884313"/>
              <a:gd name="f2019" fmla="val 2219660"/>
              <a:gd name="f2020" fmla="val 2854661"/>
              <a:gd name="f2021" fmla="val 2245605"/>
              <a:gd name="f2022" fmla="val 2820273"/>
              <a:gd name="f2023" fmla="val 2238740"/>
              <a:gd name="f2024" fmla="val 2841895"/>
              <a:gd name="f2025" fmla="val 2231637"/>
              <a:gd name="f2026" fmla="val 2864338"/>
              <a:gd name="f2027" fmla="val 2224293"/>
              <a:gd name="f2028" fmla="val 2887607"/>
              <a:gd name="f2029" fmla="val 2180124"/>
              <a:gd name="f2030" fmla="val 3025671"/>
              <a:gd name="f2031" fmla="val 2130088"/>
              <a:gd name="f2032" fmla="val 3182164"/>
              <a:gd name="f2033" fmla="val 2117425"/>
              <a:gd name="f2034" fmla="val 3348748"/>
              <a:gd name="f2035" fmla="val 2117127"/>
              <a:gd name="f2036" fmla="val 3352845"/>
              <a:gd name="f2037" fmla="val 2119894"/>
              <a:gd name="f2038" fmla="val 3356534"/>
              <a:gd name="f2039" fmla="val 2123910"/>
              <a:gd name="f2040" fmla="val 2126897"/>
              <a:gd name="f2041" fmla="val 2130398"/>
              <a:gd name="f2042" fmla="val 3357399"/>
              <a:gd name="f2043" fmla="val 2133509"/>
              <a:gd name="f2044" fmla="val 3355159"/>
              <a:gd name="f2045" fmla="val 2134618"/>
              <a:gd name="f2046" fmla="val 3351836"/>
              <a:gd name="f2047" fmla="val 2155209"/>
              <a:gd name="f2048" fmla="val 3289342"/>
              <a:gd name="f2049" fmla="val 2174770"/>
              <a:gd name="f2050" fmla="val 3224170"/>
              <a:gd name="f2051" fmla="val 2193405"/>
              <a:gd name="f2052" fmla="val 3161161"/>
              <a:gd name="f2053" fmla="val 2268255"/>
              <a:gd name="f2054" fmla="val 2908198"/>
              <a:gd name="f2055" fmla="val 2345575"/>
              <a:gd name="f2056" fmla="val 2646380"/>
              <a:gd name="f2057" fmla="val 2554885"/>
              <a:gd name="f2058" fmla="val 2464972"/>
              <a:gd name="f2059" fmla="val 2602554"/>
              <a:gd name="f2060" fmla="val 2428525"/>
              <a:gd name="f2061" fmla="val 2650531"/>
              <a:gd name="f2062" fmla="val 2337923"/>
              <a:gd name="f2063" fmla="val 2688728"/>
              <a:gd name="f2064" fmla="val 2265236"/>
              <a:gd name="f2065" fmla="val 2691507"/>
              <a:gd name="f2066" fmla="val 2259883"/>
              <a:gd name="f2067" fmla="val 2651972"/>
              <a:gd name="f2068" fmla="val 2383018"/>
              <a:gd name="f2069" fmla="val 2605642"/>
              <a:gd name="f2070" fmla="val 2509243"/>
              <a:gd name="f2071" fmla="val 2591228"/>
              <a:gd name="f2072" fmla="val 2523245"/>
              <a:gd name="f2073" fmla="val 2586814"/>
              <a:gd name="f2074" fmla="val 2523679"/>
              <a:gd name="f2075" fmla="val 2583588"/>
              <a:gd name="f2076" fmla="val 2527609"/>
              <a:gd name="f2077" fmla="val 2584022"/>
              <a:gd name="f2078" fmla="val 2532023"/>
              <a:gd name="f2079" fmla="val 2584298"/>
              <a:gd name="f2080" fmla="val 2534820"/>
              <a:gd name="f2081" fmla="val 2586016"/>
              <a:gd name="f2082" fmla="val 2537271"/>
              <a:gd name="f2083" fmla="val 2588551"/>
              <a:gd name="f2084" fmla="val 2538483"/>
              <a:gd name="f2085" fmla="val 2592518"/>
              <a:gd name="f2086" fmla="val 2540402"/>
              <a:gd name="f2087" fmla="val 2597146"/>
              <a:gd name="f2088" fmla="val 2601112"/>
              <a:gd name="f2089" fmla="val 2538482"/>
              <a:gd name="f2090" fmla="val 2605496"/>
              <a:gd name="f2091" fmla="val 2536358"/>
              <a:gd name="f2092" fmla="val 2609388"/>
              <a:gd name="f2093" fmla="val 2533343"/>
              <a:gd name="f2094" fmla="val 2612540"/>
              <a:gd name="f2095" fmla="val 2529629"/>
              <a:gd name="f2096" fmla="val 2559415"/>
              <a:gd name="f2097" fmla="val 2494861"/>
              <a:gd name="f2098" fmla="val 2723289"/>
              <a:gd name="f2099" fmla="val 2437000"/>
              <a:gd name="f2100" fmla="val 2812346"/>
              <a:gd name="f2101" fmla="val 2359268"/>
              <a:gd name="f2102" fmla="val 2932084"/>
              <a:gd name="f2103" fmla="val 2292140"/>
              <a:gd name="f2104" fmla="val 3035349"/>
              <a:gd name="f2105" fmla="val 2267226"/>
              <a:gd name="f2106" fmla="val 3100109"/>
              <a:gd name="f2107" fmla="val 2265595"/>
              <a:gd name="f2108" fmla="val 3104295"/>
              <a:gd name="f2109" fmla="val 2267669"/>
              <a:gd name="f2110" fmla="val 3109009"/>
              <a:gd name="f2111" fmla="val 2271855"/>
              <a:gd name="f2112" fmla="val 3110639"/>
              <a:gd name="f2113" fmla="val 2275390"/>
              <a:gd name="f2114" fmla="val 3112015"/>
              <a:gd name="f2115" fmla="val 2279407"/>
              <a:gd name="f2116" fmla="val 3110764"/>
              <a:gd name="f2117" fmla="val 2281537"/>
              <a:gd name="f2118" fmla="val 3107624"/>
              <a:gd name="f2119" fmla="val 2298832"/>
              <a:gd name="f2120" fmla="val 3082812"/>
              <a:gd name="f2121" fmla="val 2318910"/>
              <a:gd name="f2122" fmla="val 3054705"/>
              <a:gd name="f2123" fmla="val 2340839"/>
              <a:gd name="f2124" fmla="val 3024023"/>
              <a:gd name="f2125" fmla="val 2503098"/>
              <a:gd name="f2126" fmla="val 2797006"/>
              <a:gd name="f2127" fmla="val 2774490"/>
              <a:gd name="f2128" fmla="val 2417200"/>
              <a:gd name="f2129" fmla="val 2756781"/>
              <a:gd name="f2130" fmla="val 2176591"/>
              <a:gd name="f2131" fmla="val 2756820"/>
              <a:gd name="f2132" fmla="val 2175906"/>
              <a:gd name="f2133" fmla="val 2175218"/>
              <a:gd name="f2134" fmla="val 2756782"/>
              <a:gd name="f2135" fmla="val 2174532"/>
              <a:gd name="f2136" fmla="val 2749780"/>
              <a:gd name="f2137" fmla="val 2153941"/>
              <a:gd name="f2138" fmla="val 2750501"/>
              <a:gd name="f2139" fmla="val 2140453"/>
              <a:gd name="f2140" fmla="val 2759047"/>
              <a:gd name="f2141" fmla="val 2132217"/>
              <a:gd name="f2142" fmla="val 2804038"/>
              <a:gd name="f2143" fmla="val 2088153"/>
              <a:gd name="f2144" fmla="val 3264870"/>
              <a:gd name="f2145" fmla="val 2212935"/>
              <a:gd name="f2146" fmla="val 3492712"/>
              <a:gd name="f2147" fmla="val 2296948"/>
              <a:gd name="f2148" fmla="val 3758648"/>
              <a:gd name="f2149" fmla="val 2395065"/>
              <a:gd name="f2150" fmla="val 3795403"/>
              <a:gd name="f2151" fmla="val 2399904"/>
              <a:gd name="f2152" fmla="val 3844205"/>
              <a:gd name="f2153" fmla="val 2387754"/>
              <a:gd name="f2154" fmla="val 3867781"/>
              <a:gd name="f2155" fmla="val 2382092"/>
              <a:gd name="f2156" fmla="val 3861398"/>
              <a:gd name="f2157" fmla="val 2341424"/>
              <a:gd name="f2158" fmla="val 3845336"/>
              <a:gd name="f2159" fmla="val 2302713"/>
              <a:gd name="f2160" fmla="val 3844719"/>
              <a:gd name="f2161" fmla="val 2300705"/>
              <a:gd name="f2162" fmla="val 3843194"/>
              <a:gd name="f2163" fmla="val 2299104"/>
              <a:gd name="f2164" fmla="val 3841218"/>
              <a:gd name="f2165" fmla="val 2298388"/>
              <a:gd name="f2166" fmla="val 3643646"/>
              <a:gd name="f2167" fmla="val 2260810"/>
              <a:gd name="f2168" fmla="val 3614716"/>
              <a:gd name="f2169" fmla="val 2253500"/>
              <a:gd name="f2170" fmla="val 3492299"/>
              <a:gd name="f2171" fmla="val 2224878"/>
              <a:gd name="f2172" fmla="val 3409421"/>
              <a:gd name="f2173" fmla="val 2205522"/>
              <a:gd name="f2174" fmla="val 3232748"/>
              <a:gd name="f2175" fmla="val 2114921"/>
              <a:gd name="f2176" fmla="val 3181784"/>
              <a:gd name="f2177" fmla="val 2090520"/>
              <a:gd name="f2178" fmla="val 3176740"/>
              <a:gd name="f2179" fmla="val 2081666"/>
              <a:gd name="f2180" fmla="val 3201244"/>
              <a:gd name="f2181" fmla="val 2026791"/>
              <a:gd name="f2182" fmla="val 3227086"/>
              <a:gd name="f2183" fmla="val 1968620"/>
              <a:gd name="f2184" fmla="val 3319128"/>
              <a:gd name="f2185" fmla="val 1762193"/>
              <a:gd name="f2186" fmla="val 3510524"/>
              <a:gd name="f2187" fmla="val 1332659"/>
              <a:gd name="f2188" fmla="val 3542337"/>
              <a:gd name="f2189" fmla="val 671372"/>
              <a:gd name="f2190" fmla="val 3542549"/>
              <a:gd name="f2191" fmla="val 666885"/>
              <a:gd name="f2192" fmla="val 3539083"/>
              <a:gd name="f2193" fmla="val 663076"/>
              <a:gd name="f2194" fmla="val 3534596"/>
              <a:gd name="f2195" fmla="val 662864"/>
              <a:gd name="f2196" fmla="val 3530649"/>
              <a:gd name="f2197" fmla="val 662678"/>
              <a:gd name="f2198" fmla="val 3527140"/>
              <a:gd name="f2199" fmla="val 665355"/>
              <a:gd name="f2200" fmla="val 3526276"/>
              <a:gd name="f2201" fmla="val 669210"/>
              <a:gd name="f2202" fmla="val 3505685"/>
              <a:gd name="f2203" fmla="val 763930"/>
              <a:gd name="f2204" fmla="val 3487462"/>
              <a:gd name="f2205" fmla="val 854531"/>
              <a:gd name="f2206" fmla="val 3469857"/>
              <a:gd name="f2207" fmla="val 943073"/>
              <a:gd name="f2208" fmla="val 3401801"/>
              <a:gd name="f2209" fmla="val 1284476"/>
              <a:gd name="f2210" fmla="val 3342911"/>
              <a:gd name="f2211" fmla="val 1579342"/>
              <a:gd name="f2212" fmla="val 3175710"/>
              <a:gd name="f2213" fmla="val 1935469"/>
              <a:gd name="f2214" fmla="val 3142867"/>
              <a:gd name="f2215" fmla="val 1991065"/>
              <a:gd name="f2216" fmla="val 3127733"/>
              <a:gd name="f2217" fmla="val 2060560"/>
              <a:gd name="f2218" fmla="val 3122379"/>
              <a:gd name="f2219" fmla="val 2086196"/>
              <a:gd name="f2220" fmla="val 3109818"/>
              <a:gd name="f2221" fmla="val 2088872"/>
              <a:gd name="f2222" fmla="val 3053707"/>
              <a:gd name="f2223" fmla="val 2067561"/>
              <a:gd name="f2224" fmla="val 3012422"/>
              <a:gd name="f2225" fmla="val 2051911"/>
              <a:gd name="f2226" fmla="val 2988743"/>
              <a:gd name="f2227" fmla="val 2042954"/>
              <a:gd name="f2228" fmla="val 2964547"/>
              <a:gd name="f2229" fmla="val 2033792"/>
              <a:gd name="f2230" fmla="val 2941692"/>
              <a:gd name="f2231" fmla="val 2025966"/>
              <a:gd name="f2232" fmla="val 3032396"/>
              <a:gd name="f2233" fmla="val 1960898"/>
              <a:gd name="f2234" fmla="val 3074917"/>
              <a:gd name="f2235" fmla="val 1888828"/>
              <a:gd name="f2236" fmla="val 3107348"/>
              <a:gd name="f2237" fmla="val 1826849"/>
              <a:gd name="f2238" fmla="val 1692389"/>
              <a:gd name="f2239" fmla="val 3401082"/>
              <a:gd name="f2240" fmla="val 1120570"/>
              <a:gd name="f2241" fmla="val 3372357"/>
              <a:gd name="f2242" fmla="val 1030483"/>
              <a:gd name="f2243" fmla="val 3371201"/>
              <a:gd name="f2244" fmla="val 1026955"/>
              <a:gd name="f2245" fmla="val 3367828"/>
              <a:gd name="f2246" fmla="val 1024636"/>
              <a:gd name="f2247" fmla="val 3364120"/>
              <a:gd name="f2248" fmla="val 1024820"/>
              <a:gd name="f2249" fmla="val 3360433"/>
              <a:gd name="f2250" fmla="val 1025025"/>
              <a:gd name="f2251" fmla="val 3357347"/>
              <a:gd name="f2252" fmla="val 1027689"/>
              <a:gd name="f2253" fmla="val 3356604"/>
              <a:gd name="f2254" fmla="val 1031307"/>
              <a:gd name="f2255" fmla="val 3310789"/>
              <a:gd name="f2256" fmla="val 3148530"/>
              <a:gd name="f2257" fmla="val 1641426"/>
              <a:gd name="f2258" fmla="val 3024365"/>
              <a:gd name="f2259" fmla="val 1868958"/>
              <a:gd name="f2260" fmla="val 2975667"/>
              <a:gd name="f2261" fmla="val 1924863"/>
              <a:gd name="f2262" fmla="val 2920275"/>
              <a:gd name="f2263" fmla="val 1983446"/>
              <a:gd name="f2264" fmla="val 2896390"/>
              <a:gd name="f2265" fmla="val 2002184"/>
              <a:gd name="f2266" fmla="val 2896906"/>
              <a:gd name="f2267" fmla="val 2001257"/>
              <a:gd name="f2268" fmla="val 3045265"/>
              <a:gd name="f2269" fmla="val 1805641"/>
              <a:gd name="f2270" fmla="val 3415907"/>
              <a:gd name="f2271" fmla="val 861018"/>
              <a:gd name="f2272" fmla="val 3435366"/>
              <a:gd name="f2273" fmla="val 796669"/>
              <a:gd name="f2274" fmla="val 3441029"/>
              <a:gd name="f2275" fmla="val 777726"/>
              <a:gd name="f2276" fmla="val 3444735"/>
              <a:gd name="f2277" fmla="val 759194"/>
              <a:gd name="f2278" fmla="val 3448235"/>
              <a:gd name="f2279" fmla="val 741382"/>
              <a:gd name="f2280" fmla="val 3453280"/>
              <a:gd name="f2281" fmla="val 715129"/>
              <a:gd name="f2282" fmla="val 3457810"/>
              <a:gd name="f2283" fmla="val 692478"/>
              <a:gd name="f2284" fmla="val 3467283"/>
              <a:gd name="f2285" fmla="val 677549"/>
              <a:gd name="f2286" fmla="val 3469796"/>
              <a:gd name="f2287" fmla="val 673900"/>
              <a:gd name="f2288" fmla="val 3468925"/>
              <a:gd name="f2289" fmla="val 668911"/>
              <a:gd name="f2290" fmla="val 3465326"/>
              <a:gd name="f2291" fmla="val 666327"/>
              <a:gd name="f2292" fmla="val 3456575"/>
              <a:gd name="f2293" fmla="val 659841"/>
              <a:gd name="f2294" fmla="val 3453114"/>
              <a:gd name="f2295" fmla="val 657287"/>
              <a:gd name="f2296" fmla="val 3448270"/>
              <a:gd name="f2297" fmla="val 657825"/>
              <a:gd name="f2298" fmla="val 3445456"/>
              <a:gd name="f2299" fmla="val 661076"/>
              <a:gd name="f2300" fmla="val 3410965"/>
              <a:gd name="f2301" fmla="val 701538"/>
              <a:gd name="f2302" fmla="val 3389138"/>
              <a:gd name="f2303" fmla="val 762180"/>
              <a:gd name="f2304" fmla="val 3368033"/>
              <a:gd name="f2305" fmla="val 820968"/>
              <a:gd name="f2306" fmla="val 3363399"/>
              <a:gd name="f2307" fmla="val 834043"/>
              <a:gd name="f2308" fmla="val 3273003"/>
              <a:gd name="f2309" fmla="val 1092051"/>
              <a:gd name="f2310" fmla="val 3044956"/>
              <a:gd name="f2311" fmla="val 1711127"/>
              <a:gd name="f2312" fmla="val 2859841"/>
              <a:gd name="f2313" fmla="val 1951014"/>
              <a:gd name="f2314" fmla="val 2858913"/>
              <a:gd name="f2315" fmla="val 1948544"/>
              <a:gd name="f2316" fmla="val 2857987"/>
              <a:gd name="f2317" fmla="val 1946072"/>
              <a:gd name="f2318" fmla="val 2857164"/>
              <a:gd name="f2319" fmla="val 1943498"/>
              <a:gd name="f2320" fmla="val 2859199"/>
              <a:gd name="f2321" fmla="val 1943199"/>
              <a:gd name="f2322" fmla="val 2861041"/>
              <a:gd name="f2323" fmla="val 1942131"/>
              <a:gd name="f2324" fmla="val 2862312"/>
              <a:gd name="f2325" fmla="val 1940513"/>
              <a:gd name="f2326" fmla="val 2920173"/>
              <a:gd name="f2327" fmla="val 1865972"/>
              <a:gd name="f2328" fmla="val 2945604"/>
              <a:gd name="f2329" fmla="val 1778769"/>
              <a:gd name="f2330" fmla="val 2970210"/>
              <a:gd name="f2331" fmla="val 1694344"/>
              <a:gd name="f2332" fmla="val 2998420"/>
              <a:gd name="f2333" fmla="val 1597463"/>
              <a:gd name="f2334" fmla="val 3025086"/>
              <a:gd name="f2335" fmla="val 1505935"/>
              <a:gd name="f2336" fmla="val 3097257"/>
              <a:gd name="f2337" fmla="val 3099414"/>
              <a:gd name="f2338" fmla="val 1434123"/>
              <a:gd name="f2339" fmla="val 3100243"/>
              <a:gd name="f2340" fmla="val 1431002"/>
              <a:gd name="f2341" fmla="val 3099419"/>
              <a:gd name="f2342" fmla="val 1428100"/>
              <a:gd name="f2343" fmla="val 3098587"/>
              <a:gd name="f2344" fmla="val 1425202"/>
              <a:gd name="f2345" fmla="val 3096202"/>
              <a:gd name="f2346" fmla="val 1423015"/>
              <a:gd name="f2347" fmla="val 3093242"/>
              <a:gd name="f2348" fmla="val 1422437"/>
              <a:gd name="f2349" fmla="val 3083166"/>
              <a:gd name="f2350" fmla="val 1419779"/>
              <a:gd name="f2351" fmla="val 3072435"/>
              <a:gd name="f2352" fmla="val 1421499"/>
              <a:gd name="f2353" fmla="val 3063694"/>
              <a:gd name="f2354" fmla="val 1427174"/>
              <a:gd name="f2355" fmla="val 3055550"/>
              <a:gd name="f2356" fmla="val 1433484"/>
              <a:gd name="f2357" fmla="val 3049868"/>
              <a:gd name="f2358" fmla="val 1442444"/>
              <a:gd name="f2359" fmla="val 3047633"/>
              <a:gd name="f2360" fmla="val 1452501"/>
              <a:gd name="f2361" fmla="val 3045374"/>
              <a:gd name="f2362" fmla="val 1452861"/>
              <a:gd name="f2363" fmla="val 3043265"/>
              <a:gd name="f2364" fmla="val 1453860"/>
              <a:gd name="f2365" fmla="val 3041558"/>
              <a:gd name="f2366" fmla="val 1455384"/>
              <a:gd name="f2367" fmla="val 3041559"/>
              <a:gd name="f2368" fmla="val 1454353"/>
              <a:gd name="f2369" fmla="val 1453222"/>
              <a:gd name="f2370" fmla="val 1452191"/>
              <a:gd name="f2371" fmla="val 3040331"/>
              <a:gd name="f2372" fmla="val 1444132"/>
              <a:gd name="f2373" fmla="val 3035724"/>
              <a:gd name="f2374" fmla="val 1436980"/>
              <a:gd name="f2375" fmla="val 3028895"/>
              <a:gd name="f2376" fmla="val 1432527"/>
              <a:gd name="f2377" fmla="val 3025160"/>
              <a:gd name="f2378" fmla="val 1430033"/>
              <a:gd name="f2379" fmla="val 3020108"/>
              <a:gd name="f2380" fmla="val 1431039"/>
              <a:gd name="f2381" fmla="val 3017615"/>
              <a:gd name="f2382" fmla="val 1434775"/>
              <a:gd name="f2383" fmla="val 3016170"/>
              <a:gd name="f2384" fmla="val 1436938"/>
              <a:gd name="f2385" fmla="val 3015847"/>
              <a:gd name="f2386" fmla="val 1439662"/>
              <a:gd name="f2387" fmla="val 3016746"/>
              <a:gd name="f2388" fmla="val 1442102"/>
              <a:gd name="f2389" fmla="val 3021791"/>
              <a:gd name="f2390" fmla="val 1456001"/>
              <a:gd name="f2391" fmla="val 3013657"/>
              <a:gd name="f2392" fmla="val 1466503"/>
              <a:gd name="f2393" fmla="val 3000170"/>
              <a:gd name="f2394" fmla="val 1482461"/>
              <a:gd name="f2395" fmla="val 2996875"/>
              <a:gd name="f2396" fmla="val 1486373"/>
              <a:gd name="f2397" fmla="val 2993477"/>
              <a:gd name="f2398" fmla="val 1490286"/>
              <a:gd name="f2399" fmla="val 2990390"/>
              <a:gd name="f2400" fmla="val 1494404"/>
              <a:gd name="f2401" fmla="val 3003259"/>
              <a:gd name="f2402" fmla="val 1454045"/>
              <a:gd name="f2403" fmla="val 3020349"/>
              <a:gd name="f2404" fmla="val 1400611"/>
              <a:gd name="f2405" fmla="val 3041352"/>
              <a:gd name="f2406" fmla="val 1334512"/>
              <a:gd name="f2407" fmla="val 3046912"/>
              <a:gd name="f2408" fmla="val 1323188"/>
              <a:gd name="f2409" fmla="val 3048742"/>
              <a:gd name="f2410" fmla="val 1321659"/>
              <a:gd name="f2411" fmla="val 3049799"/>
              <a:gd name="f2412" fmla="val 1319396"/>
              <a:gd name="f2413" fmla="val 3049795"/>
              <a:gd name="f2414" fmla="val 1317010"/>
              <a:gd name="f2415" fmla="val 3051545"/>
              <a:gd name="f2416" fmla="val 1309288"/>
              <a:gd name="f2417" fmla="val 3072034"/>
              <a:gd name="f2418" fmla="val 1267386"/>
              <a:gd name="f2419" fmla="val 3093654"/>
              <a:gd name="f2420" fmla="val 1223114"/>
              <a:gd name="f2421" fmla="val 3137926"/>
              <a:gd name="f2422" fmla="val 1132615"/>
              <a:gd name="f2423" fmla="val 3204847"/>
              <a:gd name="f2424" fmla="val 995890"/>
              <a:gd name="f2425" fmla="val 3228732"/>
              <a:gd name="f2426" fmla="val 917231"/>
              <a:gd name="f2427" fmla="val 3229038"/>
              <a:gd name="f2428" fmla="val 916050"/>
              <a:gd name="f2429" fmla="val 914810"/>
              <a:gd name="f2430" fmla="val 913628"/>
              <a:gd name="f2431" fmla="val 3226982"/>
              <a:gd name="f2432" fmla="val 902817"/>
              <a:gd name="f2433" fmla="val 3221629"/>
              <a:gd name="f2434" fmla="val 899832"/>
              <a:gd name="f2435" fmla="val 3217511"/>
              <a:gd name="f2436" fmla="val 899317"/>
              <a:gd name="f2437" fmla="val 3201346"/>
              <a:gd name="f2438" fmla="val 897258"/>
              <a:gd name="f2439" fmla="val 3184771"/>
              <a:gd name="f2440" fmla="val 928557"/>
              <a:gd name="f2441" fmla="val 3127630"/>
              <a:gd name="f2442" fmla="val 1053752"/>
              <a:gd name="f2443" fmla="val 3098184"/>
              <a:gd name="f2444" fmla="val 1118408"/>
              <a:gd name="f2445" fmla="val 3067709"/>
              <a:gd name="f2446" fmla="val 1185432"/>
              <a:gd name="f2447" fmla="val 3045780"/>
              <a:gd name="f2448" fmla="val 1218481"/>
              <a:gd name="f2449" fmla="val 3045257"/>
              <a:gd name="f2450" fmla="val 1219268"/>
              <a:gd name="f2451" fmla="val 3044875"/>
              <a:gd name="f2452" fmla="val 1220139"/>
              <a:gd name="f2453" fmla="val 3044648"/>
              <a:gd name="f2454" fmla="val 1221055"/>
              <a:gd name="f2455" fmla="val 3020768"/>
              <a:gd name="f2456" fmla="val 1270099"/>
              <a:gd name="f2457" fmla="val 2993416"/>
              <a:gd name="f2458" fmla="val 1317373"/>
              <a:gd name="f2459" fmla="val 2962797"/>
              <a:gd name="f2460" fmla="val 1362518"/>
              <a:gd name="f2461" fmla="val 3060708"/>
              <a:gd name="f2462" fmla="val 3125674"/>
              <a:gd name="f2463" fmla="val 890155"/>
              <a:gd name="f2464" fmla="val 3138647"/>
              <a:gd name="f2465" fmla="val 592920"/>
              <a:gd name="f2466" fmla="val 3138767"/>
              <a:gd name="f2467" fmla="val 588817"/>
              <a:gd name="f2468" fmla="val 3135885"/>
              <a:gd name="f2469" fmla="val 585236"/>
              <a:gd name="f2470" fmla="val 3131851"/>
              <a:gd name="f2471" fmla="val 3127804"/>
              <a:gd name="f2472" fmla="val 583782"/>
              <a:gd name="f2473" fmla="val 3123876"/>
              <a:gd name="f2474" fmla="val 586210"/>
              <a:gd name="f2475" fmla="val 3122688"/>
              <a:gd name="f2476" fmla="val 590139"/>
              <a:gd name="f2477" fmla="val 3095199"/>
              <a:gd name="f2478" fmla="val 680843"/>
              <a:gd name="f2479" fmla="val 3080168"/>
              <a:gd name="f2480" fmla="val 781638"/>
              <a:gd name="f2481" fmla="val 3064312"/>
              <a:gd name="f2482" fmla="val 888713"/>
              <a:gd name="f2483" fmla="val 3035793"/>
              <a:gd name="f2484" fmla="val 1080005"/>
              <a:gd name="f2485" fmla="val 3006348"/>
              <a:gd name="f2486" fmla="val 1277373"/>
              <a:gd name="f2487" fmla="val 2900096"/>
              <a:gd name="f2488" fmla="val 1408642"/>
              <a:gd name="f2489" fmla="val 2961151"/>
              <a:gd name="f2490" fmla="val 1147339"/>
              <a:gd name="f2491" fmla="val 2980917"/>
              <a:gd name="f2492" fmla="val 888095"/>
              <a:gd name="f2493" fmla="val 578814"/>
              <a:gd name="f2494" fmla="val 3000271"/>
              <a:gd name="f2495" fmla="val 577891"/>
              <a:gd name="f2496" fmla="val 576958"/>
              <a:gd name="f2497" fmla="val 576035"/>
              <a:gd name="f2498" fmla="val 2999140"/>
              <a:gd name="f2499" fmla="val 572637"/>
              <a:gd name="f2500" fmla="val 2995846"/>
              <a:gd name="f2501" fmla="val 562238"/>
              <a:gd name="f2502" fmla="val 2987198"/>
              <a:gd name="f2503" fmla="val 563062"/>
              <a:gd name="f2504" fmla="val 2973299"/>
              <a:gd name="f2505" fmla="val 564401"/>
              <a:gd name="f2506" fmla="val 2969180"/>
              <a:gd name="f2507" fmla="val 582932"/>
              <a:gd name="f2508" fmla="val 2948794"/>
              <a:gd name="f2509" fmla="val 812010"/>
              <a:gd name="f2510" fmla="val 2934587"/>
              <a:gd name="f2511" fmla="val 972622"/>
              <a:gd name="f2512" fmla="val 2907612"/>
              <a:gd name="f2513" fmla="val 1271607"/>
              <a:gd name="f2514" fmla="val 2877961"/>
              <a:gd name="f2515" fmla="val 1278092"/>
              <a:gd name="f2516" fmla="val 2876005"/>
              <a:gd name="f2517" fmla="val 2858194"/>
              <a:gd name="f2518" fmla="val 1270474"/>
              <a:gd name="f2519" fmla="val 2831528"/>
              <a:gd name="f2520" fmla="val 1118923"/>
              <a:gd name="f2521" fmla="val 2831139"/>
              <a:gd name="f2522" fmla="val 1116571"/>
              <a:gd name="f2523" fmla="val 2829699"/>
              <a:gd name="f2524" fmla="val 1114523"/>
              <a:gd name="f2525" fmla="val 2827615"/>
              <a:gd name="f2526" fmla="val 1113364"/>
              <a:gd name="f2527" fmla="val 2815467"/>
              <a:gd name="f2528" fmla="val 1106259"/>
              <a:gd name="f2529" fmla="val 2818555"/>
              <a:gd name="f2530" fmla="val 1073827"/>
              <a:gd name="f2531" fmla="val 2821438"/>
              <a:gd name="f2532" fmla="val 1042528"/>
              <a:gd name="f2533" fmla="val 2825968"/>
              <a:gd name="f2534" fmla="val 993419"/>
              <a:gd name="f2535" fmla="val 2831116"/>
              <a:gd name="f2536" fmla="val 937926"/>
              <a:gd name="f2537" fmla="val 2789934"/>
              <a:gd name="f2538" fmla="val 918981"/>
              <a:gd name="f2539" fmla="val 2787662"/>
              <a:gd name="f2540" fmla="val 917859"/>
              <a:gd name="f2541" fmla="val 2784998"/>
              <a:gd name="f2542" fmla="val 2782726"/>
              <a:gd name="f2543" fmla="val 2773255"/>
              <a:gd name="f2544" fmla="val 924232"/>
              <a:gd name="f2545" fmla="val 2768828"/>
              <a:gd name="f2546" fmla="val 2767798"/>
              <a:gd name="f2547" fmla="val 923511"/>
              <a:gd name="f2548" fmla="val 2762650"/>
              <a:gd name="f2549" fmla="val 920011"/>
              <a:gd name="f2550" fmla="val 2765637"/>
              <a:gd name="f2551" fmla="val 894581"/>
              <a:gd name="f2552" fmla="val 879343"/>
              <a:gd name="f2553" fmla="val 2771082"/>
              <a:gd name="f2554" fmla="val 862157"/>
              <a:gd name="f2555" fmla="val 2771360"/>
              <a:gd name="f2556" fmla="val 844530"/>
              <a:gd name="f2557" fmla="val 2768622"/>
              <a:gd name="f2558" fmla="val 827248"/>
              <a:gd name="f2559" fmla="val 2767634"/>
              <a:gd name="f2560" fmla="val 823469"/>
              <a:gd name="f2561" fmla="val 2764071"/>
              <a:gd name="f2562" fmla="val 820948"/>
              <a:gd name="f2563" fmla="val 2760179"/>
              <a:gd name="f2564" fmla="val 821276"/>
              <a:gd name="f2565" fmla="val 2737426"/>
              <a:gd name="f2566" fmla="val 822821"/>
              <a:gd name="f2567" fmla="val 2735366"/>
              <a:gd name="f2568" fmla="val 814275"/>
              <a:gd name="f2569" fmla="val 2732381"/>
              <a:gd name="f2570" fmla="val 789256"/>
              <a:gd name="f2571" fmla="val 2732056"/>
              <a:gd name="f2572" fmla="val 786349"/>
              <a:gd name="f2573" fmla="val 2730158"/>
              <a:gd name="f2574" fmla="val 783855"/>
              <a:gd name="f2575" fmla="val 2727439"/>
              <a:gd name="f2576" fmla="val 782771"/>
              <a:gd name="f2577" fmla="val 2724786"/>
              <a:gd name="f2578" fmla="val 781545"/>
              <a:gd name="f2579" fmla="val 2721666"/>
              <a:gd name="f2580" fmla="val 781945"/>
              <a:gd name="f2581" fmla="val 2719409"/>
              <a:gd name="f2582" fmla="val 783800"/>
              <a:gd name="f2583" fmla="val 836925"/>
              <a:gd name="f2584" fmla="val 902612"/>
              <a:gd name="f2585" fmla="val 2690170"/>
              <a:gd name="f2586" fmla="val 968606"/>
              <a:gd name="f2587" fmla="val 2691274"/>
              <a:gd name="f2588" fmla="val 970110"/>
              <a:gd name="f2589" fmla="val 2692881"/>
              <a:gd name="f2590" fmla="val 971170"/>
              <a:gd name="f2591" fmla="val 2694700"/>
              <a:gd name="f2592" fmla="val 971592"/>
              <a:gd name="f2593" fmla="val 2698042"/>
              <a:gd name="f2594" fmla="val 972563"/>
              <a:gd name="f2595" fmla="val 2701561"/>
              <a:gd name="f2596" fmla="val 972773"/>
              <a:gd name="f2597" fmla="val 2704995"/>
              <a:gd name="f2598" fmla="val 972210"/>
              <a:gd name="f2599" fmla="val 2701180"/>
              <a:gd name="f2600" fmla="val 1010683"/>
              <a:gd name="f2601" fmla="val 2691854"/>
              <a:gd name="f2602" fmla="val 1048408"/>
              <a:gd name="f2603" fmla="val 2677299"/>
              <a:gd name="f2604" fmla="val 1084226"/>
              <a:gd name="f2605" fmla="val 2651355"/>
              <a:gd name="f2606" fmla="val 1054059"/>
              <a:gd name="f2607" fmla="val 2654753"/>
              <a:gd name="f2608" fmla="val 1014216"/>
              <a:gd name="f2609" fmla="val 2658252"/>
              <a:gd name="f2610" fmla="val 972107"/>
              <a:gd name="f2611" fmla="val 2660930"/>
              <a:gd name="f2612" fmla="val 941220"/>
              <a:gd name="f2613" fmla="val 2663607"/>
              <a:gd name="f2614" fmla="val 909303"/>
              <a:gd name="f2615" fmla="val 2652899"/>
              <a:gd name="f2616" fmla="val 882328"/>
              <a:gd name="f2617" fmla="val 2654668"/>
              <a:gd name="f2618" fmla="val 880889"/>
              <a:gd name="f2619" fmla="val 2656166"/>
              <a:gd name="f2620" fmla="val 879146"/>
              <a:gd name="f2621" fmla="val 2657326"/>
              <a:gd name="f2622" fmla="val 877181"/>
              <a:gd name="f2623" fmla="val 2662577"/>
              <a:gd name="f2624" fmla="val 867607"/>
              <a:gd name="f2625" fmla="val 2658871"/>
              <a:gd name="f2626" fmla="val 855767"/>
              <a:gd name="f2627" fmla="val 2654855"/>
              <a:gd name="f2628" fmla="val 843205"/>
              <a:gd name="f2629" fmla="val 2653302"/>
              <a:gd name="f2630" fmla="val 838741"/>
              <a:gd name="f2631" fmla="val 2652097"/>
              <a:gd name="f2632" fmla="val 834164"/>
              <a:gd name="f2633" fmla="val 2651251"/>
              <a:gd name="f2634" fmla="val 829513"/>
              <a:gd name="f2635" fmla="val 2651252"/>
              <a:gd name="f2636" fmla="val 824261"/>
              <a:gd name="f2637" fmla="val 2651374"/>
              <a:gd name="f2638" fmla="val 819922"/>
              <a:gd name="f2639" fmla="val 2648065"/>
              <a:gd name="f2640" fmla="val 816251"/>
              <a:gd name="f2641" fmla="val 2643736"/>
              <a:gd name="f2642" fmla="val 815922"/>
              <a:gd name="f2643" fmla="val 2638588"/>
              <a:gd name="f2644" fmla="val 815923"/>
              <a:gd name="f2645" fmla="val 2616967"/>
              <a:gd name="f2646" fmla="val 2611099"/>
              <a:gd name="f2647" fmla="val 827762"/>
              <a:gd name="f2648" fmla="val 2609864"/>
              <a:gd name="f2649" fmla="val 831983"/>
              <a:gd name="f2650" fmla="val 2605230"/>
              <a:gd name="f2651" fmla="val 846912"/>
              <a:gd name="f2652" fmla="val 2616246"/>
              <a:gd name="f2653" fmla="val 865960"/>
              <a:gd name="f2654" fmla="val 2625616"/>
              <a:gd name="f2655" fmla="val 876358"/>
              <a:gd name="f2656" fmla="val 902715"/>
              <a:gd name="f2657" fmla="val 914863"/>
              <a:gd name="f2658" fmla="val 2626848"/>
              <a:gd name="f2659" fmla="val 932018"/>
              <a:gd name="f2660" fmla="val 2626503"/>
              <a:gd name="f2661" fmla="val 949250"/>
              <a:gd name="f2662" fmla="val 2624586"/>
              <a:gd name="f2663" fmla="val 966341"/>
              <a:gd name="f2664" fmla="val 2615418"/>
              <a:gd name="f2665" fmla="val 985628"/>
              <a:gd name="f2666" fmla="val 2610804"/>
              <a:gd name="f2667" fmla="val 1006763"/>
              <a:gd name="f2668" fmla="val 1028115"/>
              <a:gd name="f2669" fmla="val 2609967"/>
              <a:gd name="f2670" fmla="val 1053545"/>
              <a:gd name="f2671" fmla="val 2609452"/>
              <a:gd name="f2672" fmla="val 1066414"/>
              <a:gd name="f2673" fmla="val 2581962"/>
              <a:gd name="f2674" fmla="val 1072901"/>
              <a:gd name="f2675" fmla="val 2579733"/>
              <a:gd name="f2676" fmla="val 1073459"/>
              <a:gd name="f2677" fmla="val 2577834"/>
              <a:gd name="f2678" fmla="val 1074911"/>
              <a:gd name="f2679" fmla="val 2576712"/>
              <a:gd name="f2680" fmla="val 1076917"/>
              <a:gd name="f2681" fmla="val 2552517"/>
              <a:gd name="f2682" fmla="val 1120982"/>
              <a:gd name="f2683" fmla="val 2553341"/>
              <a:gd name="f2684" fmla="val 1163297"/>
              <a:gd name="f2685" fmla="val 2554164"/>
              <a:gd name="f2686" fmla="val 1204068"/>
              <a:gd name="f2687" fmla="val 2554987"/>
              <a:gd name="f2688" fmla="val 1242984"/>
              <a:gd name="f2689" fmla="val 2555709"/>
              <a:gd name="f2690" fmla="val 1279843"/>
              <a:gd name="f2691" fmla="val 2534705"/>
              <a:gd name="f2692" fmla="val 1315981"/>
              <a:gd name="f2693" fmla="val 1149397"/>
              <a:gd name="f2694" fmla="val 2395920"/>
              <a:gd name="f2695" fmla="val 752708"/>
              <a:gd name="f2696" fmla="val 2370696"/>
              <a:gd name="f2697" fmla="val 520747"/>
              <a:gd name="f2698" fmla="val 2370290"/>
              <a:gd name="f2699" fmla="val 517100"/>
              <a:gd name="f2700" fmla="val 2367518"/>
              <a:gd name="f2701" fmla="val 514160"/>
              <a:gd name="f2702" fmla="val 2363900"/>
              <a:gd name="f2703" fmla="val 513540"/>
              <a:gd name="f2704" fmla="val 2359031"/>
              <a:gd name="f2705" fmla="val 512694"/>
              <a:gd name="f2706" fmla="val 2354058"/>
              <a:gd name="f2707" fmla="val 514313"/>
              <a:gd name="f2708" fmla="val 2350619"/>
              <a:gd name="f2709" fmla="val 517864"/>
              <a:gd name="f2710" fmla="val 2330029"/>
              <a:gd name="f2711" fmla="val 538455"/>
              <a:gd name="f2712" fmla="val 639354"/>
              <a:gd name="f2713" fmla="val 2382330"/>
              <a:gd name="f2714" fmla="val 849177"/>
              <a:gd name="f2715" fmla="val 2402921"/>
              <a:gd name="f2716" fmla="val 2424131"/>
              <a:gd name="f2717" fmla="val 1088036"/>
              <a:gd name="f2718" fmla="val 2423512"/>
              <a:gd name="f2719" fmla="val 1145382"/>
              <a:gd name="f2720" fmla="val 2387890"/>
              <a:gd name="f2721" fmla="val 1126541"/>
              <a:gd name="f2722" fmla="val 2381404"/>
              <a:gd name="f2723" fmla="val 1096169"/>
              <a:gd name="f2724" fmla="val 2375535"/>
              <a:gd name="f2725" fmla="val 1069092"/>
              <a:gd name="f2726" fmla="val 2371726"/>
              <a:gd name="f2727" fmla="val 1051383"/>
              <a:gd name="f2728" fmla="val 2368123"/>
              <a:gd name="f2729" fmla="val 1034601"/>
              <a:gd name="f2730" fmla="val 2355973"/>
              <a:gd name="f2731" fmla="val 1025232"/>
              <a:gd name="f2732" fmla="val 2319116"/>
              <a:gd name="f2733" fmla="val 965106"/>
              <a:gd name="f2734" fmla="val 2284007"/>
              <a:gd name="f2735" fmla="val 876563"/>
              <a:gd name="f2736" fmla="val 2273917"/>
              <a:gd name="f2737" fmla="val 806862"/>
              <a:gd name="f2738" fmla="val 733043"/>
              <a:gd name="f2739" fmla="val 2257444"/>
              <a:gd name="f2740" fmla="val 693199"/>
              <a:gd name="f2741" fmla="val 2251472"/>
              <a:gd name="f2742" fmla="val 651913"/>
              <a:gd name="f2743" fmla="val 2241280"/>
              <a:gd name="f2744" fmla="val 605789"/>
              <a:gd name="f2745" fmla="val 2240732"/>
              <a:gd name="f2746" fmla="val 603089"/>
              <a:gd name="f2747" fmla="val 2238822"/>
              <a:gd name="f2748" fmla="val 600868"/>
              <a:gd name="f2749" fmla="val 2236235"/>
              <a:gd name="f2750" fmla="val 599921"/>
              <a:gd name="f2751" fmla="val 2233656"/>
              <a:gd name="f2752" fmla="val 598909"/>
              <a:gd name="f2753" fmla="val 2230738"/>
              <a:gd name="f2754" fmla="val 599298"/>
              <a:gd name="f2755" fmla="val 2228514"/>
              <a:gd name="f2756" fmla="val 600950"/>
              <a:gd name="f2757" fmla="val 2199994"/>
              <a:gd name="f2758" fmla="val 622262"/>
              <a:gd name="f2759" fmla="val 2216777"/>
              <a:gd name="f2760" fmla="val 692787"/>
              <a:gd name="f2761" fmla="val 2234485"/>
              <a:gd name="f2762" fmla="val 767430"/>
              <a:gd name="f2763" fmla="val 2239530"/>
              <a:gd name="f2764" fmla="val 788844"/>
              <a:gd name="f2765" fmla="val 2244781"/>
              <a:gd name="f2766" fmla="val 809642"/>
              <a:gd name="f2767" fmla="val 2247766"/>
              <a:gd name="f2768" fmla="val 827351"/>
              <a:gd name="f2769" fmla="val 2234794"/>
              <a:gd name="f2770" fmla="val 801406"/>
              <a:gd name="f2771" fmla="val 2221822"/>
              <a:gd name="f2772" fmla="val 768562"/>
              <a:gd name="f2773" fmla="val 2208335"/>
              <a:gd name="f2774" fmla="val 734690"/>
              <a:gd name="f2775" fmla="val 2182595"/>
              <a:gd name="f2776" fmla="val 669519"/>
              <a:gd name="f2777" fmla="val 2155929"/>
              <a:gd name="f2778" fmla="val 602083"/>
              <a:gd name="f2779" fmla="val 2124631"/>
              <a:gd name="f2780" fmla="val 571710"/>
              <a:gd name="f2781" fmla="val 2121914"/>
              <a:gd name="f2782" fmla="val 568914"/>
              <a:gd name="f2783" fmla="val 2117595"/>
              <a:gd name="f2784" fmla="val 568439"/>
              <a:gd name="f2785" fmla="val 2114335"/>
              <a:gd name="f2786" fmla="val 570577"/>
              <a:gd name="f2787" fmla="val 2111181"/>
              <a:gd name="f2788" fmla="val 572595"/>
              <a:gd name="f2789" fmla="val 2109786"/>
              <a:gd name="f2790" fmla="val 576488"/>
              <a:gd name="f2791" fmla="val 2110938"/>
              <a:gd name="f2792" fmla="val 580049"/>
              <a:gd name="f2793" fmla="val 2196185"/>
              <a:gd name="f2794" fmla="val 838161"/>
              <a:gd name="f2795" fmla="val 2318807"/>
              <a:gd name="f2796" fmla="val 1087829"/>
              <a:gd name="f2797" fmla="val 2437412"/>
              <a:gd name="f2798" fmla="val 1329365"/>
              <a:gd name="f2799" fmla="val 2472623"/>
              <a:gd name="f2800" fmla="val 1401434"/>
              <a:gd name="f2801" fmla="val 2508863"/>
              <a:gd name="f2802" fmla="val 1474842"/>
              <a:gd name="f2803" fmla="val 2543046"/>
              <a:gd name="f2804" fmla="val 1546911"/>
              <a:gd name="f2805" fmla="val 2487964"/>
              <a:gd name="f2806" fmla="val 1496566"/>
              <a:gd name="f2807" fmla="val 2421660"/>
              <a:gd name="f2808" fmla="val 1382181"/>
              <a:gd name="f2809" fmla="val 2371417"/>
              <a:gd name="f2810" fmla="val 1295698"/>
              <a:gd name="f2811" fmla="val 2311187"/>
              <a:gd name="f2812" fmla="val 1191816"/>
              <a:gd name="f2813" fmla="val 2295538"/>
              <a:gd name="f2814" fmla="val 1167930"/>
              <a:gd name="f2815" fmla="val 2280198"/>
              <a:gd name="f2816" fmla="val 1172151"/>
              <a:gd name="f2817" fmla="val 2270520"/>
              <a:gd name="f2818" fmla="val 1174519"/>
              <a:gd name="f2819" fmla="val 2269902"/>
              <a:gd name="f2820" fmla="val 1186667"/>
              <a:gd name="f2821" fmla="val 2269903"/>
              <a:gd name="f2822" fmla="val 1190683"/>
              <a:gd name="f2823" fmla="val 2269915"/>
              <a:gd name="f2824" fmla="val 1191843"/>
              <a:gd name="f2825" fmla="val 2270125"/>
              <a:gd name="f2826" fmla="val 1192990"/>
              <a:gd name="f2827" fmla="val 2294920"/>
              <a:gd name="f2828" fmla="val 1249636"/>
              <a:gd name="f2829" fmla="val 2322879"/>
              <a:gd name="f2830" fmla="val 1303561"/>
              <a:gd name="f2831" fmla="val 2354223"/>
              <a:gd name="f2832" fmla="val 1355515"/>
              <a:gd name="f2833" fmla="val 2369254"/>
              <a:gd name="f2834" fmla="val 1381872"/>
              <a:gd name="f2835" fmla="val 2383565"/>
              <a:gd name="f2836" fmla="val 1406994"/>
              <a:gd name="f2837" fmla="val 2396641"/>
              <a:gd name="f2838" fmla="val 1431498"/>
              <a:gd name="f2839" fmla="val 2330235"/>
              <a:gd name="f2840" fmla="val 1390315"/>
              <a:gd name="f2841" fmla="val 2276594"/>
              <a:gd name="f2842" fmla="val 1308671"/>
              <a:gd name="f2843" fmla="val 2224498"/>
              <a:gd name="f2844" fmla="val 1229806"/>
              <a:gd name="f2845" fmla="val 2201082"/>
              <a:gd name="f2846" fmla="val 1192781"/>
              <a:gd name="f2847" fmla="val 2175790"/>
              <a:gd name="f2848" fmla="val 1156974"/>
              <a:gd name="f2849" fmla="val 2148723"/>
              <a:gd name="f2850" fmla="val 1122527"/>
              <a:gd name="f2851" fmla="val 2147149"/>
              <a:gd name="f2852" fmla="val 1120453"/>
              <a:gd name="f2853" fmla="val 2144625"/>
              <a:gd name="f2854" fmla="val 1119327"/>
              <a:gd name="f2855" fmla="val 2142031"/>
              <a:gd name="f2856" fmla="val 1119541"/>
              <a:gd name="f2857" fmla="val 2139493"/>
              <a:gd name="f2858" fmla="val 1119620"/>
              <a:gd name="f2859" fmla="val 2137152"/>
              <a:gd name="f2860" fmla="val 1120924"/>
              <a:gd name="f2861" fmla="val 2135751"/>
              <a:gd name="f2862" fmla="val 1123041"/>
              <a:gd name="f2863" fmla="val 2124014"/>
              <a:gd name="f2864" fmla="val 1140028"/>
              <a:gd name="f2865" fmla="val 2185273"/>
              <a:gd name="f2866" fmla="val 1245971"/>
              <a:gd name="f2867" fmla="val 2214512"/>
              <a:gd name="f2868" fmla="val 1294153"/>
              <a:gd name="f2869" fmla="val 2193096"/>
              <a:gd name="f2870" fmla="val 1277475"/>
              <a:gd name="f2871" fmla="val 2154694"/>
              <a:gd name="f2872" fmla="val 1239175"/>
              <a:gd name="f2873" fmla="val 2093436"/>
              <a:gd name="f2874" fmla="val 1162164"/>
              <a:gd name="f2875" fmla="val 2028264"/>
              <a:gd name="f2876" fmla="val 1079799"/>
              <a:gd name="f2877" fmla="val 1975757"/>
              <a:gd name="f2878" fmla="val 1002067"/>
              <a:gd name="f2879" fmla="val 1972256"/>
              <a:gd name="f2880" fmla="val 987139"/>
              <a:gd name="f2881" fmla="val 1971533"/>
              <a:gd name="f2882" fmla="val 983788"/>
              <a:gd name="f2883" fmla="val 1968762"/>
              <a:gd name="f2884" fmla="val 981265"/>
              <a:gd name="f2885" fmla="val 1965359"/>
              <a:gd name="f2886" fmla="val 980859"/>
              <a:gd name="f2887" fmla="val 1962006"/>
              <a:gd name="f2888" fmla="val 980444"/>
              <a:gd name="f2889" fmla="val 1958742"/>
              <a:gd name="f2890" fmla="val 982117"/>
              <a:gd name="f2891" fmla="val 1957122"/>
              <a:gd name="f2892" fmla="val 985080"/>
              <a:gd name="f2893" fmla="val 1925204"/>
              <a:gd name="f2894" fmla="val 1045103"/>
              <a:gd name="f2895" fmla="val 2029191"/>
              <a:gd name="f2896" fmla="val 1153207"/>
              <a:gd name="f2897" fmla="val 2129985"/>
              <a:gd name="f2898" fmla="val 1257707"/>
              <a:gd name="f2899" fmla="val 2197524"/>
              <a:gd name="f2900" fmla="val 1327820"/>
              <a:gd name="f2901" fmla="val 2267328"/>
              <a:gd name="f2902" fmla="val 1400302"/>
              <a:gd name="f2903" fmla="val 2261254"/>
              <a:gd name="f2904" fmla="val 2260562"/>
              <a:gd name="f2905" fmla="val 1431504"/>
              <a:gd name="f2906" fmla="val 2258200"/>
              <a:gd name="f2907" fmla="val 1434331"/>
              <a:gd name="f2908" fmla="val 2254974"/>
              <a:gd name="f2909" fmla="val 1435616"/>
              <a:gd name="f2910" fmla="val 2205966"/>
              <a:gd name="f2911" fmla="val 1414098"/>
              <a:gd name="f2912" fmla="val 2109188"/>
              <a:gd name="f2913" fmla="val 1325247"/>
              <a:gd name="f2914" fmla="val 2023528"/>
              <a:gd name="f2915" fmla="val 1246588"/>
              <a:gd name="f2916" fmla="val 1958665"/>
              <a:gd name="f2917" fmla="val 1186977"/>
              <a:gd name="f2918" fmla="val 1897303"/>
              <a:gd name="f2919" fmla="val 1130660"/>
              <a:gd name="f2920" fmla="val 1858799"/>
              <a:gd name="f2921" fmla="val 1105126"/>
              <a:gd name="f2922" fmla="val 1855646"/>
              <a:gd name="f2923" fmla="val 1102892"/>
              <a:gd name="f2924" fmla="val 1851365"/>
              <a:gd name="f2925" fmla="val 1103149"/>
              <a:gd name="f2926" fmla="val 1848502"/>
              <a:gd name="f2927" fmla="val 1105744"/>
              <a:gd name="f2928" fmla="val 1845674"/>
              <a:gd name="f2929" fmla="val 1108113"/>
              <a:gd name="f2930" fmla="val 1844825"/>
              <a:gd name="f2931" fmla="val 1112106"/>
              <a:gd name="f2932" fmla="val 1846444"/>
              <a:gd name="f2933" fmla="val 1115421"/>
              <a:gd name="f2934" fmla="val 1874448"/>
              <a:gd name="f2935" fmla="val 1175033"/>
              <a:gd name="f2936" fmla="val 1966387"/>
              <a:gd name="f2937" fmla="val 1245867"/>
              <a:gd name="f2938" fmla="val 2055239"/>
              <a:gd name="f2939" fmla="val 1314334"/>
              <a:gd name="f2940" fmla="val 2127308"/>
              <a:gd name="f2941" fmla="val 1369621"/>
              <a:gd name="f2942" fmla="val 2194641"/>
              <a:gd name="f2943" fmla="val 1421716"/>
              <a:gd name="f2944" fmla="val 2219350"/>
              <a:gd name="f2945" fmla="val 1461046"/>
              <a:gd name="f2946" fmla="val 2229646"/>
              <a:gd name="f2947" fmla="val 1477828"/>
              <a:gd name="f2948" fmla="val 2218526"/>
              <a:gd name="f2949" fmla="val 2204216"/>
              <a:gd name="f2950" fmla="val 1607861"/>
              <a:gd name="f2951" fmla="val 2201848"/>
              <a:gd name="f2952" fmla="val 1620011"/>
              <a:gd name="f2953" fmla="val 2199275"/>
              <a:gd name="f2954" fmla="val 1632777"/>
              <a:gd name="f2955" fmla="val 2196700"/>
              <a:gd name="f2956" fmla="val 1646161"/>
              <a:gd name="f2957" fmla="val 2193817"/>
              <a:gd name="f2958" fmla="val 1651514"/>
              <a:gd name="f2959" fmla="val 2194023"/>
              <a:gd name="f2960" fmla="val 1662737"/>
              <a:gd name="f2961" fmla="val 2195671"/>
              <a:gd name="f2962" fmla="val 1694653"/>
              <a:gd name="f2963" fmla="val 1718951"/>
              <a:gd name="f2964" fmla="val 2199377"/>
              <a:gd name="f2965" fmla="val 1768370"/>
              <a:gd name="f2966" fmla="val 2152223"/>
              <a:gd name="f2967" fmla="val 1790094"/>
              <a:gd name="f2968" fmla="val 2013130"/>
              <a:gd name="f2969" fmla="val 1738204"/>
              <a:gd name="f2970" fmla="val 1978330"/>
              <a:gd name="f2971" fmla="val 1739440"/>
              <a:gd name="f2972" fmla="val 1943325"/>
              <a:gd name="f2973" fmla="val 1733880"/>
              <a:gd name="f2974" fmla="val 1942501"/>
              <a:gd name="f2975" fmla="val 1642866"/>
              <a:gd name="f2976" fmla="val 1942398"/>
              <a:gd name="f2977" fmla="val 1613112"/>
              <a:gd name="f2978" fmla="val 1942431"/>
              <a:gd name="f2979" fmla="val 1610169"/>
              <a:gd name="f2980" fmla="val 1940851"/>
              <a:gd name="f2981" fmla="val 1607443"/>
              <a:gd name="f2982" fmla="val 1938281"/>
              <a:gd name="f2983" fmla="val 1606008"/>
              <a:gd name="f2984" fmla="val 1935776"/>
              <a:gd name="f2985" fmla="val 1604511"/>
              <a:gd name="f2986" fmla="val 1932651"/>
              <a:gd name="f2987" fmla="val 1604512"/>
              <a:gd name="f2988" fmla="val 1930147"/>
              <a:gd name="f2989" fmla="val 1901628"/>
              <a:gd name="f2990" fmla="val 1622790"/>
              <a:gd name="f2991" fmla="val 1901525"/>
              <a:gd name="f2992" fmla="val 1652132"/>
              <a:gd name="f2993" fmla="val 1906982"/>
              <a:gd name="f2994" fmla="val 1678078"/>
              <a:gd name="f2995" fmla="val 1874144"/>
              <a:gd name="f2996" fmla="val 1656012"/>
              <a:gd name="f2997" fmla="val 1838872"/>
              <a:gd name="f2998" fmla="val 1637806"/>
              <a:gd name="f2999" fmla="val 1801864"/>
              <a:gd name="f3000" fmla="val 1623820"/>
              <a:gd name="f3001" fmla="val 1792289"/>
              <a:gd name="f3002" fmla="val 1629071"/>
              <a:gd name="f3003" fmla="val 1797436"/>
              <a:gd name="f3004" fmla="val 1647603"/>
              <a:gd name="f3005" fmla="val 1877742"/>
              <a:gd name="f3006" fmla="val 1685285"/>
              <a:gd name="f3007" fmla="val 1915836"/>
              <a:gd name="f3008" fmla="val 1702375"/>
              <a:gd name="f3009" fmla="val 1915164"/>
              <a:gd name="f3010" fmla="val 1704168"/>
              <a:gd name="f3011" fmla="val 1706143"/>
              <a:gd name="f3012" fmla="val 1707935"/>
              <a:gd name="f3013" fmla="val 1841296"/>
              <a:gd name="f3014" fmla="val 1679519"/>
              <a:gd name="f3015" fmla="val 1845825"/>
              <a:gd name="f3016" fmla="val 1693521"/>
              <a:gd name="f3017" fmla="val 1876712"/>
              <a:gd name="f3018" fmla="val 1700831"/>
              <a:gd name="f3019" fmla="val 1878669"/>
              <a:gd name="f3020" fmla="val 1712259"/>
              <a:gd name="f3021" fmla="val 1817410"/>
              <a:gd name="f3022" fmla="val 1699493"/>
              <a:gd name="f3023" fmla="val 1837487"/>
              <a:gd name="f3024" fmla="val 1701963"/>
              <a:gd name="f3025" fmla="val 1832647"/>
              <a:gd name="f3026" fmla="val 1696403"/>
              <a:gd name="f3027" fmla="val 1830176"/>
              <a:gd name="f3028" fmla="val 1665517"/>
              <a:gd name="f3029" fmla="val 1798466"/>
              <a:gd name="f3030" fmla="val 1698978"/>
              <a:gd name="f3031" fmla="val 1796716"/>
              <a:gd name="f3032" fmla="val 1697845"/>
              <a:gd name="f3033" fmla="val 1773858"/>
              <a:gd name="f3034" fmla="val 1682504"/>
              <a:gd name="f3035" fmla="val 1748841"/>
              <a:gd name="f3036" fmla="val 1692904"/>
              <a:gd name="f3037" fmla="val 1739267"/>
              <a:gd name="f3038" fmla="val 1690741"/>
              <a:gd name="f3039" fmla="val 1732368"/>
              <a:gd name="f3040" fmla="val 1689093"/>
              <a:gd name="f3041" fmla="val 1723102"/>
              <a:gd name="f3042" fmla="val 1707626"/>
              <a:gd name="f3043" fmla="val 1681919"/>
              <a:gd name="f3044" fmla="val 1690740"/>
              <a:gd name="f3045" fmla="val 1638575"/>
              <a:gd name="f3046" fmla="val 1681887"/>
              <a:gd name="f3047" fmla="val 1671623"/>
              <a:gd name="f3048" fmla="val 1661296"/>
              <a:gd name="f3049" fmla="val 1666786"/>
              <a:gd name="f3050" fmla="val 1654604"/>
              <a:gd name="f3051" fmla="val 1665858"/>
              <a:gd name="f3052" fmla="val 1653368"/>
              <a:gd name="f3053" fmla="val 1675238"/>
              <a:gd name="f3054" fmla="val 1644133"/>
              <a:gd name="f3055" fmla="val 1679638"/>
              <a:gd name="f3056" fmla="val 1630971"/>
              <a:gd name="f3057" fmla="val 1677698"/>
              <a:gd name="f3058" fmla="val 1617952"/>
              <a:gd name="f3059" fmla="val 1674404"/>
              <a:gd name="f3060" fmla="val 1601272"/>
              <a:gd name="f3061" fmla="val 1658446"/>
              <a:gd name="f3062" fmla="val 1586446"/>
              <a:gd name="f3063" fmla="val 1633942"/>
              <a:gd name="f3064" fmla="val 1576769"/>
              <a:gd name="f3065" fmla="val 1632575"/>
              <a:gd name="f3066" fmla="val 1575637"/>
              <a:gd name="f3067" fmla="val 1631270"/>
              <a:gd name="f3068" fmla="val 1574434"/>
              <a:gd name="f3069" fmla="val 1630029"/>
              <a:gd name="f3070" fmla="val 1573165"/>
              <a:gd name="f3071" fmla="val 1638974"/>
              <a:gd name="f3072" fmla="val 1574993"/>
              <a:gd name="f3073" fmla="val 1647495"/>
              <a:gd name="f3074" fmla="val 1578485"/>
              <a:gd name="f3075" fmla="val 1655151"/>
              <a:gd name="f3076" fmla="val 1583461"/>
              <a:gd name="f3077" fmla="val 1671496"/>
              <a:gd name="f3078" fmla="val 1592815"/>
              <a:gd name="f3079" fmla="val 1682820"/>
              <a:gd name="f3080" fmla="val 1608970"/>
              <a:gd name="f3081" fmla="val 1686037"/>
              <a:gd name="f3082" fmla="val 1627526"/>
              <a:gd name="f3083" fmla="val 1686259"/>
              <a:gd name="f3084" fmla="val 1630101"/>
              <a:gd name="f3085" fmla="val 1687771"/>
              <a:gd name="f3086" fmla="val 1632388"/>
              <a:gd name="f3087" fmla="val 1690053"/>
              <a:gd name="f3088" fmla="val 1633601"/>
              <a:gd name="f3089" fmla="val 1692344"/>
              <a:gd name="f3090" fmla="val 1634791"/>
              <a:gd name="f3091" fmla="val 1695072"/>
              <a:gd name="f3092" fmla="val 1697363"/>
              <a:gd name="f3093" fmla="val 1705115"/>
              <a:gd name="f3094" fmla="val 1630948"/>
              <a:gd name="f3095" fmla="val 1713646"/>
              <a:gd name="f3096" fmla="val 1631892"/>
              <a:gd name="f3097" fmla="val 1720631"/>
              <a:gd name="f3098" fmla="val 1636174"/>
              <a:gd name="f3099" fmla="val 1735654"/>
              <a:gd name="f3100" fmla="val 1643972"/>
              <a:gd name="f3101" fmla="val 1746820"/>
              <a:gd name="f3102" fmla="val 1657594"/>
              <a:gd name="f3103" fmla="val 1751518"/>
              <a:gd name="f3104" fmla="val 1673856"/>
              <a:gd name="f3105" fmla="val 1752302"/>
              <a:gd name="f3106" fmla="val 1678001"/>
              <a:gd name="f3107" fmla="val 1756193"/>
              <a:gd name="f3108" fmla="val 1680806"/>
              <a:gd name="f3109" fmla="val 1760372"/>
              <a:gd name="f3110" fmla="val 1680239"/>
              <a:gd name="f3111" fmla="val 1764483"/>
              <a:gd name="f3112" fmla="val 1679816"/>
              <a:gd name="f3113" fmla="val 1767600"/>
              <a:gd name="f3114" fmla="val 1676341"/>
              <a:gd name="f3115" fmla="val 1672209"/>
              <a:gd name="f3116" fmla="val 1255030"/>
              <a:gd name="f3117" fmla="val 1788170"/>
              <a:gd name="f3118" fmla="val 616187"/>
              <a:gd name="f3119" fmla="val 1828528"/>
              <a:gd name="f3120" fmla="val 254193"/>
              <a:gd name="f3121" fmla="val 1828878"/>
              <a:gd name="f3122" fmla="val 252878"/>
              <a:gd name="f3123" fmla="val 251494"/>
              <a:gd name="f3124" fmla="val 1828529"/>
              <a:gd name="f3125" fmla="val 250178"/>
              <a:gd name="f3126" fmla="val 1826984"/>
              <a:gd name="f3127" fmla="val 245880"/>
              <a:gd name="f3128" fmla="val 1822792"/>
              <a:gd name="f3129" fmla="val 243114"/>
              <a:gd name="f3130" fmla="val 1818234"/>
              <a:gd name="f3131" fmla="val 243383"/>
              <a:gd name="f3132" fmla="val 1802481"/>
              <a:gd name="f3133" fmla="val 245340"/>
              <a:gd name="f3134" fmla="val 1790745"/>
              <a:gd name="f3135" fmla="val 302583"/>
              <a:gd name="f3136" fmla="val 1720116"/>
              <a:gd name="f3137" fmla="val 823644"/>
              <a:gd name="f3138" fmla="val 1699525"/>
              <a:gd name="f3139" fmla="val 975917"/>
              <a:gd name="f3140" fmla="val 1679655"/>
              <a:gd name="f3141" fmla="val 1121496"/>
              <a:gd name="f3142" fmla="val 1666682"/>
              <a:gd name="f3143" fmla="val 1199434"/>
              <a:gd name="f3144" fmla="val 1649077"/>
              <a:gd name="f3145" fmla="val 1040985"/>
              <a:gd name="f3146" fmla="val 1671006"/>
              <a:gd name="f3147" fmla="val 847324"/>
              <a:gd name="f3148" fmla="val 1692318"/>
              <a:gd name="f3149" fmla="val 659532"/>
              <a:gd name="f3150" fmla="val 1717440"/>
              <a:gd name="f3151" fmla="val 438382"/>
              <a:gd name="f3152" fmla="val 1743281"/>
              <a:gd name="f3153" fmla="val 209819"/>
              <a:gd name="f3154" fmla="val 1705085"/>
              <a:gd name="f3155" fmla="val 36647"/>
              <a:gd name="f3156" fmla="val 1704057"/>
              <a:gd name="f3157" fmla="val 32274"/>
              <a:gd name="f3158" fmla="val 1699679"/>
              <a:gd name="f3159" fmla="val 29562"/>
              <a:gd name="f3160" fmla="val 1695307"/>
              <a:gd name="f3161" fmla="val 30589"/>
              <a:gd name="f3162" fmla="val 1691176"/>
              <a:gd name="f3163" fmla="val 31560"/>
              <a:gd name="f3164" fmla="val 1688486"/>
              <a:gd name="f3165" fmla="val 35541"/>
              <a:gd name="f3166" fmla="val 1689127"/>
              <a:gd name="f3167" fmla="val 39735"/>
              <a:gd name="f3168" fmla="val 1699422"/>
              <a:gd name="f3169" fmla="val 100480"/>
              <a:gd name="f3170" fmla="val 1677904"/>
              <a:gd name="f3171" fmla="val 285183"/>
              <a:gd name="f3172" fmla="val 1657519"/>
              <a:gd name="f3173" fmla="val 1641046"/>
              <a:gd name="f3174" fmla="val 607230"/>
              <a:gd name="f3175" fmla="val 1625499"/>
              <a:gd name="f3176" fmla="val 742720"/>
              <a:gd name="f3177" fmla="val 1626632"/>
              <a:gd name="f3178" fmla="val 811496"/>
              <a:gd name="f3179" fmla="val 1626734"/>
              <a:gd name="f3180" fmla="val 814939"/>
              <a:gd name="f3181" fmla="val 1628942"/>
              <a:gd name="f3182" fmla="val 817967"/>
              <a:gd name="f3183" fmla="val 1632192"/>
              <a:gd name="f3184" fmla="val 819114"/>
              <a:gd name="f3185" fmla="val 1633276"/>
              <a:gd name="f3186" fmla="val 819365"/>
              <a:gd name="f3187" fmla="val 1634403"/>
              <a:gd name="f3188" fmla="val 1635486"/>
              <a:gd name="f3189" fmla="val 1633736"/>
              <a:gd name="f3190" fmla="val 828277"/>
              <a:gd name="f3191" fmla="val 1631883"/>
              <a:gd name="f3192" fmla="val 1630133"/>
              <a:gd name="f3193" fmla="val 844957"/>
              <a:gd name="f3194" fmla="val 1605217"/>
              <a:gd name="f3195" fmla="val 731705"/>
              <a:gd name="f3196" fmla="val 1614175"/>
              <a:gd name="f3197" fmla="val 598788"/>
              <a:gd name="f3198" fmla="val 1622823"/>
              <a:gd name="f3199" fmla="val 469475"/>
              <a:gd name="f3200" fmla="val 1632295"/>
              <a:gd name="f3201" fmla="val 326365"/>
              <a:gd name="f3202" fmla="val 1642178"/>
              <a:gd name="f3203" fmla="val 178418"/>
              <a:gd name="f3204" fmla="val 1607071"/>
              <a:gd name="f3205" fmla="val 55179"/>
              <a:gd name="f3206" fmla="val 1605932"/>
              <a:gd name="f3207" fmla="val 51475"/>
              <a:gd name="f3208" fmla="val 1602392"/>
              <a:gd name="f3209" fmla="val 49044"/>
              <a:gd name="f3210" fmla="val 1598525"/>
              <a:gd name="f3211" fmla="val 49311"/>
              <a:gd name="f3212" fmla="val 1594614"/>
              <a:gd name="f3213" fmla="val 49640"/>
              <a:gd name="f3214" fmla="val 1591496"/>
              <a:gd name="f3215" fmla="val 52715"/>
              <a:gd name="f3216" fmla="val 1591113"/>
              <a:gd name="f3217" fmla="val 56620"/>
              <a:gd name="f3218" fmla="val 1582052"/>
              <a:gd name="f3219" fmla="val 143515"/>
              <a:gd name="f3220" fmla="val 1581640"/>
              <a:gd name="f3221" fmla="val 238853"/>
              <a:gd name="f3222" fmla="val 1581331"/>
              <a:gd name="f3223" fmla="val 331102"/>
              <a:gd name="f3224" fmla="val 1581332"/>
              <a:gd name="f3225" fmla="val 388139"/>
              <a:gd name="f3226" fmla="val 446515"/>
              <a:gd name="f3227" fmla="val 1578552"/>
              <a:gd name="f3228" fmla="val 503142"/>
              <a:gd name="f3229" fmla="val 1574742"/>
              <a:gd name="f3230" fmla="val 431072"/>
              <a:gd name="f3231" fmla="val 1574640"/>
              <a:gd name="f3232" fmla="val 342118"/>
              <a:gd name="f3233" fmla="val 1574433"/>
              <a:gd name="f3234" fmla="val 255120"/>
              <a:gd name="f3235" fmla="val 160606"/>
              <a:gd name="f3236" fmla="val 71241"/>
              <a:gd name="f3237" fmla="val 1569388"/>
              <a:gd name="f3238" fmla="val 7305"/>
              <a:gd name="f3239" fmla="val 1568930"/>
              <a:gd name="f3240" fmla="val 2837"/>
              <a:gd name="f3241" fmla="val 1564936"/>
              <a:gd name="f3242" fmla="+- 0 0 415"/>
              <a:gd name="f3243" fmla="val 1560468"/>
              <a:gd name="f3244" fmla="val 42"/>
              <a:gd name="f3245" fmla="val 1557096"/>
              <a:gd name="f3246" fmla="val 388"/>
              <a:gd name="f3247" fmla="val 1554290"/>
              <a:gd name="f3248" fmla="val 2790"/>
              <a:gd name="f3249" fmla="val 1553430"/>
              <a:gd name="f3250" fmla="val 6070"/>
              <a:gd name="f3251" fmla="val 1512866"/>
              <a:gd name="f3252" fmla="val 178727"/>
              <a:gd name="f3253" fmla="val 1498143"/>
              <a:gd name="f3254" fmla="val 395552"/>
              <a:gd name="f3255" fmla="val 1510806"/>
              <a:gd name="f3256" fmla="val 604554"/>
              <a:gd name="f3257" fmla="val 1503216"/>
              <a:gd name="f3258" fmla="val 493967"/>
              <a:gd name="f3259" fmla="val 1488914"/>
              <a:gd name="f3260" fmla="val 383945"/>
              <a:gd name="f3261" fmla="val 1467977"/>
              <a:gd name="f3262" fmla="val 275094"/>
              <a:gd name="f3263" fmla="val 1467202"/>
              <a:gd name="f3264" fmla="val 271067"/>
              <a:gd name="f3265" fmla="val 1463519"/>
              <a:gd name="f3266" fmla="val 268271"/>
              <a:gd name="f3267" fmla="val 1459431"/>
              <a:gd name="f3268" fmla="val 268607"/>
              <a:gd name="f3269" fmla="val 1455356"/>
              <a:gd name="f3270" fmla="val 268958"/>
              <a:gd name="f3271" fmla="val 1452155"/>
              <a:gd name="f3272" fmla="val 272247"/>
              <a:gd name="f3273" fmla="val 1451916"/>
              <a:gd name="f3274" fmla="val 276329"/>
              <a:gd name="f3275" fmla="val 1435237"/>
              <a:gd name="f3276" fmla="val 573357"/>
              <a:gd name="f3277" fmla="val 685066"/>
              <a:gd name="f3278" fmla="val 1471272"/>
              <a:gd name="f3279" fmla="val 814379"/>
              <a:gd name="f3280" fmla="val 1475286"/>
              <a:gd name="f3281" fmla="val 841250"/>
              <a:gd name="f3282" fmla="val 1479404"/>
              <a:gd name="f3283" fmla="val 868636"/>
              <a:gd name="f3284" fmla="val 1483420"/>
              <a:gd name="f3285" fmla="val 898699"/>
              <a:gd name="f3286" fmla="val 1481152"/>
              <a:gd name="f3287" fmla="val 896509"/>
              <a:gd name="f3288" fmla="val 1477822"/>
              <a:gd name="f3289" fmla="val 895827"/>
              <a:gd name="f3290" fmla="val 1474875"/>
              <a:gd name="f3291" fmla="val 896949"/>
              <a:gd name="f3292" fmla="val 1471580"/>
              <a:gd name="f3293" fmla="val 898160"/>
              <a:gd name="f3294" fmla="val 1469453"/>
              <a:gd name="f3295" fmla="val 901371"/>
              <a:gd name="f3296" fmla="val 1469624"/>
              <a:gd name="f3297" fmla="val 904876"/>
              <a:gd name="f3298" fmla="val 1475801"/>
              <a:gd name="f3299" fmla="val 1056016"/>
              <a:gd name="f3300" fmla="val 1475802"/>
              <a:gd name="f3301" fmla="val 1058693"/>
              <a:gd name="f3302" fmla="val 1506689"/>
              <a:gd name="f3303" fmla="val 1305376"/>
              <a:gd name="f3304" fmla="val 1534486"/>
              <a:gd name="f3305" fmla="val 1466709"/>
              <a:gd name="f3306" fmla="val 1472713"/>
              <a:gd name="f3307" fmla="val 1381357"/>
              <a:gd name="f3308" fmla="val 1420617"/>
              <a:gd name="f3309" fmla="val 1307127"/>
              <a:gd name="f3310" fmla="val 1375110"/>
              <a:gd name="f3311" fmla="val 1231556"/>
              <a:gd name="f3312" fmla="val 1236222"/>
              <a:gd name="f3313" fmla="val 827660"/>
              <a:gd name="f3314" fmla="val 1107424"/>
              <a:gd name="f3315" fmla="val 530425"/>
              <a:gd name="f3316" fmla="val 1069124"/>
              <a:gd name="f3317" fmla="val 524762"/>
              <a:gd name="f3318" fmla="val 1064778"/>
              <a:gd name="f3319" fmla="val 523997"/>
              <a:gd name="f3320" fmla="val 1060386"/>
              <a:gd name="f3321" fmla="val 525851"/>
              <a:gd name="f3322" fmla="val 1057902"/>
              <a:gd name="f3323" fmla="val 529499"/>
              <a:gd name="f3324" fmla="val 1038341"/>
              <a:gd name="f3325" fmla="val 556473"/>
              <a:gd name="f3326" fmla="val 1117205"/>
              <a:gd name="f3327" fmla="val 786271"/>
              <a:gd name="f3328" fmla="val 1263815"/>
              <a:gd name="f3329" fmla="val 1118647"/>
              <a:gd name="f3330" fmla="val 850515"/>
              <a:gd name="f3331" fmla="val 628439"/>
              <a:gd name="f3332" fmla="val 925398"/>
              <a:gd name="f3333" fmla="val 342015"/>
              <a:gd name="f3334" fmla="val 924455"/>
              <a:gd name="f3335" fmla="val 338123"/>
              <a:gd name="f3336" fmla="val 920849"/>
              <a:gd name="f3337" fmla="val 335472"/>
              <a:gd name="f3338" fmla="val 916853"/>
              <a:gd name="f3339" fmla="val 335735"/>
              <a:gd name="f3340" fmla="val 907625"/>
              <a:gd name="f3341" fmla="val 336303"/>
              <a:gd name="f3342" fmla="val 899447"/>
              <a:gd name="f3343" fmla="val 341873"/>
              <a:gd name="f3344" fmla="val 895541"/>
              <a:gd name="f3345" fmla="val 350251"/>
              <a:gd name="f3346" fmla="val 867948"/>
              <a:gd name="f3347" fmla="val 405539"/>
              <a:gd name="f3348" fmla="val 971007"/>
              <a:gd name="f3349" fmla="val 639147"/>
              <a:gd name="f3350" fmla="val 1062329"/>
              <a:gd name="f3351" fmla="val 825498"/>
              <a:gd name="f3352" fmla="val 1155607"/>
              <a:gd name="f3353" fmla="val 1015966"/>
              <a:gd name="f3354" fmla="val 1279155"/>
              <a:gd name="f3355" fmla="val 1241955"/>
              <a:gd name="f3356" fmla="val 1373669"/>
              <a:gd name="f3357" fmla="val 1396183"/>
              <a:gd name="f3358" fmla="val 1094555"/>
              <a:gd name="f3359" fmla="val 1151354"/>
              <a:gd name="f3360" fmla="val 790216"/>
              <a:gd name="f3361" fmla="val 511925"/>
              <a:gd name="f3362" fmla="val 327807"/>
              <a:gd name="f3363" fmla="val 509576"/>
              <a:gd name="f3364" fmla="val 323980"/>
              <a:gd name="f3365" fmla="val 504567"/>
              <a:gd name="f3366" fmla="val 322782"/>
              <a:gd name="f3367" fmla="val 500738"/>
              <a:gd name="f3368" fmla="val 325133"/>
              <a:gd name="f3369" fmla="val 497597"/>
              <a:gd name="f3370" fmla="val 327063"/>
              <a:gd name="f3371" fmla="val 496146"/>
              <a:gd name="f3372" fmla="val 330864"/>
              <a:gd name="f3373" fmla="val 497204"/>
              <a:gd name="f3374" fmla="val 334396"/>
              <a:gd name="f3375" fmla="val 590790"/>
              <a:gd name="f3376" fmla="val 651502"/>
              <a:gd name="f3377" fmla="val 862492"/>
              <a:gd name="f3378" fmla="val 933087"/>
              <a:gd name="f3379" fmla="val 1125236"/>
              <a:gd name="f3380" fmla="val 1205406"/>
              <a:gd name="f3381" fmla="val 1173934"/>
              <a:gd name="f3382" fmla="val 1255854"/>
              <a:gd name="f3383" fmla="val 1220676"/>
              <a:gd name="f3384" fmla="val 1304244"/>
              <a:gd name="f3385" fmla="val 1265462"/>
              <a:gd name="f3386" fmla="val 1352118"/>
              <a:gd name="f3387" fmla="val 875876"/>
              <a:gd name="f3388" fmla="val 1078152"/>
              <a:gd name="f3389" fmla="val 581319"/>
              <a:gd name="f3390" fmla="val 296026"/>
              <a:gd name="f3391" fmla="val 244207"/>
              <a:gd name="f3392" fmla="val 243622"/>
              <a:gd name="f3393" fmla="val 168740"/>
              <a:gd name="f3394" fmla="val 241327"/>
              <a:gd name="f3395" fmla="val 165413"/>
              <a:gd name="f3396" fmla="val 236918"/>
              <a:gd name="f3397" fmla="val 164311"/>
              <a:gd name="f3398" fmla="+- 0 0 -90"/>
              <a:gd name="f3399" fmla="*/ f3 1 3859699"/>
              <a:gd name="f3400" fmla="*/ f4 1 3357396"/>
              <a:gd name="f3401" fmla="+- f7 0 f5"/>
              <a:gd name="f3402" fmla="+- f6 0 f5"/>
              <a:gd name="f3403" fmla="*/ f3398 f0 1"/>
              <a:gd name="f3404" fmla="*/ f3402 1 3859699"/>
              <a:gd name="f3405" fmla="*/ f3401 1 3357396"/>
              <a:gd name="f3406" fmla="*/ 2669063 f3402 1"/>
              <a:gd name="f3407" fmla="*/ 2093712 f3401 1"/>
              <a:gd name="f3408" fmla="*/ 2719923 f3402 1"/>
              <a:gd name="f3409" fmla="*/ 2108537 f3401 1"/>
              <a:gd name="f3410" fmla="*/ 2680800 f3402 1"/>
              <a:gd name="f3411" fmla="*/ 2134071 f3401 1"/>
              <a:gd name="f3412" fmla="*/ 2681005 f3402 1"/>
              <a:gd name="f3413" fmla="*/ 2677815 f3402 1"/>
              <a:gd name="f3414" fmla="*/ 2137571 f3401 1"/>
              <a:gd name="f3415" fmla="*/ 2466445 f3402 1"/>
              <a:gd name="f3416" fmla="*/ 2477326 f3401 1"/>
              <a:gd name="f3417" fmla="*/ 2440500 f3402 1"/>
              <a:gd name="f3418" fmla="*/ 2506155 f3401 1"/>
              <a:gd name="f3419" fmla="*/ 2392831 f3402 1"/>
              <a:gd name="f3420" fmla="*/ 2555470 f3401 1"/>
              <a:gd name="f3421" fmla="*/ 2363284 f3402 1"/>
              <a:gd name="f3422" fmla="*/ 2586356 f3401 1"/>
              <a:gd name="f3423" fmla="*/ 2459753 f3402 1"/>
              <a:gd name="f3424" fmla="*/ 2414318 f3401 1"/>
              <a:gd name="f3425" fmla="*/ 2536867 f3402 1"/>
              <a:gd name="f3426" fmla="*/ 2267296 f3401 1"/>
              <a:gd name="f3427" fmla="*/ 2772328 f3402 1"/>
              <a:gd name="f3428" fmla="*/ 1912818 f3401 1"/>
              <a:gd name="f3429" fmla="*/ 2772530 f3402 1"/>
              <a:gd name="f3430" fmla="*/ 1912892 f3401 1"/>
              <a:gd name="f3431" fmla="*/ 2772534 f3402 1"/>
              <a:gd name="f3432" fmla="*/ 2245215 f3402 1"/>
              <a:gd name="f3433" fmla="*/ 1880963 f3401 1"/>
              <a:gd name="f3434" fmla="*/ 2276388 f3402 1"/>
              <a:gd name="f3435" fmla="*/ 1873797 f3401 1"/>
              <a:gd name="f3436" fmla="*/ 2393347 f3402 1"/>
              <a:gd name="f3437" fmla="*/ 1926202 f3401 1"/>
              <a:gd name="f3438" fmla="*/ 2483227 f3402 1"/>
              <a:gd name="f3439" fmla="*/ 1957809 f3401 1"/>
              <a:gd name="f3440" fmla="*/ 2601318 f3402 1"/>
              <a:gd name="f3441" fmla="*/ 2019583 f3401 1"/>
              <a:gd name="f3442" fmla="*/ 2524410 f3402 1"/>
              <a:gd name="f3443" fmla="*/ 2034203 f3401 1"/>
              <a:gd name="f3444" fmla="*/ 2034099 f3401 1"/>
              <a:gd name="f3445" fmla="*/ 2520086 f3402 1"/>
              <a:gd name="f3446" fmla="*/ 2035644 f3401 1"/>
              <a:gd name="f3447" fmla="*/ 2152738 f3402 1"/>
              <a:gd name="f3448" fmla="*/ 2108846 f3401 1"/>
              <a:gd name="f3449" fmla="*/ 2155724 f3402 1"/>
              <a:gd name="f3450" fmla="*/ 2089696 f3401 1"/>
              <a:gd name="f3451" fmla="*/ 2156548 f3402 1"/>
              <a:gd name="f3452" fmla="*/ 2085270 f3401 1"/>
              <a:gd name="f3453" fmla="*/ 2210496 f3402 1"/>
              <a:gd name="f3454" fmla="*/ 1907979 f3401 1"/>
              <a:gd name="f3455" fmla="*/ 2934484 f3402 1"/>
              <a:gd name="f3456" fmla="*/ 1597669 f3401 1"/>
              <a:gd name="f3457" fmla="*/ 2934690 f3402 1"/>
              <a:gd name="f3458" fmla="*/ 2894640 f3402 1"/>
              <a:gd name="f3459" fmla="*/ 1741808 f3401 1"/>
              <a:gd name="f3460" fmla="*/ 2847487 f3402 1"/>
              <a:gd name="f3461" fmla="*/ 1880284 f3401 1"/>
              <a:gd name="f3462" fmla="*/ 1963298 f3402 1"/>
              <a:gd name="f3463" fmla="*/ 1789167 f3401 1"/>
              <a:gd name="f3464" fmla="*/ 2158914 f3402 1"/>
              <a:gd name="f3465" fmla="*/ 1835395 f3401 1"/>
              <a:gd name="f3466" fmla="*/ 2170961 f3402 1"/>
              <a:gd name="f3467" fmla="*/ 1901596 f3401 1"/>
              <a:gd name="f3468" fmla="*/ 2147487 f3402 1"/>
              <a:gd name="f3469" fmla="*/ 2055515 f3401 1"/>
              <a:gd name="f3470" fmla="*/ 2136059 f3402 1"/>
              <a:gd name="f3471" fmla="*/ 2082592 f3401 1"/>
              <a:gd name="f3472" fmla="*/ 2082489 f3401 1"/>
              <a:gd name="f3473" fmla="*/ 2101466 f3402 1"/>
              <a:gd name="f3474" fmla="*/ 2103081 f3401 1"/>
              <a:gd name="f3475" fmla="*/ 2803936 f3402 1"/>
              <a:gd name="f3476" fmla="*/ 1468253 f3401 1"/>
              <a:gd name="f3477" fmla="*/ 2803833 f3402 1"/>
              <a:gd name="f3478" fmla="*/ 1471753 f3401 1"/>
              <a:gd name="f3479" fmla="*/ 2805377 f3402 1"/>
              <a:gd name="f3480" fmla="*/ 1469694 f3401 1"/>
              <a:gd name="f3481" fmla="*/ 2801053 f3402 1"/>
              <a:gd name="f3482" fmla="*/ 1431703 f3401 1"/>
              <a:gd name="f3483" fmla="*/ 2818041 f3402 1"/>
              <a:gd name="f3484" fmla="*/ 1465370 f3401 1"/>
              <a:gd name="f3485" fmla="*/ 3002126 f3402 1"/>
              <a:gd name="f3486" fmla="*/ 1352736 f3401 1"/>
              <a:gd name="f3487" fmla="*/ 2821644 f3402 1"/>
              <a:gd name="f3488" fmla="*/ 1933718 f3401 1"/>
              <a:gd name="f3489" fmla="*/ 2777006 f3402 1"/>
              <a:gd name="f3490" fmla="*/ 1914522 f3401 1"/>
              <a:gd name="f3491" fmla="*/ 2771823 f3402 1"/>
              <a:gd name="f3492" fmla="*/ 1925735 f3401 1"/>
              <a:gd name="f3493" fmla="*/ 2713335 f3402 1"/>
              <a:gd name="f3494" fmla="*/ 1897477 f3401 1"/>
              <a:gd name="f3495" fmla="*/ 1575224 f3401 1"/>
              <a:gd name="f3496" fmla="*/ 2550149 f3402 1"/>
              <a:gd name="f3497" fmla="*/ 1660060 f3401 1"/>
              <a:gd name="f3498" fmla="*/ 2548295 f3402 1"/>
              <a:gd name="f3499" fmla="*/ 1657487 f3401 1"/>
              <a:gd name="f3500" fmla="*/ 2734337 f3402 1"/>
              <a:gd name="f3501" fmla="*/ 1748705 f3401 1"/>
              <a:gd name="f3502" fmla="*/ 2700568 f3402 1"/>
              <a:gd name="f3503" fmla="*/ 1686932 f3401 1"/>
              <a:gd name="f3504" fmla="*/ 2555194 f3402 1"/>
              <a:gd name="f3505" fmla="*/ 1586755 f3401 1"/>
              <a:gd name="f3506" fmla="*/ 2683476 f3402 1"/>
              <a:gd name="f3507" fmla="*/ 1653676 f3401 1"/>
              <a:gd name="f3508" fmla="*/ 2746075 f3402 1"/>
              <a:gd name="f3509" fmla="*/ 1691359 f3401 1"/>
              <a:gd name="f3510" fmla="*/ 2681315 f3402 1"/>
              <a:gd name="f3511" fmla="*/ 1518804 f3401 1"/>
              <a:gd name="f3512" fmla="*/ 2706230 f3402 1"/>
              <a:gd name="f3513" fmla="*/ 1476077 f3401 1"/>
              <a:gd name="f3514" fmla="*/ 2707362 f3402 1"/>
              <a:gd name="f3515" fmla="*/ 1477416 f3401 1"/>
              <a:gd name="f3516" fmla="*/ 2786640 f3402 1"/>
              <a:gd name="f3517" fmla="*/ 1636895 f3401 1"/>
              <a:gd name="f3518" fmla="*/ 2807230 f3402 1"/>
              <a:gd name="f3519" fmla="*/ 1544235 f3401 1"/>
              <a:gd name="f3520" fmla="*/ 2794875 f3402 1"/>
              <a:gd name="f3521" fmla="*/ 1632263 f3401 1"/>
              <a:gd name="f3522" fmla="*/ 2756164 f3402 1"/>
              <a:gd name="f3523" fmla="*/ 1691771 f3401 1"/>
              <a:gd name="f3524" fmla="*/ 2798582 f3402 1"/>
              <a:gd name="f3525" fmla="*/ 1662119 f3401 1"/>
              <a:gd name="f3526" fmla="*/ 2865298 f3402 1"/>
              <a:gd name="f3527" fmla="*/ 1627733 f3401 1"/>
              <a:gd name="f3528" fmla="*/ 1695510 f3402 1"/>
              <a:gd name="f3529" fmla="*/ 1723996 f3401 1"/>
              <a:gd name="f3530" fmla="*/ 1075096 f3402 1"/>
              <a:gd name="f3531" fmla="*/ 2194506 f3401 1"/>
              <a:gd name="f3532" fmla="*/ 797115 f3402 1"/>
              <a:gd name="f3533" fmla="*/ 2390123 f3401 1"/>
              <a:gd name="f3534" fmla="*/ 802673 f3402 1"/>
              <a:gd name="f3535" fmla="*/ 2399697 f3401 1"/>
              <a:gd name="f3536" fmla="*/ 1710232 f3402 1"/>
              <a:gd name="f3537" fmla="*/ 1728629 f3401 1"/>
              <a:gd name="f3538" fmla="*/ 2541294 f3402 1"/>
              <a:gd name="f3539" fmla="*/ 1460737 f3401 1"/>
              <a:gd name="f3540" fmla="*/ 2655267 f3402 1"/>
              <a:gd name="f3541" fmla="*/ 1557516 f3401 1"/>
              <a:gd name="f3542" fmla="*/ 2658047 f3402 1"/>
              <a:gd name="f3543" fmla="*/ 1599213 f3401 1"/>
              <a:gd name="f3544" fmla="*/ 2639309 f3402 1"/>
              <a:gd name="f3545" fmla="*/ 1576872 f3401 1"/>
              <a:gd name="f3546" fmla="*/ 2622528 f3402 1"/>
              <a:gd name="f3547" fmla="*/ 1574194 f3401 1"/>
              <a:gd name="f3548" fmla="*/ 2596171 f3402 1"/>
              <a:gd name="f3549" fmla="*/ 1547529 f3401 1"/>
              <a:gd name="f3550" fmla="*/ 2582992 f3402 1"/>
              <a:gd name="f3551" fmla="*/ 1539498 f3401 1"/>
              <a:gd name="f3552" fmla="*/ 2588140 f3402 1"/>
              <a:gd name="f3553" fmla="*/ 1554016 f3401 1"/>
              <a:gd name="f3554" fmla="*/ 2624483 f3402 1"/>
              <a:gd name="f3555" fmla="*/ 1583152 f3401 1"/>
              <a:gd name="f3556" fmla="*/ 2606569 f3402 1"/>
              <a:gd name="f3557" fmla="*/ 1584903 f3401 1"/>
              <a:gd name="f3558" fmla="*/ 1460840 f3401 1"/>
              <a:gd name="f3559" fmla="*/ 2263004 f3402 1"/>
              <a:gd name="f3560" fmla="*/ 1472885 f3401 1"/>
              <a:gd name="f3561" fmla="*/ 2408173 f3402 1"/>
              <a:gd name="f3562" fmla="*/ 1662017 f3401 1"/>
              <a:gd name="f3563" fmla="*/ 2410437 f3402 1"/>
              <a:gd name="f3564" fmla="*/ 1664487 f3401 1"/>
              <a:gd name="f3565" fmla="*/ 2558488 f3402 1"/>
              <a:gd name="f3566" fmla="*/ 1828085 f3401 1"/>
              <a:gd name="f3567" fmla="*/ 1970473 f3401 1"/>
              <a:gd name="f3568" fmla="*/ 2384287 f3402 1"/>
              <a:gd name="f3569" fmla="*/ 1873900 f3401 1"/>
              <a:gd name="f3570" fmla="*/ 2293891 f3402 1"/>
              <a:gd name="f3571" fmla="*/ 1830041 f3401 1"/>
              <a:gd name="f3572" fmla="*/ 2285757 f3402 1"/>
              <a:gd name="f3573" fmla="*/ 1830556 f3401 1"/>
              <a:gd name="f3574" fmla="*/ 2282257 f3402 1"/>
              <a:gd name="f3575" fmla="*/ 1815216 f3401 1"/>
              <a:gd name="f3576" fmla="*/ 2276698 f3402 1"/>
              <a:gd name="f3577" fmla="*/ 1810171 f3401 1"/>
              <a:gd name="f3578" fmla="*/ 2248075 f3402 1"/>
              <a:gd name="f3579" fmla="*/ 1803478 f3401 1"/>
              <a:gd name="f3580" fmla="*/ 2223468 f3402 1"/>
              <a:gd name="f3581" fmla="*/ 1792565 f3401 1"/>
              <a:gd name="f3582" fmla="*/ 2227278 f3402 1"/>
              <a:gd name="f3583" fmla="*/ 1707009 f3401 1"/>
              <a:gd name="f3584" fmla="*/ 2229131 f3402 1"/>
              <a:gd name="f3585" fmla="*/ 1663664 f3401 1"/>
              <a:gd name="f3586" fmla="*/ 2231603 f3402 1"/>
              <a:gd name="f3587" fmla="*/ 1645851 f3401 1"/>
              <a:gd name="f3588" fmla="*/ 2654441 f3402 1"/>
              <a:gd name="f3589" fmla="*/ 1313317 f3401 1"/>
              <a:gd name="f3590" fmla="*/ 2723424 f3402 1"/>
              <a:gd name="f3591" fmla="*/ 1392683 f3401 1"/>
              <a:gd name="f3592" fmla="*/ 2713128 f3402 1"/>
              <a:gd name="f3593" fmla="*/ 1425937 f3401 1"/>
              <a:gd name="f3594" fmla="*/ 2697274 f3402 1"/>
              <a:gd name="f3595" fmla="*/ 1438087 f3401 1"/>
              <a:gd name="f3596" fmla="*/ 2675446 f3402 1"/>
              <a:gd name="f3597" fmla="*/ 1420276 f3401 1"/>
              <a:gd name="f3598" fmla="*/ 2676387 f3402 1"/>
              <a:gd name="f3599" fmla="*/ 1450651 f3401 1"/>
              <a:gd name="f3600" fmla="*/ 2684546 f3402 1"/>
              <a:gd name="f3601" fmla="*/ 1451260 f3401 1"/>
              <a:gd name="f3602" fmla="*/ 2684610 f3402 1"/>
              <a:gd name="f3603" fmla="*/ 1451162 f3401 1"/>
              <a:gd name="f3604" fmla="*/ 2684609 f3402 1"/>
              <a:gd name="f3605" fmla="*/ 1451265 f3401 1"/>
              <a:gd name="f3606" fmla="*/ 2667146 f3402 1"/>
              <a:gd name="f3607" fmla="*/ 1477957 f3401 1"/>
              <a:gd name="f3608" fmla="*/ 2676784 f3402 1"/>
              <a:gd name="f3609" fmla="*/ 1512936 f3401 1"/>
              <a:gd name="f3610" fmla="*/ 2620262 f3402 1"/>
              <a:gd name="f3611" fmla="*/ 1411833 f3401 1"/>
              <a:gd name="f3612" fmla="*/ 2627675 f3402 1"/>
              <a:gd name="f3613" fmla="*/ 1382387 f3401 1"/>
              <a:gd name="f3614" fmla="*/ 2300789 f3402 1"/>
              <a:gd name="f3615" fmla="*/ 1402361 f3401 1"/>
              <a:gd name="f3616" fmla="*/ 2473550 f3402 1"/>
              <a:gd name="f3617" fmla="*/ 1546396 f3401 1"/>
              <a:gd name="f3618" fmla="*/ 1546294 f3401 1"/>
              <a:gd name="f3619" fmla="*/ 2604819 f3402 1"/>
              <a:gd name="f3620" fmla="*/ 1665002 f3401 1"/>
              <a:gd name="f3621" fmla="*/ 2528528 f3402 1"/>
              <a:gd name="f3622" fmla="*/ 1629276 f3401 1"/>
              <a:gd name="f3623" fmla="*/ 2441118 f3402 1"/>
              <a:gd name="f3624" fmla="*/ 1554942 f3401 1"/>
              <a:gd name="f3625" fmla="*/ 2768313 f3402 1"/>
              <a:gd name="f3626" fmla="*/ 1246074 f3401 1"/>
              <a:gd name="f3627" fmla="*/ 2753281 f3402 1"/>
              <a:gd name="f3628" fmla="*/ 1365709 f3401 1"/>
              <a:gd name="f3629" fmla="*/ 2838117 f3402 1"/>
              <a:gd name="f3630" fmla="*/ 1288388 f3401 1"/>
              <a:gd name="f3631" fmla="*/ 2825144 f3402 1"/>
              <a:gd name="f3632" fmla="*/ 1452398 f3401 1"/>
              <a:gd name="f3633" fmla="*/ 2813613 f3402 1"/>
              <a:gd name="f3634" fmla="*/ 1435822 f3401 1"/>
              <a:gd name="f3635" fmla="*/ 2812584 f3402 1"/>
              <a:gd name="f3636" fmla="*/ 1342338 f3401 1"/>
              <a:gd name="f3637" fmla="*/ 2729086 f3402 1"/>
              <a:gd name="f3638" fmla="*/ 1381461 f3401 1"/>
              <a:gd name="f3639" fmla="*/ 2697067 f3402 1"/>
              <a:gd name="f3640" fmla="*/ 1302905 f3401 1"/>
              <a:gd name="f3641" fmla="*/ 2739896 f3402 1"/>
              <a:gd name="f3642" fmla="*/ 1383520 f3401 1"/>
              <a:gd name="f3643" fmla="*/ 1383417 f3401 1"/>
              <a:gd name="f3644" fmla="*/ 2750192 f3402 1"/>
              <a:gd name="f3645" fmla="*/ 1342955 f3401 1"/>
              <a:gd name="f3646" fmla="*/ 2575991 f3402 1"/>
              <a:gd name="f3647" fmla="*/ 1285402 f3401 1"/>
              <a:gd name="f3648" fmla="*/ 2604304 f3402 1"/>
              <a:gd name="f3649" fmla="*/ 1347176 f3401 1"/>
              <a:gd name="f3650" fmla="*/ 2601937 f3402 1"/>
              <a:gd name="f3651" fmla="*/ 1448794 f3401 1"/>
              <a:gd name="f3652" fmla="*/ 2602657 f3402 1"/>
              <a:gd name="f3653" fmla="*/ 1458266 f3401 1"/>
              <a:gd name="f3654" fmla="*/ 2600906 f3402 1"/>
              <a:gd name="f3655" fmla="*/ 1457133 f3401 1"/>
              <a:gd name="f3656" fmla="*/ 2594317 f3402 1"/>
              <a:gd name="f3657" fmla="*/ 1423466 f3401 1"/>
              <a:gd name="f3658" fmla="*/ 2587728 f3402 1"/>
              <a:gd name="f3659" fmla="*/ 1388358 f3401 1"/>
              <a:gd name="f3660" fmla="*/ 2585257 f3402 1"/>
              <a:gd name="f3661" fmla="*/ 1384961 f3401 1"/>
              <a:gd name="f3662" fmla="*/ 2581346 f3402 1"/>
              <a:gd name="f3663" fmla="*/ 1386506 f3401 1"/>
              <a:gd name="f3664" fmla="*/ 2568373 f3402 1"/>
              <a:gd name="f3665" fmla="*/ 1416672 f3401 1"/>
              <a:gd name="f3666" fmla="*/ 2558077 f3402 1"/>
              <a:gd name="f3667" fmla="*/ 1434586 f3401 1"/>
              <a:gd name="f3668" fmla="*/ 2554782 f3402 1"/>
              <a:gd name="f3669" fmla="*/ 1436440 f3401 1"/>
              <a:gd name="f3670" fmla="*/ 2544487 f3402 1"/>
              <a:gd name="f3671" fmla="*/ 1423879 f3401 1"/>
              <a:gd name="f3672" fmla="*/ 2557768 f3402 1"/>
              <a:gd name="f3673" fmla="*/ 1432116 f3401 1"/>
              <a:gd name="f3674" fmla="*/ 1432012 f3401 1"/>
              <a:gd name="f3675" fmla="*/ 2557767 f3402 1"/>
              <a:gd name="f3676" fmla="*/ 1390830 f3401 1"/>
              <a:gd name="f3677" fmla="*/ 2558591 f3402 1"/>
              <a:gd name="f3678" fmla="*/ 1357574 f3401 1"/>
              <a:gd name="f3679" fmla="*/ 2562607 f3402 1"/>
              <a:gd name="f3680" fmla="*/ 1308362 f3401 1"/>
              <a:gd name="f3681" fmla="*/ 2573932 f3402 1"/>
              <a:gd name="f3682" fmla="*/ 2241795 f3402 1"/>
              <a:gd name="f3683" fmla="*/ 1342749 f3401 1"/>
              <a:gd name="f3684" fmla="*/ 2375638 f3402 1"/>
              <a:gd name="f3685" fmla="*/ 1566782 f3401 1"/>
              <a:gd name="f3686" fmla="*/ 1342852 f3401 1"/>
              <a:gd name="f3687" fmla="*/ 2805776 f3402 1"/>
              <a:gd name="f3688" fmla="*/ 1148029 f3401 1"/>
              <a:gd name="f3689" fmla="*/ 2807952 f3402 1"/>
              <a:gd name="f3690" fmla="*/ 1147956 f3401 1"/>
              <a:gd name="f3691" fmla="*/ 1147853 f3401 1"/>
              <a:gd name="f3692" fmla="*/ 2757709 f3402 1"/>
              <a:gd name="f3693" fmla="*/ 1197067 f3401 1"/>
              <a:gd name="f3694" fmla="*/ 1665749 f3402 1"/>
              <a:gd name="f3695" fmla="*/ 1414840 f3401 1"/>
              <a:gd name="f3696" fmla="*/ 1669976 f3402 1"/>
              <a:gd name="f3697" fmla="*/ 1494919 f3401 1"/>
              <a:gd name="f3698" fmla="*/ 1680272 f3402 1"/>
              <a:gd name="f3699" fmla="*/ 1545264 f3401 1"/>
              <a:gd name="f3700" fmla="*/ 1645988 f3402 1"/>
              <a:gd name="f3701" fmla="*/ 1549074 f3401 1"/>
              <a:gd name="f3702" fmla="*/ 1658652 f3402 1"/>
              <a:gd name="f3703" fmla="*/ 1444471 f3401 1"/>
              <a:gd name="f3704" fmla="*/ 1444367 f3401 1"/>
              <a:gd name="f3705" fmla="*/ 2598950 f3402 1"/>
              <a:gd name="f3706" fmla="*/ 1100802 f3401 1"/>
              <a:gd name="f3707" fmla="*/ 2624071 f3402 1"/>
              <a:gd name="f3708" fmla="*/ 1146103 f3401 1"/>
              <a:gd name="f3709" fmla="*/ 2632823 f3402 1"/>
              <a:gd name="f3710" fmla="*/ 1169165 f3401 1"/>
              <a:gd name="f3711" fmla="*/ 2655988 f3402 1"/>
              <a:gd name="f3712" fmla="*/ 1194903 f3401 1"/>
              <a:gd name="f3713" fmla="*/ 2666284 f3402 1"/>
              <a:gd name="f3714" fmla="*/ 1194080 f3401 1"/>
              <a:gd name="f3715" fmla="*/ 2687492 f3402 1"/>
              <a:gd name="f3716" fmla="*/ 1151148 f3401 1"/>
              <a:gd name="f3717" fmla="*/ 2716835 f3402 1"/>
              <a:gd name="f3718" fmla="*/ 1245455 f3401 1"/>
              <a:gd name="f3719" fmla="*/ 2708907 f3402 1"/>
              <a:gd name="f3720" fmla="*/ 1233101 f3401 1"/>
              <a:gd name="f3721" fmla="*/ 2697517 f3402 1"/>
              <a:gd name="f3722" fmla="*/ 1231504 f3401 1"/>
              <a:gd name="f3723" fmla="*/ 2694287 f3402 1"/>
              <a:gd name="f3724" fmla="*/ 1238352 f3401 1"/>
              <a:gd name="f3725" fmla="*/ 2686256 f3402 1"/>
              <a:gd name="f3726" fmla="*/ 1256370 f3401 1"/>
              <a:gd name="f3727" fmla="*/ 1254001 f3401 1"/>
              <a:gd name="f3728" fmla="*/ 2657674 f3402 1"/>
              <a:gd name="f3729" fmla="*/ 1255618 f3401 1"/>
              <a:gd name="f3730" fmla="*/ 2656605 f3402 1"/>
              <a:gd name="f3731" fmla="*/ 1263473 f3401 1"/>
              <a:gd name="f3732" fmla="*/ 2657635 f3402 1"/>
              <a:gd name="f3733" fmla="*/ 1266459 f3401 1"/>
              <a:gd name="f3734" fmla="*/ 2655473 f3402 1"/>
              <a:gd name="f3735" fmla="*/ 1268724 f3401 1"/>
              <a:gd name="f3736" fmla="*/ 2629322 f3402 1"/>
              <a:gd name="f3737" fmla="*/ 1293536 f3401 1"/>
              <a:gd name="f3738" fmla="*/ 2628704 f3402 1"/>
              <a:gd name="f3739" fmla="*/ 1210142 f3401 1"/>
              <a:gd name="f3740" fmla="*/ 2624381 f3402 1"/>
              <a:gd name="f3741" fmla="*/ 1199846 f3401 1"/>
              <a:gd name="f3742" fmla="*/ 2621085 f3402 1"/>
              <a:gd name="f3743" fmla="*/ 1199126 f3401 1"/>
              <a:gd name="f3744" fmla="*/ 2613878 f3402 1"/>
              <a:gd name="f3745" fmla="*/ 1203552 f3401 1"/>
              <a:gd name="f3746" fmla="*/ 2598847 f3402 1"/>
              <a:gd name="f3747" fmla="*/ 1224143 f3401 1"/>
              <a:gd name="f3748" fmla="*/ 2594419 f3402 1"/>
              <a:gd name="f3749" fmla="*/ 1229497 f3401 1"/>
              <a:gd name="f3750" fmla="*/ 2592670 f3402 1"/>
              <a:gd name="f3751" fmla="*/ 1155780 f3401 1"/>
              <a:gd name="f3752" fmla="*/ 1155678 f3401 1"/>
              <a:gd name="f3753" fmla="*/ 2393346 f3402 1"/>
              <a:gd name="f3754" fmla="*/ 1158355 f3401 1"/>
              <a:gd name="f3755" fmla="*/ 2398700 f3402 1"/>
              <a:gd name="f3756" fmla="*/ 1160208 f3401 1"/>
              <a:gd name="f3757" fmla="*/ 2423822 f3402 1"/>
              <a:gd name="f3758" fmla="*/ 1172048 f3401 1"/>
              <a:gd name="f3759" fmla="*/ 2467578 f3402 1"/>
              <a:gd name="f3760" fmla="*/ 1259664 f3401 1"/>
              <a:gd name="f3761" fmla="*/ 2534191 f3402 1"/>
              <a:gd name="f3762" fmla="*/ 1430364 f3401 1"/>
              <a:gd name="f3763" fmla="*/ 2532750 f3402 1"/>
              <a:gd name="f3764" fmla="*/ 1436337 f3401 1"/>
              <a:gd name="f3765" fmla="*/ 1436233 f3401 1"/>
              <a:gd name="f3766" fmla="*/ 2524512 f3402 1"/>
              <a:gd name="f3767" fmla="*/ 1445602 f3401 1"/>
              <a:gd name="f3768" fmla="*/ 2769136 f3402 1"/>
              <a:gd name="f3769" fmla="*/ 957385 f3401 1"/>
              <a:gd name="f3770" fmla="*/ 2776137 f3402 1"/>
              <a:gd name="f3771" fmla="*/ 1087006 f3401 1"/>
              <a:gd name="f3772" fmla="*/ 2767592 f3402 1"/>
              <a:gd name="f3773" fmla="*/ 1099670 f3401 1"/>
              <a:gd name="f3774" fmla="*/ 2763577 f3402 1"/>
              <a:gd name="f3775" fmla="*/ 1118304 f3401 1"/>
              <a:gd name="f3776" fmla="*/ 2744015 f3402 1"/>
              <a:gd name="f3777" fmla="*/ 1168960 f3401 1"/>
              <a:gd name="f3778" fmla="*/ 957487 f3401 1"/>
              <a:gd name="f3779" fmla="*/ 808131 f3402 1"/>
              <a:gd name="f3780" fmla="*/ 1516642 f3401 1"/>
              <a:gd name="f3781" fmla="*/ 1494745 f3402 1"/>
              <a:gd name="f3782" fmla="*/ 1557825 f3401 1"/>
              <a:gd name="f3783" fmla="*/ 1384274 f3402 1"/>
              <a:gd name="f3784" fmla="*/ 1570076 f3401 1"/>
              <a:gd name="f3785" fmla="*/ 1343606 f3402 1"/>
              <a:gd name="f3786" fmla="*/ 1570694 f3401 1"/>
              <a:gd name="f3787" fmla="*/ 1207395 f3402 1"/>
              <a:gd name="f3788" fmla="*/ 1561119 f3401 1"/>
              <a:gd name="f3789" fmla="*/ 985010 f3402 1"/>
              <a:gd name="f3790" fmla="*/ 1546499 f3401 1"/>
              <a:gd name="f3791" fmla="*/ 985009 f3402 1"/>
              <a:gd name="f3792" fmla="*/ 1548558 f3401 1"/>
              <a:gd name="f3793" fmla="*/ 954843 f3402 1"/>
              <a:gd name="f3794" fmla="*/ 1534866 f3401 1"/>
              <a:gd name="f3795" fmla="*/ 1627147 f3402 1"/>
              <a:gd name="f3796" fmla="*/ 1234645 f3401 1"/>
              <a:gd name="f3797" fmla="*/ 1613763 f3402 1"/>
              <a:gd name="f3798" fmla="*/ 1488638 f3401 1"/>
              <a:gd name="f3799" fmla="*/ 1234748 f3401 1"/>
              <a:gd name="f3800" fmla="*/ 1735730 f3402 1"/>
              <a:gd name="f3801" fmla="*/ 943844 f3401 1"/>
              <a:gd name="f3802" fmla="*/ 1741017 f3402 1"/>
              <a:gd name="f3803" fmla="*/ 946573 f3401 1"/>
              <a:gd name="f3804" fmla="*/ 1743692 f3402 1"/>
              <a:gd name="f3805" fmla="*/ 1404112 f3401 1"/>
              <a:gd name="f3806" fmla="*/ 1743693 f3402 1"/>
              <a:gd name="f3807" fmla="*/ 1413789 f3401 1"/>
              <a:gd name="f3808" fmla="*/ 1745444 f3402 1"/>
              <a:gd name="f3809" fmla="*/ 1582637 f3401 1"/>
              <a:gd name="f3810" fmla="*/ 1740810 f3402 1"/>
              <a:gd name="f3811" fmla="*/ 1589329 f3401 1"/>
              <a:gd name="f3812" fmla="*/ 1737310 f3402 1"/>
              <a:gd name="f3813" fmla="*/ 1590153 f3401 1"/>
              <a:gd name="f3814" fmla="*/ 1732676 f3402 1"/>
              <a:gd name="f3815" fmla="*/ 1588712 f3401 1"/>
              <a:gd name="f3816" fmla="*/ 1698702 f3402 1"/>
              <a:gd name="f3817" fmla="*/ 1293330 f3401 1"/>
              <a:gd name="f3818" fmla="*/ 1698701 f3402 1"/>
              <a:gd name="f3819" fmla="*/ 1293227 f3401 1"/>
              <a:gd name="f3820" fmla="*/ 1718778 f3402 1"/>
              <a:gd name="f3821" fmla="*/ 1051281 f3401 1"/>
              <a:gd name="f3822" fmla="*/ 1726808 f3402 1"/>
              <a:gd name="f3823" fmla="*/ 951103 f3401 1"/>
              <a:gd name="f3824" fmla="*/ 1594716 f3402 1"/>
              <a:gd name="f3825" fmla="*/ 939264 f3401 1"/>
              <a:gd name="f3826" fmla="*/ 1597290 f3402 1"/>
              <a:gd name="f3827" fmla="*/ 1349956 f3401 1"/>
              <a:gd name="f3828" fmla="*/ 1349853 f3401 1"/>
              <a:gd name="f3829" fmla="*/ 1593069 f3402 1"/>
              <a:gd name="f3830" fmla="*/ 1197272 f3401 1"/>
              <a:gd name="f3831" fmla="*/ 1513792 f3402 1"/>
              <a:gd name="f3832" fmla="*/ 661283 f3401 1"/>
              <a:gd name="f3833" fmla="*/ 1529646 f3402 1"/>
              <a:gd name="f3834" fmla="*/ 797597 f3401 1"/>
              <a:gd name="f3835" fmla="*/ 1537678 f3402 1"/>
              <a:gd name="f3836" fmla="*/ 804494 f3401 1"/>
              <a:gd name="f3837" fmla="*/ 1545708 f3402 1"/>
              <a:gd name="f3838" fmla="*/ 1548076 f3402 1"/>
              <a:gd name="f3839" fmla="*/ 780609 f3401 1"/>
              <a:gd name="f3840" fmla="*/ 1545502 f3402 1"/>
              <a:gd name="f3841" fmla="*/ 870490 f3401 1"/>
              <a:gd name="f3842" fmla="*/ 1544267 f3402 1"/>
              <a:gd name="f3843" fmla="*/ 870489 f3401 1"/>
              <a:gd name="f3844" fmla="*/ 1533972 f3402 1"/>
              <a:gd name="f3845" fmla="*/ 1008965 f3401 1"/>
              <a:gd name="f3846" fmla="*/ 1526662 f3402 1"/>
              <a:gd name="f3847" fmla="*/ 880167 f3401 1"/>
              <a:gd name="f3848" fmla="*/ 1135016 f3402 1"/>
              <a:gd name="f3849" fmla="*/ 705451 f3401 1"/>
              <a:gd name="f3850" fmla="*/ 1235914 f3402 1"/>
              <a:gd name="f3851" fmla="*/ 944206 f3401 1"/>
              <a:gd name="f3852" fmla="*/ 1332589 f3402 1"/>
              <a:gd name="f3853" fmla="*/ 1174725 f3401 1"/>
              <a:gd name="f3854" fmla="*/ 308176 f3402 1"/>
              <a:gd name="f3855" fmla="*/ 823130 f3401 1"/>
              <a:gd name="f3856" fmla="*/ 552181 f3402 1"/>
              <a:gd name="f3857" fmla="*/ 1003097 f3401 1"/>
              <a:gd name="f3858" fmla="*/ 998702 f3402 1"/>
              <a:gd name="f3859" fmla="*/ 1305788 f3401 1"/>
              <a:gd name="f3860" fmla="*/ 836443 f3402 1"/>
              <a:gd name="f3861" fmla="*/ 1214261 f3401 1"/>
              <a:gd name="f3862" fmla="*/ 827899 f3402 1"/>
              <a:gd name="f3863" fmla="*/ 1208289 f3401 1"/>
              <a:gd name="f3864" fmla="*/ 764786 f3402 1"/>
              <a:gd name="f3865" fmla="*/ 1166076 f3401 1"/>
              <a:gd name="f3866" fmla="*/ 1555284 f3402 1"/>
              <a:gd name="f3867" fmla="*/ 71961 f3401 1"/>
              <a:gd name="f3868" fmla="*/ 1557137 f3402 1"/>
              <a:gd name="f3869" fmla="*/ 256252 f3401 1"/>
              <a:gd name="f3870" fmla="*/ 1557754 f3402 1"/>
              <a:gd name="f3871" fmla="*/ 373211 f3401 1"/>
              <a:gd name="f3872" fmla="*/ 1551166 f3402 1"/>
              <a:gd name="f3873" fmla="*/ 289405 f3401 1"/>
              <a:gd name="f3874" fmla="*/ 1542825 f3402 1"/>
              <a:gd name="f3875" fmla="*/ 282095 f3401 1"/>
              <a:gd name="f3876" fmla="*/ 1534898 f3402 1"/>
              <a:gd name="f3877" fmla="*/ 289919 f3401 1"/>
              <a:gd name="f3878" fmla="*/ 1536957 f3402 1"/>
              <a:gd name="f3879" fmla="*/ 481830 f3401 1"/>
              <a:gd name="f3880" fmla="*/ 1536956 f3402 1"/>
              <a:gd name="f3881" fmla="*/ 728925 f3401 1"/>
              <a:gd name="f3882" fmla="*/ 693540 f3402 1"/>
              <a:gd name="f3883" fmla="*/ 231441 f3401 1"/>
              <a:gd name="f3884" fmla="*/ 689834 f3402 1"/>
              <a:gd name="f3885" fmla="*/ 238235 f3401 1"/>
              <a:gd name="f3886" fmla="*/ 269122 f3401 1"/>
              <a:gd name="f3887" fmla="*/ 690658 f3402 1"/>
              <a:gd name="f3888" fmla="*/ 272623 f3401 1"/>
              <a:gd name="f3889" fmla="*/ 721338 f3402 1"/>
              <a:gd name="f3890" fmla="*/ 333469 f3401 1"/>
              <a:gd name="f3891" fmla="*/ 1034016 f3402 1"/>
              <a:gd name="f3892" fmla="*/ 1003303 f3401 1"/>
              <a:gd name="f3893" fmla="*/ 1051313 f3402 1"/>
              <a:gd name="f3894" fmla="*/ 1031924 f3401 1"/>
              <a:gd name="f3895" fmla="*/ 1053268 f3402 1"/>
              <a:gd name="f3896" fmla="*/ 1034190 f3401 1"/>
              <a:gd name="f3897" fmla="*/ 1161578 f3402 1"/>
              <a:gd name="f3898" fmla="*/ 1158458 f3401 1"/>
              <a:gd name="f3899" fmla="*/ 1270609 f3402 1"/>
              <a:gd name="f3900" fmla="*/ 1279740 f3401 1"/>
              <a:gd name="f3901" fmla="*/ 1278434 f3402 1"/>
              <a:gd name="f3902" fmla="*/ 1273769 f3401 1"/>
              <a:gd name="f3903" fmla="*/ 1281831 f3402 1"/>
              <a:gd name="f3904" fmla="*/ 1261620 f3401 1"/>
              <a:gd name="f3905" fmla="*/ 1256781 f3401 1"/>
              <a:gd name="f3906" fmla="*/ 1209762 f3402 1"/>
              <a:gd name="f3907" fmla="*/ 1142912 f3401 1"/>
              <a:gd name="f3908" fmla="*/ 1169403 f3402 1"/>
              <a:gd name="f3909" fmla="*/ 1088448 f3401 1"/>
              <a:gd name="f3910" fmla="*/ 926530 f3402 1"/>
              <a:gd name="f3911" fmla="*/ 711629 f3401 1"/>
              <a:gd name="f3912" fmla="*/ 893173 f3402 1"/>
              <a:gd name="f3913" fmla="*/ 654487 f3401 1"/>
              <a:gd name="f3914" fmla="*/ 769625 f3402 1"/>
              <a:gd name="f3915" fmla="*/ 374961 f3401 1"/>
              <a:gd name="f3916" fmla="*/ 701262 f3402 1"/>
              <a:gd name="f3917" fmla="*/ 230822 f3401 1"/>
              <a:gd name="f3918" fmla="*/ 233327 f3402 1"/>
              <a:gd name="f3919" fmla="*/ 166165 f3401 1"/>
              <a:gd name="f3920" fmla="*/ 229311 f3402 1"/>
              <a:gd name="f3921" fmla="*/ 176461 f3401 1"/>
              <a:gd name="f3922" fmla="*/ 840047 f3402 1"/>
              <a:gd name="f3923" fmla="*/ 1042735 f3401 1"/>
              <a:gd name="f3924" fmla="*/ 870934 f3402 1"/>
              <a:gd name="f3925" fmla="*/ 1075886 f3401 1"/>
              <a:gd name="f3926" fmla="*/ 404130 f3402 1"/>
              <a:gd name="f3927" fmla="*/ 528880 f3401 1"/>
              <a:gd name="f3928" fmla="*/ 232503 f3402 1"/>
              <a:gd name="f3929" fmla="*/ 305466 f3401 1"/>
              <a:gd name="f3930" fmla="*/ 221060 f3402 1"/>
              <a:gd name="f3931" fmla="*/ 304286 f3401 1"/>
              <a:gd name="f3932" fmla="*/ 218809 f3402 1"/>
              <a:gd name="f3933" fmla="*/ 314011 f3401 1"/>
              <a:gd name="f3934" fmla="*/ 1074890 f3402 1"/>
              <a:gd name="f3935" fmla="*/ 1319481 f3401 1"/>
              <a:gd name="f3936" fmla="*/ 196160 f3402 1"/>
              <a:gd name="f3937" fmla="*/ 477814 f3401 1"/>
              <a:gd name="f3938" fmla="*/ 83525 f3402 1"/>
              <a:gd name="f3939" fmla="*/ 338103 f3401 1"/>
              <a:gd name="f3940" fmla="*/ 74774 f3402 1"/>
              <a:gd name="f3941" fmla="*/ 335529 f3401 1"/>
              <a:gd name="f3942" fmla="*/ 64478 f3402 1"/>
              <a:gd name="f3943" fmla="*/ 345825 f3401 1"/>
              <a:gd name="f3944" fmla="*/ 438415 f3402 1"/>
              <a:gd name="f3945" fmla="*/ 848456 f3401 1"/>
              <a:gd name="f3946" fmla="*/ 521913 f3402 1"/>
              <a:gd name="f3947" fmla="*/ 947501 f3401 1"/>
              <a:gd name="f3948" fmla="*/ 343387 f3402 1"/>
              <a:gd name="f3949" fmla="*/ 803362 f3401 1"/>
              <a:gd name="f3950" fmla="*/ 59331 f3402 1"/>
              <a:gd name="f3951" fmla="*/ 584477 f3401 1"/>
              <a:gd name="f3952" fmla="*/ 49035 f3402 1"/>
              <a:gd name="f3953" fmla="*/ 585918 f3401 1"/>
              <a:gd name="f3954" fmla="*/ 596214 f3401 1"/>
              <a:gd name="f3955" fmla="*/ 1459811 f3401 1"/>
              <a:gd name="f3956" fmla="*/ 1356784 f3402 1"/>
              <a:gd name="f3957" fmla="*/ 1471856 f3401 1"/>
              <a:gd name="f3958" fmla="*/ 1358329 f3402 1"/>
              <a:gd name="f3959" fmla="*/ 1474018 f3401 1"/>
              <a:gd name="f3960" fmla="*/ 39151 f3402 1"/>
              <a:gd name="f3961" fmla="*/ 853089 f3401 1"/>
              <a:gd name="f3962" fmla="*/ 14853 f3402 1"/>
              <a:gd name="f3963" fmla="*/ 837544 f3401 1"/>
              <a:gd name="f3964" fmla="*/ 5999 f3402 1"/>
              <a:gd name="f3965" fmla="*/ 234 f3402 1"/>
              <a:gd name="f3966" fmla="*/ 851134 f3401 1"/>
              <a:gd name="f3967" fmla="*/ 1236428 f3402 1"/>
              <a:gd name="f3968" fmla="*/ 1489462 f3401 1"/>
              <a:gd name="f3969" fmla="*/ 532826 f3402 1"/>
              <a:gd name="f3970" fmla="*/ 1384035 f3401 1"/>
              <a:gd name="f3971" fmla="*/ 384878 f3402 1"/>
              <a:gd name="f3972" fmla="*/ 1345323 f3401 1"/>
              <a:gd name="f3973" fmla="*/ 377054 f3402 1"/>
              <a:gd name="f3974" fmla="*/ 1347485 f3401 1"/>
              <a:gd name="f3975" fmla="*/ 374994 f3402 1"/>
              <a:gd name="f3976" fmla="*/ 1355310 f3401 1"/>
              <a:gd name="f3977" fmla="*/ 631766 f3402 1"/>
              <a:gd name="f3978" fmla="*/ 1464753 f3401 1"/>
              <a:gd name="f3979" fmla="*/ 771685 f3402 1"/>
              <a:gd name="f3980" fmla="*/ 1514171 f3401 1"/>
              <a:gd name="f3981" fmla="*/ 781979 f3402 1"/>
              <a:gd name="f3982" fmla="*/ 1520246 f3401 1"/>
              <a:gd name="f3983" fmla="*/ 453446 f3402 1"/>
              <a:gd name="f3984" fmla="*/ 1533733 f3401 1"/>
              <a:gd name="f3985" fmla="*/ 198527 f3402 1"/>
              <a:gd name="f3986" fmla="*/ 1547941 f3401 1"/>
              <a:gd name="f3987" fmla="*/ 1558237 f3401 1"/>
              <a:gd name="f3988" fmla="*/ 205014 f3402 1"/>
              <a:gd name="f3989" fmla="*/ 1562253 f3401 1"/>
              <a:gd name="f3990" fmla="*/ 937752 f3402 1"/>
              <a:gd name="f3991" fmla="*/ 1578313 f3401 1"/>
              <a:gd name="f3992" fmla="*/ 1291510 f3402 1"/>
              <a:gd name="f3993" fmla="*/ 1584490 f3401 1"/>
              <a:gd name="f3994" fmla="*/ 1281214 f3402 1"/>
              <a:gd name="f3995" fmla="*/ 1586344 f3401 1"/>
              <a:gd name="f3996" fmla="*/ 1190510 f3402 1"/>
              <a:gd name="f3997" fmla="*/ 1609611 f3401 1"/>
              <a:gd name="f3998" fmla="*/ 1186288 f3402 1"/>
              <a:gd name="f3999" fmla="*/ 1615686 f3401 1"/>
              <a:gd name="f4000" fmla="*/ 645357 f3402 1"/>
              <a:gd name="f4001" fmla="*/ 1592933 f3401 1"/>
              <a:gd name="f4002" fmla="*/ 635171 f3402 1"/>
              <a:gd name="f4003" fmla="*/ 1598277 f3401 1"/>
              <a:gd name="f4004" fmla="*/ 637841 f3402 1"/>
              <a:gd name="f4005" fmla="*/ 1607038 f3401 1"/>
              <a:gd name="f4006" fmla="*/ 1208630 f3402 1"/>
              <a:gd name="f4007" fmla="*/ 1660679 f3401 1"/>
              <a:gd name="f4008" fmla="*/ 296336 f3402 1"/>
              <a:gd name="f4009" fmla="*/ 1765693 f3401 1"/>
              <a:gd name="f4010" fmla="*/ 288821 f3402 1"/>
              <a:gd name="f4011" fmla="*/ 1770326 f3401 1"/>
              <a:gd name="f4012" fmla="*/ 290158 f3402 1"/>
              <a:gd name="f4013" fmla="*/ 1788447 f3401 1"/>
              <a:gd name="f4014" fmla="*/ 1306130 f3402 1"/>
              <a:gd name="f4015" fmla="*/ 1694756 f3401 1"/>
              <a:gd name="f4016" fmla="*/ 1464991 f3402 1"/>
              <a:gd name="f4017" fmla="*/ 1671179 f3401 1"/>
              <a:gd name="f4018" fmla="*/ 1082612 f3402 1"/>
              <a:gd name="f4019" fmla="*/ 1815318 f3401 1"/>
              <a:gd name="f4020" fmla="*/ 197189 f3402 1"/>
              <a:gd name="f4021" fmla="*/ 2194712 f3401 1"/>
              <a:gd name="f4022" fmla="*/ 193894 f3402 1"/>
              <a:gd name="f4023" fmla="*/ 2205007 f3401 1"/>
              <a:gd name="f4024" fmla="*/ 204190 f3402 1"/>
              <a:gd name="f4025" fmla="*/ 2209537 f3401 1"/>
              <a:gd name="f4026" fmla="*/ 1027016 f3402 1"/>
              <a:gd name="f4027" fmla="*/ 1897683 f3401 1"/>
              <a:gd name="f4028" fmla="*/ 1411557 f3402 1"/>
              <a:gd name="f4029" fmla="*/ 1740263 f3401 1"/>
              <a:gd name="f4030" fmla="*/ 987687 f3402 1"/>
              <a:gd name="f4031" fmla="*/ 1956472 f3401 1"/>
              <a:gd name="f4032" fmla="*/ 450254 f3402 1"/>
              <a:gd name="f4033" fmla="*/ 2242483 f3401 1"/>
              <a:gd name="f4034" fmla="*/ 448146 f3402 1"/>
              <a:gd name="f4035" fmla="*/ 2253790 f3401 1"/>
              <a:gd name="f4036" fmla="*/ 456741 f3402 1"/>
              <a:gd name="f4037" fmla="*/ 2257104 f3401 1"/>
              <a:gd name="f4038" fmla="*/ 932605 f3402 1"/>
              <a:gd name="f4039" fmla="*/ 2025349 f3401 1"/>
              <a:gd name="f4040" fmla="*/ 1600482 f3402 1"/>
              <a:gd name="f4041" fmla="*/ 1713804 f3401 1"/>
              <a:gd name="f4042" fmla="*/ 1695921 f3402 1"/>
              <a:gd name="f4043" fmla="*/ 1723584 f3401 1"/>
              <a:gd name="f4044" fmla="*/ 1929426 f3402 1"/>
              <a:gd name="f4045" fmla="*/ 1782887 f3401 1"/>
              <a:gd name="f4046" fmla="*/ 1961960 f3402 1"/>
              <a:gd name="f4047" fmla="*/ 1860001 f3401 1"/>
              <a:gd name="f4048" fmla="*/ 2053901 f3402 1"/>
              <a:gd name="f4049" fmla="*/ 2064163 f3401 1"/>
              <a:gd name="f4050" fmla="*/ 1902658 f3402 1"/>
              <a:gd name="f4051" fmla="*/ 1994873 f3401 1"/>
              <a:gd name="f4052" fmla="*/ 1691700 f3402 1"/>
              <a:gd name="f4053" fmla="*/ 1913127 f3401 1"/>
              <a:gd name="f4054" fmla="*/ 1682726 f3402 1"/>
              <a:gd name="f4055" fmla="*/ 1920321 f3401 1"/>
              <a:gd name="f4056" fmla="*/ 1685832 f3402 1"/>
              <a:gd name="f4057" fmla="*/ 1927644 f3401 1"/>
              <a:gd name="f4058" fmla="*/ 2036707 f3402 1"/>
              <a:gd name="f4059" fmla="*/ 2094124 f3401 1"/>
              <a:gd name="f4060" fmla="*/ 1211101 f3402 1"/>
              <a:gd name="f4061" fmla="*/ 2345543 f3401 1"/>
              <a:gd name="f4062" fmla="*/ 1211822 f3402 1"/>
              <a:gd name="f4063" fmla="*/ 2355118 f3401 1"/>
              <a:gd name="f4064" fmla="*/ 1221191 f3402 1"/>
              <a:gd name="f4065" fmla="*/ 2357382 f3401 1"/>
              <a:gd name="f4066" fmla="*/ 2035059 f3402 1"/>
              <a:gd name="f4067" fmla="*/ 2144675 f3401 1"/>
              <a:gd name="f4068" fmla="*/ 1368521 f3402 1"/>
              <a:gd name="f4069" fmla="*/ 2622289 f3401 1"/>
              <a:gd name="f4070" fmla="*/ 1366771 f3402 1"/>
              <a:gd name="f4071" fmla="*/ 2630216 f3401 1"/>
              <a:gd name="f4072" fmla="*/ 1372639 f3402 1"/>
              <a:gd name="f4073" fmla="*/ 2635673 f3401 1"/>
              <a:gd name="f4074" fmla="*/ 1693862 f3402 1"/>
              <a:gd name="f4075" fmla="*/ 2410611 f3401 1"/>
              <a:gd name="f4076" fmla="*/ 2110731 f3402 1"/>
              <a:gd name="f4077" fmla="*/ 2164443 f3401 1"/>
              <a:gd name="f4078" fmla="*/ 2169178 f3401 1"/>
              <a:gd name="f4079" fmla="*/ 2056165 f3402 1"/>
              <a:gd name="f4080" fmla="*/ 2194094 f3401 1"/>
              <a:gd name="f4081" fmla="*/ 2006334 f3402 1"/>
              <a:gd name="f4082" fmla="*/ 2223951 f3401 1"/>
              <a:gd name="f4083" fmla="*/ 2009628 f3402 1"/>
              <a:gd name="f4084" fmla="*/ 2238365 f3401 1"/>
              <a:gd name="f4085" fmla="*/ 2035574 f3402 1"/>
              <a:gd name="f4086" fmla="*/ 2238879 f3401 1"/>
              <a:gd name="f4087" fmla="*/ 2070888 f3402 1"/>
              <a:gd name="f4088" fmla="*/ 2232702 f3401 1"/>
              <a:gd name="f4089" fmla="*/ 2076550 f3402 1"/>
              <a:gd name="f4090" fmla="*/ 2246292 f3401 1"/>
              <a:gd name="f4091" fmla="*/ 2149340 f3402 1"/>
              <a:gd name="f4092" fmla="*/ 2213758 f3401 1"/>
              <a:gd name="f4093" fmla="*/ 2163651 f3402 1"/>
              <a:gd name="f4094" fmla="*/ 2203463 f3401 1"/>
              <a:gd name="f4095" fmla="*/ 2187125 f3402 1"/>
              <a:gd name="f4096" fmla="*/ 2207170 f3401 1"/>
              <a:gd name="f4097" fmla="*/ 2188052 f3402 1"/>
              <a:gd name="f4098" fmla="*/ 2186579 f3401 1"/>
              <a:gd name="f4099" fmla="*/ 2153529 f3401 1"/>
              <a:gd name="f4100" fmla="*/ 2263210 f3402 1"/>
              <a:gd name="f4101" fmla="*/ 2138600 f3401 1"/>
              <a:gd name="f4102" fmla="*/ 2216056 f3402 1"/>
              <a:gd name="f4103" fmla="*/ 2173194 f3401 1"/>
              <a:gd name="f4104" fmla="*/ 2220483 f3402 1"/>
              <a:gd name="f4105" fmla="*/ 2186063 f3401 1"/>
              <a:gd name="f4106" fmla="*/ 2274227 f3402 1"/>
              <a:gd name="f4107" fmla="*/ 2184211 f3401 1"/>
              <a:gd name="f4108" fmla="*/ 2260430 f3402 1"/>
              <a:gd name="f4109" fmla="*/ 2209022 f3401 1"/>
              <a:gd name="f4110" fmla="*/ 2340735 f3402 1"/>
              <a:gd name="f4111" fmla="*/ 2173708 f3401 1"/>
              <a:gd name="f4112" fmla="*/ 2537382 f3402 1"/>
              <a:gd name="f4113" fmla="*/ 2068076 f3401 1"/>
              <a:gd name="f4114" fmla="*/ 1780037 f3402 1"/>
              <a:gd name="f4115" fmla="*/ 2626407 f3401 1"/>
              <a:gd name="f4116" fmla="*/ 1780964 f3402 1"/>
              <a:gd name="f4117" fmla="*/ 2636703 f3401 1"/>
              <a:gd name="f4118" fmla="*/ 1791259 f3402 1"/>
              <a:gd name="f4119" fmla="*/ 2637732 f3401 1"/>
              <a:gd name="f4120" fmla="*/ 2055958 f3402 1"/>
              <a:gd name="f4121" fmla="*/ 2441189 f3401 1"/>
              <a:gd name="f4122" fmla="*/ 2614290 f3402 1"/>
              <a:gd name="f4123" fmla="*/ 2080842 f3401 1"/>
              <a:gd name="f4124" fmla="*/ 2123087 f3402 1"/>
              <a:gd name="f4125" fmla="*/ 2544145 f3401 1"/>
              <a:gd name="f4126" fmla="*/ 2031662 f3402 1"/>
              <a:gd name="f4127" fmla="*/ 2615287 f3401 1"/>
              <a:gd name="f4128" fmla="*/ 2029911 f3402 1"/>
              <a:gd name="f4129" fmla="*/ 2623833 f3401 1"/>
              <a:gd name="f4130" fmla="*/ 2037015 f3402 1"/>
              <a:gd name="f4131" fmla="*/ 2628981 f3401 1"/>
              <a:gd name="f4132" fmla="*/ 2038148 f3402 1"/>
              <a:gd name="f4133" fmla="*/ 2041649 f3402 1"/>
              <a:gd name="f4134" fmla="*/ 2631555 f3401 1"/>
              <a:gd name="f4135" fmla="*/ 2048031 f3402 1"/>
              <a:gd name="f4136" fmla="*/ 2362460 f3402 1"/>
              <a:gd name="f4137" fmla="*/ 2418332 f3401 1"/>
              <a:gd name="f4138" fmla="*/ 2426705 f3402 1"/>
              <a:gd name="f4139" fmla="*/ 2364692 f3401 1"/>
              <a:gd name="f4140" fmla="*/ 2277418 f3402 1"/>
              <a:gd name="f4141" fmla="*/ 2678914 f3401 1"/>
              <a:gd name="f4142" fmla="*/ 2280684 f3402 1"/>
              <a:gd name="f4143" fmla="*/ 2689944 f3401 1"/>
              <a:gd name="f4144" fmla="*/ 2289567 f3402 1"/>
              <a:gd name="f4145" fmla="*/ 2689211 f3401 1"/>
              <a:gd name="f4146" fmla="*/ 2307173 f3402 1"/>
              <a:gd name="f4147" fmla="*/ 2674487 f3401 1"/>
              <a:gd name="f4148" fmla="*/ 2149238 f3402 1"/>
              <a:gd name="f4149" fmla="*/ 2867325 f3401 1"/>
              <a:gd name="f4150" fmla="*/ 2150575 f3402 1"/>
              <a:gd name="f4151" fmla="*/ 2877621 f3401 1"/>
              <a:gd name="f4152" fmla="*/ 2173535 f3402 1"/>
              <a:gd name="f4153" fmla="*/ 2886269 f3401 1"/>
              <a:gd name="f4154" fmla="*/ 2245605 f3402 1"/>
              <a:gd name="f4155" fmla="*/ 2820273 f3401 1"/>
              <a:gd name="f4156" fmla="*/ 2224293 f3402 1"/>
              <a:gd name="f4157" fmla="*/ 2887607 f3401 1"/>
              <a:gd name="f4158" fmla="*/ 2117425 f3402 1"/>
              <a:gd name="f4159" fmla="*/ 3348748 f3401 1"/>
              <a:gd name="f4160" fmla="*/ 2123910 f3402 1"/>
              <a:gd name="f4161" fmla="*/ 3357396 f3401 1"/>
              <a:gd name="f4162" fmla="*/ 2126897 f3402 1"/>
              <a:gd name="f4163" fmla="*/ 2134618 f3402 1"/>
              <a:gd name="f4164" fmla="*/ 3351836 f3401 1"/>
              <a:gd name="f4165" fmla="*/ 2193405 f3402 1"/>
              <a:gd name="f4166" fmla="*/ 3161161 f3401 1"/>
              <a:gd name="f4167" fmla="*/ 2554885 f3402 1"/>
              <a:gd name="f4168" fmla="*/ 2464972 f3401 1"/>
              <a:gd name="f4169" fmla="*/ 2688728 f3402 1"/>
              <a:gd name="f4170" fmla="*/ 2265236 f3401 1"/>
              <a:gd name="f4171" fmla="*/ 2691507 f3402 1"/>
              <a:gd name="f4172" fmla="*/ 2259883 f3401 1"/>
              <a:gd name="f4173" fmla="*/ 2591228 f3402 1"/>
              <a:gd name="f4174" fmla="*/ 2523245 f3401 1"/>
              <a:gd name="f4175" fmla="*/ 2584022 f3402 1"/>
              <a:gd name="f4176" fmla="*/ 2532023 f3401 1"/>
              <a:gd name="f4177" fmla="*/ 2588551 f3402 1"/>
              <a:gd name="f4178" fmla="*/ 2538483 f3401 1"/>
              <a:gd name="f4179" fmla="*/ 2601112 f3402 1"/>
              <a:gd name="f4180" fmla="*/ 2538482 f3401 1"/>
              <a:gd name="f4181" fmla="*/ 2612540 f3402 1"/>
              <a:gd name="f4182" fmla="*/ 2529629 f3401 1"/>
              <a:gd name="f4183" fmla="*/ 2437000 f3402 1"/>
              <a:gd name="f4184" fmla="*/ 2812346 f3401 1"/>
              <a:gd name="f4185" fmla="*/ 2267226 f3402 1"/>
              <a:gd name="f4186" fmla="*/ 3100109 f3401 1"/>
              <a:gd name="f4187" fmla="*/ 2271855 f3402 1"/>
              <a:gd name="f4188" fmla="*/ 3110639 f3401 1"/>
              <a:gd name="f4189" fmla="*/ 2281537 f3402 1"/>
              <a:gd name="f4190" fmla="*/ 3107624 f3401 1"/>
              <a:gd name="f4191" fmla="*/ 2340839 f3402 1"/>
              <a:gd name="f4192" fmla="*/ 3024023 f3401 1"/>
              <a:gd name="f4193" fmla="*/ 2756781 f3402 1"/>
              <a:gd name="f4194" fmla="*/ 2176591 f3401 1"/>
              <a:gd name="f4195" fmla="*/ 2756782 f3402 1"/>
              <a:gd name="f4196" fmla="*/ 2174532 f3401 1"/>
              <a:gd name="f4197" fmla="*/ 2759047 f3402 1"/>
              <a:gd name="f4198" fmla="*/ 2132217 f3401 1"/>
              <a:gd name="f4199" fmla="*/ 3492712 f3402 1"/>
              <a:gd name="f4200" fmla="*/ 2296948 f3401 1"/>
              <a:gd name="f4201" fmla="*/ 3844205 f3402 1"/>
              <a:gd name="f4202" fmla="*/ 2387754 f3401 1"/>
              <a:gd name="f4203" fmla="*/ 3845336 f3402 1"/>
              <a:gd name="f4204" fmla="*/ 2302713 f3401 1"/>
              <a:gd name="f4205" fmla="*/ 3841218 f3402 1"/>
              <a:gd name="f4206" fmla="*/ 2298388 f3401 1"/>
              <a:gd name="f4207" fmla="*/ 3492299 f3402 1"/>
              <a:gd name="f4208" fmla="*/ 2224878 f3401 1"/>
              <a:gd name="f4209" fmla="*/ 3181784 f3402 1"/>
              <a:gd name="f4210" fmla="*/ 2090520 f3401 1"/>
              <a:gd name="f4211" fmla="*/ 3227086 f3402 1"/>
              <a:gd name="f4212" fmla="*/ 1968620 f3401 1"/>
              <a:gd name="f4213" fmla="*/ 3542337 f3402 1"/>
              <a:gd name="f4214" fmla="*/ 671372 f3401 1"/>
              <a:gd name="f4215" fmla="*/ 3534596 f3402 1"/>
              <a:gd name="f4216" fmla="*/ 662864 f3401 1"/>
              <a:gd name="f4217" fmla="*/ 3526276 f3402 1"/>
              <a:gd name="f4218" fmla="*/ 669210 f3401 1"/>
              <a:gd name="f4219" fmla="*/ 3469857 f3402 1"/>
              <a:gd name="f4220" fmla="*/ 943073 f3401 1"/>
              <a:gd name="f4221" fmla="*/ 3175710 f3402 1"/>
              <a:gd name="f4222" fmla="*/ 1935469 f3401 1"/>
              <a:gd name="f4223" fmla="*/ 3122379 f3402 1"/>
              <a:gd name="f4224" fmla="*/ 2086196 f3401 1"/>
              <a:gd name="f4225" fmla="*/ 3012422 f3402 1"/>
              <a:gd name="f4226" fmla="*/ 2051911 f3401 1"/>
              <a:gd name="f4227" fmla="*/ 2941692 f3402 1"/>
              <a:gd name="f4228" fmla="*/ 2025966 f3401 1"/>
              <a:gd name="f4229" fmla="*/ 3107348 f3402 1"/>
              <a:gd name="f4230" fmla="*/ 1826849 f3401 1"/>
              <a:gd name="f4231" fmla="*/ 3372357 f3402 1"/>
              <a:gd name="f4232" fmla="*/ 1030483 f3401 1"/>
              <a:gd name="f4233" fmla="*/ 3364120 f3402 1"/>
              <a:gd name="f4234" fmla="*/ 1024820 f3401 1"/>
              <a:gd name="f4235" fmla="*/ 3356604 f3402 1"/>
              <a:gd name="f4236" fmla="*/ 1031307 f3401 1"/>
              <a:gd name="f4237" fmla="*/ 3024365 f3402 1"/>
              <a:gd name="f4238" fmla="*/ 1868958 f3401 1"/>
              <a:gd name="f4239" fmla="*/ 2896390 f3402 1"/>
              <a:gd name="f4240" fmla="*/ 2002184 f3401 1"/>
              <a:gd name="f4241" fmla="*/ 2896906 f3402 1"/>
              <a:gd name="f4242" fmla="*/ 2001257 f3401 1"/>
              <a:gd name="f4243" fmla="*/ 3435366 f3402 1"/>
              <a:gd name="f4244" fmla="*/ 796669 f3401 1"/>
              <a:gd name="f4245" fmla="*/ 3448235 f3402 1"/>
              <a:gd name="f4246" fmla="*/ 741382 f3401 1"/>
              <a:gd name="f4247" fmla="*/ 3467283 f3402 1"/>
              <a:gd name="f4248" fmla="*/ 677549 f3401 1"/>
              <a:gd name="f4249" fmla="*/ 3465326 f3402 1"/>
              <a:gd name="f4250" fmla="*/ 666327 f3401 1"/>
              <a:gd name="f4251" fmla="*/ 3456575 f3402 1"/>
              <a:gd name="f4252" fmla="*/ 659841 f3401 1"/>
              <a:gd name="f4253" fmla="*/ 3445456 f3402 1"/>
              <a:gd name="f4254" fmla="*/ 661076 f3401 1"/>
              <a:gd name="f4255" fmla="*/ 3368033 f3402 1"/>
              <a:gd name="f4256" fmla="*/ 820968 f3401 1"/>
              <a:gd name="f4257" fmla="*/ 3363399 f3402 1"/>
              <a:gd name="f4258" fmla="*/ 834043 f3401 1"/>
              <a:gd name="f4259" fmla="*/ 2859841 f3402 1"/>
              <a:gd name="f4260" fmla="*/ 1951014 f3401 1"/>
              <a:gd name="f4261" fmla="*/ 2857164 f3402 1"/>
              <a:gd name="f4262" fmla="*/ 1943498 f3401 1"/>
              <a:gd name="f4263" fmla="*/ 2862312 f3402 1"/>
              <a:gd name="f4264" fmla="*/ 1940513 f3401 1"/>
              <a:gd name="f4265" fmla="*/ 2970210 f3402 1"/>
              <a:gd name="f4266" fmla="*/ 1694344 f3401 1"/>
              <a:gd name="f4267" fmla="*/ 3097257 f3402 1"/>
              <a:gd name="f4268" fmla="*/ 3099419 f3402 1"/>
              <a:gd name="f4269" fmla="*/ 1428100 f3401 1"/>
              <a:gd name="f4270" fmla="*/ 3093242 f3402 1"/>
              <a:gd name="f4271" fmla="*/ 1422437 f3401 1"/>
              <a:gd name="f4272" fmla="*/ 3063694 f3402 1"/>
              <a:gd name="f4273" fmla="*/ 1427174 f3401 1"/>
              <a:gd name="f4274" fmla="*/ 3047633 f3402 1"/>
              <a:gd name="f4275" fmla="*/ 1452501 f3401 1"/>
              <a:gd name="f4276" fmla="*/ 3041558 f3402 1"/>
              <a:gd name="f4277" fmla="*/ 1455384 f3401 1"/>
              <a:gd name="f4278" fmla="*/ 1452191 f3401 1"/>
              <a:gd name="f4279" fmla="*/ 3028895 f3402 1"/>
              <a:gd name="f4280" fmla="*/ 1432527 f3401 1"/>
              <a:gd name="f4281" fmla="*/ 3017615 f3402 1"/>
              <a:gd name="f4282" fmla="*/ 1434775 f3401 1"/>
              <a:gd name="f4283" fmla="*/ 3016746 f3402 1"/>
              <a:gd name="f4284" fmla="*/ 1442102 f3401 1"/>
              <a:gd name="f4285" fmla="*/ 3000170 f3402 1"/>
              <a:gd name="f4286" fmla="*/ 1482461 f3401 1"/>
              <a:gd name="f4287" fmla="*/ 2990390 f3402 1"/>
              <a:gd name="f4288" fmla="*/ 1494404 f3401 1"/>
              <a:gd name="f4289" fmla="*/ 3003259 f3402 1"/>
              <a:gd name="f4290" fmla="*/ 1454045 f3401 1"/>
              <a:gd name="f4291" fmla="*/ 3046912 f3402 1"/>
              <a:gd name="f4292" fmla="*/ 1323188 f3401 1"/>
              <a:gd name="f4293" fmla="*/ 3049795 f3402 1"/>
              <a:gd name="f4294" fmla="*/ 1317010 f3401 1"/>
              <a:gd name="f4295" fmla="*/ 3093654 f3402 1"/>
              <a:gd name="f4296" fmla="*/ 1223114 f3401 1"/>
              <a:gd name="f4297" fmla="*/ 3228732 f3402 1"/>
              <a:gd name="f4298" fmla="*/ 917231 f3401 1"/>
              <a:gd name="f4299" fmla="*/ 913628 f3401 1"/>
              <a:gd name="f4300" fmla="*/ 3217511 f3402 1"/>
              <a:gd name="f4301" fmla="*/ 899317 f3401 1"/>
              <a:gd name="f4302" fmla="*/ 3127630 f3402 1"/>
              <a:gd name="f4303" fmla="*/ 1053752 f3401 1"/>
              <a:gd name="f4304" fmla="*/ 3045780 f3402 1"/>
              <a:gd name="f4305" fmla="*/ 1218481 f3401 1"/>
              <a:gd name="f4306" fmla="*/ 3044648 f3402 1"/>
              <a:gd name="f4307" fmla="*/ 1221055 f3401 1"/>
              <a:gd name="f4308" fmla="*/ 2962797 f3402 1"/>
              <a:gd name="f4309" fmla="*/ 1362518 f3401 1"/>
              <a:gd name="f4310" fmla="*/ 3138647 f3402 1"/>
              <a:gd name="f4311" fmla="*/ 592920 f3401 1"/>
              <a:gd name="f4312" fmla="*/ 3131851 f3402 1"/>
              <a:gd name="f4313" fmla="*/ 3122688 f3402 1"/>
              <a:gd name="f4314" fmla="*/ 590139 f3401 1"/>
              <a:gd name="f4315" fmla="*/ 3064312 f3402 1"/>
              <a:gd name="f4316" fmla="*/ 888713 f3401 1"/>
              <a:gd name="f4317" fmla="*/ 2900096 f3402 1"/>
              <a:gd name="f4318" fmla="*/ 1408642 f3401 1"/>
              <a:gd name="f4319" fmla="*/ 578814 f3401 1"/>
              <a:gd name="f4320" fmla="*/ 576035 f3401 1"/>
              <a:gd name="f4321" fmla="*/ 2987198 f3402 1"/>
              <a:gd name="f4322" fmla="*/ 563062 f3401 1"/>
              <a:gd name="f4323" fmla="*/ 2948794 f3402 1"/>
              <a:gd name="f4324" fmla="*/ 812010 f3401 1"/>
              <a:gd name="f4325" fmla="*/ 2877961 f3402 1"/>
              <a:gd name="f4326" fmla="*/ 1278092 f3401 1"/>
              <a:gd name="f4327" fmla="*/ 2831528 f3402 1"/>
              <a:gd name="f4328" fmla="*/ 1118923 f3401 1"/>
              <a:gd name="f4329" fmla="*/ 2827615 f3402 1"/>
              <a:gd name="f4330" fmla="*/ 1113364 f3401 1"/>
              <a:gd name="f4331" fmla="*/ 2821438 f3402 1"/>
              <a:gd name="f4332" fmla="*/ 1042528 f3401 1"/>
              <a:gd name="f4333" fmla="*/ 2789934 f3402 1"/>
              <a:gd name="f4334" fmla="*/ 918981 f3401 1"/>
              <a:gd name="f4335" fmla="*/ 2782726 f3402 1"/>
              <a:gd name="f4336" fmla="*/ 2767798 f3402 1"/>
              <a:gd name="f4337" fmla="*/ 923511 f3401 1"/>
              <a:gd name="f4338" fmla="*/ 879343 f3401 1"/>
              <a:gd name="f4339" fmla="*/ 2768622 f3402 1"/>
              <a:gd name="f4340" fmla="*/ 827248 f3401 1"/>
              <a:gd name="f4341" fmla="*/ 2760179 f3402 1"/>
              <a:gd name="f4342" fmla="*/ 821276 f3401 1"/>
              <a:gd name="f4343" fmla="*/ 2732381 f3402 1"/>
              <a:gd name="f4344" fmla="*/ 789256 f3401 1"/>
              <a:gd name="f4345" fmla="*/ 2727439 f3402 1"/>
              <a:gd name="f4346" fmla="*/ 782771 f3401 1"/>
              <a:gd name="f4347" fmla="*/ 2719409 f3402 1"/>
              <a:gd name="f4348" fmla="*/ 783800 f3401 1"/>
              <a:gd name="f4349" fmla="*/ 2690170 f3402 1"/>
              <a:gd name="f4350" fmla="*/ 968606 f3401 1"/>
              <a:gd name="f4351" fmla="*/ 2694700 f3402 1"/>
              <a:gd name="f4352" fmla="*/ 971592 f3401 1"/>
              <a:gd name="f4353" fmla="*/ 2704995 f3402 1"/>
              <a:gd name="f4354" fmla="*/ 972210 f3401 1"/>
              <a:gd name="f4355" fmla="*/ 2677299 f3402 1"/>
              <a:gd name="f4356" fmla="*/ 1084226 f3401 1"/>
              <a:gd name="f4357" fmla="*/ 2658252 f3402 1"/>
              <a:gd name="f4358" fmla="*/ 972107 f3401 1"/>
              <a:gd name="f4359" fmla="*/ 2652899 f3402 1"/>
              <a:gd name="f4360" fmla="*/ 882328 f3401 1"/>
              <a:gd name="f4361" fmla="*/ 2657326 f3402 1"/>
              <a:gd name="f4362" fmla="*/ 877181 f3401 1"/>
              <a:gd name="f4363" fmla="*/ 2654855 f3402 1"/>
              <a:gd name="f4364" fmla="*/ 843205 f3401 1"/>
              <a:gd name="f4365" fmla="*/ 2651251 f3402 1"/>
              <a:gd name="f4366" fmla="*/ 829513 f3401 1"/>
              <a:gd name="f4367" fmla="*/ 2651252 f3402 1"/>
              <a:gd name="f4368" fmla="*/ 824261 f3401 1"/>
              <a:gd name="f4369" fmla="*/ 2643736 f3402 1"/>
              <a:gd name="f4370" fmla="*/ 815922 f3401 1"/>
              <a:gd name="f4371" fmla="*/ 2638588 f3402 1"/>
              <a:gd name="f4372" fmla="*/ 815923 f3401 1"/>
              <a:gd name="f4373" fmla="*/ 2609864 f3402 1"/>
              <a:gd name="f4374" fmla="*/ 831983 f3401 1"/>
              <a:gd name="f4375" fmla="*/ 2625616 f3402 1"/>
              <a:gd name="f4376" fmla="*/ 876358 f3401 1"/>
              <a:gd name="f4377" fmla="*/ 914863 f3401 1"/>
              <a:gd name="f4378" fmla="*/ 2624586 f3402 1"/>
              <a:gd name="f4379" fmla="*/ 966341 f3401 1"/>
              <a:gd name="f4380" fmla="*/ 2611099 f3402 1"/>
              <a:gd name="f4381" fmla="*/ 1028115 f3401 1"/>
              <a:gd name="f4382" fmla="*/ 2581962 f3402 1"/>
              <a:gd name="f4383" fmla="*/ 1072901 f3401 1"/>
              <a:gd name="f4384" fmla="*/ 2576712 f3402 1"/>
              <a:gd name="f4385" fmla="*/ 1076917 f3401 1"/>
              <a:gd name="f4386" fmla="*/ 2554164 f3402 1"/>
              <a:gd name="f4387" fmla="*/ 1204068 f3401 1"/>
              <a:gd name="f4388" fmla="*/ 2534705 f3402 1"/>
              <a:gd name="f4389" fmla="*/ 1315981 f3401 1"/>
              <a:gd name="f4390" fmla="*/ 2370696 f3402 1"/>
              <a:gd name="f4391" fmla="*/ 520747 f3401 1"/>
              <a:gd name="f4392" fmla="*/ 2363900 f3402 1"/>
              <a:gd name="f4393" fmla="*/ 513540 f3401 1"/>
              <a:gd name="f4394" fmla="*/ 2350619 f3402 1"/>
              <a:gd name="f4395" fmla="*/ 517864 f3401 1"/>
              <a:gd name="f4396" fmla="*/ 2382330 f3402 1"/>
              <a:gd name="f4397" fmla="*/ 849177 f3401 1"/>
              <a:gd name="f4398" fmla="*/ 2423512 f3402 1"/>
              <a:gd name="f4399" fmla="*/ 1145382 f3401 1"/>
              <a:gd name="f4400" fmla="*/ 2375535 f3402 1"/>
              <a:gd name="f4401" fmla="*/ 1069092 f3401 1"/>
              <a:gd name="f4402" fmla="*/ 2355973 f3402 1"/>
              <a:gd name="f4403" fmla="*/ 1025232 f3401 1"/>
              <a:gd name="f4404" fmla="*/ 2319116 f3402 1"/>
              <a:gd name="f4405" fmla="*/ 965106 f3401 1"/>
              <a:gd name="f4406" fmla="*/ 733043 f3401 1"/>
              <a:gd name="f4407" fmla="*/ 2241280 f3402 1"/>
              <a:gd name="f4408" fmla="*/ 605789 f3401 1"/>
              <a:gd name="f4409" fmla="*/ 2236235 f3402 1"/>
              <a:gd name="f4410" fmla="*/ 599921 f3401 1"/>
              <a:gd name="f4411" fmla="*/ 2228514 f3402 1"/>
              <a:gd name="f4412" fmla="*/ 600950 f3401 1"/>
              <a:gd name="f4413" fmla="*/ 2234485 f3402 1"/>
              <a:gd name="f4414" fmla="*/ 767430 f3401 1"/>
              <a:gd name="f4415" fmla="*/ 2247766 f3402 1"/>
              <a:gd name="f4416" fmla="*/ 827351 f3401 1"/>
              <a:gd name="f4417" fmla="*/ 2208335 f3402 1"/>
              <a:gd name="f4418" fmla="*/ 734690 f3401 1"/>
              <a:gd name="f4419" fmla="*/ 2124631 f3402 1"/>
              <a:gd name="f4420" fmla="*/ 571710 f3401 1"/>
              <a:gd name="f4421" fmla="*/ 2114335 f3402 1"/>
              <a:gd name="f4422" fmla="*/ 570577 f3401 1"/>
              <a:gd name="f4423" fmla="*/ 2110938 f3402 1"/>
              <a:gd name="f4424" fmla="*/ 580049 f3401 1"/>
              <a:gd name="f4425" fmla="*/ 2437412 f3402 1"/>
              <a:gd name="f4426" fmla="*/ 1329365 f3401 1"/>
              <a:gd name="f4427" fmla="*/ 2543046 f3402 1"/>
              <a:gd name="f4428" fmla="*/ 1546911 f3401 1"/>
              <a:gd name="f4429" fmla="*/ 2371417 f3402 1"/>
              <a:gd name="f4430" fmla="*/ 1295698 f3401 1"/>
              <a:gd name="f4431" fmla="*/ 2280198 f3402 1"/>
              <a:gd name="f4432" fmla="*/ 1172151 f3401 1"/>
              <a:gd name="f4433" fmla="*/ 2269903 f3402 1"/>
              <a:gd name="f4434" fmla="*/ 1190683 f3401 1"/>
              <a:gd name="f4435" fmla="*/ 2270520 f3402 1"/>
              <a:gd name="f4436" fmla="*/ 2354223 f3402 1"/>
              <a:gd name="f4437" fmla="*/ 1355515 f3401 1"/>
              <a:gd name="f4438" fmla="*/ 2396641 f3402 1"/>
              <a:gd name="f4439" fmla="*/ 1431498 f3401 1"/>
              <a:gd name="f4440" fmla="*/ 2224498 f3402 1"/>
              <a:gd name="f4441" fmla="*/ 1229806 f3401 1"/>
              <a:gd name="f4442" fmla="*/ 2148723 f3402 1"/>
              <a:gd name="f4443" fmla="*/ 1122527 f3401 1"/>
              <a:gd name="f4444" fmla="*/ 2142031 f3402 1"/>
              <a:gd name="f4445" fmla="*/ 1119541 f3401 1"/>
              <a:gd name="f4446" fmla="*/ 2135751 f3402 1"/>
              <a:gd name="f4447" fmla="*/ 1123041 f3401 1"/>
              <a:gd name="f4448" fmla="*/ 2214512 f3402 1"/>
              <a:gd name="f4449" fmla="*/ 1294153 f3401 1"/>
              <a:gd name="f4450" fmla="*/ 2093436 f3402 1"/>
              <a:gd name="f4451" fmla="*/ 1162164 f3401 1"/>
              <a:gd name="f4452" fmla="*/ 1972256 f3402 1"/>
              <a:gd name="f4453" fmla="*/ 987139 f3401 1"/>
              <a:gd name="f4454" fmla="*/ 1965359 f3402 1"/>
              <a:gd name="f4455" fmla="*/ 980859 f3401 1"/>
              <a:gd name="f4456" fmla="*/ 1957122 f3402 1"/>
              <a:gd name="f4457" fmla="*/ 985080 f3401 1"/>
              <a:gd name="f4458" fmla="*/ 2129985 f3402 1"/>
              <a:gd name="f4459" fmla="*/ 1257707 f3401 1"/>
              <a:gd name="f4460" fmla="*/ 2261254 f3402 1"/>
              <a:gd name="f4461" fmla="*/ 2254974 f3402 1"/>
              <a:gd name="f4462" fmla="*/ 1435616 f3401 1"/>
              <a:gd name="f4463" fmla="*/ 2023528 f3402 1"/>
              <a:gd name="f4464" fmla="*/ 1246588 f3401 1"/>
              <a:gd name="f4465" fmla="*/ 1858799 f3402 1"/>
              <a:gd name="f4466" fmla="*/ 1105126 f3401 1"/>
              <a:gd name="f4467" fmla="*/ 1848502 f3402 1"/>
              <a:gd name="f4468" fmla="*/ 1105744 f3401 1"/>
              <a:gd name="f4469" fmla="*/ 1846444 f3402 1"/>
              <a:gd name="f4470" fmla="*/ 1115421 f3401 1"/>
              <a:gd name="f4471" fmla="*/ 2055239 f3402 1"/>
              <a:gd name="f4472" fmla="*/ 1314334 f3401 1"/>
              <a:gd name="f4473" fmla="*/ 2219350 f3402 1"/>
              <a:gd name="f4474" fmla="*/ 1461046 f3401 1"/>
              <a:gd name="f4475" fmla="*/ 2204216 f3402 1"/>
              <a:gd name="f4476" fmla="*/ 1607861 f3401 1"/>
              <a:gd name="f4477" fmla="*/ 2196700 f3402 1"/>
              <a:gd name="f4478" fmla="*/ 1646161 f3401 1"/>
              <a:gd name="f4479" fmla="*/ 2195671 f3402 1"/>
              <a:gd name="f4480" fmla="*/ 1694653 f3401 1"/>
              <a:gd name="f4481" fmla="*/ 1778769 f3401 1"/>
              <a:gd name="f4482" fmla="*/ 1978330 f3402 1"/>
              <a:gd name="f4483" fmla="*/ 1739440 f3401 1"/>
              <a:gd name="f4484" fmla="*/ 1942398 f3402 1"/>
              <a:gd name="f4485" fmla="*/ 1613112 f3401 1"/>
              <a:gd name="f4486" fmla="*/ 1938281 f3402 1"/>
              <a:gd name="f4487" fmla="*/ 1606008 f3401 1"/>
              <a:gd name="f4488" fmla="*/ 1930147 f3402 1"/>
              <a:gd name="f4489" fmla="*/ 1906982 f3402 1"/>
              <a:gd name="f4490" fmla="*/ 1678078 f3401 1"/>
              <a:gd name="f4491" fmla="*/ 1801864 f3402 1"/>
              <a:gd name="f4492" fmla="*/ 1623820 f3401 1"/>
              <a:gd name="f4493" fmla="*/ 1792289 f3402 1"/>
              <a:gd name="f4494" fmla="*/ 1629071 f3401 1"/>
              <a:gd name="f4495" fmla="*/ 1915836 f3402 1"/>
              <a:gd name="f4496" fmla="*/ 1702375 f3401 1"/>
              <a:gd name="f4497" fmla="*/ 1707935 f3401 1"/>
              <a:gd name="f4498" fmla="*/ 1841296 f3402 1"/>
              <a:gd name="f4499" fmla="*/ 1679519 f3401 1"/>
              <a:gd name="f4500" fmla="*/ 1878669 f3402 1"/>
              <a:gd name="f4501" fmla="*/ 1712259 f3401 1"/>
              <a:gd name="f4502" fmla="*/ 1832647 f3402 1"/>
              <a:gd name="f4503" fmla="*/ 1696403 f3401 1"/>
              <a:gd name="f4504" fmla="*/ 1796716 f3402 1"/>
              <a:gd name="f4505" fmla="*/ 1697845 f3401 1"/>
              <a:gd name="f4506" fmla="*/ 1739267 f3402 1"/>
              <a:gd name="f4507" fmla="*/ 1690741 f3401 1"/>
              <a:gd name="f4508" fmla="*/ 1681919 f3402 1"/>
              <a:gd name="f4509" fmla="*/ 1690740 f3401 1"/>
              <a:gd name="f4510" fmla="*/ 1666786 f3402 1"/>
              <a:gd name="f4511" fmla="*/ 1654604 f3401 1"/>
              <a:gd name="f4512" fmla="*/ 1665858 f3402 1"/>
              <a:gd name="f4513" fmla="*/ 1653368 f3401 1"/>
              <a:gd name="f4514" fmla="*/ 1677698 f3402 1"/>
              <a:gd name="f4515" fmla="*/ 1617952 f3401 1"/>
              <a:gd name="f4516" fmla="*/ 1633942 f3402 1"/>
              <a:gd name="f4517" fmla="*/ 1576769 f3401 1"/>
              <a:gd name="f4518" fmla="*/ 1630029 f3402 1"/>
              <a:gd name="f4519" fmla="*/ 1573165 f3401 1"/>
              <a:gd name="f4520" fmla="*/ 1655151 f3402 1"/>
              <a:gd name="f4521" fmla="*/ 1583461 f3401 1"/>
              <a:gd name="f4522" fmla="*/ 1686037 f3402 1"/>
              <a:gd name="f4523" fmla="*/ 1627526 f3401 1"/>
              <a:gd name="f4524" fmla="*/ 1690053 f3402 1"/>
              <a:gd name="f4525" fmla="*/ 1633601 f3401 1"/>
              <a:gd name="f4526" fmla="*/ 1697363 f3402 1"/>
              <a:gd name="f4527" fmla="*/ 1720631 f3402 1"/>
              <a:gd name="f4528" fmla="*/ 1636174 f3401 1"/>
              <a:gd name="f4529" fmla="*/ 1751518 f3402 1"/>
              <a:gd name="f4530" fmla="*/ 1673856 f3401 1"/>
              <a:gd name="f4531" fmla="*/ 1760372 f3402 1"/>
              <a:gd name="f4532" fmla="*/ 1680239 f3401 1"/>
              <a:gd name="f4533" fmla="*/ 1767579 f3402 1"/>
              <a:gd name="f4534" fmla="*/ 1672209 f3401 1"/>
              <a:gd name="f4535" fmla="*/ 1828528 f3402 1"/>
              <a:gd name="f4536" fmla="*/ 254193 f3401 1"/>
              <a:gd name="f4537" fmla="*/ 1828529 f3402 1"/>
              <a:gd name="f4538" fmla="*/ 250178 f3401 1"/>
              <a:gd name="f4539" fmla="*/ 1818234 f3402 1"/>
              <a:gd name="f4540" fmla="*/ 243383 f3401 1"/>
              <a:gd name="f4541" fmla="*/ 1720116 f3402 1"/>
              <a:gd name="f4542" fmla="*/ 823644 f3401 1"/>
              <a:gd name="f4543" fmla="*/ 1666682 f3402 1"/>
              <a:gd name="f4544" fmla="*/ 1199434 f3401 1"/>
              <a:gd name="f4545" fmla="*/ 1692318 f3402 1"/>
              <a:gd name="f4546" fmla="*/ 659532 f3401 1"/>
              <a:gd name="f4547" fmla="*/ 1705085 f3402 1"/>
              <a:gd name="f4548" fmla="*/ 36647 f3401 1"/>
              <a:gd name="f4549" fmla="*/ 1695307 f3402 1"/>
              <a:gd name="f4550" fmla="*/ 30589 f3401 1"/>
              <a:gd name="f4551" fmla="*/ 1689127 f3402 1"/>
              <a:gd name="f4552" fmla="*/ 39735 f3401 1"/>
              <a:gd name="f4553" fmla="*/ 1657519 f3402 1"/>
              <a:gd name="f4554" fmla="*/ 463915 f3401 1"/>
              <a:gd name="f4555" fmla="*/ 1626632 f3402 1"/>
              <a:gd name="f4556" fmla="*/ 811496 f3401 1"/>
              <a:gd name="f4557" fmla="*/ 1632192 f3402 1"/>
              <a:gd name="f4558" fmla="*/ 819114 f3401 1"/>
              <a:gd name="f4559" fmla="*/ 1635486 f3402 1"/>
              <a:gd name="f4560" fmla="*/ 1630133 f3402 1"/>
              <a:gd name="f4561" fmla="*/ 844957 f3401 1"/>
              <a:gd name="f4562" fmla="*/ 1622823 f3402 1"/>
              <a:gd name="f4563" fmla="*/ 469475 f3401 1"/>
              <a:gd name="f4564" fmla="*/ 1607071 f3402 1"/>
              <a:gd name="f4565" fmla="*/ 55179 f3401 1"/>
              <a:gd name="f4566" fmla="*/ 1598525 f3402 1"/>
              <a:gd name="f4567" fmla="*/ 49311 f3401 1"/>
              <a:gd name="f4568" fmla="*/ 1591113 f3402 1"/>
              <a:gd name="f4569" fmla="*/ 56620 f3401 1"/>
              <a:gd name="f4570" fmla="*/ 1581331 f3402 1"/>
              <a:gd name="f4571" fmla="*/ 331102 f3401 1"/>
              <a:gd name="f4572" fmla="*/ 1578552 f3402 1"/>
              <a:gd name="f4573" fmla="*/ 503142 f3401 1"/>
              <a:gd name="f4574" fmla="*/ 1574433 f3402 1"/>
              <a:gd name="f4575" fmla="*/ 255120 f3401 1"/>
              <a:gd name="f4576" fmla="*/ 1569388 f3402 1"/>
              <a:gd name="f4577" fmla="*/ 7305 f3401 1"/>
              <a:gd name="f4578" fmla="*/ 1560468 f3402 1"/>
              <a:gd name="f4579" fmla="*/ 42 f3401 1"/>
              <a:gd name="f4580" fmla="*/ 1553430 f3402 1"/>
              <a:gd name="f4581" fmla="*/ 6070 f3401 1"/>
              <a:gd name="f4582" fmla="*/ 1510806 f3402 1"/>
              <a:gd name="f4583" fmla="*/ 604554 f3401 1"/>
              <a:gd name="f4584" fmla="*/ 1467977 f3402 1"/>
              <a:gd name="f4585" fmla="*/ 275094 f3401 1"/>
              <a:gd name="f4586" fmla="*/ 1459431 f3402 1"/>
              <a:gd name="f4587" fmla="*/ 268607 f3401 1"/>
              <a:gd name="f4588" fmla="*/ 1451916 f3402 1"/>
              <a:gd name="f4589" fmla="*/ 276329 f3401 1"/>
              <a:gd name="f4590" fmla="*/ 1471272 f3402 1"/>
              <a:gd name="f4591" fmla="*/ 814379 f3401 1"/>
              <a:gd name="f4592" fmla="*/ 1483420 f3402 1"/>
              <a:gd name="f4593" fmla="*/ 898699 f3401 1"/>
              <a:gd name="f4594" fmla="*/ 1474875 f3402 1"/>
              <a:gd name="f4595" fmla="*/ 896949 f3401 1"/>
              <a:gd name="f4596" fmla="*/ 1469624 f3402 1"/>
              <a:gd name="f4597" fmla="*/ 904876 f3401 1"/>
              <a:gd name="f4598" fmla="*/ 1475801 f3402 1"/>
              <a:gd name="f4599" fmla="*/ 1056016 f3401 1"/>
              <a:gd name="f4600" fmla="*/ 1534486 f3402 1"/>
              <a:gd name="f4601" fmla="*/ 1466709 f3401 1"/>
              <a:gd name="f4602" fmla="*/ 1375110 f3402 1"/>
              <a:gd name="f4603" fmla="*/ 1231556 f3401 1"/>
              <a:gd name="f4604" fmla="*/ 1069124 f3402 1"/>
              <a:gd name="f4605" fmla="*/ 524762 f3401 1"/>
              <a:gd name="f4606" fmla="*/ 1057902 f3402 1"/>
              <a:gd name="f4607" fmla="*/ 529499 f3401 1"/>
              <a:gd name="f4608" fmla="*/ 1263815 f3402 1"/>
              <a:gd name="f4609" fmla="*/ 1103376 f3401 1"/>
              <a:gd name="f4610" fmla="*/ 925398 f3402 1"/>
              <a:gd name="f4611" fmla="*/ 342015 f3401 1"/>
              <a:gd name="f4612" fmla="*/ 916853 f3402 1"/>
              <a:gd name="f4613" fmla="*/ 335735 f3401 1"/>
              <a:gd name="f4614" fmla="*/ 895541 f3402 1"/>
              <a:gd name="f4615" fmla="*/ 350251 f3401 1"/>
              <a:gd name="f4616" fmla="*/ 1062329 f3402 1"/>
              <a:gd name="f4617" fmla="*/ 825498 f3401 1"/>
              <a:gd name="f4618" fmla="*/ 1373669 f3402 1"/>
              <a:gd name="f4619" fmla="*/ 1396183 f3401 1"/>
              <a:gd name="f4620" fmla="*/ 511925 f3402 1"/>
              <a:gd name="f4621" fmla="*/ 327807 f3401 1"/>
              <a:gd name="f4622" fmla="*/ 500738 f3402 1"/>
              <a:gd name="f4623" fmla="*/ 325133 f3401 1"/>
              <a:gd name="f4624" fmla="*/ 497204 f3402 1"/>
              <a:gd name="f4625" fmla="*/ 334396 f3401 1"/>
              <a:gd name="f4626" fmla="*/ 1125236 f3402 1"/>
              <a:gd name="f4627" fmla="*/ 1205406 f3401 1"/>
              <a:gd name="f4628" fmla="*/ 1265462 f3402 1"/>
              <a:gd name="f4629" fmla="*/ 1352118 f3401 1"/>
              <a:gd name="f4630" fmla="*/ 296026 f3402 1"/>
              <a:gd name="f4631" fmla="*/ 244207 f3401 1"/>
              <a:gd name="f4632" fmla="*/ 243622 f3402 1"/>
              <a:gd name="f4633" fmla="*/ 168740 f3401 1"/>
              <a:gd name="f4634" fmla="*/ f3403 1 f2"/>
              <a:gd name="f4635" fmla="*/ f3406 1 3859699"/>
              <a:gd name="f4636" fmla="*/ f3407 1 3357396"/>
              <a:gd name="f4637" fmla="*/ f3408 1 3859699"/>
              <a:gd name="f4638" fmla="*/ f3409 1 3357396"/>
              <a:gd name="f4639" fmla="*/ f3410 1 3859699"/>
              <a:gd name="f4640" fmla="*/ f3411 1 3357396"/>
              <a:gd name="f4641" fmla="*/ f3412 1 3859699"/>
              <a:gd name="f4642" fmla="*/ f3413 1 3859699"/>
              <a:gd name="f4643" fmla="*/ f3414 1 3357396"/>
              <a:gd name="f4644" fmla="*/ f3415 1 3859699"/>
              <a:gd name="f4645" fmla="*/ f3416 1 3357396"/>
              <a:gd name="f4646" fmla="*/ f3417 1 3859699"/>
              <a:gd name="f4647" fmla="*/ f3418 1 3357396"/>
              <a:gd name="f4648" fmla="*/ f3419 1 3859699"/>
              <a:gd name="f4649" fmla="*/ f3420 1 3357396"/>
              <a:gd name="f4650" fmla="*/ f3421 1 3859699"/>
              <a:gd name="f4651" fmla="*/ f3422 1 3357396"/>
              <a:gd name="f4652" fmla="*/ f3423 1 3859699"/>
              <a:gd name="f4653" fmla="*/ f3424 1 3357396"/>
              <a:gd name="f4654" fmla="*/ f3425 1 3859699"/>
              <a:gd name="f4655" fmla="*/ f3426 1 3357396"/>
              <a:gd name="f4656" fmla="*/ f3427 1 3859699"/>
              <a:gd name="f4657" fmla="*/ f3428 1 3357396"/>
              <a:gd name="f4658" fmla="*/ f3429 1 3859699"/>
              <a:gd name="f4659" fmla="*/ f3430 1 3357396"/>
              <a:gd name="f4660" fmla="*/ f3431 1 3859699"/>
              <a:gd name="f4661" fmla="*/ f3432 1 3859699"/>
              <a:gd name="f4662" fmla="*/ f3433 1 3357396"/>
              <a:gd name="f4663" fmla="*/ f3434 1 3859699"/>
              <a:gd name="f4664" fmla="*/ f3435 1 3357396"/>
              <a:gd name="f4665" fmla="*/ f3436 1 3859699"/>
              <a:gd name="f4666" fmla="*/ f3437 1 3357396"/>
              <a:gd name="f4667" fmla="*/ f3438 1 3859699"/>
              <a:gd name="f4668" fmla="*/ f3439 1 3357396"/>
              <a:gd name="f4669" fmla="*/ f3440 1 3859699"/>
              <a:gd name="f4670" fmla="*/ f3441 1 3357396"/>
              <a:gd name="f4671" fmla="*/ f3442 1 3859699"/>
              <a:gd name="f4672" fmla="*/ f3443 1 3357396"/>
              <a:gd name="f4673" fmla="*/ f3444 1 3357396"/>
              <a:gd name="f4674" fmla="*/ f3445 1 3859699"/>
              <a:gd name="f4675" fmla="*/ f3446 1 3357396"/>
              <a:gd name="f4676" fmla="*/ f3447 1 3859699"/>
              <a:gd name="f4677" fmla="*/ f3448 1 3357396"/>
              <a:gd name="f4678" fmla="*/ f3449 1 3859699"/>
              <a:gd name="f4679" fmla="*/ f3450 1 3357396"/>
              <a:gd name="f4680" fmla="*/ f3451 1 3859699"/>
              <a:gd name="f4681" fmla="*/ f3452 1 3357396"/>
              <a:gd name="f4682" fmla="*/ f3453 1 3859699"/>
              <a:gd name="f4683" fmla="*/ f3454 1 3357396"/>
              <a:gd name="f4684" fmla="*/ f3455 1 3859699"/>
              <a:gd name="f4685" fmla="*/ f3456 1 3357396"/>
              <a:gd name="f4686" fmla="*/ f3457 1 3859699"/>
              <a:gd name="f4687" fmla="*/ f3458 1 3859699"/>
              <a:gd name="f4688" fmla="*/ f3459 1 3357396"/>
              <a:gd name="f4689" fmla="*/ f3460 1 3859699"/>
              <a:gd name="f4690" fmla="*/ f3461 1 3357396"/>
              <a:gd name="f4691" fmla="*/ f3462 1 3859699"/>
              <a:gd name="f4692" fmla="*/ f3463 1 3357396"/>
              <a:gd name="f4693" fmla="*/ f3464 1 3859699"/>
              <a:gd name="f4694" fmla="*/ f3465 1 3357396"/>
              <a:gd name="f4695" fmla="*/ f3466 1 3859699"/>
              <a:gd name="f4696" fmla="*/ f3467 1 3357396"/>
              <a:gd name="f4697" fmla="*/ f3468 1 3859699"/>
              <a:gd name="f4698" fmla="*/ f3469 1 3357396"/>
              <a:gd name="f4699" fmla="*/ f3470 1 3859699"/>
              <a:gd name="f4700" fmla="*/ f3471 1 3357396"/>
              <a:gd name="f4701" fmla="*/ f3472 1 3357396"/>
              <a:gd name="f4702" fmla="*/ f3473 1 3859699"/>
              <a:gd name="f4703" fmla="*/ f3474 1 3357396"/>
              <a:gd name="f4704" fmla="*/ f3475 1 3859699"/>
              <a:gd name="f4705" fmla="*/ f3476 1 3357396"/>
              <a:gd name="f4706" fmla="*/ f3477 1 3859699"/>
              <a:gd name="f4707" fmla="*/ f3478 1 3357396"/>
              <a:gd name="f4708" fmla="*/ f3479 1 3859699"/>
              <a:gd name="f4709" fmla="*/ f3480 1 3357396"/>
              <a:gd name="f4710" fmla="*/ f3481 1 3859699"/>
              <a:gd name="f4711" fmla="*/ f3482 1 3357396"/>
              <a:gd name="f4712" fmla="*/ f3483 1 3859699"/>
              <a:gd name="f4713" fmla="*/ f3484 1 3357396"/>
              <a:gd name="f4714" fmla="*/ f3485 1 3859699"/>
              <a:gd name="f4715" fmla="*/ f3486 1 3357396"/>
              <a:gd name="f4716" fmla="*/ f3487 1 3859699"/>
              <a:gd name="f4717" fmla="*/ f3488 1 3357396"/>
              <a:gd name="f4718" fmla="*/ f3489 1 3859699"/>
              <a:gd name="f4719" fmla="*/ f3490 1 3357396"/>
              <a:gd name="f4720" fmla="*/ f3491 1 3859699"/>
              <a:gd name="f4721" fmla="*/ f3492 1 3357396"/>
              <a:gd name="f4722" fmla="*/ f3493 1 3859699"/>
              <a:gd name="f4723" fmla="*/ f3494 1 3357396"/>
              <a:gd name="f4724" fmla="*/ f3495 1 3357396"/>
              <a:gd name="f4725" fmla="*/ f3496 1 3859699"/>
              <a:gd name="f4726" fmla="*/ f3497 1 3357396"/>
              <a:gd name="f4727" fmla="*/ f3498 1 3859699"/>
              <a:gd name="f4728" fmla="*/ f3499 1 3357396"/>
              <a:gd name="f4729" fmla="*/ f3500 1 3859699"/>
              <a:gd name="f4730" fmla="*/ f3501 1 3357396"/>
              <a:gd name="f4731" fmla="*/ f3502 1 3859699"/>
              <a:gd name="f4732" fmla="*/ f3503 1 3357396"/>
              <a:gd name="f4733" fmla="*/ f3504 1 3859699"/>
              <a:gd name="f4734" fmla="*/ f3505 1 3357396"/>
              <a:gd name="f4735" fmla="*/ f3506 1 3859699"/>
              <a:gd name="f4736" fmla="*/ f3507 1 3357396"/>
              <a:gd name="f4737" fmla="*/ f3508 1 3859699"/>
              <a:gd name="f4738" fmla="*/ f3509 1 3357396"/>
              <a:gd name="f4739" fmla="*/ f3510 1 3859699"/>
              <a:gd name="f4740" fmla="*/ f3511 1 3357396"/>
              <a:gd name="f4741" fmla="*/ f3512 1 3859699"/>
              <a:gd name="f4742" fmla="*/ f3513 1 3357396"/>
              <a:gd name="f4743" fmla="*/ f3514 1 3859699"/>
              <a:gd name="f4744" fmla="*/ f3515 1 3357396"/>
              <a:gd name="f4745" fmla="*/ f3516 1 3859699"/>
              <a:gd name="f4746" fmla="*/ f3517 1 3357396"/>
              <a:gd name="f4747" fmla="*/ f3518 1 3859699"/>
              <a:gd name="f4748" fmla="*/ f3519 1 3357396"/>
              <a:gd name="f4749" fmla="*/ f3520 1 3859699"/>
              <a:gd name="f4750" fmla="*/ f3521 1 3357396"/>
              <a:gd name="f4751" fmla="*/ f3522 1 3859699"/>
              <a:gd name="f4752" fmla="*/ f3523 1 3357396"/>
              <a:gd name="f4753" fmla="*/ f3524 1 3859699"/>
              <a:gd name="f4754" fmla="*/ f3525 1 3357396"/>
              <a:gd name="f4755" fmla="*/ f3526 1 3859699"/>
              <a:gd name="f4756" fmla="*/ f3527 1 3357396"/>
              <a:gd name="f4757" fmla="*/ f3528 1 3859699"/>
              <a:gd name="f4758" fmla="*/ f3529 1 3357396"/>
              <a:gd name="f4759" fmla="*/ f3530 1 3859699"/>
              <a:gd name="f4760" fmla="*/ f3531 1 3357396"/>
              <a:gd name="f4761" fmla="*/ f3532 1 3859699"/>
              <a:gd name="f4762" fmla="*/ f3533 1 3357396"/>
              <a:gd name="f4763" fmla="*/ f3534 1 3859699"/>
              <a:gd name="f4764" fmla="*/ f3535 1 3357396"/>
              <a:gd name="f4765" fmla="*/ f3536 1 3859699"/>
              <a:gd name="f4766" fmla="*/ f3537 1 3357396"/>
              <a:gd name="f4767" fmla="*/ f3538 1 3859699"/>
              <a:gd name="f4768" fmla="*/ f3539 1 3357396"/>
              <a:gd name="f4769" fmla="*/ f3540 1 3859699"/>
              <a:gd name="f4770" fmla="*/ f3541 1 3357396"/>
              <a:gd name="f4771" fmla="*/ f3542 1 3859699"/>
              <a:gd name="f4772" fmla="*/ f3543 1 3357396"/>
              <a:gd name="f4773" fmla="*/ f3544 1 3859699"/>
              <a:gd name="f4774" fmla="*/ f3545 1 3357396"/>
              <a:gd name="f4775" fmla="*/ f3546 1 3859699"/>
              <a:gd name="f4776" fmla="*/ f3547 1 3357396"/>
              <a:gd name="f4777" fmla="*/ f3548 1 3859699"/>
              <a:gd name="f4778" fmla="*/ f3549 1 3357396"/>
              <a:gd name="f4779" fmla="*/ f3550 1 3859699"/>
              <a:gd name="f4780" fmla="*/ f3551 1 3357396"/>
              <a:gd name="f4781" fmla="*/ f3552 1 3859699"/>
              <a:gd name="f4782" fmla="*/ f3553 1 3357396"/>
              <a:gd name="f4783" fmla="*/ f3554 1 3859699"/>
              <a:gd name="f4784" fmla="*/ f3555 1 3357396"/>
              <a:gd name="f4785" fmla="*/ f3556 1 3859699"/>
              <a:gd name="f4786" fmla="*/ f3557 1 3357396"/>
              <a:gd name="f4787" fmla="*/ f3558 1 3357396"/>
              <a:gd name="f4788" fmla="*/ f3559 1 3859699"/>
              <a:gd name="f4789" fmla="*/ f3560 1 3357396"/>
              <a:gd name="f4790" fmla="*/ f3561 1 3859699"/>
              <a:gd name="f4791" fmla="*/ f3562 1 3357396"/>
              <a:gd name="f4792" fmla="*/ f3563 1 3859699"/>
              <a:gd name="f4793" fmla="*/ f3564 1 3357396"/>
              <a:gd name="f4794" fmla="*/ f3565 1 3859699"/>
              <a:gd name="f4795" fmla="*/ f3566 1 3357396"/>
              <a:gd name="f4796" fmla="*/ f3567 1 3357396"/>
              <a:gd name="f4797" fmla="*/ f3568 1 3859699"/>
              <a:gd name="f4798" fmla="*/ f3569 1 3357396"/>
              <a:gd name="f4799" fmla="*/ f3570 1 3859699"/>
              <a:gd name="f4800" fmla="*/ f3571 1 3357396"/>
              <a:gd name="f4801" fmla="*/ f3572 1 3859699"/>
              <a:gd name="f4802" fmla="*/ f3573 1 3357396"/>
              <a:gd name="f4803" fmla="*/ f3574 1 3859699"/>
              <a:gd name="f4804" fmla="*/ f3575 1 3357396"/>
              <a:gd name="f4805" fmla="*/ f3576 1 3859699"/>
              <a:gd name="f4806" fmla="*/ f3577 1 3357396"/>
              <a:gd name="f4807" fmla="*/ f3578 1 3859699"/>
              <a:gd name="f4808" fmla="*/ f3579 1 3357396"/>
              <a:gd name="f4809" fmla="*/ f3580 1 3859699"/>
              <a:gd name="f4810" fmla="*/ f3581 1 3357396"/>
              <a:gd name="f4811" fmla="*/ f3582 1 3859699"/>
              <a:gd name="f4812" fmla="*/ f3583 1 3357396"/>
              <a:gd name="f4813" fmla="*/ f3584 1 3859699"/>
              <a:gd name="f4814" fmla="*/ f3585 1 3357396"/>
              <a:gd name="f4815" fmla="*/ f3586 1 3859699"/>
              <a:gd name="f4816" fmla="*/ f3587 1 3357396"/>
              <a:gd name="f4817" fmla="*/ f3588 1 3859699"/>
              <a:gd name="f4818" fmla="*/ f3589 1 3357396"/>
              <a:gd name="f4819" fmla="*/ f3590 1 3859699"/>
              <a:gd name="f4820" fmla="*/ f3591 1 3357396"/>
              <a:gd name="f4821" fmla="*/ f3592 1 3859699"/>
              <a:gd name="f4822" fmla="*/ f3593 1 3357396"/>
              <a:gd name="f4823" fmla="*/ f3594 1 3859699"/>
              <a:gd name="f4824" fmla="*/ f3595 1 3357396"/>
              <a:gd name="f4825" fmla="*/ f3596 1 3859699"/>
              <a:gd name="f4826" fmla="*/ f3597 1 3357396"/>
              <a:gd name="f4827" fmla="*/ f3598 1 3859699"/>
              <a:gd name="f4828" fmla="*/ f3599 1 3357396"/>
              <a:gd name="f4829" fmla="*/ f3600 1 3859699"/>
              <a:gd name="f4830" fmla="*/ f3601 1 3357396"/>
              <a:gd name="f4831" fmla="*/ f3602 1 3859699"/>
              <a:gd name="f4832" fmla="*/ f3603 1 3357396"/>
              <a:gd name="f4833" fmla="*/ f3604 1 3859699"/>
              <a:gd name="f4834" fmla="*/ f3605 1 3357396"/>
              <a:gd name="f4835" fmla="*/ f3606 1 3859699"/>
              <a:gd name="f4836" fmla="*/ f3607 1 3357396"/>
              <a:gd name="f4837" fmla="*/ f3608 1 3859699"/>
              <a:gd name="f4838" fmla="*/ f3609 1 3357396"/>
              <a:gd name="f4839" fmla="*/ f3610 1 3859699"/>
              <a:gd name="f4840" fmla="*/ f3611 1 3357396"/>
              <a:gd name="f4841" fmla="*/ f3612 1 3859699"/>
              <a:gd name="f4842" fmla="*/ f3613 1 3357396"/>
              <a:gd name="f4843" fmla="*/ f3614 1 3859699"/>
              <a:gd name="f4844" fmla="*/ f3615 1 3357396"/>
              <a:gd name="f4845" fmla="*/ f3616 1 3859699"/>
              <a:gd name="f4846" fmla="*/ f3617 1 3357396"/>
              <a:gd name="f4847" fmla="*/ f3618 1 3357396"/>
              <a:gd name="f4848" fmla="*/ f3619 1 3859699"/>
              <a:gd name="f4849" fmla="*/ f3620 1 3357396"/>
              <a:gd name="f4850" fmla="*/ f3621 1 3859699"/>
              <a:gd name="f4851" fmla="*/ f3622 1 3357396"/>
              <a:gd name="f4852" fmla="*/ f3623 1 3859699"/>
              <a:gd name="f4853" fmla="*/ f3624 1 3357396"/>
              <a:gd name="f4854" fmla="*/ f3625 1 3859699"/>
              <a:gd name="f4855" fmla="*/ f3626 1 3357396"/>
              <a:gd name="f4856" fmla="*/ f3627 1 3859699"/>
              <a:gd name="f4857" fmla="*/ f3628 1 3357396"/>
              <a:gd name="f4858" fmla="*/ f3629 1 3859699"/>
              <a:gd name="f4859" fmla="*/ f3630 1 3357396"/>
              <a:gd name="f4860" fmla="*/ f3631 1 3859699"/>
              <a:gd name="f4861" fmla="*/ f3632 1 3357396"/>
              <a:gd name="f4862" fmla="*/ f3633 1 3859699"/>
              <a:gd name="f4863" fmla="*/ f3634 1 3357396"/>
              <a:gd name="f4864" fmla="*/ f3635 1 3859699"/>
              <a:gd name="f4865" fmla="*/ f3636 1 3357396"/>
              <a:gd name="f4866" fmla="*/ f3637 1 3859699"/>
              <a:gd name="f4867" fmla="*/ f3638 1 3357396"/>
              <a:gd name="f4868" fmla="*/ f3639 1 3859699"/>
              <a:gd name="f4869" fmla="*/ f3640 1 3357396"/>
              <a:gd name="f4870" fmla="*/ f3641 1 3859699"/>
              <a:gd name="f4871" fmla="*/ f3642 1 3357396"/>
              <a:gd name="f4872" fmla="*/ f3643 1 3357396"/>
              <a:gd name="f4873" fmla="*/ f3644 1 3859699"/>
              <a:gd name="f4874" fmla="*/ f3645 1 3357396"/>
              <a:gd name="f4875" fmla="*/ f3646 1 3859699"/>
              <a:gd name="f4876" fmla="*/ f3647 1 3357396"/>
              <a:gd name="f4877" fmla="*/ f3648 1 3859699"/>
              <a:gd name="f4878" fmla="*/ f3649 1 3357396"/>
              <a:gd name="f4879" fmla="*/ f3650 1 3859699"/>
              <a:gd name="f4880" fmla="*/ f3651 1 3357396"/>
              <a:gd name="f4881" fmla="*/ f3652 1 3859699"/>
              <a:gd name="f4882" fmla="*/ f3653 1 3357396"/>
              <a:gd name="f4883" fmla="*/ f3654 1 3859699"/>
              <a:gd name="f4884" fmla="*/ f3655 1 3357396"/>
              <a:gd name="f4885" fmla="*/ f3656 1 3859699"/>
              <a:gd name="f4886" fmla="*/ f3657 1 3357396"/>
              <a:gd name="f4887" fmla="*/ f3658 1 3859699"/>
              <a:gd name="f4888" fmla="*/ f3659 1 3357396"/>
              <a:gd name="f4889" fmla="*/ f3660 1 3859699"/>
              <a:gd name="f4890" fmla="*/ f3661 1 3357396"/>
              <a:gd name="f4891" fmla="*/ f3662 1 3859699"/>
              <a:gd name="f4892" fmla="*/ f3663 1 3357396"/>
              <a:gd name="f4893" fmla="*/ f3664 1 3859699"/>
              <a:gd name="f4894" fmla="*/ f3665 1 3357396"/>
              <a:gd name="f4895" fmla="*/ f3666 1 3859699"/>
              <a:gd name="f4896" fmla="*/ f3667 1 3357396"/>
              <a:gd name="f4897" fmla="*/ f3668 1 3859699"/>
              <a:gd name="f4898" fmla="*/ f3669 1 3357396"/>
              <a:gd name="f4899" fmla="*/ f3670 1 3859699"/>
              <a:gd name="f4900" fmla="*/ f3671 1 3357396"/>
              <a:gd name="f4901" fmla="*/ f3672 1 3859699"/>
              <a:gd name="f4902" fmla="*/ f3673 1 3357396"/>
              <a:gd name="f4903" fmla="*/ f3674 1 3357396"/>
              <a:gd name="f4904" fmla="*/ f3675 1 3859699"/>
              <a:gd name="f4905" fmla="*/ f3676 1 3357396"/>
              <a:gd name="f4906" fmla="*/ f3677 1 3859699"/>
              <a:gd name="f4907" fmla="*/ f3678 1 3357396"/>
              <a:gd name="f4908" fmla="*/ f3679 1 3859699"/>
              <a:gd name="f4909" fmla="*/ f3680 1 3357396"/>
              <a:gd name="f4910" fmla="*/ f3681 1 3859699"/>
              <a:gd name="f4911" fmla="*/ f3682 1 3859699"/>
              <a:gd name="f4912" fmla="*/ f3683 1 3357396"/>
              <a:gd name="f4913" fmla="*/ f3684 1 3859699"/>
              <a:gd name="f4914" fmla="*/ f3685 1 3357396"/>
              <a:gd name="f4915" fmla="*/ f3686 1 3357396"/>
              <a:gd name="f4916" fmla="*/ f3687 1 3859699"/>
              <a:gd name="f4917" fmla="*/ f3688 1 3357396"/>
              <a:gd name="f4918" fmla="*/ f3689 1 3859699"/>
              <a:gd name="f4919" fmla="*/ f3690 1 3357396"/>
              <a:gd name="f4920" fmla="*/ f3691 1 3357396"/>
              <a:gd name="f4921" fmla="*/ f3692 1 3859699"/>
              <a:gd name="f4922" fmla="*/ f3693 1 3357396"/>
              <a:gd name="f4923" fmla="*/ f3694 1 3859699"/>
              <a:gd name="f4924" fmla="*/ f3695 1 3357396"/>
              <a:gd name="f4925" fmla="*/ f3696 1 3859699"/>
              <a:gd name="f4926" fmla="*/ f3697 1 3357396"/>
              <a:gd name="f4927" fmla="*/ f3698 1 3859699"/>
              <a:gd name="f4928" fmla="*/ f3699 1 3357396"/>
              <a:gd name="f4929" fmla="*/ f3700 1 3859699"/>
              <a:gd name="f4930" fmla="*/ f3701 1 3357396"/>
              <a:gd name="f4931" fmla="*/ f3702 1 3859699"/>
              <a:gd name="f4932" fmla="*/ f3703 1 3357396"/>
              <a:gd name="f4933" fmla="*/ f3704 1 3357396"/>
              <a:gd name="f4934" fmla="*/ f3705 1 3859699"/>
              <a:gd name="f4935" fmla="*/ f3706 1 3357396"/>
              <a:gd name="f4936" fmla="*/ f3707 1 3859699"/>
              <a:gd name="f4937" fmla="*/ f3708 1 3357396"/>
              <a:gd name="f4938" fmla="*/ f3709 1 3859699"/>
              <a:gd name="f4939" fmla="*/ f3710 1 3357396"/>
              <a:gd name="f4940" fmla="*/ f3711 1 3859699"/>
              <a:gd name="f4941" fmla="*/ f3712 1 3357396"/>
              <a:gd name="f4942" fmla="*/ f3713 1 3859699"/>
              <a:gd name="f4943" fmla="*/ f3714 1 3357396"/>
              <a:gd name="f4944" fmla="*/ f3715 1 3859699"/>
              <a:gd name="f4945" fmla="*/ f3716 1 3357396"/>
              <a:gd name="f4946" fmla="*/ f3717 1 3859699"/>
              <a:gd name="f4947" fmla="*/ f3718 1 3357396"/>
              <a:gd name="f4948" fmla="*/ f3719 1 3859699"/>
              <a:gd name="f4949" fmla="*/ f3720 1 3357396"/>
              <a:gd name="f4950" fmla="*/ f3721 1 3859699"/>
              <a:gd name="f4951" fmla="*/ f3722 1 3357396"/>
              <a:gd name="f4952" fmla="*/ f3723 1 3859699"/>
              <a:gd name="f4953" fmla="*/ f3724 1 3357396"/>
              <a:gd name="f4954" fmla="*/ f3725 1 3859699"/>
              <a:gd name="f4955" fmla="*/ f3726 1 3357396"/>
              <a:gd name="f4956" fmla="*/ f3727 1 3357396"/>
              <a:gd name="f4957" fmla="*/ f3728 1 3859699"/>
              <a:gd name="f4958" fmla="*/ f3729 1 3357396"/>
              <a:gd name="f4959" fmla="*/ f3730 1 3859699"/>
              <a:gd name="f4960" fmla="*/ f3731 1 3357396"/>
              <a:gd name="f4961" fmla="*/ f3732 1 3859699"/>
              <a:gd name="f4962" fmla="*/ f3733 1 3357396"/>
              <a:gd name="f4963" fmla="*/ f3734 1 3859699"/>
              <a:gd name="f4964" fmla="*/ f3735 1 3357396"/>
              <a:gd name="f4965" fmla="*/ f3736 1 3859699"/>
              <a:gd name="f4966" fmla="*/ f3737 1 3357396"/>
              <a:gd name="f4967" fmla="*/ f3738 1 3859699"/>
              <a:gd name="f4968" fmla="*/ f3739 1 3357396"/>
              <a:gd name="f4969" fmla="*/ f3740 1 3859699"/>
              <a:gd name="f4970" fmla="*/ f3741 1 3357396"/>
              <a:gd name="f4971" fmla="*/ f3742 1 3859699"/>
              <a:gd name="f4972" fmla="*/ f3743 1 3357396"/>
              <a:gd name="f4973" fmla="*/ f3744 1 3859699"/>
              <a:gd name="f4974" fmla="*/ f3745 1 3357396"/>
              <a:gd name="f4975" fmla="*/ f3746 1 3859699"/>
              <a:gd name="f4976" fmla="*/ f3747 1 3357396"/>
              <a:gd name="f4977" fmla="*/ f3748 1 3859699"/>
              <a:gd name="f4978" fmla="*/ f3749 1 3357396"/>
              <a:gd name="f4979" fmla="*/ f3750 1 3859699"/>
              <a:gd name="f4980" fmla="*/ f3751 1 3357396"/>
              <a:gd name="f4981" fmla="*/ f3752 1 3357396"/>
              <a:gd name="f4982" fmla="*/ f3753 1 3859699"/>
              <a:gd name="f4983" fmla="*/ f3754 1 3357396"/>
              <a:gd name="f4984" fmla="*/ f3755 1 3859699"/>
              <a:gd name="f4985" fmla="*/ f3756 1 3357396"/>
              <a:gd name="f4986" fmla="*/ f3757 1 3859699"/>
              <a:gd name="f4987" fmla="*/ f3758 1 3357396"/>
              <a:gd name="f4988" fmla="*/ f3759 1 3859699"/>
              <a:gd name="f4989" fmla="*/ f3760 1 3357396"/>
              <a:gd name="f4990" fmla="*/ f3761 1 3859699"/>
              <a:gd name="f4991" fmla="*/ f3762 1 3357396"/>
              <a:gd name="f4992" fmla="*/ f3763 1 3859699"/>
              <a:gd name="f4993" fmla="*/ f3764 1 3357396"/>
              <a:gd name="f4994" fmla="*/ f3765 1 3357396"/>
              <a:gd name="f4995" fmla="*/ f3766 1 3859699"/>
              <a:gd name="f4996" fmla="*/ f3767 1 3357396"/>
              <a:gd name="f4997" fmla="*/ f3768 1 3859699"/>
              <a:gd name="f4998" fmla="*/ f3769 1 3357396"/>
              <a:gd name="f4999" fmla="*/ f3770 1 3859699"/>
              <a:gd name="f5000" fmla="*/ f3771 1 3357396"/>
              <a:gd name="f5001" fmla="*/ f3772 1 3859699"/>
              <a:gd name="f5002" fmla="*/ f3773 1 3357396"/>
              <a:gd name="f5003" fmla="*/ f3774 1 3859699"/>
              <a:gd name="f5004" fmla="*/ f3775 1 3357396"/>
              <a:gd name="f5005" fmla="*/ f3776 1 3859699"/>
              <a:gd name="f5006" fmla="*/ f3777 1 3357396"/>
              <a:gd name="f5007" fmla="*/ f3778 1 3357396"/>
              <a:gd name="f5008" fmla="*/ f3779 1 3859699"/>
              <a:gd name="f5009" fmla="*/ f3780 1 3357396"/>
              <a:gd name="f5010" fmla="*/ f3781 1 3859699"/>
              <a:gd name="f5011" fmla="*/ f3782 1 3357396"/>
              <a:gd name="f5012" fmla="*/ f3783 1 3859699"/>
              <a:gd name="f5013" fmla="*/ f3784 1 3357396"/>
              <a:gd name="f5014" fmla="*/ f3785 1 3859699"/>
              <a:gd name="f5015" fmla="*/ f3786 1 3357396"/>
              <a:gd name="f5016" fmla="*/ f3787 1 3859699"/>
              <a:gd name="f5017" fmla="*/ f3788 1 3357396"/>
              <a:gd name="f5018" fmla="*/ f3789 1 3859699"/>
              <a:gd name="f5019" fmla="*/ f3790 1 3357396"/>
              <a:gd name="f5020" fmla="*/ f3791 1 3859699"/>
              <a:gd name="f5021" fmla="*/ f3792 1 3357396"/>
              <a:gd name="f5022" fmla="*/ f3793 1 3859699"/>
              <a:gd name="f5023" fmla="*/ f3794 1 3357396"/>
              <a:gd name="f5024" fmla="*/ f3795 1 3859699"/>
              <a:gd name="f5025" fmla="*/ f3796 1 3357396"/>
              <a:gd name="f5026" fmla="*/ f3797 1 3859699"/>
              <a:gd name="f5027" fmla="*/ f3798 1 3357396"/>
              <a:gd name="f5028" fmla="*/ f3799 1 3357396"/>
              <a:gd name="f5029" fmla="*/ f3800 1 3859699"/>
              <a:gd name="f5030" fmla="*/ f3801 1 3357396"/>
              <a:gd name="f5031" fmla="*/ f3802 1 3859699"/>
              <a:gd name="f5032" fmla="*/ f3803 1 3357396"/>
              <a:gd name="f5033" fmla="*/ f3804 1 3859699"/>
              <a:gd name="f5034" fmla="*/ f3805 1 3357396"/>
              <a:gd name="f5035" fmla="*/ f3806 1 3859699"/>
              <a:gd name="f5036" fmla="*/ f3807 1 3357396"/>
              <a:gd name="f5037" fmla="*/ f3808 1 3859699"/>
              <a:gd name="f5038" fmla="*/ f3809 1 3357396"/>
              <a:gd name="f5039" fmla="*/ f3810 1 3859699"/>
              <a:gd name="f5040" fmla="*/ f3811 1 3357396"/>
              <a:gd name="f5041" fmla="*/ f3812 1 3859699"/>
              <a:gd name="f5042" fmla="*/ f3813 1 3357396"/>
              <a:gd name="f5043" fmla="*/ f3814 1 3859699"/>
              <a:gd name="f5044" fmla="*/ f3815 1 3357396"/>
              <a:gd name="f5045" fmla="*/ f3816 1 3859699"/>
              <a:gd name="f5046" fmla="*/ f3817 1 3357396"/>
              <a:gd name="f5047" fmla="*/ f3818 1 3859699"/>
              <a:gd name="f5048" fmla="*/ f3819 1 3357396"/>
              <a:gd name="f5049" fmla="*/ f3820 1 3859699"/>
              <a:gd name="f5050" fmla="*/ f3821 1 3357396"/>
              <a:gd name="f5051" fmla="*/ f3822 1 3859699"/>
              <a:gd name="f5052" fmla="*/ f3823 1 3357396"/>
              <a:gd name="f5053" fmla="*/ f3824 1 3859699"/>
              <a:gd name="f5054" fmla="*/ f3825 1 3357396"/>
              <a:gd name="f5055" fmla="*/ f3826 1 3859699"/>
              <a:gd name="f5056" fmla="*/ f3827 1 3357396"/>
              <a:gd name="f5057" fmla="*/ f3828 1 3357396"/>
              <a:gd name="f5058" fmla="*/ f3829 1 3859699"/>
              <a:gd name="f5059" fmla="*/ f3830 1 3357396"/>
              <a:gd name="f5060" fmla="*/ f3831 1 3859699"/>
              <a:gd name="f5061" fmla="*/ f3832 1 3357396"/>
              <a:gd name="f5062" fmla="*/ f3833 1 3859699"/>
              <a:gd name="f5063" fmla="*/ f3834 1 3357396"/>
              <a:gd name="f5064" fmla="*/ f3835 1 3859699"/>
              <a:gd name="f5065" fmla="*/ f3836 1 3357396"/>
              <a:gd name="f5066" fmla="*/ f3837 1 3859699"/>
              <a:gd name="f5067" fmla="*/ f3838 1 3859699"/>
              <a:gd name="f5068" fmla="*/ f3839 1 3357396"/>
              <a:gd name="f5069" fmla="*/ f3840 1 3859699"/>
              <a:gd name="f5070" fmla="*/ f3841 1 3357396"/>
              <a:gd name="f5071" fmla="*/ f3842 1 3859699"/>
              <a:gd name="f5072" fmla="*/ f3843 1 3357396"/>
              <a:gd name="f5073" fmla="*/ f3844 1 3859699"/>
              <a:gd name="f5074" fmla="*/ f3845 1 3357396"/>
              <a:gd name="f5075" fmla="*/ f3846 1 3859699"/>
              <a:gd name="f5076" fmla="*/ f3847 1 3357396"/>
              <a:gd name="f5077" fmla="*/ f3848 1 3859699"/>
              <a:gd name="f5078" fmla="*/ f3849 1 3357396"/>
              <a:gd name="f5079" fmla="*/ f3850 1 3859699"/>
              <a:gd name="f5080" fmla="*/ f3851 1 3357396"/>
              <a:gd name="f5081" fmla="*/ f3852 1 3859699"/>
              <a:gd name="f5082" fmla="*/ f3853 1 3357396"/>
              <a:gd name="f5083" fmla="*/ f3854 1 3859699"/>
              <a:gd name="f5084" fmla="*/ f3855 1 3357396"/>
              <a:gd name="f5085" fmla="*/ f3856 1 3859699"/>
              <a:gd name="f5086" fmla="*/ f3857 1 3357396"/>
              <a:gd name="f5087" fmla="*/ f3858 1 3859699"/>
              <a:gd name="f5088" fmla="*/ f3859 1 3357396"/>
              <a:gd name="f5089" fmla="*/ f3860 1 3859699"/>
              <a:gd name="f5090" fmla="*/ f3861 1 3357396"/>
              <a:gd name="f5091" fmla="*/ f3862 1 3859699"/>
              <a:gd name="f5092" fmla="*/ f3863 1 3357396"/>
              <a:gd name="f5093" fmla="*/ f3864 1 3859699"/>
              <a:gd name="f5094" fmla="*/ f3865 1 3357396"/>
              <a:gd name="f5095" fmla="*/ f3866 1 3859699"/>
              <a:gd name="f5096" fmla="*/ f3867 1 3357396"/>
              <a:gd name="f5097" fmla="*/ f3868 1 3859699"/>
              <a:gd name="f5098" fmla="*/ f3869 1 3357396"/>
              <a:gd name="f5099" fmla="*/ f3870 1 3859699"/>
              <a:gd name="f5100" fmla="*/ f3871 1 3357396"/>
              <a:gd name="f5101" fmla="*/ f3872 1 3859699"/>
              <a:gd name="f5102" fmla="*/ f3873 1 3357396"/>
              <a:gd name="f5103" fmla="*/ f3874 1 3859699"/>
              <a:gd name="f5104" fmla="*/ f3875 1 3357396"/>
              <a:gd name="f5105" fmla="*/ f3876 1 3859699"/>
              <a:gd name="f5106" fmla="*/ f3877 1 3357396"/>
              <a:gd name="f5107" fmla="*/ f3878 1 3859699"/>
              <a:gd name="f5108" fmla="*/ f3879 1 3357396"/>
              <a:gd name="f5109" fmla="*/ f3880 1 3859699"/>
              <a:gd name="f5110" fmla="*/ f3881 1 3357396"/>
              <a:gd name="f5111" fmla="*/ f3882 1 3859699"/>
              <a:gd name="f5112" fmla="*/ f3883 1 3357396"/>
              <a:gd name="f5113" fmla="*/ f3884 1 3859699"/>
              <a:gd name="f5114" fmla="*/ f3885 1 3357396"/>
              <a:gd name="f5115" fmla="*/ f3886 1 3357396"/>
              <a:gd name="f5116" fmla="*/ f3887 1 3859699"/>
              <a:gd name="f5117" fmla="*/ f3888 1 3357396"/>
              <a:gd name="f5118" fmla="*/ f3889 1 3859699"/>
              <a:gd name="f5119" fmla="*/ f3890 1 3357396"/>
              <a:gd name="f5120" fmla="*/ f3891 1 3859699"/>
              <a:gd name="f5121" fmla="*/ f3892 1 3357396"/>
              <a:gd name="f5122" fmla="*/ f3893 1 3859699"/>
              <a:gd name="f5123" fmla="*/ f3894 1 3357396"/>
              <a:gd name="f5124" fmla="*/ f3895 1 3859699"/>
              <a:gd name="f5125" fmla="*/ f3896 1 3357396"/>
              <a:gd name="f5126" fmla="*/ f3897 1 3859699"/>
              <a:gd name="f5127" fmla="*/ f3898 1 3357396"/>
              <a:gd name="f5128" fmla="*/ f3899 1 3859699"/>
              <a:gd name="f5129" fmla="*/ f3900 1 3357396"/>
              <a:gd name="f5130" fmla="*/ f3901 1 3859699"/>
              <a:gd name="f5131" fmla="*/ f3902 1 3357396"/>
              <a:gd name="f5132" fmla="*/ f3903 1 3859699"/>
              <a:gd name="f5133" fmla="*/ f3904 1 3357396"/>
              <a:gd name="f5134" fmla="*/ f3905 1 3357396"/>
              <a:gd name="f5135" fmla="*/ f3906 1 3859699"/>
              <a:gd name="f5136" fmla="*/ f3907 1 3357396"/>
              <a:gd name="f5137" fmla="*/ f3908 1 3859699"/>
              <a:gd name="f5138" fmla="*/ f3909 1 3357396"/>
              <a:gd name="f5139" fmla="*/ f3910 1 3859699"/>
              <a:gd name="f5140" fmla="*/ f3911 1 3357396"/>
              <a:gd name="f5141" fmla="*/ f3912 1 3859699"/>
              <a:gd name="f5142" fmla="*/ f3913 1 3357396"/>
              <a:gd name="f5143" fmla="*/ f3914 1 3859699"/>
              <a:gd name="f5144" fmla="*/ f3915 1 3357396"/>
              <a:gd name="f5145" fmla="*/ f3916 1 3859699"/>
              <a:gd name="f5146" fmla="*/ f3917 1 3357396"/>
              <a:gd name="f5147" fmla="*/ f3918 1 3859699"/>
              <a:gd name="f5148" fmla="*/ f3919 1 3357396"/>
              <a:gd name="f5149" fmla="*/ f3920 1 3859699"/>
              <a:gd name="f5150" fmla="*/ f3921 1 3357396"/>
              <a:gd name="f5151" fmla="*/ f3922 1 3859699"/>
              <a:gd name="f5152" fmla="*/ f3923 1 3357396"/>
              <a:gd name="f5153" fmla="*/ f3924 1 3859699"/>
              <a:gd name="f5154" fmla="*/ f3925 1 3357396"/>
              <a:gd name="f5155" fmla="*/ f3926 1 3859699"/>
              <a:gd name="f5156" fmla="*/ f3927 1 3357396"/>
              <a:gd name="f5157" fmla="*/ f3928 1 3859699"/>
              <a:gd name="f5158" fmla="*/ f3929 1 3357396"/>
              <a:gd name="f5159" fmla="*/ f3930 1 3859699"/>
              <a:gd name="f5160" fmla="*/ f3931 1 3357396"/>
              <a:gd name="f5161" fmla="*/ f3932 1 3859699"/>
              <a:gd name="f5162" fmla="*/ f3933 1 3357396"/>
              <a:gd name="f5163" fmla="*/ f3934 1 3859699"/>
              <a:gd name="f5164" fmla="*/ f3935 1 3357396"/>
              <a:gd name="f5165" fmla="*/ f3936 1 3859699"/>
              <a:gd name="f5166" fmla="*/ f3937 1 3357396"/>
              <a:gd name="f5167" fmla="*/ f3938 1 3859699"/>
              <a:gd name="f5168" fmla="*/ f3939 1 3357396"/>
              <a:gd name="f5169" fmla="*/ f3940 1 3859699"/>
              <a:gd name="f5170" fmla="*/ f3941 1 3357396"/>
              <a:gd name="f5171" fmla="*/ f3942 1 3859699"/>
              <a:gd name="f5172" fmla="*/ f3943 1 3357396"/>
              <a:gd name="f5173" fmla="*/ f3944 1 3859699"/>
              <a:gd name="f5174" fmla="*/ f3945 1 3357396"/>
              <a:gd name="f5175" fmla="*/ f3946 1 3859699"/>
              <a:gd name="f5176" fmla="*/ f3947 1 3357396"/>
              <a:gd name="f5177" fmla="*/ f3948 1 3859699"/>
              <a:gd name="f5178" fmla="*/ f3949 1 3357396"/>
              <a:gd name="f5179" fmla="*/ f3950 1 3859699"/>
              <a:gd name="f5180" fmla="*/ f3951 1 3357396"/>
              <a:gd name="f5181" fmla="*/ f3952 1 3859699"/>
              <a:gd name="f5182" fmla="*/ f3953 1 3357396"/>
              <a:gd name="f5183" fmla="*/ f3954 1 3357396"/>
              <a:gd name="f5184" fmla="*/ f3955 1 3357396"/>
              <a:gd name="f5185" fmla="*/ f3956 1 3859699"/>
              <a:gd name="f5186" fmla="*/ f3957 1 3357396"/>
              <a:gd name="f5187" fmla="*/ f3958 1 3859699"/>
              <a:gd name="f5188" fmla="*/ f3959 1 3357396"/>
              <a:gd name="f5189" fmla="*/ f3960 1 3859699"/>
              <a:gd name="f5190" fmla="*/ f3961 1 3357396"/>
              <a:gd name="f5191" fmla="*/ f3962 1 3859699"/>
              <a:gd name="f5192" fmla="*/ f3963 1 3357396"/>
              <a:gd name="f5193" fmla="*/ f3964 1 3859699"/>
              <a:gd name="f5194" fmla="*/ f3965 1 3859699"/>
              <a:gd name="f5195" fmla="*/ f3966 1 3357396"/>
              <a:gd name="f5196" fmla="*/ f3967 1 3859699"/>
              <a:gd name="f5197" fmla="*/ f3968 1 3357396"/>
              <a:gd name="f5198" fmla="*/ f3969 1 3859699"/>
              <a:gd name="f5199" fmla="*/ f3970 1 3357396"/>
              <a:gd name="f5200" fmla="*/ f3971 1 3859699"/>
              <a:gd name="f5201" fmla="*/ f3972 1 3357396"/>
              <a:gd name="f5202" fmla="*/ f3973 1 3859699"/>
              <a:gd name="f5203" fmla="*/ f3974 1 3357396"/>
              <a:gd name="f5204" fmla="*/ f3975 1 3859699"/>
              <a:gd name="f5205" fmla="*/ f3976 1 3357396"/>
              <a:gd name="f5206" fmla="*/ f3977 1 3859699"/>
              <a:gd name="f5207" fmla="*/ f3978 1 3357396"/>
              <a:gd name="f5208" fmla="*/ f3979 1 3859699"/>
              <a:gd name="f5209" fmla="*/ f3980 1 3357396"/>
              <a:gd name="f5210" fmla="*/ f3981 1 3859699"/>
              <a:gd name="f5211" fmla="*/ f3982 1 3357396"/>
              <a:gd name="f5212" fmla="*/ f3983 1 3859699"/>
              <a:gd name="f5213" fmla="*/ f3984 1 3357396"/>
              <a:gd name="f5214" fmla="*/ f3985 1 3859699"/>
              <a:gd name="f5215" fmla="*/ f3986 1 3357396"/>
              <a:gd name="f5216" fmla="*/ f3987 1 3357396"/>
              <a:gd name="f5217" fmla="*/ f3988 1 3859699"/>
              <a:gd name="f5218" fmla="*/ f3989 1 3357396"/>
              <a:gd name="f5219" fmla="*/ f3990 1 3859699"/>
              <a:gd name="f5220" fmla="*/ f3991 1 3357396"/>
              <a:gd name="f5221" fmla="*/ f3992 1 3859699"/>
              <a:gd name="f5222" fmla="*/ f3993 1 3357396"/>
              <a:gd name="f5223" fmla="*/ f3994 1 3859699"/>
              <a:gd name="f5224" fmla="*/ f3995 1 3357396"/>
              <a:gd name="f5225" fmla="*/ f3996 1 3859699"/>
              <a:gd name="f5226" fmla="*/ f3997 1 3357396"/>
              <a:gd name="f5227" fmla="*/ f3998 1 3859699"/>
              <a:gd name="f5228" fmla="*/ f3999 1 3357396"/>
              <a:gd name="f5229" fmla="*/ f4000 1 3859699"/>
              <a:gd name="f5230" fmla="*/ f4001 1 3357396"/>
              <a:gd name="f5231" fmla="*/ f4002 1 3859699"/>
              <a:gd name="f5232" fmla="*/ f4003 1 3357396"/>
              <a:gd name="f5233" fmla="*/ f4004 1 3859699"/>
              <a:gd name="f5234" fmla="*/ f4005 1 3357396"/>
              <a:gd name="f5235" fmla="*/ f4006 1 3859699"/>
              <a:gd name="f5236" fmla="*/ f4007 1 3357396"/>
              <a:gd name="f5237" fmla="*/ f4008 1 3859699"/>
              <a:gd name="f5238" fmla="*/ f4009 1 3357396"/>
              <a:gd name="f5239" fmla="*/ f4010 1 3859699"/>
              <a:gd name="f5240" fmla="*/ f4011 1 3357396"/>
              <a:gd name="f5241" fmla="*/ f4012 1 3859699"/>
              <a:gd name="f5242" fmla="*/ f4013 1 3357396"/>
              <a:gd name="f5243" fmla="*/ f4014 1 3859699"/>
              <a:gd name="f5244" fmla="*/ f4015 1 3357396"/>
              <a:gd name="f5245" fmla="*/ f4016 1 3859699"/>
              <a:gd name="f5246" fmla="*/ f4017 1 3357396"/>
              <a:gd name="f5247" fmla="*/ f4018 1 3859699"/>
              <a:gd name="f5248" fmla="*/ f4019 1 3357396"/>
              <a:gd name="f5249" fmla="*/ f4020 1 3859699"/>
              <a:gd name="f5250" fmla="*/ f4021 1 3357396"/>
              <a:gd name="f5251" fmla="*/ f4022 1 3859699"/>
              <a:gd name="f5252" fmla="*/ f4023 1 3357396"/>
              <a:gd name="f5253" fmla="*/ f4024 1 3859699"/>
              <a:gd name="f5254" fmla="*/ f4025 1 3357396"/>
              <a:gd name="f5255" fmla="*/ f4026 1 3859699"/>
              <a:gd name="f5256" fmla="*/ f4027 1 3357396"/>
              <a:gd name="f5257" fmla="*/ f4028 1 3859699"/>
              <a:gd name="f5258" fmla="*/ f4029 1 3357396"/>
              <a:gd name="f5259" fmla="*/ f4030 1 3859699"/>
              <a:gd name="f5260" fmla="*/ f4031 1 3357396"/>
              <a:gd name="f5261" fmla="*/ f4032 1 3859699"/>
              <a:gd name="f5262" fmla="*/ f4033 1 3357396"/>
              <a:gd name="f5263" fmla="*/ f4034 1 3859699"/>
              <a:gd name="f5264" fmla="*/ f4035 1 3357396"/>
              <a:gd name="f5265" fmla="*/ f4036 1 3859699"/>
              <a:gd name="f5266" fmla="*/ f4037 1 3357396"/>
              <a:gd name="f5267" fmla="*/ f4038 1 3859699"/>
              <a:gd name="f5268" fmla="*/ f4039 1 3357396"/>
              <a:gd name="f5269" fmla="*/ f4040 1 3859699"/>
              <a:gd name="f5270" fmla="*/ f4041 1 3357396"/>
              <a:gd name="f5271" fmla="*/ f4042 1 3859699"/>
              <a:gd name="f5272" fmla="*/ f4043 1 3357396"/>
              <a:gd name="f5273" fmla="*/ f4044 1 3859699"/>
              <a:gd name="f5274" fmla="*/ f4045 1 3357396"/>
              <a:gd name="f5275" fmla="*/ f4046 1 3859699"/>
              <a:gd name="f5276" fmla="*/ f4047 1 3357396"/>
              <a:gd name="f5277" fmla="*/ f4048 1 3859699"/>
              <a:gd name="f5278" fmla="*/ f4049 1 3357396"/>
              <a:gd name="f5279" fmla="*/ f4050 1 3859699"/>
              <a:gd name="f5280" fmla="*/ f4051 1 3357396"/>
              <a:gd name="f5281" fmla="*/ f4052 1 3859699"/>
              <a:gd name="f5282" fmla="*/ f4053 1 3357396"/>
              <a:gd name="f5283" fmla="*/ f4054 1 3859699"/>
              <a:gd name="f5284" fmla="*/ f4055 1 3357396"/>
              <a:gd name="f5285" fmla="*/ f4056 1 3859699"/>
              <a:gd name="f5286" fmla="*/ f4057 1 3357396"/>
              <a:gd name="f5287" fmla="*/ f4058 1 3859699"/>
              <a:gd name="f5288" fmla="*/ f4059 1 3357396"/>
              <a:gd name="f5289" fmla="*/ f4060 1 3859699"/>
              <a:gd name="f5290" fmla="*/ f4061 1 3357396"/>
              <a:gd name="f5291" fmla="*/ f4062 1 3859699"/>
              <a:gd name="f5292" fmla="*/ f4063 1 3357396"/>
              <a:gd name="f5293" fmla="*/ f4064 1 3859699"/>
              <a:gd name="f5294" fmla="*/ f4065 1 3357396"/>
              <a:gd name="f5295" fmla="*/ f4066 1 3859699"/>
              <a:gd name="f5296" fmla="*/ f4067 1 3357396"/>
              <a:gd name="f5297" fmla="*/ f4068 1 3859699"/>
              <a:gd name="f5298" fmla="*/ f4069 1 3357396"/>
              <a:gd name="f5299" fmla="*/ f4070 1 3859699"/>
              <a:gd name="f5300" fmla="*/ f4071 1 3357396"/>
              <a:gd name="f5301" fmla="*/ f4072 1 3859699"/>
              <a:gd name="f5302" fmla="*/ f4073 1 3357396"/>
              <a:gd name="f5303" fmla="*/ f4074 1 3859699"/>
              <a:gd name="f5304" fmla="*/ f4075 1 3357396"/>
              <a:gd name="f5305" fmla="*/ f4076 1 3859699"/>
              <a:gd name="f5306" fmla="*/ f4077 1 3357396"/>
              <a:gd name="f5307" fmla="*/ f4078 1 3357396"/>
              <a:gd name="f5308" fmla="*/ f4079 1 3859699"/>
              <a:gd name="f5309" fmla="*/ f4080 1 3357396"/>
              <a:gd name="f5310" fmla="*/ f4081 1 3859699"/>
              <a:gd name="f5311" fmla="*/ f4082 1 3357396"/>
              <a:gd name="f5312" fmla="*/ f4083 1 3859699"/>
              <a:gd name="f5313" fmla="*/ f4084 1 3357396"/>
              <a:gd name="f5314" fmla="*/ f4085 1 3859699"/>
              <a:gd name="f5315" fmla="*/ f4086 1 3357396"/>
              <a:gd name="f5316" fmla="*/ f4087 1 3859699"/>
              <a:gd name="f5317" fmla="*/ f4088 1 3357396"/>
              <a:gd name="f5318" fmla="*/ f4089 1 3859699"/>
              <a:gd name="f5319" fmla="*/ f4090 1 3357396"/>
              <a:gd name="f5320" fmla="*/ f4091 1 3859699"/>
              <a:gd name="f5321" fmla="*/ f4092 1 3357396"/>
              <a:gd name="f5322" fmla="*/ f4093 1 3859699"/>
              <a:gd name="f5323" fmla="*/ f4094 1 3357396"/>
              <a:gd name="f5324" fmla="*/ f4095 1 3859699"/>
              <a:gd name="f5325" fmla="*/ f4096 1 3357396"/>
              <a:gd name="f5326" fmla="*/ f4097 1 3859699"/>
              <a:gd name="f5327" fmla="*/ f4098 1 3357396"/>
              <a:gd name="f5328" fmla="*/ f4099 1 3357396"/>
              <a:gd name="f5329" fmla="*/ f4100 1 3859699"/>
              <a:gd name="f5330" fmla="*/ f4101 1 3357396"/>
              <a:gd name="f5331" fmla="*/ f4102 1 3859699"/>
              <a:gd name="f5332" fmla="*/ f4103 1 3357396"/>
              <a:gd name="f5333" fmla="*/ f4104 1 3859699"/>
              <a:gd name="f5334" fmla="*/ f4105 1 3357396"/>
              <a:gd name="f5335" fmla="*/ f4106 1 3859699"/>
              <a:gd name="f5336" fmla="*/ f4107 1 3357396"/>
              <a:gd name="f5337" fmla="*/ f4108 1 3859699"/>
              <a:gd name="f5338" fmla="*/ f4109 1 3357396"/>
              <a:gd name="f5339" fmla="*/ f4110 1 3859699"/>
              <a:gd name="f5340" fmla="*/ f4111 1 3357396"/>
              <a:gd name="f5341" fmla="*/ f4112 1 3859699"/>
              <a:gd name="f5342" fmla="*/ f4113 1 3357396"/>
              <a:gd name="f5343" fmla="*/ f4114 1 3859699"/>
              <a:gd name="f5344" fmla="*/ f4115 1 3357396"/>
              <a:gd name="f5345" fmla="*/ f4116 1 3859699"/>
              <a:gd name="f5346" fmla="*/ f4117 1 3357396"/>
              <a:gd name="f5347" fmla="*/ f4118 1 3859699"/>
              <a:gd name="f5348" fmla="*/ f4119 1 3357396"/>
              <a:gd name="f5349" fmla="*/ f4120 1 3859699"/>
              <a:gd name="f5350" fmla="*/ f4121 1 3357396"/>
              <a:gd name="f5351" fmla="*/ f4122 1 3859699"/>
              <a:gd name="f5352" fmla="*/ f4123 1 3357396"/>
              <a:gd name="f5353" fmla="*/ f4124 1 3859699"/>
              <a:gd name="f5354" fmla="*/ f4125 1 3357396"/>
              <a:gd name="f5355" fmla="*/ f4126 1 3859699"/>
              <a:gd name="f5356" fmla="*/ f4127 1 3357396"/>
              <a:gd name="f5357" fmla="*/ f4128 1 3859699"/>
              <a:gd name="f5358" fmla="*/ f4129 1 3357396"/>
              <a:gd name="f5359" fmla="*/ f4130 1 3859699"/>
              <a:gd name="f5360" fmla="*/ f4131 1 3357396"/>
              <a:gd name="f5361" fmla="*/ f4132 1 3859699"/>
              <a:gd name="f5362" fmla="*/ f4133 1 3859699"/>
              <a:gd name="f5363" fmla="*/ f4134 1 3357396"/>
              <a:gd name="f5364" fmla="*/ f4135 1 3859699"/>
              <a:gd name="f5365" fmla="*/ f4136 1 3859699"/>
              <a:gd name="f5366" fmla="*/ f4137 1 3357396"/>
              <a:gd name="f5367" fmla="*/ f4138 1 3859699"/>
              <a:gd name="f5368" fmla="*/ f4139 1 3357396"/>
              <a:gd name="f5369" fmla="*/ f4140 1 3859699"/>
              <a:gd name="f5370" fmla="*/ f4141 1 3357396"/>
              <a:gd name="f5371" fmla="*/ f4142 1 3859699"/>
              <a:gd name="f5372" fmla="*/ f4143 1 3357396"/>
              <a:gd name="f5373" fmla="*/ f4144 1 3859699"/>
              <a:gd name="f5374" fmla="*/ f4145 1 3357396"/>
              <a:gd name="f5375" fmla="*/ f4146 1 3859699"/>
              <a:gd name="f5376" fmla="*/ f4147 1 3357396"/>
              <a:gd name="f5377" fmla="*/ f4148 1 3859699"/>
              <a:gd name="f5378" fmla="*/ f4149 1 3357396"/>
              <a:gd name="f5379" fmla="*/ f4150 1 3859699"/>
              <a:gd name="f5380" fmla="*/ f4151 1 3357396"/>
              <a:gd name="f5381" fmla="*/ f4152 1 3859699"/>
              <a:gd name="f5382" fmla="*/ f4153 1 3357396"/>
              <a:gd name="f5383" fmla="*/ f4154 1 3859699"/>
              <a:gd name="f5384" fmla="*/ f4155 1 3357396"/>
              <a:gd name="f5385" fmla="*/ f4156 1 3859699"/>
              <a:gd name="f5386" fmla="*/ f4157 1 3357396"/>
              <a:gd name="f5387" fmla="*/ f4158 1 3859699"/>
              <a:gd name="f5388" fmla="*/ f4159 1 3357396"/>
              <a:gd name="f5389" fmla="*/ f4160 1 3859699"/>
              <a:gd name="f5390" fmla="*/ f4161 1 3357396"/>
              <a:gd name="f5391" fmla="*/ f4162 1 3859699"/>
              <a:gd name="f5392" fmla="*/ f4163 1 3859699"/>
              <a:gd name="f5393" fmla="*/ f4164 1 3357396"/>
              <a:gd name="f5394" fmla="*/ f4165 1 3859699"/>
              <a:gd name="f5395" fmla="*/ f4166 1 3357396"/>
              <a:gd name="f5396" fmla="*/ f4167 1 3859699"/>
              <a:gd name="f5397" fmla="*/ f4168 1 3357396"/>
              <a:gd name="f5398" fmla="*/ f4169 1 3859699"/>
              <a:gd name="f5399" fmla="*/ f4170 1 3357396"/>
              <a:gd name="f5400" fmla="*/ f4171 1 3859699"/>
              <a:gd name="f5401" fmla="*/ f4172 1 3357396"/>
              <a:gd name="f5402" fmla="*/ f4173 1 3859699"/>
              <a:gd name="f5403" fmla="*/ f4174 1 3357396"/>
              <a:gd name="f5404" fmla="*/ f4175 1 3859699"/>
              <a:gd name="f5405" fmla="*/ f4176 1 3357396"/>
              <a:gd name="f5406" fmla="*/ f4177 1 3859699"/>
              <a:gd name="f5407" fmla="*/ f4178 1 3357396"/>
              <a:gd name="f5408" fmla="*/ f4179 1 3859699"/>
              <a:gd name="f5409" fmla="*/ f4180 1 3357396"/>
              <a:gd name="f5410" fmla="*/ f4181 1 3859699"/>
              <a:gd name="f5411" fmla="*/ f4182 1 3357396"/>
              <a:gd name="f5412" fmla="*/ f4183 1 3859699"/>
              <a:gd name="f5413" fmla="*/ f4184 1 3357396"/>
              <a:gd name="f5414" fmla="*/ f4185 1 3859699"/>
              <a:gd name="f5415" fmla="*/ f4186 1 3357396"/>
              <a:gd name="f5416" fmla="*/ f4187 1 3859699"/>
              <a:gd name="f5417" fmla="*/ f4188 1 3357396"/>
              <a:gd name="f5418" fmla="*/ f4189 1 3859699"/>
              <a:gd name="f5419" fmla="*/ f4190 1 3357396"/>
              <a:gd name="f5420" fmla="*/ f4191 1 3859699"/>
              <a:gd name="f5421" fmla="*/ f4192 1 3357396"/>
              <a:gd name="f5422" fmla="*/ f4193 1 3859699"/>
              <a:gd name="f5423" fmla="*/ f4194 1 3357396"/>
              <a:gd name="f5424" fmla="*/ f4195 1 3859699"/>
              <a:gd name="f5425" fmla="*/ f4196 1 3357396"/>
              <a:gd name="f5426" fmla="*/ f4197 1 3859699"/>
              <a:gd name="f5427" fmla="*/ f4198 1 3357396"/>
              <a:gd name="f5428" fmla="*/ f4199 1 3859699"/>
              <a:gd name="f5429" fmla="*/ f4200 1 3357396"/>
              <a:gd name="f5430" fmla="*/ f4201 1 3859699"/>
              <a:gd name="f5431" fmla="*/ f4202 1 3357396"/>
              <a:gd name="f5432" fmla="*/ f4203 1 3859699"/>
              <a:gd name="f5433" fmla="*/ f4204 1 3357396"/>
              <a:gd name="f5434" fmla="*/ f4205 1 3859699"/>
              <a:gd name="f5435" fmla="*/ f4206 1 3357396"/>
              <a:gd name="f5436" fmla="*/ f4207 1 3859699"/>
              <a:gd name="f5437" fmla="*/ f4208 1 3357396"/>
              <a:gd name="f5438" fmla="*/ f4209 1 3859699"/>
              <a:gd name="f5439" fmla="*/ f4210 1 3357396"/>
              <a:gd name="f5440" fmla="*/ f4211 1 3859699"/>
              <a:gd name="f5441" fmla="*/ f4212 1 3357396"/>
              <a:gd name="f5442" fmla="*/ f4213 1 3859699"/>
              <a:gd name="f5443" fmla="*/ f4214 1 3357396"/>
              <a:gd name="f5444" fmla="*/ f4215 1 3859699"/>
              <a:gd name="f5445" fmla="*/ f4216 1 3357396"/>
              <a:gd name="f5446" fmla="*/ f4217 1 3859699"/>
              <a:gd name="f5447" fmla="*/ f4218 1 3357396"/>
              <a:gd name="f5448" fmla="*/ f4219 1 3859699"/>
              <a:gd name="f5449" fmla="*/ f4220 1 3357396"/>
              <a:gd name="f5450" fmla="*/ f4221 1 3859699"/>
              <a:gd name="f5451" fmla="*/ f4222 1 3357396"/>
              <a:gd name="f5452" fmla="*/ f4223 1 3859699"/>
              <a:gd name="f5453" fmla="*/ f4224 1 3357396"/>
              <a:gd name="f5454" fmla="*/ f4225 1 3859699"/>
              <a:gd name="f5455" fmla="*/ f4226 1 3357396"/>
              <a:gd name="f5456" fmla="*/ f4227 1 3859699"/>
              <a:gd name="f5457" fmla="*/ f4228 1 3357396"/>
              <a:gd name="f5458" fmla="*/ f4229 1 3859699"/>
              <a:gd name="f5459" fmla="*/ f4230 1 3357396"/>
              <a:gd name="f5460" fmla="*/ f4231 1 3859699"/>
              <a:gd name="f5461" fmla="*/ f4232 1 3357396"/>
              <a:gd name="f5462" fmla="*/ f4233 1 3859699"/>
              <a:gd name="f5463" fmla="*/ f4234 1 3357396"/>
              <a:gd name="f5464" fmla="*/ f4235 1 3859699"/>
              <a:gd name="f5465" fmla="*/ f4236 1 3357396"/>
              <a:gd name="f5466" fmla="*/ f4237 1 3859699"/>
              <a:gd name="f5467" fmla="*/ f4238 1 3357396"/>
              <a:gd name="f5468" fmla="*/ f4239 1 3859699"/>
              <a:gd name="f5469" fmla="*/ f4240 1 3357396"/>
              <a:gd name="f5470" fmla="*/ f4241 1 3859699"/>
              <a:gd name="f5471" fmla="*/ f4242 1 3357396"/>
              <a:gd name="f5472" fmla="*/ f4243 1 3859699"/>
              <a:gd name="f5473" fmla="*/ f4244 1 3357396"/>
              <a:gd name="f5474" fmla="*/ f4245 1 3859699"/>
              <a:gd name="f5475" fmla="*/ f4246 1 3357396"/>
              <a:gd name="f5476" fmla="*/ f4247 1 3859699"/>
              <a:gd name="f5477" fmla="*/ f4248 1 3357396"/>
              <a:gd name="f5478" fmla="*/ f4249 1 3859699"/>
              <a:gd name="f5479" fmla="*/ f4250 1 3357396"/>
              <a:gd name="f5480" fmla="*/ f4251 1 3859699"/>
              <a:gd name="f5481" fmla="*/ f4252 1 3357396"/>
              <a:gd name="f5482" fmla="*/ f4253 1 3859699"/>
              <a:gd name="f5483" fmla="*/ f4254 1 3357396"/>
              <a:gd name="f5484" fmla="*/ f4255 1 3859699"/>
              <a:gd name="f5485" fmla="*/ f4256 1 3357396"/>
              <a:gd name="f5486" fmla="*/ f4257 1 3859699"/>
              <a:gd name="f5487" fmla="*/ f4258 1 3357396"/>
              <a:gd name="f5488" fmla="*/ f4259 1 3859699"/>
              <a:gd name="f5489" fmla="*/ f4260 1 3357396"/>
              <a:gd name="f5490" fmla="*/ f4261 1 3859699"/>
              <a:gd name="f5491" fmla="*/ f4262 1 3357396"/>
              <a:gd name="f5492" fmla="*/ f4263 1 3859699"/>
              <a:gd name="f5493" fmla="*/ f4264 1 3357396"/>
              <a:gd name="f5494" fmla="*/ f4265 1 3859699"/>
              <a:gd name="f5495" fmla="*/ f4266 1 3357396"/>
              <a:gd name="f5496" fmla="*/ f4267 1 3859699"/>
              <a:gd name="f5497" fmla="*/ f4268 1 3859699"/>
              <a:gd name="f5498" fmla="*/ f4269 1 3357396"/>
              <a:gd name="f5499" fmla="*/ f4270 1 3859699"/>
              <a:gd name="f5500" fmla="*/ f4271 1 3357396"/>
              <a:gd name="f5501" fmla="*/ f4272 1 3859699"/>
              <a:gd name="f5502" fmla="*/ f4273 1 3357396"/>
              <a:gd name="f5503" fmla="*/ f4274 1 3859699"/>
              <a:gd name="f5504" fmla="*/ f4275 1 3357396"/>
              <a:gd name="f5505" fmla="*/ f4276 1 3859699"/>
              <a:gd name="f5506" fmla="*/ f4277 1 3357396"/>
              <a:gd name="f5507" fmla="*/ f4278 1 3357396"/>
              <a:gd name="f5508" fmla="*/ f4279 1 3859699"/>
              <a:gd name="f5509" fmla="*/ f4280 1 3357396"/>
              <a:gd name="f5510" fmla="*/ f4281 1 3859699"/>
              <a:gd name="f5511" fmla="*/ f4282 1 3357396"/>
              <a:gd name="f5512" fmla="*/ f4283 1 3859699"/>
              <a:gd name="f5513" fmla="*/ f4284 1 3357396"/>
              <a:gd name="f5514" fmla="*/ f4285 1 3859699"/>
              <a:gd name="f5515" fmla="*/ f4286 1 3357396"/>
              <a:gd name="f5516" fmla="*/ f4287 1 3859699"/>
              <a:gd name="f5517" fmla="*/ f4288 1 3357396"/>
              <a:gd name="f5518" fmla="*/ f4289 1 3859699"/>
              <a:gd name="f5519" fmla="*/ f4290 1 3357396"/>
              <a:gd name="f5520" fmla="*/ f4291 1 3859699"/>
              <a:gd name="f5521" fmla="*/ f4292 1 3357396"/>
              <a:gd name="f5522" fmla="*/ f4293 1 3859699"/>
              <a:gd name="f5523" fmla="*/ f4294 1 3357396"/>
              <a:gd name="f5524" fmla="*/ f4295 1 3859699"/>
              <a:gd name="f5525" fmla="*/ f4296 1 3357396"/>
              <a:gd name="f5526" fmla="*/ f4297 1 3859699"/>
              <a:gd name="f5527" fmla="*/ f4298 1 3357396"/>
              <a:gd name="f5528" fmla="*/ f4299 1 3357396"/>
              <a:gd name="f5529" fmla="*/ f4300 1 3859699"/>
              <a:gd name="f5530" fmla="*/ f4301 1 3357396"/>
              <a:gd name="f5531" fmla="*/ f4302 1 3859699"/>
              <a:gd name="f5532" fmla="*/ f4303 1 3357396"/>
              <a:gd name="f5533" fmla="*/ f4304 1 3859699"/>
              <a:gd name="f5534" fmla="*/ f4305 1 3357396"/>
              <a:gd name="f5535" fmla="*/ f4306 1 3859699"/>
              <a:gd name="f5536" fmla="*/ f4307 1 3357396"/>
              <a:gd name="f5537" fmla="*/ f4308 1 3859699"/>
              <a:gd name="f5538" fmla="*/ f4309 1 3357396"/>
              <a:gd name="f5539" fmla="*/ f4310 1 3859699"/>
              <a:gd name="f5540" fmla="*/ f4311 1 3357396"/>
              <a:gd name="f5541" fmla="*/ f4312 1 3859699"/>
              <a:gd name="f5542" fmla="*/ f4313 1 3859699"/>
              <a:gd name="f5543" fmla="*/ f4314 1 3357396"/>
              <a:gd name="f5544" fmla="*/ f4315 1 3859699"/>
              <a:gd name="f5545" fmla="*/ f4316 1 3357396"/>
              <a:gd name="f5546" fmla="*/ f4317 1 3859699"/>
              <a:gd name="f5547" fmla="*/ f4318 1 3357396"/>
              <a:gd name="f5548" fmla="*/ f4319 1 3357396"/>
              <a:gd name="f5549" fmla="*/ f4320 1 3357396"/>
              <a:gd name="f5550" fmla="*/ f4321 1 3859699"/>
              <a:gd name="f5551" fmla="*/ f4322 1 3357396"/>
              <a:gd name="f5552" fmla="*/ f4323 1 3859699"/>
              <a:gd name="f5553" fmla="*/ f4324 1 3357396"/>
              <a:gd name="f5554" fmla="*/ f4325 1 3859699"/>
              <a:gd name="f5555" fmla="*/ f4326 1 3357396"/>
              <a:gd name="f5556" fmla="*/ f4327 1 3859699"/>
              <a:gd name="f5557" fmla="*/ f4328 1 3357396"/>
              <a:gd name="f5558" fmla="*/ f4329 1 3859699"/>
              <a:gd name="f5559" fmla="*/ f4330 1 3357396"/>
              <a:gd name="f5560" fmla="*/ f4331 1 3859699"/>
              <a:gd name="f5561" fmla="*/ f4332 1 3357396"/>
              <a:gd name="f5562" fmla="*/ f4333 1 3859699"/>
              <a:gd name="f5563" fmla="*/ f4334 1 3357396"/>
              <a:gd name="f5564" fmla="*/ f4335 1 3859699"/>
              <a:gd name="f5565" fmla="*/ f4336 1 3859699"/>
              <a:gd name="f5566" fmla="*/ f4337 1 3357396"/>
              <a:gd name="f5567" fmla="*/ f4338 1 3357396"/>
              <a:gd name="f5568" fmla="*/ f4339 1 3859699"/>
              <a:gd name="f5569" fmla="*/ f4340 1 3357396"/>
              <a:gd name="f5570" fmla="*/ f4341 1 3859699"/>
              <a:gd name="f5571" fmla="*/ f4342 1 3357396"/>
              <a:gd name="f5572" fmla="*/ f4343 1 3859699"/>
              <a:gd name="f5573" fmla="*/ f4344 1 3357396"/>
              <a:gd name="f5574" fmla="*/ f4345 1 3859699"/>
              <a:gd name="f5575" fmla="*/ f4346 1 3357396"/>
              <a:gd name="f5576" fmla="*/ f4347 1 3859699"/>
              <a:gd name="f5577" fmla="*/ f4348 1 3357396"/>
              <a:gd name="f5578" fmla="*/ f4349 1 3859699"/>
              <a:gd name="f5579" fmla="*/ f4350 1 3357396"/>
              <a:gd name="f5580" fmla="*/ f4351 1 3859699"/>
              <a:gd name="f5581" fmla="*/ f4352 1 3357396"/>
              <a:gd name="f5582" fmla="*/ f4353 1 3859699"/>
              <a:gd name="f5583" fmla="*/ f4354 1 3357396"/>
              <a:gd name="f5584" fmla="*/ f4355 1 3859699"/>
              <a:gd name="f5585" fmla="*/ f4356 1 3357396"/>
              <a:gd name="f5586" fmla="*/ f4357 1 3859699"/>
              <a:gd name="f5587" fmla="*/ f4358 1 3357396"/>
              <a:gd name="f5588" fmla="*/ f4359 1 3859699"/>
              <a:gd name="f5589" fmla="*/ f4360 1 3357396"/>
              <a:gd name="f5590" fmla="*/ f4361 1 3859699"/>
              <a:gd name="f5591" fmla="*/ f4362 1 3357396"/>
              <a:gd name="f5592" fmla="*/ f4363 1 3859699"/>
              <a:gd name="f5593" fmla="*/ f4364 1 3357396"/>
              <a:gd name="f5594" fmla="*/ f4365 1 3859699"/>
              <a:gd name="f5595" fmla="*/ f4366 1 3357396"/>
              <a:gd name="f5596" fmla="*/ f4367 1 3859699"/>
              <a:gd name="f5597" fmla="*/ f4368 1 3357396"/>
              <a:gd name="f5598" fmla="*/ f4369 1 3859699"/>
              <a:gd name="f5599" fmla="*/ f4370 1 3357396"/>
              <a:gd name="f5600" fmla="*/ f4371 1 3859699"/>
              <a:gd name="f5601" fmla="*/ f4372 1 3357396"/>
              <a:gd name="f5602" fmla="*/ f4373 1 3859699"/>
              <a:gd name="f5603" fmla="*/ f4374 1 3357396"/>
              <a:gd name="f5604" fmla="*/ f4375 1 3859699"/>
              <a:gd name="f5605" fmla="*/ f4376 1 3357396"/>
              <a:gd name="f5606" fmla="*/ f4377 1 3357396"/>
              <a:gd name="f5607" fmla="*/ f4378 1 3859699"/>
              <a:gd name="f5608" fmla="*/ f4379 1 3357396"/>
              <a:gd name="f5609" fmla="*/ f4380 1 3859699"/>
              <a:gd name="f5610" fmla="*/ f4381 1 3357396"/>
              <a:gd name="f5611" fmla="*/ f4382 1 3859699"/>
              <a:gd name="f5612" fmla="*/ f4383 1 3357396"/>
              <a:gd name="f5613" fmla="*/ f4384 1 3859699"/>
              <a:gd name="f5614" fmla="*/ f4385 1 3357396"/>
              <a:gd name="f5615" fmla="*/ f4386 1 3859699"/>
              <a:gd name="f5616" fmla="*/ f4387 1 3357396"/>
              <a:gd name="f5617" fmla="*/ f4388 1 3859699"/>
              <a:gd name="f5618" fmla="*/ f4389 1 3357396"/>
              <a:gd name="f5619" fmla="*/ f4390 1 3859699"/>
              <a:gd name="f5620" fmla="*/ f4391 1 3357396"/>
              <a:gd name="f5621" fmla="*/ f4392 1 3859699"/>
              <a:gd name="f5622" fmla="*/ f4393 1 3357396"/>
              <a:gd name="f5623" fmla="*/ f4394 1 3859699"/>
              <a:gd name="f5624" fmla="*/ f4395 1 3357396"/>
              <a:gd name="f5625" fmla="*/ f4396 1 3859699"/>
              <a:gd name="f5626" fmla="*/ f4397 1 3357396"/>
              <a:gd name="f5627" fmla="*/ f4398 1 3859699"/>
              <a:gd name="f5628" fmla="*/ f4399 1 3357396"/>
              <a:gd name="f5629" fmla="*/ f4400 1 3859699"/>
              <a:gd name="f5630" fmla="*/ f4401 1 3357396"/>
              <a:gd name="f5631" fmla="*/ f4402 1 3859699"/>
              <a:gd name="f5632" fmla="*/ f4403 1 3357396"/>
              <a:gd name="f5633" fmla="*/ f4404 1 3859699"/>
              <a:gd name="f5634" fmla="*/ f4405 1 3357396"/>
              <a:gd name="f5635" fmla="*/ f4406 1 3357396"/>
              <a:gd name="f5636" fmla="*/ f4407 1 3859699"/>
              <a:gd name="f5637" fmla="*/ f4408 1 3357396"/>
              <a:gd name="f5638" fmla="*/ f4409 1 3859699"/>
              <a:gd name="f5639" fmla="*/ f4410 1 3357396"/>
              <a:gd name="f5640" fmla="*/ f4411 1 3859699"/>
              <a:gd name="f5641" fmla="*/ f4412 1 3357396"/>
              <a:gd name="f5642" fmla="*/ f4413 1 3859699"/>
              <a:gd name="f5643" fmla="*/ f4414 1 3357396"/>
              <a:gd name="f5644" fmla="*/ f4415 1 3859699"/>
              <a:gd name="f5645" fmla="*/ f4416 1 3357396"/>
              <a:gd name="f5646" fmla="*/ f4417 1 3859699"/>
              <a:gd name="f5647" fmla="*/ f4418 1 3357396"/>
              <a:gd name="f5648" fmla="*/ f4419 1 3859699"/>
              <a:gd name="f5649" fmla="*/ f4420 1 3357396"/>
              <a:gd name="f5650" fmla="*/ f4421 1 3859699"/>
              <a:gd name="f5651" fmla="*/ f4422 1 3357396"/>
              <a:gd name="f5652" fmla="*/ f4423 1 3859699"/>
              <a:gd name="f5653" fmla="*/ f4424 1 3357396"/>
              <a:gd name="f5654" fmla="*/ f4425 1 3859699"/>
              <a:gd name="f5655" fmla="*/ f4426 1 3357396"/>
              <a:gd name="f5656" fmla="*/ f4427 1 3859699"/>
              <a:gd name="f5657" fmla="*/ f4428 1 3357396"/>
              <a:gd name="f5658" fmla="*/ f4429 1 3859699"/>
              <a:gd name="f5659" fmla="*/ f4430 1 3357396"/>
              <a:gd name="f5660" fmla="*/ f4431 1 3859699"/>
              <a:gd name="f5661" fmla="*/ f4432 1 3357396"/>
              <a:gd name="f5662" fmla="*/ f4433 1 3859699"/>
              <a:gd name="f5663" fmla="*/ f4434 1 3357396"/>
              <a:gd name="f5664" fmla="*/ f4435 1 3859699"/>
              <a:gd name="f5665" fmla="*/ f4436 1 3859699"/>
              <a:gd name="f5666" fmla="*/ f4437 1 3357396"/>
              <a:gd name="f5667" fmla="*/ f4438 1 3859699"/>
              <a:gd name="f5668" fmla="*/ f4439 1 3357396"/>
              <a:gd name="f5669" fmla="*/ f4440 1 3859699"/>
              <a:gd name="f5670" fmla="*/ f4441 1 3357396"/>
              <a:gd name="f5671" fmla="*/ f4442 1 3859699"/>
              <a:gd name="f5672" fmla="*/ f4443 1 3357396"/>
              <a:gd name="f5673" fmla="*/ f4444 1 3859699"/>
              <a:gd name="f5674" fmla="*/ f4445 1 3357396"/>
              <a:gd name="f5675" fmla="*/ f4446 1 3859699"/>
              <a:gd name="f5676" fmla="*/ f4447 1 3357396"/>
              <a:gd name="f5677" fmla="*/ f4448 1 3859699"/>
              <a:gd name="f5678" fmla="*/ f4449 1 3357396"/>
              <a:gd name="f5679" fmla="*/ f4450 1 3859699"/>
              <a:gd name="f5680" fmla="*/ f4451 1 3357396"/>
              <a:gd name="f5681" fmla="*/ f4452 1 3859699"/>
              <a:gd name="f5682" fmla="*/ f4453 1 3357396"/>
              <a:gd name="f5683" fmla="*/ f4454 1 3859699"/>
              <a:gd name="f5684" fmla="*/ f4455 1 3357396"/>
              <a:gd name="f5685" fmla="*/ f4456 1 3859699"/>
              <a:gd name="f5686" fmla="*/ f4457 1 3357396"/>
              <a:gd name="f5687" fmla="*/ f4458 1 3859699"/>
              <a:gd name="f5688" fmla="*/ f4459 1 3357396"/>
              <a:gd name="f5689" fmla="*/ f4460 1 3859699"/>
              <a:gd name="f5690" fmla="*/ f4461 1 3859699"/>
              <a:gd name="f5691" fmla="*/ f4462 1 3357396"/>
              <a:gd name="f5692" fmla="*/ f4463 1 3859699"/>
              <a:gd name="f5693" fmla="*/ f4464 1 3357396"/>
              <a:gd name="f5694" fmla="*/ f4465 1 3859699"/>
              <a:gd name="f5695" fmla="*/ f4466 1 3357396"/>
              <a:gd name="f5696" fmla="*/ f4467 1 3859699"/>
              <a:gd name="f5697" fmla="*/ f4468 1 3357396"/>
              <a:gd name="f5698" fmla="*/ f4469 1 3859699"/>
              <a:gd name="f5699" fmla="*/ f4470 1 3357396"/>
              <a:gd name="f5700" fmla="*/ f4471 1 3859699"/>
              <a:gd name="f5701" fmla="*/ f4472 1 3357396"/>
              <a:gd name="f5702" fmla="*/ f4473 1 3859699"/>
              <a:gd name="f5703" fmla="*/ f4474 1 3357396"/>
              <a:gd name="f5704" fmla="*/ f4475 1 3859699"/>
              <a:gd name="f5705" fmla="*/ f4476 1 3357396"/>
              <a:gd name="f5706" fmla="*/ f4477 1 3859699"/>
              <a:gd name="f5707" fmla="*/ f4478 1 3357396"/>
              <a:gd name="f5708" fmla="*/ f4479 1 3859699"/>
              <a:gd name="f5709" fmla="*/ f4480 1 3357396"/>
              <a:gd name="f5710" fmla="*/ f4481 1 3357396"/>
              <a:gd name="f5711" fmla="*/ f4482 1 3859699"/>
              <a:gd name="f5712" fmla="*/ f4483 1 3357396"/>
              <a:gd name="f5713" fmla="*/ f4484 1 3859699"/>
              <a:gd name="f5714" fmla="*/ f4485 1 3357396"/>
              <a:gd name="f5715" fmla="*/ f4486 1 3859699"/>
              <a:gd name="f5716" fmla="*/ f4487 1 3357396"/>
              <a:gd name="f5717" fmla="*/ f4488 1 3859699"/>
              <a:gd name="f5718" fmla="*/ f4489 1 3859699"/>
              <a:gd name="f5719" fmla="*/ f4490 1 3357396"/>
              <a:gd name="f5720" fmla="*/ f4491 1 3859699"/>
              <a:gd name="f5721" fmla="*/ f4492 1 3357396"/>
              <a:gd name="f5722" fmla="*/ f4493 1 3859699"/>
              <a:gd name="f5723" fmla="*/ f4494 1 3357396"/>
              <a:gd name="f5724" fmla="*/ f4495 1 3859699"/>
              <a:gd name="f5725" fmla="*/ f4496 1 3357396"/>
              <a:gd name="f5726" fmla="*/ f4497 1 3357396"/>
              <a:gd name="f5727" fmla="*/ f4498 1 3859699"/>
              <a:gd name="f5728" fmla="*/ f4499 1 3357396"/>
              <a:gd name="f5729" fmla="*/ f4500 1 3859699"/>
              <a:gd name="f5730" fmla="*/ f4501 1 3357396"/>
              <a:gd name="f5731" fmla="*/ f4502 1 3859699"/>
              <a:gd name="f5732" fmla="*/ f4503 1 3357396"/>
              <a:gd name="f5733" fmla="*/ f4504 1 3859699"/>
              <a:gd name="f5734" fmla="*/ f4505 1 3357396"/>
              <a:gd name="f5735" fmla="*/ f4506 1 3859699"/>
              <a:gd name="f5736" fmla="*/ f4507 1 3357396"/>
              <a:gd name="f5737" fmla="*/ f4508 1 3859699"/>
              <a:gd name="f5738" fmla="*/ f4509 1 3357396"/>
              <a:gd name="f5739" fmla="*/ f4510 1 3859699"/>
              <a:gd name="f5740" fmla="*/ f4511 1 3357396"/>
              <a:gd name="f5741" fmla="*/ f4512 1 3859699"/>
              <a:gd name="f5742" fmla="*/ f4513 1 3357396"/>
              <a:gd name="f5743" fmla="*/ f4514 1 3859699"/>
              <a:gd name="f5744" fmla="*/ f4515 1 3357396"/>
              <a:gd name="f5745" fmla="*/ f4516 1 3859699"/>
              <a:gd name="f5746" fmla="*/ f4517 1 3357396"/>
              <a:gd name="f5747" fmla="*/ f4518 1 3859699"/>
              <a:gd name="f5748" fmla="*/ f4519 1 3357396"/>
              <a:gd name="f5749" fmla="*/ f4520 1 3859699"/>
              <a:gd name="f5750" fmla="*/ f4521 1 3357396"/>
              <a:gd name="f5751" fmla="*/ f4522 1 3859699"/>
              <a:gd name="f5752" fmla="*/ f4523 1 3357396"/>
              <a:gd name="f5753" fmla="*/ f4524 1 3859699"/>
              <a:gd name="f5754" fmla="*/ f4525 1 3357396"/>
              <a:gd name="f5755" fmla="*/ f4526 1 3859699"/>
              <a:gd name="f5756" fmla="*/ f4527 1 3859699"/>
              <a:gd name="f5757" fmla="*/ f4528 1 3357396"/>
              <a:gd name="f5758" fmla="*/ f4529 1 3859699"/>
              <a:gd name="f5759" fmla="*/ f4530 1 3357396"/>
              <a:gd name="f5760" fmla="*/ f4531 1 3859699"/>
              <a:gd name="f5761" fmla="*/ f4532 1 3357396"/>
              <a:gd name="f5762" fmla="*/ f4533 1 3859699"/>
              <a:gd name="f5763" fmla="*/ f4534 1 3357396"/>
              <a:gd name="f5764" fmla="*/ f4535 1 3859699"/>
              <a:gd name="f5765" fmla="*/ f4536 1 3357396"/>
              <a:gd name="f5766" fmla="*/ f4537 1 3859699"/>
              <a:gd name="f5767" fmla="*/ f4538 1 3357396"/>
              <a:gd name="f5768" fmla="*/ f4539 1 3859699"/>
              <a:gd name="f5769" fmla="*/ f4540 1 3357396"/>
              <a:gd name="f5770" fmla="*/ f4541 1 3859699"/>
              <a:gd name="f5771" fmla="*/ f4542 1 3357396"/>
              <a:gd name="f5772" fmla="*/ f4543 1 3859699"/>
              <a:gd name="f5773" fmla="*/ f4544 1 3357396"/>
              <a:gd name="f5774" fmla="*/ f4545 1 3859699"/>
              <a:gd name="f5775" fmla="*/ f4546 1 3357396"/>
              <a:gd name="f5776" fmla="*/ f4547 1 3859699"/>
              <a:gd name="f5777" fmla="*/ f4548 1 3357396"/>
              <a:gd name="f5778" fmla="*/ f4549 1 3859699"/>
              <a:gd name="f5779" fmla="*/ f4550 1 3357396"/>
              <a:gd name="f5780" fmla="*/ f4551 1 3859699"/>
              <a:gd name="f5781" fmla="*/ f4552 1 3357396"/>
              <a:gd name="f5782" fmla="*/ f4553 1 3859699"/>
              <a:gd name="f5783" fmla="*/ f4554 1 3357396"/>
              <a:gd name="f5784" fmla="*/ f4555 1 3859699"/>
              <a:gd name="f5785" fmla="*/ f4556 1 3357396"/>
              <a:gd name="f5786" fmla="*/ f4557 1 3859699"/>
              <a:gd name="f5787" fmla="*/ f4558 1 3357396"/>
              <a:gd name="f5788" fmla="*/ f4559 1 3859699"/>
              <a:gd name="f5789" fmla="*/ f4560 1 3859699"/>
              <a:gd name="f5790" fmla="*/ f4561 1 3357396"/>
              <a:gd name="f5791" fmla="*/ f4562 1 3859699"/>
              <a:gd name="f5792" fmla="*/ f4563 1 3357396"/>
              <a:gd name="f5793" fmla="*/ f4564 1 3859699"/>
              <a:gd name="f5794" fmla="*/ f4565 1 3357396"/>
              <a:gd name="f5795" fmla="*/ f4566 1 3859699"/>
              <a:gd name="f5796" fmla="*/ f4567 1 3357396"/>
              <a:gd name="f5797" fmla="*/ f4568 1 3859699"/>
              <a:gd name="f5798" fmla="*/ f4569 1 3357396"/>
              <a:gd name="f5799" fmla="*/ f4570 1 3859699"/>
              <a:gd name="f5800" fmla="*/ f4571 1 3357396"/>
              <a:gd name="f5801" fmla="*/ f4572 1 3859699"/>
              <a:gd name="f5802" fmla="*/ f4573 1 3357396"/>
              <a:gd name="f5803" fmla="*/ f4574 1 3859699"/>
              <a:gd name="f5804" fmla="*/ f4575 1 3357396"/>
              <a:gd name="f5805" fmla="*/ f4576 1 3859699"/>
              <a:gd name="f5806" fmla="*/ f4577 1 3357396"/>
              <a:gd name="f5807" fmla="*/ f4578 1 3859699"/>
              <a:gd name="f5808" fmla="*/ f4579 1 3357396"/>
              <a:gd name="f5809" fmla="*/ f4580 1 3859699"/>
              <a:gd name="f5810" fmla="*/ f4581 1 3357396"/>
              <a:gd name="f5811" fmla="*/ f4582 1 3859699"/>
              <a:gd name="f5812" fmla="*/ f4583 1 3357396"/>
              <a:gd name="f5813" fmla="*/ f4584 1 3859699"/>
              <a:gd name="f5814" fmla="*/ f4585 1 3357396"/>
              <a:gd name="f5815" fmla="*/ f4586 1 3859699"/>
              <a:gd name="f5816" fmla="*/ f4587 1 3357396"/>
              <a:gd name="f5817" fmla="*/ f4588 1 3859699"/>
              <a:gd name="f5818" fmla="*/ f4589 1 3357396"/>
              <a:gd name="f5819" fmla="*/ f4590 1 3859699"/>
              <a:gd name="f5820" fmla="*/ f4591 1 3357396"/>
              <a:gd name="f5821" fmla="*/ f4592 1 3859699"/>
              <a:gd name="f5822" fmla="*/ f4593 1 3357396"/>
              <a:gd name="f5823" fmla="*/ f4594 1 3859699"/>
              <a:gd name="f5824" fmla="*/ f4595 1 3357396"/>
              <a:gd name="f5825" fmla="*/ f4596 1 3859699"/>
              <a:gd name="f5826" fmla="*/ f4597 1 3357396"/>
              <a:gd name="f5827" fmla="*/ f4598 1 3859699"/>
              <a:gd name="f5828" fmla="*/ f4599 1 3357396"/>
              <a:gd name="f5829" fmla="*/ f4600 1 3859699"/>
              <a:gd name="f5830" fmla="*/ f4601 1 3357396"/>
              <a:gd name="f5831" fmla="*/ f4602 1 3859699"/>
              <a:gd name="f5832" fmla="*/ f4603 1 3357396"/>
              <a:gd name="f5833" fmla="*/ f4604 1 3859699"/>
              <a:gd name="f5834" fmla="*/ f4605 1 3357396"/>
              <a:gd name="f5835" fmla="*/ f4606 1 3859699"/>
              <a:gd name="f5836" fmla="*/ f4607 1 3357396"/>
              <a:gd name="f5837" fmla="*/ f4608 1 3859699"/>
              <a:gd name="f5838" fmla="*/ f4609 1 3357396"/>
              <a:gd name="f5839" fmla="*/ f4610 1 3859699"/>
              <a:gd name="f5840" fmla="*/ f4611 1 3357396"/>
              <a:gd name="f5841" fmla="*/ f4612 1 3859699"/>
              <a:gd name="f5842" fmla="*/ f4613 1 3357396"/>
              <a:gd name="f5843" fmla="*/ f4614 1 3859699"/>
              <a:gd name="f5844" fmla="*/ f4615 1 3357396"/>
              <a:gd name="f5845" fmla="*/ f4616 1 3859699"/>
              <a:gd name="f5846" fmla="*/ f4617 1 3357396"/>
              <a:gd name="f5847" fmla="*/ f4618 1 3859699"/>
              <a:gd name="f5848" fmla="*/ f4619 1 3357396"/>
              <a:gd name="f5849" fmla="*/ f4620 1 3859699"/>
              <a:gd name="f5850" fmla="*/ f4621 1 3357396"/>
              <a:gd name="f5851" fmla="*/ f4622 1 3859699"/>
              <a:gd name="f5852" fmla="*/ f4623 1 3357396"/>
              <a:gd name="f5853" fmla="*/ f4624 1 3859699"/>
              <a:gd name="f5854" fmla="*/ f4625 1 3357396"/>
              <a:gd name="f5855" fmla="*/ f4626 1 3859699"/>
              <a:gd name="f5856" fmla="*/ f4627 1 3357396"/>
              <a:gd name="f5857" fmla="*/ f4628 1 3859699"/>
              <a:gd name="f5858" fmla="*/ f4629 1 3357396"/>
              <a:gd name="f5859" fmla="*/ f4630 1 3859699"/>
              <a:gd name="f5860" fmla="*/ f4631 1 3357396"/>
              <a:gd name="f5861" fmla="*/ f4632 1 3859699"/>
              <a:gd name="f5862" fmla="*/ f4633 1 3357396"/>
              <a:gd name="f5863" fmla="*/ f5 1 f3404"/>
              <a:gd name="f5864" fmla="*/ f6 1 f3404"/>
              <a:gd name="f5865" fmla="*/ f5 1 f3405"/>
              <a:gd name="f5866" fmla="*/ f7 1 f3405"/>
              <a:gd name="f5867" fmla="+- f4634 0 f1"/>
              <a:gd name="f5868" fmla="*/ f4635 1 f3404"/>
              <a:gd name="f5869" fmla="*/ f4636 1 f3405"/>
              <a:gd name="f5870" fmla="*/ f4637 1 f3404"/>
              <a:gd name="f5871" fmla="*/ f4638 1 f3405"/>
              <a:gd name="f5872" fmla="*/ f4639 1 f3404"/>
              <a:gd name="f5873" fmla="*/ f4640 1 f3405"/>
              <a:gd name="f5874" fmla="*/ f4641 1 f3404"/>
              <a:gd name="f5875" fmla="*/ f4642 1 f3404"/>
              <a:gd name="f5876" fmla="*/ f4643 1 f3405"/>
              <a:gd name="f5877" fmla="*/ f4644 1 f3404"/>
              <a:gd name="f5878" fmla="*/ f4645 1 f3405"/>
              <a:gd name="f5879" fmla="*/ f4646 1 f3404"/>
              <a:gd name="f5880" fmla="*/ f4647 1 f3405"/>
              <a:gd name="f5881" fmla="*/ f4648 1 f3404"/>
              <a:gd name="f5882" fmla="*/ f4649 1 f3405"/>
              <a:gd name="f5883" fmla="*/ f4650 1 f3404"/>
              <a:gd name="f5884" fmla="*/ f4651 1 f3405"/>
              <a:gd name="f5885" fmla="*/ f4652 1 f3404"/>
              <a:gd name="f5886" fmla="*/ f4653 1 f3405"/>
              <a:gd name="f5887" fmla="*/ f4654 1 f3404"/>
              <a:gd name="f5888" fmla="*/ f4655 1 f3405"/>
              <a:gd name="f5889" fmla="*/ f4656 1 f3404"/>
              <a:gd name="f5890" fmla="*/ f4657 1 f3405"/>
              <a:gd name="f5891" fmla="*/ f4658 1 f3404"/>
              <a:gd name="f5892" fmla="*/ f4659 1 f3405"/>
              <a:gd name="f5893" fmla="*/ f4660 1 f3404"/>
              <a:gd name="f5894" fmla="*/ f4661 1 f3404"/>
              <a:gd name="f5895" fmla="*/ f4662 1 f3405"/>
              <a:gd name="f5896" fmla="*/ f4663 1 f3404"/>
              <a:gd name="f5897" fmla="*/ f4664 1 f3405"/>
              <a:gd name="f5898" fmla="*/ f4665 1 f3404"/>
              <a:gd name="f5899" fmla="*/ f4666 1 f3405"/>
              <a:gd name="f5900" fmla="*/ f4667 1 f3404"/>
              <a:gd name="f5901" fmla="*/ f4668 1 f3405"/>
              <a:gd name="f5902" fmla="*/ f4669 1 f3404"/>
              <a:gd name="f5903" fmla="*/ f4670 1 f3405"/>
              <a:gd name="f5904" fmla="*/ f4671 1 f3404"/>
              <a:gd name="f5905" fmla="*/ f4672 1 f3405"/>
              <a:gd name="f5906" fmla="*/ f4673 1 f3405"/>
              <a:gd name="f5907" fmla="*/ f4674 1 f3404"/>
              <a:gd name="f5908" fmla="*/ f4675 1 f3405"/>
              <a:gd name="f5909" fmla="*/ f4676 1 f3404"/>
              <a:gd name="f5910" fmla="*/ f4677 1 f3405"/>
              <a:gd name="f5911" fmla="*/ f4678 1 f3404"/>
              <a:gd name="f5912" fmla="*/ f4679 1 f3405"/>
              <a:gd name="f5913" fmla="*/ f4680 1 f3404"/>
              <a:gd name="f5914" fmla="*/ f4681 1 f3405"/>
              <a:gd name="f5915" fmla="*/ f4682 1 f3404"/>
              <a:gd name="f5916" fmla="*/ f4683 1 f3405"/>
              <a:gd name="f5917" fmla="*/ f4684 1 f3404"/>
              <a:gd name="f5918" fmla="*/ f4685 1 f3405"/>
              <a:gd name="f5919" fmla="*/ f4686 1 f3404"/>
              <a:gd name="f5920" fmla="*/ f4687 1 f3404"/>
              <a:gd name="f5921" fmla="*/ f4688 1 f3405"/>
              <a:gd name="f5922" fmla="*/ f4689 1 f3404"/>
              <a:gd name="f5923" fmla="*/ f4690 1 f3405"/>
              <a:gd name="f5924" fmla="*/ f4691 1 f3404"/>
              <a:gd name="f5925" fmla="*/ f4692 1 f3405"/>
              <a:gd name="f5926" fmla="*/ f4693 1 f3404"/>
              <a:gd name="f5927" fmla="*/ f4694 1 f3405"/>
              <a:gd name="f5928" fmla="*/ f4695 1 f3404"/>
              <a:gd name="f5929" fmla="*/ f4696 1 f3405"/>
              <a:gd name="f5930" fmla="*/ f4697 1 f3404"/>
              <a:gd name="f5931" fmla="*/ f4698 1 f3405"/>
              <a:gd name="f5932" fmla="*/ f4699 1 f3404"/>
              <a:gd name="f5933" fmla="*/ f4700 1 f3405"/>
              <a:gd name="f5934" fmla="*/ f4701 1 f3405"/>
              <a:gd name="f5935" fmla="*/ f4702 1 f3404"/>
              <a:gd name="f5936" fmla="*/ f4703 1 f3405"/>
              <a:gd name="f5937" fmla="*/ f4704 1 f3404"/>
              <a:gd name="f5938" fmla="*/ f4705 1 f3405"/>
              <a:gd name="f5939" fmla="*/ f4706 1 f3404"/>
              <a:gd name="f5940" fmla="*/ f4707 1 f3405"/>
              <a:gd name="f5941" fmla="*/ f4708 1 f3404"/>
              <a:gd name="f5942" fmla="*/ f4709 1 f3405"/>
              <a:gd name="f5943" fmla="*/ f4710 1 f3404"/>
              <a:gd name="f5944" fmla="*/ f4711 1 f3405"/>
              <a:gd name="f5945" fmla="*/ f4712 1 f3404"/>
              <a:gd name="f5946" fmla="*/ f4713 1 f3405"/>
              <a:gd name="f5947" fmla="*/ f4714 1 f3404"/>
              <a:gd name="f5948" fmla="*/ f4715 1 f3405"/>
              <a:gd name="f5949" fmla="*/ f4716 1 f3404"/>
              <a:gd name="f5950" fmla="*/ f4717 1 f3405"/>
              <a:gd name="f5951" fmla="*/ f4718 1 f3404"/>
              <a:gd name="f5952" fmla="*/ f4719 1 f3405"/>
              <a:gd name="f5953" fmla="*/ f4720 1 f3404"/>
              <a:gd name="f5954" fmla="*/ f4721 1 f3405"/>
              <a:gd name="f5955" fmla="*/ f4722 1 f3404"/>
              <a:gd name="f5956" fmla="*/ f4723 1 f3405"/>
              <a:gd name="f5957" fmla="*/ f4724 1 f3405"/>
              <a:gd name="f5958" fmla="*/ f4725 1 f3404"/>
              <a:gd name="f5959" fmla="*/ f4726 1 f3405"/>
              <a:gd name="f5960" fmla="*/ f4727 1 f3404"/>
              <a:gd name="f5961" fmla="*/ f4728 1 f3405"/>
              <a:gd name="f5962" fmla="*/ f4729 1 f3404"/>
              <a:gd name="f5963" fmla="*/ f4730 1 f3405"/>
              <a:gd name="f5964" fmla="*/ f4731 1 f3404"/>
              <a:gd name="f5965" fmla="*/ f4732 1 f3405"/>
              <a:gd name="f5966" fmla="*/ f4733 1 f3404"/>
              <a:gd name="f5967" fmla="*/ f4734 1 f3405"/>
              <a:gd name="f5968" fmla="*/ f4735 1 f3404"/>
              <a:gd name="f5969" fmla="*/ f4736 1 f3405"/>
              <a:gd name="f5970" fmla="*/ f4737 1 f3404"/>
              <a:gd name="f5971" fmla="*/ f4738 1 f3405"/>
              <a:gd name="f5972" fmla="*/ f4739 1 f3404"/>
              <a:gd name="f5973" fmla="*/ f4740 1 f3405"/>
              <a:gd name="f5974" fmla="*/ f4741 1 f3404"/>
              <a:gd name="f5975" fmla="*/ f4742 1 f3405"/>
              <a:gd name="f5976" fmla="*/ f4743 1 f3404"/>
              <a:gd name="f5977" fmla="*/ f4744 1 f3405"/>
              <a:gd name="f5978" fmla="*/ f4745 1 f3404"/>
              <a:gd name="f5979" fmla="*/ f4746 1 f3405"/>
              <a:gd name="f5980" fmla="*/ f4747 1 f3404"/>
              <a:gd name="f5981" fmla="*/ f4748 1 f3405"/>
              <a:gd name="f5982" fmla="*/ f4749 1 f3404"/>
              <a:gd name="f5983" fmla="*/ f4750 1 f3405"/>
              <a:gd name="f5984" fmla="*/ f4751 1 f3404"/>
              <a:gd name="f5985" fmla="*/ f4752 1 f3405"/>
              <a:gd name="f5986" fmla="*/ f4753 1 f3404"/>
              <a:gd name="f5987" fmla="*/ f4754 1 f3405"/>
              <a:gd name="f5988" fmla="*/ f4755 1 f3404"/>
              <a:gd name="f5989" fmla="*/ f4756 1 f3405"/>
              <a:gd name="f5990" fmla="*/ f4757 1 f3404"/>
              <a:gd name="f5991" fmla="*/ f4758 1 f3405"/>
              <a:gd name="f5992" fmla="*/ f4759 1 f3404"/>
              <a:gd name="f5993" fmla="*/ f4760 1 f3405"/>
              <a:gd name="f5994" fmla="*/ f4761 1 f3404"/>
              <a:gd name="f5995" fmla="*/ f4762 1 f3405"/>
              <a:gd name="f5996" fmla="*/ f4763 1 f3404"/>
              <a:gd name="f5997" fmla="*/ f4764 1 f3405"/>
              <a:gd name="f5998" fmla="*/ f4765 1 f3404"/>
              <a:gd name="f5999" fmla="*/ f4766 1 f3405"/>
              <a:gd name="f6000" fmla="*/ f4767 1 f3404"/>
              <a:gd name="f6001" fmla="*/ f4768 1 f3405"/>
              <a:gd name="f6002" fmla="*/ f4769 1 f3404"/>
              <a:gd name="f6003" fmla="*/ f4770 1 f3405"/>
              <a:gd name="f6004" fmla="*/ f4771 1 f3404"/>
              <a:gd name="f6005" fmla="*/ f4772 1 f3405"/>
              <a:gd name="f6006" fmla="*/ f4773 1 f3404"/>
              <a:gd name="f6007" fmla="*/ f4774 1 f3405"/>
              <a:gd name="f6008" fmla="*/ f4775 1 f3404"/>
              <a:gd name="f6009" fmla="*/ f4776 1 f3405"/>
              <a:gd name="f6010" fmla="*/ f4777 1 f3404"/>
              <a:gd name="f6011" fmla="*/ f4778 1 f3405"/>
              <a:gd name="f6012" fmla="*/ f4779 1 f3404"/>
              <a:gd name="f6013" fmla="*/ f4780 1 f3405"/>
              <a:gd name="f6014" fmla="*/ f4781 1 f3404"/>
              <a:gd name="f6015" fmla="*/ f4782 1 f3405"/>
              <a:gd name="f6016" fmla="*/ f4783 1 f3404"/>
              <a:gd name="f6017" fmla="*/ f4784 1 f3405"/>
              <a:gd name="f6018" fmla="*/ f4785 1 f3404"/>
              <a:gd name="f6019" fmla="*/ f4786 1 f3405"/>
              <a:gd name="f6020" fmla="*/ f4787 1 f3405"/>
              <a:gd name="f6021" fmla="*/ f4788 1 f3404"/>
              <a:gd name="f6022" fmla="*/ f4789 1 f3405"/>
              <a:gd name="f6023" fmla="*/ f4790 1 f3404"/>
              <a:gd name="f6024" fmla="*/ f4791 1 f3405"/>
              <a:gd name="f6025" fmla="*/ f4792 1 f3404"/>
              <a:gd name="f6026" fmla="*/ f4793 1 f3405"/>
              <a:gd name="f6027" fmla="*/ f4794 1 f3404"/>
              <a:gd name="f6028" fmla="*/ f4795 1 f3405"/>
              <a:gd name="f6029" fmla="*/ f4796 1 f3405"/>
              <a:gd name="f6030" fmla="*/ f4797 1 f3404"/>
              <a:gd name="f6031" fmla="*/ f4798 1 f3405"/>
              <a:gd name="f6032" fmla="*/ f4799 1 f3404"/>
              <a:gd name="f6033" fmla="*/ f4800 1 f3405"/>
              <a:gd name="f6034" fmla="*/ f4801 1 f3404"/>
              <a:gd name="f6035" fmla="*/ f4802 1 f3405"/>
              <a:gd name="f6036" fmla="*/ f4803 1 f3404"/>
              <a:gd name="f6037" fmla="*/ f4804 1 f3405"/>
              <a:gd name="f6038" fmla="*/ f4805 1 f3404"/>
              <a:gd name="f6039" fmla="*/ f4806 1 f3405"/>
              <a:gd name="f6040" fmla="*/ f4807 1 f3404"/>
              <a:gd name="f6041" fmla="*/ f4808 1 f3405"/>
              <a:gd name="f6042" fmla="*/ f4809 1 f3404"/>
              <a:gd name="f6043" fmla="*/ f4810 1 f3405"/>
              <a:gd name="f6044" fmla="*/ f4811 1 f3404"/>
              <a:gd name="f6045" fmla="*/ f4812 1 f3405"/>
              <a:gd name="f6046" fmla="*/ f4813 1 f3404"/>
              <a:gd name="f6047" fmla="*/ f4814 1 f3405"/>
              <a:gd name="f6048" fmla="*/ f4815 1 f3404"/>
              <a:gd name="f6049" fmla="*/ f4816 1 f3405"/>
              <a:gd name="f6050" fmla="*/ f4817 1 f3404"/>
              <a:gd name="f6051" fmla="*/ f4818 1 f3405"/>
              <a:gd name="f6052" fmla="*/ f4819 1 f3404"/>
              <a:gd name="f6053" fmla="*/ f4820 1 f3405"/>
              <a:gd name="f6054" fmla="*/ f4821 1 f3404"/>
              <a:gd name="f6055" fmla="*/ f4822 1 f3405"/>
              <a:gd name="f6056" fmla="*/ f4823 1 f3404"/>
              <a:gd name="f6057" fmla="*/ f4824 1 f3405"/>
              <a:gd name="f6058" fmla="*/ f4825 1 f3404"/>
              <a:gd name="f6059" fmla="*/ f4826 1 f3405"/>
              <a:gd name="f6060" fmla="*/ f4827 1 f3404"/>
              <a:gd name="f6061" fmla="*/ f4828 1 f3405"/>
              <a:gd name="f6062" fmla="*/ f4829 1 f3404"/>
              <a:gd name="f6063" fmla="*/ f4830 1 f3405"/>
              <a:gd name="f6064" fmla="*/ f4831 1 f3404"/>
              <a:gd name="f6065" fmla="*/ f4832 1 f3405"/>
              <a:gd name="f6066" fmla="*/ f4833 1 f3404"/>
              <a:gd name="f6067" fmla="*/ f4834 1 f3405"/>
              <a:gd name="f6068" fmla="*/ f4835 1 f3404"/>
              <a:gd name="f6069" fmla="*/ f4836 1 f3405"/>
              <a:gd name="f6070" fmla="*/ f4837 1 f3404"/>
              <a:gd name="f6071" fmla="*/ f4838 1 f3405"/>
              <a:gd name="f6072" fmla="*/ f4839 1 f3404"/>
              <a:gd name="f6073" fmla="*/ f4840 1 f3405"/>
              <a:gd name="f6074" fmla="*/ f4841 1 f3404"/>
              <a:gd name="f6075" fmla="*/ f4842 1 f3405"/>
              <a:gd name="f6076" fmla="*/ f4843 1 f3404"/>
              <a:gd name="f6077" fmla="*/ f4844 1 f3405"/>
              <a:gd name="f6078" fmla="*/ f4845 1 f3404"/>
              <a:gd name="f6079" fmla="*/ f4846 1 f3405"/>
              <a:gd name="f6080" fmla="*/ f4847 1 f3405"/>
              <a:gd name="f6081" fmla="*/ f4848 1 f3404"/>
              <a:gd name="f6082" fmla="*/ f4849 1 f3405"/>
              <a:gd name="f6083" fmla="*/ f4850 1 f3404"/>
              <a:gd name="f6084" fmla="*/ f4851 1 f3405"/>
              <a:gd name="f6085" fmla="*/ f4852 1 f3404"/>
              <a:gd name="f6086" fmla="*/ f4853 1 f3405"/>
              <a:gd name="f6087" fmla="*/ f4854 1 f3404"/>
              <a:gd name="f6088" fmla="*/ f4855 1 f3405"/>
              <a:gd name="f6089" fmla="*/ f4856 1 f3404"/>
              <a:gd name="f6090" fmla="*/ f4857 1 f3405"/>
              <a:gd name="f6091" fmla="*/ f4858 1 f3404"/>
              <a:gd name="f6092" fmla="*/ f4859 1 f3405"/>
              <a:gd name="f6093" fmla="*/ f4860 1 f3404"/>
              <a:gd name="f6094" fmla="*/ f4861 1 f3405"/>
              <a:gd name="f6095" fmla="*/ f4862 1 f3404"/>
              <a:gd name="f6096" fmla="*/ f4863 1 f3405"/>
              <a:gd name="f6097" fmla="*/ f4864 1 f3404"/>
              <a:gd name="f6098" fmla="*/ f4865 1 f3405"/>
              <a:gd name="f6099" fmla="*/ f4866 1 f3404"/>
              <a:gd name="f6100" fmla="*/ f4867 1 f3405"/>
              <a:gd name="f6101" fmla="*/ f4868 1 f3404"/>
              <a:gd name="f6102" fmla="*/ f4869 1 f3405"/>
              <a:gd name="f6103" fmla="*/ f4870 1 f3404"/>
              <a:gd name="f6104" fmla="*/ f4871 1 f3405"/>
              <a:gd name="f6105" fmla="*/ f4872 1 f3405"/>
              <a:gd name="f6106" fmla="*/ f4873 1 f3404"/>
              <a:gd name="f6107" fmla="*/ f4874 1 f3405"/>
              <a:gd name="f6108" fmla="*/ f4875 1 f3404"/>
              <a:gd name="f6109" fmla="*/ f4876 1 f3405"/>
              <a:gd name="f6110" fmla="*/ f4877 1 f3404"/>
              <a:gd name="f6111" fmla="*/ f4878 1 f3405"/>
              <a:gd name="f6112" fmla="*/ f4879 1 f3404"/>
              <a:gd name="f6113" fmla="*/ f4880 1 f3405"/>
              <a:gd name="f6114" fmla="*/ f4881 1 f3404"/>
              <a:gd name="f6115" fmla="*/ f4882 1 f3405"/>
              <a:gd name="f6116" fmla="*/ f4883 1 f3404"/>
              <a:gd name="f6117" fmla="*/ f4884 1 f3405"/>
              <a:gd name="f6118" fmla="*/ f4885 1 f3404"/>
              <a:gd name="f6119" fmla="*/ f4886 1 f3405"/>
              <a:gd name="f6120" fmla="*/ f4887 1 f3404"/>
              <a:gd name="f6121" fmla="*/ f4888 1 f3405"/>
              <a:gd name="f6122" fmla="*/ f4889 1 f3404"/>
              <a:gd name="f6123" fmla="*/ f4890 1 f3405"/>
              <a:gd name="f6124" fmla="*/ f4891 1 f3404"/>
              <a:gd name="f6125" fmla="*/ f4892 1 f3405"/>
              <a:gd name="f6126" fmla="*/ f4893 1 f3404"/>
              <a:gd name="f6127" fmla="*/ f4894 1 f3405"/>
              <a:gd name="f6128" fmla="*/ f4895 1 f3404"/>
              <a:gd name="f6129" fmla="*/ f4896 1 f3405"/>
              <a:gd name="f6130" fmla="*/ f4897 1 f3404"/>
              <a:gd name="f6131" fmla="*/ f4898 1 f3405"/>
              <a:gd name="f6132" fmla="*/ f4899 1 f3404"/>
              <a:gd name="f6133" fmla="*/ f4900 1 f3405"/>
              <a:gd name="f6134" fmla="*/ f4901 1 f3404"/>
              <a:gd name="f6135" fmla="*/ f4902 1 f3405"/>
              <a:gd name="f6136" fmla="*/ f4903 1 f3405"/>
              <a:gd name="f6137" fmla="*/ f4904 1 f3404"/>
              <a:gd name="f6138" fmla="*/ f4905 1 f3405"/>
              <a:gd name="f6139" fmla="*/ f4906 1 f3404"/>
              <a:gd name="f6140" fmla="*/ f4907 1 f3405"/>
              <a:gd name="f6141" fmla="*/ f4908 1 f3404"/>
              <a:gd name="f6142" fmla="*/ f4909 1 f3405"/>
              <a:gd name="f6143" fmla="*/ f4910 1 f3404"/>
              <a:gd name="f6144" fmla="*/ f4911 1 f3404"/>
              <a:gd name="f6145" fmla="*/ f4912 1 f3405"/>
              <a:gd name="f6146" fmla="*/ f4913 1 f3404"/>
              <a:gd name="f6147" fmla="*/ f4914 1 f3405"/>
              <a:gd name="f6148" fmla="*/ f4915 1 f3405"/>
              <a:gd name="f6149" fmla="*/ f4916 1 f3404"/>
              <a:gd name="f6150" fmla="*/ f4917 1 f3405"/>
              <a:gd name="f6151" fmla="*/ f4918 1 f3404"/>
              <a:gd name="f6152" fmla="*/ f4919 1 f3405"/>
              <a:gd name="f6153" fmla="*/ f4920 1 f3405"/>
              <a:gd name="f6154" fmla="*/ f4921 1 f3404"/>
              <a:gd name="f6155" fmla="*/ f4922 1 f3405"/>
              <a:gd name="f6156" fmla="*/ f4923 1 f3404"/>
              <a:gd name="f6157" fmla="*/ f4924 1 f3405"/>
              <a:gd name="f6158" fmla="*/ f4925 1 f3404"/>
              <a:gd name="f6159" fmla="*/ f4926 1 f3405"/>
              <a:gd name="f6160" fmla="*/ f4927 1 f3404"/>
              <a:gd name="f6161" fmla="*/ f4928 1 f3405"/>
              <a:gd name="f6162" fmla="*/ f4929 1 f3404"/>
              <a:gd name="f6163" fmla="*/ f4930 1 f3405"/>
              <a:gd name="f6164" fmla="*/ f4931 1 f3404"/>
              <a:gd name="f6165" fmla="*/ f4932 1 f3405"/>
              <a:gd name="f6166" fmla="*/ f4933 1 f3405"/>
              <a:gd name="f6167" fmla="*/ f4934 1 f3404"/>
              <a:gd name="f6168" fmla="*/ f4935 1 f3405"/>
              <a:gd name="f6169" fmla="*/ f4936 1 f3404"/>
              <a:gd name="f6170" fmla="*/ f4937 1 f3405"/>
              <a:gd name="f6171" fmla="*/ f4938 1 f3404"/>
              <a:gd name="f6172" fmla="*/ f4939 1 f3405"/>
              <a:gd name="f6173" fmla="*/ f4940 1 f3404"/>
              <a:gd name="f6174" fmla="*/ f4941 1 f3405"/>
              <a:gd name="f6175" fmla="*/ f4942 1 f3404"/>
              <a:gd name="f6176" fmla="*/ f4943 1 f3405"/>
              <a:gd name="f6177" fmla="*/ f4944 1 f3404"/>
              <a:gd name="f6178" fmla="*/ f4945 1 f3405"/>
              <a:gd name="f6179" fmla="*/ f4946 1 f3404"/>
              <a:gd name="f6180" fmla="*/ f4947 1 f3405"/>
              <a:gd name="f6181" fmla="*/ f4948 1 f3404"/>
              <a:gd name="f6182" fmla="*/ f4949 1 f3405"/>
              <a:gd name="f6183" fmla="*/ f4950 1 f3404"/>
              <a:gd name="f6184" fmla="*/ f4951 1 f3405"/>
              <a:gd name="f6185" fmla="*/ f4952 1 f3404"/>
              <a:gd name="f6186" fmla="*/ f4953 1 f3405"/>
              <a:gd name="f6187" fmla="*/ f4954 1 f3404"/>
              <a:gd name="f6188" fmla="*/ f4955 1 f3405"/>
              <a:gd name="f6189" fmla="*/ f4956 1 f3405"/>
              <a:gd name="f6190" fmla="*/ f4957 1 f3404"/>
              <a:gd name="f6191" fmla="*/ f4958 1 f3405"/>
              <a:gd name="f6192" fmla="*/ f4959 1 f3404"/>
              <a:gd name="f6193" fmla="*/ f4960 1 f3405"/>
              <a:gd name="f6194" fmla="*/ f4961 1 f3404"/>
              <a:gd name="f6195" fmla="*/ f4962 1 f3405"/>
              <a:gd name="f6196" fmla="*/ f4963 1 f3404"/>
              <a:gd name="f6197" fmla="*/ f4964 1 f3405"/>
              <a:gd name="f6198" fmla="*/ f4965 1 f3404"/>
              <a:gd name="f6199" fmla="*/ f4966 1 f3405"/>
              <a:gd name="f6200" fmla="*/ f4967 1 f3404"/>
              <a:gd name="f6201" fmla="*/ f4968 1 f3405"/>
              <a:gd name="f6202" fmla="*/ f4969 1 f3404"/>
              <a:gd name="f6203" fmla="*/ f4970 1 f3405"/>
              <a:gd name="f6204" fmla="*/ f4971 1 f3404"/>
              <a:gd name="f6205" fmla="*/ f4972 1 f3405"/>
              <a:gd name="f6206" fmla="*/ f4973 1 f3404"/>
              <a:gd name="f6207" fmla="*/ f4974 1 f3405"/>
              <a:gd name="f6208" fmla="*/ f4975 1 f3404"/>
              <a:gd name="f6209" fmla="*/ f4976 1 f3405"/>
              <a:gd name="f6210" fmla="*/ f4977 1 f3404"/>
              <a:gd name="f6211" fmla="*/ f4978 1 f3405"/>
              <a:gd name="f6212" fmla="*/ f4979 1 f3404"/>
              <a:gd name="f6213" fmla="*/ f4980 1 f3405"/>
              <a:gd name="f6214" fmla="*/ f4981 1 f3405"/>
              <a:gd name="f6215" fmla="*/ f4982 1 f3404"/>
              <a:gd name="f6216" fmla="*/ f4983 1 f3405"/>
              <a:gd name="f6217" fmla="*/ f4984 1 f3404"/>
              <a:gd name="f6218" fmla="*/ f4985 1 f3405"/>
              <a:gd name="f6219" fmla="*/ f4986 1 f3404"/>
              <a:gd name="f6220" fmla="*/ f4987 1 f3405"/>
              <a:gd name="f6221" fmla="*/ f4988 1 f3404"/>
              <a:gd name="f6222" fmla="*/ f4989 1 f3405"/>
              <a:gd name="f6223" fmla="*/ f4990 1 f3404"/>
              <a:gd name="f6224" fmla="*/ f4991 1 f3405"/>
              <a:gd name="f6225" fmla="*/ f4992 1 f3404"/>
              <a:gd name="f6226" fmla="*/ f4993 1 f3405"/>
              <a:gd name="f6227" fmla="*/ f4994 1 f3405"/>
              <a:gd name="f6228" fmla="*/ f4995 1 f3404"/>
              <a:gd name="f6229" fmla="*/ f4996 1 f3405"/>
              <a:gd name="f6230" fmla="*/ f4997 1 f3404"/>
              <a:gd name="f6231" fmla="*/ f4998 1 f3405"/>
              <a:gd name="f6232" fmla="*/ f4999 1 f3404"/>
              <a:gd name="f6233" fmla="*/ f5000 1 f3405"/>
              <a:gd name="f6234" fmla="*/ f5001 1 f3404"/>
              <a:gd name="f6235" fmla="*/ f5002 1 f3405"/>
              <a:gd name="f6236" fmla="*/ f5003 1 f3404"/>
              <a:gd name="f6237" fmla="*/ f5004 1 f3405"/>
              <a:gd name="f6238" fmla="*/ f5005 1 f3404"/>
              <a:gd name="f6239" fmla="*/ f5006 1 f3405"/>
              <a:gd name="f6240" fmla="*/ f5007 1 f3405"/>
              <a:gd name="f6241" fmla="*/ f5008 1 f3404"/>
              <a:gd name="f6242" fmla="*/ f5009 1 f3405"/>
              <a:gd name="f6243" fmla="*/ f5010 1 f3404"/>
              <a:gd name="f6244" fmla="*/ f5011 1 f3405"/>
              <a:gd name="f6245" fmla="*/ f5012 1 f3404"/>
              <a:gd name="f6246" fmla="*/ f5013 1 f3405"/>
              <a:gd name="f6247" fmla="*/ f5014 1 f3404"/>
              <a:gd name="f6248" fmla="*/ f5015 1 f3405"/>
              <a:gd name="f6249" fmla="*/ f5016 1 f3404"/>
              <a:gd name="f6250" fmla="*/ f5017 1 f3405"/>
              <a:gd name="f6251" fmla="*/ f5018 1 f3404"/>
              <a:gd name="f6252" fmla="*/ f5019 1 f3405"/>
              <a:gd name="f6253" fmla="*/ f5020 1 f3404"/>
              <a:gd name="f6254" fmla="*/ f5021 1 f3405"/>
              <a:gd name="f6255" fmla="*/ f5022 1 f3404"/>
              <a:gd name="f6256" fmla="*/ f5023 1 f3405"/>
              <a:gd name="f6257" fmla="*/ f5024 1 f3404"/>
              <a:gd name="f6258" fmla="*/ f5025 1 f3405"/>
              <a:gd name="f6259" fmla="*/ f5026 1 f3404"/>
              <a:gd name="f6260" fmla="*/ f5027 1 f3405"/>
              <a:gd name="f6261" fmla="*/ f5028 1 f3405"/>
              <a:gd name="f6262" fmla="*/ f5029 1 f3404"/>
              <a:gd name="f6263" fmla="*/ f5030 1 f3405"/>
              <a:gd name="f6264" fmla="*/ f5031 1 f3404"/>
              <a:gd name="f6265" fmla="*/ f5032 1 f3405"/>
              <a:gd name="f6266" fmla="*/ f5033 1 f3404"/>
              <a:gd name="f6267" fmla="*/ f5034 1 f3405"/>
              <a:gd name="f6268" fmla="*/ f5035 1 f3404"/>
              <a:gd name="f6269" fmla="*/ f5036 1 f3405"/>
              <a:gd name="f6270" fmla="*/ f5037 1 f3404"/>
              <a:gd name="f6271" fmla="*/ f5038 1 f3405"/>
              <a:gd name="f6272" fmla="*/ f5039 1 f3404"/>
              <a:gd name="f6273" fmla="*/ f5040 1 f3405"/>
              <a:gd name="f6274" fmla="*/ f5041 1 f3404"/>
              <a:gd name="f6275" fmla="*/ f5042 1 f3405"/>
              <a:gd name="f6276" fmla="*/ f5043 1 f3404"/>
              <a:gd name="f6277" fmla="*/ f5044 1 f3405"/>
              <a:gd name="f6278" fmla="*/ f5045 1 f3404"/>
              <a:gd name="f6279" fmla="*/ f5046 1 f3405"/>
              <a:gd name="f6280" fmla="*/ f5047 1 f3404"/>
              <a:gd name="f6281" fmla="*/ f5048 1 f3405"/>
              <a:gd name="f6282" fmla="*/ f5049 1 f3404"/>
              <a:gd name="f6283" fmla="*/ f5050 1 f3405"/>
              <a:gd name="f6284" fmla="*/ f5051 1 f3404"/>
              <a:gd name="f6285" fmla="*/ f5052 1 f3405"/>
              <a:gd name="f6286" fmla="*/ f5053 1 f3404"/>
              <a:gd name="f6287" fmla="*/ f5054 1 f3405"/>
              <a:gd name="f6288" fmla="*/ f5055 1 f3404"/>
              <a:gd name="f6289" fmla="*/ f5056 1 f3405"/>
              <a:gd name="f6290" fmla="*/ f5057 1 f3405"/>
              <a:gd name="f6291" fmla="*/ f5058 1 f3404"/>
              <a:gd name="f6292" fmla="*/ f5059 1 f3405"/>
              <a:gd name="f6293" fmla="*/ f5060 1 f3404"/>
              <a:gd name="f6294" fmla="*/ f5061 1 f3405"/>
              <a:gd name="f6295" fmla="*/ f5062 1 f3404"/>
              <a:gd name="f6296" fmla="*/ f5063 1 f3405"/>
              <a:gd name="f6297" fmla="*/ f5064 1 f3404"/>
              <a:gd name="f6298" fmla="*/ f5065 1 f3405"/>
              <a:gd name="f6299" fmla="*/ f5066 1 f3404"/>
              <a:gd name="f6300" fmla="*/ f5067 1 f3404"/>
              <a:gd name="f6301" fmla="*/ f5068 1 f3405"/>
              <a:gd name="f6302" fmla="*/ f5069 1 f3404"/>
              <a:gd name="f6303" fmla="*/ f5070 1 f3405"/>
              <a:gd name="f6304" fmla="*/ f5071 1 f3404"/>
              <a:gd name="f6305" fmla="*/ f5072 1 f3405"/>
              <a:gd name="f6306" fmla="*/ f5073 1 f3404"/>
              <a:gd name="f6307" fmla="*/ f5074 1 f3405"/>
              <a:gd name="f6308" fmla="*/ f5075 1 f3404"/>
              <a:gd name="f6309" fmla="*/ f5076 1 f3405"/>
              <a:gd name="f6310" fmla="*/ f5077 1 f3404"/>
              <a:gd name="f6311" fmla="*/ f5078 1 f3405"/>
              <a:gd name="f6312" fmla="*/ f5079 1 f3404"/>
              <a:gd name="f6313" fmla="*/ f5080 1 f3405"/>
              <a:gd name="f6314" fmla="*/ f5081 1 f3404"/>
              <a:gd name="f6315" fmla="*/ f5082 1 f3405"/>
              <a:gd name="f6316" fmla="*/ f5083 1 f3404"/>
              <a:gd name="f6317" fmla="*/ f5084 1 f3405"/>
              <a:gd name="f6318" fmla="*/ f5085 1 f3404"/>
              <a:gd name="f6319" fmla="*/ f5086 1 f3405"/>
              <a:gd name="f6320" fmla="*/ f5087 1 f3404"/>
              <a:gd name="f6321" fmla="*/ f5088 1 f3405"/>
              <a:gd name="f6322" fmla="*/ f5089 1 f3404"/>
              <a:gd name="f6323" fmla="*/ f5090 1 f3405"/>
              <a:gd name="f6324" fmla="*/ f5091 1 f3404"/>
              <a:gd name="f6325" fmla="*/ f5092 1 f3405"/>
              <a:gd name="f6326" fmla="*/ f5093 1 f3404"/>
              <a:gd name="f6327" fmla="*/ f5094 1 f3405"/>
              <a:gd name="f6328" fmla="*/ f5095 1 f3404"/>
              <a:gd name="f6329" fmla="*/ f5096 1 f3405"/>
              <a:gd name="f6330" fmla="*/ f5097 1 f3404"/>
              <a:gd name="f6331" fmla="*/ f5098 1 f3405"/>
              <a:gd name="f6332" fmla="*/ f5099 1 f3404"/>
              <a:gd name="f6333" fmla="*/ f5100 1 f3405"/>
              <a:gd name="f6334" fmla="*/ f5101 1 f3404"/>
              <a:gd name="f6335" fmla="*/ f5102 1 f3405"/>
              <a:gd name="f6336" fmla="*/ f5103 1 f3404"/>
              <a:gd name="f6337" fmla="*/ f5104 1 f3405"/>
              <a:gd name="f6338" fmla="*/ f5105 1 f3404"/>
              <a:gd name="f6339" fmla="*/ f5106 1 f3405"/>
              <a:gd name="f6340" fmla="*/ f5107 1 f3404"/>
              <a:gd name="f6341" fmla="*/ f5108 1 f3405"/>
              <a:gd name="f6342" fmla="*/ f5109 1 f3404"/>
              <a:gd name="f6343" fmla="*/ f5110 1 f3405"/>
              <a:gd name="f6344" fmla="*/ f5111 1 f3404"/>
              <a:gd name="f6345" fmla="*/ f5112 1 f3405"/>
              <a:gd name="f6346" fmla="*/ f5113 1 f3404"/>
              <a:gd name="f6347" fmla="*/ f5114 1 f3405"/>
              <a:gd name="f6348" fmla="*/ f5115 1 f3405"/>
              <a:gd name="f6349" fmla="*/ f5116 1 f3404"/>
              <a:gd name="f6350" fmla="*/ f5117 1 f3405"/>
              <a:gd name="f6351" fmla="*/ f5118 1 f3404"/>
              <a:gd name="f6352" fmla="*/ f5119 1 f3405"/>
              <a:gd name="f6353" fmla="*/ f5120 1 f3404"/>
              <a:gd name="f6354" fmla="*/ f5121 1 f3405"/>
              <a:gd name="f6355" fmla="*/ f5122 1 f3404"/>
              <a:gd name="f6356" fmla="*/ f5123 1 f3405"/>
              <a:gd name="f6357" fmla="*/ f5124 1 f3404"/>
              <a:gd name="f6358" fmla="*/ f5125 1 f3405"/>
              <a:gd name="f6359" fmla="*/ f5126 1 f3404"/>
              <a:gd name="f6360" fmla="*/ f5127 1 f3405"/>
              <a:gd name="f6361" fmla="*/ f5128 1 f3404"/>
              <a:gd name="f6362" fmla="*/ f5129 1 f3405"/>
              <a:gd name="f6363" fmla="*/ f5130 1 f3404"/>
              <a:gd name="f6364" fmla="*/ f5131 1 f3405"/>
              <a:gd name="f6365" fmla="*/ f5132 1 f3404"/>
              <a:gd name="f6366" fmla="*/ f5133 1 f3405"/>
              <a:gd name="f6367" fmla="*/ f5134 1 f3405"/>
              <a:gd name="f6368" fmla="*/ f5135 1 f3404"/>
              <a:gd name="f6369" fmla="*/ f5136 1 f3405"/>
              <a:gd name="f6370" fmla="*/ f5137 1 f3404"/>
              <a:gd name="f6371" fmla="*/ f5138 1 f3405"/>
              <a:gd name="f6372" fmla="*/ f5139 1 f3404"/>
              <a:gd name="f6373" fmla="*/ f5140 1 f3405"/>
              <a:gd name="f6374" fmla="*/ f5141 1 f3404"/>
              <a:gd name="f6375" fmla="*/ f5142 1 f3405"/>
              <a:gd name="f6376" fmla="*/ f5143 1 f3404"/>
              <a:gd name="f6377" fmla="*/ f5144 1 f3405"/>
              <a:gd name="f6378" fmla="*/ f5145 1 f3404"/>
              <a:gd name="f6379" fmla="*/ f5146 1 f3405"/>
              <a:gd name="f6380" fmla="*/ f5147 1 f3404"/>
              <a:gd name="f6381" fmla="*/ f5148 1 f3405"/>
              <a:gd name="f6382" fmla="*/ f5149 1 f3404"/>
              <a:gd name="f6383" fmla="*/ f5150 1 f3405"/>
              <a:gd name="f6384" fmla="*/ f5151 1 f3404"/>
              <a:gd name="f6385" fmla="*/ f5152 1 f3405"/>
              <a:gd name="f6386" fmla="*/ f5153 1 f3404"/>
              <a:gd name="f6387" fmla="*/ f5154 1 f3405"/>
              <a:gd name="f6388" fmla="*/ f5155 1 f3404"/>
              <a:gd name="f6389" fmla="*/ f5156 1 f3405"/>
              <a:gd name="f6390" fmla="*/ f5157 1 f3404"/>
              <a:gd name="f6391" fmla="*/ f5158 1 f3405"/>
              <a:gd name="f6392" fmla="*/ f5159 1 f3404"/>
              <a:gd name="f6393" fmla="*/ f5160 1 f3405"/>
              <a:gd name="f6394" fmla="*/ f5161 1 f3404"/>
              <a:gd name="f6395" fmla="*/ f5162 1 f3405"/>
              <a:gd name="f6396" fmla="*/ f5163 1 f3404"/>
              <a:gd name="f6397" fmla="*/ f5164 1 f3405"/>
              <a:gd name="f6398" fmla="*/ f5165 1 f3404"/>
              <a:gd name="f6399" fmla="*/ f5166 1 f3405"/>
              <a:gd name="f6400" fmla="*/ f5167 1 f3404"/>
              <a:gd name="f6401" fmla="*/ f5168 1 f3405"/>
              <a:gd name="f6402" fmla="*/ f5169 1 f3404"/>
              <a:gd name="f6403" fmla="*/ f5170 1 f3405"/>
              <a:gd name="f6404" fmla="*/ f5171 1 f3404"/>
              <a:gd name="f6405" fmla="*/ f5172 1 f3405"/>
              <a:gd name="f6406" fmla="*/ f5173 1 f3404"/>
              <a:gd name="f6407" fmla="*/ f5174 1 f3405"/>
              <a:gd name="f6408" fmla="*/ f5175 1 f3404"/>
              <a:gd name="f6409" fmla="*/ f5176 1 f3405"/>
              <a:gd name="f6410" fmla="*/ f5177 1 f3404"/>
              <a:gd name="f6411" fmla="*/ f5178 1 f3405"/>
              <a:gd name="f6412" fmla="*/ f5179 1 f3404"/>
              <a:gd name="f6413" fmla="*/ f5180 1 f3405"/>
              <a:gd name="f6414" fmla="*/ f5181 1 f3404"/>
              <a:gd name="f6415" fmla="*/ f5182 1 f3405"/>
              <a:gd name="f6416" fmla="*/ f5183 1 f3405"/>
              <a:gd name="f6417" fmla="*/ f5184 1 f3405"/>
              <a:gd name="f6418" fmla="*/ f5185 1 f3404"/>
              <a:gd name="f6419" fmla="*/ f5186 1 f3405"/>
              <a:gd name="f6420" fmla="*/ f5187 1 f3404"/>
              <a:gd name="f6421" fmla="*/ f5188 1 f3405"/>
              <a:gd name="f6422" fmla="*/ f5189 1 f3404"/>
              <a:gd name="f6423" fmla="*/ f5190 1 f3405"/>
              <a:gd name="f6424" fmla="*/ f5191 1 f3404"/>
              <a:gd name="f6425" fmla="*/ f5192 1 f3405"/>
              <a:gd name="f6426" fmla="*/ f5193 1 f3404"/>
              <a:gd name="f6427" fmla="*/ f5194 1 f3404"/>
              <a:gd name="f6428" fmla="*/ f5195 1 f3405"/>
              <a:gd name="f6429" fmla="*/ f5196 1 f3404"/>
              <a:gd name="f6430" fmla="*/ f5197 1 f3405"/>
              <a:gd name="f6431" fmla="*/ f5198 1 f3404"/>
              <a:gd name="f6432" fmla="*/ f5199 1 f3405"/>
              <a:gd name="f6433" fmla="*/ f5200 1 f3404"/>
              <a:gd name="f6434" fmla="*/ f5201 1 f3405"/>
              <a:gd name="f6435" fmla="*/ f5202 1 f3404"/>
              <a:gd name="f6436" fmla="*/ f5203 1 f3405"/>
              <a:gd name="f6437" fmla="*/ f5204 1 f3404"/>
              <a:gd name="f6438" fmla="*/ f5205 1 f3405"/>
              <a:gd name="f6439" fmla="*/ f5206 1 f3404"/>
              <a:gd name="f6440" fmla="*/ f5207 1 f3405"/>
              <a:gd name="f6441" fmla="*/ f5208 1 f3404"/>
              <a:gd name="f6442" fmla="*/ f5209 1 f3405"/>
              <a:gd name="f6443" fmla="*/ f5210 1 f3404"/>
              <a:gd name="f6444" fmla="*/ f5211 1 f3405"/>
              <a:gd name="f6445" fmla="*/ f5212 1 f3404"/>
              <a:gd name="f6446" fmla="*/ f5213 1 f3405"/>
              <a:gd name="f6447" fmla="*/ f5214 1 f3404"/>
              <a:gd name="f6448" fmla="*/ f5215 1 f3405"/>
              <a:gd name="f6449" fmla="*/ f5216 1 f3405"/>
              <a:gd name="f6450" fmla="*/ f5217 1 f3404"/>
              <a:gd name="f6451" fmla="*/ f5218 1 f3405"/>
              <a:gd name="f6452" fmla="*/ f5219 1 f3404"/>
              <a:gd name="f6453" fmla="*/ f5220 1 f3405"/>
              <a:gd name="f6454" fmla="*/ f5221 1 f3404"/>
              <a:gd name="f6455" fmla="*/ f5222 1 f3405"/>
              <a:gd name="f6456" fmla="*/ f5223 1 f3404"/>
              <a:gd name="f6457" fmla="*/ f5224 1 f3405"/>
              <a:gd name="f6458" fmla="*/ f5225 1 f3404"/>
              <a:gd name="f6459" fmla="*/ f5226 1 f3405"/>
              <a:gd name="f6460" fmla="*/ f5227 1 f3404"/>
              <a:gd name="f6461" fmla="*/ f5228 1 f3405"/>
              <a:gd name="f6462" fmla="*/ f5229 1 f3404"/>
              <a:gd name="f6463" fmla="*/ f5230 1 f3405"/>
              <a:gd name="f6464" fmla="*/ f5231 1 f3404"/>
              <a:gd name="f6465" fmla="*/ f5232 1 f3405"/>
              <a:gd name="f6466" fmla="*/ f5233 1 f3404"/>
              <a:gd name="f6467" fmla="*/ f5234 1 f3405"/>
              <a:gd name="f6468" fmla="*/ f5235 1 f3404"/>
              <a:gd name="f6469" fmla="*/ f5236 1 f3405"/>
              <a:gd name="f6470" fmla="*/ f5237 1 f3404"/>
              <a:gd name="f6471" fmla="*/ f5238 1 f3405"/>
              <a:gd name="f6472" fmla="*/ f5239 1 f3404"/>
              <a:gd name="f6473" fmla="*/ f5240 1 f3405"/>
              <a:gd name="f6474" fmla="*/ f5241 1 f3404"/>
              <a:gd name="f6475" fmla="*/ f5242 1 f3405"/>
              <a:gd name="f6476" fmla="*/ f5243 1 f3404"/>
              <a:gd name="f6477" fmla="*/ f5244 1 f3405"/>
              <a:gd name="f6478" fmla="*/ f5245 1 f3404"/>
              <a:gd name="f6479" fmla="*/ f5246 1 f3405"/>
              <a:gd name="f6480" fmla="*/ f5247 1 f3404"/>
              <a:gd name="f6481" fmla="*/ f5248 1 f3405"/>
              <a:gd name="f6482" fmla="*/ f5249 1 f3404"/>
              <a:gd name="f6483" fmla="*/ f5250 1 f3405"/>
              <a:gd name="f6484" fmla="*/ f5251 1 f3404"/>
              <a:gd name="f6485" fmla="*/ f5252 1 f3405"/>
              <a:gd name="f6486" fmla="*/ f5253 1 f3404"/>
              <a:gd name="f6487" fmla="*/ f5254 1 f3405"/>
              <a:gd name="f6488" fmla="*/ f5255 1 f3404"/>
              <a:gd name="f6489" fmla="*/ f5256 1 f3405"/>
              <a:gd name="f6490" fmla="*/ f5257 1 f3404"/>
              <a:gd name="f6491" fmla="*/ f5258 1 f3405"/>
              <a:gd name="f6492" fmla="*/ f5259 1 f3404"/>
              <a:gd name="f6493" fmla="*/ f5260 1 f3405"/>
              <a:gd name="f6494" fmla="*/ f5261 1 f3404"/>
              <a:gd name="f6495" fmla="*/ f5262 1 f3405"/>
              <a:gd name="f6496" fmla="*/ f5263 1 f3404"/>
              <a:gd name="f6497" fmla="*/ f5264 1 f3405"/>
              <a:gd name="f6498" fmla="*/ f5265 1 f3404"/>
              <a:gd name="f6499" fmla="*/ f5266 1 f3405"/>
              <a:gd name="f6500" fmla="*/ f5267 1 f3404"/>
              <a:gd name="f6501" fmla="*/ f5268 1 f3405"/>
              <a:gd name="f6502" fmla="*/ f5269 1 f3404"/>
              <a:gd name="f6503" fmla="*/ f5270 1 f3405"/>
              <a:gd name="f6504" fmla="*/ f5271 1 f3404"/>
              <a:gd name="f6505" fmla="*/ f5272 1 f3405"/>
              <a:gd name="f6506" fmla="*/ f5273 1 f3404"/>
              <a:gd name="f6507" fmla="*/ f5274 1 f3405"/>
              <a:gd name="f6508" fmla="*/ f5275 1 f3404"/>
              <a:gd name="f6509" fmla="*/ f5276 1 f3405"/>
              <a:gd name="f6510" fmla="*/ f5277 1 f3404"/>
              <a:gd name="f6511" fmla="*/ f5278 1 f3405"/>
              <a:gd name="f6512" fmla="*/ f5279 1 f3404"/>
              <a:gd name="f6513" fmla="*/ f5280 1 f3405"/>
              <a:gd name="f6514" fmla="*/ f5281 1 f3404"/>
              <a:gd name="f6515" fmla="*/ f5282 1 f3405"/>
              <a:gd name="f6516" fmla="*/ f5283 1 f3404"/>
              <a:gd name="f6517" fmla="*/ f5284 1 f3405"/>
              <a:gd name="f6518" fmla="*/ f5285 1 f3404"/>
              <a:gd name="f6519" fmla="*/ f5286 1 f3405"/>
              <a:gd name="f6520" fmla="*/ f5287 1 f3404"/>
              <a:gd name="f6521" fmla="*/ f5288 1 f3405"/>
              <a:gd name="f6522" fmla="*/ f5289 1 f3404"/>
              <a:gd name="f6523" fmla="*/ f5290 1 f3405"/>
              <a:gd name="f6524" fmla="*/ f5291 1 f3404"/>
              <a:gd name="f6525" fmla="*/ f5292 1 f3405"/>
              <a:gd name="f6526" fmla="*/ f5293 1 f3404"/>
              <a:gd name="f6527" fmla="*/ f5294 1 f3405"/>
              <a:gd name="f6528" fmla="*/ f5295 1 f3404"/>
              <a:gd name="f6529" fmla="*/ f5296 1 f3405"/>
              <a:gd name="f6530" fmla="*/ f5297 1 f3404"/>
              <a:gd name="f6531" fmla="*/ f5298 1 f3405"/>
              <a:gd name="f6532" fmla="*/ f5299 1 f3404"/>
              <a:gd name="f6533" fmla="*/ f5300 1 f3405"/>
              <a:gd name="f6534" fmla="*/ f5301 1 f3404"/>
              <a:gd name="f6535" fmla="*/ f5302 1 f3405"/>
              <a:gd name="f6536" fmla="*/ f5303 1 f3404"/>
              <a:gd name="f6537" fmla="*/ f5304 1 f3405"/>
              <a:gd name="f6538" fmla="*/ f5305 1 f3404"/>
              <a:gd name="f6539" fmla="*/ f5306 1 f3405"/>
              <a:gd name="f6540" fmla="*/ f5307 1 f3405"/>
              <a:gd name="f6541" fmla="*/ f5308 1 f3404"/>
              <a:gd name="f6542" fmla="*/ f5309 1 f3405"/>
              <a:gd name="f6543" fmla="*/ f5310 1 f3404"/>
              <a:gd name="f6544" fmla="*/ f5311 1 f3405"/>
              <a:gd name="f6545" fmla="*/ f5312 1 f3404"/>
              <a:gd name="f6546" fmla="*/ f5313 1 f3405"/>
              <a:gd name="f6547" fmla="*/ f5314 1 f3404"/>
              <a:gd name="f6548" fmla="*/ f5315 1 f3405"/>
              <a:gd name="f6549" fmla="*/ f5316 1 f3404"/>
              <a:gd name="f6550" fmla="*/ f5317 1 f3405"/>
              <a:gd name="f6551" fmla="*/ f5318 1 f3404"/>
              <a:gd name="f6552" fmla="*/ f5319 1 f3405"/>
              <a:gd name="f6553" fmla="*/ f5320 1 f3404"/>
              <a:gd name="f6554" fmla="*/ f5321 1 f3405"/>
              <a:gd name="f6555" fmla="*/ f5322 1 f3404"/>
              <a:gd name="f6556" fmla="*/ f5323 1 f3405"/>
              <a:gd name="f6557" fmla="*/ f5324 1 f3404"/>
              <a:gd name="f6558" fmla="*/ f5325 1 f3405"/>
              <a:gd name="f6559" fmla="*/ f5326 1 f3404"/>
              <a:gd name="f6560" fmla="*/ f5327 1 f3405"/>
              <a:gd name="f6561" fmla="*/ f5328 1 f3405"/>
              <a:gd name="f6562" fmla="*/ f5329 1 f3404"/>
              <a:gd name="f6563" fmla="*/ f5330 1 f3405"/>
              <a:gd name="f6564" fmla="*/ f5331 1 f3404"/>
              <a:gd name="f6565" fmla="*/ f5332 1 f3405"/>
              <a:gd name="f6566" fmla="*/ f5333 1 f3404"/>
              <a:gd name="f6567" fmla="*/ f5334 1 f3405"/>
              <a:gd name="f6568" fmla="*/ f5335 1 f3404"/>
              <a:gd name="f6569" fmla="*/ f5336 1 f3405"/>
              <a:gd name="f6570" fmla="*/ f5337 1 f3404"/>
              <a:gd name="f6571" fmla="*/ f5338 1 f3405"/>
              <a:gd name="f6572" fmla="*/ f5339 1 f3404"/>
              <a:gd name="f6573" fmla="*/ f5340 1 f3405"/>
              <a:gd name="f6574" fmla="*/ f5341 1 f3404"/>
              <a:gd name="f6575" fmla="*/ f5342 1 f3405"/>
              <a:gd name="f6576" fmla="*/ f5343 1 f3404"/>
              <a:gd name="f6577" fmla="*/ f5344 1 f3405"/>
              <a:gd name="f6578" fmla="*/ f5345 1 f3404"/>
              <a:gd name="f6579" fmla="*/ f5346 1 f3405"/>
              <a:gd name="f6580" fmla="*/ f5347 1 f3404"/>
              <a:gd name="f6581" fmla="*/ f5348 1 f3405"/>
              <a:gd name="f6582" fmla="*/ f5349 1 f3404"/>
              <a:gd name="f6583" fmla="*/ f5350 1 f3405"/>
              <a:gd name="f6584" fmla="*/ f5351 1 f3404"/>
              <a:gd name="f6585" fmla="*/ f5352 1 f3405"/>
              <a:gd name="f6586" fmla="*/ f5353 1 f3404"/>
              <a:gd name="f6587" fmla="*/ f5354 1 f3405"/>
              <a:gd name="f6588" fmla="*/ f5355 1 f3404"/>
              <a:gd name="f6589" fmla="*/ f5356 1 f3405"/>
              <a:gd name="f6590" fmla="*/ f5357 1 f3404"/>
              <a:gd name="f6591" fmla="*/ f5358 1 f3405"/>
              <a:gd name="f6592" fmla="*/ f5359 1 f3404"/>
              <a:gd name="f6593" fmla="*/ f5360 1 f3405"/>
              <a:gd name="f6594" fmla="*/ f5361 1 f3404"/>
              <a:gd name="f6595" fmla="*/ f5362 1 f3404"/>
              <a:gd name="f6596" fmla="*/ f5363 1 f3405"/>
              <a:gd name="f6597" fmla="*/ f5364 1 f3404"/>
              <a:gd name="f6598" fmla="*/ f5365 1 f3404"/>
              <a:gd name="f6599" fmla="*/ f5366 1 f3405"/>
              <a:gd name="f6600" fmla="*/ f5367 1 f3404"/>
              <a:gd name="f6601" fmla="*/ f5368 1 f3405"/>
              <a:gd name="f6602" fmla="*/ f5369 1 f3404"/>
              <a:gd name="f6603" fmla="*/ f5370 1 f3405"/>
              <a:gd name="f6604" fmla="*/ f5371 1 f3404"/>
              <a:gd name="f6605" fmla="*/ f5372 1 f3405"/>
              <a:gd name="f6606" fmla="*/ f5373 1 f3404"/>
              <a:gd name="f6607" fmla="*/ f5374 1 f3405"/>
              <a:gd name="f6608" fmla="*/ f5375 1 f3404"/>
              <a:gd name="f6609" fmla="*/ f5376 1 f3405"/>
              <a:gd name="f6610" fmla="*/ f5377 1 f3404"/>
              <a:gd name="f6611" fmla="*/ f5378 1 f3405"/>
              <a:gd name="f6612" fmla="*/ f5379 1 f3404"/>
              <a:gd name="f6613" fmla="*/ f5380 1 f3405"/>
              <a:gd name="f6614" fmla="*/ f5381 1 f3404"/>
              <a:gd name="f6615" fmla="*/ f5382 1 f3405"/>
              <a:gd name="f6616" fmla="*/ f5383 1 f3404"/>
              <a:gd name="f6617" fmla="*/ f5384 1 f3405"/>
              <a:gd name="f6618" fmla="*/ f5385 1 f3404"/>
              <a:gd name="f6619" fmla="*/ f5386 1 f3405"/>
              <a:gd name="f6620" fmla="*/ f5387 1 f3404"/>
              <a:gd name="f6621" fmla="*/ f5388 1 f3405"/>
              <a:gd name="f6622" fmla="*/ f5389 1 f3404"/>
              <a:gd name="f6623" fmla="*/ f5390 1 f3405"/>
              <a:gd name="f6624" fmla="*/ f5391 1 f3404"/>
              <a:gd name="f6625" fmla="*/ f5392 1 f3404"/>
              <a:gd name="f6626" fmla="*/ f5393 1 f3405"/>
              <a:gd name="f6627" fmla="*/ f5394 1 f3404"/>
              <a:gd name="f6628" fmla="*/ f5395 1 f3405"/>
              <a:gd name="f6629" fmla="*/ f5396 1 f3404"/>
              <a:gd name="f6630" fmla="*/ f5397 1 f3405"/>
              <a:gd name="f6631" fmla="*/ f5398 1 f3404"/>
              <a:gd name="f6632" fmla="*/ f5399 1 f3405"/>
              <a:gd name="f6633" fmla="*/ f5400 1 f3404"/>
              <a:gd name="f6634" fmla="*/ f5401 1 f3405"/>
              <a:gd name="f6635" fmla="*/ f5402 1 f3404"/>
              <a:gd name="f6636" fmla="*/ f5403 1 f3405"/>
              <a:gd name="f6637" fmla="*/ f5404 1 f3404"/>
              <a:gd name="f6638" fmla="*/ f5405 1 f3405"/>
              <a:gd name="f6639" fmla="*/ f5406 1 f3404"/>
              <a:gd name="f6640" fmla="*/ f5407 1 f3405"/>
              <a:gd name="f6641" fmla="*/ f5408 1 f3404"/>
              <a:gd name="f6642" fmla="*/ f5409 1 f3405"/>
              <a:gd name="f6643" fmla="*/ f5410 1 f3404"/>
              <a:gd name="f6644" fmla="*/ f5411 1 f3405"/>
              <a:gd name="f6645" fmla="*/ f5412 1 f3404"/>
              <a:gd name="f6646" fmla="*/ f5413 1 f3405"/>
              <a:gd name="f6647" fmla="*/ f5414 1 f3404"/>
              <a:gd name="f6648" fmla="*/ f5415 1 f3405"/>
              <a:gd name="f6649" fmla="*/ f5416 1 f3404"/>
              <a:gd name="f6650" fmla="*/ f5417 1 f3405"/>
              <a:gd name="f6651" fmla="*/ f5418 1 f3404"/>
              <a:gd name="f6652" fmla="*/ f5419 1 f3405"/>
              <a:gd name="f6653" fmla="*/ f5420 1 f3404"/>
              <a:gd name="f6654" fmla="*/ f5421 1 f3405"/>
              <a:gd name="f6655" fmla="*/ f5422 1 f3404"/>
              <a:gd name="f6656" fmla="*/ f5423 1 f3405"/>
              <a:gd name="f6657" fmla="*/ f5424 1 f3404"/>
              <a:gd name="f6658" fmla="*/ f5425 1 f3405"/>
              <a:gd name="f6659" fmla="*/ f5426 1 f3404"/>
              <a:gd name="f6660" fmla="*/ f5427 1 f3405"/>
              <a:gd name="f6661" fmla="*/ f5428 1 f3404"/>
              <a:gd name="f6662" fmla="*/ f5429 1 f3405"/>
              <a:gd name="f6663" fmla="*/ f5430 1 f3404"/>
              <a:gd name="f6664" fmla="*/ f5431 1 f3405"/>
              <a:gd name="f6665" fmla="*/ f5432 1 f3404"/>
              <a:gd name="f6666" fmla="*/ f5433 1 f3405"/>
              <a:gd name="f6667" fmla="*/ f5434 1 f3404"/>
              <a:gd name="f6668" fmla="*/ f5435 1 f3405"/>
              <a:gd name="f6669" fmla="*/ f5436 1 f3404"/>
              <a:gd name="f6670" fmla="*/ f5437 1 f3405"/>
              <a:gd name="f6671" fmla="*/ f5438 1 f3404"/>
              <a:gd name="f6672" fmla="*/ f5439 1 f3405"/>
              <a:gd name="f6673" fmla="*/ f5440 1 f3404"/>
              <a:gd name="f6674" fmla="*/ f5441 1 f3405"/>
              <a:gd name="f6675" fmla="*/ f5442 1 f3404"/>
              <a:gd name="f6676" fmla="*/ f5443 1 f3405"/>
              <a:gd name="f6677" fmla="*/ f5444 1 f3404"/>
              <a:gd name="f6678" fmla="*/ f5445 1 f3405"/>
              <a:gd name="f6679" fmla="*/ f5446 1 f3404"/>
              <a:gd name="f6680" fmla="*/ f5447 1 f3405"/>
              <a:gd name="f6681" fmla="*/ f5448 1 f3404"/>
              <a:gd name="f6682" fmla="*/ f5449 1 f3405"/>
              <a:gd name="f6683" fmla="*/ f5450 1 f3404"/>
              <a:gd name="f6684" fmla="*/ f5451 1 f3405"/>
              <a:gd name="f6685" fmla="*/ f5452 1 f3404"/>
              <a:gd name="f6686" fmla="*/ f5453 1 f3405"/>
              <a:gd name="f6687" fmla="*/ f5454 1 f3404"/>
              <a:gd name="f6688" fmla="*/ f5455 1 f3405"/>
              <a:gd name="f6689" fmla="*/ f5456 1 f3404"/>
              <a:gd name="f6690" fmla="*/ f5457 1 f3405"/>
              <a:gd name="f6691" fmla="*/ f5458 1 f3404"/>
              <a:gd name="f6692" fmla="*/ f5459 1 f3405"/>
              <a:gd name="f6693" fmla="*/ f5460 1 f3404"/>
              <a:gd name="f6694" fmla="*/ f5461 1 f3405"/>
              <a:gd name="f6695" fmla="*/ f5462 1 f3404"/>
              <a:gd name="f6696" fmla="*/ f5463 1 f3405"/>
              <a:gd name="f6697" fmla="*/ f5464 1 f3404"/>
              <a:gd name="f6698" fmla="*/ f5465 1 f3405"/>
              <a:gd name="f6699" fmla="*/ f5466 1 f3404"/>
              <a:gd name="f6700" fmla="*/ f5467 1 f3405"/>
              <a:gd name="f6701" fmla="*/ f5468 1 f3404"/>
              <a:gd name="f6702" fmla="*/ f5469 1 f3405"/>
              <a:gd name="f6703" fmla="*/ f5470 1 f3404"/>
              <a:gd name="f6704" fmla="*/ f5471 1 f3405"/>
              <a:gd name="f6705" fmla="*/ f5472 1 f3404"/>
              <a:gd name="f6706" fmla="*/ f5473 1 f3405"/>
              <a:gd name="f6707" fmla="*/ f5474 1 f3404"/>
              <a:gd name="f6708" fmla="*/ f5475 1 f3405"/>
              <a:gd name="f6709" fmla="*/ f5476 1 f3404"/>
              <a:gd name="f6710" fmla="*/ f5477 1 f3405"/>
              <a:gd name="f6711" fmla="*/ f5478 1 f3404"/>
              <a:gd name="f6712" fmla="*/ f5479 1 f3405"/>
              <a:gd name="f6713" fmla="*/ f5480 1 f3404"/>
              <a:gd name="f6714" fmla="*/ f5481 1 f3405"/>
              <a:gd name="f6715" fmla="*/ f5482 1 f3404"/>
              <a:gd name="f6716" fmla="*/ f5483 1 f3405"/>
              <a:gd name="f6717" fmla="*/ f5484 1 f3404"/>
              <a:gd name="f6718" fmla="*/ f5485 1 f3405"/>
              <a:gd name="f6719" fmla="*/ f5486 1 f3404"/>
              <a:gd name="f6720" fmla="*/ f5487 1 f3405"/>
              <a:gd name="f6721" fmla="*/ f5488 1 f3404"/>
              <a:gd name="f6722" fmla="*/ f5489 1 f3405"/>
              <a:gd name="f6723" fmla="*/ f5490 1 f3404"/>
              <a:gd name="f6724" fmla="*/ f5491 1 f3405"/>
              <a:gd name="f6725" fmla="*/ f5492 1 f3404"/>
              <a:gd name="f6726" fmla="*/ f5493 1 f3405"/>
              <a:gd name="f6727" fmla="*/ f5494 1 f3404"/>
              <a:gd name="f6728" fmla="*/ f5495 1 f3405"/>
              <a:gd name="f6729" fmla="*/ f5496 1 f3404"/>
              <a:gd name="f6730" fmla="*/ f5497 1 f3404"/>
              <a:gd name="f6731" fmla="*/ f5498 1 f3405"/>
              <a:gd name="f6732" fmla="*/ f5499 1 f3404"/>
              <a:gd name="f6733" fmla="*/ f5500 1 f3405"/>
              <a:gd name="f6734" fmla="*/ f5501 1 f3404"/>
              <a:gd name="f6735" fmla="*/ f5502 1 f3405"/>
              <a:gd name="f6736" fmla="*/ f5503 1 f3404"/>
              <a:gd name="f6737" fmla="*/ f5504 1 f3405"/>
              <a:gd name="f6738" fmla="*/ f5505 1 f3404"/>
              <a:gd name="f6739" fmla="*/ f5506 1 f3405"/>
              <a:gd name="f6740" fmla="*/ f5507 1 f3405"/>
              <a:gd name="f6741" fmla="*/ f5508 1 f3404"/>
              <a:gd name="f6742" fmla="*/ f5509 1 f3405"/>
              <a:gd name="f6743" fmla="*/ f5510 1 f3404"/>
              <a:gd name="f6744" fmla="*/ f5511 1 f3405"/>
              <a:gd name="f6745" fmla="*/ f5512 1 f3404"/>
              <a:gd name="f6746" fmla="*/ f5513 1 f3405"/>
              <a:gd name="f6747" fmla="*/ f5514 1 f3404"/>
              <a:gd name="f6748" fmla="*/ f5515 1 f3405"/>
              <a:gd name="f6749" fmla="*/ f5516 1 f3404"/>
              <a:gd name="f6750" fmla="*/ f5517 1 f3405"/>
              <a:gd name="f6751" fmla="*/ f5518 1 f3404"/>
              <a:gd name="f6752" fmla="*/ f5519 1 f3405"/>
              <a:gd name="f6753" fmla="*/ f5520 1 f3404"/>
              <a:gd name="f6754" fmla="*/ f5521 1 f3405"/>
              <a:gd name="f6755" fmla="*/ f5522 1 f3404"/>
              <a:gd name="f6756" fmla="*/ f5523 1 f3405"/>
              <a:gd name="f6757" fmla="*/ f5524 1 f3404"/>
              <a:gd name="f6758" fmla="*/ f5525 1 f3405"/>
              <a:gd name="f6759" fmla="*/ f5526 1 f3404"/>
              <a:gd name="f6760" fmla="*/ f5527 1 f3405"/>
              <a:gd name="f6761" fmla="*/ f5528 1 f3405"/>
              <a:gd name="f6762" fmla="*/ f5529 1 f3404"/>
              <a:gd name="f6763" fmla="*/ f5530 1 f3405"/>
              <a:gd name="f6764" fmla="*/ f5531 1 f3404"/>
              <a:gd name="f6765" fmla="*/ f5532 1 f3405"/>
              <a:gd name="f6766" fmla="*/ f5533 1 f3404"/>
              <a:gd name="f6767" fmla="*/ f5534 1 f3405"/>
              <a:gd name="f6768" fmla="*/ f5535 1 f3404"/>
              <a:gd name="f6769" fmla="*/ f5536 1 f3405"/>
              <a:gd name="f6770" fmla="*/ f5537 1 f3404"/>
              <a:gd name="f6771" fmla="*/ f5538 1 f3405"/>
              <a:gd name="f6772" fmla="*/ f5539 1 f3404"/>
              <a:gd name="f6773" fmla="*/ f5540 1 f3405"/>
              <a:gd name="f6774" fmla="*/ f5541 1 f3404"/>
              <a:gd name="f6775" fmla="*/ f5542 1 f3404"/>
              <a:gd name="f6776" fmla="*/ f5543 1 f3405"/>
              <a:gd name="f6777" fmla="*/ f5544 1 f3404"/>
              <a:gd name="f6778" fmla="*/ f5545 1 f3405"/>
              <a:gd name="f6779" fmla="*/ f5546 1 f3404"/>
              <a:gd name="f6780" fmla="*/ f5547 1 f3405"/>
              <a:gd name="f6781" fmla="*/ f5548 1 f3405"/>
              <a:gd name="f6782" fmla="*/ f5549 1 f3405"/>
              <a:gd name="f6783" fmla="*/ f5550 1 f3404"/>
              <a:gd name="f6784" fmla="*/ f5551 1 f3405"/>
              <a:gd name="f6785" fmla="*/ f5552 1 f3404"/>
              <a:gd name="f6786" fmla="*/ f5553 1 f3405"/>
              <a:gd name="f6787" fmla="*/ f5554 1 f3404"/>
              <a:gd name="f6788" fmla="*/ f5555 1 f3405"/>
              <a:gd name="f6789" fmla="*/ f5556 1 f3404"/>
              <a:gd name="f6790" fmla="*/ f5557 1 f3405"/>
              <a:gd name="f6791" fmla="*/ f5558 1 f3404"/>
              <a:gd name="f6792" fmla="*/ f5559 1 f3405"/>
              <a:gd name="f6793" fmla="*/ f5560 1 f3404"/>
              <a:gd name="f6794" fmla="*/ f5561 1 f3405"/>
              <a:gd name="f6795" fmla="*/ f5562 1 f3404"/>
              <a:gd name="f6796" fmla="*/ f5563 1 f3405"/>
              <a:gd name="f6797" fmla="*/ f5564 1 f3404"/>
              <a:gd name="f6798" fmla="*/ f5565 1 f3404"/>
              <a:gd name="f6799" fmla="*/ f5566 1 f3405"/>
              <a:gd name="f6800" fmla="*/ f5567 1 f3405"/>
              <a:gd name="f6801" fmla="*/ f5568 1 f3404"/>
              <a:gd name="f6802" fmla="*/ f5569 1 f3405"/>
              <a:gd name="f6803" fmla="*/ f5570 1 f3404"/>
              <a:gd name="f6804" fmla="*/ f5571 1 f3405"/>
              <a:gd name="f6805" fmla="*/ f5572 1 f3404"/>
              <a:gd name="f6806" fmla="*/ f5573 1 f3405"/>
              <a:gd name="f6807" fmla="*/ f5574 1 f3404"/>
              <a:gd name="f6808" fmla="*/ f5575 1 f3405"/>
              <a:gd name="f6809" fmla="*/ f5576 1 f3404"/>
              <a:gd name="f6810" fmla="*/ f5577 1 f3405"/>
              <a:gd name="f6811" fmla="*/ f5578 1 f3404"/>
              <a:gd name="f6812" fmla="*/ f5579 1 f3405"/>
              <a:gd name="f6813" fmla="*/ f5580 1 f3404"/>
              <a:gd name="f6814" fmla="*/ f5581 1 f3405"/>
              <a:gd name="f6815" fmla="*/ f5582 1 f3404"/>
              <a:gd name="f6816" fmla="*/ f5583 1 f3405"/>
              <a:gd name="f6817" fmla="*/ f5584 1 f3404"/>
              <a:gd name="f6818" fmla="*/ f5585 1 f3405"/>
              <a:gd name="f6819" fmla="*/ f5586 1 f3404"/>
              <a:gd name="f6820" fmla="*/ f5587 1 f3405"/>
              <a:gd name="f6821" fmla="*/ f5588 1 f3404"/>
              <a:gd name="f6822" fmla="*/ f5589 1 f3405"/>
              <a:gd name="f6823" fmla="*/ f5590 1 f3404"/>
              <a:gd name="f6824" fmla="*/ f5591 1 f3405"/>
              <a:gd name="f6825" fmla="*/ f5592 1 f3404"/>
              <a:gd name="f6826" fmla="*/ f5593 1 f3405"/>
              <a:gd name="f6827" fmla="*/ f5594 1 f3404"/>
              <a:gd name="f6828" fmla="*/ f5595 1 f3405"/>
              <a:gd name="f6829" fmla="*/ f5596 1 f3404"/>
              <a:gd name="f6830" fmla="*/ f5597 1 f3405"/>
              <a:gd name="f6831" fmla="*/ f5598 1 f3404"/>
              <a:gd name="f6832" fmla="*/ f5599 1 f3405"/>
              <a:gd name="f6833" fmla="*/ f5600 1 f3404"/>
              <a:gd name="f6834" fmla="*/ f5601 1 f3405"/>
              <a:gd name="f6835" fmla="*/ f5602 1 f3404"/>
              <a:gd name="f6836" fmla="*/ f5603 1 f3405"/>
              <a:gd name="f6837" fmla="*/ f5604 1 f3404"/>
              <a:gd name="f6838" fmla="*/ f5605 1 f3405"/>
              <a:gd name="f6839" fmla="*/ f5606 1 f3405"/>
              <a:gd name="f6840" fmla="*/ f5607 1 f3404"/>
              <a:gd name="f6841" fmla="*/ f5608 1 f3405"/>
              <a:gd name="f6842" fmla="*/ f5609 1 f3404"/>
              <a:gd name="f6843" fmla="*/ f5610 1 f3405"/>
              <a:gd name="f6844" fmla="*/ f5611 1 f3404"/>
              <a:gd name="f6845" fmla="*/ f5612 1 f3405"/>
              <a:gd name="f6846" fmla="*/ f5613 1 f3404"/>
              <a:gd name="f6847" fmla="*/ f5614 1 f3405"/>
              <a:gd name="f6848" fmla="*/ f5615 1 f3404"/>
              <a:gd name="f6849" fmla="*/ f5616 1 f3405"/>
              <a:gd name="f6850" fmla="*/ f5617 1 f3404"/>
              <a:gd name="f6851" fmla="*/ f5618 1 f3405"/>
              <a:gd name="f6852" fmla="*/ f5619 1 f3404"/>
              <a:gd name="f6853" fmla="*/ f5620 1 f3405"/>
              <a:gd name="f6854" fmla="*/ f5621 1 f3404"/>
              <a:gd name="f6855" fmla="*/ f5622 1 f3405"/>
              <a:gd name="f6856" fmla="*/ f5623 1 f3404"/>
              <a:gd name="f6857" fmla="*/ f5624 1 f3405"/>
              <a:gd name="f6858" fmla="*/ f5625 1 f3404"/>
              <a:gd name="f6859" fmla="*/ f5626 1 f3405"/>
              <a:gd name="f6860" fmla="*/ f5627 1 f3404"/>
              <a:gd name="f6861" fmla="*/ f5628 1 f3405"/>
              <a:gd name="f6862" fmla="*/ f5629 1 f3404"/>
              <a:gd name="f6863" fmla="*/ f5630 1 f3405"/>
              <a:gd name="f6864" fmla="*/ f5631 1 f3404"/>
              <a:gd name="f6865" fmla="*/ f5632 1 f3405"/>
              <a:gd name="f6866" fmla="*/ f5633 1 f3404"/>
              <a:gd name="f6867" fmla="*/ f5634 1 f3405"/>
              <a:gd name="f6868" fmla="*/ f5635 1 f3405"/>
              <a:gd name="f6869" fmla="*/ f5636 1 f3404"/>
              <a:gd name="f6870" fmla="*/ f5637 1 f3405"/>
              <a:gd name="f6871" fmla="*/ f5638 1 f3404"/>
              <a:gd name="f6872" fmla="*/ f5639 1 f3405"/>
              <a:gd name="f6873" fmla="*/ f5640 1 f3404"/>
              <a:gd name="f6874" fmla="*/ f5641 1 f3405"/>
              <a:gd name="f6875" fmla="*/ f5642 1 f3404"/>
              <a:gd name="f6876" fmla="*/ f5643 1 f3405"/>
              <a:gd name="f6877" fmla="*/ f5644 1 f3404"/>
              <a:gd name="f6878" fmla="*/ f5645 1 f3405"/>
              <a:gd name="f6879" fmla="*/ f5646 1 f3404"/>
              <a:gd name="f6880" fmla="*/ f5647 1 f3405"/>
              <a:gd name="f6881" fmla="*/ f5648 1 f3404"/>
              <a:gd name="f6882" fmla="*/ f5649 1 f3405"/>
              <a:gd name="f6883" fmla="*/ f5650 1 f3404"/>
              <a:gd name="f6884" fmla="*/ f5651 1 f3405"/>
              <a:gd name="f6885" fmla="*/ f5652 1 f3404"/>
              <a:gd name="f6886" fmla="*/ f5653 1 f3405"/>
              <a:gd name="f6887" fmla="*/ f5654 1 f3404"/>
              <a:gd name="f6888" fmla="*/ f5655 1 f3405"/>
              <a:gd name="f6889" fmla="*/ f5656 1 f3404"/>
              <a:gd name="f6890" fmla="*/ f5657 1 f3405"/>
              <a:gd name="f6891" fmla="*/ f5658 1 f3404"/>
              <a:gd name="f6892" fmla="*/ f5659 1 f3405"/>
              <a:gd name="f6893" fmla="*/ f5660 1 f3404"/>
              <a:gd name="f6894" fmla="*/ f5661 1 f3405"/>
              <a:gd name="f6895" fmla="*/ f5662 1 f3404"/>
              <a:gd name="f6896" fmla="*/ f5663 1 f3405"/>
              <a:gd name="f6897" fmla="*/ f5664 1 f3404"/>
              <a:gd name="f6898" fmla="*/ f5665 1 f3404"/>
              <a:gd name="f6899" fmla="*/ f5666 1 f3405"/>
              <a:gd name="f6900" fmla="*/ f5667 1 f3404"/>
              <a:gd name="f6901" fmla="*/ f5668 1 f3405"/>
              <a:gd name="f6902" fmla="*/ f5669 1 f3404"/>
              <a:gd name="f6903" fmla="*/ f5670 1 f3405"/>
              <a:gd name="f6904" fmla="*/ f5671 1 f3404"/>
              <a:gd name="f6905" fmla="*/ f5672 1 f3405"/>
              <a:gd name="f6906" fmla="*/ f5673 1 f3404"/>
              <a:gd name="f6907" fmla="*/ f5674 1 f3405"/>
              <a:gd name="f6908" fmla="*/ f5675 1 f3404"/>
              <a:gd name="f6909" fmla="*/ f5676 1 f3405"/>
              <a:gd name="f6910" fmla="*/ f5677 1 f3404"/>
              <a:gd name="f6911" fmla="*/ f5678 1 f3405"/>
              <a:gd name="f6912" fmla="*/ f5679 1 f3404"/>
              <a:gd name="f6913" fmla="*/ f5680 1 f3405"/>
              <a:gd name="f6914" fmla="*/ f5681 1 f3404"/>
              <a:gd name="f6915" fmla="*/ f5682 1 f3405"/>
              <a:gd name="f6916" fmla="*/ f5683 1 f3404"/>
              <a:gd name="f6917" fmla="*/ f5684 1 f3405"/>
              <a:gd name="f6918" fmla="*/ f5685 1 f3404"/>
              <a:gd name="f6919" fmla="*/ f5686 1 f3405"/>
              <a:gd name="f6920" fmla="*/ f5687 1 f3404"/>
              <a:gd name="f6921" fmla="*/ f5688 1 f3405"/>
              <a:gd name="f6922" fmla="*/ f5689 1 f3404"/>
              <a:gd name="f6923" fmla="*/ f5690 1 f3404"/>
              <a:gd name="f6924" fmla="*/ f5691 1 f3405"/>
              <a:gd name="f6925" fmla="*/ f5692 1 f3404"/>
              <a:gd name="f6926" fmla="*/ f5693 1 f3405"/>
              <a:gd name="f6927" fmla="*/ f5694 1 f3404"/>
              <a:gd name="f6928" fmla="*/ f5695 1 f3405"/>
              <a:gd name="f6929" fmla="*/ f5696 1 f3404"/>
              <a:gd name="f6930" fmla="*/ f5697 1 f3405"/>
              <a:gd name="f6931" fmla="*/ f5698 1 f3404"/>
              <a:gd name="f6932" fmla="*/ f5699 1 f3405"/>
              <a:gd name="f6933" fmla="*/ f5700 1 f3404"/>
              <a:gd name="f6934" fmla="*/ f5701 1 f3405"/>
              <a:gd name="f6935" fmla="*/ f5702 1 f3404"/>
              <a:gd name="f6936" fmla="*/ f5703 1 f3405"/>
              <a:gd name="f6937" fmla="*/ f5704 1 f3404"/>
              <a:gd name="f6938" fmla="*/ f5705 1 f3405"/>
              <a:gd name="f6939" fmla="*/ f5706 1 f3404"/>
              <a:gd name="f6940" fmla="*/ f5707 1 f3405"/>
              <a:gd name="f6941" fmla="*/ f5708 1 f3404"/>
              <a:gd name="f6942" fmla="*/ f5709 1 f3405"/>
              <a:gd name="f6943" fmla="*/ f5710 1 f3405"/>
              <a:gd name="f6944" fmla="*/ f5711 1 f3404"/>
              <a:gd name="f6945" fmla="*/ f5712 1 f3405"/>
              <a:gd name="f6946" fmla="*/ f5713 1 f3404"/>
              <a:gd name="f6947" fmla="*/ f5714 1 f3405"/>
              <a:gd name="f6948" fmla="*/ f5715 1 f3404"/>
              <a:gd name="f6949" fmla="*/ f5716 1 f3405"/>
              <a:gd name="f6950" fmla="*/ f5717 1 f3404"/>
              <a:gd name="f6951" fmla="*/ f5718 1 f3404"/>
              <a:gd name="f6952" fmla="*/ f5719 1 f3405"/>
              <a:gd name="f6953" fmla="*/ f5720 1 f3404"/>
              <a:gd name="f6954" fmla="*/ f5721 1 f3405"/>
              <a:gd name="f6955" fmla="*/ f5722 1 f3404"/>
              <a:gd name="f6956" fmla="*/ f5723 1 f3405"/>
              <a:gd name="f6957" fmla="*/ f5724 1 f3404"/>
              <a:gd name="f6958" fmla="*/ f5725 1 f3405"/>
              <a:gd name="f6959" fmla="*/ f5726 1 f3405"/>
              <a:gd name="f6960" fmla="*/ f5727 1 f3404"/>
              <a:gd name="f6961" fmla="*/ f5728 1 f3405"/>
              <a:gd name="f6962" fmla="*/ f5729 1 f3404"/>
              <a:gd name="f6963" fmla="*/ f5730 1 f3405"/>
              <a:gd name="f6964" fmla="*/ f5731 1 f3404"/>
              <a:gd name="f6965" fmla="*/ f5732 1 f3405"/>
              <a:gd name="f6966" fmla="*/ f5733 1 f3404"/>
              <a:gd name="f6967" fmla="*/ f5734 1 f3405"/>
              <a:gd name="f6968" fmla="*/ f5735 1 f3404"/>
              <a:gd name="f6969" fmla="*/ f5736 1 f3405"/>
              <a:gd name="f6970" fmla="*/ f5737 1 f3404"/>
              <a:gd name="f6971" fmla="*/ f5738 1 f3405"/>
              <a:gd name="f6972" fmla="*/ f5739 1 f3404"/>
              <a:gd name="f6973" fmla="*/ f5740 1 f3405"/>
              <a:gd name="f6974" fmla="*/ f5741 1 f3404"/>
              <a:gd name="f6975" fmla="*/ f5742 1 f3405"/>
              <a:gd name="f6976" fmla="*/ f5743 1 f3404"/>
              <a:gd name="f6977" fmla="*/ f5744 1 f3405"/>
              <a:gd name="f6978" fmla="*/ f5745 1 f3404"/>
              <a:gd name="f6979" fmla="*/ f5746 1 f3405"/>
              <a:gd name="f6980" fmla="*/ f5747 1 f3404"/>
              <a:gd name="f6981" fmla="*/ f5748 1 f3405"/>
              <a:gd name="f6982" fmla="*/ f5749 1 f3404"/>
              <a:gd name="f6983" fmla="*/ f5750 1 f3405"/>
              <a:gd name="f6984" fmla="*/ f5751 1 f3404"/>
              <a:gd name="f6985" fmla="*/ f5752 1 f3405"/>
              <a:gd name="f6986" fmla="*/ f5753 1 f3404"/>
              <a:gd name="f6987" fmla="*/ f5754 1 f3405"/>
              <a:gd name="f6988" fmla="*/ f5755 1 f3404"/>
              <a:gd name="f6989" fmla="*/ f5756 1 f3404"/>
              <a:gd name="f6990" fmla="*/ f5757 1 f3405"/>
              <a:gd name="f6991" fmla="*/ f5758 1 f3404"/>
              <a:gd name="f6992" fmla="*/ f5759 1 f3405"/>
              <a:gd name="f6993" fmla="*/ f5760 1 f3404"/>
              <a:gd name="f6994" fmla="*/ f5761 1 f3405"/>
              <a:gd name="f6995" fmla="*/ f5762 1 f3404"/>
              <a:gd name="f6996" fmla="*/ f5763 1 f3405"/>
              <a:gd name="f6997" fmla="*/ f5764 1 f3404"/>
              <a:gd name="f6998" fmla="*/ f5765 1 f3405"/>
              <a:gd name="f6999" fmla="*/ f5766 1 f3404"/>
              <a:gd name="f7000" fmla="*/ f5767 1 f3405"/>
              <a:gd name="f7001" fmla="*/ f5768 1 f3404"/>
              <a:gd name="f7002" fmla="*/ f5769 1 f3405"/>
              <a:gd name="f7003" fmla="*/ f5770 1 f3404"/>
              <a:gd name="f7004" fmla="*/ f5771 1 f3405"/>
              <a:gd name="f7005" fmla="*/ f5772 1 f3404"/>
              <a:gd name="f7006" fmla="*/ f5773 1 f3405"/>
              <a:gd name="f7007" fmla="*/ f5774 1 f3404"/>
              <a:gd name="f7008" fmla="*/ f5775 1 f3405"/>
              <a:gd name="f7009" fmla="*/ f5776 1 f3404"/>
              <a:gd name="f7010" fmla="*/ f5777 1 f3405"/>
              <a:gd name="f7011" fmla="*/ f5778 1 f3404"/>
              <a:gd name="f7012" fmla="*/ f5779 1 f3405"/>
              <a:gd name="f7013" fmla="*/ f5780 1 f3404"/>
              <a:gd name="f7014" fmla="*/ f5781 1 f3405"/>
              <a:gd name="f7015" fmla="*/ f5782 1 f3404"/>
              <a:gd name="f7016" fmla="*/ f5783 1 f3405"/>
              <a:gd name="f7017" fmla="*/ f5784 1 f3404"/>
              <a:gd name="f7018" fmla="*/ f5785 1 f3405"/>
              <a:gd name="f7019" fmla="*/ f5786 1 f3404"/>
              <a:gd name="f7020" fmla="*/ f5787 1 f3405"/>
              <a:gd name="f7021" fmla="*/ f5788 1 f3404"/>
              <a:gd name="f7022" fmla="*/ f5789 1 f3404"/>
              <a:gd name="f7023" fmla="*/ f5790 1 f3405"/>
              <a:gd name="f7024" fmla="*/ f5791 1 f3404"/>
              <a:gd name="f7025" fmla="*/ f5792 1 f3405"/>
              <a:gd name="f7026" fmla="*/ f5793 1 f3404"/>
              <a:gd name="f7027" fmla="*/ f5794 1 f3405"/>
              <a:gd name="f7028" fmla="*/ f5795 1 f3404"/>
              <a:gd name="f7029" fmla="*/ f5796 1 f3405"/>
              <a:gd name="f7030" fmla="*/ f5797 1 f3404"/>
              <a:gd name="f7031" fmla="*/ f5798 1 f3405"/>
              <a:gd name="f7032" fmla="*/ f5799 1 f3404"/>
              <a:gd name="f7033" fmla="*/ f5800 1 f3405"/>
              <a:gd name="f7034" fmla="*/ f5801 1 f3404"/>
              <a:gd name="f7035" fmla="*/ f5802 1 f3405"/>
              <a:gd name="f7036" fmla="*/ f5803 1 f3404"/>
              <a:gd name="f7037" fmla="*/ f5804 1 f3405"/>
              <a:gd name="f7038" fmla="*/ f5805 1 f3404"/>
              <a:gd name="f7039" fmla="*/ f5806 1 f3405"/>
              <a:gd name="f7040" fmla="*/ f5807 1 f3404"/>
              <a:gd name="f7041" fmla="*/ f5808 1 f3405"/>
              <a:gd name="f7042" fmla="*/ f5809 1 f3404"/>
              <a:gd name="f7043" fmla="*/ f5810 1 f3405"/>
              <a:gd name="f7044" fmla="*/ f5811 1 f3404"/>
              <a:gd name="f7045" fmla="*/ f5812 1 f3405"/>
              <a:gd name="f7046" fmla="*/ f5813 1 f3404"/>
              <a:gd name="f7047" fmla="*/ f5814 1 f3405"/>
              <a:gd name="f7048" fmla="*/ f5815 1 f3404"/>
              <a:gd name="f7049" fmla="*/ f5816 1 f3405"/>
              <a:gd name="f7050" fmla="*/ f5817 1 f3404"/>
              <a:gd name="f7051" fmla="*/ f5818 1 f3405"/>
              <a:gd name="f7052" fmla="*/ f5819 1 f3404"/>
              <a:gd name="f7053" fmla="*/ f5820 1 f3405"/>
              <a:gd name="f7054" fmla="*/ f5821 1 f3404"/>
              <a:gd name="f7055" fmla="*/ f5822 1 f3405"/>
              <a:gd name="f7056" fmla="*/ f5823 1 f3404"/>
              <a:gd name="f7057" fmla="*/ f5824 1 f3405"/>
              <a:gd name="f7058" fmla="*/ f5825 1 f3404"/>
              <a:gd name="f7059" fmla="*/ f5826 1 f3405"/>
              <a:gd name="f7060" fmla="*/ f5827 1 f3404"/>
              <a:gd name="f7061" fmla="*/ f5828 1 f3405"/>
              <a:gd name="f7062" fmla="*/ f5829 1 f3404"/>
              <a:gd name="f7063" fmla="*/ f5830 1 f3405"/>
              <a:gd name="f7064" fmla="*/ f5831 1 f3404"/>
              <a:gd name="f7065" fmla="*/ f5832 1 f3405"/>
              <a:gd name="f7066" fmla="*/ f5833 1 f3404"/>
              <a:gd name="f7067" fmla="*/ f5834 1 f3405"/>
              <a:gd name="f7068" fmla="*/ f5835 1 f3404"/>
              <a:gd name="f7069" fmla="*/ f5836 1 f3405"/>
              <a:gd name="f7070" fmla="*/ f5837 1 f3404"/>
              <a:gd name="f7071" fmla="*/ f5838 1 f3405"/>
              <a:gd name="f7072" fmla="*/ f5839 1 f3404"/>
              <a:gd name="f7073" fmla="*/ f5840 1 f3405"/>
              <a:gd name="f7074" fmla="*/ f5841 1 f3404"/>
              <a:gd name="f7075" fmla="*/ f5842 1 f3405"/>
              <a:gd name="f7076" fmla="*/ f5843 1 f3404"/>
              <a:gd name="f7077" fmla="*/ f5844 1 f3405"/>
              <a:gd name="f7078" fmla="*/ f5845 1 f3404"/>
              <a:gd name="f7079" fmla="*/ f5846 1 f3405"/>
              <a:gd name="f7080" fmla="*/ f5847 1 f3404"/>
              <a:gd name="f7081" fmla="*/ f5848 1 f3405"/>
              <a:gd name="f7082" fmla="*/ f5849 1 f3404"/>
              <a:gd name="f7083" fmla="*/ f5850 1 f3405"/>
              <a:gd name="f7084" fmla="*/ f5851 1 f3404"/>
              <a:gd name="f7085" fmla="*/ f5852 1 f3405"/>
              <a:gd name="f7086" fmla="*/ f5853 1 f3404"/>
              <a:gd name="f7087" fmla="*/ f5854 1 f3405"/>
              <a:gd name="f7088" fmla="*/ f5855 1 f3404"/>
              <a:gd name="f7089" fmla="*/ f5856 1 f3405"/>
              <a:gd name="f7090" fmla="*/ f5857 1 f3404"/>
              <a:gd name="f7091" fmla="*/ f5858 1 f3405"/>
              <a:gd name="f7092" fmla="*/ f5859 1 f3404"/>
              <a:gd name="f7093" fmla="*/ f5860 1 f3405"/>
              <a:gd name="f7094" fmla="*/ f5861 1 f3404"/>
              <a:gd name="f7095" fmla="*/ f5862 1 f3405"/>
              <a:gd name="f7096" fmla="*/ f5863 f3399 1"/>
              <a:gd name="f7097" fmla="*/ f5864 f3399 1"/>
              <a:gd name="f7098" fmla="*/ f5866 f3400 1"/>
              <a:gd name="f7099" fmla="*/ f5865 f3400 1"/>
              <a:gd name="f7100" fmla="*/ f5868 f3399 1"/>
              <a:gd name="f7101" fmla="*/ f5869 f3400 1"/>
              <a:gd name="f7102" fmla="*/ f5870 f3399 1"/>
              <a:gd name="f7103" fmla="*/ f5871 f3400 1"/>
              <a:gd name="f7104" fmla="*/ f5872 f3399 1"/>
              <a:gd name="f7105" fmla="*/ f5873 f3400 1"/>
              <a:gd name="f7106" fmla="*/ f5874 f3399 1"/>
              <a:gd name="f7107" fmla="*/ f5875 f3399 1"/>
              <a:gd name="f7108" fmla="*/ f5876 f3400 1"/>
              <a:gd name="f7109" fmla="*/ f5877 f3399 1"/>
              <a:gd name="f7110" fmla="*/ f5878 f3400 1"/>
              <a:gd name="f7111" fmla="*/ f5879 f3399 1"/>
              <a:gd name="f7112" fmla="*/ f5880 f3400 1"/>
              <a:gd name="f7113" fmla="*/ f5881 f3399 1"/>
              <a:gd name="f7114" fmla="*/ f5882 f3400 1"/>
              <a:gd name="f7115" fmla="*/ f5883 f3399 1"/>
              <a:gd name="f7116" fmla="*/ f5884 f3400 1"/>
              <a:gd name="f7117" fmla="*/ f5885 f3399 1"/>
              <a:gd name="f7118" fmla="*/ f5886 f3400 1"/>
              <a:gd name="f7119" fmla="*/ f5887 f3399 1"/>
              <a:gd name="f7120" fmla="*/ f5888 f3400 1"/>
              <a:gd name="f7121" fmla="*/ f5889 f3399 1"/>
              <a:gd name="f7122" fmla="*/ f5890 f3400 1"/>
              <a:gd name="f7123" fmla="*/ f5891 f3399 1"/>
              <a:gd name="f7124" fmla="*/ f5892 f3400 1"/>
              <a:gd name="f7125" fmla="*/ f5893 f3399 1"/>
              <a:gd name="f7126" fmla="*/ f5894 f3399 1"/>
              <a:gd name="f7127" fmla="*/ f5895 f3400 1"/>
              <a:gd name="f7128" fmla="*/ f5896 f3399 1"/>
              <a:gd name="f7129" fmla="*/ f5897 f3400 1"/>
              <a:gd name="f7130" fmla="*/ f5898 f3399 1"/>
              <a:gd name="f7131" fmla="*/ f5899 f3400 1"/>
              <a:gd name="f7132" fmla="*/ f5900 f3399 1"/>
              <a:gd name="f7133" fmla="*/ f5901 f3400 1"/>
              <a:gd name="f7134" fmla="*/ f5902 f3399 1"/>
              <a:gd name="f7135" fmla="*/ f5903 f3400 1"/>
              <a:gd name="f7136" fmla="*/ f5904 f3399 1"/>
              <a:gd name="f7137" fmla="*/ f5905 f3400 1"/>
              <a:gd name="f7138" fmla="*/ f5906 f3400 1"/>
              <a:gd name="f7139" fmla="*/ f5907 f3399 1"/>
              <a:gd name="f7140" fmla="*/ f5908 f3400 1"/>
              <a:gd name="f7141" fmla="*/ f5909 f3399 1"/>
              <a:gd name="f7142" fmla="*/ f5910 f3400 1"/>
              <a:gd name="f7143" fmla="*/ f5911 f3399 1"/>
              <a:gd name="f7144" fmla="*/ f5912 f3400 1"/>
              <a:gd name="f7145" fmla="*/ f5913 f3399 1"/>
              <a:gd name="f7146" fmla="*/ f5914 f3400 1"/>
              <a:gd name="f7147" fmla="*/ f5915 f3399 1"/>
              <a:gd name="f7148" fmla="*/ f5916 f3400 1"/>
              <a:gd name="f7149" fmla="*/ f5917 f3399 1"/>
              <a:gd name="f7150" fmla="*/ f5918 f3400 1"/>
              <a:gd name="f7151" fmla="*/ f5919 f3399 1"/>
              <a:gd name="f7152" fmla="*/ f5920 f3399 1"/>
              <a:gd name="f7153" fmla="*/ f5921 f3400 1"/>
              <a:gd name="f7154" fmla="*/ f5922 f3399 1"/>
              <a:gd name="f7155" fmla="*/ f5923 f3400 1"/>
              <a:gd name="f7156" fmla="*/ f5924 f3399 1"/>
              <a:gd name="f7157" fmla="*/ f5925 f3400 1"/>
              <a:gd name="f7158" fmla="*/ f5926 f3399 1"/>
              <a:gd name="f7159" fmla="*/ f5927 f3400 1"/>
              <a:gd name="f7160" fmla="*/ f5928 f3399 1"/>
              <a:gd name="f7161" fmla="*/ f5929 f3400 1"/>
              <a:gd name="f7162" fmla="*/ f5930 f3399 1"/>
              <a:gd name="f7163" fmla="*/ f5931 f3400 1"/>
              <a:gd name="f7164" fmla="*/ f5932 f3399 1"/>
              <a:gd name="f7165" fmla="*/ f5933 f3400 1"/>
              <a:gd name="f7166" fmla="*/ f5934 f3400 1"/>
              <a:gd name="f7167" fmla="*/ f5935 f3399 1"/>
              <a:gd name="f7168" fmla="*/ f5936 f3400 1"/>
              <a:gd name="f7169" fmla="*/ f5937 f3399 1"/>
              <a:gd name="f7170" fmla="*/ f5938 f3400 1"/>
              <a:gd name="f7171" fmla="*/ f5939 f3399 1"/>
              <a:gd name="f7172" fmla="*/ f5940 f3400 1"/>
              <a:gd name="f7173" fmla="*/ f5941 f3399 1"/>
              <a:gd name="f7174" fmla="*/ f5942 f3400 1"/>
              <a:gd name="f7175" fmla="*/ f5943 f3399 1"/>
              <a:gd name="f7176" fmla="*/ f5944 f3400 1"/>
              <a:gd name="f7177" fmla="*/ f5945 f3399 1"/>
              <a:gd name="f7178" fmla="*/ f5946 f3400 1"/>
              <a:gd name="f7179" fmla="*/ f5947 f3399 1"/>
              <a:gd name="f7180" fmla="*/ f5948 f3400 1"/>
              <a:gd name="f7181" fmla="*/ f5949 f3399 1"/>
              <a:gd name="f7182" fmla="*/ f5950 f3400 1"/>
              <a:gd name="f7183" fmla="*/ f5951 f3399 1"/>
              <a:gd name="f7184" fmla="*/ f5952 f3400 1"/>
              <a:gd name="f7185" fmla="*/ f5953 f3399 1"/>
              <a:gd name="f7186" fmla="*/ f5954 f3400 1"/>
              <a:gd name="f7187" fmla="*/ f5955 f3399 1"/>
              <a:gd name="f7188" fmla="*/ f5956 f3400 1"/>
              <a:gd name="f7189" fmla="*/ f5957 f3400 1"/>
              <a:gd name="f7190" fmla="*/ f5958 f3399 1"/>
              <a:gd name="f7191" fmla="*/ f5959 f3400 1"/>
              <a:gd name="f7192" fmla="*/ f5960 f3399 1"/>
              <a:gd name="f7193" fmla="*/ f5961 f3400 1"/>
              <a:gd name="f7194" fmla="*/ f5962 f3399 1"/>
              <a:gd name="f7195" fmla="*/ f5963 f3400 1"/>
              <a:gd name="f7196" fmla="*/ f5964 f3399 1"/>
              <a:gd name="f7197" fmla="*/ f5965 f3400 1"/>
              <a:gd name="f7198" fmla="*/ f5966 f3399 1"/>
              <a:gd name="f7199" fmla="*/ f5967 f3400 1"/>
              <a:gd name="f7200" fmla="*/ f5968 f3399 1"/>
              <a:gd name="f7201" fmla="*/ f5969 f3400 1"/>
              <a:gd name="f7202" fmla="*/ f5970 f3399 1"/>
              <a:gd name="f7203" fmla="*/ f5971 f3400 1"/>
              <a:gd name="f7204" fmla="*/ f5972 f3399 1"/>
              <a:gd name="f7205" fmla="*/ f5973 f3400 1"/>
              <a:gd name="f7206" fmla="*/ f5974 f3399 1"/>
              <a:gd name="f7207" fmla="*/ f5975 f3400 1"/>
              <a:gd name="f7208" fmla="*/ f5976 f3399 1"/>
              <a:gd name="f7209" fmla="*/ f5977 f3400 1"/>
              <a:gd name="f7210" fmla="*/ f5978 f3399 1"/>
              <a:gd name="f7211" fmla="*/ f5979 f3400 1"/>
              <a:gd name="f7212" fmla="*/ f5980 f3399 1"/>
              <a:gd name="f7213" fmla="*/ f5981 f3400 1"/>
              <a:gd name="f7214" fmla="*/ f5982 f3399 1"/>
              <a:gd name="f7215" fmla="*/ f5983 f3400 1"/>
              <a:gd name="f7216" fmla="*/ f5984 f3399 1"/>
              <a:gd name="f7217" fmla="*/ f5985 f3400 1"/>
              <a:gd name="f7218" fmla="*/ f5986 f3399 1"/>
              <a:gd name="f7219" fmla="*/ f5987 f3400 1"/>
              <a:gd name="f7220" fmla="*/ f5988 f3399 1"/>
              <a:gd name="f7221" fmla="*/ f5989 f3400 1"/>
              <a:gd name="f7222" fmla="*/ f5990 f3399 1"/>
              <a:gd name="f7223" fmla="*/ f5991 f3400 1"/>
              <a:gd name="f7224" fmla="*/ f5992 f3399 1"/>
              <a:gd name="f7225" fmla="*/ f5993 f3400 1"/>
              <a:gd name="f7226" fmla="*/ f5994 f3399 1"/>
              <a:gd name="f7227" fmla="*/ f5995 f3400 1"/>
              <a:gd name="f7228" fmla="*/ f5996 f3399 1"/>
              <a:gd name="f7229" fmla="*/ f5997 f3400 1"/>
              <a:gd name="f7230" fmla="*/ f5998 f3399 1"/>
              <a:gd name="f7231" fmla="*/ f5999 f3400 1"/>
              <a:gd name="f7232" fmla="*/ f6000 f3399 1"/>
              <a:gd name="f7233" fmla="*/ f6001 f3400 1"/>
              <a:gd name="f7234" fmla="*/ f6002 f3399 1"/>
              <a:gd name="f7235" fmla="*/ f6003 f3400 1"/>
              <a:gd name="f7236" fmla="*/ f6004 f3399 1"/>
              <a:gd name="f7237" fmla="*/ f6005 f3400 1"/>
              <a:gd name="f7238" fmla="*/ f6006 f3399 1"/>
              <a:gd name="f7239" fmla="*/ f6007 f3400 1"/>
              <a:gd name="f7240" fmla="*/ f6008 f3399 1"/>
              <a:gd name="f7241" fmla="*/ f6009 f3400 1"/>
              <a:gd name="f7242" fmla="*/ f6010 f3399 1"/>
              <a:gd name="f7243" fmla="*/ f6011 f3400 1"/>
              <a:gd name="f7244" fmla="*/ f6012 f3399 1"/>
              <a:gd name="f7245" fmla="*/ f6013 f3400 1"/>
              <a:gd name="f7246" fmla="*/ f6014 f3399 1"/>
              <a:gd name="f7247" fmla="*/ f6015 f3400 1"/>
              <a:gd name="f7248" fmla="*/ f6016 f3399 1"/>
              <a:gd name="f7249" fmla="*/ f6017 f3400 1"/>
              <a:gd name="f7250" fmla="*/ f6018 f3399 1"/>
              <a:gd name="f7251" fmla="*/ f6019 f3400 1"/>
              <a:gd name="f7252" fmla="*/ f6020 f3400 1"/>
              <a:gd name="f7253" fmla="*/ f6021 f3399 1"/>
              <a:gd name="f7254" fmla="*/ f6022 f3400 1"/>
              <a:gd name="f7255" fmla="*/ f6023 f3399 1"/>
              <a:gd name="f7256" fmla="*/ f6024 f3400 1"/>
              <a:gd name="f7257" fmla="*/ f6025 f3399 1"/>
              <a:gd name="f7258" fmla="*/ f6026 f3400 1"/>
              <a:gd name="f7259" fmla="*/ f6027 f3399 1"/>
              <a:gd name="f7260" fmla="*/ f6028 f3400 1"/>
              <a:gd name="f7261" fmla="*/ f6029 f3400 1"/>
              <a:gd name="f7262" fmla="*/ f6030 f3399 1"/>
              <a:gd name="f7263" fmla="*/ f6031 f3400 1"/>
              <a:gd name="f7264" fmla="*/ f6032 f3399 1"/>
              <a:gd name="f7265" fmla="*/ f6033 f3400 1"/>
              <a:gd name="f7266" fmla="*/ f6034 f3399 1"/>
              <a:gd name="f7267" fmla="*/ f6035 f3400 1"/>
              <a:gd name="f7268" fmla="*/ f6036 f3399 1"/>
              <a:gd name="f7269" fmla="*/ f6037 f3400 1"/>
              <a:gd name="f7270" fmla="*/ f6038 f3399 1"/>
              <a:gd name="f7271" fmla="*/ f6039 f3400 1"/>
              <a:gd name="f7272" fmla="*/ f6040 f3399 1"/>
              <a:gd name="f7273" fmla="*/ f6041 f3400 1"/>
              <a:gd name="f7274" fmla="*/ f6042 f3399 1"/>
              <a:gd name="f7275" fmla="*/ f6043 f3400 1"/>
              <a:gd name="f7276" fmla="*/ f6044 f3399 1"/>
              <a:gd name="f7277" fmla="*/ f6045 f3400 1"/>
              <a:gd name="f7278" fmla="*/ f6046 f3399 1"/>
              <a:gd name="f7279" fmla="*/ f6047 f3400 1"/>
              <a:gd name="f7280" fmla="*/ f6048 f3399 1"/>
              <a:gd name="f7281" fmla="*/ f6049 f3400 1"/>
              <a:gd name="f7282" fmla="*/ f6050 f3399 1"/>
              <a:gd name="f7283" fmla="*/ f6051 f3400 1"/>
              <a:gd name="f7284" fmla="*/ f6052 f3399 1"/>
              <a:gd name="f7285" fmla="*/ f6053 f3400 1"/>
              <a:gd name="f7286" fmla="*/ f6054 f3399 1"/>
              <a:gd name="f7287" fmla="*/ f6055 f3400 1"/>
              <a:gd name="f7288" fmla="*/ f6056 f3399 1"/>
              <a:gd name="f7289" fmla="*/ f6057 f3400 1"/>
              <a:gd name="f7290" fmla="*/ f6058 f3399 1"/>
              <a:gd name="f7291" fmla="*/ f6059 f3400 1"/>
              <a:gd name="f7292" fmla="*/ f6060 f3399 1"/>
              <a:gd name="f7293" fmla="*/ f6061 f3400 1"/>
              <a:gd name="f7294" fmla="*/ f6062 f3399 1"/>
              <a:gd name="f7295" fmla="*/ f6063 f3400 1"/>
              <a:gd name="f7296" fmla="*/ f6064 f3399 1"/>
              <a:gd name="f7297" fmla="*/ f6065 f3400 1"/>
              <a:gd name="f7298" fmla="*/ f6066 f3399 1"/>
              <a:gd name="f7299" fmla="*/ f6067 f3400 1"/>
              <a:gd name="f7300" fmla="*/ f6068 f3399 1"/>
              <a:gd name="f7301" fmla="*/ f6069 f3400 1"/>
              <a:gd name="f7302" fmla="*/ f6070 f3399 1"/>
              <a:gd name="f7303" fmla="*/ f6071 f3400 1"/>
              <a:gd name="f7304" fmla="*/ f6072 f3399 1"/>
              <a:gd name="f7305" fmla="*/ f6073 f3400 1"/>
              <a:gd name="f7306" fmla="*/ f6074 f3399 1"/>
              <a:gd name="f7307" fmla="*/ f6075 f3400 1"/>
              <a:gd name="f7308" fmla="*/ f6076 f3399 1"/>
              <a:gd name="f7309" fmla="*/ f6077 f3400 1"/>
              <a:gd name="f7310" fmla="*/ f6078 f3399 1"/>
              <a:gd name="f7311" fmla="*/ f6079 f3400 1"/>
              <a:gd name="f7312" fmla="*/ f6080 f3400 1"/>
              <a:gd name="f7313" fmla="*/ f6081 f3399 1"/>
              <a:gd name="f7314" fmla="*/ f6082 f3400 1"/>
              <a:gd name="f7315" fmla="*/ f6083 f3399 1"/>
              <a:gd name="f7316" fmla="*/ f6084 f3400 1"/>
              <a:gd name="f7317" fmla="*/ f6085 f3399 1"/>
              <a:gd name="f7318" fmla="*/ f6086 f3400 1"/>
              <a:gd name="f7319" fmla="*/ f6087 f3399 1"/>
              <a:gd name="f7320" fmla="*/ f6088 f3400 1"/>
              <a:gd name="f7321" fmla="*/ f6089 f3399 1"/>
              <a:gd name="f7322" fmla="*/ f6090 f3400 1"/>
              <a:gd name="f7323" fmla="*/ f6091 f3399 1"/>
              <a:gd name="f7324" fmla="*/ f6092 f3400 1"/>
              <a:gd name="f7325" fmla="*/ f6093 f3399 1"/>
              <a:gd name="f7326" fmla="*/ f6094 f3400 1"/>
              <a:gd name="f7327" fmla="*/ f6095 f3399 1"/>
              <a:gd name="f7328" fmla="*/ f6096 f3400 1"/>
              <a:gd name="f7329" fmla="*/ f6097 f3399 1"/>
              <a:gd name="f7330" fmla="*/ f6098 f3400 1"/>
              <a:gd name="f7331" fmla="*/ f6099 f3399 1"/>
              <a:gd name="f7332" fmla="*/ f6100 f3400 1"/>
              <a:gd name="f7333" fmla="*/ f6101 f3399 1"/>
              <a:gd name="f7334" fmla="*/ f6102 f3400 1"/>
              <a:gd name="f7335" fmla="*/ f6103 f3399 1"/>
              <a:gd name="f7336" fmla="*/ f6104 f3400 1"/>
              <a:gd name="f7337" fmla="*/ f6105 f3400 1"/>
              <a:gd name="f7338" fmla="*/ f6106 f3399 1"/>
              <a:gd name="f7339" fmla="*/ f6107 f3400 1"/>
              <a:gd name="f7340" fmla="*/ f6108 f3399 1"/>
              <a:gd name="f7341" fmla="*/ f6109 f3400 1"/>
              <a:gd name="f7342" fmla="*/ f6110 f3399 1"/>
              <a:gd name="f7343" fmla="*/ f6111 f3400 1"/>
              <a:gd name="f7344" fmla="*/ f6112 f3399 1"/>
              <a:gd name="f7345" fmla="*/ f6113 f3400 1"/>
              <a:gd name="f7346" fmla="*/ f6114 f3399 1"/>
              <a:gd name="f7347" fmla="*/ f6115 f3400 1"/>
              <a:gd name="f7348" fmla="*/ f6116 f3399 1"/>
              <a:gd name="f7349" fmla="*/ f6117 f3400 1"/>
              <a:gd name="f7350" fmla="*/ f6118 f3399 1"/>
              <a:gd name="f7351" fmla="*/ f6119 f3400 1"/>
              <a:gd name="f7352" fmla="*/ f6120 f3399 1"/>
              <a:gd name="f7353" fmla="*/ f6121 f3400 1"/>
              <a:gd name="f7354" fmla="*/ f6122 f3399 1"/>
              <a:gd name="f7355" fmla="*/ f6123 f3400 1"/>
              <a:gd name="f7356" fmla="*/ f6124 f3399 1"/>
              <a:gd name="f7357" fmla="*/ f6125 f3400 1"/>
              <a:gd name="f7358" fmla="*/ f6126 f3399 1"/>
              <a:gd name="f7359" fmla="*/ f6127 f3400 1"/>
              <a:gd name="f7360" fmla="*/ f6128 f3399 1"/>
              <a:gd name="f7361" fmla="*/ f6129 f3400 1"/>
              <a:gd name="f7362" fmla="*/ f6130 f3399 1"/>
              <a:gd name="f7363" fmla="*/ f6131 f3400 1"/>
              <a:gd name="f7364" fmla="*/ f6132 f3399 1"/>
              <a:gd name="f7365" fmla="*/ f6133 f3400 1"/>
              <a:gd name="f7366" fmla="*/ f6134 f3399 1"/>
              <a:gd name="f7367" fmla="*/ f6135 f3400 1"/>
              <a:gd name="f7368" fmla="*/ f6136 f3400 1"/>
              <a:gd name="f7369" fmla="*/ f6137 f3399 1"/>
              <a:gd name="f7370" fmla="*/ f6138 f3400 1"/>
              <a:gd name="f7371" fmla="*/ f6139 f3399 1"/>
              <a:gd name="f7372" fmla="*/ f6140 f3400 1"/>
              <a:gd name="f7373" fmla="*/ f6141 f3399 1"/>
              <a:gd name="f7374" fmla="*/ f6142 f3400 1"/>
              <a:gd name="f7375" fmla="*/ f6143 f3399 1"/>
              <a:gd name="f7376" fmla="*/ f6144 f3399 1"/>
              <a:gd name="f7377" fmla="*/ f6145 f3400 1"/>
              <a:gd name="f7378" fmla="*/ f6146 f3399 1"/>
              <a:gd name="f7379" fmla="*/ f6147 f3400 1"/>
              <a:gd name="f7380" fmla="*/ f6148 f3400 1"/>
              <a:gd name="f7381" fmla="*/ f6149 f3399 1"/>
              <a:gd name="f7382" fmla="*/ f6150 f3400 1"/>
              <a:gd name="f7383" fmla="*/ f6151 f3399 1"/>
              <a:gd name="f7384" fmla="*/ f6152 f3400 1"/>
              <a:gd name="f7385" fmla="*/ f6153 f3400 1"/>
              <a:gd name="f7386" fmla="*/ f6154 f3399 1"/>
              <a:gd name="f7387" fmla="*/ f6155 f3400 1"/>
              <a:gd name="f7388" fmla="*/ f6156 f3399 1"/>
              <a:gd name="f7389" fmla="*/ f6157 f3400 1"/>
              <a:gd name="f7390" fmla="*/ f6158 f3399 1"/>
              <a:gd name="f7391" fmla="*/ f6159 f3400 1"/>
              <a:gd name="f7392" fmla="*/ f6160 f3399 1"/>
              <a:gd name="f7393" fmla="*/ f6161 f3400 1"/>
              <a:gd name="f7394" fmla="*/ f6162 f3399 1"/>
              <a:gd name="f7395" fmla="*/ f6163 f3400 1"/>
              <a:gd name="f7396" fmla="*/ f6164 f3399 1"/>
              <a:gd name="f7397" fmla="*/ f6165 f3400 1"/>
              <a:gd name="f7398" fmla="*/ f6166 f3400 1"/>
              <a:gd name="f7399" fmla="*/ f6167 f3399 1"/>
              <a:gd name="f7400" fmla="*/ f6168 f3400 1"/>
              <a:gd name="f7401" fmla="*/ f6169 f3399 1"/>
              <a:gd name="f7402" fmla="*/ f6170 f3400 1"/>
              <a:gd name="f7403" fmla="*/ f6171 f3399 1"/>
              <a:gd name="f7404" fmla="*/ f6172 f3400 1"/>
              <a:gd name="f7405" fmla="*/ f6173 f3399 1"/>
              <a:gd name="f7406" fmla="*/ f6174 f3400 1"/>
              <a:gd name="f7407" fmla="*/ f6175 f3399 1"/>
              <a:gd name="f7408" fmla="*/ f6176 f3400 1"/>
              <a:gd name="f7409" fmla="*/ f6177 f3399 1"/>
              <a:gd name="f7410" fmla="*/ f6178 f3400 1"/>
              <a:gd name="f7411" fmla="*/ f6179 f3399 1"/>
              <a:gd name="f7412" fmla="*/ f6180 f3400 1"/>
              <a:gd name="f7413" fmla="*/ f6181 f3399 1"/>
              <a:gd name="f7414" fmla="*/ f6182 f3400 1"/>
              <a:gd name="f7415" fmla="*/ f6183 f3399 1"/>
              <a:gd name="f7416" fmla="*/ f6184 f3400 1"/>
              <a:gd name="f7417" fmla="*/ f6185 f3399 1"/>
              <a:gd name="f7418" fmla="*/ f6186 f3400 1"/>
              <a:gd name="f7419" fmla="*/ f6187 f3399 1"/>
              <a:gd name="f7420" fmla="*/ f6188 f3400 1"/>
              <a:gd name="f7421" fmla="*/ f6189 f3400 1"/>
              <a:gd name="f7422" fmla="*/ f6190 f3399 1"/>
              <a:gd name="f7423" fmla="*/ f6191 f3400 1"/>
              <a:gd name="f7424" fmla="*/ f6192 f3399 1"/>
              <a:gd name="f7425" fmla="*/ f6193 f3400 1"/>
              <a:gd name="f7426" fmla="*/ f6194 f3399 1"/>
              <a:gd name="f7427" fmla="*/ f6195 f3400 1"/>
              <a:gd name="f7428" fmla="*/ f6196 f3399 1"/>
              <a:gd name="f7429" fmla="*/ f6197 f3400 1"/>
              <a:gd name="f7430" fmla="*/ f6198 f3399 1"/>
              <a:gd name="f7431" fmla="*/ f6199 f3400 1"/>
              <a:gd name="f7432" fmla="*/ f6200 f3399 1"/>
              <a:gd name="f7433" fmla="*/ f6201 f3400 1"/>
              <a:gd name="f7434" fmla="*/ f6202 f3399 1"/>
              <a:gd name="f7435" fmla="*/ f6203 f3400 1"/>
              <a:gd name="f7436" fmla="*/ f6204 f3399 1"/>
              <a:gd name="f7437" fmla="*/ f6205 f3400 1"/>
              <a:gd name="f7438" fmla="*/ f6206 f3399 1"/>
              <a:gd name="f7439" fmla="*/ f6207 f3400 1"/>
              <a:gd name="f7440" fmla="*/ f6208 f3399 1"/>
              <a:gd name="f7441" fmla="*/ f6209 f3400 1"/>
              <a:gd name="f7442" fmla="*/ f6210 f3399 1"/>
              <a:gd name="f7443" fmla="*/ f6211 f3400 1"/>
              <a:gd name="f7444" fmla="*/ f6212 f3399 1"/>
              <a:gd name="f7445" fmla="*/ f6213 f3400 1"/>
              <a:gd name="f7446" fmla="*/ f6214 f3400 1"/>
              <a:gd name="f7447" fmla="*/ f6215 f3399 1"/>
              <a:gd name="f7448" fmla="*/ f6216 f3400 1"/>
              <a:gd name="f7449" fmla="*/ f6217 f3399 1"/>
              <a:gd name="f7450" fmla="*/ f6218 f3400 1"/>
              <a:gd name="f7451" fmla="*/ f6219 f3399 1"/>
              <a:gd name="f7452" fmla="*/ f6220 f3400 1"/>
              <a:gd name="f7453" fmla="*/ f6221 f3399 1"/>
              <a:gd name="f7454" fmla="*/ f6222 f3400 1"/>
              <a:gd name="f7455" fmla="*/ f6223 f3399 1"/>
              <a:gd name="f7456" fmla="*/ f6224 f3400 1"/>
              <a:gd name="f7457" fmla="*/ f6225 f3399 1"/>
              <a:gd name="f7458" fmla="*/ f6226 f3400 1"/>
              <a:gd name="f7459" fmla="*/ f6227 f3400 1"/>
              <a:gd name="f7460" fmla="*/ f6228 f3399 1"/>
              <a:gd name="f7461" fmla="*/ f6229 f3400 1"/>
              <a:gd name="f7462" fmla="*/ f6230 f3399 1"/>
              <a:gd name="f7463" fmla="*/ f6231 f3400 1"/>
              <a:gd name="f7464" fmla="*/ f6232 f3399 1"/>
              <a:gd name="f7465" fmla="*/ f6233 f3400 1"/>
              <a:gd name="f7466" fmla="*/ f6234 f3399 1"/>
              <a:gd name="f7467" fmla="*/ f6235 f3400 1"/>
              <a:gd name="f7468" fmla="*/ f6236 f3399 1"/>
              <a:gd name="f7469" fmla="*/ f6237 f3400 1"/>
              <a:gd name="f7470" fmla="*/ f6238 f3399 1"/>
              <a:gd name="f7471" fmla="*/ f6239 f3400 1"/>
              <a:gd name="f7472" fmla="*/ f6240 f3400 1"/>
              <a:gd name="f7473" fmla="*/ f6241 f3399 1"/>
              <a:gd name="f7474" fmla="*/ f6242 f3400 1"/>
              <a:gd name="f7475" fmla="*/ f6243 f3399 1"/>
              <a:gd name="f7476" fmla="*/ f6244 f3400 1"/>
              <a:gd name="f7477" fmla="*/ f6245 f3399 1"/>
              <a:gd name="f7478" fmla="*/ f6246 f3400 1"/>
              <a:gd name="f7479" fmla="*/ f6247 f3399 1"/>
              <a:gd name="f7480" fmla="*/ f6248 f3400 1"/>
              <a:gd name="f7481" fmla="*/ f6249 f3399 1"/>
              <a:gd name="f7482" fmla="*/ f6250 f3400 1"/>
              <a:gd name="f7483" fmla="*/ f6251 f3399 1"/>
              <a:gd name="f7484" fmla="*/ f6252 f3400 1"/>
              <a:gd name="f7485" fmla="*/ f6253 f3399 1"/>
              <a:gd name="f7486" fmla="*/ f6254 f3400 1"/>
              <a:gd name="f7487" fmla="*/ f6255 f3399 1"/>
              <a:gd name="f7488" fmla="*/ f6256 f3400 1"/>
              <a:gd name="f7489" fmla="*/ f6257 f3399 1"/>
              <a:gd name="f7490" fmla="*/ f6258 f3400 1"/>
              <a:gd name="f7491" fmla="*/ f6259 f3399 1"/>
              <a:gd name="f7492" fmla="*/ f6260 f3400 1"/>
              <a:gd name="f7493" fmla="*/ f6261 f3400 1"/>
              <a:gd name="f7494" fmla="*/ f6262 f3399 1"/>
              <a:gd name="f7495" fmla="*/ f6263 f3400 1"/>
              <a:gd name="f7496" fmla="*/ f6264 f3399 1"/>
              <a:gd name="f7497" fmla="*/ f6265 f3400 1"/>
              <a:gd name="f7498" fmla="*/ f6266 f3399 1"/>
              <a:gd name="f7499" fmla="*/ f6267 f3400 1"/>
              <a:gd name="f7500" fmla="*/ f6268 f3399 1"/>
              <a:gd name="f7501" fmla="*/ f6269 f3400 1"/>
              <a:gd name="f7502" fmla="*/ f6270 f3399 1"/>
              <a:gd name="f7503" fmla="*/ f6271 f3400 1"/>
              <a:gd name="f7504" fmla="*/ f6272 f3399 1"/>
              <a:gd name="f7505" fmla="*/ f6273 f3400 1"/>
              <a:gd name="f7506" fmla="*/ f6274 f3399 1"/>
              <a:gd name="f7507" fmla="*/ f6275 f3400 1"/>
              <a:gd name="f7508" fmla="*/ f6276 f3399 1"/>
              <a:gd name="f7509" fmla="*/ f6277 f3400 1"/>
              <a:gd name="f7510" fmla="*/ f6278 f3399 1"/>
              <a:gd name="f7511" fmla="*/ f6279 f3400 1"/>
              <a:gd name="f7512" fmla="*/ f6280 f3399 1"/>
              <a:gd name="f7513" fmla="*/ f6281 f3400 1"/>
              <a:gd name="f7514" fmla="*/ f6282 f3399 1"/>
              <a:gd name="f7515" fmla="*/ f6283 f3400 1"/>
              <a:gd name="f7516" fmla="*/ f6284 f3399 1"/>
              <a:gd name="f7517" fmla="*/ f6285 f3400 1"/>
              <a:gd name="f7518" fmla="*/ f6286 f3399 1"/>
              <a:gd name="f7519" fmla="*/ f6287 f3400 1"/>
              <a:gd name="f7520" fmla="*/ f6288 f3399 1"/>
              <a:gd name="f7521" fmla="*/ f6289 f3400 1"/>
              <a:gd name="f7522" fmla="*/ f6290 f3400 1"/>
              <a:gd name="f7523" fmla="*/ f6291 f3399 1"/>
              <a:gd name="f7524" fmla="*/ f6292 f3400 1"/>
              <a:gd name="f7525" fmla="*/ f6293 f3399 1"/>
              <a:gd name="f7526" fmla="*/ f6294 f3400 1"/>
              <a:gd name="f7527" fmla="*/ f6295 f3399 1"/>
              <a:gd name="f7528" fmla="*/ f6296 f3400 1"/>
              <a:gd name="f7529" fmla="*/ f6297 f3399 1"/>
              <a:gd name="f7530" fmla="*/ f6298 f3400 1"/>
              <a:gd name="f7531" fmla="*/ f6299 f3399 1"/>
              <a:gd name="f7532" fmla="*/ f6300 f3399 1"/>
              <a:gd name="f7533" fmla="*/ f6301 f3400 1"/>
              <a:gd name="f7534" fmla="*/ f6302 f3399 1"/>
              <a:gd name="f7535" fmla="*/ f6303 f3400 1"/>
              <a:gd name="f7536" fmla="*/ f6304 f3399 1"/>
              <a:gd name="f7537" fmla="*/ f6305 f3400 1"/>
              <a:gd name="f7538" fmla="*/ f6306 f3399 1"/>
              <a:gd name="f7539" fmla="*/ f6307 f3400 1"/>
              <a:gd name="f7540" fmla="*/ f6308 f3399 1"/>
              <a:gd name="f7541" fmla="*/ f6309 f3400 1"/>
              <a:gd name="f7542" fmla="*/ f6310 f3399 1"/>
              <a:gd name="f7543" fmla="*/ f6311 f3400 1"/>
              <a:gd name="f7544" fmla="*/ f6312 f3399 1"/>
              <a:gd name="f7545" fmla="*/ f6313 f3400 1"/>
              <a:gd name="f7546" fmla="*/ f6314 f3399 1"/>
              <a:gd name="f7547" fmla="*/ f6315 f3400 1"/>
              <a:gd name="f7548" fmla="*/ f6316 f3399 1"/>
              <a:gd name="f7549" fmla="*/ f6317 f3400 1"/>
              <a:gd name="f7550" fmla="*/ f6318 f3399 1"/>
              <a:gd name="f7551" fmla="*/ f6319 f3400 1"/>
              <a:gd name="f7552" fmla="*/ f6320 f3399 1"/>
              <a:gd name="f7553" fmla="*/ f6321 f3400 1"/>
              <a:gd name="f7554" fmla="*/ f6322 f3399 1"/>
              <a:gd name="f7555" fmla="*/ f6323 f3400 1"/>
              <a:gd name="f7556" fmla="*/ f6324 f3399 1"/>
              <a:gd name="f7557" fmla="*/ f6325 f3400 1"/>
              <a:gd name="f7558" fmla="*/ f6326 f3399 1"/>
              <a:gd name="f7559" fmla="*/ f6327 f3400 1"/>
              <a:gd name="f7560" fmla="*/ f6328 f3399 1"/>
              <a:gd name="f7561" fmla="*/ f6329 f3400 1"/>
              <a:gd name="f7562" fmla="*/ f6330 f3399 1"/>
              <a:gd name="f7563" fmla="*/ f6331 f3400 1"/>
              <a:gd name="f7564" fmla="*/ f6332 f3399 1"/>
              <a:gd name="f7565" fmla="*/ f6333 f3400 1"/>
              <a:gd name="f7566" fmla="*/ f6334 f3399 1"/>
              <a:gd name="f7567" fmla="*/ f6335 f3400 1"/>
              <a:gd name="f7568" fmla="*/ f6336 f3399 1"/>
              <a:gd name="f7569" fmla="*/ f6337 f3400 1"/>
              <a:gd name="f7570" fmla="*/ f6338 f3399 1"/>
              <a:gd name="f7571" fmla="*/ f6339 f3400 1"/>
              <a:gd name="f7572" fmla="*/ f6340 f3399 1"/>
              <a:gd name="f7573" fmla="*/ f6341 f3400 1"/>
              <a:gd name="f7574" fmla="*/ f6342 f3399 1"/>
              <a:gd name="f7575" fmla="*/ f6343 f3400 1"/>
              <a:gd name="f7576" fmla="*/ f6344 f3399 1"/>
              <a:gd name="f7577" fmla="*/ f6345 f3400 1"/>
              <a:gd name="f7578" fmla="*/ f6346 f3399 1"/>
              <a:gd name="f7579" fmla="*/ f6347 f3400 1"/>
              <a:gd name="f7580" fmla="*/ f6348 f3400 1"/>
              <a:gd name="f7581" fmla="*/ f6349 f3399 1"/>
              <a:gd name="f7582" fmla="*/ f6350 f3400 1"/>
              <a:gd name="f7583" fmla="*/ f6351 f3399 1"/>
              <a:gd name="f7584" fmla="*/ f6352 f3400 1"/>
              <a:gd name="f7585" fmla="*/ f6353 f3399 1"/>
              <a:gd name="f7586" fmla="*/ f6354 f3400 1"/>
              <a:gd name="f7587" fmla="*/ f6355 f3399 1"/>
              <a:gd name="f7588" fmla="*/ f6356 f3400 1"/>
              <a:gd name="f7589" fmla="*/ f6357 f3399 1"/>
              <a:gd name="f7590" fmla="*/ f6358 f3400 1"/>
              <a:gd name="f7591" fmla="*/ f6359 f3399 1"/>
              <a:gd name="f7592" fmla="*/ f6360 f3400 1"/>
              <a:gd name="f7593" fmla="*/ f6361 f3399 1"/>
              <a:gd name="f7594" fmla="*/ f6362 f3400 1"/>
              <a:gd name="f7595" fmla="*/ f6363 f3399 1"/>
              <a:gd name="f7596" fmla="*/ f6364 f3400 1"/>
              <a:gd name="f7597" fmla="*/ f6365 f3399 1"/>
              <a:gd name="f7598" fmla="*/ f6366 f3400 1"/>
              <a:gd name="f7599" fmla="*/ f6367 f3400 1"/>
              <a:gd name="f7600" fmla="*/ f6368 f3399 1"/>
              <a:gd name="f7601" fmla="*/ f6369 f3400 1"/>
              <a:gd name="f7602" fmla="*/ f6370 f3399 1"/>
              <a:gd name="f7603" fmla="*/ f6371 f3400 1"/>
              <a:gd name="f7604" fmla="*/ f6372 f3399 1"/>
              <a:gd name="f7605" fmla="*/ f6373 f3400 1"/>
              <a:gd name="f7606" fmla="*/ f6374 f3399 1"/>
              <a:gd name="f7607" fmla="*/ f6375 f3400 1"/>
              <a:gd name="f7608" fmla="*/ f6376 f3399 1"/>
              <a:gd name="f7609" fmla="*/ f6377 f3400 1"/>
              <a:gd name="f7610" fmla="*/ f6378 f3399 1"/>
              <a:gd name="f7611" fmla="*/ f6379 f3400 1"/>
              <a:gd name="f7612" fmla="*/ f6380 f3399 1"/>
              <a:gd name="f7613" fmla="*/ f6381 f3400 1"/>
              <a:gd name="f7614" fmla="*/ f6382 f3399 1"/>
              <a:gd name="f7615" fmla="*/ f6383 f3400 1"/>
              <a:gd name="f7616" fmla="*/ f6384 f3399 1"/>
              <a:gd name="f7617" fmla="*/ f6385 f3400 1"/>
              <a:gd name="f7618" fmla="*/ f6386 f3399 1"/>
              <a:gd name="f7619" fmla="*/ f6387 f3400 1"/>
              <a:gd name="f7620" fmla="*/ f6388 f3399 1"/>
              <a:gd name="f7621" fmla="*/ f6389 f3400 1"/>
              <a:gd name="f7622" fmla="*/ f6390 f3399 1"/>
              <a:gd name="f7623" fmla="*/ f6391 f3400 1"/>
              <a:gd name="f7624" fmla="*/ f6392 f3399 1"/>
              <a:gd name="f7625" fmla="*/ f6393 f3400 1"/>
              <a:gd name="f7626" fmla="*/ f6394 f3399 1"/>
              <a:gd name="f7627" fmla="*/ f6395 f3400 1"/>
              <a:gd name="f7628" fmla="*/ f6396 f3399 1"/>
              <a:gd name="f7629" fmla="*/ f6397 f3400 1"/>
              <a:gd name="f7630" fmla="*/ f6398 f3399 1"/>
              <a:gd name="f7631" fmla="*/ f6399 f3400 1"/>
              <a:gd name="f7632" fmla="*/ f6400 f3399 1"/>
              <a:gd name="f7633" fmla="*/ f6401 f3400 1"/>
              <a:gd name="f7634" fmla="*/ f6402 f3399 1"/>
              <a:gd name="f7635" fmla="*/ f6403 f3400 1"/>
              <a:gd name="f7636" fmla="*/ f6404 f3399 1"/>
              <a:gd name="f7637" fmla="*/ f6405 f3400 1"/>
              <a:gd name="f7638" fmla="*/ f6406 f3399 1"/>
              <a:gd name="f7639" fmla="*/ f6407 f3400 1"/>
              <a:gd name="f7640" fmla="*/ f6408 f3399 1"/>
              <a:gd name="f7641" fmla="*/ f6409 f3400 1"/>
              <a:gd name="f7642" fmla="*/ f6410 f3399 1"/>
              <a:gd name="f7643" fmla="*/ f6411 f3400 1"/>
              <a:gd name="f7644" fmla="*/ f6412 f3399 1"/>
              <a:gd name="f7645" fmla="*/ f6413 f3400 1"/>
              <a:gd name="f7646" fmla="*/ f6414 f3399 1"/>
              <a:gd name="f7647" fmla="*/ f6415 f3400 1"/>
              <a:gd name="f7648" fmla="*/ f6416 f3400 1"/>
              <a:gd name="f7649" fmla="*/ f6417 f3400 1"/>
              <a:gd name="f7650" fmla="*/ f6418 f3399 1"/>
              <a:gd name="f7651" fmla="*/ f6419 f3400 1"/>
              <a:gd name="f7652" fmla="*/ f6420 f3399 1"/>
              <a:gd name="f7653" fmla="*/ f6421 f3400 1"/>
              <a:gd name="f7654" fmla="*/ f6422 f3399 1"/>
              <a:gd name="f7655" fmla="*/ f6423 f3400 1"/>
              <a:gd name="f7656" fmla="*/ f6424 f3399 1"/>
              <a:gd name="f7657" fmla="*/ f6425 f3400 1"/>
              <a:gd name="f7658" fmla="*/ f6426 f3399 1"/>
              <a:gd name="f7659" fmla="*/ f6427 f3399 1"/>
              <a:gd name="f7660" fmla="*/ f6428 f3400 1"/>
              <a:gd name="f7661" fmla="*/ f6429 f3399 1"/>
              <a:gd name="f7662" fmla="*/ f6430 f3400 1"/>
              <a:gd name="f7663" fmla="*/ f6431 f3399 1"/>
              <a:gd name="f7664" fmla="*/ f6432 f3400 1"/>
              <a:gd name="f7665" fmla="*/ f6433 f3399 1"/>
              <a:gd name="f7666" fmla="*/ f6434 f3400 1"/>
              <a:gd name="f7667" fmla="*/ f6435 f3399 1"/>
              <a:gd name="f7668" fmla="*/ f6436 f3400 1"/>
              <a:gd name="f7669" fmla="*/ f6437 f3399 1"/>
              <a:gd name="f7670" fmla="*/ f6438 f3400 1"/>
              <a:gd name="f7671" fmla="*/ f6439 f3399 1"/>
              <a:gd name="f7672" fmla="*/ f6440 f3400 1"/>
              <a:gd name="f7673" fmla="*/ f6441 f3399 1"/>
              <a:gd name="f7674" fmla="*/ f6442 f3400 1"/>
              <a:gd name="f7675" fmla="*/ f6443 f3399 1"/>
              <a:gd name="f7676" fmla="*/ f6444 f3400 1"/>
              <a:gd name="f7677" fmla="*/ f6445 f3399 1"/>
              <a:gd name="f7678" fmla="*/ f6446 f3400 1"/>
              <a:gd name="f7679" fmla="*/ f6447 f3399 1"/>
              <a:gd name="f7680" fmla="*/ f6448 f3400 1"/>
              <a:gd name="f7681" fmla="*/ f6449 f3400 1"/>
              <a:gd name="f7682" fmla="*/ f6450 f3399 1"/>
              <a:gd name="f7683" fmla="*/ f6451 f3400 1"/>
              <a:gd name="f7684" fmla="*/ f6452 f3399 1"/>
              <a:gd name="f7685" fmla="*/ f6453 f3400 1"/>
              <a:gd name="f7686" fmla="*/ f6454 f3399 1"/>
              <a:gd name="f7687" fmla="*/ f6455 f3400 1"/>
              <a:gd name="f7688" fmla="*/ f6456 f3399 1"/>
              <a:gd name="f7689" fmla="*/ f6457 f3400 1"/>
              <a:gd name="f7690" fmla="*/ f6458 f3399 1"/>
              <a:gd name="f7691" fmla="*/ f6459 f3400 1"/>
              <a:gd name="f7692" fmla="*/ f6460 f3399 1"/>
              <a:gd name="f7693" fmla="*/ f6461 f3400 1"/>
              <a:gd name="f7694" fmla="*/ f6462 f3399 1"/>
              <a:gd name="f7695" fmla="*/ f6463 f3400 1"/>
              <a:gd name="f7696" fmla="*/ f6464 f3399 1"/>
              <a:gd name="f7697" fmla="*/ f6465 f3400 1"/>
              <a:gd name="f7698" fmla="*/ f6466 f3399 1"/>
              <a:gd name="f7699" fmla="*/ f6467 f3400 1"/>
              <a:gd name="f7700" fmla="*/ f6468 f3399 1"/>
              <a:gd name="f7701" fmla="*/ f6469 f3400 1"/>
              <a:gd name="f7702" fmla="*/ f6470 f3399 1"/>
              <a:gd name="f7703" fmla="*/ f6471 f3400 1"/>
              <a:gd name="f7704" fmla="*/ f6472 f3399 1"/>
              <a:gd name="f7705" fmla="*/ f6473 f3400 1"/>
              <a:gd name="f7706" fmla="*/ f6474 f3399 1"/>
              <a:gd name="f7707" fmla="*/ f6475 f3400 1"/>
              <a:gd name="f7708" fmla="*/ f6476 f3399 1"/>
              <a:gd name="f7709" fmla="*/ f6477 f3400 1"/>
              <a:gd name="f7710" fmla="*/ f6478 f3399 1"/>
              <a:gd name="f7711" fmla="*/ f6479 f3400 1"/>
              <a:gd name="f7712" fmla="*/ f6480 f3399 1"/>
              <a:gd name="f7713" fmla="*/ f6481 f3400 1"/>
              <a:gd name="f7714" fmla="*/ f6482 f3399 1"/>
              <a:gd name="f7715" fmla="*/ f6483 f3400 1"/>
              <a:gd name="f7716" fmla="*/ f6484 f3399 1"/>
              <a:gd name="f7717" fmla="*/ f6485 f3400 1"/>
              <a:gd name="f7718" fmla="*/ f6486 f3399 1"/>
              <a:gd name="f7719" fmla="*/ f6487 f3400 1"/>
              <a:gd name="f7720" fmla="*/ f6488 f3399 1"/>
              <a:gd name="f7721" fmla="*/ f6489 f3400 1"/>
              <a:gd name="f7722" fmla="*/ f6490 f3399 1"/>
              <a:gd name="f7723" fmla="*/ f6491 f3400 1"/>
              <a:gd name="f7724" fmla="*/ f6492 f3399 1"/>
              <a:gd name="f7725" fmla="*/ f6493 f3400 1"/>
              <a:gd name="f7726" fmla="*/ f6494 f3399 1"/>
              <a:gd name="f7727" fmla="*/ f6495 f3400 1"/>
              <a:gd name="f7728" fmla="*/ f6496 f3399 1"/>
              <a:gd name="f7729" fmla="*/ f6497 f3400 1"/>
              <a:gd name="f7730" fmla="*/ f6498 f3399 1"/>
              <a:gd name="f7731" fmla="*/ f6499 f3400 1"/>
              <a:gd name="f7732" fmla="*/ f6500 f3399 1"/>
              <a:gd name="f7733" fmla="*/ f6501 f3400 1"/>
              <a:gd name="f7734" fmla="*/ f6502 f3399 1"/>
              <a:gd name="f7735" fmla="*/ f6503 f3400 1"/>
              <a:gd name="f7736" fmla="*/ f6504 f3399 1"/>
              <a:gd name="f7737" fmla="*/ f6505 f3400 1"/>
              <a:gd name="f7738" fmla="*/ f6506 f3399 1"/>
              <a:gd name="f7739" fmla="*/ f6507 f3400 1"/>
              <a:gd name="f7740" fmla="*/ f6508 f3399 1"/>
              <a:gd name="f7741" fmla="*/ f6509 f3400 1"/>
              <a:gd name="f7742" fmla="*/ f6510 f3399 1"/>
              <a:gd name="f7743" fmla="*/ f6511 f3400 1"/>
              <a:gd name="f7744" fmla="*/ f6512 f3399 1"/>
              <a:gd name="f7745" fmla="*/ f6513 f3400 1"/>
              <a:gd name="f7746" fmla="*/ f6514 f3399 1"/>
              <a:gd name="f7747" fmla="*/ f6515 f3400 1"/>
              <a:gd name="f7748" fmla="*/ f6516 f3399 1"/>
              <a:gd name="f7749" fmla="*/ f6517 f3400 1"/>
              <a:gd name="f7750" fmla="*/ f6518 f3399 1"/>
              <a:gd name="f7751" fmla="*/ f6519 f3400 1"/>
              <a:gd name="f7752" fmla="*/ f6520 f3399 1"/>
              <a:gd name="f7753" fmla="*/ f6521 f3400 1"/>
              <a:gd name="f7754" fmla="*/ f6522 f3399 1"/>
              <a:gd name="f7755" fmla="*/ f6523 f3400 1"/>
              <a:gd name="f7756" fmla="*/ f6524 f3399 1"/>
              <a:gd name="f7757" fmla="*/ f6525 f3400 1"/>
              <a:gd name="f7758" fmla="*/ f6526 f3399 1"/>
              <a:gd name="f7759" fmla="*/ f6527 f3400 1"/>
              <a:gd name="f7760" fmla="*/ f6528 f3399 1"/>
              <a:gd name="f7761" fmla="*/ f6529 f3400 1"/>
              <a:gd name="f7762" fmla="*/ f6530 f3399 1"/>
              <a:gd name="f7763" fmla="*/ f6531 f3400 1"/>
              <a:gd name="f7764" fmla="*/ f6532 f3399 1"/>
              <a:gd name="f7765" fmla="*/ f6533 f3400 1"/>
              <a:gd name="f7766" fmla="*/ f6534 f3399 1"/>
              <a:gd name="f7767" fmla="*/ f6535 f3400 1"/>
              <a:gd name="f7768" fmla="*/ f6536 f3399 1"/>
              <a:gd name="f7769" fmla="*/ f6537 f3400 1"/>
              <a:gd name="f7770" fmla="*/ f6538 f3399 1"/>
              <a:gd name="f7771" fmla="*/ f6539 f3400 1"/>
              <a:gd name="f7772" fmla="*/ f6540 f3400 1"/>
              <a:gd name="f7773" fmla="*/ f6541 f3399 1"/>
              <a:gd name="f7774" fmla="*/ f6542 f3400 1"/>
              <a:gd name="f7775" fmla="*/ f6543 f3399 1"/>
              <a:gd name="f7776" fmla="*/ f6544 f3400 1"/>
              <a:gd name="f7777" fmla="*/ f6545 f3399 1"/>
              <a:gd name="f7778" fmla="*/ f6546 f3400 1"/>
              <a:gd name="f7779" fmla="*/ f6547 f3399 1"/>
              <a:gd name="f7780" fmla="*/ f6548 f3400 1"/>
              <a:gd name="f7781" fmla="*/ f6549 f3399 1"/>
              <a:gd name="f7782" fmla="*/ f6550 f3400 1"/>
              <a:gd name="f7783" fmla="*/ f6551 f3399 1"/>
              <a:gd name="f7784" fmla="*/ f6552 f3400 1"/>
              <a:gd name="f7785" fmla="*/ f6553 f3399 1"/>
              <a:gd name="f7786" fmla="*/ f6554 f3400 1"/>
              <a:gd name="f7787" fmla="*/ f6555 f3399 1"/>
              <a:gd name="f7788" fmla="*/ f6556 f3400 1"/>
              <a:gd name="f7789" fmla="*/ f6557 f3399 1"/>
              <a:gd name="f7790" fmla="*/ f6558 f3400 1"/>
              <a:gd name="f7791" fmla="*/ f6559 f3399 1"/>
              <a:gd name="f7792" fmla="*/ f6560 f3400 1"/>
              <a:gd name="f7793" fmla="*/ f6561 f3400 1"/>
              <a:gd name="f7794" fmla="*/ f6562 f3399 1"/>
              <a:gd name="f7795" fmla="*/ f6563 f3400 1"/>
              <a:gd name="f7796" fmla="*/ f6564 f3399 1"/>
              <a:gd name="f7797" fmla="*/ f6565 f3400 1"/>
              <a:gd name="f7798" fmla="*/ f6566 f3399 1"/>
              <a:gd name="f7799" fmla="*/ f6567 f3400 1"/>
              <a:gd name="f7800" fmla="*/ f6568 f3399 1"/>
              <a:gd name="f7801" fmla="*/ f6569 f3400 1"/>
              <a:gd name="f7802" fmla="*/ f6570 f3399 1"/>
              <a:gd name="f7803" fmla="*/ f6571 f3400 1"/>
              <a:gd name="f7804" fmla="*/ f6572 f3399 1"/>
              <a:gd name="f7805" fmla="*/ f6573 f3400 1"/>
              <a:gd name="f7806" fmla="*/ f6574 f3399 1"/>
              <a:gd name="f7807" fmla="*/ f6575 f3400 1"/>
              <a:gd name="f7808" fmla="*/ f6576 f3399 1"/>
              <a:gd name="f7809" fmla="*/ f6577 f3400 1"/>
              <a:gd name="f7810" fmla="*/ f6578 f3399 1"/>
              <a:gd name="f7811" fmla="*/ f6579 f3400 1"/>
              <a:gd name="f7812" fmla="*/ f6580 f3399 1"/>
              <a:gd name="f7813" fmla="*/ f6581 f3400 1"/>
              <a:gd name="f7814" fmla="*/ f6582 f3399 1"/>
              <a:gd name="f7815" fmla="*/ f6583 f3400 1"/>
              <a:gd name="f7816" fmla="*/ f6584 f3399 1"/>
              <a:gd name="f7817" fmla="*/ f6585 f3400 1"/>
              <a:gd name="f7818" fmla="*/ f6586 f3399 1"/>
              <a:gd name="f7819" fmla="*/ f6587 f3400 1"/>
              <a:gd name="f7820" fmla="*/ f6588 f3399 1"/>
              <a:gd name="f7821" fmla="*/ f6589 f3400 1"/>
              <a:gd name="f7822" fmla="*/ f6590 f3399 1"/>
              <a:gd name="f7823" fmla="*/ f6591 f3400 1"/>
              <a:gd name="f7824" fmla="*/ f6592 f3399 1"/>
              <a:gd name="f7825" fmla="*/ f6593 f3400 1"/>
              <a:gd name="f7826" fmla="*/ f6594 f3399 1"/>
              <a:gd name="f7827" fmla="*/ f6595 f3399 1"/>
              <a:gd name="f7828" fmla="*/ f6596 f3400 1"/>
              <a:gd name="f7829" fmla="*/ f6597 f3399 1"/>
              <a:gd name="f7830" fmla="*/ f6598 f3399 1"/>
              <a:gd name="f7831" fmla="*/ f6599 f3400 1"/>
              <a:gd name="f7832" fmla="*/ f6600 f3399 1"/>
              <a:gd name="f7833" fmla="*/ f6601 f3400 1"/>
              <a:gd name="f7834" fmla="*/ f6602 f3399 1"/>
              <a:gd name="f7835" fmla="*/ f6603 f3400 1"/>
              <a:gd name="f7836" fmla="*/ f6604 f3399 1"/>
              <a:gd name="f7837" fmla="*/ f6605 f3400 1"/>
              <a:gd name="f7838" fmla="*/ f6606 f3399 1"/>
              <a:gd name="f7839" fmla="*/ f6607 f3400 1"/>
              <a:gd name="f7840" fmla="*/ f6608 f3399 1"/>
              <a:gd name="f7841" fmla="*/ f6609 f3400 1"/>
              <a:gd name="f7842" fmla="*/ f6610 f3399 1"/>
              <a:gd name="f7843" fmla="*/ f6611 f3400 1"/>
              <a:gd name="f7844" fmla="*/ f6612 f3399 1"/>
              <a:gd name="f7845" fmla="*/ f6613 f3400 1"/>
              <a:gd name="f7846" fmla="*/ f6614 f3399 1"/>
              <a:gd name="f7847" fmla="*/ f6615 f3400 1"/>
              <a:gd name="f7848" fmla="*/ f6616 f3399 1"/>
              <a:gd name="f7849" fmla="*/ f6617 f3400 1"/>
              <a:gd name="f7850" fmla="*/ f6618 f3399 1"/>
              <a:gd name="f7851" fmla="*/ f6619 f3400 1"/>
              <a:gd name="f7852" fmla="*/ f6620 f3399 1"/>
              <a:gd name="f7853" fmla="*/ f6621 f3400 1"/>
              <a:gd name="f7854" fmla="*/ f6622 f3399 1"/>
              <a:gd name="f7855" fmla="*/ f6623 f3400 1"/>
              <a:gd name="f7856" fmla="*/ f6624 f3399 1"/>
              <a:gd name="f7857" fmla="*/ f6625 f3399 1"/>
              <a:gd name="f7858" fmla="*/ f6626 f3400 1"/>
              <a:gd name="f7859" fmla="*/ f6627 f3399 1"/>
              <a:gd name="f7860" fmla="*/ f6628 f3400 1"/>
              <a:gd name="f7861" fmla="*/ f6629 f3399 1"/>
              <a:gd name="f7862" fmla="*/ f6630 f3400 1"/>
              <a:gd name="f7863" fmla="*/ f6631 f3399 1"/>
              <a:gd name="f7864" fmla="*/ f6632 f3400 1"/>
              <a:gd name="f7865" fmla="*/ f6633 f3399 1"/>
              <a:gd name="f7866" fmla="*/ f6634 f3400 1"/>
              <a:gd name="f7867" fmla="*/ f6635 f3399 1"/>
              <a:gd name="f7868" fmla="*/ f6636 f3400 1"/>
              <a:gd name="f7869" fmla="*/ f6637 f3399 1"/>
              <a:gd name="f7870" fmla="*/ f6638 f3400 1"/>
              <a:gd name="f7871" fmla="*/ f6639 f3399 1"/>
              <a:gd name="f7872" fmla="*/ f6640 f3400 1"/>
              <a:gd name="f7873" fmla="*/ f6641 f3399 1"/>
              <a:gd name="f7874" fmla="*/ f6642 f3400 1"/>
              <a:gd name="f7875" fmla="*/ f6643 f3399 1"/>
              <a:gd name="f7876" fmla="*/ f6644 f3400 1"/>
              <a:gd name="f7877" fmla="*/ f6645 f3399 1"/>
              <a:gd name="f7878" fmla="*/ f6646 f3400 1"/>
              <a:gd name="f7879" fmla="*/ f6647 f3399 1"/>
              <a:gd name="f7880" fmla="*/ f6648 f3400 1"/>
              <a:gd name="f7881" fmla="*/ f6649 f3399 1"/>
              <a:gd name="f7882" fmla="*/ f6650 f3400 1"/>
              <a:gd name="f7883" fmla="*/ f6651 f3399 1"/>
              <a:gd name="f7884" fmla="*/ f6652 f3400 1"/>
              <a:gd name="f7885" fmla="*/ f6653 f3399 1"/>
              <a:gd name="f7886" fmla="*/ f6654 f3400 1"/>
              <a:gd name="f7887" fmla="*/ f6655 f3399 1"/>
              <a:gd name="f7888" fmla="*/ f6656 f3400 1"/>
              <a:gd name="f7889" fmla="*/ f6657 f3399 1"/>
              <a:gd name="f7890" fmla="*/ f6658 f3400 1"/>
              <a:gd name="f7891" fmla="*/ f6659 f3399 1"/>
              <a:gd name="f7892" fmla="*/ f6660 f3400 1"/>
              <a:gd name="f7893" fmla="*/ f6661 f3399 1"/>
              <a:gd name="f7894" fmla="*/ f6662 f3400 1"/>
              <a:gd name="f7895" fmla="*/ f6663 f3399 1"/>
              <a:gd name="f7896" fmla="*/ f6664 f3400 1"/>
              <a:gd name="f7897" fmla="*/ f6665 f3399 1"/>
              <a:gd name="f7898" fmla="*/ f6666 f3400 1"/>
              <a:gd name="f7899" fmla="*/ f6667 f3399 1"/>
              <a:gd name="f7900" fmla="*/ f6668 f3400 1"/>
              <a:gd name="f7901" fmla="*/ f6669 f3399 1"/>
              <a:gd name="f7902" fmla="*/ f6670 f3400 1"/>
              <a:gd name="f7903" fmla="*/ f6671 f3399 1"/>
              <a:gd name="f7904" fmla="*/ f6672 f3400 1"/>
              <a:gd name="f7905" fmla="*/ f6673 f3399 1"/>
              <a:gd name="f7906" fmla="*/ f6674 f3400 1"/>
              <a:gd name="f7907" fmla="*/ f6675 f3399 1"/>
              <a:gd name="f7908" fmla="*/ f6676 f3400 1"/>
              <a:gd name="f7909" fmla="*/ f6677 f3399 1"/>
              <a:gd name="f7910" fmla="*/ f6678 f3400 1"/>
              <a:gd name="f7911" fmla="*/ f6679 f3399 1"/>
              <a:gd name="f7912" fmla="*/ f6680 f3400 1"/>
              <a:gd name="f7913" fmla="*/ f6681 f3399 1"/>
              <a:gd name="f7914" fmla="*/ f6682 f3400 1"/>
              <a:gd name="f7915" fmla="*/ f6683 f3399 1"/>
              <a:gd name="f7916" fmla="*/ f6684 f3400 1"/>
              <a:gd name="f7917" fmla="*/ f6685 f3399 1"/>
              <a:gd name="f7918" fmla="*/ f6686 f3400 1"/>
              <a:gd name="f7919" fmla="*/ f6687 f3399 1"/>
              <a:gd name="f7920" fmla="*/ f6688 f3400 1"/>
              <a:gd name="f7921" fmla="*/ f6689 f3399 1"/>
              <a:gd name="f7922" fmla="*/ f6690 f3400 1"/>
              <a:gd name="f7923" fmla="*/ f6691 f3399 1"/>
              <a:gd name="f7924" fmla="*/ f6692 f3400 1"/>
              <a:gd name="f7925" fmla="*/ f6693 f3399 1"/>
              <a:gd name="f7926" fmla="*/ f6694 f3400 1"/>
              <a:gd name="f7927" fmla="*/ f6695 f3399 1"/>
              <a:gd name="f7928" fmla="*/ f6696 f3400 1"/>
              <a:gd name="f7929" fmla="*/ f6697 f3399 1"/>
              <a:gd name="f7930" fmla="*/ f6698 f3400 1"/>
              <a:gd name="f7931" fmla="*/ f6699 f3399 1"/>
              <a:gd name="f7932" fmla="*/ f6700 f3400 1"/>
              <a:gd name="f7933" fmla="*/ f6701 f3399 1"/>
              <a:gd name="f7934" fmla="*/ f6702 f3400 1"/>
              <a:gd name="f7935" fmla="*/ f6703 f3399 1"/>
              <a:gd name="f7936" fmla="*/ f6704 f3400 1"/>
              <a:gd name="f7937" fmla="*/ f6705 f3399 1"/>
              <a:gd name="f7938" fmla="*/ f6706 f3400 1"/>
              <a:gd name="f7939" fmla="*/ f6707 f3399 1"/>
              <a:gd name="f7940" fmla="*/ f6708 f3400 1"/>
              <a:gd name="f7941" fmla="*/ f6709 f3399 1"/>
              <a:gd name="f7942" fmla="*/ f6710 f3400 1"/>
              <a:gd name="f7943" fmla="*/ f6711 f3399 1"/>
              <a:gd name="f7944" fmla="*/ f6712 f3400 1"/>
              <a:gd name="f7945" fmla="*/ f6713 f3399 1"/>
              <a:gd name="f7946" fmla="*/ f6714 f3400 1"/>
              <a:gd name="f7947" fmla="*/ f6715 f3399 1"/>
              <a:gd name="f7948" fmla="*/ f6716 f3400 1"/>
              <a:gd name="f7949" fmla="*/ f6717 f3399 1"/>
              <a:gd name="f7950" fmla="*/ f6718 f3400 1"/>
              <a:gd name="f7951" fmla="*/ f6719 f3399 1"/>
              <a:gd name="f7952" fmla="*/ f6720 f3400 1"/>
              <a:gd name="f7953" fmla="*/ f6721 f3399 1"/>
              <a:gd name="f7954" fmla="*/ f6722 f3400 1"/>
              <a:gd name="f7955" fmla="*/ f6723 f3399 1"/>
              <a:gd name="f7956" fmla="*/ f6724 f3400 1"/>
              <a:gd name="f7957" fmla="*/ f6725 f3399 1"/>
              <a:gd name="f7958" fmla="*/ f6726 f3400 1"/>
              <a:gd name="f7959" fmla="*/ f6727 f3399 1"/>
              <a:gd name="f7960" fmla="*/ f6728 f3400 1"/>
              <a:gd name="f7961" fmla="*/ f6729 f3399 1"/>
              <a:gd name="f7962" fmla="*/ f6730 f3399 1"/>
              <a:gd name="f7963" fmla="*/ f6731 f3400 1"/>
              <a:gd name="f7964" fmla="*/ f6732 f3399 1"/>
              <a:gd name="f7965" fmla="*/ f6733 f3400 1"/>
              <a:gd name="f7966" fmla="*/ f6734 f3399 1"/>
              <a:gd name="f7967" fmla="*/ f6735 f3400 1"/>
              <a:gd name="f7968" fmla="*/ f6736 f3399 1"/>
              <a:gd name="f7969" fmla="*/ f6737 f3400 1"/>
              <a:gd name="f7970" fmla="*/ f6738 f3399 1"/>
              <a:gd name="f7971" fmla="*/ f6739 f3400 1"/>
              <a:gd name="f7972" fmla="*/ f6740 f3400 1"/>
              <a:gd name="f7973" fmla="*/ f6741 f3399 1"/>
              <a:gd name="f7974" fmla="*/ f6742 f3400 1"/>
              <a:gd name="f7975" fmla="*/ f6743 f3399 1"/>
              <a:gd name="f7976" fmla="*/ f6744 f3400 1"/>
              <a:gd name="f7977" fmla="*/ f6745 f3399 1"/>
              <a:gd name="f7978" fmla="*/ f6746 f3400 1"/>
              <a:gd name="f7979" fmla="*/ f6747 f3399 1"/>
              <a:gd name="f7980" fmla="*/ f6748 f3400 1"/>
              <a:gd name="f7981" fmla="*/ f6749 f3399 1"/>
              <a:gd name="f7982" fmla="*/ f6750 f3400 1"/>
              <a:gd name="f7983" fmla="*/ f6751 f3399 1"/>
              <a:gd name="f7984" fmla="*/ f6752 f3400 1"/>
              <a:gd name="f7985" fmla="*/ f6753 f3399 1"/>
              <a:gd name="f7986" fmla="*/ f6754 f3400 1"/>
              <a:gd name="f7987" fmla="*/ f6755 f3399 1"/>
              <a:gd name="f7988" fmla="*/ f6756 f3400 1"/>
              <a:gd name="f7989" fmla="*/ f6757 f3399 1"/>
              <a:gd name="f7990" fmla="*/ f6758 f3400 1"/>
              <a:gd name="f7991" fmla="*/ f6759 f3399 1"/>
              <a:gd name="f7992" fmla="*/ f6760 f3400 1"/>
              <a:gd name="f7993" fmla="*/ f6761 f3400 1"/>
              <a:gd name="f7994" fmla="*/ f6762 f3399 1"/>
              <a:gd name="f7995" fmla="*/ f6763 f3400 1"/>
              <a:gd name="f7996" fmla="*/ f6764 f3399 1"/>
              <a:gd name="f7997" fmla="*/ f6765 f3400 1"/>
              <a:gd name="f7998" fmla="*/ f6766 f3399 1"/>
              <a:gd name="f7999" fmla="*/ f6767 f3400 1"/>
              <a:gd name="f8000" fmla="*/ f6768 f3399 1"/>
              <a:gd name="f8001" fmla="*/ f6769 f3400 1"/>
              <a:gd name="f8002" fmla="*/ f6770 f3399 1"/>
              <a:gd name="f8003" fmla="*/ f6771 f3400 1"/>
              <a:gd name="f8004" fmla="*/ f6772 f3399 1"/>
              <a:gd name="f8005" fmla="*/ f6773 f3400 1"/>
              <a:gd name="f8006" fmla="*/ f6774 f3399 1"/>
              <a:gd name="f8007" fmla="*/ f6775 f3399 1"/>
              <a:gd name="f8008" fmla="*/ f6776 f3400 1"/>
              <a:gd name="f8009" fmla="*/ f6777 f3399 1"/>
              <a:gd name="f8010" fmla="*/ f6778 f3400 1"/>
              <a:gd name="f8011" fmla="*/ f6779 f3399 1"/>
              <a:gd name="f8012" fmla="*/ f6780 f3400 1"/>
              <a:gd name="f8013" fmla="*/ f6781 f3400 1"/>
              <a:gd name="f8014" fmla="*/ f6782 f3400 1"/>
              <a:gd name="f8015" fmla="*/ f6783 f3399 1"/>
              <a:gd name="f8016" fmla="*/ f6784 f3400 1"/>
              <a:gd name="f8017" fmla="*/ f6785 f3399 1"/>
              <a:gd name="f8018" fmla="*/ f6786 f3400 1"/>
              <a:gd name="f8019" fmla="*/ f6787 f3399 1"/>
              <a:gd name="f8020" fmla="*/ f6788 f3400 1"/>
              <a:gd name="f8021" fmla="*/ f6789 f3399 1"/>
              <a:gd name="f8022" fmla="*/ f6790 f3400 1"/>
              <a:gd name="f8023" fmla="*/ f6791 f3399 1"/>
              <a:gd name="f8024" fmla="*/ f6792 f3400 1"/>
              <a:gd name="f8025" fmla="*/ f6793 f3399 1"/>
              <a:gd name="f8026" fmla="*/ f6794 f3400 1"/>
              <a:gd name="f8027" fmla="*/ f6795 f3399 1"/>
              <a:gd name="f8028" fmla="*/ f6796 f3400 1"/>
              <a:gd name="f8029" fmla="*/ f6797 f3399 1"/>
              <a:gd name="f8030" fmla="*/ f6798 f3399 1"/>
              <a:gd name="f8031" fmla="*/ f6799 f3400 1"/>
              <a:gd name="f8032" fmla="*/ f6800 f3400 1"/>
              <a:gd name="f8033" fmla="*/ f6801 f3399 1"/>
              <a:gd name="f8034" fmla="*/ f6802 f3400 1"/>
              <a:gd name="f8035" fmla="*/ f6803 f3399 1"/>
              <a:gd name="f8036" fmla="*/ f6804 f3400 1"/>
              <a:gd name="f8037" fmla="*/ f6805 f3399 1"/>
              <a:gd name="f8038" fmla="*/ f6806 f3400 1"/>
              <a:gd name="f8039" fmla="*/ f6807 f3399 1"/>
              <a:gd name="f8040" fmla="*/ f6808 f3400 1"/>
              <a:gd name="f8041" fmla="*/ f6809 f3399 1"/>
              <a:gd name="f8042" fmla="*/ f6810 f3400 1"/>
              <a:gd name="f8043" fmla="*/ f6811 f3399 1"/>
              <a:gd name="f8044" fmla="*/ f6812 f3400 1"/>
              <a:gd name="f8045" fmla="*/ f6813 f3399 1"/>
              <a:gd name="f8046" fmla="*/ f6814 f3400 1"/>
              <a:gd name="f8047" fmla="*/ f6815 f3399 1"/>
              <a:gd name="f8048" fmla="*/ f6816 f3400 1"/>
              <a:gd name="f8049" fmla="*/ f6817 f3399 1"/>
              <a:gd name="f8050" fmla="*/ f6818 f3400 1"/>
              <a:gd name="f8051" fmla="*/ f6819 f3399 1"/>
              <a:gd name="f8052" fmla="*/ f6820 f3400 1"/>
              <a:gd name="f8053" fmla="*/ f6821 f3399 1"/>
              <a:gd name="f8054" fmla="*/ f6822 f3400 1"/>
              <a:gd name="f8055" fmla="*/ f6823 f3399 1"/>
              <a:gd name="f8056" fmla="*/ f6824 f3400 1"/>
              <a:gd name="f8057" fmla="*/ f6825 f3399 1"/>
              <a:gd name="f8058" fmla="*/ f6826 f3400 1"/>
              <a:gd name="f8059" fmla="*/ f6827 f3399 1"/>
              <a:gd name="f8060" fmla="*/ f6828 f3400 1"/>
              <a:gd name="f8061" fmla="*/ f6829 f3399 1"/>
              <a:gd name="f8062" fmla="*/ f6830 f3400 1"/>
              <a:gd name="f8063" fmla="*/ f6831 f3399 1"/>
              <a:gd name="f8064" fmla="*/ f6832 f3400 1"/>
              <a:gd name="f8065" fmla="*/ f6833 f3399 1"/>
              <a:gd name="f8066" fmla="*/ f6834 f3400 1"/>
              <a:gd name="f8067" fmla="*/ f6835 f3399 1"/>
              <a:gd name="f8068" fmla="*/ f6836 f3400 1"/>
              <a:gd name="f8069" fmla="*/ f6837 f3399 1"/>
              <a:gd name="f8070" fmla="*/ f6838 f3400 1"/>
              <a:gd name="f8071" fmla="*/ f6839 f3400 1"/>
              <a:gd name="f8072" fmla="*/ f6840 f3399 1"/>
              <a:gd name="f8073" fmla="*/ f6841 f3400 1"/>
              <a:gd name="f8074" fmla="*/ f6842 f3399 1"/>
              <a:gd name="f8075" fmla="*/ f6843 f3400 1"/>
              <a:gd name="f8076" fmla="*/ f6844 f3399 1"/>
              <a:gd name="f8077" fmla="*/ f6845 f3400 1"/>
              <a:gd name="f8078" fmla="*/ f6846 f3399 1"/>
              <a:gd name="f8079" fmla="*/ f6847 f3400 1"/>
              <a:gd name="f8080" fmla="*/ f6848 f3399 1"/>
              <a:gd name="f8081" fmla="*/ f6849 f3400 1"/>
              <a:gd name="f8082" fmla="*/ f6850 f3399 1"/>
              <a:gd name="f8083" fmla="*/ f6851 f3400 1"/>
              <a:gd name="f8084" fmla="*/ f6852 f3399 1"/>
              <a:gd name="f8085" fmla="*/ f6853 f3400 1"/>
              <a:gd name="f8086" fmla="*/ f6854 f3399 1"/>
              <a:gd name="f8087" fmla="*/ f6855 f3400 1"/>
              <a:gd name="f8088" fmla="*/ f6856 f3399 1"/>
              <a:gd name="f8089" fmla="*/ f6857 f3400 1"/>
              <a:gd name="f8090" fmla="*/ f6858 f3399 1"/>
              <a:gd name="f8091" fmla="*/ f6859 f3400 1"/>
              <a:gd name="f8092" fmla="*/ f6860 f3399 1"/>
              <a:gd name="f8093" fmla="*/ f6861 f3400 1"/>
              <a:gd name="f8094" fmla="*/ f6862 f3399 1"/>
              <a:gd name="f8095" fmla="*/ f6863 f3400 1"/>
              <a:gd name="f8096" fmla="*/ f6864 f3399 1"/>
              <a:gd name="f8097" fmla="*/ f6865 f3400 1"/>
              <a:gd name="f8098" fmla="*/ f6866 f3399 1"/>
              <a:gd name="f8099" fmla="*/ f6867 f3400 1"/>
              <a:gd name="f8100" fmla="*/ f6868 f3400 1"/>
              <a:gd name="f8101" fmla="*/ f6869 f3399 1"/>
              <a:gd name="f8102" fmla="*/ f6870 f3400 1"/>
              <a:gd name="f8103" fmla="*/ f6871 f3399 1"/>
              <a:gd name="f8104" fmla="*/ f6872 f3400 1"/>
              <a:gd name="f8105" fmla="*/ f6873 f3399 1"/>
              <a:gd name="f8106" fmla="*/ f6874 f3400 1"/>
              <a:gd name="f8107" fmla="*/ f6875 f3399 1"/>
              <a:gd name="f8108" fmla="*/ f6876 f3400 1"/>
              <a:gd name="f8109" fmla="*/ f6877 f3399 1"/>
              <a:gd name="f8110" fmla="*/ f6878 f3400 1"/>
              <a:gd name="f8111" fmla="*/ f6879 f3399 1"/>
              <a:gd name="f8112" fmla="*/ f6880 f3400 1"/>
              <a:gd name="f8113" fmla="*/ f6881 f3399 1"/>
              <a:gd name="f8114" fmla="*/ f6882 f3400 1"/>
              <a:gd name="f8115" fmla="*/ f6883 f3399 1"/>
              <a:gd name="f8116" fmla="*/ f6884 f3400 1"/>
              <a:gd name="f8117" fmla="*/ f6885 f3399 1"/>
              <a:gd name="f8118" fmla="*/ f6886 f3400 1"/>
              <a:gd name="f8119" fmla="*/ f6887 f3399 1"/>
              <a:gd name="f8120" fmla="*/ f6888 f3400 1"/>
              <a:gd name="f8121" fmla="*/ f6889 f3399 1"/>
              <a:gd name="f8122" fmla="*/ f6890 f3400 1"/>
              <a:gd name="f8123" fmla="*/ f6891 f3399 1"/>
              <a:gd name="f8124" fmla="*/ f6892 f3400 1"/>
              <a:gd name="f8125" fmla="*/ f6893 f3399 1"/>
              <a:gd name="f8126" fmla="*/ f6894 f3400 1"/>
              <a:gd name="f8127" fmla="*/ f6895 f3399 1"/>
              <a:gd name="f8128" fmla="*/ f6896 f3400 1"/>
              <a:gd name="f8129" fmla="*/ f6897 f3399 1"/>
              <a:gd name="f8130" fmla="*/ f6898 f3399 1"/>
              <a:gd name="f8131" fmla="*/ f6899 f3400 1"/>
              <a:gd name="f8132" fmla="*/ f6900 f3399 1"/>
              <a:gd name="f8133" fmla="*/ f6901 f3400 1"/>
              <a:gd name="f8134" fmla="*/ f6902 f3399 1"/>
              <a:gd name="f8135" fmla="*/ f6903 f3400 1"/>
              <a:gd name="f8136" fmla="*/ f6904 f3399 1"/>
              <a:gd name="f8137" fmla="*/ f6905 f3400 1"/>
              <a:gd name="f8138" fmla="*/ f6906 f3399 1"/>
              <a:gd name="f8139" fmla="*/ f6907 f3400 1"/>
              <a:gd name="f8140" fmla="*/ f6908 f3399 1"/>
              <a:gd name="f8141" fmla="*/ f6909 f3400 1"/>
              <a:gd name="f8142" fmla="*/ f6910 f3399 1"/>
              <a:gd name="f8143" fmla="*/ f6911 f3400 1"/>
              <a:gd name="f8144" fmla="*/ f6912 f3399 1"/>
              <a:gd name="f8145" fmla="*/ f6913 f3400 1"/>
              <a:gd name="f8146" fmla="*/ f6914 f3399 1"/>
              <a:gd name="f8147" fmla="*/ f6915 f3400 1"/>
              <a:gd name="f8148" fmla="*/ f6916 f3399 1"/>
              <a:gd name="f8149" fmla="*/ f6917 f3400 1"/>
              <a:gd name="f8150" fmla="*/ f6918 f3399 1"/>
              <a:gd name="f8151" fmla="*/ f6919 f3400 1"/>
              <a:gd name="f8152" fmla="*/ f6920 f3399 1"/>
              <a:gd name="f8153" fmla="*/ f6921 f3400 1"/>
              <a:gd name="f8154" fmla="*/ f6922 f3399 1"/>
              <a:gd name="f8155" fmla="*/ f6923 f3399 1"/>
              <a:gd name="f8156" fmla="*/ f6924 f3400 1"/>
              <a:gd name="f8157" fmla="*/ f6925 f3399 1"/>
              <a:gd name="f8158" fmla="*/ f6926 f3400 1"/>
              <a:gd name="f8159" fmla="*/ f6927 f3399 1"/>
              <a:gd name="f8160" fmla="*/ f6928 f3400 1"/>
              <a:gd name="f8161" fmla="*/ f6929 f3399 1"/>
              <a:gd name="f8162" fmla="*/ f6930 f3400 1"/>
              <a:gd name="f8163" fmla="*/ f6931 f3399 1"/>
              <a:gd name="f8164" fmla="*/ f6932 f3400 1"/>
              <a:gd name="f8165" fmla="*/ f6933 f3399 1"/>
              <a:gd name="f8166" fmla="*/ f6934 f3400 1"/>
              <a:gd name="f8167" fmla="*/ f6935 f3399 1"/>
              <a:gd name="f8168" fmla="*/ f6936 f3400 1"/>
              <a:gd name="f8169" fmla="*/ f6937 f3399 1"/>
              <a:gd name="f8170" fmla="*/ f6938 f3400 1"/>
              <a:gd name="f8171" fmla="*/ f6939 f3399 1"/>
              <a:gd name="f8172" fmla="*/ f6940 f3400 1"/>
              <a:gd name="f8173" fmla="*/ f6941 f3399 1"/>
              <a:gd name="f8174" fmla="*/ f6942 f3400 1"/>
              <a:gd name="f8175" fmla="*/ f6943 f3400 1"/>
              <a:gd name="f8176" fmla="*/ f6944 f3399 1"/>
              <a:gd name="f8177" fmla="*/ f6945 f3400 1"/>
              <a:gd name="f8178" fmla="*/ f6946 f3399 1"/>
              <a:gd name="f8179" fmla="*/ f6947 f3400 1"/>
              <a:gd name="f8180" fmla="*/ f6948 f3399 1"/>
              <a:gd name="f8181" fmla="*/ f6949 f3400 1"/>
              <a:gd name="f8182" fmla="*/ f6950 f3399 1"/>
              <a:gd name="f8183" fmla="*/ f6951 f3399 1"/>
              <a:gd name="f8184" fmla="*/ f6952 f3400 1"/>
              <a:gd name="f8185" fmla="*/ f6953 f3399 1"/>
              <a:gd name="f8186" fmla="*/ f6954 f3400 1"/>
              <a:gd name="f8187" fmla="*/ f6955 f3399 1"/>
              <a:gd name="f8188" fmla="*/ f6956 f3400 1"/>
              <a:gd name="f8189" fmla="*/ f6957 f3399 1"/>
              <a:gd name="f8190" fmla="*/ f6958 f3400 1"/>
              <a:gd name="f8191" fmla="*/ f6959 f3400 1"/>
              <a:gd name="f8192" fmla="*/ f6960 f3399 1"/>
              <a:gd name="f8193" fmla="*/ f6961 f3400 1"/>
              <a:gd name="f8194" fmla="*/ f6962 f3399 1"/>
              <a:gd name="f8195" fmla="*/ f6963 f3400 1"/>
              <a:gd name="f8196" fmla="*/ f6964 f3399 1"/>
              <a:gd name="f8197" fmla="*/ f6965 f3400 1"/>
              <a:gd name="f8198" fmla="*/ f6966 f3399 1"/>
              <a:gd name="f8199" fmla="*/ f6967 f3400 1"/>
              <a:gd name="f8200" fmla="*/ f6968 f3399 1"/>
              <a:gd name="f8201" fmla="*/ f6969 f3400 1"/>
              <a:gd name="f8202" fmla="*/ f6970 f3399 1"/>
              <a:gd name="f8203" fmla="*/ f6971 f3400 1"/>
              <a:gd name="f8204" fmla="*/ f6972 f3399 1"/>
              <a:gd name="f8205" fmla="*/ f6973 f3400 1"/>
              <a:gd name="f8206" fmla="*/ f6974 f3399 1"/>
              <a:gd name="f8207" fmla="*/ f6975 f3400 1"/>
              <a:gd name="f8208" fmla="*/ f6976 f3399 1"/>
              <a:gd name="f8209" fmla="*/ f6977 f3400 1"/>
              <a:gd name="f8210" fmla="*/ f6978 f3399 1"/>
              <a:gd name="f8211" fmla="*/ f6979 f3400 1"/>
              <a:gd name="f8212" fmla="*/ f6980 f3399 1"/>
              <a:gd name="f8213" fmla="*/ f6981 f3400 1"/>
              <a:gd name="f8214" fmla="*/ f6982 f3399 1"/>
              <a:gd name="f8215" fmla="*/ f6983 f3400 1"/>
              <a:gd name="f8216" fmla="*/ f6984 f3399 1"/>
              <a:gd name="f8217" fmla="*/ f6985 f3400 1"/>
              <a:gd name="f8218" fmla="*/ f6986 f3399 1"/>
              <a:gd name="f8219" fmla="*/ f6987 f3400 1"/>
              <a:gd name="f8220" fmla="*/ f6988 f3399 1"/>
              <a:gd name="f8221" fmla="*/ f6989 f3399 1"/>
              <a:gd name="f8222" fmla="*/ f6990 f3400 1"/>
              <a:gd name="f8223" fmla="*/ f6991 f3399 1"/>
              <a:gd name="f8224" fmla="*/ f6992 f3400 1"/>
              <a:gd name="f8225" fmla="*/ f6993 f3399 1"/>
              <a:gd name="f8226" fmla="*/ f6994 f3400 1"/>
              <a:gd name="f8227" fmla="*/ f6995 f3399 1"/>
              <a:gd name="f8228" fmla="*/ f6996 f3400 1"/>
              <a:gd name="f8229" fmla="*/ f6997 f3399 1"/>
              <a:gd name="f8230" fmla="*/ f6998 f3400 1"/>
              <a:gd name="f8231" fmla="*/ f6999 f3399 1"/>
              <a:gd name="f8232" fmla="*/ f7000 f3400 1"/>
              <a:gd name="f8233" fmla="*/ f7001 f3399 1"/>
              <a:gd name="f8234" fmla="*/ f7002 f3400 1"/>
              <a:gd name="f8235" fmla="*/ f7003 f3399 1"/>
              <a:gd name="f8236" fmla="*/ f7004 f3400 1"/>
              <a:gd name="f8237" fmla="*/ f7005 f3399 1"/>
              <a:gd name="f8238" fmla="*/ f7006 f3400 1"/>
              <a:gd name="f8239" fmla="*/ f7007 f3399 1"/>
              <a:gd name="f8240" fmla="*/ f7008 f3400 1"/>
              <a:gd name="f8241" fmla="*/ f7009 f3399 1"/>
              <a:gd name="f8242" fmla="*/ f7010 f3400 1"/>
              <a:gd name="f8243" fmla="*/ f7011 f3399 1"/>
              <a:gd name="f8244" fmla="*/ f7012 f3400 1"/>
              <a:gd name="f8245" fmla="*/ f7013 f3399 1"/>
              <a:gd name="f8246" fmla="*/ f7014 f3400 1"/>
              <a:gd name="f8247" fmla="*/ f7015 f3399 1"/>
              <a:gd name="f8248" fmla="*/ f7016 f3400 1"/>
              <a:gd name="f8249" fmla="*/ f7017 f3399 1"/>
              <a:gd name="f8250" fmla="*/ f7018 f3400 1"/>
              <a:gd name="f8251" fmla="*/ f7019 f3399 1"/>
              <a:gd name="f8252" fmla="*/ f7020 f3400 1"/>
              <a:gd name="f8253" fmla="*/ f7021 f3399 1"/>
              <a:gd name="f8254" fmla="*/ f7022 f3399 1"/>
              <a:gd name="f8255" fmla="*/ f7023 f3400 1"/>
              <a:gd name="f8256" fmla="*/ f7024 f3399 1"/>
              <a:gd name="f8257" fmla="*/ f7025 f3400 1"/>
              <a:gd name="f8258" fmla="*/ f7026 f3399 1"/>
              <a:gd name="f8259" fmla="*/ f7027 f3400 1"/>
              <a:gd name="f8260" fmla="*/ f7028 f3399 1"/>
              <a:gd name="f8261" fmla="*/ f7029 f3400 1"/>
              <a:gd name="f8262" fmla="*/ f7030 f3399 1"/>
              <a:gd name="f8263" fmla="*/ f7031 f3400 1"/>
              <a:gd name="f8264" fmla="*/ f7032 f3399 1"/>
              <a:gd name="f8265" fmla="*/ f7033 f3400 1"/>
              <a:gd name="f8266" fmla="*/ f7034 f3399 1"/>
              <a:gd name="f8267" fmla="*/ f7035 f3400 1"/>
              <a:gd name="f8268" fmla="*/ f7036 f3399 1"/>
              <a:gd name="f8269" fmla="*/ f7037 f3400 1"/>
              <a:gd name="f8270" fmla="*/ f7038 f3399 1"/>
              <a:gd name="f8271" fmla="*/ f7039 f3400 1"/>
              <a:gd name="f8272" fmla="*/ f7040 f3399 1"/>
              <a:gd name="f8273" fmla="*/ f7041 f3400 1"/>
              <a:gd name="f8274" fmla="*/ f7042 f3399 1"/>
              <a:gd name="f8275" fmla="*/ f7043 f3400 1"/>
              <a:gd name="f8276" fmla="*/ f7044 f3399 1"/>
              <a:gd name="f8277" fmla="*/ f7045 f3400 1"/>
              <a:gd name="f8278" fmla="*/ f7046 f3399 1"/>
              <a:gd name="f8279" fmla="*/ f7047 f3400 1"/>
              <a:gd name="f8280" fmla="*/ f7048 f3399 1"/>
              <a:gd name="f8281" fmla="*/ f7049 f3400 1"/>
              <a:gd name="f8282" fmla="*/ f7050 f3399 1"/>
              <a:gd name="f8283" fmla="*/ f7051 f3400 1"/>
              <a:gd name="f8284" fmla="*/ f7052 f3399 1"/>
              <a:gd name="f8285" fmla="*/ f7053 f3400 1"/>
              <a:gd name="f8286" fmla="*/ f7054 f3399 1"/>
              <a:gd name="f8287" fmla="*/ f7055 f3400 1"/>
              <a:gd name="f8288" fmla="*/ f7056 f3399 1"/>
              <a:gd name="f8289" fmla="*/ f7057 f3400 1"/>
              <a:gd name="f8290" fmla="*/ f7058 f3399 1"/>
              <a:gd name="f8291" fmla="*/ f7059 f3400 1"/>
              <a:gd name="f8292" fmla="*/ f7060 f3399 1"/>
              <a:gd name="f8293" fmla="*/ f7061 f3400 1"/>
              <a:gd name="f8294" fmla="*/ f7062 f3399 1"/>
              <a:gd name="f8295" fmla="*/ f7063 f3400 1"/>
              <a:gd name="f8296" fmla="*/ f7064 f3399 1"/>
              <a:gd name="f8297" fmla="*/ f7065 f3400 1"/>
              <a:gd name="f8298" fmla="*/ f7066 f3399 1"/>
              <a:gd name="f8299" fmla="*/ f7067 f3400 1"/>
              <a:gd name="f8300" fmla="*/ f7068 f3399 1"/>
              <a:gd name="f8301" fmla="*/ f7069 f3400 1"/>
              <a:gd name="f8302" fmla="*/ f7070 f3399 1"/>
              <a:gd name="f8303" fmla="*/ f7071 f3400 1"/>
              <a:gd name="f8304" fmla="*/ f7072 f3399 1"/>
              <a:gd name="f8305" fmla="*/ f7073 f3400 1"/>
              <a:gd name="f8306" fmla="*/ f7074 f3399 1"/>
              <a:gd name="f8307" fmla="*/ f7075 f3400 1"/>
              <a:gd name="f8308" fmla="*/ f7076 f3399 1"/>
              <a:gd name="f8309" fmla="*/ f7077 f3400 1"/>
              <a:gd name="f8310" fmla="*/ f7078 f3399 1"/>
              <a:gd name="f8311" fmla="*/ f7079 f3400 1"/>
              <a:gd name="f8312" fmla="*/ f7080 f3399 1"/>
              <a:gd name="f8313" fmla="*/ f7081 f3400 1"/>
              <a:gd name="f8314" fmla="*/ f7082 f3399 1"/>
              <a:gd name="f8315" fmla="*/ f7083 f3400 1"/>
              <a:gd name="f8316" fmla="*/ f7084 f3399 1"/>
              <a:gd name="f8317" fmla="*/ f7085 f3400 1"/>
              <a:gd name="f8318" fmla="*/ f7086 f3399 1"/>
              <a:gd name="f8319" fmla="*/ f7087 f3400 1"/>
              <a:gd name="f8320" fmla="*/ f7088 f3399 1"/>
              <a:gd name="f8321" fmla="*/ f7089 f3400 1"/>
              <a:gd name="f8322" fmla="*/ f7090 f3399 1"/>
              <a:gd name="f8323" fmla="*/ f7091 f3400 1"/>
              <a:gd name="f8324" fmla="*/ f7092 f3399 1"/>
              <a:gd name="f8325" fmla="*/ f7093 f3400 1"/>
              <a:gd name="f8326" fmla="*/ f7094 f3399 1"/>
              <a:gd name="f8327" fmla="*/ f7095 f34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867">
                <a:pos x="f7100" y="f7101"/>
              </a:cxn>
              <a:cxn ang="f5867">
                <a:pos x="f7102" y="f7103"/>
              </a:cxn>
              <a:cxn ang="f5867">
                <a:pos x="f7104" y="f7105"/>
              </a:cxn>
              <a:cxn ang="f5867">
                <a:pos x="f7106" y="f7105"/>
              </a:cxn>
              <a:cxn ang="f5867">
                <a:pos x="f7107" y="f7108"/>
              </a:cxn>
              <a:cxn ang="f5867">
                <a:pos x="f7109" y="f7110"/>
              </a:cxn>
              <a:cxn ang="f5867">
                <a:pos x="f7111" y="f7112"/>
              </a:cxn>
              <a:cxn ang="f5867">
                <a:pos x="f7113" y="f7114"/>
              </a:cxn>
              <a:cxn ang="f5867">
                <a:pos x="f7115" y="f7116"/>
              </a:cxn>
              <a:cxn ang="f5867">
                <a:pos x="f7117" y="f7118"/>
              </a:cxn>
              <a:cxn ang="f5867">
                <a:pos x="f7119" y="f7120"/>
              </a:cxn>
              <a:cxn ang="f5867">
                <a:pos x="f7100" y="f7101"/>
              </a:cxn>
              <a:cxn ang="f5867">
                <a:pos x="f7121" y="f7122"/>
              </a:cxn>
              <a:cxn ang="f5867">
                <a:pos x="f7123" y="f7124"/>
              </a:cxn>
              <a:cxn ang="f5867">
                <a:pos x="f7125" y="f7122"/>
              </a:cxn>
              <a:cxn ang="f5867">
                <a:pos x="f7126" y="f7127"/>
              </a:cxn>
              <a:cxn ang="f5867">
                <a:pos x="f7128" y="f7129"/>
              </a:cxn>
              <a:cxn ang="f5867">
                <a:pos x="f7130" y="f7131"/>
              </a:cxn>
              <a:cxn ang="f5867">
                <a:pos x="f7132" y="f7133"/>
              </a:cxn>
              <a:cxn ang="f5867">
                <a:pos x="f7134" y="f7135"/>
              </a:cxn>
              <a:cxn ang="f5867">
                <a:pos x="f7136" y="f7137"/>
              </a:cxn>
              <a:cxn ang="f5867">
                <a:pos x="f7136" y="f7138"/>
              </a:cxn>
              <a:cxn ang="f5867">
                <a:pos x="f7139" y="f7140"/>
              </a:cxn>
              <a:cxn ang="f5867">
                <a:pos x="f7141" y="f7142"/>
              </a:cxn>
              <a:cxn ang="f5867">
                <a:pos x="f7143" y="f7144"/>
              </a:cxn>
              <a:cxn ang="f5867">
                <a:pos x="f7145" y="f7146"/>
              </a:cxn>
              <a:cxn ang="f5867">
                <a:pos x="f7147" y="f7148"/>
              </a:cxn>
              <a:cxn ang="f5867">
                <a:pos x="f7126" y="f7127"/>
              </a:cxn>
              <a:cxn ang="f5867">
                <a:pos x="f7149" y="f7150"/>
              </a:cxn>
              <a:cxn ang="f5867">
                <a:pos x="f7151" y="f7150"/>
              </a:cxn>
              <a:cxn ang="f5867">
                <a:pos x="f7152" y="f7153"/>
              </a:cxn>
              <a:cxn ang="f5867">
                <a:pos x="f7154" y="f7155"/>
              </a:cxn>
              <a:cxn ang="f5867">
                <a:pos x="f7149" y="f7150"/>
              </a:cxn>
              <a:cxn ang="f5867">
                <a:pos x="f7156" y="f7157"/>
              </a:cxn>
              <a:cxn ang="f5867">
                <a:pos x="f7158" y="f7159"/>
              </a:cxn>
              <a:cxn ang="f5867">
                <a:pos x="f7160" y="f7161"/>
              </a:cxn>
              <a:cxn ang="f5867">
                <a:pos x="f7162" y="f7163"/>
              </a:cxn>
              <a:cxn ang="f5867">
                <a:pos x="f7164" y="f7165"/>
              </a:cxn>
              <a:cxn ang="f5867">
                <a:pos x="f7164" y="f7166"/>
              </a:cxn>
              <a:cxn ang="f5867">
                <a:pos x="f7167" y="f7168"/>
              </a:cxn>
              <a:cxn ang="f5867">
                <a:pos x="f7156" y="f7157"/>
              </a:cxn>
              <a:cxn ang="f5867">
                <a:pos x="f7169" y="f7170"/>
              </a:cxn>
              <a:cxn ang="f5867">
                <a:pos x="f7171" y="f7172"/>
              </a:cxn>
              <a:cxn ang="f5867">
                <a:pos x="f7173" y="f7174"/>
              </a:cxn>
              <a:cxn ang="f5867">
                <a:pos x="f7175" y="f7176"/>
              </a:cxn>
              <a:cxn ang="f5867">
                <a:pos x="f7177" y="f7178"/>
              </a:cxn>
              <a:cxn ang="f5867">
                <a:pos x="f7175" y="f7176"/>
              </a:cxn>
              <a:cxn ang="f5867">
                <a:pos x="f7179" y="f7180"/>
              </a:cxn>
              <a:cxn ang="f5867">
                <a:pos x="f7181" y="f7182"/>
              </a:cxn>
              <a:cxn ang="f5867">
                <a:pos x="f7183" y="f7184"/>
              </a:cxn>
              <a:cxn ang="f5867">
                <a:pos x="f7123" y="f7124"/>
              </a:cxn>
              <a:cxn ang="f5867">
                <a:pos x="f7185" y="f7186"/>
              </a:cxn>
              <a:cxn ang="f5867">
                <a:pos x="f7187" y="f7188"/>
              </a:cxn>
              <a:cxn ang="f5867">
                <a:pos x="f7130" y="f7189"/>
              </a:cxn>
              <a:cxn ang="f5867">
                <a:pos x="f7190" y="f7191"/>
              </a:cxn>
              <a:cxn ang="f5867">
                <a:pos x="f7192" y="f7193"/>
              </a:cxn>
              <a:cxn ang="f5867">
                <a:pos x="f7194" y="f7195"/>
              </a:cxn>
              <a:cxn ang="f5867">
                <a:pos x="f7196" y="f7197"/>
              </a:cxn>
              <a:cxn ang="f5867">
                <a:pos x="f7198" y="f7199"/>
              </a:cxn>
              <a:cxn ang="f5867">
                <a:pos x="f7200" y="f7201"/>
              </a:cxn>
              <a:cxn ang="f5867">
                <a:pos x="f7202" y="f7203"/>
              </a:cxn>
              <a:cxn ang="f5867">
                <a:pos x="f7204" y="f7205"/>
              </a:cxn>
              <a:cxn ang="f5867">
                <a:pos x="f7206" y="f7207"/>
              </a:cxn>
              <a:cxn ang="f5867">
                <a:pos x="f7208" y="f7209"/>
              </a:cxn>
              <a:cxn ang="f5867">
                <a:pos x="f7210" y="f7211"/>
              </a:cxn>
              <a:cxn ang="f5867">
                <a:pos x="f7212" y="f7213"/>
              </a:cxn>
              <a:cxn ang="f5867">
                <a:pos x="f7214" y="f7215"/>
              </a:cxn>
              <a:cxn ang="f5867">
                <a:pos x="f7216" y="f7217"/>
              </a:cxn>
              <a:cxn ang="f5867">
                <a:pos x="f7218" y="f7219"/>
              </a:cxn>
              <a:cxn ang="f5867">
                <a:pos x="f7220" y="f7221"/>
              </a:cxn>
              <a:cxn ang="f5867">
                <a:pos x="f7179" y="f7180"/>
              </a:cxn>
              <a:cxn ang="f5867">
                <a:pos x="f7222" y="f7223"/>
              </a:cxn>
              <a:cxn ang="f5867">
                <a:pos x="f7224" y="f7225"/>
              </a:cxn>
              <a:cxn ang="f5867">
                <a:pos x="f7226" y="f7227"/>
              </a:cxn>
              <a:cxn ang="f5867">
                <a:pos x="f7228" y="f7229"/>
              </a:cxn>
              <a:cxn ang="f5867">
                <a:pos x="f7230" y="f7231"/>
              </a:cxn>
              <a:cxn ang="f5867">
                <a:pos x="f7222" y="f7223"/>
              </a:cxn>
              <a:cxn ang="f5867">
                <a:pos x="f7232" y="f7233"/>
              </a:cxn>
              <a:cxn ang="f5867">
                <a:pos x="f7234" y="f7235"/>
              </a:cxn>
              <a:cxn ang="f5867">
                <a:pos x="f7236" y="f7237"/>
              </a:cxn>
              <a:cxn ang="f5867">
                <a:pos x="f7238" y="f7239"/>
              </a:cxn>
              <a:cxn ang="f5867">
                <a:pos x="f7240" y="f7241"/>
              </a:cxn>
              <a:cxn ang="f5867">
                <a:pos x="f7242" y="f7243"/>
              </a:cxn>
              <a:cxn ang="f5867">
                <a:pos x="f7244" y="f7245"/>
              </a:cxn>
              <a:cxn ang="f5867">
                <a:pos x="f7246" y="f7247"/>
              </a:cxn>
              <a:cxn ang="f5867">
                <a:pos x="f7248" y="f7249"/>
              </a:cxn>
              <a:cxn ang="f5867">
                <a:pos x="f7250" y="f7251"/>
              </a:cxn>
              <a:cxn ang="f5867">
                <a:pos x="f7232" y="f7252"/>
              </a:cxn>
              <a:cxn ang="f5867">
                <a:pos x="f7253" y="f7254"/>
              </a:cxn>
              <a:cxn ang="f5867">
                <a:pos x="f7255" y="f7256"/>
              </a:cxn>
              <a:cxn ang="f5867">
                <a:pos x="f7257" y="f7258"/>
              </a:cxn>
              <a:cxn ang="f5867">
                <a:pos x="f7259" y="f7260"/>
              </a:cxn>
              <a:cxn ang="f5867">
                <a:pos x="f7204" y="f7261"/>
              </a:cxn>
              <a:cxn ang="f5867">
                <a:pos x="f7262" y="f7263"/>
              </a:cxn>
              <a:cxn ang="f5867">
                <a:pos x="f7264" y="f7265"/>
              </a:cxn>
              <a:cxn ang="f5867">
                <a:pos x="f7266" y="f7267"/>
              </a:cxn>
              <a:cxn ang="f5867">
                <a:pos x="f7268" y="f7269"/>
              </a:cxn>
              <a:cxn ang="f5867">
                <a:pos x="f7270" y="f7271"/>
              </a:cxn>
              <a:cxn ang="f5867">
                <a:pos x="f7272" y="f7273"/>
              </a:cxn>
              <a:cxn ang="f5867">
                <a:pos x="f7274" y="f7275"/>
              </a:cxn>
              <a:cxn ang="f5867">
                <a:pos x="f7276" y="f7277"/>
              </a:cxn>
              <a:cxn ang="f5867">
                <a:pos x="f7278" y="f7279"/>
              </a:cxn>
              <a:cxn ang="f5867">
                <a:pos x="f7280" y="f7281"/>
              </a:cxn>
              <a:cxn ang="f5867">
                <a:pos x="f7253" y="f7254"/>
              </a:cxn>
              <a:cxn ang="f5867">
                <a:pos x="f7282" y="f7283"/>
              </a:cxn>
              <a:cxn ang="f5867">
                <a:pos x="f7284" y="f7285"/>
              </a:cxn>
              <a:cxn ang="f5867">
                <a:pos x="f7286" y="f7287"/>
              </a:cxn>
              <a:cxn ang="f5867">
                <a:pos x="f7288" y="f7289"/>
              </a:cxn>
              <a:cxn ang="f5867">
                <a:pos x="f7290" y="f7291"/>
              </a:cxn>
              <a:cxn ang="f5867">
                <a:pos x="f7292" y="f7293"/>
              </a:cxn>
              <a:cxn ang="f5867">
                <a:pos x="f7294" y="f7295"/>
              </a:cxn>
              <a:cxn ang="f5867">
                <a:pos x="f7296" y="f7297"/>
              </a:cxn>
              <a:cxn ang="f5867">
                <a:pos x="f7298" y="f7299"/>
              </a:cxn>
              <a:cxn ang="f5867">
                <a:pos x="f7294" y="f7295"/>
              </a:cxn>
              <a:cxn ang="f5867">
                <a:pos x="f7300" y="f7301"/>
              </a:cxn>
              <a:cxn ang="f5867">
                <a:pos x="f7302" y="f7303"/>
              </a:cxn>
              <a:cxn ang="f5867">
                <a:pos x="f7304" y="f7305"/>
              </a:cxn>
              <a:cxn ang="f5867">
                <a:pos x="f7306" y="f7307"/>
              </a:cxn>
              <a:cxn ang="f5867">
                <a:pos x="f7282" y="f7283"/>
              </a:cxn>
              <a:cxn ang="f5867">
                <a:pos x="f7308" y="f7309"/>
              </a:cxn>
              <a:cxn ang="f5867">
                <a:pos x="f7310" y="f7311"/>
              </a:cxn>
              <a:cxn ang="f5867">
                <a:pos x="f7310" y="f7312"/>
              </a:cxn>
              <a:cxn ang="f5867">
                <a:pos x="f7313" y="f7314"/>
              </a:cxn>
              <a:cxn ang="f5867">
                <a:pos x="f7315" y="f7316"/>
              </a:cxn>
              <a:cxn ang="f5867">
                <a:pos x="f7317" y="f7318"/>
              </a:cxn>
              <a:cxn ang="f5867">
                <a:pos x="f7308" y="f7309"/>
              </a:cxn>
              <a:cxn ang="f5867">
                <a:pos x="f7319" y="f7320"/>
              </a:cxn>
              <a:cxn ang="f5867">
                <a:pos x="f7321" y="f7322"/>
              </a:cxn>
              <a:cxn ang="f5867">
                <a:pos x="f7323" y="f7324"/>
              </a:cxn>
              <a:cxn ang="f5867">
                <a:pos x="f7325" y="f7326"/>
              </a:cxn>
              <a:cxn ang="f5867">
                <a:pos x="f7327" y="f7328"/>
              </a:cxn>
              <a:cxn ang="f5867">
                <a:pos x="f7329" y="f7330"/>
              </a:cxn>
              <a:cxn ang="f5867">
                <a:pos x="f7331" y="f7332"/>
              </a:cxn>
              <a:cxn ang="f5867">
                <a:pos x="f7333" y="f7334"/>
              </a:cxn>
              <a:cxn ang="f5867">
                <a:pos x="f7335" y="f7336"/>
              </a:cxn>
              <a:cxn ang="f5867">
                <a:pos x="f7335" y="f7337"/>
              </a:cxn>
              <a:cxn ang="f5867">
                <a:pos x="f7338" y="f7339"/>
              </a:cxn>
              <a:cxn ang="f5867">
                <a:pos x="f7319" y="f7320"/>
              </a:cxn>
              <a:cxn ang="f5867">
                <a:pos x="f7340" y="f7341"/>
              </a:cxn>
              <a:cxn ang="f5867">
                <a:pos x="f7342" y="f7343"/>
              </a:cxn>
              <a:cxn ang="f5867">
                <a:pos x="f7344" y="f7345"/>
              </a:cxn>
              <a:cxn ang="f5867">
                <a:pos x="f7346" y="f7347"/>
              </a:cxn>
              <a:cxn ang="f5867">
                <a:pos x="f7348" y="f7349"/>
              </a:cxn>
              <a:cxn ang="f5867">
                <a:pos x="f7350" y="f7351"/>
              </a:cxn>
              <a:cxn ang="f5867">
                <a:pos x="f7352" y="f7353"/>
              </a:cxn>
              <a:cxn ang="f5867">
                <a:pos x="f7354" y="f7355"/>
              </a:cxn>
              <a:cxn ang="f5867">
                <a:pos x="f7356" y="f7357"/>
              </a:cxn>
              <a:cxn ang="f5867">
                <a:pos x="f7358" y="f7359"/>
              </a:cxn>
              <a:cxn ang="f5867">
                <a:pos x="f7360" y="f7361"/>
              </a:cxn>
              <a:cxn ang="f5867">
                <a:pos x="f7362" y="f7363"/>
              </a:cxn>
              <a:cxn ang="f5867">
                <a:pos x="f7364" y="f7365"/>
              </a:cxn>
              <a:cxn ang="f5867">
                <a:pos x="f7366" y="f7367"/>
              </a:cxn>
              <a:cxn ang="f5867">
                <a:pos x="f7366" y="f7368"/>
              </a:cxn>
              <a:cxn ang="f5867">
                <a:pos x="f7369" y="f7370"/>
              </a:cxn>
              <a:cxn ang="f5867">
                <a:pos x="f7371" y="f7372"/>
              </a:cxn>
              <a:cxn ang="f5867">
                <a:pos x="f7373" y="f7374"/>
              </a:cxn>
              <a:cxn ang="f5867">
                <a:pos x="f7375" y="f7324"/>
              </a:cxn>
              <a:cxn ang="f5867">
                <a:pos x="f7340" y="f7341"/>
              </a:cxn>
              <a:cxn ang="f5867">
                <a:pos x="f7376" y="f7377"/>
              </a:cxn>
              <a:cxn ang="f5867">
                <a:pos x="f7378" y="f7379"/>
              </a:cxn>
              <a:cxn ang="f5867">
                <a:pos x="f7376" y="f7380"/>
              </a:cxn>
              <a:cxn ang="f5867">
                <a:pos x="f7381" y="f7382"/>
              </a:cxn>
              <a:cxn ang="f5867">
                <a:pos x="f7383" y="f7384"/>
              </a:cxn>
              <a:cxn ang="f5867">
                <a:pos x="f7383" y="f7385"/>
              </a:cxn>
              <a:cxn ang="f5867">
                <a:pos x="f7386" y="f7387"/>
              </a:cxn>
              <a:cxn ang="f5867">
                <a:pos x="f7381" y="f7382"/>
              </a:cxn>
              <a:cxn ang="f5867">
                <a:pos x="f7388" y="f7389"/>
              </a:cxn>
              <a:cxn ang="f5867">
                <a:pos x="f7390" y="f7391"/>
              </a:cxn>
              <a:cxn ang="f5867">
                <a:pos x="f7392" y="f7393"/>
              </a:cxn>
              <a:cxn ang="f5867">
                <a:pos x="f7394" y="f7395"/>
              </a:cxn>
              <a:cxn ang="f5867">
                <a:pos x="f7396" y="f7397"/>
              </a:cxn>
              <a:cxn ang="f5867">
                <a:pos x="f7396" y="f7398"/>
              </a:cxn>
              <a:cxn ang="f5867">
                <a:pos x="f7388" y="f7389"/>
              </a:cxn>
              <a:cxn ang="f5867">
                <a:pos x="f7399" y="f7400"/>
              </a:cxn>
              <a:cxn ang="f5867">
                <a:pos x="f7401" y="f7402"/>
              </a:cxn>
              <a:cxn ang="f5867">
                <a:pos x="f7403" y="f7404"/>
              </a:cxn>
              <a:cxn ang="f5867">
                <a:pos x="f7405" y="f7406"/>
              </a:cxn>
              <a:cxn ang="f5867">
                <a:pos x="f7407" y="f7408"/>
              </a:cxn>
              <a:cxn ang="f5867">
                <a:pos x="f7409" y="f7410"/>
              </a:cxn>
              <a:cxn ang="f5867">
                <a:pos x="f7411" y="f7412"/>
              </a:cxn>
              <a:cxn ang="f5867">
                <a:pos x="f7413" y="f7414"/>
              </a:cxn>
              <a:cxn ang="f5867">
                <a:pos x="f7415" y="f7416"/>
              </a:cxn>
              <a:cxn ang="f5867">
                <a:pos x="f7417" y="f7418"/>
              </a:cxn>
              <a:cxn ang="f5867">
                <a:pos x="f7419" y="f7420"/>
              </a:cxn>
              <a:cxn ang="f5867">
                <a:pos x="f7100" y="f7421"/>
              </a:cxn>
              <a:cxn ang="f5867">
                <a:pos x="f7422" y="f7423"/>
              </a:cxn>
              <a:cxn ang="f5867">
                <a:pos x="f7424" y="f7425"/>
              </a:cxn>
              <a:cxn ang="f5867">
                <a:pos x="f7426" y="f7427"/>
              </a:cxn>
              <a:cxn ang="f5867">
                <a:pos x="f7428" y="f7429"/>
              </a:cxn>
              <a:cxn ang="f5867">
                <a:pos x="f7430" y="f7431"/>
              </a:cxn>
              <a:cxn ang="f5867">
                <a:pos x="f7432" y="f7433"/>
              </a:cxn>
              <a:cxn ang="f5867">
                <a:pos x="f7434" y="f7435"/>
              </a:cxn>
              <a:cxn ang="f5867">
                <a:pos x="f7436" y="f7437"/>
              </a:cxn>
              <a:cxn ang="f5867">
                <a:pos x="f7438" y="f7439"/>
              </a:cxn>
              <a:cxn ang="f5867">
                <a:pos x="f7440" y="f7441"/>
              </a:cxn>
              <a:cxn ang="f5867">
                <a:pos x="f7442" y="f7443"/>
              </a:cxn>
              <a:cxn ang="f5867">
                <a:pos x="f7444" y="f7445"/>
              </a:cxn>
              <a:cxn ang="f5867">
                <a:pos x="f7444" y="f7446"/>
              </a:cxn>
              <a:cxn ang="f5867">
                <a:pos x="f7399" y="f7400"/>
              </a:cxn>
              <a:cxn ang="f5867">
                <a:pos x="f7447" y="f7448"/>
              </a:cxn>
              <a:cxn ang="f5867">
                <a:pos x="f7449" y="f7450"/>
              </a:cxn>
              <a:cxn ang="f5867">
                <a:pos x="f7451" y="f7452"/>
              </a:cxn>
              <a:cxn ang="f5867">
                <a:pos x="f7453" y="f7454"/>
              </a:cxn>
              <a:cxn ang="f5867">
                <a:pos x="f7455" y="f7456"/>
              </a:cxn>
              <a:cxn ang="f5867">
                <a:pos x="f7457" y="f7458"/>
              </a:cxn>
              <a:cxn ang="f5867">
                <a:pos x="f7457" y="f7459"/>
              </a:cxn>
              <a:cxn ang="f5867">
                <a:pos x="f7460" y="f7461"/>
              </a:cxn>
              <a:cxn ang="f5867">
                <a:pos x="f7447" y="f7448"/>
              </a:cxn>
              <a:cxn ang="f5867">
                <a:pos x="f7462" y="f7463"/>
              </a:cxn>
              <a:cxn ang="f5867">
                <a:pos x="f7464" y="f7465"/>
              </a:cxn>
              <a:cxn ang="f5867">
                <a:pos x="f7466" y="f7467"/>
              </a:cxn>
              <a:cxn ang="f5867">
                <a:pos x="f7468" y="f7467"/>
              </a:cxn>
              <a:cxn ang="f5867">
                <a:pos x="f7462" y="f7469"/>
              </a:cxn>
              <a:cxn ang="f5867">
                <a:pos x="f7470" y="f7471"/>
              </a:cxn>
              <a:cxn ang="f5867">
                <a:pos x="f7462" y="f7472"/>
              </a:cxn>
              <a:cxn ang="f5867">
                <a:pos x="f7473" y="f7474"/>
              </a:cxn>
              <a:cxn ang="f5867">
                <a:pos x="f7475" y="f7476"/>
              </a:cxn>
              <a:cxn ang="f5867">
                <a:pos x="f7477" y="f7478"/>
              </a:cxn>
              <a:cxn ang="f5867">
                <a:pos x="f7479" y="f7480"/>
              </a:cxn>
              <a:cxn ang="f5867">
                <a:pos x="f7481" y="f7482"/>
              </a:cxn>
              <a:cxn ang="f5867">
                <a:pos x="f7483" y="f7484"/>
              </a:cxn>
              <a:cxn ang="f5867">
                <a:pos x="f7485" y="f7486"/>
              </a:cxn>
              <a:cxn ang="f5867">
                <a:pos x="f7487" y="f7488"/>
              </a:cxn>
              <a:cxn ang="f5867">
                <a:pos x="f7489" y="f7490"/>
              </a:cxn>
              <a:cxn ang="f5867">
                <a:pos x="f7491" y="f7492"/>
              </a:cxn>
              <a:cxn ang="f5867">
                <a:pos x="f7489" y="f7493"/>
              </a:cxn>
              <a:cxn ang="f5867">
                <a:pos x="f7494" y="f7495"/>
              </a:cxn>
              <a:cxn ang="f5867">
                <a:pos x="f7496" y="f7497"/>
              </a:cxn>
              <a:cxn ang="f5867">
                <a:pos x="f7498" y="f7499"/>
              </a:cxn>
              <a:cxn ang="f5867">
                <a:pos x="f7500" y="f7501"/>
              </a:cxn>
              <a:cxn ang="f5867">
                <a:pos x="f7502" y="f7503"/>
              </a:cxn>
              <a:cxn ang="f5867">
                <a:pos x="f7504" y="f7505"/>
              </a:cxn>
              <a:cxn ang="f5867">
                <a:pos x="f7506" y="f7507"/>
              </a:cxn>
              <a:cxn ang="f5867">
                <a:pos x="f7508" y="f7509"/>
              </a:cxn>
              <a:cxn ang="f5867">
                <a:pos x="f7510" y="f7511"/>
              </a:cxn>
              <a:cxn ang="f5867">
                <a:pos x="f7512" y="f7513"/>
              </a:cxn>
              <a:cxn ang="f5867">
                <a:pos x="f7514" y="f7515"/>
              </a:cxn>
              <a:cxn ang="f5867">
                <a:pos x="f7516" y="f7517"/>
              </a:cxn>
              <a:cxn ang="f5867">
                <a:pos x="f7494" y="f7495"/>
              </a:cxn>
              <a:cxn ang="f5867">
                <a:pos x="f7518" y="f7519"/>
              </a:cxn>
              <a:cxn ang="f5867">
                <a:pos x="f7520" y="f7521"/>
              </a:cxn>
              <a:cxn ang="f5867">
                <a:pos x="f7520" y="f7522"/>
              </a:cxn>
              <a:cxn ang="f5867">
                <a:pos x="f7523" y="f7524"/>
              </a:cxn>
              <a:cxn ang="f5867">
                <a:pos x="f7518" y="f7519"/>
              </a:cxn>
              <a:cxn ang="f5867">
                <a:pos x="f7525" y="f7526"/>
              </a:cxn>
              <a:cxn ang="f5867">
                <a:pos x="f7527" y="f7528"/>
              </a:cxn>
              <a:cxn ang="f5867">
                <a:pos x="f7529" y="f7530"/>
              </a:cxn>
              <a:cxn ang="f5867">
                <a:pos x="f7531" y="f7528"/>
              </a:cxn>
              <a:cxn ang="f5867">
                <a:pos x="f7532" y="f7533"/>
              </a:cxn>
              <a:cxn ang="f5867">
                <a:pos x="f7534" y="f7535"/>
              </a:cxn>
              <a:cxn ang="f5867">
                <a:pos x="f7536" y="f7537"/>
              </a:cxn>
              <a:cxn ang="f5867">
                <a:pos x="f7538" y="f7539"/>
              </a:cxn>
              <a:cxn ang="f5867">
                <a:pos x="f7540" y="f7541"/>
              </a:cxn>
              <a:cxn ang="f5867">
                <a:pos x="f7525" y="f7526"/>
              </a:cxn>
              <a:cxn ang="f5867">
                <a:pos x="f7542" y="f7543"/>
              </a:cxn>
              <a:cxn ang="f5867">
                <a:pos x="f7544" y="f7545"/>
              </a:cxn>
              <a:cxn ang="f5867">
                <a:pos x="f7546" y="f7547"/>
              </a:cxn>
              <a:cxn ang="f5867">
                <a:pos x="f7542" y="f7543"/>
              </a:cxn>
              <a:cxn ang="f5867">
                <a:pos x="f7548" y="f7549"/>
              </a:cxn>
              <a:cxn ang="f5867">
                <a:pos x="f7550" y="f7551"/>
              </a:cxn>
              <a:cxn ang="f5867">
                <a:pos x="f7552" y="f7553"/>
              </a:cxn>
              <a:cxn ang="f5867">
                <a:pos x="f7554" y="f7555"/>
              </a:cxn>
              <a:cxn ang="f5867">
                <a:pos x="f7556" y="f7557"/>
              </a:cxn>
              <a:cxn ang="f5867">
                <a:pos x="f7558" y="f7559"/>
              </a:cxn>
              <a:cxn ang="f5867">
                <a:pos x="f7548" y="f7549"/>
              </a:cxn>
              <a:cxn ang="f5867">
                <a:pos x="f7560" y="f7561"/>
              </a:cxn>
              <a:cxn ang="f5867">
                <a:pos x="f7562" y="f7563"/>
              </a:cxn>
              <a:cxn ang="f5867">
                <a:pos x="f7564" y="f7565"/>
              </a:cxn>
              <a:cxn ang="f5867">
                <a:pos x="f7566" y="f7567"/>
              </a:cxn>
              <a:cxn ang="f5867">
                <a:pos x="f7568" y="f7569"/>
              </a:cxn>
              <a:cxn ang="f5867">
                <a:pos x="f7570" y="f7571"/>
              </a:cxn>
              <a:cxn ang="f5867">
                <a:pos x="f7572" y="f7573"/>
              </a:cxn>
              <a:cxn ang="f5867">
                <a:pos x="f7574" y="f7575"/>
              </a:cxn>
              <a:cxn ang="f5867">
                <a:pos x="f7560" y="f7561"/>
              </a:cxn>
              <a:cxn ang="f5867">
                <a:pos x="f7576" y="f7577"/>
              </a:cxn>
              <a:cxn ang="f5867">
                <a:pos x="f7578" y="f7579"/>
              </a:cxn>
              <a:cxn ang="f5867">
                <a:pos x="f7578" y="f7580"/>
              </a:cxn>
              <a:cxn ang="f5867">
                <a:pos x="f7581" y="f7582"/>
              </a:cxn>
              <a:cxn ang="f5867">
                <a:pos x="f7583" y="f7584"/>
              </a:cxn>
              <a:cxn ang="f5867">
                <a:pos x="f7585" y="f7586"/>
              </a:cxn>
              <a:cxn ang="f5867">
                <a:pos x="f7587" y="f7588"/>
              </a:cxn>
              <a:cxn ang="f5867">
                <a:pos x="f7589" y="f7590"/>
              </a:cxn>
              <a:cxn ang="f5867">
                <a:pos x="f7591" y="f7592"/>
              </a:cxn>
              <a:cxn ang="f5867">
                <a:pos x="f7593" y="f7594"/>
              </a:cxn>
              <a:cxn ang="f5867">
                <a:pos x="f7595" y="f7596"/>
              </a:cxn>
              <a:cxn ang="f5867">
                <a:pos x="f7597" y="f7598"/>
              </a:cxn>
              <a:cxn ang="f5867">
                <a:pos x="f7597" y="f7599"/>
              </a:cxn>
              <a:cxn ang="f5867">
                <a:pos x="f7600" y="f7601"/>
              </a:cxn>
              <a:cxn ang="f5867">
                <a:pos x="f7602" y="f7603"/>
              </a:cxn>
              <a:cxn ang="f5867">
                <a:pos x="f7604" y="f7605"/>
              </a:cxn>
              <a:cxn ang="f5867">
                <a:pos x="f7606" y="f7607"/>
              </a:cxn>
              <a:cxn ang="f5867">
                <a:pos x="f7608" y="f7609"/>
              </a:cxn>
              <a:cxn ang="f5867">
                <a:pos x="f7610" y="f7611"/>
              </a:cxn>
              <a:cxn ang="f5867">
                <a:pos x="f7576" y="f7577"/>
              </a:cxn>
              <a:cxn ang="f5867">
                <a:pos x="f7612" y="f7613"/>
              </a:cxn>
              <a:cxn ang="f5867">
                <a:pos x="f7614" y="f7615"/>
              </a:cxn>
              <a:cxn ang="f5867">
                <a:pos x="f7616" y="f7617"/>
              </a:cxn>
              <a:cxn ang="f5867">
                <a:pos x="f7618" y="f7619"/>
              </a:cxn>
              <a:cxn ang="f5867">
                <a:pos x="f7620" y="f7621"/>
              </a:cxn>
              <a:cxn ang="f5867">
                <a:pos x="f7622" y="f7623"/>
              </a:cxn>
              <a:cxn ang="f5867">
                <a:pos x="f7624" y="f7625"/>
              </a:cxn>
              <a:cxn ang="f5867">
                <a:pos x="f7626" y="f7627"/>
              </a:cxn>
              <a:cxn ang="f5867">
                <a:pos x="f7628" y="f7629"/>
              </a:cxn>
              <a:cxn ang="f5867">
                <a:pos x="f7630" y="f7631"/>
              </a:cxn>
              <a:cxn ang="f5867">
                <a:pos x="f7632" y="f7633"/>
              </a:cxn>
              <a:cxn ang="f5867">
                <a:pos x="f7634" y="f7635"/>
              </a:cxn>
              <a:cxn ang="f5867">
                <a:pos x="f7636" y="f7637"/>
              </a:cxn>
              <a:cxn ang="f5867">
                <a:pos x="f7638" y="f7639"/>
              </a:cxn>
              <a:cxn ang="f5867">
                <a:pos x="f7640" y="f7641"/>
              </a:cxn>
              <a:cxn ang="f5867">
                <a:pos x="f7642" y="f7643"/>
              </a:cxn>
              <a:cxn ang="f5867">
                <a:pos x="f7644" y="f7645"/>
              </a:cxn>
              <a:cxn ang="f5867">
                <a:pos x="f7646" y="f7647"/>
              </a:cxn>
              <a:cxn ang="f5867">
                <a:pos x="f7646" y="f7648"/>
              </a:cxn>
              <a:cxn ang="f5867">
                <a:pos x="f7479" y="f7649"/>
              </a:cxn>
              <a:cxn ang="f5867">
                <a:pos x="f7650" y="f7651"/>
              </a:cxn>
              <a:cxn ang="f5867">
                <a:pos x="f7652" y="f7653"/>
              </a:cxn>
              <a:cxn ang="f5867">
                <a:pos x="f7654" y="f7655"/>
              </a:cxn>
              <a:cxn ang="f5867">
                <a:pos x="f7656" y="f7657"/>
              </a:cxn>
              <a:cxn ang="f5867">
                <a:pos x="f7658" y="f7657"/>
              </a:cxn>
              <a:cxn ang="f5867">
                <a:pos x="f7659" y="f7660"/>
              </a:cxn>
              <a:cxn ang="f5867">
                <a:pos x="f7661" y="f7662"/>
              </a:cxn>
              <a:cxn ang="f5867">
                <a:pos x="f7663" y="f7664"/>
              </a:cxn>
              <a:cxn ang="f5867">
                <a:pos x="f7665" y="f7666"/>
              </a:cxn>
              <a:cxn ang="f5867">
                <a:pos x="f7667" y="f7668"/>
              </a:cxn>
              <a:cxn ang="f5867">
                <a:pos x="f7669" y="f7670"/>
              </a:cxn>
              <a:cxn ang="f5867">
                <a:pos x="f7671" y="f7672"/>
              </a:cxn>
              <a:cxn ang="f5867">
                <a:pos x="f7673" y="f7674"/>
              </a:cxn>
              <a:cxn ang="f5867">
                <a:pos x="f7675" y="f7676"/>
              </a:cxn>
              <a:cxn ang="f5867">
                <a:pos x="f7677" y="f7678"/>
              </a:cxn>
              <a:cxn ang="f5867">
                <a:pos x="f7679" y="f7680"/>
              </a:cxn>
              <a:cxn ang="f5867">
                <a:pos x="f7679" y="f7681"/>
              </a:cxn>
              <a:cxn ang="f5867">
                <a:pos x="f7682" y="f7683"/>
              </a:cxn>
              <a:cxn ang="f5867">
                <a:pos x="f7684" y="f7685"/>
              </a:cxn>
              <a:cxn ang="f5867">
                <a:pos x="f7686" y="f7687"/>
              </a:cxn>
              <a:cxn ang="f5867">
                <a:pos x="f7688" y="f7689"/>
              </a:cxn>
              <a:cxn ang="f5867">
                <a:pos x="f7690" y="f7691"/>
              </a:cxn>
              <a:cxn ang="f5867">
                <a:pos x="f7692" y="f7693"/>
              </a:cxn>
              <a:cxn ang="f5867">
                <a:pos x="f7694" y="f7695"/>
              </a:cxn>
              <a:cxn ang="f5867">
                <a:pos x="f7696" y="f7697"/>
              </a:cxn>
              <a:cxn ang="f5867">
                <a:pos x="f7698" y="f7699"/>
              </a:cxn>
              <a:cxn ang="f5867">
                <a:pos x="f7700" y="f7701"/>
              </a:cxn>
              <a:cxn ang="f5867">
                <a:pos x="f7702" y="f7703"/>
              </a:cxn>
              <a:cxn ang="f5867">
                <a:pos x="f7704" y="f7705"/>
              </a:cxn>
              <a:cxn ang="f5867">
                <a:pos x="f7706" y="f7707"/>
              </a:cxn>
              <a:cxn ang="f5867">
                <a:pos x="f7708" y="f7709"/>
              </a:cxn>
              <a:cxn ang="f5867">
                <a:pos x="f7710" y="f7711"/>
              </a:cxn>
              <a:cxn ang="f5867">
                <a:pos x="f7712" y="f7713"/>
              </a:cxn>
              <a:cxn ang="f5867">
                <a:pos x="f7714" y="f7715"/>
              </a:cxn>
              <a:cxn ang="f5867">
                <a:pos x="f7716" y="f7717"/>
              </a:cxn>
              <a:cxn ang="f5867">
                <a:pos x="f7718" y="f7719"/>
              </a:cxn>
              <a:cxn ang="f5867">
                <a:pos x="f7720" y="f7721"/>
              </a:cxn>
              <a:cxn ang="f5867">
                <a:pos x="f7722" y="f7723"/>
              </a:cxn>
              <a:cxn ang="f5867">
                <a:pos x="f7724" y="f7725"/>
              </a:cxn>
              <a:cxn ang="f5867">
                <a:pos x="f7726" y="f7727"/>
              </a:cxn>
              <a:cxn ang="f5867">
                <a:pos x="f7728" y="f7729"/>
              </a:cxn>
              <a:cxn ang="f5867">
                <a:pos x="f7730" y="f7731"/>
              </a:cxn>
              <a:cxn ang="f5867">
                <a:pos x="f7732" y="f7733"/>
              </a:cxn>
              <a:cxn ang="f5867">
                <a:pos x="f7734" y="f7735"/>
              </a:cxn>
              <a:cxn ang="f5867">
                <a:pos x="f7736" y="f7737"/>
              </a:cxn>
              <a:cxn ang="f5867">
                <a:pos x="f7738" y="f7739"/>
              </a:cxn>
              <a:cxn ang="f5867">
                <a:pos x="f7740" y="f7741"/>
              </a:cxn>
              <a:cxn ang="f5867">
                <a:pos x="f7742" y="f7743"/>
              </a:cxn>
              <a:cxn ang="f5867">
                <a:pos x="f7744" y="f7745"/>
              </a:cxn>
              <a:cxn ang="f5867">
                <a:pos x="f7746" y="f7747"/>
              </a:cxn>
              <a:cxn ang="f5867">
                <a:pos x="f7748" y="f7749"/>
              </a:cxn>
              <a:cxn ang="f5867">
                <a:pos x="f7750" y="f7751"/>
              </a:cxn>
              <a:cxn ang="f5867">
                <a:pos x="f7752" y="f7753"/>
              </a:cxn>
              <a:cxn ang="f5867">
                <a:pos x="f7754" y="f7755"/>
              </a:cxn>
              <a:cxn ang="f5867">
                <a:pos x="f7756" y="f7757"/>
              </a:cxn>
              <a:cxn ang="f5867">
                <a:pos x="f7758" y="f7759"/>
              </a:cxn>
              <a:cxn ang="f5867">
                <a:pos x="f7760" y="f7761"/>
              </a:cxn>
              <a:cxn ang="f5867">
                <a:pos x="f7762" y="f7763"/>
              </a:cxn>
              <a:cxn ang="f5867">
                <a:pos x="f7764" y="f7765"/>
              </a:cxn>
              <a:cxn ang="f5867">
                <a:pos x="f7766" y="f7767"/>
              </a:cxn>
              <a:cxn ang="f5867">
                <a:pos x="f7768" y="f7769"/>
              </a:cxn>
              <a:cxn ang="f5867">
                <a:pos x="f7770" y="f7771"/>
              </a:cxn>
              <a:cxn ang="f5867">
                <a:pos x="f7770" y="f7772"/>
              </a:cxn>
              <a:cxn ang="f5867">
                <a:pos x="f7773" y="f7774"/>
              </a:cxn>
              <a:cxn ang="f5867">
                <a:pos x="f7775" y="f7776"/>
              </a:cxn>
              <a:cxn ang="f5867">
                <a:pos x="f7777" y="f7778"/>
              </a:cxn>
              <a:cxn ang="f5867">
                <a:pos x="f7779" y="f7780"/>
              </a:cxn>
              <a:cxn ang="f5867">
                <a:pos x="f7781" y="f7782"/>
              </a:cxn>
              <a:cxn ang="f5867">
                <a:pos x="f7783" y="f7784"/>
              </a:cxn>
              <a:cxn ang="f5867">
                <a:pos x="f7785" y="f7786"/>
              </a:cxn>
              <a:cxn ang="f5867">
                <a:pos x="f7787" y="f7788"/>
              </a:cxn>
              <a:cxn ang="f5867">
                <a:pos x="f7789" y="f7790"/>
              </a:cxn>
              <a:cxn ang="f5867">
                <a:pos x="f7791" y="f7792"/>
              </a:cxn>
              <a:cxn ang="f5867">
                <a:pos x="f7791" y="f7793"/>
              </a:cxn>
              <a:cxn ang="f5867">
                <a:pos x="f7794" y="f7795"/>
              </a:cxn>
              <a:cxn ang="f5867">
                <a:pos x="f7796" y="f7797"/>
              </a:cxn>
              <a:cxn ang="f5867">
                <a:pos x="f7798" y="f7799"/>
              </a:cxn>
              <a:cxn ang="f5867">
                <a:pos x="f7800" y="f7801"/>
              </a:cxn>
              <a:cxn ang="f5867">
                <a:pos x="f7802" y="f7803"/>
              </a:cxn>
              <a:cxn ang="f5867">
                <a:pos x="f7804" y="f7805"/>
              </a:cxn>
              <a:cxn ang="f5867">
                <a:pos x="f7806" y="f7807"/>
              </a:cxn>
              <a:cxn ang="f5867">
                <a:pos x="f7808" y="f7809"/>
              </a:cxn>
              <a:cxn ang="f5867">
                <a:pos x="f7810" y="f7811"/>
              </a:cxn>
              <a:cxn ang="f5867">
                <a:pos x="f7812" y="f7813"/>
              </a:cxn>
              <a:cxn ang="f5867">
                <a:pos x="f7814" y="f7815"/>
              </a:cxn>
              <a:cxn ang="f5867">
                <a:pos x="f7816" y="f7817"/>
              </a:cxn>
              <a:cxn ang="f5867">
                <a:pos x="f7818" y="f7819"/>
              </a:cxn>
              <a:cxn ang="f5867">
                <a:pos x="f7820" y="f7821"/>
              </a:cxn>
              <a:cxn ang="f5867">
                <a:pos x="f7822" y="f7823"/>
              </a:cxn>
              <a:cxn ang="f5867">
                <a:pos x="f7824" y="f7825"/>
              </a:cxn>
              <a:cxn ang="f5867">
                <a:pos x="f7826" y="f7825"/>
              </a:cxn>
              <a:cxn ang="f5867">
                <a:pos x="f7827" y="f7828"/>
              </a:cxn>
              <a:cxn ang="f5867">
                <a:pos x="f7829" y="f7828"/>
              </a:cxn>
              <a:cxn ang="f5867">
                <a:pos x="f7830" y="f7831"/>
              </a:cxn>
              <a:cxn ang="f5867">
                <a:pos x="f7832" y="f7833"/>
              </a:cxn>
              <a:cxn ang="f5867">
                <a:pos x="f7834" y="f7835"/>
              </a:cxn>
              <a:cxn ang="f5867">
                <a:pos x="f7836" y="f7837"/>
              </a:cxn>
              <a:cxn ang="f5867">
                <a:pos x="f7838" y="f7839"/>
              </a:cxn>
              <a:cxn ang="f5867">
                <a:pos x="f7840" y="f7841"/>
              </a:cxn>
              <a:cxn ang="f5867">
                <a:pos x="f7842" y="f7843"/>
              </a:cxn>
              <a:cxn ang="f5867">
                <a:pos x="f7844" y="f7845"/>
              </a:cxn>
              <a:cxn ang="f5867">
                <a:pos x="f7846" y="f7847"/>
              </a:cxn>
              <a:cxn ang="f5867">
                <a:pos x="f7848" y="f7849"/>
              </a:cxn>
              <a:cxn ang="f5867">
                <a:pos x="f7850" y="f7851"/>
              </a:cxn>
              <a:cxn ang="f5867">
                <a:pos x="f7852" y="f7853"/>
              </a:cxn>
              <a:cxn ang="f5867">
                <a:pos x="f7854" y="f7855"/>
              </a:cxn>
              <a:cxn ang="f5867">
                <a:pos x="f7856" y="f7855"/>
              </a:cxn>
              <a:cxn ang="f5867">
                <a:pos x="f7857" y="f7858"/>
              </a:cxn>
              <a:cxn ang="f5867">
                <a:pos x="f7859" y="f7860"/>
              </a:cxn>
              <a:cxn ang="f5867">
                <a:pos x="f7861" y="f7862"/>
              </a:cxn>
              <a:cxn ang="f5867">
                <a:pos x="f7863" y="f7864"/>
              </a:cxn>
              <a:cxn ang="f5867">
                <a:pos x="f7865" y="f7866"/>
              </a:cxn>
              <a:cxn ang="f5867">
                <a:pos x="f7867" y="f7868"/>
              </a:cxn>
              <a:cxn ang="f5867">
                <a:pos x="f7869" y="f7870"/>
              </a:cxn>
              <a:cxn ang="f5867">
                <a:pos x="f7871" y="f7872"/>
              </a:cxn>
              <a:cxn ang="f5867">
                <a:pos x="f7873" y="f7874"/>
              </a:cxn>
              <a:cxn ang="f5867">
                <a:pos x="f7875" y="f7876"/>
              </a:cxn>
              <a:cxn ang="f5867">
                <a:pos x="f7877" y="f7878"/>
              </a:cxn>
              <a:cxn ang="f5867">
                <a:pos x="f7879" y="f7880"/>
              </a:cxn>
              <a:cxn ang="f5867">
                <a:pos x="f7881" y="f7882"/>
              </a:cxn>
              <a:cxn ang="f5867">
                <a:pos x="f7883" y="f7884"/>
              </a:cxn>
              <a:cxn ang="f5867">
                <a:pos x="f7885" y="f7886"/>
              </a:cxn>
              <a:cxn ang="f5867">
                <a:pos x="f7887" y="f7888"/>
              </a:cxn>
              <a:cxn ang="f5867">
                <a:pos x="f7889" y="f7890"/>
              </a:cxn>
              <a:cxn ang="f5867">
                <a:pos x="f7891" y="f7892"/>
              </a:cxn>
              <a:cxn ang="f5867">
                <a:pos x="f7893" y="f7894"/>
              </a:cxn>
              <a:cxn ang="f5867">
                <a:pos x="f7895" y="f7896"/>
              </a:cxn>
              <a:cxn ang="f5867">
                <a:pos x="f7897" y="f7898"/>
              </a:cxn>
              <a:cxn ang="f5867">
                <a:pos x="f7899" y="f7900"/>
              </a:cxn>
              <a:cxn ang="f5867">
                <a:pos x="f7901" y="f7902"/>
              </a:cxn>
              <a:cxn ang="f5867">
                <a:pos x="f7903" y="f7904"/>
              </a:cxn>
              <a:cxn ang="f5867">
                <a:pos x="f7905" y="f7906"/>
              </a:cxn>
              <a:cxn ang="f5867">
                <a:pos x="f7907" y="f7908"/>
              </a:cxn>
              <a:cxn ang="f5867">
                <a:pos x="f7909" y="f7910"/>
              </a:cxn>
              <a:cxn ang="f5867">
                <a:pos x="f7911" y="f7912"/>
              </a:cxn>
              <a:cxn ang="f5867">
                <a:pos x="f7913" y="f7914"/>
              </a:cxn>
              <a:cxn ang="f5867">
                <a:pos x="f7915" y="f7916"/>
              </a:cxn>
              <a:cxn ang="f5867">
                <a:pos x="f7917" y="f7918"/>
              </a:cxn>
              <a:cxn ang="f5867">
                <a:pos x="f7919" y="f7920"/>
              </a:cxn>
              <a:cxn ang="f5867">
                <a:pos x="f7921" y="f7922"/>
              </a:cxn>
              <a:cxn ang="f5867">
                <a:pos x="f7923" y="f7924"/>
              </a:cxn>
              <a:cxn ang="f5867">
                <a:pos x="f7925" y="f7926"/>
              </a:cxn>
              <a:cxn ang="f5867">
                <a:pos x="f7927" y="f7928"/>
              </a:cxn>
              <a:cxn ang="f5867">
                <a:pos x="f7929" y="f7930"/>
              </a:cxn>
              <a:cxn ang="f5867">
                <a:pos x="f7931" y="f7932"/>
              </a:cxn>
              <a:cxn ang="f5867">
                <a:pos x="f7933" y="f7934"/>
              </a:cxn>
              <a:cxn ang="f5867">
                <a:pos x="f7935" y="f7936"/>
              </a:cxn>
              <a:cxn ang="f5867">
                <a:pos x="f7937" y="f7938"/>
              </a:cxn>
              <a:cxn ang="f5867">
                <a:pos x="f7939" y="f7940"/>
              </a:cxn>
              <a:cxn ang="f5867">
                <a:pos x="f7941" y="f7942"/>
              </a:cxn>
              <a:cxn ang="f5867">
                <a:pos x="f7943" y="f7944"/>
              </a:cxn>
              <a:cxn ang="f5867">
                <a:pos x="f7945" y="f7946"/>
              </a:cxn>
              <a:cxn ang="f5867">
                <a:pos x="f7947" y="f7948"/>
              </a:cxn>
              <a:cxn ang="f5867">
                <a:pos x="f7949" y="f7950"/>
              </a:cxn>
              <a:cxn ang="f5867">
                <a:pos x="f7951" y="f7952"/>
              </a:cxn>
              <a:cxn ang="f5867">
                <a:pos x="f7953" y="f7954"/>
              </a:cxn>
              <a:cxn ang="f5867">
                <a:pos x="f7955" y="f7956"/>
              </a:cxn>
              <a:cxn ang="f5867">
                <a:pos x="f7957" y="f7958"/>
              </a:cxn>
              <a:cxn ang="f5867">
                <a:pos x="f7959" y="f7960"/>
              </a:cxn>
              <a:cxn ang="f5867">
                <a:pos x="f7961" y="f7459"/>
              </a:cxn>
              <a:cxn ang="f5867">
                <a:pos x="f7962" y="f7963"/>
              </a:cxn>
              <a:cxn ang="f5867">
                <a:pos x="f7964" y="f7965"/>
              </a:cxn>
              <a:cxn ang="f5867">
                <a:pos x="f7966" y="f7967"/>
              </a:cxn>
              <a:cxn ang="f5867">
                <a:pos x="f7968" y="f7969"/>
              </a:cxn>
              <a:cxn ang="f5867">
                <a:pos x="f7970" y="f7971"/>
              </a:cxn>
              <a:cxn ang="f5867">
                <a:pos x="f7970" y="f7972"/>
              </a:cxn>
              <a:cxn ang="f5867">
                <a:pos x="f7973" y="f7974"/>
              </a:cxn>
              <a:cxn ang="f5867">
                <a:pos x="f7975" y="f7976"/>
              </a:cxn>
              <a:cxn ang="f5867">
                <a:pos x="f7977" y="f7978"/>
              </a:cxn>
              <a:cxn ang="f5867">
                <a:pos x="f7979" y="f7980"/>
              </a:cxn>
              <a:cxn ang="f5867">
                <a:pos x="f7981" y="f7982"/>
              </a:cxn>
              <a:cxn ang="f5867">
                <a:pos x="f7983" y="f7984"/>
              </a:cxn>
              <a:cxn ang="f5867">
                <a:pos x="f7985" y="f7986"/>
              </a:cxn>
              <a:cxn ang="f5867">
                <a:pos x="f7987" y="f7988"/>
              </a:cxn>
              <a:cxn ang="f5867">
                <a:pos x="f7989" y="f7990"/>
              </a:cxn>
              <a:cxn ang="f5867">
                <a:pos x="f7991" y="f7992"/>
              </a:cxn>
              <a:cxn ang="f5867">
                <a:pos x="f7991" y="f7993"/>
              </a:cxn>
              <a:cxn ang="f5867">
                <a:pos x="f7994" y="f7995"/>
              </a:cxn>
              <a:cxn ang="f5867">
                <a:pos x="f7996" y="f7997"/>
              </a:cxn>
              <a:cxn ang="f5867">
                <a:pos x="f7998" y="f7999"/>
              </a:cxn>
              <a:cxn ang="f5867">
                <a:pos x="f8000" y="f8001"/>
              </a:cxn>
              <a:cxn ang="f5867">
                <a:pos x="f8002" y="f8003"/>
              </a:cxn>
              <a:cxn ang="f5867">
                <a:pos x="f8004" y="f8005"/>
              </a:cxn>
              <a:cxn ang="f5867">
                <a:pos x="f8006" y="f7645"/>
              </a:cxn>
              <a:cxn ang="f5867">
                <a:pos x="f8007" y="f8008"/>
              </a:cxn>
              <a:cxn ang="f5867">
                <a:pos x="f8009" y="f8010"/>
              </a:cxn>
              <a:cxn ang="f5867">
                <a:pos x="f8011" y="f8012"/>
              </a:cxn>
              <a:cxn ang="f5867">
                <a:pos x="f7979" y="f8013"/>
              </a:cxn>
              <a:cxn ang="f5867">
                <a:pos x="f7979" y="f8014"/>
              </a:cxn>
              <a:cxn ang="f5867">
                <a:pos x="f8015" y="f8016"/>
              </a:cxn>
              <a:cxn ang="f5867">
                <a:pos x="f8017" y="f8018"/>
              </a:cxn>
              <a:cxn ang="f5867">
                <a:pos x="f8019" y="f8020"/>
              </a:cxn>
              <a:cxn ang="f5867">
                <a:pos x="f8021" y="f8022"/>
              </a:cxn>
              <a:cxn ang="f5867">
                <a:pos x="f8023" y="f8024"/>
              </a:cxn>
              <a:cxn ang="f5867">
                <a:pos x="f8025" y="f8026"/>
              </a:cxn>
              <a:cxn ang="f5867">
                <a:pos x="f8027" y="f8028"/>
              </a:cxn>
              <a:cxn ang="f5867">
                <a:pos x="f8029" y="f8028"/>
              </a:cxn>
              <a:cxn ang="f5867">
                <a:pos x="f8030" y="f8031"/>
              </a:cxn>
              <a:cxn ang="f5867">
                <a:pos x="f8030" y="f8032"/>
              </a:cxn>
              <a:cxn ang="f5867">
                <a:pos x="f8033" y="f8034"/>
              </a:cxn>
              <a:cxn ang="f5867">
                <a:pos x="f8035" y="f8036"/>
              </a:cxn>
              <a:cxn ang="f5867">
                <a:pos x="f8037" y="f8038"/>
              </a:cxn>
              <a:cxn ang="f5867">
                <a:pos x="f8039" y="f8040"/>
              </a:cxn>
              <a:cxn ang="f5867">
                <a:pos x="f8041" y="f8042"/>
              </a:cxn>
              <a:cxn ang="f5867">
                <a:pos x="f8043" y="f8044"/>
              </a:cxn>
              <a:cxn ang="f5867">
                <a:pos x="f8045" y="f8046"/>
              </a:cxn>
              <a:cxn ang="f5867">
                <a:pos x="f8047" y="f8048"/>
              </a:cxn>
              <a:cxn ang="f5867">
                <a:pos x="f8049" y="f8050"/>
              </a:cxn>
              <a:cxn ang="f5867">
                <a:pos x="f8051" y="f8052"/>
              </a:cxn>
              <a:cxn ang="f5867">
                <a:pos x="f8053" y="f8054"/>
              </a:cxn>
              <a:cxn ang="f5867">
                <a:pos x="f8055" y="f8056"/>
              </a:cxn>
              <a:cxn ang="f5867">
                <a:pos x="f8057" y="f8058"/>
              </a:cxn>
              <a:cxn ang="f5867">
                <a:pos x="f8059" y="f8060"/>
              </a:cxn>
              <a:cxn ang="f5867">
                <a:pos x="f8061" y="f8062"/>
              </a:cxn>
              <a:cxn ang="f5867">
                <a:pos x="f8063" y="f8064"/>
              </a:cxn>
              <a:cxn ang="f5867">
                <a:pos x="f8065" y="f8066"/>
              </a:cxn>
              <a:cxn ang="f5867">
                <a:pos x="f8067" y="f8068"/>
              </a:cxn>
              <a:cxn ang="f5867">
                <a:pos x="f8069" y="f8070"/>
              </a:cxn>
              <a:cxn ang="f5867">
                <a:pos x="f8069" y="f8071"/>
              </a:cxn>
              <a:cxn ang="f5867">
                <a:pos x="f8072" y="f8073"/>
              </a:cxn>
              <a:cxn ang="f5867">
                <a:pos x="f8074" y="f8075"/>
              </a:cxn>
              <a:cxn ang="f5867">
                <a:pos x="f8076" y="f8077"/>
              </a:cxn>
              <a:cxn ang="f5867">
                <a:pos x="f8078" y="f8079"/>
              </a:cxn>
              <a:cxn ang="f5867">
                <a:pos x="f8080" y="f8081"/>
              </a:cxn>
              <a:cxn ang="f5867">
                <a:pos x="f8082" y="f8083"/>
              </a:cxn>
              <a:cxn ang="f5867">
                <a:pos x="f8084" y="f8085"/>
              </a:cxn>
              <a:cxn ang="f5867">
                <a:pos x="f8086" y="f8087"/>
              </a:cxn>
              <a:cxn ang="f5867">
                <a:pos x="f8088" y="f8089"/>
              </a:cxn>
              <a:cxn ang="f5867">
                <a:pos x="f8090" y="f8091"/>
              </a:cxn>
              <a:cxn ang="f5867">
                <a:pos x="f8092" y="f8093"/>
              </a:cxn>
              <a:cxn ang="f5867">
                <a:pos x="f8094" y="f8095"/>
              </a:cxn>
              <a:cxn ang="f5867">
                <a:pos x="f8096" y="f8097"/>
              </a:cxn>
              <a:cxn ang="f5867">
                <a:pos x="f8098" y="f8099"/>
              </a:cxn>
              <a:cxn ang="f5867">
                <a:pos x="f7794" y="f8100"/>
              </a:cxn>
              <a:cxn ang="f5867">
                <a:pos x="f8101" y="f8102"/>
              </a:cxn>
              <a:cxn ang="f5867">
                <a:pos x="f8103" y="f8104"/>
              </a:cxn>
              <a:cxn ang="f5867">
                <a:pos x="f8105" y="f8106"/>
              </a:cxn>
              <a:cxn ang="f5867">
                <a:pos x="f8107" y="f8108"/>
              </a:cxn>
              <a:cxn ang="f5867">
                <a:pos x="f8109" y="f8110"/>
              </a:cxn>
              <a:cxn ang="f5867">
                <a:pos x="f8111" y="f8112"/>
              </a:cxn>
              <a:cxn ang="f5867">
                <a:pos x="f8113" y="f8114"/>
              </a:cxn>
              <a:cxn ang="f5867">
                <a:pos x="f8115" y="f8116"/>
              </a:cxn>
              <a:cxn ang="f5867">
                <a:pos x="f8117" y="f8118"/>
              </a:cxn>
              <a:cxn ang="f5867">
                <a:pos x="f8119" y="f8120"/>
              </a:cxn>
              <a:cxn ang="f5867">
                <a:pos x="f8121" y="f8122"/>
              </a:cxn>
              <a:cxn ang="f5867">
                <a:pos x="f8123" y="f8124"/>
              </a:cxn>
              <a:cxn ang="f5867">
                <a:pos x="f8125" y="f8126"/>
              </a:cxn>
              <a:cxn ang="f5867">
                <a:pos x="f8127" y="f8128"/>
              </a:cxn>
              <a:cxn ang="f5867">
                <a:pos x="f8129" y="f7408"/>
              </a:cxn>
              <a:cxn ang="f5867">
                <a:pos x="f8130" y="f8131"/>
              </a:cxn>
              <a:cxn ang="f5867">
                <a:pos x="f8132" y="f8133"/>
              </a:cxn>
              <a:cxn ang="f5867">
                <a:pos x="f8134" y="f8135"/>
              </a:cxn>
              <a:cxn ang="f5867">
                <a:pos x="f8136" y="f8137"/>
              </a:cxn>
              <a:cxn ang="f5867">
                <a:pos x="f8138" y="f8139"/>
              </a:cxn>
              <a:cxn ang="f5867">
                <a:pos x="f8140" y="f8141"/>
              </a:cxn>
              <a:cxn ang="f5867">
                <a:pos x="f8142" y="f8143"/>
              </a:cxn>
              <a:cxn ang="f5867">
                <a:pos x="f8144" y="f8145"/>
              </a:cxn>
              <a:cxn ang="f5867">
                <a:pos x="f8146" y="f8147"/>
              </a:cxn>
              <a:cxn ang="f5867">
                <a:pos x="f8148" y="f8149"/>
              </a:cxn>
              <a:cxn ang="f5867">
                <a:pos x="f8150" y="f8151"/>
              </a:cxn>
              <a:cxn ang="f5867">
                <a:pos x="f8152" y="f8153"/>
              </a:cxn>
              <a:cxn ang="f5867">
                <a:pos x="f8154" y="f7963"/>
              </a:cxn>
              <a:cxn ang="f5867">
                <a:pos x="f8155" y="f8156"/>
              </a:cxn>
              <a:cxn ang="f5867">
                <a:pos x="f8157" y="f8158"/>
              </a:cxn>
              <a:cxn ang="f5867">
                <a:pos x="f8159" y="f8160"/>
              </a:cxn>
              <a:cxn ang="f5867">
                <a:pos x="f8161" y="f8162"/>
              </a:cxn>
              <a:cxn ang="f5867">
                <a:pos x="f8163" y="f8164"/>
              </a:cxn>
              <a:cxn ang="f5867">
                <a:pos x="f8165" y="f8166"/>
              </a:cxn>
              <a:cxn ang="f5867">
                <a:pos x="f8167" y="f8168"/>
              </a:cxn>
              <a:cxn ang="f5867">
                <a:pos x="f8169" y="f8170"/>
              </a:cxn>
              <a:cxn ang="f5867">
                <a:pos x="f8171" y="f8172"/>
              </a:cxn>
              <a:cxn ang="f5867">
                <a:pos x="f8173" y="f8174"/>
              </a:cxn>
              <a:cxn ang="f5867">
                <a:pos x="f7859" y="f8175"/>
              </a:cxn>
              <a:cxn ang="f5867">
                <a:pos x="f8176" y="f8177"/>
              </a:cxn>
              <a:cxn ang="f5867">
                <a:pos x="f8178" y="f8179"/>
              </a:cxn>
              <a:cxn ang="f5867">
                <a:pos x="f8180" y="f8181"/>
              </a:cxn>
              <a:cxn ang="f5867">
                <a:pos x="f8182" y="f8181"/>
              </a:cxn>
              <a:cxn ang="f5867">
                <a:pos x="f8183" y="f8184"/>
              </a:cxn>
              <a:cxn ang="f5867">
                <a:pos x="f8185" y="f8186"/>
              </a:cxn>
              <a:cxn ang="f5867">
                <a:pos x="f8187" y="f8188"/>
              </a:cxn>
              <a:cxn ang="f5867">
                <a:pos x="f8189" y="f8190"/>
              </a:cxn>
              <a:cxn ang="f5867">
                <a:pos x="f8189" y="f8191"/>
              </a:cxn>
              <a:cxn ang="f5867">
                <a:pos x="f8192" y="f8193"/>
              </a:cxn>
              <a:cxn ang="f5867">
                <a:pos x="f8194" y="f8195"/>
              </a:cxn>
              <a:cxn ang="f5867">
                <a:pos x="f8196" y="f8197"/>
              </a:cxn>
              <a:cxn ang="f5867">
                <a:pos x="f8198" y="f8199"/>
              </a:cxn>
              <a:cxn ang="f5867">
                <a:pos x="f8200" y="f8201"/>
              </a:cxn>
              <a:cxn ang="f5867">
                <a:pos x="f8202" y="f8203"/>
              </a:cxn>
              <a:cxn ang="f5867">
                <a:pos x="f8204" y="f8205"/>
              </a:cxn>
              <a:cxn ang="f5867">
                <a:pos x="f8206" y="f8207"/>
              </a:cxn>
              <a:cxn ang="f5867">
                <a:pos x="f8208" y="f8209"/>
              </a:cxn>
              <a:cxn ang="f5867">
                <a:pos x="f8210" y="f8211"/>
              </a:cxn>
              <a:cxn ang="f5867">
                <a:pos x="f8212" y="f8213"/>
              </a:cxn>
              <a:cxn ang="f5867">
                <a:pos x="f8214" y="f8215"/>
              </a:cxn>
              <a:cxn ang="f5867">
                <a:pos x="f8216" y="f8217"/>
              </a:cxn>
              <a:cxn ang="f5867">
                <a:pos x="f8218" y="f8219"/>
              </a:cxn>
              <a:cxn ang="f5867">
                <a:pos x="f8220" y="f8219"/>
              </a:cxn>
              <a:cxn ang="f5867">
                <a:pos x="f8221" y="f8222"/>
              </a:cxn>
              <a:cxn ang="f5867">
                <a:pos x="f8223" y="f8224"/>
              </a:cxn>
              <a:cxn ang="f5867">
                <a:pos x="f8225" y="f8226"/>
              </a:cxn>
              <a:cxn ang="f5867">
                <a:pos x="f8227" y="f8228"/>
              </a:cxn>
              <a:cxn ang="f5867">
                <a:pos x="f8229" y="f8230"/>
              </a:cxn>
              <a:cxn ang="f5867">
                <a:pos x="f8231" y="f8232"/>
              </a:cxn>
              <a:cxn ang="f5867">
                <a:pos x="f8233" y="f8234"/>
              </a:cxn>
              <a:cxn ang="f5867">
                <a:pos x="f8235" y="f8236"/>
              </a:cxn>
              <a:cxn ang="f5867">
                <a:pos x="f8237" y="f8238"/>
              </a:cxn>
              <a:cxn ang="f5867">
                <a:pos x="f8239" y="f8240"/>
              </a:cxn>
              <a:cxn ang="f5867">
                <a:pos x="f8241" y="f8242"/>
              </a:cxn>
              <a:cxn ang="f5867">
                <a:pos x="f8243" y="f8244"/>
              </a:cxn>
              <a:cxn ang="f5867">
                <a:pos x="f8245" y="f8246"/>
              </a:cxn>
              <a:cxn ang="f5867">
                <a:pos x="f8247" y="f8248"/>
              </a:cxn>
              <a:cxn ang="f5867">
                <a:pos x="f8249" y="f8250"/>
              </a:cxn>
              <a:cxn ang="f5867">
                <a:pos x="f8251" y="f8252"/>
              </a:cxn>
              <a:cxn ang="f5867">
                <a:pos x="f8253" y="f8252"/>
              </a:cxn>
              <a:cxn ang="f5867">
                <a:pos x="f8254" y="f8255"/>
              </a:cxn>
              <a:cxn ang="f5867">
                <a:pos x="f8256" y="f8257"/>
              </a:cxn>
              <a:cxn ang="f5867">
                <a:pos x="f8258" y="f8259"/>
              </a:cxn>
              <a:cxn ang="f5867">
                <a:pos x="f8260" y="f8261"/>
              </a:cxn>
              <a:cxn ang="f5867">
                <a:pos x="f8262" y="f8263"/>
              </a:cxn>
              <a:cxn ang="f5867">
                <a:pos x="f8264" y="f8265"/>
              </a:cxn>
              <a:cxn ang="f5867">
                <a:pos x="f8266" y="f8267"/>
              </a:cxn>
              <a:cxn ang="f5867">
                <a:pos x="f8268" y="f8269"/>
              </a:cxn>
              <a:cxn ang="f5867">
                <a:pos x="f8270" y="f8271"/>
              </a:cxn>
              <a:cxn ang="f5867">
                <a:pos x="f8272" y="f8273"/>
              </a:cxn>
              <a:cxn ang="f5867">
                <a:pos x="f8274" y="f8275"/>
              </a:cxn>
              <a:cxn ang="f5867">
                <a:pos x="f8276" y="f8277"/>
              </a:cxn>
              <a:cxn ang="f5867">
                <a:pos x="f8278" y="f8279"/>
              </a:cxn>
              <a:cxn ang="f5867">
                <a:pos x="f8280" y="f8281"/>
              </a:cxn>
              <a:cxn ang="f5867">
                <a:pos x="f8282" y="f8283"/>
              </a:cxn>
              <a:cxn ang="f5867">
                <a:pos x="f8284" y="f8285"/>
              </a:cxn>
              <a:cxn ang="f5867">
                <a:pos x="f8286" y="f8287"/>
              </a:cxn>
              <a:cxn ang="f5867">
                <a:pos x="f8288" y="f8289"/>
              </a:cxn>
              <a:cxn ang="f5867">
                <a:pos x="f8290" y="f8291"/>
              </a:cxn>
              <a:cxn ang="f5867">
                <a:pos x="f8292" y="f8293"/>
              </a:cxn>
              <a:cxn ang="f5867">
                <a:pos x="f8294" y="f8295"/>
              </a:cxn>
              <a:cxn ang="f5867">
                <a:pos x="f8296" y="f8297"/>
              </a:cxn>
              <a:cxn ang="f5867">
                <a:pos x="f8298" y="f8299"/>
              </a:cxn>
              <a:cxn ang="f5867">
                <a:pos x="f8300" y="f8301"/>
              </a:cxn>
              <a:cxn ang="f5867">
                <a:pos x="f8302" y="f8303"/>
              </a:cxn>
              <a:cxn ang="f5867">
                <a:pos x="f8304" y="f8305"/>
              </a:cxn>
              <a:cxn ang="f5867">
                <a:pos x="f8306" y="f8307"/>
              </a:cxn>
              <a:cxn ang="f5867">
                <a:pos x="f8308" y="f8309"/>
              </a:cxn>
              <a:cxn ang="f5867">
                <a:pos x="f8310" y="f8311"/>
              </a:cxn>
              <a:cxn ang="f5867">
                <a:pos x="f8312" y="f8313"/>
              </a:cxn>
              <a:cxn ang="f5867">
                <a:pos x="f8314" y="f8315"/>
              </a:cxn>
              <a:cxn ang="f5867">
                <a:pos x="f8316" y="f8317"/>
              </a:cxn>
              <a:cxn ang="f5867">
                <a:pos x="f8318" y="f8319"/>
              </a:cxn>
              <a:cxn ang="f5867">
                <a:pos x="f8320" y="f8321"/>
              </a:cxn>
              <a:cxn ang="f5867">
                <a:pos x="f8322" y="f8323"/>
              </a:cxn>
              <a:cxn ang="f5867">
                <a:pos x="f8324" y="f8325"/>
              </a:cxn>
              <a:cxn ang="f5867">
                <a:pos x="f8326" y="f8327"/>
              </a:cxn>
              <a:cxn ang="f5867">
                <a:pos x="f7612" y="f7613"/>
              </a:cxn>
            </a:cxnLst>
            <a:rect l="f7096" t="f7099" r="f7097" b="f7098"/>
            <a:pathLst>
              <a:path w="3859699" h="335739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22" y="f21"/>
                </a:ln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lnTo>
                  <a:pt x="f47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8" y="f9"/>
                </a:cubicBezTo>
                <a:close/>
                <a:moveTo>
                  <a:pt x="f65" y="f66"/>
                </a:moveTo>
                <a:lnTo>
                  <a:pt x="f67" y="f68"/>
                </a:lnTo>
                <a:lnTo>
                  <a:pt x="f69" y="f66"/>
                </a:lnTo>
                <a:close/>
                <a:moveTo>
                  <a:pt x="f70" y="f71"/>
                </a:move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lnTo>
                  <a:pt x="f100" y="f102"/>
                </a:lnTo>
                <a:lnTo>
                  <a:pt x="f103" y="f104"/>
                </a:ln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70" y="f71"/>
                </a:cubicBezTo>
                <a:close/>
                <a:moveTo>
                  <a:pt x="f133" y="f134"/>
                </a:moveTo>
                <a:lnTo>
                  <a:pt x="f135" y="f134"/>
                </a:ln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33" y="f134"/>
                </a:cubicBezTo>
                <a:close/>
                <a:moveTo>
                  <a:pt x="f152" y="f153"/>
                </a:move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lnTo>
                  <a:pt x="f166" y="f167"/>
                </a:lnTo>
                <a:cubicBezTo>
                  <a:pt x="f168" y="f169"/>
                  <a:pt x="f170" y="f171"/>
                  <a:pt x="f172" y="f173"/>
                </a:cubicBezTo>
                <a:lnTo>
                  <a:pt x="f172" y="f174"/>
                </a:ln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83" y="f184"/>
                  <a:pt x="f152" y="f153"/>
                </a:cubicBezTo>
                <a:close/>
                <a:moveTo>
                  <a:pt x="f185" y="f186"/>
                </a:moveTo>
                <a:cubicBezTo>
                  <a:pt x="f187" y="f188"/>
                  <a:pt x="f187" y="f189"/>
                  <a:pt x="f190" y="f191"/>
                </a:cubicBezTo>
                <a:lnTo>
                  <a:pt x="f192" y="f193"/>
                </a:lnTo>
                <a:close/>
                <a:moveTo>
                  <a:pt x="f194" y="f195"/>
                </a:move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194" y="f195"/>
                </a:cubicBezTo>
                <a:close/>
                <a:moveTo>
                  <a:pt x="f206" y="f207"/>
                </a:move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lnTo>
                  <a:pt x="f67" y="f68"/>
                </a:lnTo>
                <a:lnTo>
                  <a:pt x="f220" y="f221"/>
                </a:ln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82" y="f232"/>
                </a:cubicBezTo>
                <a:cubicBezTo>
                  <a:pt x="f233" y="f234"/>
                  <a:pt x="f235" y="f236"/>
                  <a:pt x="f237" y="f238"/>
                </a:cubicBezTo>
                <a:lnTo>
                  <a:pt x="f239" y="f240"/>
                </a:lnTo>
                <a:cubicBezTo>
                  <a:pt x="f241" y="f242"/>
                  <a:pt x="f243" y="f244"/>
                  <a:pt x="f245" y="f246"/>
                </a:cubicBezTo>
                <a:cubicBezTo>
                  <a:pt x="f247" y="f248"/>
                  <a:pt x="f249" y="f250"/>
                  <a:pt x="f251" y="f252"/>
                </a:cubicBez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79" y="f280"/>
                </a:cubicBezTo>
                <a:cubicBezTo>
                  <a:pt x="f281" y="f282"/>
                  <a:pt x="f283" y="f284"/>
                  <a:pt x="f16" y="f285"/>
                </a:cubicBezTo>
                <a:cubicBezTo>
                  <a:pt x="f286" y="f287"/>
                  <a:pt x="f288" y="f289"/>
                  <a:pt x="f290" y="f291"/>
                </a:cubicBezTo>
                <a:cubicBezTo>
                  <a:pt x="f292" y="f293"/>
                  <a:pt x="f294" y="f295"/>
                  <a:pt x="f296" y="f297"/>
                </a:cubicBezTo>
                <a:cubicBezTo>
                  <a:pt x="f298" y="f299"/>
                  <a:pt x="f300" y="f301"/>
                  <a:pt x="f302" y="f303"/>
                </a:cubicBezTo>
                <a:cubicBezTo>
                  <a:pt x="f304" y="f305"/>
                  <a:pt x="f306" y="f307"/>
                  <a:pt x="f308" y="f309"/>
                </a:cubicBezTo>
                <a:cubicBezTo>
                  <a:pt x="f310" y="f311"/>
                  <a:pt x="f312" y="f313"/>
                  <a:pt x="f314" y="f315"/>
                </a:cubicBezTo>
                <a:cubicBezTo>
                  <a:pt x="f185" y="f316"/>
                  <a:pt x="f317" y="f318"/>
                  <a:pt x="f319" y="f320"/>
                </a:cubicBezTo>
                <a:cubicBezTo>
                  <a:pt x="f321" y="f322"/>
                  <a:pt x="f323" y="f324"/>
                  <a:pt x="f206" y="f207"/>
                </a:cubicBezTo>
                <a:close/>
                <a:moveTo>
                  <a:pt x="f325" y="f326"/>
                </a:moveTo>
                <a:cubicBezTo>
                  <a:pt x="f327" y="f328"/>
                  <a:pt x="f329" y="f330"/>
                  <a:pt x="f331" y="f332"/>
                </a:cubicBezTo>
                <a:cubicBezTo>
                  <a:pt x="f333" y="f334"/>
                  <a:pt x="f335" y="f336"/>
                  <a:pt x="f337" y="f338"/>
                </a:cubicBezTo>
                <a:lnTo>
                  <a:pt x="f339" y="f340"/>
                </a:lnTo>
                <a:cubicBezTo>
                  <a:pt x="f341" y="f342"/>
                  <a:pt x="f343" y="f344"/>
                  <a:pt x="f345" y="f346"/>
                </a:cubicBezTo>
                <a:cubicBezTo>
                  <a:pt x="f347" y="f346"/>
                  <a:pt x="f348" y="f349"/>
                  <a:pt x="f325" y="f326"/>
                </a:cubicBezTo>
                <a:close/>
                <a:moveTo>
                  <a:pt x="f350" y="f351"/>
                </a:move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lnTo>
                  <a:pt x="f380" y="f381"/>
                </a:lnTo>
                <a:lnTo>
                  <a:pt x="f382" y="f383"/>
                </a:lnTo>
                <a:cubicBezTo>
                  <a:pt x="f384" y="f385"/>
                  <a:pt x="f386" y="f387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50" y="f398"/>
                </a:cubicBezTo>
                <a:close/>
                <a:moveTo>
                  <a:pt x="f399" y="f400"/>
                </a:moveTo>
                <a:cubicBezTo>
                  <a:pt x="f401" y="f402"/>
                  <a:pt x="f403" y="f404"/>
                  <a:pt x="f405" y="f406"/>
                </a:cubicBezTo>
                <a:lnTo>
                  <a:pt x="f407" y="f408"/>
                </a:ln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275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6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cubicBezTo>
                  <a:pt x="f467" y="f468"/>
                  <a:pt x="f469" y="f40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399" y="f400"/>
                </a:cubicBezTo>
                <a:close/>
                <a:moveTo>
                  <a:pt x="f481" y="f482"/>
                </a:move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lnTo>
                  <a:pt x="f513" y="f514"/>
                </a:lnTo>
                <a:lnTo>
                  <a:pt x="f515" y="f516"/>
                </a:lnTo>
                <a:lnTo>
                  <a:pt x="f517" y="f518"/>
                </a:lnTo>
                <a:lnTo>
                  <a:pt x="f513" y="f514"/>
                </a:lnTo>
                <a:lnTo>
                  <a:pt x="f519" y="f520"/>
                </a:lnTo>
                <a:cubicBezTo>
                  <a:pt x="f521" y="f522"/>
                  <a:pt x="f523" y="f524"/>
                  <a:pt x="f525" y="f526"/>
                </a:cubicBezTo>
                <a:cubicBezTo>
                  <a:pt x="f527" y="f528"/>
                  <a:pt x="f529" y="f530"/>
                  <a:pt x="f531" y="f532"/>
                </a:cubicBezTo>
                <a:cubicBezTo>
                  <a:pt x="f533" y="f534"/>
                  <a:pt x="f535" y="f536"/>
                  <a:pt x="f535" y="f536"/>
                </a:cubicBezTo>
                <a:cubicBezTo>
                  <a:pt x="f537" y="f538"/>
                  <a:pt x="f539" y="f540"/>
                  <a:pt x="f481" y="f482"/>
                </a:cubicBezTo>
                <a:close/>
                <a:moveTo>
                  <a:pt x="f541" y="f542"/>
                </a:moveTo>
                <a:cubicBezTo>
                  <a:pt x="f543" y="f544"/>
                  <a:pt x="f545" y="f546"/>
                  <a:pt x="f547" y="f548"/>
                </a:cubicBezTo>
                <a:lnTo>
                  <a:pt x="f547" y="f549"/>
                </a:ln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41" y="f542"/>
                </a:cubicBezTo>
                <a:close/>
                <a:moveTo>
                  <a:pt x="f572" y="f573"/>
                </a:move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42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lnTo>
                  <a:pt x="f619" y="f621"/>
                </a:ln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572" y="f573"/>
                </a:cubicBezTo>
                <a:close/>
                <a:moveTo>
                  <a:pt x="f632" y="f633"/>
                </a:move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4" y="f646"/>
                  <a:pt x="f647" y="f648"/>
                  <a:pt x="f649" y="f650"/>
                </a:cubicBezTo>
                <a:lnTo>
                  <a:pt x="f651" y="f652"/>
                </a:lnTo>
                <a:cubicBezTo>
                  <a:pt x="f653" y="f530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lnTo>
                  <a:pt x="f664" y="f665"/>
                </a:lnTo>
                <a:lnTo>
                  <a:pt x="f666" y="f667"/>
                </a:ln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679"/>
                </a:cubicBezTo>
                <a:lnTo>
                  <a:pt x="f680" y="f681"/>
                </a:lnTo>
                <a:cubicBezTo>
                  <a:pt x="f682" y="f504"/>
                  <a:pt x="f683" y="f684"/>
                  <a:pt x="f683" y="f684"/>
                </a:cubicBezTo>
                <a:cubicBezTo>
                  <a:pt x="f683" y="f684"/>
                  <a:pt x="f685" y="f677"/>
                  <a:pt x="f686" y="f687"/>
                </a:cubicBezTo>
                <a:lnTo>
                  <a:pt x="f686" y="f688"/>
                </a:lnTo>
                <a:cubicBezTo>
                  <a:pt x="f689" y="f690"/>
                  <a:pt x="f691" y="f684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691" y="f700"/>
                  <a:pt x="f701" y="f702"/>
                  <a:pt x="f703" y="f704"/>
                </a:cubicBezTo>
                <a:cubicBezTo>
                  <a:pt x="f705" y="f706"/>
                  <a:pt x="f707" y="f708"/>
                  <a:pt x="f709" y="f585"/>
                </a:cubicBezTo>
                <a:cubicBezTo>
                  <a:pt x="f710" y="f711"/>
                  <a:pt x="f712" y="f713"/>
                  <a:pt x="f632" y="f633"/>
                </a:cubicBezTo>
                <a:close/>
                <a:moveTo>
                  <a:pt x="f714" y="f715"/>
                </a:moveTo>
                <a:cubicBezTo>
                  <a:pt x="f716" y="f717"/>
                  <a:pt x="f718" y="f719"/>
                  <a:pt x="f720" y="f721"/>
                </a:cubicBezTo>
                <a:cubicBezTo>
                  <a:pt x="f722" y="f723"/>
                  <a:pt x="f724" y="f725"/>
                  <a:pt x="f714" y="f726"/>
                </a:cubicBezTo>
                <a:close/>
                <a:moveTo>
                  <a:pt x="f727" y="f728"/>
                </a:moveTo>
                <a:cubicBezTo>
                  <a:pt x="f729" y="f730"/>
                  <a:pt x="f731" y="f732"/>
                  <a:pt x="f733" y="f732"/>
                </a:cubicBezTo>
                <a:lnTo>
                  <a:pt x="f733" y="f734"/>
                </a:lnTo>
                <a:cubicBezTo>
                  <a:pt x="f735" y="f736"/>
                  <a:pt x="f737" y="f738"/>
                  <a:pt x="f739" y="f740"/>
                </a:cubicBezTo>
                <a:cubicBezTo>
                  <a:pt x="f741" y="f742"/>
                  <a:pt x="f743" y="f744"/>
                  <a:pt x="f727" y="f728"/>
                </a:cubicBezTo>
                <a:close/>
                <a:moveTo>
                  <a:pt x="f745" y="f746"/>
                </a:moveTo>
                <a:cubicBezTo>
                  <a:pt x="f747" y="f748"/>
                  <a:pt x="f749" y="f750"/>
                  <a:pt x="f751" y="f752"/>
                </a:cubicBez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762"/>
                  <a:pt x="f763" y="f764"/>
                </a:cubicBezTo>
                <a:cubicBezTo>
                  <a:pt x="f765" y="f766"/>
                  <a:pt x="f767" y="f768"/>
                  <a:pt x="f769" y="f770"/>
                </a:cubicBezTo>
                <a:lnTo>
                  <a:pt x="f769" y="f771"/>
                </a:lnTo>
                <a:cubicBezTo>
                  <a:pt x="f772" y="f773"/>
                  <a:pt x="f774" y="f775"/>
                  <a:pt x="f745" y="f746"/>
                </a:cubicBezTo>
                <a:close/>
                <a:moveTo>
                  <a:pt x="f776" y="f777"/>
                </a:move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368" y="f790"/>
                  <a:pt x="f791" y="f792"/>
                  <a:pt x="f793" y="f794"/>
                </a:cubicBezTo>
                <a:cubicBezTo>
                  <a:pt x="f795" y="f796"/>
                  <a:pt x="f797" y="f798"/>
                  <a:pt x="f799" y="f800"/>
                </a:cubicBezTo>
                <a:cubicBezTo>
                  <a:pt x="f801" y="f802"/>
                  <a:pt x="f803" y="f804"/>
                  <a:pt x="f805" y="f806"/>
                </a:cubicBezTo>
                <a:cubicBezTo>
                  <a:pt x="f807" y="f808"/>
                  <a:pt x="f809" y="f810"/>
                  <a:pt x="f811" y="f812"/>
                </a:cubicBezTo>
                <a:cubicBezTo>
                  <a:pt x="f813" y="f814"/>
                  <a:pt x="f815" y="f816"/>
                  <a:pt x="f817" y="f818"/>
                </a:cubicBezTo>
                <a:cubicBezTo>
                  <a:pt x="f819" y="f820"/>
                  <a:pt x="f821" y="f822"/>
                  <a:pt x="f823" y="f824"/>
                </a:cubicBezTo>
                <a:cubicBezTo>
                  <a:pt x="f825" y="f826"/>
                  <a:pt x="f827" y="f828"/>
                  <a:pt x="f829" y="f830"/>
                </a:cubicBezTo>
                <a:cubicBezTo>
                  <a:pt x="f831" y="f832"/>
                  <a:pt x="f833" y="f834"/>
                  <a:pt x="f835" y="f836"/>
                </a:cubicBezTo>
                <a:cubicBezTo>
                  <a:pt x="f837" y="f838"/>
                  <a:pt x="f839" y="f840"/>
                  <a:pt x="f8" y="f841"/>
                </a:cubicBezTo>
                <a:cubicBezTo>
                  <a:pt x="f842" y="f843"/>
                  <a:pt x="f844" y="f845"/>
                  <a:pt x="f846" y="f847"/>
                </a:cubicBezTo>
                <a:cubicBezTo>
                  <a:pt x="f848" y="f849"/>
                  <a:pt x="f850" y="f851"/>
                  <a:pt x="f852" y="f853"/>
                </a:cubicBezTo>
                <a:cubicBezTo>
                  <a:pt x="f854" y="f855"/>
                  <a:pt x="f856" y="f857"/>
                  <a:pt x="f858" y="f859"/>
                </a:cubicBezTo>
                <a:cubicBezTo>
                  <a:pt x="f860" y="f861"/>
                  <a:pt x="f862" y="f863"/>
                  <a:pt x="f864" y="f865"/>
                </a:cubicBezTo>
                <a:cubicBezTo>
                  <a:pt x="f866" y="f708"/>
                  <a:pt x="f867" y="f868"/>
                  <a:pt x="f869" y="f870"/>
                </a:cubicBezTo>
                <a:cubicBezTo>
                  <a:pt x="f871" y="f872"/>
                  <a:pt x="f873" y="f874"/>
                  <a:pt x="f875" y="f876"/>
                </a:cubicBezTo>
                <a:cubicBezTo>
                  <a:pt x="f877" y="f878"/>
                  <a:pt x="f879" y="f880"/>
                  <a:pt x="f881" y="f882"/>
                </a:cubicBezTo>
                <a:cubicBezTo>
                  <a:pt x="f883" y="f884"/>
                  <a:pt x="f885" y="f886"/>
                  <a:pt x="f887" y="f888"/>
                </a:cubicBezTo>
                <a:cubicBezTo>
                  <a:pt x="f889" y="f890"/>
                  <a:pt x="f891" y="f892"/>
                  <a:pt x="f893" y="f894"/>
                </a:cubicBezTo>
                <a:cubicBezTo>
                  <a:pt x="f895" y="f896"/>
                  <a:pt x="f897" y="f898"/>
                  <a:pt x="f899" y="f900"/>
                </a:cubicBezTo>
                <a:cubicBezTo>
                  <a:pt x="f901" y="f902"/>
                  <a:pt x="f903" y="f904"/>
                  <a:pt x="f905" y="f906"/>
                </a:cubicBezTo>
                <a:cubicBezTo>
                  <a:pt x="f907" y="f908"/>
                  <a:pt x="f909" y="f910"/>
                  <a:pt x="f911" y="f912"/>
                </a:cubicBezTo>
                <a:lnTo>
                  <a:pt x="f911" y="f913"/>
                </a:lnTo>
                <a:cubicBezTo>
                  <a:pt x="f914" y="f915"/>
                  <a:pt x="f916" y="f917"/>
                  <a:pt x="f776" y="f777"/>
                </a:cubicBezTo>
                <a:close/>
                <a:moveTo>
                  <a:pt x="f233" y="f918"/>
                </a:moveTo>
                <a:cubicBezTo>
                  <a:pt x="f919" y="f920"/>
                  <a:pt x="f921" y="f922"/>
                  <a:pt x="f923" y="f924"/>
                </a:cubicBezTo>
                <a:lnTo>
                  <a:pt x="f925" y="f926"/>
                </a:lnTo>
                <a:lnTo>
                  <a:pt x="f927" y="f928"/>
                </a:lnTo>
                <a:cubicBezTo>
                  <a:pt x="f927" y="f928"/>
                  <a:pt x="f103" y="f929"/>
                  <a:pt x="f930" y="f931"/>
                </a:cubicBezTo>
                <a:cubicBezTo>
                  <a:pt x="f932" y="f933"/>
                  <a:pt x="f934" y="f935"/>
                  <a:pt x="f936" y="f937"/>
                </a:cubicBezTo>
                <a:lnTo>
                  <a:pt x="f936" y="f938"/>
                </a:lnTo>
                <a:cubicBezTo>
                  <a:pt x="f939" y="f771"/>
                  <a:pt x="f940" y="f941"/>
                  <a:pt x="f942" y="f943"/>
                </a:cubicBezTo>
                <a:cubicBezTo>
                  <a:pt x="f944" y="f945"/>
                  <a:pt x="f946" y="f947"/>
                  <a:pt x="f233" y="f918"/>
                </a:cubicBezTo>
                <a:close/>
                <a:moveTo>
                  <a:pt x="f948" y="f949"/>
                </a:moveTo>
                <a:cubicBezTo>
                  <a:pt x="f950" y="f951"/>
                  <a:pt x="f952" y="f953"/>
                  <a:pt x="f954" y="f955"/>
                </a:cubicBezTo>
                <a:cubicBezTo>
                  <a:pt x="f956" y="f957"/>
                  <a:pt x="f954" y="f958"/>
                  <a:pt x="f959" y="f960"/>
                </a:cubicBezTo>
                <a:cubicBezTo>
                  <a:pt x="f961" y="f962"/>
                  <a:pt x="f963" y="f962"/>
                  <a:pt x="f964" y="f960"/>
                </a:cubicBezTo>
                <a:cubicBezTo>
                  <a:pt x="f965" y="f966"/>
                  <a:pt x="f65" y="f967"/>
                  <a:pt x="f948" y="f968"/>
                </a:cubicBezTo>
                <a:cubicBezTo>
                  <a:pt x="f969" y="f970"/>
                  <a:pt x="f971" y="f972"/>
                  <a:pt x="f973" y="f974"/>
                </a:cubicBezTo>
                <a:cubicBezTo>
                  <a:pt x="f975" y="f976"/>
                  <a:pt x="f977" y="f978"/>
                  <a:pt x="f948" y="f979"/>
                </a:cubicBezTo>
                <a:close/>
                <a:moveTo>
                  <a:pt x="f980" y="f981"/>
                </a:moveTo>
                <a:cubicBezTo>
                  <a:pt x="f982" y="f983"/>
                  <a:pt x="f984" y="f985"/>
                  <a:pt x="f986" y="f987"/>
                </a:cubicBezTo>
                <a:cubicBezTo>
                  <a:pt x="f988" y="f989"/>
                  <a:pt x="f990" y="f991"/>
                  <a:pt x="f992" y="f989"/>
                </a:cubicBezTo>
                <a:cubicBezTo>
                  <a:pt x="f993" y="f989"/>
                  <a:pt x="f994" y="f995"/>
                  <a:pt x="f994" y="f995"/>
                </a:cubicBezTo>
                <a:cubicBezTo>
                  <a:pt x="f996" y="f997"/>
                  <a:pt x="f998" y="f999"/>
                  <a:pt x="f1000" y="f1001"/>
                </a:cubicBezTo>
                <a:cubicBezTo>
                  <a:pt x="f1002" y="f1003"/>
                  <a:pt x="f1004" y="f1005"/>
                  <a:pt x="f1006" y="f1007"/>
                </a:cubicBezTo>
                <a:lnTo>
                  <a:pt x="f1008" y="f1009"/>
                </a:lnTo>
                <a:cubicBezTo>
                  <a:pt x="f1010" y="f1011"/>
                  <a:pt x="f1012" y="f1013"/>
                  <a:pt x="f1014" y="f1015"/>
                </a:cubicBezTo>
                <a:close/>
                <a:moveTo>
                  <a:pt x="f1016" y="f1017"/>
                </a:move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16" y="f1028"/>
                </a:cubicBezTo>
                <a:close/>
                <a:moveTo>
                  <a:pt x="f1029" y="f1030"/>
                </a:moveTo>
                <a:cubicBezTo>
                  <a:pt x="f1031" y="f1032"/>
                  <a:pt x="f1033" y="f1034"/>
                  <a:pt x="f1035" y="f1036"/>
                </a:cubicBezTo>
                <a:cubicBezTo>
                  <a:pt x="f1037" y="f1038"/>
                  <a:pt x="f1039" y="f1040"/>
                  <a:pt x="f1041" y="f1042"/>
                </a:cubicBezTo>
                <a:lnTo>
                  <a:pt x="f1043" y="f1044"/>
                </a:lnTo>
                <a:cubicBezTo>
                  <a:pt x="f1045" y="f1046"/>
                  <a:pt x="f1047" y="f1048"/>
                  <a:pt x="f1045" y="f1049"/>
                </a:cubicBezTo>
                <a:cubicBezTo>
                  <a:pt x="f1050" y="f1051"/>
                  <a:pt x="f1052" y="f1053"/>
                  <a:pt x="f1054" y="f1055"/>
                </a:cubicBezTo>
                <a:cubicBezTo>
                  <a:pt x="f1056" y="f1057"/>
                  <a:pt x="f1058" y="f1059"/>
                  <a:pt x="f1060" y="f1061"/>
                </a:cubicBezTo>
                <a:cubicBezTo>
                  <a:pt x="f1062" y="f1059"/>
                  <a:pt x="f1063" y="f1064"/>
                  <a:pt x="f1065" y="f1066"/>
                </a:cubicBezTo>
                <a:cubicBezTo>
                  <a:pt x="f1067" y="f1068"/>
                  <a:pt x="f1069" y="f1070"/>
                  <a:pt x="f1071" y="f1072"/>
                </a:cubicBezTo>
                <a:lnTo>
                  <a:pt x="f1073" y="f1074"/>
                </a:lnTo>
                <a:cubicBezTo>
                  <a:pt x="f1075" y="f1076"/>
                  <a:pt x="f1077" y="f1078"/>
                  <a:pt x="f1079" y="f1080"/>
                </a:cubicBezTo>
                <a:cubicBezTo>
                  <a:pt x="f1081" y="f1082"/>
                  <a:pt x="f1083" y="f1084"/>
                  <a:pt x="f1085" y="f1038"/>
                </a:cubicBezTo>
                <a:cubicBezTo>
                  <a:pt x="f1086" y="f1087"/>
                  <a:pt x="f1088" y="f1089"/>
                  <a:pt x="f1029" y="f1030"/>
                </a:cubicBezTo>
                <a:close/>
                <a:moveTo>
                  <a:pt x="f1090" y="f1091"/>
                </a:moveTo>
                <a:cubicBezTo>
                  <a:pt x="f1092" y="f1093"/>
                  <a:pt x="f1094" y="f1095"/>
                  <a:pt x="f1096" y="f1097"/>
                </a:cubicBezTo>
                <a:lnTo>
                  <a:pt x="f1096" y="f1098"/>
                </a:lnTo>
                <a:cubicBezTo>
                  <a:pt x="f1099" y="f1100"/>
                  <a:pt x="f1101" y="f1102"/>
                  <a:pt x="f1103" y="f1104"/>
                </a:cubicBezTo>
                <a:cubicBezTo>
                  <a:pt x="f1105" y="f1106"/>
                  <a:pt x="f1107" y="f1108"/>
                  <a:pt x="f1090" y="f1091"/>
                </a:cubicBezTo>
                <a:close/>
                <a:moveTo>
                  <a:pt x="f1109" y="f1110"/>
                </a:moveTo>
                <a:cubicBezTo>
                  <a:pt x="f1111" y="f1112"/>
                  <a:pt x="f1113" y="f1114"/>
                  <a:pt x="f1115" y="f1116"/>
                </a:cubicBezTo>
                <a:cubicBezTo>
                  <a:pt x="f1117" y="f1118"/>
                  <a:pt x="f1119" y="f1120"/>
                  <a:pt x="f1121" y="f1122"/>
                </a:cubicBezTo>
                <a:cubicBezTo>
                  <a:pt x="f1123" y="f1120"/>
                  <a:pt x="f1124" y="f1118"/>
                  <a:pt x="f1125" y="f1116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26" y="f1134"/>
                  <a:pt x="f1135" y="f1136"/>
                </a:cubicBezTo>
                <a:lnTo>
                  <a:pt x="f1137" y="f1138"/>
                </a:lnTo>
                <a:cubicBezTo>
                  <a:pt x="f1139" y="f1140"/>
                  <a:pt x="f1141" y="f1142"/>
                  <a:pt x="f1143" y="f1144"/>
                </a:cubicBezTo>
                <a:cubicBezTo>
                  <a:pt x="f1145" y="f1146"/>
                  <a:pt x="f1147" y="f1148"/>
                  <a:pt x="f1149" y="f1150"/>
                </a:cubicBezTo>
                <a:cubicBezTo>
                  <a:pt x="f1151" y="f1152"/>
                  <a:pt x="f1153" y="f1154"/>
                  <a:pt x="f1109" y="f1110"/>
                </a:cubicBezTo>
                <a:close/>
                <a:moveTo>
                  <a:pt x="f1155" y="f1156"/>
                </a:moveTo>
                <a:cubicBezTo>
                  <a:pt x="f1157" y="f1158"/>
                  <a:pt x="f1159" y="f1160"/>
                  <a:pt x="f1161" y="f1162"/>
                </a:cubicBezTo>
                <a:cubicBezTo>
                  <a:pt x="f1163" y="f1164"/>
                  <a:pt x="f1165" y="f1166"/>
                  <a:pt x="f1167" y="f1168"/>
                </a:cubicBezTo>
                <a:cubicBezTo>
                  <a:pt x="f1169" y="f1170"/>
                  <a:pt x="f1171" y="f1172"/>
                  <a:pt x="f1155" y="f1156"/>
                </a:cubicBezTo>
                <a:close/>
                <a:moveTo>
                  <a:pt x="f1173" y="f1174"/>
                </a:moveTo>
                <a:cubicBezTo>
                  <a:pt x="f1175" y="f1176"/>
                  <a:pt x="f1177" y="f1178"/>
                  <a:pt x="f1179" y="f1180"/>
                </a:cubicBezTo>
                <a:cubicBezTo>
                  <a:pt x="f1181" y="f1182"/>
                  <a:pt x="f1183" y="f1184"/>
                  <a:pt x="f1185" y="f1186"/>
                </a:cubicBezTo>
                <a:cubicBezTo>
                  <a:pt x="f1187" y="f1188"/>
                  <a:pt x="f1189" y="f1190"/>
                  <a:pt x="f1191" y="f1192"/>
                </a:cubicBezTo>
                <a:lnTo>
                  <a:pt x="f1193" y="f1194"/>
                </a:lnTo>
                <a:lnTo>
                  <a:pt x="f1195" y="f1196"/>
                </a:lnTo>
                <a:cubicBezTo>
                  <a:pt x="f1197" y="f1198"/>
                  <a:pt x="f1199" y="f1200"/>
                  <a:pt x="f1173" y="f1174"/>
                </a:cubicBezTo>
                <a:close/>
                <a:moveTo>
                  <a:pt x="f1201" y="f1202"/>
                </a:moveTo>
                <a:cubicBezTo>
                  <a:pt x="f1203" y="f1204"/>
                  <a:pt x="f1203" y="f1205"/>
                  <a:pt x="f1206" y="f1207"/>
                </a:cubicBezTo>
                <a:cubicBezTo>
                  <a:pt x="f1208" y="f1209"/>
                  <a:pt x="f1206" y="f1210"/>
                  <a:pt x="f1211" y="f1212"/>
                </a:cubicBezTo>
                <a:cubicBezTo>
                  <a:pt x="f1213" y="f1214"/>
                  <a:pt x="f1215" y="f1216"/>
                  <a:pt x="f1217" y="f1218"/>
                </a:cubicBezTo>
                <a:cubicBezTo>
                  <a:pt x="f1219" y="f1220"/>
                  <a:pt x="f1221" y="f1222"/>
                  <a:pt x="f1223" y="f1224"/>
                </a:cubicBezTo>
                <a:cubicBezTo>
                  <a:pt x="f1225" y="f1226"/>
                  <a:pt x="f1227" y="f1228"/>
                  <a:pt x="f1229" y="f1230"/>
                </a:cubicBezTo>
                <a:cubicBezTo>
                  <a:pt x="f1231" y="f1232"/>
                  <a:pt x="f1233" y="f1234"/>
                  <a:pt x="f1235" y="f1236"/>
                </a:cubicBezTo>
                <a:cubicBezTo>
                  <a:pt x="f1237" y="f1238"/>
                  <a:pt x="f1239" y="f1240"/>
                  <a:pt x="f1241" y="f1242"/>
                </a:cubicBezTo>
                <a:cubicBezTo>
                  <a:pt x="f1243" y="f1244"/>
                  <a:pt x="f1245" y="f1246"/>
                  <a:pt x="f1201" y="f1202"/>
                </a:cubicBezTo>
                <a:close/>
                <a:moveTo>
                  <a:pt x="f1181" y="f1247"/>
                </a:moveTo>
                <a:cubicBezTo>
                  <a:pt x="f1248" y="f1249"/>
                  <a:pt x="f1250" y="f1251"/>
                  <a:pt x="f1252" y="f1253"/>
                </a:cubicBezTo>
                <a:lnTo>
                  <a:pt x="f1252" y="f1254"/>
                </a:lnTo>
                <a:cubicBezTo>
                  <a:pt x="f1255" y="f1256"/>
                  <a:pt x="f1257" y="f1258"/>
                  <a:pt x="f1259" y="f1260"/>
                </a:cubicBezTo>
                <a:lnTo>
                  <a:pt x="f1261" y="f1262"/>
                </a:lnTo>
                <a:cubicBezTo>
                  <a:pt x="f1263" y="f1264"/>
                  <a:pt x="f1265" y="f1266"/>
                  <a:pt x="f1267" y="f1268"/>
                </a:cubicBezTo>
                <a:lnTo>
                  <a:pt x="f1269" y="f1270"/>
                </a:lnTo>
                <a:lnTo>
                  <a:pt x="f1271" y="f1272"/>
                </a:lnTo>
                <a:cubicBezTo>
                  <a:pt x="f1273" y="f1274"/>
                  <a:pt x="f1275" y="f1276"/>
                  <a:pt x="f1277" y="f1278"/>
                </a:cubicBezTo>
                <a:cubicBezTo>
                  <a:pt x="f1279" y="f1280"/>
                  <a:pt x="f1281" y="f1282"/>
                  <a:pt x="f1283" y="f1282"/>
                </a:cubicBezTo>
                <a:cubicBezTo>
                  <a:pt x="f1284" y="f1285"/>
                  <a:pt x="f1286" y="f1287"/>
                  <a:pt x="f1288" y="f1289"/>
                </a:cubicBezTo>
                <a:lnTo>
                  <a:pt x="f1290" y="f1291"/>
                </a:lnTo>
                <a:cubicBezTo>
                  <a:pt x="f1292" y="f1293"/>
                  <a:pt x="f1292" y="f1294"/>
                  <a:pt x="f1290" y="f1295"/>
                </a:cubicBezTo>
                <a:cubicBezTo>
                  <a:pt x="f1296" y="f1297"/>
                  <a:pt x="f1298" y="f1299"/>
                  <a:pt x="f1300" y="f1301"/>
                </a:cubicBezTo>
                <a:cubicBezTo>
                  <a:pt x="f1302" y="f1303"/>
                  <a:pt x="f1304" y="f1305"/>
                  <a:pt x="f1306" y="f1307"/>
                </a:cubicBezTo>
                <a:cubicBezTo>
                  <a:pt x="f1308" y="f1309"/>
                  <a:pt x="f1310" y="f1311"/>
                  <a:pt x="f1312" y="f1313"/>
                </a:cubicBezTo>
                <a:cubicBezTo>
                  <a:pt x="f1314" y="f1315"/>
                  <a:pt x="f1316" y="f1317"/>
                  <a:pt x="f1318" y="f1319"/>
                </a:cubicBezTo>
                <a:cubicBezTo>
                  <a:pt x="f1320" y="f1321"/>
                  <a:pt x="f1322" y="f1323"/>
                  <a:pt x="f1324" y="f1325"/>
                </a:cubicBezTo>
                <a:cubicBezTo>
                  <a:pt x="f1326" y="f1327"/>
                  <a:pt x="f1328" y="f1329"/>
                  <a:pt x="f1330" y="f1331"/>
                </a:cubicBezTo>
                <a:cubicBezTo>
                  <a:pt x="f1332" y="f1333"/>
                  <a:pt x="f1334" y="f1335"/>
                  <a:pt x="f1181" y="f1247"/>
                </a:cubicBezTo>
                <a:close/>
                <a:moveTo>
                  <a:pt x="f1336" y="f1337"/>
                </a:moveTo>
                <a:cubicBezTo>
                  <a:pt x="f1338" y="f1339"/>
                  <a:pt x="f1340" y="f1341"/>
                  <a:pt x="f1342" y="f1343"/>
                </a:cubicBezTo>
                <a:cubicBezTo>
                  <a:pt x="f1344" y="f1345"/>
                  <a:pt x="f1346" y="f1347"/>
                  <a:pt x="f1348" y="f1349"/>
                </a:cubicBezTo>
                <a:lnTo>
                  <a:pt x="f1350" y="f1351"/>
                </a:lnTo>
                <a:cubicBezTo>
                  <a:pt x="f1352" y="f1353"/>
                  <a:pt x="f1354" y="f1355"/>
                  <a:pt x="f1356" y="f1357"/>
                </a:cubicBezTo>
                <a:cubicBezTo>
                  <a:pt x="f1358" y="f1359"/>
                  <a:pt x="f1360" y="f1361"/>
                  <a:pt x="f1362" y="f1363"/>
                </a:cubicBezTo>
                <a:cubicBezTo>
                  <a:pt x="f1364" y="f1365"/>
                  <a:pt x="f1366" y="f1367"/>
                  <a:pt x="f1368" y="f1369"/>
                </a:cubicBezTo>
                <a:cubicBezTo>
                  <a:pt x="f1370" y="f1371"/>
                  <a:pt x="f1372" y="f1373"/>
                  <a:pt x="f1374" y="f1375"/>
                </a:cubicBezTo>
                <a:cubicBezTo>
                  <a:pt x="f1376" y="f1377"/>
                  <a:pt x="f1378" y="f1379"/>
                  <a:pt x="f1380" y="f1381"/>
                </a:cubicBezTo>
                <a:cubicBezTo>
                  <a:pt x="f1382" y="f1383"/>
                  <a:pt x="f1384" y="f1385"/>
                  <a:pt x="f1386" y="f1387"/>
                </a:cubicBezTo>
                <a:cubicBezTo>
                  <a:pt x="f1388" y="f1389"/>
                  <a:pt x="f1390" y="f1391"/>
                  <a:pt x="f1392" y="f1393"/>
                </a:cubicBezTo>
                <a:cubicBezTo>
                  <a:pt x="f1394" y="f1395"/>
                  <a:pt x="f1396" y="f1397"/>
                  <a:pt x="f1398" y="f1399"/>
                </a:cubicBezTo>
                <a:cubicBezTo>
                  <a:pt x="f1400" y="f1401"/>
                  <a:pt x="f1402" y="f1403"/>
                  <a:pt x="f1404" y="f1405"/>
                </a:cubicBezTo>
                <a:cubicBezTo>
                  <a:pt x="f1406" y="f1407"/>
                  <a:pt x="f1408" y="f1409"/>
                  <a:pt x="f1410" y="f1411"/>
                </a:cubicBezTo>
                <a:cubicBezTo>
                  <a:pt x="f1412" y="f1413"/>
                  <a:pt x="f1414" y="f1415"/>
                  <a:pt x="f1416" y="f1417"/>
                </a:cubicBezTo>
                <a:cubicBezTo>
                  <a:pt x="f1418" y="f1419"/>
                  <a:pt x="f1420" y="f1421"/>
                  <a:pt x="f1344" y="f1422"/>
                </a:cubicBezTo>
                <a:cubicBezTo>
                  <a:pt x="f1423" y="f1424"/>
                  <a:pt x="f1425" y="f1426"/>
                  <a:pt x="f1427" y="f1428"/>
                </a:cubicBezTo>
                <a:cubicBezTo>
                  <a:pt x="f1429" y="f1430"/>
                  <a:pt x="f1431" y="f1432"/>
                  <a:pt x="f1433" y="f1434"/>
                </a:cubicBezTo>
                <a:cubicBezTo>
                  <a:pt x="f1435" y="f1436"/>
                  <a:pt x="f1435" y="f1437"/>
                  <a:pt x="f1433" y="f1438"/>
                </a:cubicBezTo>
                <a:cubicBezTo>
                  <a:pt x="f1439" y="f1440"/>
                  <a:pt x="f1441" y="f1442"/>
                  <a:pt x="f994" y="f1443"/>
                </a:cubicBezTo>
                <a:cubicBezTo>
                  <a:pt x="f1444" y="f1445"/>
                  <a:pt x="f1446" y="f1447"/>
                  <a:pt x="f1448" y="f1449"/>
                </a:cubicBezTo>
                <a:lnTo>
                  <a:pt x="f1450" y="f1451"/>
                </a:lnTo>
                <a:cubicBezTo>
                  <a:pt x="f1452" y="f1453"/>
                  <a:pt x="f1454" y="f1455"/>
                  <a:pt x="f1456" y="f1457"/>
                </a:cubicBezTo>
                <a:lnTo>
                  <a:pt x="f1458" y="f1459"/>
                </a:lnTo>
                <a:cubicBezTo>
                  <a:pt x="f1460" y="f1461"/>
                  <a:pt x="f1462" y="f1461"/>
                  <a:pt x="f1463" y="f1459"/>
                </a:cubicBezTo>
                <a:cubicBezTo>
                  <a:pt x="f1464" y="f1465"/>
                  <a:pt x="f1466" y="f1467"/>
                  <a:pt x="f1468" y="f1469"/>
                </a:cubicBezTo>
                <a:cubicBezTo>
                  <a:pt x="f1470" y="f1471"/>
                  <a:pt x="f1472" y="f639"/>
                  <a:pt x="f1473" y="f1474"/>
                </a:cubicBezTo>
                <a:cubicBezTo>
                  <a:pt x="f1475" y="f1476"/>
                  <a:pt x="f1477" y="f1478"/>
                  <a:pt x="f1479" y="f1480"/>
                </a:cubicBezTo>
                <a:cubicBezTo>
                  <a:pt x="f1481" y="f1482"/>
                  <a:pt x="f1483" y="f1484"/>
                  <a:pt x="f1485" y="f1486"/>
                </a:cubicBezTo>
                <a:cubicBezTo>
                  <a:pt x="f1487" y="f1488"/>
                  <a:pt x="f1489" y="f1490"/>
                  <a:pt x="f1491" y="f1492"/>
                </a:cubicBezTo>
                <a:cubicBezTo>
                  <a:pt x="f1493" y="f1494"/>
                  <a:pt x="f1495" y="f1496"/>
                  <a:pt x="f1497" y="f1498"/>
                </a:cubicBezTo>
                <a:cubicBezTo>
                  <a:pt x="f1499" y="f1500"/>
                  <a:pt x="f1501" y="f1502"/>
                  <a:pt x="f1503" y="f1504"/>
                </a:cubicBezTo>
                <a:cubicBezTo>
                  <a:pt x="f1505" y="f1506"/>
                  <a:pt x="f1507" y="f1508"/>
                  <a:pt x="f1509" y="f1510"/>
                </a:cubicBezTo>
                <a:cubicBezTo>
                  <a:pt x="f1511" y="f1512"/>
                  <a:pt x="f1513" y="f1514"/>
                  <a:pt x="f1515" y="f1516"/>
                </a:cubicBezTo>
                <a:cubicBezTo>
                  <a:pt x="f1517" y="f1518"/>
                  <a:pt x="f1519" y="f1520"/>
                  <a:pt x="f1521" y="f1522"/>
                </a:cubicBezTo>
                <a:cubicBezTo>
                  <a:pt x="f1523" y="f766"/>
                  <a:pt x="f1524" y="f1525"/>
                  <a:pt x="f1526" y="f1527"/>
                </a:cubicBezTo>
                <a:cubicBezTo>
                  <a:pt x="f1528" y="f1529"/>
                  <a:pt x="f1530" y="f1531"/>
                  <a:pt x="f1526" y="f1532"/>
                </a:cubicBezTo>
                <a:cubicBezTo>
                  <a:pt x="f1533" y="f1534"/>
                  <a:pt x="f1535" y="f1536"/>
                  <a:pt x="f1537" y="f1538"/>
                </a:cubicBezTo>
                <a:cubicBezTo>
                  <a:pt x="f1539" y="f1540"/>
                  <a:pt x="f1541" y="f1542"/>
                  <a:pt x="f1543" y="f1544"/>
                </a:cubicBezTo>
                <a:cubicBezTo>
                  <a:pt x="f1545" y="f1546"/>
                  <a:pt x="f1547" y="f1548"/>
                  <a:pt x="f1549" y="f1550"/>
                </a:cubicBezTo>
                <a:lnTo>
                  <a:pt x="f1551" y="f361"/>
                </a:lnTo>
                <a:cubicBezTo>
                  <a:pt x="f1552" y="f1553"/>
                  <a:pt x="f1554" y="f1555"/>
                  <a:pt x="f1556" y="f236"/>
                </a:cubicBezTo>
                <a:cubicBezTo>
                  <a:pt x="f1557" y="f1558"/>
                  <a:pt x="f1559" y="f1560"/>
                  <a:pt x="f1561" y="f1562"/>
                </a:cubicBezTo>
                <a:cubicBezTo>
                  <a:pt x="f1563" y="f1564"/>
                  <a:pt x="f1565" y="f1566"/>
                  <a:pt x="f1567" y="f1568"/>
                </a:cubicBezTo>
                <a:cubicBezTo>
                  <a:pt x="f1569" y="f1570"/>
                  <a:pt x="f1571" y="f1572"/>
                  <a:pt x="f1573" y="f1574"/>
                </a:cubicBezTo>
                <a:cubicBezTo>
                  <a:pt x="f1575" y="f1576"/>
                  <a:pt x="f1577" y="f1578"/>
                  <a:pt x="f1579" y="f1580"/>
                </a:cubicBezTo>
                <a:cubicBezTo>
                  <a:pt x="f1581" y="f1582"/>
                  <a:pt x="f1583" y="f1584"/>
                  <a:pt x="f1585" y="f1586"/>
                </a:cubicBezTo>
                <a:cubicBezTo>
                  <a:pt x="f1587" y="f1588"/>
                  <a:pt x="f1589" y="f1590"/>
                  <a:pt x="f1591" y="f1592"/>
                </a:cubicBezTo>
                <a:cubicBezTo>
                  <a:pt x="f1593" y="f1594"/>
                  <a:pt x="f1595" y="f1596"/>
                  <a:pt x="f1597" y="f1598"/>
                </a:cubicBezTo>
                <a:cubicBezTo>
                  <a:pt x="f1599" y="f1600"/>
                  <a:pt x="f1601" y="f1602"/>
                  <a:pt x="f1603" y="f1604"/>
                </a:cubicBezTo>
                <a:cubicBezTo>
                  <a:pt x="f1605" y="f1606"/>
                  <a:pt x="f1607" y="f1608"/>
                  <a:pt x="f1609" y="f1610"/>
                </a:cubicBezTo>
                <a:cubicBezTo>
                  <a:pt x="f1611" y="f1612"/>
                  <a:pt x="f1613" y="f1614"/>
                  <a:pt x="f1615" y="f1616"/>
                </a:cubicBezTo>
                <a:cubicBezTo>
                  <a:pt x="f1617" y="f1618"/>
                  <a:pt x="f1619" y="f1592"/>
                  <a:pt x="f1620" y="f1621"/>
                </a:cubicBezTo>
                <a:cubicBezTo>
                  <a:pt x="f1622" y="f126"/>
                  <a:pt x="f1623" y="f1624"/>
                  <a:pt x="f1625" y="f1626"/>
                </a:cubicBezTo>
                <a:cubicBezTo>
                  <a:pt x="f1627" y="f1628"/>
                  <a:pt x="f1629" y="f1630"/>
                  <a:pt x="f1631" y="f1632"/>
                </a:cubicBezTo>
                <a:cubicBezTo>
                  <a:pt x="f1633" y="f1634"/>
                  <a:pt x="f1635" y="f1636"/>
                  <a:pt x="f1637" y="f1638"/>
                </a:cubicBezTo>
                <a:cubicBezTo>
                  <a:pt x="f1639" y="f1640"/>
                  <a:pt x="f1641" y="f1642"/>
                  <a:pt x="f1643" y="f1644"/>
                </a:cubicBezTo>
                <a:cubicBezTo>
                  <a:pt x="f1645" y="f1646"/>
                  <a:pt x="f1647" y="f1648"/>
                  <a:pt x="f1649" y="f1650"/>
                </a:cubicBezTo>
                <a:cubicBezTo>
                  <a:pt x="f1651" y="f1652"/>
                  <a:pt x="f1653" y="f1654"/>
                  <a:pt x="f1655" y="f1656"/>
                </a:cubicBezTo>
                <a:cubicBezTo>
                  <a:pt x="f1657" y="f1658"/>
                  <a:pt x="f1659" y="f1660"/>
                  <a:pt x="f1661" y="f1662"/>
                </a:cubicBezTo>
                <a:cubicBezTo>
                  <a:pt x="f1663" y="f1664"/>
                  <a:pt x="f1665" y="f1666"/>
                  <a:pt x="f1667" y="f1668"/>
                </a:cubicBezTo>
                <a:cubicBezTo>
                  <a:pt x="f1669" y="f1670"/>
                  <a:pt x="f1671" y="f1672"/>
                  <a:pt x="f1673" y="f1674"/>
                </a:cubicBezTo>
                <a:cubicBezTo>
                  <a:pt x="f1675" y="f1676"/>
                  <a:pt x="f1677" y="f1678"/>
                  <a:pt x="f1679" y="f1680"/>
                </a:cubicBezTo>
                <a:cubicBezTo>
                  <a:pt x="f1681" y="f1682"/>
                  <a:pt x="f1233" y="f1683"/>
                  <a:pt x="f1684" y="f1685"/>
                </a:cubicBezTo>
                <a:cubicBezTo>
                  <a:pt x="f1686" y="f1685"/>
                  <a:pt x="f1687" y="f1688"/>
                  <a:pt x="f1689" y="f1690"/>
                </a:cubicBezTo>
                <a:cubicBezTo>
                  <a:pt x="f1691" y="f1692"/>
                  <a:pt x="f1693" y="f1694"/>
                  <a:pt x="f1695" y="f1696"/>
                </a:cubicBezTo>
                <a:cubicBezTo>
                  <a:pt x="f1697" y="f1698"/>
                  <a:pt x="f1699" y="f1700"/>
                  <a:pt x="f1701" y="f1702"/>
                </a:cubicBezTo>
                <a:cubicBezTo>
                  <a:pt x="f1703" y="f1704"/>
                  <a:pt x="f1705" y="f1706"/>
                  <a:pt x="f1707" y="f1708"/>
                </a:cubicBezTo>
                <a:cubicBezTo>
                  <a:pt x="f1709" y="f1710"/>
                  <a:pt x="f1711" y="f1712"/>
                  <a:pt x="f1713" y="f1714"/>
                </a:cubicBezTo>
                <a:cubicBezTo>
                  <a:pt x="f1715" y="f1716"/>
                  <a:pt x="f1717" y="f1718"/>
                  <a:pt x="f1719" y="f1720"/>
                </a:cubicBezTo>
                <a:cubicBezTo>
                  <a:pt x="f1721" y="f1722"/>
                  <a:pt x="f1723" y="f1724"/>
                  <a:pt x="f1725" y="f1726"/>
                </a:cubicBezTo>
                <a:cubicBezTo>
                  <a:pt x="f1727" y="f1728"/>
                  <a:pt x="f1729" y="f1730"/>
                  <a:pt x="f1731" y="f1732"/>
                </a:cubicBezTo>
                <a:cubicBezTo>
                  <a:pt x="f1733" y="f1734"/>
                  <a:pt x="f1735" y="f1736"/>
                  <a:pt x="f1737" y="f1738"/>
                </a:cubicBezTo>
                <a:cubicBezTo>
                  <a:pt x="f1739" y="f1740"/>
                  <a:pt x="f1741" y="f1742"/>
                  <a:pt x="f1743" y="f1744"/>
                </a:cubicBezTo>
                <a:cubicBezTo>
                  <a:pt x="f1745" y="f1746"/>
                  <a:pt x="f1747" y="f1748"/>
                  <a:pt x="f1749" y="f1750"/>
                </a:cubicBezTo>
                <a:cubicBezTo>
                  <a:pt x="f1751" y="f1752"/>
                  <a:pt x="f1753" y="f1754"/>
                  <a:pt x="f1755" y="f1756"/>
                </a:cubicBezTo>
                <a:cubicBezTo>
                  <a:pt x="f1245" y="f1757"/>
                  <a:pt x="f1758" y="f1759"/>
                  <a:pt x="f1760" y="f1761"/>
                </a:cubicBezTo>
                <a:cubicBezTo>
                  <a:pt x="f1762" y="f1763"/>
                  <a:pt x="f1764" y="f1765"/>
                  <a:pt x="f1766" y="f1767"/>
                </a:cubicBezTo>
                <a:cubicBezTo>
                  <a:pt x="f1768" y="f1769"/>
                  <a:pt x="f1770" y="f1771"/>
                  <a:pt x="f1772" y="f1773"/>
                </a:cubicBezTo>
                <a:cubicBezTo>
                  <a:pt x="f1774" y="f1775"/>
                  <a:pt x="f1776" y="f1777"/>
                  <a:pt x="f1778" y="f1779"/>
                </a:cubicBezTo>
                <a:cubicBezTo>
                  <a:pt x="f1780" y="f1781"/>
                  <a:pt x="f1782" y="f1783"/>
                  <a:pt x="f1784" y="f1785"/>
                </a:cubicBezTo>
                <a:cubicBezTo>
                  <a:pt x="f1786" y="f1787"/>
                  <a:pt x="f1788" y="f1789"/>
                  <a:pt x="f1790" y="f1791"/>
                </a:cubicBezTo>
                <a:cubicBezTo>
                  <a:pt x="f1792" y="f1793"/>
                  <a:pt x="f1792" y="f1794"/>
                  <a:pt x="f1790" y="f1795"/>
                </a:cubicBezTo>
                <a:cubicBezTo>
                  <a:pt x="f1796" y="f1797"/>
                  <a:pt x="f1798" y="f1799"/>
                  <a:pt x="f1800" y="f1801"/>
                </a:cubicBezTo>
                <a:cubicBezTo>
                  <a:pt x="f1802" y="f1803"/>
                  <a:pt x="f1804" y="f1805"/>
                  <a:pt x="f1806" y="f1676"/>
                </a:cubicBezTo>
                <a:cubicBezTo>
                  <a:pt x="f1807" y="f1808"/>
                  <a:pt x="f1809" y="f1810"/>
                  <a:pt x="f1811" y="f1812"/>
                </a:cubicBezTo>
                <a:cubicBezTo>
                  <a:pt x="f1813" y="f1814"/>
                  <a:pt x="f1815" y="f1816"/>
                  <a:pt x="f1817" y="f1818"/>
                </a:cubicBezTo>
                <a:cubicBezTo>
                  <a:pt x="f1819" y="f1820"/>
                  <a:pt x="f1821" y="f1822"/>
                  <a:pt x="f1823" y="f1824"/>
                </a:cubicBezTo>
                <a:cubicBezTo>
                  <a:pt x="f1825" y="f1826"/>
                  <a:pt x="f1827" y="f1828"/>
                  <a:pt x="f1829" y="f1830"/>
                </a:cubicBezTo>
                <a:cubicBezTo>
                  <a:pt x="f1831" y="f1832"/>
                  <a:pt x="f1833" y="f1834"/>
                  <a:pt x="f1835" y="f1836"/>
                </a:cubicBezTo>
                <a:cubicBezTo>
                  <a:pt x="f1837" y="f1838"/>
                  <a:pt x="f1839" y="f1840"/>
                  <a:pt x="f1841" y="f1842"/>
                </a:cubicBezTo>
                <a:cubicBezTo>
                  <a:pt x="f1843" y="f1844"/>
                  <a:pt x="f1845" y="f1846"/>
                  <a:pt x="f1847" y="f1848"/>
                </a:cubicBezTo>
                <a:cubicBezTo>
                  <a:pt x="f1849" y="f1850"/>
                  <a:pt x="f1851" y="f1852"/>
                  <a:pt x="f1853" y="f1854"/>
                </a:cubicBezTo>
                <a:cubicBezTo>
                  <a:pt x="f1855" y="f1856"/>
                  <a:pt x="f1857" y="f1858"/>
                  <a:pt x="f1853" y="f1859"/>
                </a:cubicBezTo>
                <a:cubicBezTo>
                  <a:pt x="f1860" y="f1861"/>
                  <a:pt x="f1862" y="f1863"/>
                  <a:pt x="f1864" y="f1865"/>
                </a:cubicBezTo>
                <a:cubicBezTo>
                  <a:pt x="f1866" y="f1867"/>
                  <a:pt x="f1868" y="f1869"/>
                  <a:pt x="f1870" y="f1871"/>
                </a:cubicBezTo>
                <a:cubicBezTo>
                  <a:pt x="f1872" y="f1873"/>
                  <a:pt x="f1874" y="f1875"/>
                  <a:pt x="f1876" y="f1877"/>
                </a:cubicBezTo>
                <a:cubicBezTo>
                  <a:pt x="f1878" y="f1801"/>
                  <a:pt x="f1879" y="f1880"/>
                  <a:pt x="f1881" y="f1882"/>
                </a:cubicBezTo>
                <a:cubicBezTo>
                  <a:pt x="f1883" y="f1884"/>
                  <a:pt x="f1885" y="f1886"/>
                  <a:pt x="f1887" y="f1805"/>
                </a:cubicBezTo>
                <a:cubicBezTo>
                  <a:pt x="f1888" y="f1889"/>
                  <a:pt x="f1890" y="f1891"/>
                  <a:pt x="f1892" y="f1893"/>
                </a:cubicBezTo>
                <a:cubicBezTo>
                  <a:pt x="f1894" y="f1895"/>
                  <a:pt x="f1896" y="f1897"/>
                  <a:pt x="f1898" y="f1899"/>
                </a:cubicBezTo>
                <a:cubicBezTo>
                  <a:pt x="f1900" y="f1901"/>
                  <a:pt x="f1902" y="f1903"/>
                  <a:pt x="f1904" y="f1905"/>
                </a:cubicBezTo>
                <a:cubicBezTo>
                  <a:pt x="f1906" y="f1907"/>
                  <a:pt x="f1908" y="f1909"/>
                  <a:pt x="f1910" y="f1911"/>
                </a:cubicBezTo>
                <a:cubicBezTo>
                  <a:pt x="f1912" y="f1913"/>
                  <a:pt x="f1914" y="f1915"/>
                  <a:pt x="f1916" y="f1917"/>
                </a:cubicBezTo>
                <a:cubicBezTo>
                  <a:pt x="f1918" y="f1919"/>
                  <a:pt x="f1920" y="f1921"/>
                  <a:pt x="f1922" y="f1923"/>
                </a:cubicBezTo>
                <a:cubicBezTo>
                  <a:pt x="f1924" y="f1925"/>
                  <a:pt x="f1926" y="f1927"/>
                  <a:pt x="f1928" y="f1929"/>
                </a:cubicBezTo>
                <a:cubicBezTo>
                  <a:pt x="f670" y="f1836"/>
                  <a:pt x="f1930" y="f1931"/>
                  <a:pt x="f1932" y="f1933"/>
                </a:cubicBezTo>
                <a:cubicBezTo>
                  <a:pt x="f1934" y="f1935"/>
                  <a:pt x="f1936" y="f1937"/>
                  <a:pt x="f1938" y="f1939"/>
                </a:cubicBezTo>
                <a:cubicBezTo>
                  <a:pt x="f1940" y="f1941"/>
                  <a:pt x="f1942" y="f1943"/>
                  <a:pt x="f1944" y="f1945"/>
                </a:cubicBezTo>
                <a:cubicBezTo>
                  <a:pt x="f1946" y="f1947"/>
                  <a:pt x="f1948" y="f1949"/>
                  <a:pt x="f1950" y="f1951"/>
                </a:cubicBezTo>
                <a:lnTo>
                  <a:pt x="f1952" y="f1951"/>
                </a:lnTo>
                <a:cubicBezTo>
                  <a:pt x="f1953" y="f1954"/>
                  <a:pt x="f1955" y="f1956"/>
                  <a:pt x="f1957" y="f1958"/>
                </a:cubicBezTo>
                <a:cubicBezTo>
                  <a:pt x="f1959" y="f1960"/>
                  <a:pt x="f1961" y="f1960"/>
                  <a:pt x="f1962" y="f1958"/>
                </a:cubicBezTo>
                <a:cubicBezTo>
                  <a:pt x="f1963" y="f1964"/>
                  <a:pt x="f1965" y="f1966"/>
                  <a:pt x="f1967" y="f1968"/>
                </a:cubicBezTo>
                <a:cubicBezTo>
                  <a:pt x="f1969" y="f1970"/>
                  <a:pt x="f1971" y="f1972"/>
                  <a:pt x="f1973" y="f1974"/>
                </a:cubicBezTo>
                <a:cubicBezTo>
                  <a:pt x="f1975" y="f1976"/>
                  <a:pt x="f1977" y="f1978"/>
                  <a:pt x="f1979" y="f1980"/>
                </a:cubicBezTo>
                <a:cubicBezTo>
                  <a:pt x="f1981" y="f1982"/>
                  <a:pt x="f1983" y="f1984"/>
                  <a:pt x="f1985" y="f1986"/>
                </a:cubicBezTo>
                <a:cubicBezTo>
                  <a:pt x="f1987" y="f1988"/>
                  <a:pt x="f1989" y="f1990"/>
                  <a:pt x="f1991" y="f1992"/>
                </a:cubicBezTo>
                <a:cubicBezTo>
                  <a:pt x="f1993" y="f1994"/>
                  <a:pt x="f1995" y="f1996"/>
                  <a:pt x="f1997" y="f1998"/>
                </a:cubicBezTo>
                <a:cubicBezTo>
                  <a:pt x="f1999" y="f2000"/>
                  <a:pt x="f2001" y="f2002"/>
                  <a:pt x="f2003" y="f2004"/>
                </a:cubicBezTo>
                <a:cubicBezTo>
                  <a:pt x="f2005" y="f2006"/>
                  <a:pt x="f2007" y="f2008"/>
                  <a:pt x="f2009" y="f2010"/>
                </a:cubicBezTo>
                <a:cubicBezTo>
                  <a:pt x="f2011" y="f2012"/>
                  <a:pt x="f2013" y="f2014"/>
                  <a:pt x="f2015" y="f2016"/>
                </a:cubicBezTo>
                <a:cubicBezTo>
                  <a:pt x="f2017" y="f2018"/>
                  <a:pt x="f2019" y="f2020"/>
                  <a:pt x="f2021" y="f2022"/>
                </a:cubicBezTo>
                <a:cubicBezTo>
                  <a:pt x="f2023" y="f2024"/>
                  <a:pt x="f2025" y="f2026"/>
                  <a:pt x="f2027" y="f2028"/>
                </a:cubicBezTo>
                <a:cubicBezTo>
                  <a:pt x="f2029" y="f2030"/>
                  <a:pt x="f2031" y="f2032"/>
                  <a:pt x="f2033" y="f2034"/>
                </a:cubicBezTo>
                <a:cubicBezTo>
                  <a:pt x="f2035" y="f2036"/>
                  <a:pt x="f2037" y="f2038"/>
                  <a:pt x="f2039" y="f7"/>
                </a:cubicBezTo>
                <a:lnTo>
                  <a:pt x="f2040" y="f7"/>
                </a:lnTo>
                <a:cubicBezTo>
                  <a:pt x="f2041" y="f2042"/>
                  <a:pt x="f2043" y="f2044"/>
                  <a:pt x="f2045" y="f2046"/>
                </a:cubicBezTo>
                <a:cubicBezTo>
                  <a:pt x="f2047" y="f2048"/>
                  <a:pt x="f2049" y="f2050"/>
                  <a:pt x="f2051" y="f2052"/>
                </a:cubicBezTo>
                <a:cubicBezTo>
                  <a:pt x="f2053" y="f2054"/>
                  <a:pt x="f2055" y="f2056"/>
                  <a:pt x="f2057" y="f2058"/>
                </a:cubicBezTo>
                <a:cubicBezTo>
                  <a:pt x="f2059" y="f2060"/>
                  <a:pt x="f2061" y="f2062"/>
                  <a:pt x="f2063" y="f2064"/>
                </a:cubicBezTo>
                <a:lnTo>
                  <a:pt x="f2065" y="f2066"/>
                </a:lnTo>
                <a:cubicBezTo>
                  <a:pt x="f2067" y="f2068"/>
                  <a:pt x="f2069" y="f2070"/>
                  <a:pt x="f2071" y="f2072"/>
                </a:cubicBezTo>
                <a:cubicBezTo>
                  <a:pt x="f2073" y="f2074"/>
                  <a:pt x="f2075" y="f2076"/>
                  <a:pt x="f2077" y="f2078"/>
                </a:cubicBezTo>
                <a:cubicBezTo>
                  <a:pt x="f2079" y="f2080"/>
                  <a:pt x="f2081" y="f2082"/>
                  <a:pt x="f2083" y="f2084"/>
                </a:cubicBezTo>
                <a:cubicBezTo>
                  <a:pt x="f2085" y="f2086"/>
                  <a:pt x="f2087" y="f2086"/>
                  <a:pt x="f2088" y="f2089"/>
                </a:cubicBezTo>
                <a:cubicBezTo>
                  <a:pt x="f2090" y="f2091"/>
                  <a:pt x="f2092" y="f2093"/>
                  <a:pt x="f2094" y="f2095"/>
                </a:cubicBezTo>
                <a:cubicBezTo>
                  <a:pt x="f2096" y="f1945"/>
                  <a:pt x="f2097" y="f2098"/>
                  <a:pt x="f2099" y="f2100"/>
                </a:cubicBezTo>
                <a:cubicBezTo>
                  <a:pt x="f2101" y="f2102"/>
                  <a:pt x="f2103" y="f2104"/>
                  <a:pt x="f2105" y="f2106"/>
                </a:cubicBezTo>
                <a:cubicBezTo>
                  <a:pt x="f2107" y="f2108"/>
                  <a:pt x="f2109" y="f2110"/>
                  <a:pt x="f2111" y="f2112"/>
                </a:cubicBezTo>
                <a:cubicBezTo>
                  <a:pt x="f2113" y="f2114"/>
                  <a:pt x="f2115" y="f2116"/>
                  <a:pt x="f2117" y="f2118"/>
                </a:cubicBezTo>
                <a:cubicBezTo>
                  <a:pt x="f2119" y="f2120"/>
                  <a:pt x="f2121" y="f2122"/>
                  <a:pt x="f2123" y="f2124"/>
                </a:cubicBezTo>
                <a:cubicBezTo>
                  <a:pt x="f2125" y="f2126"/>
                  <a:pt x="f2127" y="f2128"/>
                  <a:pt x="f2129" y="f2130"/>
                </a:cubicBezTo>
                <a:cubicBezTo>
                  <a:pt x="f2131" y="f2132"/>
                  <a:pt x="f2131" y="f2133"/>
                  <a:pt x="f2134" y="f2135"/>
                </a:cubicBezTo>
                <a:cubicBezTo>
                  <a:pt x="f2136" y="f2137"/>
                  <a:pt x="f2138" y="f2139"/>
                  <a:pt x="f2140" y="f2141"/>
                </a:cubicBezTo>
                <a:cubicBezTo>
                  <a:pt x="f2142" y="f2143"/>
                  <a:pt x="f2144" y="f2145"/>
                  <a:pt x="f2146" y="f2147"/>
                </a:cubicBezTo>
                <a:cubicBezTo>
                  <a:pt x="f2148" y="f2149"/>
                  <a:pt x="f2150" y="f2151"/>
                  <a:pt x="f2152" y="f2153"/>
                </a:cubicBezTo>
                <a:cubicBezTo>
                  <a:pt x="f2154" y="f2155"/>
                  <a:pt x="f2156" y="f2157"/>
                  <a:pt x="f2158" y="f2159"/>
                </a:cubicBezTo>
                <a:cubicBezTo>
                  <a:pt x="f2160" y="f2161"/>
                  <a:pt x="f2162" y="f2163"/>
                  <a:pt x="f2164" y="f2165"/>
                </a:cubicBezTo>
                <a:cubicBezTo>
                  <a:pt x="f2166" y="f2167"/>
                  <a:pt x="f2168" y="f2169"/>
                  <a:pt x="f2170" y="f2171"/>
                </a:cubicBezTo>
                <a:cubicBezTo>
                  <a:pt x="f2172" y="f2173"/>
                  <a:pt x="f2174" y="f2175"/>
                  <a:pt x="f2176" y="f2177"/>
                </a:cubicBezTo>
                <a:cubicBezTo>
                  <a:pt x="f2178" y="f2179"/>
                  <a:pt x="f2180" y="f2181"/>
                  <a:pt x="f2182" y="f2183"/>
                </a:cubicBezTo>
                <a:cubicBezTo>
                  <a:pt x="f2184" y="f2185"/>
                  <a:pt x="f2186" y="f2187"/>
                  <a:pt x="f2188" y="f2189"/>
                </a:cubicBezTo>
                <a:cubicBezTo>
                  <a:pt x="f2190" y="f2191"/>
                  <a:pt x="f2192" y="f2193"/>
                  <a:pt x="f2194" y="f2195"/>
                </a:cubicBezTo>
                <a:cubicBezTo>
                  <a:pt x="f2196" y="f2197"/>
                  <a:pt x="f2198" y="f2199"/>
                  <a:pt x="f2200" y="f2201"/>
                </a:cubicBezTo>
                <a:cubicBezTo>
                  <a:pt x="f2202" y="f2203"/>
                  <a:pt x="f2204" y="f2205"/>
                  <a:pt x="f2206" y="f2207"/>
                </a:cubicBezTo>
                <a:cubicBezTo>
                  <a:pt x="f2208" y="f2209"/>
                  <a:pt x="f2210" y="f2211"/>
                  <a:pt x="f2212" y="f2213"/>
                </a:cubicBezTo>
                <a:cubicBezTo>
                  <a:pt x="f2214" y="f2215"/>
                  <a:pt x="f2216" y="f2217"/>
                  <a:pt x="f2218" y="f2219"/>
                </a:cubicBezTo>
                <a:cubicBezTo>
                  <a:pt x="f2220" y="f2221"/>
                  <a:pt x="f2222" y="f2223"/>
                  <a:pt x="f2224" y="f2225"/>
                </a:cubicBezTo>
                <a:cubicBezTo>
                  <a:pt x="f2226" y="f2227"/>
                  <a:pt x="f2228" y="f2229"/>
                  <a:pt x="f2230" y="f2231"/>
                </a:cubicBezTo>
                <a:cubicBezTo>
                  <a:pt x="f2232" y="f2233"/>
                  <a:pt x="f2234" y="f2235"/>
                  <a:pt x="f2236" y="f2237"/>
                </a:cubicBezTo>
                <a:cubicBezTo>
                  <a:pt x="f2180" y="f2238"/>
                  <a:pt x="f2239" y="f2240"/>
                  <a:pt x="f2241" y="f2242"/>
                </a:cubicBezTo>
                <a:cubicBezTo>
                  <a:pt x="f2243" y="f2244"/>
                  <a:pt x="f2245" y="f2246"/>
                  <a:pt x="f2247" y="f2248"/>
                </a:cubicBezTo>
                <a:cubicBezTo>
                  <a:pt x="f2249" y="f2250"/>
                  <a:pt x="f2251" y="f2252"/>
                  <a:pt x="f2253" y="f2254"/>
                </a:cubicBezTo>
                <a:cubicBezTo>
                  <a:pt x="f2255" y="f1295"/>
                  <a:pt x="f2256" y="f2257"/>
                  <a:pt x="f2258" y="f2259"/>
                </a:cubicBezTo>
                <a:cubicBezTo>
                  <a:pt x="f2260" y="f2261"/>
                  <a:pt x="f2262" y="f2263"/>
                  <a:pt x="f2264" y="f2265"/>
                </a:cubicBezTo>
                <a:lnTo>
                  <a:pt x="f2266" y="f2267"/>
                </a:lnTo>
                <a:cubicBezTo>
                  <a:pt x="f2268" y="f2269"/>
                  <a:pt x="f2270" y="f2271"/>
                  <a:pt x="f2272" y="f2273"/>
                </a:cubicBezTo>
                <a:cubicBezTo>
                  <a:pt x="f2274" y="f2275"/>
                  <a:pt x="f2276" y="f2277"/>
                  <a:pt x="f2278" y="f2279"/>
                </a:cubicBezTo>
                <a:cubicBezTo>
                  <a:pt x="f2280" y="f2281"/>
                  <a:pt x="f2282" y="f2283"/>
                  <a:pt x="f2284" y="f2285"/>
                </a:cubicBezTo>
                <a:cubicBezTo>
                  <a:pt x="f2286" y="f2287"/>
                  <a:pt x="f2288" y="f2289"/>
                  <a:pt x="f2290" y="f2291"/>
                </a:cubicBezTo>
                <a:lnTo>
                  <a:pt x="f2292" y="f2293"/>
                </a:lnTo>
                <a:cubicBezTo>
                  <a:pt x="f2294" y="f2295"/>
                  <a:pt x="f2296" y="f2297"/>
                  <a:pt x="f2298" y="f2299"/>
                </a:cubicBezTo>
                <a:cubicBezTo>
                  <a:pt x="f2300" y="f2301"/>
                  <a:pt x="f2302" y="f2303"/>
                  <a:pt x="f2304" y="f2305"/>
                </a:cubicBezTo>
                <a:lnTo>
                  <a:pt x="f2306" y="f2307"/>
                </a:lnTo>
                <a:cubicBezTo>
                  <a:pt x="f2308" y="f2309"/>
                  <a:pt x="f2310" y="f2311"/>
                  <a:pt x="f2312" y="f2313"/>
                </a:cubicBezTo>
                <a:cubicBezTo>
                  <a:pt x="f2314" y="f2315"/>
                  <a:pt x="f2316" y="f2317"/>
                  <a:pt x="f2318" y="f2319"/>
                </a:cubicBezTo>
                <a:cubicBezTo>
                  <a:pt x="f2320" y="f2321"/>
                  <a:pt x="f2322" y="f2323"/>
                  <a:pt x="f2324" y="f2325"/>
                </a:cubicBezTo>
                <a:cubicBezTo>
                  <a:pt x="f2326" y="f2327"/>
                  <a:pt x="f2328" y="f2329"/>
                  <a:pt x="f2330" y="f2331"/>
                </a:cubicBezTo>
                <a:cubicBezTo>
                  <a:pt x="f2332" y="f2333"/>
                  <a:pt x="f2334" y="f2335"/>
                  <a:pt x="f2336" y="f938"/>
                </a:cubicBezTo>
                <a:cubicBezTo>
                  <a:pt x="f2337" y="f2338"/>
                  <a:pt x="f2339" y="f2340"/>
                  <a:pt x="f2341" y="f2342"/>
                </a:cubicBezTo>
                <a:cubicBezTo>
                  <a:pt x="f2343" y="f2344"/>
                  <a:pt x="f2345" y="f2346"/>
                  <a:pt x="f2347" y="f2348"/>
                </a:cubicBezTo>
                <a:cubicBezTo>
                  <a:pt x="f2349" y="f2350"/>
                  <a:pt x="f2351" y="f2352"/>
                  <a:pt x="f2353" y="f2354"/>
                </a:cubicBezTo>
                <a:cubicBezTo>
                  <a:pt x="f2355" y="f2356"/>
                  <a:pt x="f2357" y="f2358"/>
                  <a:pt x="f2359" y="f2360"/>
                </a:cubicBezTo>
                <a:cubicBezTo>
                  <a:pt x="f2361" y="f2362"/>
                  <a:pt x="f2363" y="f2364"/>
                  <a:pt x="f2365" y="f2366"/>
                </a:cubicBezTo>
                <a:cubicBezTo>
                  <a:pt x="f2367" y="f2368"/>
                  <a:pt x="f2365" y="f2369"/>
                  <a:pt x="f2365" y="f2370"/>
                </a:cubicBezTo>
                <a:cubicBezTo>
                  <a:pt x="f2371" y="f2372"/>
                  <a:pt x="f2373" y="f2374"/>
                  <a:pt x="f2375" y="f2376"/>
                </a:cubicBezTo>
                <a:cubicBezTo>
                  <a:pt x="f2377" y="f2378"/>
                  <a:pt x="f2379" y="f2380"/>
                  <a:pt x="f2381" y="f2382"/>
                </a:cubicBezTo>
                <a:cubicBezTo>
                  <a:pt x="f2383" y="f2384"/>
                  <a:pt x="f2385" y="f2386"/>
                  <a:pt x="f2387" y="f2388"/>
                </a:cubicBezTo>
                <a:cubicBezTo>
                  <a:pt x="f2389" y="f2390"/>
                  <a:pt x="f2391" y="f2392"/>
                  <a:pt x="f2393" y="f2394"/>
                </a:cubicBezTo>
                <a:cubicBezTo>
                  <a:pt x="f2395" y="f2396"/>
                  <a:pt x="f2397" y="f2398"/>
                  <a:pt x="f2399" y="f2400"/>
                </a:cubicBezTo>
                <a:lnTo>
                  <a:pt x="f2401" y="f2402"/>
                </a:lnTo>
                <a:cubicBezTo>
                  <a:pt x="f2403" y="f2404"/>
                  <a:pt x="f2405" y="f2406"/>
                  <a:pt x="f2407" y="f2408"/>
                </a:cubicBezTo>
                <a:cubicBezTo>
                  <a:pt x="f2409" y="f2410"/>
                  <a:pt x="f2411" y="f2412"/>
                  <a:pt x="f2413" y="f2414"/>
                </a:cubicBezTo>
                <a:cubicBezTo>
                  <a:pt x="f2415" y="f2416"/>
                  <a:pt x="f2417" y="f2418"/>
                  <a:pt x="f2419" y="f2420"/>
                </a:cubicBezTo>
                <a:cubicBezTo>
                  <a:pt x="f2421" y="f2422"/>
                  <a:pt x="f2423" y="f2424"/>
                  <a:pt x="f2425" y="f2426"/>
                </a:cubicBezTo>
                <a:cubicBezTo>
                  <a:pt x="f2427" y="f2428"/>
                  <a:pt x="f2427" y="f2429"/>
                  <a:pt x="f2425" y="f2430"/>
                </a:cubicBezTo>
                <a:cubicBezTo>
                  <a:pt x="f2431" y="f2432"/>
                  <a:pt x="f2433" y="f2434"/>
                  <a:pt x="f2435" y="f2436"/>
                </a:cubicBezTo>
                <a:cubicBezTo>
                  <a:pt x="f2437" y="f2438"/>
                  <a:pt x="f2439" y="f2440"/>
                  <a:pt x="f2441" y="f2442"/>
                </a:cubicBezTo>
                <a:cubicBezTo>
                  <a:pt x="f2443" y="f2444"/>
                  <a:pt x="f2445" y="f2446"/>
                  <a:pt x="f2447" y="f2448"/>
                </a:cubicBezTo>
                <a:cubicBezTo>
                  <a:pt x="f2449" y="f2450"/>
                  <a:pt x="f2451" y="f2452"/>
                  <a:pt x="f2453" y="f2454"/>
                </a:cubicBezTo>
                <a:cubicBezTo>
                  <a:pt x="f2455" y="f2456"/>
                  <a:pt x="f2457" y="f2458"/>
                  <a:pt x="f2459" y="f2460"/>
                </a:cubicBezTo>
                <a:cubicBezTo>
                  <a:pt x="f2461" y="f926"/>
                  <a:pt x="f2462" y="f2463"/>
                  <a:pt x="f2464" y="f2465"/>
                </a:cubicBezTo>
                <a:cubicBezTo>
                  <a:pt x="f2466" y="f2467"/>
                  <a:pt x="f2468" y="f2469"/>
                  <a:pt x="f2470" y="f1428"/>
                </a:cubicBezTo>
                <a:cubicBezTo>
                  <a:pt x="f2471" y="f2472"/>
                  <a:pt x="f2473" y="f2474"/>
                  <a:pt x="f2475" y="f2476"/>
                </a:cubicBezTo>
                <a:cubicBezTo>
                  <a:pt x="f2477" y="f2478"/>
                  <a:pt x="f2479" y="f2480"/>
                  <a:pt x="f2481" y="f2482"/>
                </a:cubicBezTo>
                <a:cubicBezTo>
                  <a:pt x="f2483" y="f2484"/>
                  <a:pt x="f2485" y="f2486"/>
                  <a:pt x="f2487" y="f2488"/>
                </a:cubicBezTo>
                <a:cubicBezTo>
                  <a:pt x="f2489" y="f2490"/>
                  <a:pt x="f2491" y="f2492"/>
                  <a:pt x="f2393" y="f2493"/>
                </a:cubicBezTo>
                <a:cubicBezTo>
                  <a:pt x="f2494" y="f2495"/>
                  <a:pt x="f2494" y="f2496"/>
                  <a:pt x="f2393" y="f2497"/>
                </a:cubicBezTo>
                <a:cubicBezTo>
                  <a:pt x="f2498" y="f2499"/>
                  <a:pt x="f2500" y="f2501"/>
                  <a:pt x="f2502" y="f2503"/>
                </a:cubicBezTo>
                <a:cubicBezTo>
                  <a:pt x="f2504" y="f2505"/>
                  <a:pt x="f2506" y="f2507"/>
                  <a:pt x="f2508" y="f2509"/>
                </a:cubicBezTo>
                <a:cubicBezTo>
                  <a:pt x="f2510" y="f2511"/>
                  <a:pt x="f2512" y="f2513"/>
                  <a:pt x="f2514" y="f2515"/>
                </a:cubicBezTo>
                <a:cubicBezTo>
                  <a:pt x="f2516" y="f2515"/>
                  <a:pt x="f2517" y="f2518"/>
                  <a:pt x="f2519" y="f2520"/>
                </a:cubicBezTo>
                <a:cubicBezTo>
                  <a:pt x="f2521" y="f2522"/>
                  <a:pt x="f2523" y="f2524"/>
                  <a:pt x="f2525" y="f2526"/>
                </a:cubicBezTo>
                <a:cubicBezTo>
                  <a:pt x="f2527" y="f2528"/>
                  <a:pt x="f2529" y="f2530"/>
                  <a:pt x="f2531" y="f2532"/>
                </a:cubicBezTo>
                <a:cubicBezTo>
                  <a:pt x="f2533" y="f2534"/>
                  <a:pt x="f2535" y="f2536"/>
                  <a:pt x="f2537" y="f2538"/>
                </a:cubicBezTo>
                <a:cubicBezTo>
                  <a:pt x="f2539" y="f2540"/>
                  <a:pt x="f2541" y="f2540"/>
                  <a:pt x="f2542" y="f2538"/>
                </a:cubicBezTo>
                <a:cubicBezTo>
                  <a:pt x="f2543" y="f2544"/>
                  <a:pt x="f2545" y="f2544"/>
                  <a:pt x="f2546" y="f2547"/>
                </a:cubicBezTo>
                <a:cubicBezTo>
                  <a:pt x="f2548" y="f2549"/>
                  <a:pt x="f2550" y="f2551"/>
                  <a:pt x="f2546" y="f2552"/>
                </a:cubicBezTo>
                <a:cubicBezTo>
                  <a:pt x="f2553" y="f2554"/>
                  <a:pt x="f2555" y="f2556"/>
                  <a:pt x="f2557" y="f2558"/>
                </a:cubicBezTo>
                <a:cubicBezTo>
                  <a:pt x="f2559" y="f2560"/>
                  <a:pt x="f2561" y="f2562"/>
                  <a:pt x="f2563" y="f2564"/>
                </a:cubicBezTo>
                <a:cubicBezTo>
                  <a:pt x="f2565" y="f2566"/>
                  <a:pt x="f2567" y="f2568"/>
                  <a:pt x="f2569" y="f2570"/>
                </a:cubicBezTo>
                <a:cubicBezTo>
                  <a:pt x="f2571" y="f2572"/>
                  <a:pt x="f2573" y="f2574"/>
                  <a:pt x="f2575" y="f2576"/>
                </a:cubicBezTo>
                <a:cubicBezTo>
                  <a:pt x="f2577" y="f2578"/>
                  <a:pt x="f2579" y="f2580"/>
                  <a:pt x="f2581" y="f2582"/>
                </a:cubicBezTo>
                <a:cubicBezTo>
                  <a:pt x="f2061" y="f2583"/>
                  <a:pt x="f866" y="f2584"/>
                  <a:pt x="f2585" y="f2586"/>
                </a:cubicBezTo>
                <a:cubicBezTo>
                  <a:pt x="f2587" y="f2588"/>
                  <a:pt x="f2589" y="f2590"/>
                  <a:pt x="f2591" y="f2592"/>
                </a:cubicBezTo>
                <a:cubicBezTo>
                  <a:pt x="f2593" y="f2594"/>
                  <a:pt x="f2595" y="f2596"/>
                  <a:pt x="f2597" y="f2598"/>
                </a:cubicBezTo>
                <a:cubicBezTo>
                  <a:pt x="f2599" y="f2600"/>
                  <a:pt x="f2601" y="f2602"/>
                  <a:pt x="f2603" y="f2604"/>
                </a:cubicBezTo>
                <a:cubicBezTo>
                  <a:pt x="f2605" y="f2606"/>
                  <a:pt x="f2607" y="f2608"/>
                  <a:pt x="f2609" y="f2610"/>
                </a:cubicBezTo>
                <a:cubicBezTo>
                  <a:pt x="f2611" y="f2612"/>
                  <a:pt x="f2613" y="f2614"/>
                  <a:pt x="f2615" y="f2616"/>
                </a:cubicBezTo>
                <a:cubicBezTo>
                  <a:pt x="f2617" y="f2618"/>
                  <a:pt x="f2619" y="f2620"/>
                  <a:pt x="f2621" y="f2622"/>
                </a:cubicBezTo>
                <a:cubicBezTo>
                  <a:pt x="f2623" y="f2624"/>
                  <a:pt x="f2625" y="f2626"/>
                  <a:pt x="f2627" y="f2628"/>
                </a:cubicBezTo>
                <a:cubicBezTo>
                  <a:pt x="f2629" y="f2630"/>
                  <a:pt x="f2631" y="f2632"/>
                  <a:pt x="f2633" y="f2634"/>
                </a:cubicBezTo>
                <a:lnTo>
                  <a:pt x="f2635" y="f2636"/>
                </a:lnTo>
                <a:cubicBezTo>
                  <a:pt x="f2637" y="f2638"/>
                  <a:pt x="f2639" y="f2640"/>
                  <a:pt x="f2641" y="f2642"/>
                </a:cubicBezTo>
                <a:lnTo>
                  <a:pt x="f2643" y="f2644"/>
                </a:lnTo>
                <a:cubicBezTo>
                  <a:pt x="f2645" y="f2568"/>
                  <a:pt x="f2646" y="f2647"/>
                  <a:pt x="f2648" y="f2649"/>
                </a:cubicBezTo>
                <a:cubicBezTo>
                  <a:pt x="f2650" y="f2651"/>
                  <a:pt x="f2652" y="f2653"/>
                  <a:pt x="f2654" y="f2655"/>
                </a:cubicBezTo>
                <a:cubicBezTo>
                  <a:pt x="f2654" y="f2463"/>
                  <a:pt x="f2654" y="f2656"/>
                  <a:pt x="f2654" y="f2657"/>
                </a:cubicBezTo>
                <a:cubicBezTo>
                  <a:pt x="f2658" y="f2659"/>
                  <a:pt x="f2660" y="f2661"/>
                  <a:pt x="f2662" y="f2663"/>
                </a:cubicBezTo>
                <a:cubicBezTo>
                  <a:pt x="f2664" y="f2665"/>
                  <a:pt x="f2666" y="f2667"/>
                  <a:pt x="f2646" y="f2668"/>
                </a:cubicBezTo>
                <a:cubicBezTo>
                  <a:pt x="f2669" y="f2670"/>
                  <a:pt x="f2671" y="f2672"/>
                  <a:pt x="f2673" y="f2674"/>
                </a:cubicBezTo>
                <a:cubicBezTo>
                  <a:pt x="f2675" y="f2676"/>
                  <a:pt x="f2677" y="f2678"/>
                  <a:pt x="f2679" y="f2680"/>
                </a:cubicBezTo>
                <a:cubicBezTo>
                  <a:pt x="f2681" y="f2682"/>
                  <a:pt x="f2683" y="f2684"/>
                  <a:pt x="f2685" y="f2686"/>
                </a:cubicBezTo>
                <a:cubicBezTo>
                  <a:pt x="f2687" y="f2688"/>
                  <a:pt x="f2689" y="f2690"/>
                  <a:pt x="f2691" y="f2692"/>
                </a:cubicBezTo>
                <a:cubicBezTo>
                  <a:pt x="f53" y="f2693"/>
                  <a:pt x="f2694" y="f2695"/>
                  <a:pt x="f2696" y="f2697"/>
                </a:cubicBezTo>
                <a:cubicBezTo>
                  <a:pt x="f2698" y="f2699"/>
                  <a:pt x="f2700" y="f2701"/>
                  <a:pt x="f2702" y="f2703"/>
                </a:cubicBezTo>
                <a:cubicBezTo>
                  <a:pt x="f2704" y="f2705"/>
                  <a:pt x="f2706" y="f2707"/>
                  <a:pt x="f2708" y="f2709"/>
                </a:cubicBezTo>
                <a:cubicBezTo>
                  <a:pt x="f2710" y="f2711"/>
                  <a:pt x="f2055" y="f2712"/>
                  <a:pt x="f2713" y="f2714"/>
                </a:cubicBezTo>
                <a:cubicBezTo>
                  <a:pt x="f2715" y="f1146"/>
                  <a:pt x="f2716" y="f2717"/>
                  <a:pt x="f2718" y="f2719"/>
                </a:cubicBezTo>
                <a:cubicBezTo>
                  <a:pt x="f2720" y="f2721"/>
                  <a:pt x="f2722" y="f2723"/>
                  <a:pt x="f2724" y="f2725"/>
                </a:cubicBezTo>
                <a:cubicBezTo>
                  <a:pt x="f2726" y="f2727"/>
                  <a:pt x="f2728" y="f2729"/>
                  <a:pt x="f2730" y="f2731"/>
                </a:cubicBezTo>
                <a:lnTo>
                  <a:pt x="f2732" y="f2733"/>
                </a:lnTo>
                <a:cubicBezTo>
                  <a:pt x="f2734" y="f2735"/>
                  <a:pt x="f2736" y="f2737"/>
                  <a:pt x="f1864" y="f2738"/>
                </a:cubicBezTo>
                <a:cubicBezTo>
                  <a:pt x="f2739" y="f2740"/>
                  <a:pt x="f2741" y="f2742"/>
                  <a:pt x="f2743" y="f2744"/>
                </a:cubicBezTo>
                <a:cubicBezTo>
                  <a:pt x="f2745" y="f2746"/>
                  <a:pt x="f2747" y="f2748"/>
                  <a:pt x="f2749" y="f2750"/>
                </a:cubicBezTo>
                <a:cubicBezTo>
                  <a:pt x="f2751" y="f2752"/>
                  <a:pt x="f2753" y="f2754"/>
                  <a:pt x="f2755" y="f2756"/>
                </a:cubicBezTo>
                <a:cubicBezTo>
                  <a:pt x="f2757" y="f2758"/>
                  <a:pt x="f2759" y="f2760"/>
                  <a:pt x="f2761" y="f2762"/>
                </a:cubicBezTo>
                <a:cubicBezTo>
                  <a:pt x="f2763" y="f2764"/>
                  <a:pt x="f2765" y="f2766"/>
                  <a:pt x="f2767" y="f2768"/>
                </a:cubicBezTo>
                <a:cubicBezTo>
                  <a:pt x="f2769" y="f2770"/>
                  <a:pt x="f2771" y="f2772"/>
                  <a:pt x="f2773" y="f2774"/>
                </a:cubicBezTo>
                <a:cubicBezTo>
                  <a:pt x="f2775" y="f2776"/>
                  <a:pt x="f2777" y="f2778"/>
                  <a:pt x="f2779" y="f2780"/>
                </a:cubicBezTo>
                <a:cubicBezTo>
                  <a:pt x="f2781" y="f2782"/>
                  <a:pt x="f2783" y="f2784"/>
                  <a:pt x="f2785" y="f2786"/>
                </a:cubicBezTo>
                <a:cubicBezTo>
                  <a:pt x="f2787" y="f2788"/>
                  <a:pt x="f2789" y="f2790"/>
                  <a:pt x="f2791" y="f2792"/>
                </a:cubicBezTo>
                <a:cubicBezTo>
                  <a:pt x="f2793" y="f2794"/>
                  <a:pt x="f2795" y="f2796"/>
                  <a:pt x="f2797" y="f2798"/>
                </a:cubicBezTo>
                <a:cubicBezTo>
                  <a:pt x="f2799" y="f2800"/>
                  <a:pt x="f2801" y="f2802"/>
                  <a:pt x="f2803" y="f2804"/>
                </a:cubicBezTo>
                <a:cubicBezTo>
                  <a:pt x="f2805" y="f2806"/>
                  <a:pt x="f2807" y="f2808"/>
                  <a:pt x="f2809" y="f2810"/>
                </a:cubicBezTo>
                <a:cubicBezTo>
                  <a:pt x="f2811" y="f2812"/>
                  <a:pt x="f2813" y="f2814"/>
                  <a:pt x="f2815" y="f2816"/>
                </a:cubicBezTo>
                <a:cubicBezTo>
                  <a:pt x="f2817" y="f2818"/>
                  <a:pt x="f2819" y="f2820"/>
                  <a:pt x="f2821" y="f2822"/>
                </a:cubicBezTo>
                <a:cubicBezTo>
                  <a:pt x="f2823" y="f2824"/>
                  <a:pt x="f2825" y="f2826"/>
                  <a:pt x="f2817" y="f800"/>
                </a:cubicBezTo>
                <a:cubicBezTo>
                  <a:pt x="f2827" y="f2828"/>
                  <a:pt x="f2829" y="f2830"/>
                  <a:pt x="f2831" y="f2832"/>
                </a:cubicBezTo>
                <a:cubicBezTo>
                  <a:pt x="f2833" y="f2834"/>
                  <a:pt x="f2835" y="f2836"/>
                  <a:pt x="f2837" y="f2838"/>
                </a:cubicBezTo>
                <a:cubicBezTo>
                  <a:pt x="f2839" y="f2840"/>
                  <a:pt x="f2841" y="f2842"/>
                  <a:pt x="f2843" y="f2844"/>
                </a:cubicBezTo>
                <a:cubicBezTo>
                  <a:pt x="f2845" y="f2846"/>
                  <a:pt x="f2847" y="f2848"/>
                  <a:pt x="f2849" y="f2850"/>
                </a:cubicBezTo>
                <a:cubicBezTo>
                  <a:pt x="f2851" y="f2852"/>
                  <a:pt x="f2853" y="f2854"/>
                  <a:pt x="f2855" y="f2856"/>
                </a:cubicBezTo>
                <a:cubicBezTo>
                  <a:pt x="f2857" y="f2858"/>
                  <a:pt x="f2859" y="f2860"/>
                  <a:pt x="f2861" y="f2862"/>
                </a:cubicBezTo>
                <a:cubicBezTo>
                  <a:pt x="f2863" y="f2864"/>
                  <a:pt x="f2865" y="f2866"/>
                  <a:pt x="f2867" y="f2868"/>
                </a:cubicBezTo>
                <a:cubicBezTo>
                  <a:pt x="f2869" y="f2870"/>
                  <a:pt x="f2871" y="f2872"/>
                  <a:pt x="f2873" y="f2874"/>
                </a:cubicBezTo>
                <a:cubicBezTo>
                  <a:pt x="f2875" y="f2876"/>
                  <a:pt x="f2877" y="f2878"/>
                  <a:pt x="f2879" y="f2880"/>
                </a:cubicBezTo>
                <a:cubicBezTo>
                  <a:pt x="f2881" y="f2882"/>
                  <a:pt x="f2883" y="f2884"/>
                  <a:pt x="f2885" y="f2886"/>
                </a:cubicBezTo>
                <a:cubicBezTo>
                  <a:pt x="f2887" y="f2888"/>
                  <a:pt x="f2889" y="f2890"/>
                  <a:pt x="f2891" y="f2892"/>
                </a:cubicBezTo>
                <a:cubicBezTo>
                  <a:pt x="f2893" y="f2894"/>
                  <a:pt x="f2895" y="f2896"/>
                  <a:pt x="f2897" y="f2898"/>
                </a:cubicBezTo>
                <a:cubicBezTo>
                  <a:pt x="f2899" y="f2900"/>
                  <a:pt x="f2901" y="f2902"/>
                  <a:pt x="f2903" y="f2342"/>
                </a:cubicBezTo>
                <a:cubicBezTo>
                  <a:pt x="f2904" y="f2905"/>
                  <a:pt x="f2906" y="f2907"/>
                  <a:pt x="f2908" y="f2909"/>
                </a:cubicBezTo>
                <a:cubicBezTo>
                  <a:pt x="f2910" y="f2911"/>
                  <a:pt x="f2912" y="f2913"/>
                  <a:pt x="f2914" y="f2915"/>
                </a:cubicBezTo>
                <a:cubicBezTo>
                  <a:pt x="f2916" y="f2917"/>
                  <a:pt x="f2918" y="f2919"/>
                  <a:pt x="f2920" y="f2921"/>
                </a:cubicBezTo>
                <a:cubicBezTo>
                  <a:pt x="f2922" y="f2923"/>
                  <a:pt x="f2924" y="f2925"/>
                  <a:pt x="f2926" y="f2927"/>
                </a:cubicBezTo>
                <a:cubicBezTo>
                  <a:pt x="f2928" y="f2929"/>
                  <a:pt x="f2930" y="f2931"/>
                  <a:pt x="f2932" y="f2933"/>
                </a:cubicBezTo>
                <a:cubicBezTo>
                  <a:pt x="f2934" y="f2935"/>
                  <a:pt x="f2936" y="f2937"/>
                  <a:pt x="f2938" y="f2939"/>
                </a:cubicBezTo>
                <a:cubicBezTo>
                  <a:pt x="f2940" y="f2941"/>
                  <a:pt x="f2942" y="f2943"/>
                  <a:pt x="f2944" y="f2945"/>
                </a:cubicBezTo>
                <a:cubicBezTo>
                  <a:pt x="f2946" y="f2947"/>
                  <a:pt x="f2948" y="f1518"/>
                  <a:pt x="f2949" y="f2950"/>
                </a:cubicBezTo>
                <a:cubicBezTo>
                  <a:pt x="f2951" y="f2952"/>
                  <a:pt x="f2953" y="f2954"/>
                  <a:pt x="f2955" y="f2956"/>
                </a:cubicBezTo>
                <a:cubicBezTo>
                  <a:pt x="f2957" y="f2958"/>
                  <a:pt x="f2959" y="f2960"/>
                  <a:pt x="f2961" y="f2962"/>
                </a:cubicBezTo>
                <a:cubicBezTo>
                  <a:pt x="f2017" y="f2963"/>
                  <a:pt x="f2964" y="f2965"/>
                  <a:pt x="f2051" y="f2329"/>
                </a:cubicBezTo>
                <a:cubicBezTo>
                  <a:pt x="f2966" y="f2967"/>
                  <a:pt x="f2968" y="f2969"/>
                  <a:pt x="f2970" y="f2971"/>
                </a:cubicBezTo>
                <a:cubicBezTo>
                  <a:pt x="f2972" y="f2973"/>
                  <a:pt x="f2974" y="f2975"/>
                  <a:pt x="f2976" y="f2977"/>
                </a:cubicBezTo>
                <a:cubicBezTo>
                  <a:pt x="f2978" y="f2979"/>
                  <a:pt x="f2980" y="f2981"/>
                  <a:pt x="f2982" y="f2983"/>
                </a:cubicBezTo>
                <a:cubicBezTo>
                  <a:pt x="f2984" y="f2985"/>
                  <a:pt x="f2986" y="f2987"/>
                  <a:pt x="f2988" y="f2983"/>
                </a:cubicBezTo>
                <a:cubicBezTo>
                  <a:pt x="f2989" y="f2990"/>
                  <a:pt x="f2991" y="f2992"/>
                  <a:pt x="f2993" y="f2994"/>
                </a:cubicBezTo>
                <a:cubicBezTo>
                  <a:pt x="f2995" y="f2996"/>
                  <a:pt x="f2997" y="f2998"/>
                  <a:pt x="f2999" y="f3000"/>
                </a:cubicBezTo>
                <a:lnTo>
                  <a:pt x="f3001" y="f3002"/>
                </a:lnTo>
                <a:cubicBezTo>
                  <a:pt x="f3003" y="f3004"/>
                  <a:pt x="f3005" y="f3006"/>
                  <a:pt x="f3007" y="f3008"/>
                </a:cubicBezTo>
                <a:cubicBezTo>
                  <a:pt x="f3009" y="f3010"/>
                  <a:pt x="f3009" y="f3011"/>
                  <a:pt x="f3007" y="f3012"/>
                </a:cubicBezTo>
                <a:lnTo>
                  <a:pt x="f3013" y="f3014"/>
                </a:lnTo>
                <a:cubicBezTo>
                  <a:pt x="f3015" y="f3016"/>
                  <a:pt x="f3017" y="f3018"/>
                  <a:pt x="f3019" y="f3020"/>
                </a:cubicBezTo>
                <a:cubicBezTo>
                  <a:pt x="f3021" y="f3022"/>
                  <a:pt x="f3023" y="f3024"/>
                  <a:pt x="f3025" y="f3026"/>
                </a:cubicBezTo>
                <a:cubicBezTo>
                  <a:pt x="f3027" y="f3028"/>
                  <a:pt x="f3029" y="f3030"/>
                  <a:pt x="f3031" y="f3032"/>
                </a:cubicBezTo>
                <a:cubicBezTo>
                  <a:pt x="f3033" y="f3034"/>
                  <a:pt x="f3035" y="f3036"/>
                  <a:pt x="f3037" y="f3038"/>
                </a:cubicBezTo>
                <a:cubicBezTo>
                  <a:pt x="f3039" y="f3040"/>
                  <a:pt x="f3041" y="f3042"/>
                  <a:pt x="f3043" y="f3044"/>
                </a:cubicBezTo>
                <a:cubicBezTo>
                  <a:pt x="f3045" y="f3046"/>
                  <a:pt x="f3047" y="f3048"/>
                  <a:pt x="f3049" y="f3050"/>
                </a:cubicBezTo>
                <a:lnTo>
                  <a:pt x="f3051" y="f3052"/>
                </a:lnTo>
                <a:cubicBezTo>
                  <a:pt x="f3053" y="f3054"/>
                  <a:pt x="f3055" y="f3056"/>
                  <a:pt x="f3057" y="f3058"/>
                </a:cubicBezTo>
                <a:cubicBezTo>
                  <a:pt x="f3059" y="f3060"/>
                  <a:pt x="f3061" y="f3062"/>
                  <a:pt x="f3063" y="f3064"/>
                </a:cubicBezTo>
                <a:cubicBezTo>
                  <a:pt x="f3065" y="f3066"/>
                  <a:pt x="f3067" y="f3068"/>
                  <a:pt x="f3069" y="f3070"/>
                </a:cubicBezTo>
                <a:cubicBezTo>
                  <a:pt x="f3071" y="f3072"/>
                  <a:pt x="f3073" y="f3074"/>
                  <a:pt x="f3075" y="f3076"/>
                </a:cubicBezTo>
                <a:cubicBezTo>
                  <a:pt x="f3077" y="f3078"/>
                  <a:pt x="f3079" y="f3080"/>
                  <a:pt x="f3081" y="f3082"/>
                </a:cubicBezTo>
                <a:cubicBezTo>
                  <a:pt x="f3083" y="f3084"/>
                  <a:pt x="f3085" y="f3086"/>
                  <a:pt x="f3087" y="f3088"/>
                </a:cubicBezTo>
                <a:cubicBezTo>
                  <a:pt x="f3089" y="f3090"/>
                  <a:pt x="f3091" y="f3090"/>
                  <a:pt x="f3092" y="f3088"/>
                </a:cubicBezTo>
                <a:cubicBezTo>
                  <a:pt x="f3093" y="f3094"/>
                  <a:pt x="f3095" y="f3096"/>
                  <a:pt x="f3097" y="f3098"/>
                </a:cubicBezTo>
                <a:cubicBezTo>
                  <a:pt x="f3099" y="f3100"/>
                  <a:pt x="f3101" y="f3102"/>
                  <a:pt x="f3103" y="f3104"/>
                </a:cubicBezTo>
                <a:cubicBezTo>
                  <a:pt x="f3105" y="f3106"/>
                  <a:pt x="f3107" y="f3108"/>
                  <a:pt x="f3109" y="f3110"/>
                </a:cubicBezTo>
                <a:cubicBezTo>
                  <a:pt x="f3111" y="f3112"/>
                  <a:pt x="f3113" y="f3114"/>
                  <a:pt x="f1717" y="f3115"/>
                </a:cubicBezTo>
                <a:cubicBezTo>
                  <a:pt x="f1717" y="f3116"/>
                  <a:pt x="f3117" y="f3118"/>
                  <a:pt x="f3119" y="f3120"/>
                </a:cubicBezTo>
                <a:cubicBezTo>
                  <a:pt x="f3121" y="f3122"/>
                  <a:pt x="f3121" y="f3123"/>
                  <a:pt x="f3124" y="f3125"/>
                </a:cubicBezTo>
                <a:cubicBezTo>
                  <a:pt x="f3126" y="f3127"/>
                  <a:pt x="f3128" y="f3129"/>
                  <a:pt x="f3130" y="f3131"/>
                </a:cubicBezTo>
                <a:cubicBezTo>
                  <a:pt x="f3132" y="f3133"/>
                  <a:pt x="f3134" y="f3135"/>
                  <a:pt x="f3136" y="f3137"/>
                </a:cubicBezTo>
                <a:cubicBezTo>
                  <a:pt x="f3138" y="f3139"/>
                  <a:pt x="f3140" y="f3141"/>
                  <a:pt x="f3142" y="f3143"/>
                </a:cubicBezTo>
                <a:cubicBezTo>
                  <a:pt x="f3144" y="f3145"/>
                  <a:pt x="f3146" y="f3147"/>
                  <a:pt x="f3148" y="f3149"/>
                </a:cubicBezTo>
                <a:cubicBezTo>
                  <a:pt x="f3150" y="f3151"/>
                  <a:pt x="f3152" y="f3153"/>
                  <a:pt x="f3154" y="f3155"/>
                </a:cubicBezTo>
                <a:cubicBezTo>
                  <a:pt x="f3156" y="f3157"/>
                  <a:pt x="f3158" y="f3159"/>
                  <a:pt x="f3160" y="f3161"/>
                </a:cubicBezTo>
                <a:cubicBezTo>
                  <a:pt x="f3162" y="f3163"/>
                  <a:pt x="f3164" y="f3165"/>
                  <a:pt x="f3166" y="f3167"/>
                </a:cubicBezTo>
                <a:cubicBezTo>
                  <a:pt x="f3168" y="f3169"/>
                  <a:pt x="f3170" y="f3171"/>
                  <a:pt x="f3172" y="f1323"/>
                </a:cubicBezTo>
                <a:cubicBezTo>
                  <a:pt x="f3173" y="f3174"/>
                  <a:pt x="f3175" y="f3176"/>
                  <a:pt x="f3177" y="f3178"/>
                </a:cubicBezTo>
                <a:cubicBezTo>
                  <a:pt x="f3179" y="f3180"/>
                  <a:pt x="f3181" y="f3182"/>
                  <a:pt x="f3183" y="f3184"/>
                </a:cubicBezTo>
                <a:cubicBezTo>
                  <a:pt x="f3185" y="f3186"/>
                  <a:pt x="f3187" y="f3186"/>
                  <a:pt x="f3188" y="f3184"/>
                </a:cubicBezTo>
                <a:cubicBezTo>
                  <a:pt x="f3189" y="f3190"/>
                  <a:pt x="f3191" y="f2583"/>
                  <a:pt x="f3192" y="f3193"/>
                </a:cubicBezTo>
                <a:cubicBezTo>
                  <a:pt x="f3194" y="f3195"/>
                  <a:pt x="f3196" y="f3197"/>
                  <a:pt x="f3198" y="f3199"/>
                </a:cubicBezTo>
                <a:cubicBezTo>
                  <a:pt x="f3200" y="f3201"/>
                  <a:pt x="f3202" y="f3203"/>
                  <a:pt x="f3204" y="f3205"/>
                </a:cubicBezTo>
                <a:cubicBezTo>
                  <a:pt x="f3206" y="f3207"/>
                  <a:pt x="f3208" y="f3209"/>
                  <a:pt x="f3210" y="f3211"/>
                </a:cubicBezTo>
                <a:cubicBezTo>
                  <a:pt x="f3212" y="f3213"/>
                  <a:pt x="f3214" y="f3215"/>
                  <a:pt x="f3216" y="f3217"/>
                </a:cubicBezTo>
                <a:cubicBezTo>
                  <a:pt x="f3218" y="f3219"/>
                  <a:pt x="f3220" y="f3221"/>
                  <a:pt x="f3222" y="f3223"/>
                </a:cubicBezTo>
                <a:cubicBezTo>
                  <a:pt x="f3224" y="f3225"/>
                  <a:pt x="f3224" y="f3226"/>
                  <a:pt x="f3227" y="f3228"/>
                </a:cubicBezTo>
                <a:cubicBezTo>
                  <a:pt x="f3229" y="f3230"/>
                  <a:pt x="f3231" y="f3232"/>
                  <a:pt x="f3233" y="f3234"/>
                </a:cubicBezTo>
                <a:cubicBezTo>
                  <a:pt x="f3233" y="f3235"/>
                  <a:pt x="f3233" y="f3236"/>
                  <a:pt x="f3237" y="f3238"/>
                </a:cubicBezTo>
                <a:cubicBezTo>
                  <a:pt x="f3239" y="f3240"/>
                  <a:pt x="f3241" y="f3242"/>
                  <a:pt x="f3243" y="f3244"/>
                </a:cubicBezTo>
                <a:cubicBezTo>
                  <a:pt x="f3245" y="f3246"/>
                  <a:pt x="f3247" y="f3248"/>
                  <a:pt x="f3249" y="f3250"/>
                </a:cubicBezTo>
                <a:cubicBezTo>
                  <a:pt x="f3251" y="f3252"/>
                  <a:pt x="f3253" y="f3254"/>
                  <a:pt x="f3255" y="f3256"/>
                </a:cubicBezTo>
                <a:cubicBezTo>
                  <a:pt x="f3257" y="f3258"/>
                  <a:pt x="f3259" y="f3260"/>
                  <a:pt x="f3261" y="f3262"/>
                </a:cubicBezTo>
                <a:cubicBezTo>
                  <a:pt x="f3263" y="f3264"/>
                  <a:pt x="f3265" y="f3266"/>
                  <a:pt x="f3267" y="f3268"/>
                </a:cubicBezTo>
                <a:cubicBezTo>
                  <a:pt x="f3269" y="f3270"/>
                  <a:pt x="f3271" y="f3272"/>
                  <a:pt x="f3273" y="f3274"/>
                </a:cubicBezTo>
                <a:cubicBezTo>
                  <a:pt x="f3275" y="f3276"/>
                  <a:pt x="f3273" y="f3277"/>
                  <a:pt x="f3278" y="f3279"/>
                </a:cubicBezTo>
                <a:cubicBezTo>
                  <a:pt x="f3280" y="f3281"/>
                  <a:pt x="f3282" y="f3283"/>
                  <a:pt x="f3284" y="f3285"/>
                </a:cubicBezTo>
                <a:cubicBezTo>
                  <a:pt x="f3286" y="f3287"/>
                  <a:pt x="f3288" y="f3289"/>
                  <a:pt x="f3290" y="f3291"/>
                </a:cubicBezTo>
                <a:cubicBezTo>
                  <a:pt x="f3292" y="f3293"/>
                  <a:pt x="f3294" y="f3295"/>
                  <a:pt x="f3296" y="f3297"/>
                </a:cubicBezTo>
                <a:lnTo>
                  <a:pt x="f3298" y="f3299"/>
                </a:lnTo>
                <a:cubicBezTo>
                  <a:pt x="f3300" y="f3301"/>
                  <a:pt x="f3302" y="f3303"/>
                  <a:pt x="f3304" y="f3305"/>
                </a:cubicBezTo>
                <a:cubicBezTo>
                  <a:pt x="f3306" y="f3307"/>
                  <a:pt x="f3308" y="f3309"/>
                  <a:pt x="f3310" y="f3311"/>
                </a:cubicBezTo>
                <a:cubicBezTo>
                  <a:pt x="f3312" y="f3313"/>
                  <a:pt x="f3314" y="f3315"/>
                  <a:pt x="f3316" y="f3317"/>
                </a:cubicBezTo>
                <a:cubicBezTo>
                  <a:pt x="f3318" y="f3319"/>
                  <a:pt x="f3320" y="f3321"/>
                  <a:pt x="f3322" y="f3323"/>
                </a:cubicBezTo>
                <a:cubicBezTo>
                  <a:pt x="f3324" y="f3325"/>
                  <a:pt x="f3326" y="f3327"/>
                  <a:pt x="f3328" y="f1166"/>
                </a:cubicBezTo>
                <a:cubicBezTo>
                  <a:pt x="f3329" y="f3330"/>
                  <a:pt x="f1475" y="f3331"/>
                  <a:pt x="f3332" y="f3333"/>
                </a:cubicBezTo>
                <a:cubicBezTo>
                  <a:pt x="f3334" y="f3335"/>
                  <a:pt x="f3336" y="f3337"/>
                  <a:pt x="f3338" y="f3339"/>
                </a:cubicBezTo>
                <a:cubicBezTo>
                  <a:pt x="f3340" y="f3341"/>
                  <a:pt x="f3342" y="f3343"/>
                  <a:pt x="f3344" y="f3345"/>
                </a:cubicBezTo>
                <a:cubicBezTo>
                  <a:pt x="f3346" y="f3347"/>
                  <a:pt x="f3348" y="f3349"/>
                  <a:pt x="f3350" y="f3351"/>
                </a:cubicBezTo>
                <a:cubicBezTo>
                  <a:pt x="f3352" y="f3353"/>
                  <a:pt x="f3354" y="f3355"/>
                  <a:pt x="f3356" y="f3357"/>
                </a:cubicBezTo>
                <a:cubicBezTo>
                  <a:pt x="f3358" y="f3359"/>
                  <a:pt x="f3360" y="f1266"/>
                  <a:pt x="f3361" y="f3362"/>
                </a:cubicBezTo>
                <a:cubicBezTo>
                  <a:pt x="f3363" y="f3364"/>
                  <a:pt x="f3365" y="f3366"/>
                  <a:pt x="f3367" y="f3368"/>
                </a:cubicBezTo>
                <a:cubicBezTo>
                  <a:pt x="f3369" y="f3370"/>
                  <a:pt x="f3371" y="f3372"/>
                  <a:pt x="f3373" y="f3374"/>
                </a:cubicBezTo>
                <a:cubicBezTo>
                  <a:pt x="f3375" y="f3376"/>
                  <a:pt x="f3377" y="f3378"/>
                  <a:pt x="f3379" y="f3380"/>
                </a:cubicBezTo>
                <a:cubicBezTo>
                  <a:pt x="f3381" y="f3382"/>
                  <a:pt x="f3383" y="f3384"/>
                  <a:pt x="f3385" y="f3386"/>
                </a:cubicBezTo>
                <a:cubicBezTo>
                  <a:pt x="f3387" y="f3388"/>
                  <a:pt x="f3389" y="f1319"/>
                  <a:pt x="f3390" y="f3391"/>
                </a:cubicBezTo>
                <a:lnTo>
                  <a:pt x="f3392" y="f3393"/>
                </a:lnTo>
                <a:cubicBezTo>
                  <a:pt x="f3394" y="f3395"/>
                  <a:pt x="f3396" y="f3397"/>
                  <a:pt x="f1336" y="f1337"/>
                </a:cubicBezTo>
                <a:close/>
              </a:path>
            </a:pathLst>
          </a:custGeom>
          <a:solidFill>
            <a:srgbClr val="A4D3D3">
              <a:alpha val="8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ource Sans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299544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6">
            <a:extLst>
              <a:ext uri="{FF2B5EF4-FFF2-40B4-BE49-F238E27FC236}">
                <a16:creationId xmlns:a16="http://schemas.microsoft.com/office/drawing/2014/main" id="{BB4B0023-C9FF-AD5A-47A4-ADEFAFBA1208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73F59-F085-9A8B-ED34-123DEFC36E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Picture Placeholder 6">
            <a:extLst>
              <a:ext uri="{FF2B5EF4-FFF2-40B4-BE49-F238E27FC236}">
                <a16:creationId xmlns:a16="http://schemas.microsoft.com/office/drawing/2014/main" id="{C8CEF843-4A7C-3270-9113-96F2D0E397A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7200" y="1806314"/>
            <a:ext cx="2286000" cy="32004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B8FF58FB-C184-5478-429A-6C859A51B1D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429000" y="1806314"/>
            <a:ext cx="2286000" cy="32004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2C37B444-88EA-F7AE-D37F-05FC1530D2B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476996" y="1806314"/>
            <a:ext cx="2286000" cy="32004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47017784-D816-C941-6EC6-8AF1F8C71F6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452811" y="1806314"/>
            <a:ext cx="2286000" cy="32004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DC3529E6-7150-1316-8202-CC290FCDFD9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79375" y="5202936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37A7027-AC8A-5028-6105-605A82DF76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79375" y="556869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DFCB9447-2AC1-AEEF-E10C-A3DC9F9B680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51175" y="5202936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ADA08B2C-EE1B-B487-4A59-8F1527EA98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51175" y="556869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DA1FCCC6-FB3E-BC0E-667C-196471F1890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9172" y="5202936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AB2D88CD-B97B-681B-190E-640557DB6D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9172" y="556869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CF8631A-B4F7-BF71-8BCE-6C077A202E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74986" y="5202936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8E4E946B-F7B7-0656-D44D-9A447D86066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74986" y="556869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6865D29C-1290-3935-8528-68988BD02D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AE0560D1-438D-C73F-F7B8-F71AF95E86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B520A562-9EC0-1275-5A8D-9664CF09B1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0CA851B-B6FF-4BE8-8887-BF19F499CE9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713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6">
            <a:extLst>
              <a:ext uri="{FF2B5EF4-FFF2-40B4-BE49-F238E27FC236}">
                <a16:creationId xmlns:a16="http://schemas.microsoft.com/office/drawing/2014/main" id="{DD9CF41B-FA4E-83BF-603B-4DDD32062148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6D598-F0E4-9EDC-2CC0-E4B071C540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Picture Placeholder 6">
            <a:extLst>
              <a:ext uri="{FF2B5EF4-FFF2-40B4-BE49-F238E27FC236}">
                <a16:creationId xmlns:a16="http://schemas.microsoft.com/office/drawing/2014/main" id="{DB2ACEED-66D8-A790-6012-585BB345A38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7252" y="1722089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09E4348F-459D-049C-A6B9-39C7C51066F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429000" y="1722089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5E8176EF-AEE4-9577-C1EE-7C23E851AA5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476996" y="1722089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CEBA3D2-3083-5638-AA7B-B40F4E93807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440777" y="1722089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43FCE760-9CD0-6B47-A2F1-F8A89AD0F8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79978" y="3213247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867D68EB-D3E0-D64F-B433-DA6C916E478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79978" y="3518949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4441E865-141D-E79F-F619-F622EF8028E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31716" y="3213247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B0B04367-ED66-D549-97B1-CDFA583A03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31716" y="3518949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AF647DC4-3644-44E0-B329-474B0C8F8C9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79723" y="3213247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FAD9ACAA-13E5-CAC7-A55E-BF22ECCB3C0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79723" y="3518949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A20B35D-D792-1902-368E-ED9F02309D3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43494" y="3213247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92A28EF5-39D8-897F-E110-9582F280F19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43494" y="3518949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ADAC3673-06BA-BE53-F554-D851E63301A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97305" y="4076276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103F8D52-0AFB-8C59-99B0-D27F54E9A15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449043" y="4076276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EE756D1-6E25-D32F-8107-825C27CBBF3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497049" y="4076276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3B9C8E24-979A-9190-C7AF-B275E987F72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460821" y="4076276"/>
            <a:ext cx="2286000" cy="1371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FA629D43-348E-F1AF-F260-EEEC8E95CC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022" y="5567434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88D47F02-CBD1-2BF0-4EF4-D1B846BECA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022" y="587313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F7FFF707-863A-C7A9-9080-BA9FFE3358F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51769" y="5567434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469886A9-5C4C-DCFB-7FC5-C2C6C2999E0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51769" y="587313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4980C388-5545-685A-A49F-8CD21AC795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9766" y="5567434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9CCA584-2C91-3EDD-0CAF-EA26B48DBA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9766" y="587313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622820B-81CA-C4E4-A3AB-0110F803775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3547" y="5567434"/>
            <a:ext cx="2286000" cy="28002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7F7F7F"/>
                </a:solidFill>
                <a:latin typeface="Bodoni M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631BCF28-014B-BAA9-A43E-D5545EF656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3547" y="5873136"/>
            <a:ext cx="2286000" cy="244473"/>
          </a:xfrm>
        </p:spPr>
        <p:txBody>
          <a:bodyPr>
            <a:noAutofit/>
          </a:bodyPr>
          <a:lstStyle>
            <a:lvl1pPr marL="0" indent="0">
              <a:buNone/>
              <a:defRPr sz="1000" spc="20"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7" name="Date Placeholder 2">
            <a:extLst>
              <a:ext uri="{FF2B5EF4-FFF2-40B4-BE49-F238E27FC236}">
                <a16:creationId xmlns:a16="http://schemas.microsoft.com/office/drawing/2014/main" id="{7DC4CDA7-F647-A286-129E-22328FD4B7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28" name="Footer Placeholder 3">
            <a:extLst>
              <a:ext uri="{FF2B5EF4-FFF2-40B4-BE49-F238E27FC236}">
                <a16:creationId xmlns:a16="http://schemas.microsoft.com/office/drawing/2014/main" id="{862E9013-B1E7-2AEC-3929-1035FD772A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13CC1479-4016-A955-8D00-32F0CBF0E2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95394C4-667A-4867-8B6B-4FC1EA49C3D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4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EA286DB4-3BDC-25F7-2C39-79853783A6F7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BA469-89A5-DB95-C874-954FA9F787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2196FF-4504-5EB8-5213-BAD414A423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922B3-2964-BFEE-A777-A1A4B07A16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C2DBAB-9AA3-5FD9-CC32-1C5D1C8F52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17D6108-11C6-4F23-866A-0251BDC77E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105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1D3768C-B5F8-D954-AF1C-4BF9BF40EE53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40C1D-E21F-0564-1E24-F2090F8E28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C7B3-CBE2-A018-29B3-21439E320F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825627"/>
            <a:ext cx="11430000" cy="4351336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  <a:lvl2pPr>
              <a:defRPr>
                <a:solidFill>
                  <a:srgbClr val="767171"/>
                </a:solidFill>
              </a:defRPr>
            </a:lvl2pPr>
            <a:lvl3pPr>
              <a:defRPr>
                <a:solidFill>
                  <a:srgbClr val="767171"/>
                </a:solidFill>
              </a:defRPr>
            </a:lvl3pPr>
            <a:lvl4pPr>
              <a:defRPr>
                <a:solidFill>
                  <a:srgbClr val="767171"/>
                </a:solidFill>
              </a:defRPr>
            </a:lvl4pPr>
            <a:lvl5pPr>
              <a:defRPr>
                <a:solidFill>
                  <a:srgbClr val="76717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2D62E-1D3B-CE6B-E323-45869ECB71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A814E-24E7-B43B-B88F-52439E736D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6EA1F-60B6-43B6-BBDD-88273C14C1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0D7F335-1C3D-4F1A-A89E-CCD4584F1C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028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6">
            <a:extLst>
              <a:ext uri="{FF2B5EF4-FFF2-40B4-BE49-F238E27FC236}">
                <a16:creationId xmlns:a16="http://schemas.microsoft.com/office/drawing/2014/main" id="{928DECD5-0745-5970-4493-401D0A0F0835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Rectangle 12">
            <a:extLst>
              <a:ext uri="{FF2B5EF4-FFF2-40B4-BE49-F238E27FC236}">
                <a16:creationId xmlns:a16="http://schemas.microsoft.com/office/drawing/2014/main" id="{688832D2-FB4C-6935-F9BE-AB901EA963EC}"/>
              </a:ext>
            </a:extLst>
          </p:cNvPr>
          <p:cNvSpPr/>
          <p:nvPr/>
        </p:nvSpPr>
        <p:spPr>
          <a:xfrm>
            <a:off x="6086475" y="1682496"/>
            <a:ext cx="5638803" cy="4572000"/>
          </a:xfrm>
          <a:prstGeom prst="rect">
            <a:avLst/>
          </a:prstGeom>
          <a:solidFill>
            <a:srgbClr val="9CD3D9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C52BEA8E-47E5-1D5D-8907-84EE3F4EE56C}"/>
              </a:ext>
            </a:extLst>
          </p:cNvPr>
          <p:cNvSpPr/>
          <p:nvPr/>
        </p:nvSpPr>
        <p:spPr>
          <a:xfrm>
            <a:off x="457200" y="1681160"/>
            <a:ext cx="5638803" cy="4572000"/>
          </a:xfrm>
          <a:prstGeom prst="rect">
            <a:avLst/>
          </a:prstGeom>
          <a:solidFill>
            <a:srgbClr val="9CD3D9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06FC9A3-2C7A-9EF9-B218-BC186A2689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23CF2CF9-AE87-5A98-9866-36BF34EDFDF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89642" y="1844262"/>
            <a:ext cx="3657600" cy="823910"/>
          </a:xfrm>
        </p:spPr>
        <p:txBody>
          <a:bodyPr anchor="ctr"/>
          <a:lstStyle>
            <a:lvl1pPr marL="0" indent="0">
              <a:buNone/>
              <a:defRPr sz="2000">
                <a:solidFill>
                  <a:srgbClr val="44546A"/>
                </a:solidFill>
                <a:latin typeface="Bodoni M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9796581-8E70-919F-3F04-072FAF93EAC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89642" y="2668173"/>
            <a:ext cx="3657600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D0CDC987-3B3E-F0A5-FE0A-D21870E321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80129" y="1808161"/>
            <a:ext cx="4703838" cy="823910"/>
          </a:xfrm>
        </p:spPr>
        <p:txBody>
          <a:bodyPr anchor="ctr"/>
          <a:lstStyle>
            <a:lvl1pPr marL="0" indent="0">
              <a:buNone/>
              <a:defRPr sz="2000">
                <a:solidFill>
                  <a:srgbClr val="44546A"/>
                </a:solidFill>
                <a:latin typeface="Bodoni M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18FEA682-0DC8-8760-D8AF-4D9E82829CD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780129" y="2632072"/>
            <a:ext cx="3657600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A9DE220A-14AA-6339-AB62-DA6F3CB836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B012F54E-2F6C-8217-588E-C2FC0CBBFD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DA38EF4D-E721-9E15-1F2C-5642FE48BE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49D53BC-55FA-42EC-BD31-BB31D966BA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618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>
            <a:extLst>
              <a:ext uri="{FF2B5EF4-FFF2-40B4-BE49-F238E27FC236}">
                <a16:creationId xmlns:a16="http://schemas.microsoft.com/office/drawing/2014/main" id="{C16C8EF2-3EF8-6339-BD1E-DB84C5EBF485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2" name="Rectangle 16">
            <a:extLst>
              <a:ext uri="{FF2B5EF4-FFF2-40B4-BE49-F238E27FC236}">
                <a16:creationId xmlns:a16="http://schemas.microsoft.com/office/drawing/2014/main" id="{0D44F7DE-D754-DF44-3489-567D1B47D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58708" y="1681160"/>
            <a:ext cx="3749039" cy="4572000"/>
          </a:xfrm>
          <a:prstGeom prst="rect">
            <a:avLst/>
          </a:prstGeom>
          <a:solidFill>
            <a:srgbClr val="9CD3D9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2AE10AE3-9EF7-CAF2-6C5B-71E67B07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11095" y="1682496"/>
            <a:ext cx="3749039" cy="4572000"/>
          </a:xfrm>
          <a:prstGeom prst="rect">
            <a:avLst/>
          </a:prstGeom>
          <a:solidFill>
            <a:srgbClr val="9CD3D9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75BA881A-E93B-43E6-F161-53F762FF7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3180" y="1681160"/>
            <a:ext cx="3749039" cy="4572000"/>
          </a:xfrm>
          <a:prstGeom prst="rect">
            <a:avLst/>
          </a:prstGeom>
          <a:solidFill>
            <a:srgbClr val="9CD3D9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F1BFD7-D42C-0275-5598-0DFAEA6333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4D9B7EC7-7C64-2C89-3EFD-C3FB8F58C39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1966910"/>
            <a:ext cx="2971800" cy="823910"/>
          </a:xfrm>
        </p:spPr>
        <p:txBody>
          <a:bodyPr anchor="b">
            <a:noAutofit/>
          </a:bodyPr>
          <a:lstStyle>
            <a:lvl1pPr marL="0" indent="0">
              <a:buNone/>
              <a:defRPr sz="1800">
                <a:solidFill>
                  <a:srgbClr val="44546A"/>
                </a:solidFill>
                <a:latin typeface="Bodoni M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32A02E9-C618-B848-1D7B-67581F42B2E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9784" y="2790821"/>
            <a:ext cx="2971800" cy="3248021"/>
          </a:xfrm>
        </p:spPr>
        <p:txBody>
          <a:bodyPr/>
          <a:lstStyle>
            <a:lvl1pPr>
              <a:lnSpc>
                <a:spcPts val="2000"/>
              </a:lnSpc>
              <a:defRPr/>
            </a:lvl1pPr>
            <a:lvl2pPr>
              <a:lnSpc>
                <a:spcPts val="2000"/>
              </a:lnSpc>
              <a:defRPr/>
            </a:lvl2pPr>
            <a:lvl3pPr>
              <a:lnSpc>
                <a:spcPts val="2000"/>
              </a:lnSpc>
              <a:defRPr/>
            </a:lvl3pPr>
            <a:lvl4pPr>
              <a:lnSpc>
                <a:spcPts val="2000"/>
              </a:lnSpc>
              <a:defRPr/>
            </a:lvl4pPr>
            <a:lvl5pPr>
              <a:lnSpc>
                <a:spcPts val="2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2A1CF684-2302-568A-83FC-42B609C1BDA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10185" y="1966910"/>
            <a:ext cx="2971800" cy="823910"/>
          </a:xfrm>
        </p:spPr>
        <p:txBody>
          <a:bodyPr anchor="b">
            <a:noAutofit/>
          </a:bodyPr>
          <a:lstStyle>
            <a:lvl1pPr marL="0" indent="0">
              <a:buNone/>
              <a:defRPr sz="1800">
                <a:solidFill>
                  <a:srgbClr val="44546A"/>
                </a:solidFill>
                <a:latin typeface="Bodoni M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2856EA37-2CE8-EAA8-A20E-DE2D6BC4430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610185" y="2790821"/>
            <a:ext cx="2971800" cy="3246120"/>
          </a:xfrm>
        </p:spPr>
        <p:txBody>
          <a:bodyPr/>
          <a:lstStyle>
            <a:lvl1pPr>
              <a:lnSpc>
                <a:spcPts val="2000"/>
              </a:lnSpc>
              <a:defRPr/>
            </a:lvl1pPr>
            <a:lvl2pPr>
              <a:lnSpc>
                <a:spcPts val="2000"/>
              </a:lnSpc>
              <a:defRPr/>
            </a:lvl2pPr>
            <a:lvl3pPr>
              <a:lnSpc>
                <a:spcPts val="2000"/>
              </a:lnSpc>
              <a:defRPr/>
            </a:lvl3pPr>
            <a:lvl4pPr>
              <a:lnSpc>
                <a:spcPts val="2000"/>
              </a:lnSpc>
              <a:defRPr/>
            </a:lvl4pPr>
            <a:lvl5pPr>
              <a:lnSpc>
                <a:spcPts val="2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A362622-DE44-8E3F-5A40-51D6BD530C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30137" y="1976439"/>
            <a:ext cx="2971800" cy="823910"/>
          </a:xfrm>
        </p:spPr>
        <p:txBody>
          <a:bodyPr anchor="b">
            <a:noAutofit/>
          </a:bodyPr>
          <a:lstStyle>
            <a:lvl1pPr marL="0" indent="0">
              <a:buNone/>
              <a:defRPr sz="1800">
                <a:solidFill>
                  <a:srgbClr val="44546A"/>
                </a:solidFill>
                <a:latin typeface="Bodoni M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6215D446-75EC-EEF7-2E6A-31E98FBFDB2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430137" y="2800350"/>
            <a:ext cx="2971800" cy="3246120"/>
          </a:xfrm>
        </p:spPr>
        <p:txBody>
          <a:bodyPr/>
          <a:lstStyle>
            <a:lvl1pPr>
              <a:lnSpc>
                <a:spcPts val="2000"/>
              </a:lnSpc>
              <a:defRPr/>
            </a:lvl1pPr>
            <a:lvl2pPr>
              <a:lnSpc>
                <a:spcPts val="2000"/>
              </a:lnSpc>
              <a:defRPr/>
            </a:lvl2pPr>
            <a:lvl3pPr>
              <a:lnSpc>
                <a:spcPts val="2000"/>
              </a:lnSpc>
              <a:defRPr/>
            </a:lvl3pPr>
            <a:lvl4pPr>
              <a:lnSpc>
                <a:spcPts val="2000"/>
              </a:lnSpc>
              <a:defRPr/>
            </a:lvl4pPr>
            <a:lvl5pPr>
              <a:lnSpc>
                <a:spcPts val="2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128C8D93-6465-1816-977A-D658CB8F61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C122489B-6D5A-477B-4810-C2C203837D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0740BF0C-AB82-5965-18C7-B3D6F93F0D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1D6F231-3E03-4A95-A41F-73B7EC724D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07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40195849-6F64-BDEE-B9F1-89893A3151B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622627" y="685800"/>
            <a:ext cx="3200400" cy="54864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B4CCF61-F595-32E1-192F-2AABE6279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096003" cy="6858000"/>
          </a:xfrm>
          <a:prstGeom prst="rect">
            <a:avLst/>
          </a:prstGeom>
          <a:solidFill>
            <a:srgbClr val="9CD3D9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1E15AA1-155F-7A49-F680-7020F0E312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850227"/>
            <a:ext cx="5009147" cy="1325559"/>
          </a:xfrm>
        </p:spPr>
        <p:txBody>
          <a:bodyPr/>
          <a:lstStyle>
            <a:lvl1pPr>
              <a:defRPr>
                <a:solidFill>
                  <a:srgbClr val="76717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CC62B1A7-929C-3821-F9BD-1A863EA1D32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2490789"/>
            <a:ext cx="4572000" cy="3536954"/>
          </a:xfrm>
        </p:spPr>
        <p:txBody>
          <a:bodyPr/>
          <a:lstStyle>
            <a:lvl1pPr marL="0" indent="0">
              <a:lnSpc>
                <a:spcPts val="2400"/>
              </a:lnSpc>
              <a:buNone/>
              <a:defRPr spc="30"/>
            </a:lvl1pPr>
            <a:lvl2pPr marL="457200" indent="0">
              <a:lnSpc>
                <a:spcPts val="2400"/>
              </a:lnSpc>
              <a:buNone/>
              <a:defRPr spc="30"/>
            </a:lvl2pPr>
            <a:lvl3pPr marL="914400" indent="0">
              <a:lnSpc>
                <a:spcPts val="2400"/>
              </a:lnSpc>
              <a:buNone/>
              <a:defRPr spc="30"/>
            </a:lvl3pPr>
            <a:lvl4pPr marL="1371600" indent="0">
              <a:lnSpc>
                <a:spcPts val="2400"/>
              </a:lnSpc>
              <a:buNone/>
              <a:defRPr spc="30"/>
            </a:lvl4pPr>
            <a:lvl5pPr marL="1828800" indent="0">
              <a:lnSpc>
                <a:spcPts val="2400"/>
              </a:lnSpc>
              <a:buNone/>
              <a:defRPr spc="3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12">
            <a:extLst>
              <a:ext uri="{FF2B5EF4-FFF2-40B4-BE49-F238E27FC236}">
                <a16:creationId xmlns:a16="http://schemas.microsoft.com/office/drawing/2014/main" id="{7546024F-BADA-60FC-D298-EE469F9681C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81803" y="2492370"/>
            <a:ext cx="2286000" cy="2514600"/>
          </a:xfrm>
          <a:solidFill>
            <a:srgbClr val="9CD3D9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467359A9-214F-80E4-BA3C-A2CFF0976D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AFEC97E-6356-9B49-B96E-32BAE9D2F4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3D8ECB1C-EF4F-0E9C-F619-815A763F1C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B3AAD68-EF34-4286-A2CA-14A5FF3875BE}" type="slidenum"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9A9C99-0767-ACC3-0B50-D033C83F5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47559" flipH="1">
            <a:off x="761129" y="5210970"/>
            <a:ext cx="1044473" cy="9085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59699"/>
              <a:gd name="f7" fmla="val 3357396"/>
              <a:gd name="f8" fmla="val 2669063"/>
              <a:gd name="f9" fmla="val 2093712"/>
              <a:gd name="f10" fmla="val 2686571"/>
              <a:gd name="f11" fmla="val 2096503"/>
              <a:gd name="f12" fmla="val 2703658"/>
              <a:gd name="f13" fmla="val 2101484"/>
              <a:gd name="f14" fmla="val 2719923"/>
              <a:gd name="f15" fmla="val 2108537"/>
              <a:gd name="f16" fmla="val 2707362"/>
              <a:gd name="f17" fmla="val 2117763"/>
              <a:gd name="f18" fmla="val 2694302"/>
              <a:gd name="f19" fmla="val 2126287"/>
              <a:gd name="f20" fmla="val 2680800"/>
              <a:gd name="f21" fmla="val 2134071"/>
              <a:gd name="f22" fmla="val 2681005"/>
              <a:gd name="f23" fmla="val 2679618"/>
              <a:gd name="f24" fmla="val 2134895"/>
              <a:gd name="f25" fmla="val 2678507"/>
              <a:gd name="f26" fmla="val 2136114"/>
              <a:gd name="f27" fmla="val 2677815"/>
              <a:gd name="f28" fmla="val 2137571"/>
              <a:gd name="f29" fmla="val 2565901"/>
              <a:gd name="f30" fmla="val 2370561"/>
              <a:gd name="f31" fmla="val 2508451"/>
              <a:gd name="f32" fmla="val 2432026"/>
              <a:gd name="f33" fmla="val 2466445"/>
              <a:gd name="f34" fmla="val 2477326"/>
              <a:gd name="f35" fmla="val 2457385"/>
              <a:gd name="f36" fmla="val 2487004"/>
              <a:gd name="f37" fmla="val 2448840"/>
              <a:gd name="f38" fmla="val 2496167"/>
              <a:gd name="f39" fmla="val 2440500"/>
              <a:gd name="f40" fmla="val 2506155"/>
              <a:gd name="f41" fmla="val 2434941"/>
              <a:gd name="f42" fmla="val 2511095"/>
              <a:gd name="f43" fmla="val 2422998"/>
              <a:gd name="f44" fmla="val 2523657"/>
              <a:gd name="f45" fmla="val 2392831"/>
              <a:gd name="f46" fmla="val 2555470"/>
              <a:gd name="f47" fmla="val 2363284"/>
              <a:gd name="f48" fmla="val 2586356"/>
              <a:gd name="f49" fmla="val 2385934"/>
              <a:gd name="f50" fmla="val 2547234"/>
              <a:gd name="f51" fmla="val 2423203"/>
              <a:gd name="f52" fmla="val 2480724"/>
              <a:gd name="f53" fmla="val 2459753"/>
              <a:gd name="f54" fmla="val 2414318"/>
              <a:gd name="f55" fmla="val 2515040"/>
              <a:gd name="f56" fmla="val 2313832"/>
              <a:gd name="f57" fmla="val 2533058"/>
              <a:gd name="f58" fmla="val 2280475"/>
              <a:gd name="f59" fmla="val 2536867"/>
              <a:gd name="f60" fmla="val 2267296"/>
              <a:gd name="f61" fmla="val 2563122"/>
              <a:gd name="f62" fmla="val 2216745"/>
              <a:gd name="f63" fmla="val 2633029"/>
              <a:gd name="f64" fmla="val 2125217"/>
              <a:gd name="f65" fmla="val 2772328"/>
              <a:gd name="f66" fmla="val 1912818"/>
              <a:gd name="f67" fmla="val 2772530"/>
              <a:gd name="f68" fmla="val 1912892"/>
              <a:gd name="f69" fmla="val 2772534"/>
              <a:gd name="f70" fmla="val 2245215"/>
              <a:gd name="f71" fmla="val 1880963"/>
              <a:gd name="f72" fmla="val 2253069"/>
              <a:gd name="f73" fmla="val 1877903"/>
              <a:gd name="f74" fmla="val 2263158"/>
              <a:gd name="f75" fmla="val 1875342"/>
              <a:gd name="f76" fmla="val 2276388"/>
              <a:gd name="f77" fmla="val 1873797"/>
              <a:gd name="f78" fmla="val 2345781"/>
              <a:gd name="f79" fmla="val 1875650"/>
              <a:gd name="f80" fmla="val 2363181"/>
              <a:gd name="f81" fmla="val 1909729"/>
              <a:gd name="f82" fmla="val 2393347"/>
              <a:gd name="f83" fmla="val 1926202"/>
              <a:gd name="f84" fmla="val 2421951"/>
              <a:gd name="f85" fmla="val 1940258"/>
              <a:gd name="f86" fmla="val 2452122"/>
              <a:gd name="f87" fmla="val 1950868"/>
              <a:gd name="f88" fmla="val 2483227"/>
              <a:gd name="f89" fmla="val 1957809"/>
              <a:gd name="f90" fmla="val 2542632"/>
              <a:gd name="f91" fmla="val 1974488"/>
              <a:gd name="f92" fmla="val 2562504"/>
              <a:gd name="f93" fmla="val 1990446"/>
              <a:gd name="f94" fmla="val 2601318"/>
              <a:gd name="f95" fmla="val 2019583"/>
              <a:gd name="f96" fmla="val 2593803"/>
              <a:gd name="f97" fmla="val 2022261"/>
              <a:gd name="f98" fmla="val 2532029"/>
              <a:gd name="f99" fmla="val 2031629"/>
              <a:gd name="f100" fmla="val 2524410"/>
              <a:gd name="f101" fmla="val 2034203"/>
              <a:gd name="f102" fmla="val 2034099"/>
              <a:gd name="f103" fmla="val 2520086"/>
              <a:gd name="f104" fmla="val 2035644"/>
              <a:gd name="f105" fmla="val 2410643"/>
              <a:gd name="f106" fmla="val 2073018"/>
              <a:gd name="f107" fmla="val 2259504"/>
              <a:gd name="f108" fmla="val 2115538"/>
              <a:gd name="f109" fmla="val 2152738"/>
              <a:gd name="f110" fmla="val 2108846"/>
              <a:gd name="f111" fmla="val 2153458"/>
              <a:gd name="f112" fmla="val 2103493"/>
              <a:gd name="f113" fmla="val 2154488"/>
              <a:gd name="f114" fmla="val 2097109"/>
              <a:gd name="f115" fmla="val 2155724"/>
              <a:gd name="f116" fmla="val 2089696"/>
              <a:gd name="f117" fmla="val 2156145"/>
              <a:gd name="f118" fmla="val 2088251"/>
              <a:gd name="f119" fmla="val 2156420"/>
              <a:gd name="f120" fmla="val 2086769"/>
              <a:gd name="f121" fmla="val 2156548"/>
              <a:gd name="f122" fmla="val 2085270"/>
              <a:gd name="f123" fmla="val 2167565"/>
              <a:gd name="f124" fmla="val 2025246"/>
              <a:gd name="f125" fmla="val 2194436"/>
              <a:gd name="f126" fmla="val 1916318"/>
              <a:gd name="f127" fmla="val 2210496"/>
              <a:gd name="f128" fmla="val 1907979"/>
              <a:gd name="f129" fmla="val 2218219"/>
              <a:gd name="f130" fmla="val 1903808"/>
              <a:gd name="f131" fmla="val 2221654"/>
              <a:gd name="f132" fmla="val 1890141"/>
              <a:gd name="f133" fmla="val 2934484"/>
              <a:gd name="f134" fmla="val 1597669"/>
              <a:gd name="f135" fmla="val 2934690"/>
              <a:gd name="f136" fmla="val 2932940"/>
              <a:gd name="f137" fmla="val 1624643"/>
              <a:gd name="f138" fmla="val 2916364"/>
              <a:gd name="f139" fmla="val 1685593"/>
              <a:gd name="f140" fmla="val 2894640"/>
              <a:gd name="f141" fmla="val 1741808"/>
              <a:gd name="f142" fmla="val 2885786"/>
              <a:gd name="f143" fmla="val 1754573"/>
              <a:gd name="f144" fmla="val 2858606"/>
              <a:gd name="f145" fmla="val 1827570"/>
              <a:gd name="f146" fmla="val 2847487"/>
              <a:gd name="f147" fmla="val 1880284"/>
              <a:gd name="f148" fmla="val 2845530"/>
              <a:gd name="f149" fmla="val 1768988"/>
              <a:gd name="f150" fmla="val 2910186"/>
              <a:gd name="f151" fmla="val 1641631"/>
              <a:gd name="f152" fmla="val 1963298"/>
              <a:gd name="f153" fmla="val 1789167"/>
              <a:gd name="f154" fmla="val 2042987"/>
              <a:gd name="f155" fmla="val 1806360"/>
              <a:gd name="f156" fmla="val 2104658"/>
              <a:gd name="f157" fmla="val 1817789"/>
              <a:gd name="f158" fmla="val 2158914"/>
              <a:gd name="f159" fmla="val 1835395"/>
              <a:gd name="f160" fmla="val 2178786"/>
              <a:gd name="f161" fmla="val 1832924"/>
              <a:gd name="f162" fmla="val 2187949"/>
              <a:gd name="f163" fmla="val 1849191"/>
              <a:gd name="f164" fmla="val 2170961"/>
              <a:gd name="f165" fmla="val 1901596"/>
              <a:gd name="f166" fmla="val 2147487"/>
              <a:gd name="f167" fmla="val 2055515"/>
              <a:gd name="f168" fmla="val 2152429"/>
              <a:gd name="f169" fmla="val 2112449"/>
              <a:gd name="f170" fmla="val 2142339"/>
              <a:gd name="f171" fmla="val 2079195"/>
              <a:gd name="f172" fmla="val 2136059"/>
              <a:gd name="f173" fmla="val 2082592"/>
              <a:gd name="f174" fmla="val 2082489"/>
              <a:gd name="f175" fmla="val 2128337"/>
              <a:gd name="f176" fmla="val 2086711"/>
              <a:gd name="f177" fmla="val 2109909"/>
              <a:gd name="f178" fmla="val 2109979"/>
              <a:gd name="f179" fmla="val 2101466"/>
              <a:gd name="f180" fmla="val 2103081"/>
              <a:gd name="f181" fmla="val 2065225"/>
              <a:gd name="f182" fmla="val 2007023"/>
              <a:gd name="f183" fmla="val 1978536"/>
              <a:gd name="f184" fmla="val 1857119"/>
              <a:gd name="f185" fmla="val 2803936"/>
              <a:gd name="f186" fmla="val 1468253"/>
              <a:gd name="f187" fmla="val 2803832"/>
              <a:gd name="f188" fmla="val 1469385"/>
              <a:gd name="f189" fmla="val 1470724"/>
              <a:gd name="f190" fmla="val 2803833"/>
              <a:gd name="f191" fmla="val 1471753"/>
              <a:gd name="f192" fmla="val 2805377"/>
              <a:gd name="f193" fmla="val 1469694"/>
              <a:gd name="f194" fmla="val 2801053"/>
              <a:gd name="f195" fmla="val 1431703"/>
              <a:gd name="f196" fmla="val 2802906"/>
              <a:gd name="f197" fmla="val 1459707"/>
              <a:gd name="f198" fmla="val 2811349"/>
              <a:gd name="f199" fmla="val 1467224"/>
              <a:gd name="f200" fmla="val 2818041"/>
              <a:gd name="f201" fmla="val 1465370"/>
              <a:gd name="f202" fmla="val 2801156"/>
              <a:gd name="f203" fmla="val 1493477"/>
              <a:gd name="f204" fmla="val 2788184"/>
              <a:gd name="f205" fmla="val 1495330"/>
              <a:gd name="f206" fmla="val 3002126"/>
              <a:gd name="f207" fmla="val 1352736"/>
              <a:gd name="f208" fmla="val 3005421"/>
              <a:gd name="f209" fmla="val 1512420"/>
              <a:gd name="f210" fmla="val 2780564"/>
              <a:gd name="f211" fmla="val 1684255"/>
              <a:gd name="f212" fmla="val 2821644"/>
              <a:gd name="f213" fmla="val 1933718"/>
              <a:gd name="f214" fmla="val 2821373"/>
              <a:gd name="f215" fmla="val 2112990"/>
              <a:gd name="f216" fmla="val 2790678"/>
              <a:gd name="f217" fmla="val 1942276"/>
              <a:gd name="f218" fmla="val 2777006"/>
              <a:gd name="f219" fmla="val 1914522"/>
              <a:gd name="f220" fmla="val 2771823"/>
              <a:gd name="f221" fmla="val 1925735"/>
              <a:gd name="f222" fmla="val 2775291"/>
              <a:gd name="f223" fmla="val 1961371"/>
              <a:gd name="f224" fmla="val 2807295"/>
              <a:gd name="f225" fmla="val 2025039"/>
              <a:gd name="f226" fmla="val 2713335"/>
              <a:gd name="f227" fmla="val 1897477"/>
              <a:gd name="f228" fmla="val 2637662"/>
              <a:gd name="f229" fmla="val 1826540"/>
              <a:gd name="f230" fmla="val 2394170"/>
              <a:gd name="f231" fmla="val 1614657"/>
              <a:gd name="f232" fmla="val 1575224"/>
              <a:gd name="f233" fmla="val 2393346"/>
              <a:gd name="f234" fmla="val 1558340"/>
              <a:gd name="f235" fmla="val 2468093"/>
              <a:gd name="f236" fmla="val 1609611"/>
              <a:gd name="f237" fmla="val 2550149"/>
              <a:gd name="f238" fmla="val 1660060"/>
              <a:gd name="f239" fmla="val 2548295"/>
              <a:gd name="f240" fmla="val 1657487"/>
              <a:gd name="f241" fmla="val 2645486"/>
              <a:gd name="f242" fmla="val 1715759"/>
              <a:gd name="f243" fmla="val 2809702"/>
              <a:gd name="f244" fmla="val 2061692"/>
              <a:gd name="f245" fmla="val 2734337"/>
              <a:gd name="f246" fmla="val 1748705"/>
              <a:gd name="f247" fmla="val 2783654"/>
              <a:gd name="f248" fmla="val 1709068"/>
              <a:gd name="f249" fmla="val 2695626"/>
              <a:gd name="f250" fmla="val 1744484"/>
              <a:gd name="f251" fmla="val 2700568"/>
              <a:gd name="f252" fmla="val 1686932"/>
              <a:gd name="f253" fmla="val 2673181"/>
              <a:gd name="f254" fmla="val 1677769"/>
              <a:gd name="f255" fmla="val 2633028"/>
              <a:gd name="f256" fmla="val 1691874"/>
              <a:gd name="f257" fmla="val 2555194"/>
              <a:gd name="f258" fmla="val 1586755"/>
              <a:gd name="f259" fmla="val 2581035"/>
              <a:gd name="f260" fmla="val 1590462"/>
              <a:gd name="f261" fmla="val 2704892"/>
              <a:gd name="f262" fmla="val 1734703"/>
              <a:gd name="f263" fmla="val 2683476"/>
              <a:gd name="f264" fmla="val 1653676"/>
              <a:gd name="f265" fmla="val 2698920"/>
              <a:gd name="f266" fmla="val 1674268"/>
              <a:gd name="f267" fmla="val 2708290"/>
              <a:gd name="f268" fmla="val 1706391"/>
              <a:gd name="f269" fmla="val 2746075"/>
              <a:gd name="f270" fmla="val 1691359"/>
              <a:gd name="f271" fmla="val 2705510"/>
              <a:gd name="f272" fmla="val 1629585"/>
              <a:gd name="f273" fmla="val 2681521"/>
              <a:gd name="f274" fmla="val 1608273"/>
              <a:gd name="f275" fmla="val 2681315"/>
              <a:gd name="f276" fmla="val 1518804"/>
              <a:gd name="f277" fmla="val 2690478"/>
              <a:gd name="f278" fmla="val 1502434"/>
              <a:gd name="f279" fmla="val 2706230"/>
              <a:gd name="f280" fmla="val 1476077"/>
              <a:gd name="f281" fmla="val 2706662"/>
              <a:gd name="f282" fmla="val 1476475"/>
              <a:gd name="f283" fmla="val 2707042"/>
              <a:gd name="f284" fmla="val 1476924"/>
              <a:gd name="f285" fmla="val 1477416"/>
              <a:gd name="f286" fmla="val 2780667"/>
              <a:gd name="f287" fmla="val 1377857"/>
              <a:gd name="f288" fmla="val 2777477"/>
              <a:gd name="f289" fmla="val 1552162"/>
              <a:gd name="f290" fmla="val 2786640"/>
              <a:gd name="f291" fmla="val 1636895"/>
              <a:gd name="f292" fmla="val 2810216"/>
              <a:gd name="f293" fmla="val 1586550"/>
              <a:gd name="f294" fmla="val 2909363"/>
              <a:gd name="f295" fmla="val 1485138"/>
              <a:gd name="f296" fmla="val 2807230"/>
              <a:gd name="f297" fmla="val 1544235"/>
              <a:gd name="f298" fmla="val 2896082"/>
              <a:gd name="f299" fmla="val 1455074"/>
              <a:gd name="f300" fmla="val 2854900"/>
              <a:gd name="f301" fmla="val 1578828"/>
              <a:gd name="f302" fmla="val 2794875"/>
              <a:gd name="f303" fmla="val 1632263"/>
              <a:gd name="f304" fmla="val 2772122"/>
              <a:gd name="f305" fmla="val 1659443"/>
              <a:gd name="f306" fmla="val 2763989"/>
              <a:gd name="f307" fmla="val 1668708"/>
              <a:gd name="f308" fmla="val 2756164"/>
              <a:gd name="f309" fmla="val 1691771"/>
              <a:gd name="f310" fmla="val 2771252"/>
              <a:gd name="f311" fmla="val 1683318"/>
              <a:gd name="f312" fmla="val 2785461"/>
              <a:gd name="f313" fmla="val 1673385"/>
              <a:gd name="f314" fmla="val 2798582"/>
              <a:gd name="f315" fmla="val 1662119"/>
              <a:gd name="f316" fmla="val 1709891"/>
              <a:gd name="f317" fmla="val 2849339"/>
              <a:gd name="f318" fmla="val 1638543"/>
              <a:gd name="f319" fmla="val 2865298"/>
              <a:gd name="f320" fmla="val 1627733"/>
              <a:gd name="f321" fmla="val 2846148"/>
              <a:gd name="f322" fmla="val 1570797"/>
              <a:gd name="f323" fmla="val 2968253"/>
              <a:gd name="f324" fmla="val 1394434"/>
              <a:gd name="f325" fmla="val 1695510"/>
              <a:gd name="f326" fmla="val 1723996"/>
              <a:gd name="f327" fmla="val 1609129"/>
              <a:gd name="f328" fmla="val 1823349"/>
              <a:gd name="f329" fmla="val 1164256"/>
              <a:gd name="f330" fmla="val 2129232"/>
              <a:gd name="f331" fmla="val 1075096"/>
              <a:gd name="f332" fmla="val 2194506"/>
              <a:gd name="f333" fmla="val 982436"/>
              <a:gd name="f334" fmla="val 2262251"/>
              <a:gd name="f335" fmla="val 886892"/>
              <a:gd name="f336" fmla="val 2332262"/>
              <a:gd name="f337" fmla="val 797115"/>
              <a:gd name="f338" fmla="val 2390123"/>
              <a:gd name="f339" fmla="val 802673"/>
              <a:gd name="f340" fmla="val 2399697"/>
              <a:gd name="f341" fmla="val 982023"/>
              <a:gd name="f342" fmla="val 2307860"/>
              <a:gd name="f343" fmla="val 1633531"/>
              <a:gd name="f344" fmla="val 1853103"/>
              <a:gd name="f345" fmla="val 1710232"/>
              <a:gd name="f346" fmla="val 1728629"/>
              <a:gd name="f347" fmla="val 1705084"/>
              <a:gd name="f348" fmla="val 1700761"/>
              <a:gd name="f349" fmla="val 1724201"/>
              <a:gd name="f350" fmla="val 2541294"/>
              <a:gd name="f351" fmla="val 1460737"/>
              <a:gd name="f352" fmla="val 2585462"/>
              <a:gd name="f353" fmla="val 1462384"/>
              <a:gd name="f354" fmla="val 2636940"/>
              <a:gd name="f355" fmla="val 1511598"/>
              <a:gd name="f356" fmla="val 2655267"/>
              <a:gd name="f357" fmla="val 1557516"/>
              <a:gd name="f358" fmla="val 2659591"/>
              <a:gd name="f359" fmla="val 1568326"/>
              <a:gd name="f360" fmla="val 2664739"/>
              <a:gd name="f361" fmla="val 1586344"/>
              <a:gd name="f362" fmla="val 2658047"/>
              <a:gd name="f363" fmla="val 1599213"/>
              <a:gd name="f364" fmla="val 2652946"/>
              <a:gd name="f365" fmla="val 1590876"/>
              <a:gd name="f366" fmla="val 2646631"/>
              <a:gd name="f367" fmla="val 1583346"/>
              <a:gd name="f368" fmla="val 2639309"/>
              <a:gd name="f369" fmla="val 1576872"/>
              <a:gd name="f370" fmla="val 2638382"/>
              <a:gd name="f371" fmla="val 1576254"/>
              <a:gd name="f372" fmla="val 2622528"/>
              <a:gd name="f373" fmla="val 1574194"/>
              <a:gd name="f374" fmla="val 2616906"/>
              <a:gd name="f375" fmla="val 1562654"/>
              <a:gd name="f376" fmla="val 2607645"/>
              <a:gd name="f377" fmla="val 1553284"/>
              <a:gd name="f378" fmla="val 2596171"/>
              <a:gd name="f379" fmla="val 1547529"/>
              <a:gd name="f380" fmla="val 2582992"/>
              <a:gd name="f381" fmla="val 1539498"/>
              <a:gd name="f382" fmla="val 2588140"/>
              <a:gd name="f383" fmla="val 1554016"/>
              <a:gd name="f384" fmla="val 2592463"/>
              <a:gd name="f385" fmla="val 1566370"/>
              <a:gd name="f386" fmla="val 2624483"/>
              <a:gd name="f387" fmla="val 1583152"/>
              <a:gd name="f388" fmla="val 2619156"/>
              <a:gd name="f389" fmla="val 1586628"/>
              <a:gd name="f390" fmla="val 2612468"/>
              <a:gd name="f391" fmla="val 1587282"/>
              <a:gd name="f392" fmla="val 2606569"/>
              <a:gd name="f393" fmla="val 1584903"/>
              <a:gd name="f394" fmla="val 2576197"/>
              <a:gd name="f395" fmla="val 1573680"/>
              <a:gd name="f396" fmla="val 2546339"/>
              <a:gd name="f397" fmla="val 1499551"/>
              <a:gd name="f398" fmla="val 1460840"/>
              <a:gd name="f399" fmla="val 2263004"/>
              <a:gd name="f400" fmla="val 1472885"/>
              <a:gd name="f401" fmla="val 2272373"/>
              <a:gd name="f402" fmla="val 1472062"/>
              <a:gd name="f403" fmla="val 2307069"/>
              <a:gd name="f404" fmla="val 1486992"/>
              <a:gd name="f405" fmla="val 2408173"/>
              <a:gd name="f406" fmla="val 1662017"/>
              <a:gd name="f407" fmla="val 2410437"/>
              <a:gd name="f408" fmla="val 1664487"/>
              <a:gd name="f409" fmla="val 2459444"/>
              <a:gd name="f410" fmla="val 1705052"/>
              <a:gd name="f411" fmla="val 2507525"/>
              <a:gd name="f412" fmla="val 1764869"/>
              <a:gd name="f413" fmla="val 2558488"/>
              <a:gd name="f414" fmla="val 1828085"/>
              <a:gd name="f415" fmla="val 2596951"/>
              <a:gd name="f416" fmla="val 1877631"/>
              <a:gd name="f417" fmla="val 2637948"/>
              <a:gd name="f418" fmla="val 1925158"/>
              <a:gd name="f419" fmla="val 1970473"/>
              <a:gd name="f420" fmla="val 2586697"/>
              <a:gd name="f421" fmla="val 1934541"/>
              <a:gd name="f422" fmla="val 2460988"/>
              <a:gd name="f423" fmla="val 1915906"/>
              <a:gd name="f424" fmla="val 2384287"/>
              <a:gd name="f425" fmla="val 1873900"/>
              <a:gd name="f426" fmla="val 2380683"/>
              <a:gd name="f427" fmla="val 1871841"/>
              <a:gd name="f428" fmla="val 2312217"/>
              <a:gd name="f429" fmla="val 1830042"/>
              <a:gd name="f430" fmla="val 2293891"/>
              <a:gd name="f431" fmla="val 1830041"/>
              <a:gd name="f432" fmla="val 2291170"/>
              <a:gd name="f433" fmla="val 1829987"/>
              <a:gd name="f434" fmla="val 2288450"/>
              <a:gd name="f435" fmla="val 1830159"/>
              <a:gd name="f436" fmla="val 2285757"/>
              <a:gd name="f437" fmla="val 1830556"/>
              <a:gd name="f438" fmla="val 2285414"/>
              <a:gd name="f439" fmla="val 1825289"/>
              <a:gd name="f440" fmla="val 2284233"/>
              <a:gd name="f441" fmla="val 1820110"/>
              <a:gd name="f442" fmla="val 2282257"/>
              <a:gd name="f443" fmla="val 1815216"/>
              <a:gd name="f444" fmla="val 2281323"/>
              <a:gd name="f445" fmla="val 1812738"/>
              <a:gd name="f446" fmla="val 2279254"/>
              <a:gd name="f447" fmla="val 1810860"/>
              <a:gd name="f448" fmla="val 2276698"/>
              <a:gd name="f449" fmla="val 1810171"/>
              <a:gd name="f450" fmla="val 2265269"/>
              <a:gd name="f451" fmla="val 1807288"/>
              <a:gd name="f452" fmla="val 2256106"/>
              <a:gd name="f453" fmla="val 1805228"/>
              <a:gd name="f454" fmla="val 2248075"/>
              <a:gd name="f455" fmla="val 1803478"/>
              <a:gd name="f456" fmla="val 2223057"/>
              <a:gd name="f457" fmla="val 1798021"/>
              <a:gd name="f458" fmla="val 1797301"/>
              <a:gd name="f459" fmla="val 2223468"/>
              <a:gd name="f460" fmla="val 1792565"/>
              <a:gd name="f461" fmla="val 2223881"/>
              <a:gd name="f462" fmla="val 1787829"/>
              <a:gd name="f463" fmla="val 2225837"/>
              <a:gd name="f464" fmla="val 1742322"/>
              <a:gd name="f465" fmla="val 2227278"/>
              <a:gd name="f466" fmla="val 1707009"/>
              <a:gd name="f467" fmla="val 2228307"/>
              <a:gd name="f468" fmla="val 1683843"/>
              <a:gd name="f469" fmla="val 2229131"/>
              <a:gd name="f470" fmla="val 1663664"/>
              <a:gd name="f471" fmla="val 2229852"/>
              <a:gd name="f472" fmla="val 1660472"/>
              <a:gd name="f473" fmla="val 2230470"/>
              <a:gd name="f474" fmla="val 1655118"/>
              <a:gd name="f475" fmla="val 2231603"/>
              <a:gd name="f476" fmla="val 1645851"/>
              <a:gd name="f477" fmla="val 2247973"/>
              <a:gd name="f478" fmla="val 1510671"/>
              <a:gd name="f479" fmla="val 2258166"/>
              <a:gd name="f480" fmla="val 1479064"/>
              <a:gd name="f481" fmla="val 2654441"/>
              <a:gd name="f482" fmla="val 1313317"/>
              <a:gd name="f483" fmla="val 2668769"/>
              <a:gd name="f484" fmla="val 1302146"/>
              <a:gd name="f485" fmla="val 2685780"/>
              <a:gd name="f486" fmla="val 1333419"/>
              <a:gd name="f487" fmla="val 2723424"/>
              <a:gd name="f488" fmla="val 1392683"/>
              <a:gd name="f489" fmla="val 2723633"/>
              <a:gd name="f490" fmla="val 1404583"/>
              <a:gd name="f491" fmla="val 2720026"/>
              <a:gd name="f492" fmla="val 1416237"/>
              <a:gd name="f493" fmla="val 2713128"/>
              <a:gd name="f494" fmla="val 1425937"/>
              <a:gd name="f495" fmla="val 2710952"/>
              <a:gd name="f496" fmla="val 1432938"/>
              <a:gd name="f497" fmla="val 2704598"/>
              <a:gd name="f498" fmla="val 1437807"/>
              <a:gd name="f499" fmla="val 2697274"/>
              <a:gd name="f500" fmla="val 1438087"/>
              <a:gd name="f501" fmla="val 2689346"/>
              <a:gd name="f502" fmla="val 1439939"/>
              <a:gd name="f503" fmla="val 2681314"/>
              <a:gd name="f504" fmla="val 1435513"/>
              <a:gd name="f505" fmla="val 2675446"/>
              <a:gd name="f506" fmla="val 1420276"/>
              <a:gd name="f507" fmla="val 2676991"/>
              <a:gd name="f508" fmla="val 1425218"/>
              <a:gd name="f509" fmla="val 2671933"/>
              <a:gd name="f510" fmla="val 1444580"/>
              <a:gd name="f511" fmla="val 2676387"/>
              <a:gd name="f512" fmla="val 1450651"/>
              <a:gd name="f513" fmla="val 2684546"/>
              <a:gd name="f514" fmla="val 1451260"/>
              <a:gd name="f515" fmla="val 2684610"/>
              <a:gd name="f516" fmla="val 1451162"/>
              <a:gd name="f517" fmla="val 2684609"/>
              <a:gd name="f518" fmla="val 1451265"/>
              <a:gd name="f519" fmla="val 2667146"/>
              <a:gd name="f520" fmla="val 1477957"/>
              <a:gd name="f521" fmla="val 2664765"/>
              <a:gd name="f522" fmla="val 1488149"/>
              <a:gd name="f523" fmla="val 2666901"/>
              <a:gd name="f524" fmla="val 1499706"/>
              <a:gd name="f525" fmla="val 2676784"/>
              <a:gd name="f526" fmla="val 1512936"/>
              <a:gd name="f527" fmla="val 2629116"/>
              <a:gd name="f528" fmla="val 1500169"/>
              <a:gd name="f529" fmla="val 2620776"/>
              <a:gd name="f530" fmla="val 1452089"/>
              <a:gd name="f531" fmla="val 2620262"/>
              <a:gd name="f532" fmla="val 1411833"/>
              <a:gd name="f533" fmla="val 2621909"/>
              <a:gd name="f534" fmla="val 1404935"/>
              <a:gd name="f535" fmla="val 2627675"/>
              <a:gd name="f536" fmla="val 1382387"/>
              <a:gd name="f537" fmla="val 2638215"/>
              <a:gd name="f538" fmla="val 1342003"/>
              <a:gd name="f539" fmla="val 2645846"/>
              <a:gd name="f540" fmla="val 1320020"/>
              <a:gd name="f541" fmla="val 2300789"/>
              <a:gd name="f542" fmla="val 1402361"/>
              <a:gd name="f543" fmla="val 2361534"/>
              <a:gd name="f544" fmla="val 1434689"/>
              <a:gd name="f545" fmla="val 2418468"/>
              <a:gd name="f546" fmla="val 1491418"/>
              <a:gd name="f547" fmla="val 2473550"/>
              <a:gd name="f548" fmla="val 1546396"/>
              <a:gd name="f549" fmla="val 1546294"/>
              <a:gd name="f550" fmla="val 2514285"/>
              <a:gd name="f551" fmla="val 1589082"/>
              <a:gd name="f552" fmla="val 2558163"/>
              <a:gd name="f553" fmla="val 1628761"/>
              <a:gd name="f554" fmla="val 2604819"/>
              <a:gd name="f555" fmla="val 1665002"/>
              <a:gd name="f556" fmla="val 2599671"/>
              <a:gd name="f557" fmla="val 1666340"/>
              <a:gd name="f558" fmla="val 2530175"/>
              <a:gd name="f559" fmla="val 1628864"/>
              <a:gd name="f560" fmla="val 2528528"/>
              <a:gd name="f561" fmla="val 1629276"/>
              <a:gd name="f562" fmla="val 2510099"/>
              <a:gd name="f563" fmla="val 1604259"/>
              <a:gd name="f564" fmla="val 2476535"/>
              <a:gd name="f565" fmla="val 1580269"/>
              <a:gd name="f566" fmla="val 2441118"/>
              <a:gd name="f567" fmla="val 1554942"/>
              <a:gd name="f568" fmla="val 2382640"/>
              <a:gd name="f569" fmla="val 1513039"/>
              <a:gd name="f570" fmla="val 2316747"/>
              <a:gd name="f571" fmla="val 1465886"/>
              <a:gd name="f572" fmla="val 2768313"/>
              <a:gd name="f573" fmla="val 1246074"/>
              <a:gd name="f574" fmla="val 2801568"/>
              <a:gd name="f575" fmla="val 1276961"/>
              <a:gd name="f576" fmla="val 2761827"/>
              <a:gd name="f577" fmla="val 1343058"/>
              <a:gd name="f578" fmla="val 2753281"/>
              <a:gd name="f579" fmla="val 1365709"/>
              <a:gd name="f580" fmla="val 2799199"/>
              <a:gd name="f581" fmla="val 1338322"/>
              <a:gd name="f582" fmla="val 2832145"/>
              <a:gd name="f583" fmla="val 1268620"/>
              <a:gd name="f584" fmla="val 2838117"/>
              <a:gd name="f585" fmla="val 1288388"/>
              <a:gd name="f586" fmla="val 2876829"/>
              <a:gd name="f587" fmla="val 1308979"/>
              <a:gd name="f588" fmla="val 2850266"/>
              <a:gd name="f589" fmla="val 2825144"/>
              <a:gd name="f590" fmla="val 1452398"/>
              <a:gd name="f591" fmla="val 2824311"/>
              <a:gd name="f592" fmla="val 1445293"/>
              <a:gd name="f593" fmla="val 2819985"/>
              <a:gd name="f594" fmla="val 1439075"/>
              <a:gd name="f595" fmla="val 2813613"/>
              <a:gd name="f596" fmla="val 1435822"/>
              <a:gd name="f597" fmla="val 2789111"/>
              <a:gd name="f598" fmla="val 1421099"/>
              <a:gd name="f599" fmla="val 2837087"/>
              <a:gd name="f600" fmla="val 1373328"/>
              <a:gd name="f601" fmla="val 2812584"/>
              <a:gd name="f602" fmla="val 1342338"/>
              <a:gd name="f603" fmla="val 2788492"/>
              <a:gd name="f604" fmla="val 1393816"/>
              <a:gd name="f605" fmla="val 2776549"/>
              <a:gd name="f606" fmla="val 1477313"/>
              <a:gd name="f607" fmla="val 2729086"/>
              <a:gd name="f608" fmla="val 1381461"/>
              <a:gd name="f609" fmla="val 2725380"/>
              <a:gd name="f610" fmla="val 1374459"/>
              <a:gd name="f611" fmla="val 2660414"/>
              <a:gd name="f612" fmla="val 1241132"/>
              <a:gd name="f613" fmla="val 2697067"/>
              <a:gd name="f614" fmla="val 1302905"/>
              <a:gd name="f615" fmla="val 2728367"/>
              <a:gd name="f616" fmla="val 1310215"/>
              <a:gd name="f617" fmla="val 2727748"/>
              <a:gd name="f618" fmla="val 1388770"/>
              <a:gd name="f619" fmla="val 2739896"/>
              <a:gd name="f620" fmla="val 1383520"/>
              <a:gd name="f621" fmla="val 1383417"/>
              <a:gd name="f622" fmla="val 2753756"/>
              <a:gd name="f623" fmla="val 1374970"/>
              <a:gd name="f624" fmla="val 2758328"/>
              <a:gd name="f625" fmla="val 1356999"/>
              <a:gd name="f626" fmla="val 2750192"/>
              <a:gd name="f627" fmla="val 1342955"/>
              <a:gd name="f628" fmla="val 2778093"/>
              <a:gd name="f629" fmla="val 1318864"/>
              <a:gd name="f630" fmla="val 2757399"/>
              <a:gd name="f631" fmla="val 1274593"/>
              <a:gd name="f632" fmla="val 2575991"/>
              <a:gd name="f633" fmla="val 1285402"/>
              <a:gd name="f634" fmla="val 2618614"/>
              <a:gd name="f635" fmla="val 1306921"/>
              <a:gd name="f636" fmla="val 2612642"/>
              <a:gd name="f637" fmla="val 1323909"/>
              <a:gd name="f638" fmla="val 2604304"/>
              <a:gd name="f639" fmla="val 1347176"/>
              <a:gd name="f640" fmla="val 2598126"/>
              <a:gd name="f641" fmla="val 1364884"/>
              <a:gd name="f642" fmla="val 2600597"/>
              <a:gd name="f643" fmla="val 1430674"/>
              <a:gd name="f644" fmla="val 2601937"/>
              <a:gd name="f645" fmla="val 1448794"/>
              <a:gd name="f646" fmla="val 1451883"/>
              <a:gd name="f647" fmla="val 2602451"/>
              <a:gd name="f648" fmla="val 1455590"/>
              <a:gd name="f649" fmla="val 2602657"/>
              <a:gd name="f650" fmla="val 1458266"/>
              <a:gd name="f651" fmla="val 2600906"/>
              <a:gd name="f652" fmla="val 1457133"/>
              <a:gd name="f653" fmla="val 2595450"/>
              <a:gd name="f654" fmla="val 2594832"/>
              <a:gd name="f655" fmla="val 1436542"/>
              <a:gd name="f656" fmla="val 2594317"/>
              <a:gd name="f657" fmla="val 1423466"/>
              <a:gd name="f658" fmla="val 2595276"/>
              <a:gd name="f659" fmla="val 1411387"/>
              <a:gd name="f660" fmla="val 2593002"/>
              <a:gd name="f661" fmla="val 1399270"/>
              <a:gd name="f662" fmla="val 2587728"/>
              <a:gd name="f663" fmla="val 1388358"/>
              <a:gd name="f664" fmla="val 2585257"/>
              <a:gd name="f665" fmla="val 1384961"/>
              <a:gd name="f666" fmla="val 2581346"/>
              <a:gd name="f667" fmla="val 1386506"/>
              <a:gd name="f668" fmla="val 2564460"/>
              <a:gd name="f669" fmla="val 1392889"/>
              <a:gd name="f670" fmla="val 2566828"/>
              <a:gd name="f671" fmla="val 1407097"/>
              <a:gd name="f672" fmla="val 2568373"/>
              <a:gd name="f673" fmla="val 1416672"/>
              <a:gd name="f674" fmla="val 2569917"/>
              <a:gd name="f675" fmla="val 1426246"/>
              <a:gd name="f676" fmla="val 2570945"/>
              <a:gd name="f677" fmla="val 1432424"/>
              <a:gd name="f678" fmla="val 2558077"/>
              <a:gd name="f679" fmla="val 1434586"/>
              <a:gd name="f680" fmla="val 2554782"/>
              <a:gd name="f681" fmla="val 1436440"/>
              <a:gd name="f682" fmla="val 2553546"/>
              <a:gd name="f683" fmla="val 2544487"/>
              <a:gd name="f684" fmla="val 1423879"/>
              <a:gd name="f685" fmla="val 2556944"/>
              <a:gd name="f686" fmla="val 2557768"/>
              <a:gd name="f687" fmla="val 1432116"/>
              <a:gd name="f688" fmla="val 1432012"/>
              <a:gd name="f689" fmla="val 2564356"/>
              <a:gd name="f690" fmla="val 1429747"/>
              <a:gd name="f691" fmla="val 2563430"/>
              <a:gd name="f692" fmla="val 2557767"/>
              <a:gd name="f693" fmla="val 1390830"/>
              <a:gd name="f694" fmla="val 2557174"/>
              <a:gd name="f695" fmla="val 1379740"/>
              <a:gd name="f696" fmla="val 2557450"/>
              <a:gd name="f697" fmla="val 1368621"/>
              <a:gd name="f698" fmla="val 2558591"/>
              <a:gd name="f699" fmla="val 1357574"/>
              <a:gd name="f700" fmla="val 1341205"/>
              <a:gd name="f701" fmla="val 2569608"/>
              <a:gd name="f702" fmla="val 1320819"/>
              <a:gd name="f703" fmla="val 2562607"/>
              <a:gd name="f704" fmla="val 1308362"/>
              <a:gd name="f705" fmla="val 2560959"/>
              <a:gd name="f706" fmla="val 1305479"/>
              <a:gd name="f707" fmla="val 2571770"/>
              <a:gd name="f708" fmla="val 1292198"/>
              <a:gd name="f709" fmla="val 2573932"/>
              <a:gd name="f710" fmla="val 2574552"/>
              <a:gd name="f711" fmla="val 1287349"/>
              <a:gd name="f712" fmla="val 2575240"/>
              <a:gd name="f713" fmla="val 1286352"/>
              <a:gd name="f714" fmla="val 2241795"/>
              <a:gd name="f715" fmla="val 1342749"/>
              <a:gd name="f716" fmla="val 2287405"/>
              <a:gd name="f717" fmla="val 1413377"/>
              <a:gd name="f718" fmla="val 2332809"/>
              <a:gd name="f719" fmla="val 1491829"/>
              <a:gd name="f720" fmla="val 2375638"/>
              <a:gd name="f721" fmla="val 1566782"/>
              <a:gd name="f722" fmla="val 2321276"/>
              <a:gd name="f723" fmla="val 1498414"/>
              <a:gd name="f724" fmla="val 2276267"/>
              <a:gd name="f725" fmla="val 1423108"/>
              <a:gd name="f726" fmla="val 1342852"/>
              <a:gd name="f727" fmla="val 2805776"/>
              <a:gd name="f728" fmla="val 1148029"/>
              <a:gd name="f729" fmla="val 2807314"/>
              <a:gd name="f730" fmla="val 1147647"/>
              <a:gd name="f731" fmla="val 2807926"/>
              <a:gd name="f732" fmla="val 1147956"/>
              <a:gd name="f733" fmla="val 2807952"/>
              <a:gd name="f734" fmla="val 1147853"/>
              <a:gd name="f735" fmla="val 2838838"/>
              <a:gd name="f736" fmla="val 1169782"/>
              <a:gd name="f737" fmla="val 2746795"/>
              <a:gd name="f738" fmla="val 1270371"/>
              <a:gd name="f739" fmla="val 2757709"/>
              <a:gd name="f740" fmla="val 1197067"/>
              <a:gd name="f741" fmla="val 2788208"/>
              <a:gd name="f742" fmla="val 1156528"/>
              <a:gd name="f743" fmla="val 2801163"/>
              <a:gd name="f744" fmla="val 1149172"/>
              <a:gd name="f745" fmla="val 1665749"/>
              <a:gd name="f746" fmla="val 1414840"/>
              <a:gd name="f747" fmla="val 1670517"/>
              <a:gd name="f748" fmla="val 1413011"/>
              <a:gd name="f749" fmla="val 1669204"/>
              <a:gd name="f750" fmla="val 1480634"/>
              <a:gd name="f751" fmla="val 1669976"/>
              <a:gd name="f752" fmla="val 1494919"/>
              <a:gd name="f753" fmla="val 1670366"/>
              <a:gd name="f754" fmla="val 1512182"/>
              <a:gd name="f755" fmla="val 1673853"/>
              <a:gd name="f756" fmla="val 1529234"/>
              <a:gd name="f757" fmla="val 1680272"/>
              <a:gd name="f758" fmla="val 1545264"/>
              <a:gd name="f759" fmla="val 1668433"/>
              <a:gd name="f760" fmla="val 1552472"/>
              <a:gd name="f761" fmla="val 1654224"/>
              <a:gd name="f762" fmla="val 1557928"/>
              <a:gd name="f763" fmla="val 1645988"/>
              <a:gd name="f764" fmla="val 1549074"/>
              <a:gd name="f765" fmla="val 1630338"/>
              <a:gd name="f766" fmla="val 1532909"/>
              <a:gd name="f767" fmla="val 1645576"/>
              <a:gd name="f768" fmla="val 1527041"/>
              <a:gd name="f769" fmla="val 1658652"/>
              <a:gd name="f770" fmla="val 1444471"/>
              <a:gd name="f771" fmla="val 1444367"/>
              <a:gd name="f772" fmla="val 1661895"/>
              <a:gd name="f773" fmla="val 1423776"/>
              <a:gd name="f774" fmla="val 1664160"/>
              <a:gd name="f775" fmla="val 1415449"/>
              <a:gd name="f776" fmla="val 2598950"/>
              <a:gd name="f777" fmla="val 1100802"/>
              <a:gd name="f778" fmla="val 2609245"/>
              <a:gd name="f779" fmla="val 1106053"/>
              <a:gd name="f780" fmla="val 2616144"/>
              <a:gd name="f781" fmla="val 1123453"/>
              <a:gd name="f782" fmla="val 2624071"/>
              <a:gd name="f783" fmla="val 1146103"/>
              <a:gd name="f784" fmla="val 2626749"/>
              <a:gd name="f785" fmla="val 1153927"/>
              <a:gd name="f786" fmla="val 2629425"/>
              <a:gd name="f787" fmla="val 1161547"/>
              <a:gd name="f788" fmla="val 2632823"/>
              <a:gd name="f789" fmla="val 1169165"/>
              <a:gd name="f790" fmla="val 1180078"/>
              <a:gd name="f791" fmla="val 2648780"/>
              <a:gd name="f792" fmla="val 1193463"/>
              <a:gd name="f793" fmla="val 2655988"/>
              <a:gd name="f794" fmla="val 1194903"/>
              <a:gd name="f795" fmla="val 2659371"/>
              <a:gd name="f796" fmla="val 1196175"/>
              <a:gd name="f797" fmla="val 2663145"/>
              <a:gd name="f798" fmla="val 1195873"/>
              <a:gd name="f799" fmla="val 2666284"/>
              <a:gd name="f800" fmla="val 1194080"/>
              <a:gd name="f801" fmla="val 2676579"/>
              <a:gd name="f802" fmla="val 1188418"/>
              <a:gd name="f803" fmla="val 2683683"/>
              <a:gd name="f804" fmla="val 1166694"/>
              <a:gd name="f805" fmla="val 2687492"/>
              <a:gd name="f806" fmla="val 1151148"/>
              <a:gd name="f807" fmla="val 2715291"/>
              <a:gd name="f808" fmla="val 1176269"/>
              <a:gd name="f809" fmla="val 2719718"/>
              <a:gd name="f810" fmla="val 1207774"/>
              <a:gd name="f811" fmla="val 2716835"/>
              <a:gd name="f812" fmla="val 1245455"/>
              <a:gd name="f813" fmla="val 2714539"/>
              <a:gd name="f814" fmla="val 1241125"/>
              <a:gd name="f815" fmla="val 2711887"/>
              <a:gd name="f816" fmla="val 1236993"/>
              <a:gd name="f817" fmla="val 2708907"/>
              <a:gd name="f818" fmla="val 1233101"/>
              <a:gd name="f819" fmla="val 2706203"/>
              <a:gd name="f820" fmla="val 1229514"/>
              <a:gd name="f821" fmla="val 2701103"/>
              <a:gd name="f822" fmla="val 1228800"/>
              <a:gd name="f823" fmla="val 2697517"/>
              <a:gd name="f824" fmla="val 1231504"/>
              <a:gd name="f825" fmla="val 2695378"/>
              <a:gd name="f826" fmla="val 1233117"/>
              <a:gd name="f827" fmla="val 2694171"/>
              <a:gd name="f828" fmla="val 1235677"/>
              <a:gd name="f829" fmla="val 2694287"/>
              <a:gd name="f830" fmla="val 1238352"/>
              <a:gd name="f831" fmla="val 2695373"/>
              <a:gd name="f832" fmla="val 1245412"/>
              <a:gd name="f833" fmla="val 2692234"/>
              <a:gd name="f834" fmla="val 1252457"/>
              <a:gd name="f835" fmla="val 2686256"/>
              <a:gd name="f836" fmla="val 1256370"/>
              <a:gd name="f837" fmla="val 2680541"/>
              <a:gd name="f838" fmla="val 1258908"/>
              <a:gd name="f839" fmla="val 2673880"/>
              <a:gd name="f840" fmla="val 1257991"/>
              <a:gd name="f841" fmla="val 1254001"/>
              <a:gd name="f842" fmla="val 2665472"/>
              <a:gd name="f843" fmla="val 1251303"/>
              <a:gd name="f844" fmla="val 2660372"/>
              <a:gd name="f845" fmla="val 1252027"/>
              <a:gd name="f846" fmla="val 2657674"/>
              <a:gd name="f847" fmla="val 1255618"/>
              <a:gd name="f848" fmla="val 2655979"/>
              <a:gd name="f849" fmla="val 1257874"/>
              <a:gd name="f850" fmla="val 2655575"/>
              <a:gd name="f851" fmla="val 1260847"/>
              <a:gd name="f852" fmla="val 2656605"/>
              <a:gd name="f853" fmla="val 1263473"/>
              <a:gd name="f854" fmla="val 2657119"/>
              <a:gd name="f855" fmla="val 1264811"/>
              <a:gd name="f856" fmla="val 2657429"/>
              <a:gd name="f857" fmla="val 1265738"/>
              <a:gd name="f858" fmla="val 2657635"/>
              <a:gd name="f859" fmla="val 1266459"/>
              <a:gd name="f860" fmla="val 2656741"/>
              <a:gd name="f861" fmla="val 1267026"/>
              <a:gd name="f862" fmla="val 2655997"/>
              <a:gd name="f863" fmla="val 1267803"/>
              <a:gd name="f864" fmla="val 2655473"/>
              <a:gd name="f865" fmla="val 1268724"/>
              <a:gd name="f866" fmla="val 2640132"/>
              <a:gd name="f867" fmla="val 2631484"/>
              <a:gd name="f868" fmla="val 1294669"/>
              <a:gd name="f869" fmla="val 2629322"/>
              <a:gd name="f870" fmla="val 1293536"/>
              <a:gd name="f871" fmla="val 2619748"/>
              <a:gd name="f872" fmla="val 1288697"/>
              <a:gd name="f873" fmla="val 2616041"/>
              <a:gd name="f874" fmla="val 1242675"/>
              <a:gd name="f875" fmla="val 2628704"/>
              <a:gd name="f876" fmla="val 1210142"/>
              <a:gd name="f877" fmla="val 2630164"/>
              <a:gd name="f878" fmla="val 1206107"/>
              <a:gd name="f879" fmla="val 2628283"/>
              <a:gd name="f880" fmla="val 1201628"/>
              <a:gd name="f881" fmla="val 2624381"/>
              <a:gd name="f882" fmla="val 1199846"/>
              <a:gd name="f883" fmla="val 2623336"/>
              <a:gd name="f884" fmla="val 1199403"/>
              <a:gd name="f885" fmla="val 2622218"/>
              <a:gd name="f886" fmla="val 1199157"/>
              <a:gd name="f887" fmla="val 2621085"/>
              <a:gd name="f888" fmla="val 1199126"/>
              <a:gd name="f889" fmla="val 2618044"/>
              <a:gd name="f890" fmla="val 1199138"/>
              <a:gd name="f891" fmla="val 2615264"/>
              <a:gd name="f892" fmla="val 1200846"/>
              <a:gd name="f893" fmla="val 2613878"/>
              <a:gd name="f894" fmla="val 1203552"/>
              <a:gd name="f895" fmla="val 2609636"/>
              <a:gd name="f896" fmla="val 1210946"/>
              <a:gd name="f897" fmla="val 2604596"/>
              <a:gd name="f898" fmla="val 1217850"/>
              <a:gd name="f899" fmla="val 2598847"/>
              <a:gd name="f900" fmla="val 1224143"/>
              <a:gd name="f901" fmla="val 2597303"/>
              <a:gd name="f902" fmla="val 1225997"/>
              <a:gd name="f903" fmla="val 2595758"/>
              <a:gd name="f904" fmla="val 1227747"/>
              <a:gd name="f905" fmla="val 2594419"/>
              <a:gd name="f906" fmla="val 1229497"/>
              <a:gd name="f907" fmla="val 2581654"/>
              <a:gd name="f908" fmla="val 1210553"/>
              <a:gd name="f909" fmla="val 2587007"/>
              <a:gd name="f910" fmla="val 1183784"/>
              <a:gd name="f911" fmla="val 2592670"/>
              <a:gd name="f912" fmla="val 1155780"/>
              <a:gd name="f913" fmla="val 1155678"/>
              <a:gd name="f914" fmla="val 2597154"/>
              <a:gd name="f915" fmla="val 1137739"/>
              <a:gd name="f916" fmla="val 2599264"/>
              <a:gd name="f917" fmla="val 1119290"/>
              <a:gd name="f918" fmla="val 1158355"/>
              <a:gd name="f919" fmla="val 2394922"/>
              <a:gd name="f920" fmla="val 1159461"/>
              <a:gd name="f921" fmla="val 2396777"/>
              <a:gd name="f922" fmla="val 1160103"/>
              <a:gd name="f923" fmla="val 2398700"/>
              <a:gd name="f924" fmla="val 1160208"/>
              <a:gd name="f925" fmla="val 2423822"/>
              <a:gd name="f926" fmla="val 1172048"/>
              <a:gd name="f927" fmla="val 2467578"/>
              <a:gd name="f928" fmla="val 1259664"/>
              <a:gd name="f929" fmla="val 1426041"/>
              <a:gd name="f930" fmla="val 2534191"/>
              <a:gd name="f931" fmla="val 1430364"/>
              <a:gd name="f932" fmla="val 2533881"/>
              <a:gd name="f933" fmla="val 1432630"/>
              <a:gd name="f934" fmla="val 2533264"/>
              <a:gd name="f935" fmla="val 1434483"/>
              <a:gd name="f936" fmla="val 2532750"/>
              <a:gd name="f937" fmla="val 1436337"/>
              <a:gd name="f938" fmla="val 1436233"/>
              <a:gd name="f939" fmla="val 2530689"/>
              <a:gd name="f940" fmla="val 2529867"/>
              <a:gd name="f941" fmla="val 1446529"/>
              <a:gd name="f942" fmla="val 2524512"/>
              <a:gd name="f943" fmla="val 1445602"/>
              <a:gd name="f944" fmla="val 2514217"/>
              <a:gd name="f945" fmla="val 1423982"/>
              <a:gd name="f946" fmla="val 2396229"/>
              <a:gd name="f947" fmla="val 1211171"/>
              <a:gd name="f948" fmla="val 2769136"/>
              <a:gd name="f949" fmla="val 957385"/>
              <a:gd name="f950" fmla="val 2812894"/>
              <a:gd name="f951" fmla="val 976122"/>
              <a:gd name="f952" fmla="val 2801258"/>
              <a:gd name="f953" fmla="val 1052412"/>
              <a:gd name="f954" fmla="val 2776137"/>
              <a:gd name="f955" fmla="val 1087006"/>
              <a:gd name="f956" fmla="val 2777579"/>
              <a:gd name="f957" fmla="val 1092566"/>
              <a:gd name="f958" fmla="val 1097301"/>
              <a:gd name="f959" fmla="val 2767592"/>
              <a:gd name="f960" fmla="val 1099670"/>
              <a:gd name="f961" fmla="val 2766340"/>
              <a:gd name="f962" fmla="val 1100347"/>
              <a:gd name="f963" fmla="val 2764830"/>
              <a:gd name="f964" fmla="val 2763577"/>
              <a:gd name="f965" fmla="val 2760592"/>
              <a:gd name="f966" fmla="val 1101728"/>
              <a:gd name="f967" fmla="val 1117687"/>
              <a:gd name="f968" fmla="val 1118304"/>
              <a:gd name="f969" fmla="val 2786125"/>
              <a:gd name="f970" fmla="val 1132718"/>
              <a:gd name="f971" fmla="val 2761518"/>
              <a:gd name="f972" fmla="val 1154751"/>
              <a:gd name="f973" fmla="val 2744015"/>
              <a:gd name="f974" fmla="val 1168960"/>
              <a:gd name="f975" fmla="val 2754311"/>
              <a:gd name="f976" fmla="val 1137557"/>
              <a:gd name="f977" fmla="val 2729705"/>
              <a:gd name="f978" fmla="val 983947"/>
              <a:gd name="f979" fmla="val 957487"/>
              <a:gd name="f980" fmla="val 808131"/>
              <a:gd name="f981" fmla="val 1516642"/>
              <a:gd name="f982" fmla="val 822853"/>
              <a:gd name="f983" fmla="val 1510465"/>
              <a:gd name="f984" fmla="val 1433692"/>
              <a:gd name="f985" fmla="val 1524261"/>
              <a:gd name="f986" fmla="val 1494745"/>
              <a:gd name="f987" fmla="val 1557825"/>
              <a:gd name="f988" fmla="val 1477242"/>
              <a:gd name="f989" fmla="val 1570076"/>
              <a:gd name="f990" fmla="val 1419896"/>
              <a:gd name="f991" fmla="val 1570180"/>
              <a:gd name="f992" fmla="val 1384274"/>
              <a:gd name="f993" fmla="val 1369139"/>
              <a:gd name="f994" fmla="val 1343606"/>
              <a:gd name="f995" fmla="val 1570694"/>
              <a:gd name="f996" fmla="val 1298510"/>
              <a:gd name="f997" fmla="val 1567812"/>
              <a:gd name="f998" fmla="val 1252695"/>
              <a:gd name="f999" fmla="val 1564414"/>
              <a:gd name="f1000" fmla="val 1207395"/>
              <a:gd name="f1001" fmla="val 1561119"/>
              <a:gd name="f1002" fmla="val 1128531"/>
              <a:gd name="f1003" fmla="val 1555250"/>
              <a:gd name="f1004" fmla="val 1054196"/>
              <a:gd name="f1005" fmla="val 1549794"/>
              <a:gd name="f1006" fmla="val 985010"/>
              <a:gd name="f1007" fmla="val 1546499"/>
              <a:gd name="f1008" fmla="val 985009"/>
              <a:gd name="f1009" fmla="val 1548558"/>
              <a:gd name="f1010" fmla="val 982024"/>
              <a:gd name="f1011" fmla="val 1539705"/>
              <a:gd name="f1012" fmla="val 967713"/>
              <a:gd name="f1013" fmla="val 1537131"/>
              <a:gd name="f1014" fmla="val 954843"/>
              <a:gd name="f1015" fmla="val 1534866"/>
              <a:gd name="f1016" fmla="val 1627147"/>
              <a:gd name="f1017" fmla="val 1234645"/>
              <a:gd name="f1018" fmla="val 1657416"/>
              <a:gd name="f1019" fmla="val 1300537"/>
              <a:gd name="f1020" fmla="val 1656386"/>
              <a:gd name="f1021" fmla="val 1423775"/>
              <a:gd name="f1022" fmla="val 1613763"/>
              <a:gd name="f1023" fmla="val 1488638"/>
              <a:gd name="f1024" fmla="val 1612115"/>
              <a:gd name="f1025" fmla="val 1439734"/>
              <a:gd name="f1026" fmla="val 1621073"/>
              <a:gd name="f1027" fmla="val 1286638"/>
              <a:gd name="f1028" fmla="val 1234748"/>
              <a:gd name="f1029" fmla="val 1735730"/>
              <a:gd name="f1030" fmla="val 943844"/>
              <a:gd name="f1031" fmla="val 1737774"/>
              <a:gd name="f1032" fmla="val 944054"/>
              <a:gd name="f1033" fmla="val 1739662"/>
              <a:gd name="f1034" fmla="val 945029"/>
              <a:gd name="f1035" fmla="val 1741017"/>
              <a:gd name="f1036" fmla="val 946573"/>
              <a:gd name="f1037" fmla="val 1744928"/>
              <a:gd name="f1038" fmla="val 951103"/>
              <a:gd name="f1039" fmla="val 1753164"/>
              <a:gd name="f1040" fmla="val 960473"/>
              <a:gd name="f1041" fmla="val 1743692"/>
              <a:gd name="f1042" fmla="val 1404112"/>
              <a:gd name="f1043" fmla="val 1743693"/>
              <a:gd name="f1044" fmla="val 1413789"/>
              <a:gd name="f1045" fmla="val 1745444"/>
              <a:gd name="f1046" fmla="val 1485858"/>
              <a:gd name="f1047" fmla="val 1747194"/>
              <a:gd name="f1048" fmla="val 1560193"/>
              <a:gd name="f1049" fmla="val 1582637"/>
              <a:gd name="f1050" fmla="val 1745228"/>
              <a:gd name="f1051" fmla="val 1585544"/>
              <a:gd name="f1052" fmla="val 1743455"/>
              <a:gd name="f1053" fmla="val 1588105"/>
              <a:gd name="f1054" fmla="val 1740810"/>
              <a:gd name="f1055" fmla="val 1589329"/>
              <a:gd name="f1056" fmla="val 1739718"/>
              <a:gd name="f1057" fmla="val 1589856"/>
              <a:gd name="f1058" fmla="val 1738522"/>
              <a:gd name="f1059" fmla="val 1590136"/>
              <a:gd name="f1060" fmla="val 1737310"/>
              <a:gd name="f1061" fmla="val 1590153"/>
              <a:gd name="f1062" fmla="val 1735658"/>
              <a:gd name="f1063" fmla="val 1734047"/>
              <a:gd name="f1064" fmla="val 1589635"/>
              <a:gd name="f1065" fmla="val 1732676"/>
              <a:gd name="f1066" fmla="val 1588712"/>
              <a:gd name="f1067" fmla="val 1659269"/>
              <a:gd name="f1068" fmla="val 1538365"/>
              <a:gd name="f1069" fmla="val 1682023"/>
              <a:gd name="f1070" fmla="val 1396699"/>
              <a:gd name="f1071" fmla="val 1698702"/>
              <a:gd name="f1072" fmla="val 1293330"/>
              <a:gd name="f1073" fmla="val 1698701"/>
              <a:gd name="f1074" fmla="val 1293227"/>
              <a:gd name="f1075" fmla="val 1701070"/>
              <a:gd name="f1076" fmla="val 1278401"/>
              <a:gd name="f1077" fmla="val 1711777"/>
              <a:gd name="f1078" fmla="val 1141676"/>
              <a:gd name="f1079" fmla="val 1718778"/>
              <a:gd name="f1080" fmla="val 1051281"/>
              <a:gd name="f1081" fmla="val 1722794"/>
              <a:gd name="f1082" fmla="val 998979"/>
              <a:gd name="f1083" fmla="val 1726088"/>
              <a:gd name="f1084" fmla="val 957693"/>
              <a:gd name="f1085" fmla="val 1726808"/>
              <a:gd name="f1086" fmla="val 1727267"/>
              <a:gd name="f1087" fmla="val 946635"/>
              <a:gd name="f1088" fmla="val 1731262"/>
              <a:gd name="f1089" fmla="val 943385"/>
              <a:gd name="f1090" fmla="val 1594716"/>
              <a:gd name="f1091" fmla="val 939264"/>
              <a:gd name="f1092" fmla="val 1617881"/>
              <a:gd name="f1093" fmla="val 1113569"/>
              <a:gd name="f1094" fmla="val 1618705"/>
              <a:gd name="f1095" fmla="val 1251221"/>
              <a:gd name="f1096" fmla="val 1597290"/>
              <a:gd name="f1097" fmla="val 1349956"/>
              <a:gd name="f1098" fmla="val 1349853"/>
              <a:gd name="f1099" fmla="val 1597805"/>
              <a:gd name="f1100" fmla="val 1302184"/>
              <a:gd name="f1101" fmla="val 1595540"/>
              <a:gd name="f1102" fmla="val 1250809"/>
              <a:gd name="f1103" fmla="val 1593069"/>
              <a:gd name="f1104" fmla="val 1197272"/>
              <a:gd name="f1105" fmla="val 1589054"/>
              <a:gd name="f1106" fmla="val 1107906"/>
              <a:gd name="f1107" fmla="val 1584935"/>
              <a:gd name="f1108" fmla="val 1015760"/>
              <a:gd name="f1109" fmla="val 1513792"/>
              <a:gd name="f1110" fmla="val 661283"/>
              <a:gd name="f1111" fmla="val 1517704"/>
              <a:gd name="f1112" fmla="val 707510"/>
              <a:gd name="f1113" fmla="val 1523059"/>
              <a:gd name="f1114" fmla="val 753119"/>
              <a:gd name="f1115" fmla="val 1529646"/>
              <a:gd name="f1116" fmla="val 797597"/>
              <a:gd name="f1117" fmla="val 1530256"/>
              <a:gd name="f1118" fmla="val 801561"/>
              <a:gd name="f1119" fmla="val 1533667"/>
              <a:gd name="f1120" fmla="val 804491"/>
              <a:gd name="f1121" fmla="val 1537678"/>
              <a:gd name="f1122" fmla="val 804494"/>
              <a:gd name="f1123" fmla="val 1541689"/>
              <a:gd name="f1124" fmla="val 1545100"/>
              <a:gd name="f1125" fmla="val 1545708"/>
              <a:gd name="f1126" fmla="val 1546533"/>
              <a:gd name="f1127" fmla="val 792036"/>
              <a:gd name="f1128" fmla="val 1547355"/>
              <a:gd name="f1129" fmla="val 786374"/>
              <a:gd name="f1130" fmla="val 1548076"/>
              <a:gd name="f1131" fmla="val 780609"/>
              <a:gd name="f1132" fmla="val 1547562"/>
              <a:gd name="f1133" fmla="val 816746"/>
              <a:gd name="f1134" fmla="val 847221"/>
              <a:gd name="f1135" fmla="val 1545502"/>
              <a:gd name="f1136" fmla="val 870490"/>
              <a:gd name="f1137" fmla="val 1544267"/>
              <a:gd name="f1138" fmla="val 870489"/>
              <a:gd name="f1139" fmla="val 1531500"/>
              <a:gd name="f1140" fmla="val 877182"/>
              <a:gd name="f1141" fmla="val 1528825"/>
              <a:gd name="f1142" fmla="val 913215"/>
              <a:gd name="f1143" fmla="val 1533972"/>
              <a:gd name="f1144" fmla="val 1008965"/>
              <a:gd name="f1145" fmla="val 1531398"/>
              <a:gd name="f1146" fmla="val 966753"/>
              <a:gd name="f1147" fmla="val 1529132"/>
              <a:gd name="f1148" fmla="val 923718"/>
              <a:gd name="f1149" fmla="val 1526662"/>
              <a:gd name="f1150" fmla="val 880167"/>
              <a:gd name="f1151" fmla="val 1522750"/>
              <a:gd name="f1152" fmla="val 807274"/>
              <a:gd name="f1153" fmla="val 1518734"/>
              <a:gd name="f1154" fmla="val 733557"/>
              <a:gd name="f1155" fmla="val 1135016"/>
              <a:gd name="f1156" fmla="val 705451"/>
              <a:gd name="f1157" fmla="val 1172919"/>
              <a:gd name="f1158" fmla="val 783162"/>
              <a:gd name="f1159" fmla="val 1206601"/>
              <a:gd name="f1160" fmla="val 862864"/>
              <a:gd name="f1161" fmla="val 1235914"/>
              <a:gd name="f1162" fmla="val 944206"/>
              <a:gd name="f1163" fmla="val 1265976"/>
              <a:gd name="f1164" fmla="val 1022761"/>
              <a:gd name="f1165" fmla="val 1296760"/>
              <a:gd name="f1166" fmla="val 1103376"/>
              <a:gd name="f1167" fmla="val 1332589"/>
              <a:gd name="f1168" fmla="val 1174725"/>
              <a:gd name="f1169" fmla="val 1265050"/>
              <a:gd name="f1170" fmla="val 1052619"/>
              <a:gd name="f1171" fmla="val 1206982"/>
              <a:gd name="f1172" fmla="val 915069"/>
              <a:gd name="f1173" fmla="val 308176"/>
              <a:gd name="f1174" fmla="val 823130"/>
              <a:gd name="f1175" fmla="val 391055"/>
              <a:gd name="f1176" fmla="val 879446"/>
              <a:gd name="f1177" fmla="val 472906"/>
              <a:gd name="f1178" fmla="val 942147"/>
              <a:gd name="f1179" fmla="val 552181"/>
              <a:gd name="f1180" fmla="val 1003097"/>
              <a:gd name="f1181" fmla="val 693540"/>
              <a:gd name="f1182" fmla="val 1111715"/>
              <a:gd name="f1183" fmla="val 839636"/>
              <a:gd name="f1184" fmla="val 1223835"/>
              <a:gd name="f1185" fmla="val 998702"/>
              <a:gd name="f1186" fmla="val 1305788"/>
              <a:gd name="f1187" fmla="val 969463"/>
              <a:gd name="f1188" fmla="val 1300640"/>
              <a:gd name="f1189" fmla="val 914999"/>
              <a:gd name="f1190" fmla="val 1269960"/>
              <a:gd name="f1191" fmla="val 836443"/>
              <a:gd name="f1192" fmla="val 1214261"/>
              <a:gd name="f1193" fmla="val 827899"/>
              <a:gd name="f1194" fmla="val 1208289"/>
              <a:gd name="f1195" fmla="val 764786"/>
              <a:gd name="f1196" fmla="val 1166076"/>
              <a:gd name="f1197" fmla="val 608087"/>
              <a:gd name="f1198" fmla="val 1061474"/>
              <a:gd name="f1199" fmla="val 446548"/>
              <a:gd name="f1200" fmla="val 953574"/>
              <a:gd name="f1201" fmla="val 1555284"/>
              <a:gd name="f1202" fmla="val 71961"/>
              <a:gd name="f1203" fmla="val 1557034"/>
              <a:gd name="f1204" fmla="val 126013"/>
              <a:gd name="f1205" fmla="val 189846"/>
              <a:gd name="f1206" fmla="val 1557137"/>
              <a:gd name="f1207" fmla="val 256252"/>
              <a:gd name="f1208" fmla="val 1557136"/>
              <a:gd name="f1209" fmla="val 295376"/>
              <a:gd name="f1210" fmla="val 335014"/>
              <a:gd name="f1211" fmla="val 1557754"/>
              <a:gd name="f1212" fmla="val 373211"/>
              <a:gd name="f1213" fmla="val 1555970"/>
              <a:gd name="f1214" fmla="val 345139"/>
              <a:gd name="f1215" fmla="val 1553773"/>
              <a:gd name="f1216" fmla="val 317203"/>
              <a:gd name="f1217" fmla="val 1551166"/>
              <a:gd name="f1218" fmla="val 289405"/>
              <a:gd name="f1219" fmla="val 1550688"/>
              <a:gd name="f1220" fmla="val 285181"/>
              <a:gd name="f1221" fmla="val 1547076"/>
              <a:gd name="f1222" fmla="val 282015"/>
              <a:gd name="f1223" fmla="val 1542825"/>
              <a:gd name="f1224" fmla="val 282095"/>
              <a:gd name="f1225" fmla="val 1538531"/>
              <a:gd name="f1226" fmla="val 282201"/>
              <a:gd name="f1227" fmla="val 1535060"/>
              <a:gd name="f1228" fmla="val 285627"/>
              <a:gd name="f1229" fmla="val 1534898"/>
              <a:gd name="f1230" fmla="val 289919"/>
              <a:gd name="f1231" fmla="val 1532839"/>
              <a:gd name="f1232" fmla="val 347368"/>
              <a:gd name="f1233" fmla="val 1534897"/>
              <a:gd name="f1234" fmla="val 412643"/>
              <a:gd name="f1235" fmla="val 1536957"/>
              <a:gd name="f1236" fmla="val 481830"/>
              <a:gd name="f1237" fmla="val 1539428"/>
              <a:gd name="f1238" fmla="val 566459"/>
              <a:gd name="f1239" fmla="val 1542105"/>
              <a:gd name="f1240" fmla="val 653458"/>
              <a:gd name="f1241" fmla="val 1536956"/>
              <a:gd name="f1242" fmla="val 728925"/>
              <a:gd name="f1243" fmla="val 1511321"/>
              <a:gd name="f1244" fmla="val 509422"/>
              <a:gd name="f1245" fmla="val 1518117"/>
              <a:gd name="f1246" fmla="val 268195"/>
              <a:gd name="f1247" fmla="val 231441"/>
              <a:gd name="f1248" fmla="val 691192"/>
              <a:gd name="f1249" fmla="val 232894"/>
              <a:gd name="f1250" fmla="val 689784"/>
              <a:gd name="f1251" fmla="val 235476"/>
              <a:gd name="f1252" fmla="val 689834"/>
              <a:gd name="f1253" fmla="val 238235"/>
              <a:gd name="f1254" fmla="val 269122"/>
              <a:gd name="f1255" fmla="val 689860"/>
              <a:gd name="f1256" fmla="val 270334"/>
              <a:gd name="f1257" fmla="val 690141"/>
              <a:gd name="f1258" fmla="val 271527"/>
              <a:gd name="f1259" fmla="val 690658"/>
              <a:gd name="f1260" fmla="val 272623"/>
              <a:gd name="f1261" fmla="val 721338"/>
              <a:gd name="f1262" fmla="val 333469"/>
              <a:gd name="f1263" fmla="val 786303"/>
              <a:gd name="f1264" fmla="val 579638"/>
              <a:gd name="f1265" fmla="val 896363"/>
              <a:gd name="f1266" fmla="val 774328"/>
              <a:gd name="f1267" fmla="val 1034016"/>
              <a:gd name="f1268" fmla="val 1003303"/>
              <a:gd name="f1269" fmla="val 1051313"/>
              <a:gd name="f1270" fmla="val 1031924"/>
              <a:gd name="f1271" fmla="val 1053268"/>
              <a:gd name="f1272" fmla="val 1034190"/>
              <a:gd name="f1273" fmla="val 1094451"/>
              <a:gd name="f1274" fmla="val 1070224"/>
              <a:gd name="f1275" fmla="val 1128529"/>
              <a:gd name="f1276" fmla="val 1114908"/>
              <a:gd name="f1277" fmla="val 1161578"/>
              <a:gd name="f1278" fmla="val 1158458"/>
              <a:gd name="f1279" fmla="val 1162505"/>
              <a:gd name="f1280" fmla="val 1159694"/>
              <a:gd name="f1281" fmla="val 1254239"/>
              <a:gd name="f1282" fmla="val 1279740"/>
              <a:gd name="f1283" fmla="val 1270609"/>
              <a:gd name="f1284" fmla="val 1274286"/>
              <a:gd name="f1285" fmla="val 1279806"/>
              <a:gd name="f1286" fmla="val 1277527"/>
              <a:gd name="f1287" fmla="val 1277334"/>
              <a:gd name="f1288" fmla="val 1278434"/>
              <a:gd name="f1289" fmla="val 1273769"/>
              <a:gd name="f1290" fmla="val 1281831"/>
              <a:gd name="f1291" fmla="val 1261620"/>
              <a:gd name="f1292" fmla="val 1282343"/>
              <a:gd name="f1293" fmla="val 1260048"/>
              <a:gd name="f1294" fmla="val 1258353"/>
              <a:gd name="f1295" fmla="val 1256781"/>
              <a:gd name="f1296" fmla="val 1260949"/>
              <a:gd name="f1297" fmla="val 1216925"/>
              <a:gd name="f1298" fmla="val 1236846"/>
              <a:gd name="f1299" fmla="val 1178843"/>
              <a:gd name="f1300" fmla="val 1209762"/>
              <a:gd name="f1301" fmla="val 1142912"/>
              <a:gd name="f1302" fmla="val 1194801"/>
              <a:gd name="f1303" fmla="val 1125925"/>
              <a:gd name="f1304" fmla="val 1181299"/>
              <a:gd name="f1305" fmla="val 1107706"/>
              <a:gd name="f1306" fmla="val 1169403"/>
              <a:gd name="f1307" fmla="val 1088448"/>
              <a:gd name="f1308" fmla="val 1077978"/>
              <a:gd name="f1309" fmla="val 971799"/>
              <a:gd name="f1310" fmla="val 1004673"/>
              <a:gd name="f1311" fmla="val 845471"/>
              <a:gd name="f1312" fmla="val 926530"/>
              <a:gd name="f1313" fmla="val 711629"/>
              <a:gd name="f1314" fmla="val 915411"/>
              <a:gd name="f1315" fmla="val 692684"/>
              <a:gd name="f1316" fmla="val 904394"/>
              <a:gd name="f1317" fmla="val 673534"/>
              <a:gd name="f1318" fmla="val 893173"/>
              <a:gd name="f1319" fmla="val 654487"/>
              <a:gd name="f1320" fmla="val 846327"/>
              <a:gd name="f1321" fmla="val 574491"/>
              <a:gd name="f1322" fmla="val 804012"/>
              <a:gd name="f1323" fmla="val 463915"/>
              <a:gd name="f1324" fmla="val 769625"/>
              <a:gd name="f1325" fmla="val 374961"/>
              <a:gd name="f1326" fmla="val 733076"/>
              <a:gd name="f1327" fmla="val 279521"/>
              <a:gd name="f1328" fmla="val 716293"/>
              <a:gd name="f1329" fmla="val 237103"/>
              <a:gd name="f1330" fmla="val 701262"/>
              <a:gd name="f1331" fmla="val 230822"/>
              <a:gd name="f1332" fmla="val 698756"/>
              <a:gd name="f1333" fmla="val 229671"/>
              <a:gd name="f1334" fmla="val 695832"/>
              <a:gd name="f1335" fmla="val 229906"/>
              <a:gd name="f1336" fmla="val 233327"/>
              <a:gd name="f1337" fmla="val 166165"/>
              <a:gd name="f1338" fmla="val 229505"/>
              <a:gd name="f1339" fmla="val 168022"/>
              <a:gd name="f1340" fmla="val 227754"/>
              <a:gd name="f1341" fmla="val 172508"/>
              <a:gd name="f1342" fmla="val 229311"/>
              <a:gd name="f1343" fmla="val 176461"/>
              <a:gd name="f1344" fmla="val 343387"/>
              <a:gd name="f1345" fmla="val 500155"/>
              <a:gd name="f1346" fmla="val 595835"/>
              <a:gd name="f1347" fmla="val 775975"/>
              <a:gd name="f1348" fmla="val 840047"/>
              <a:gd name="f1349" fmla="val 1042735"/>
              <a:gd name="f1350" fmla="val 870934"/>
              <a:gd name="f1351" fmla="val 1075886"/>
              <a:gd name="f1352" fmla="val 696938"/>
              <a:gd name="f1353" fmla="val 917746"/>
              <a:gd name="f1354" fmla="val 548475"/>
              <a:gd name="f1355" fmla="val 720482"/>
              <a:gd name="f1356" fmla="val 404130"/>
              <a:gd name="f1357" fmla="val 528880"/>
              <a:gd name="f1358" fmla="val 348122"/>
              <a:gd name="f1359" fmla="val 454547"/>
              <a:gd name="f1360" fmla="val 290261"/>
              <a:gd name="f1361" fmla="val 377741"/>
              <a:gd name="f1362" fmla="val 232503"/>
              <a:gd name="f1363" fmla="val 305466"/>
              <a:gd name="f1364" fmla="val 229669"/>
              <a:gd name="f1365" fmla="val 301980"/>
              <a:gd name="f1366" fmla="val 224546"/>
              <a:gd name="f1367" fmla="val 301452"/>
              <a:gd name="f1368" fmla="val 221060"/>
              <a:gd name="f1369" fmla="val 304286"/>
              <a:gd name="f1370" fmla="val 218176"/>
              <a:gd name="f1371" fmla="val 306631"/>
              <a:gd name="f1372" fmla="val 217248"/>
              <a:gd name="f1373" fmla="val 310636"/>
              <a:gd name="f1374" fmla="val 218809"/>
              <a:gd name="f1375" fmla="val 314011"/>
              <a:gd name="f1376" fmla="val 398880"/>
              <a:gd name="f1377" fmla="val 697420"/>
              <a:gd name="f1378" fmla="val 707337"/>
              <a:gd name="f1379" fmla="val 1058591"/>
              <a:gd name="f1380" fmla="val 1074890"/>
              <a:gd name="f1381" fmla="val 1319481"/>
              <a:gd name="f1382" fmla="val 711661"/>
              <a:gd name="f1383" fmla="val 1122115"/>
              <a:gd name="f1384" fmla="val 428017"/>
              <a:gd name="f1385" fmla="val 767636"/>
              <a:gd name="f1386" fmla="val 196160"/>
              <a:gd name="f1387" fmla="val 477814"/>
              <a:gd name="f1388" fmla="val 156932"/>
              <a:gd name="f1389" fmla="val 428807"/>
              <a:gd name="f1390" fmla="val 119972"/>
              <a:gd name="f1391" fmla="val 382580"/>
              <a:gd name="f1392" fmla="val 83525"/>
              <a:gd name="f1393" fmla="val 338103"/>
              <a:gd name="f1394" fmla="val 81408"/>
              <a:gd name="f1395" fmla="val 335536"/>
              <a:gd name="f1396" fmla="val 77942"/>
              <a:gd name="f1397" fmla="val 334517"/>
              <a:gd name="f1398" fmla="val 74774"/>
              <a:gd name="f1399" fmla="val 335529"/>
              <a:gd name="f1400" fmla="val 69818"/>
              <a:gd name="f1401" fmla="val 336993"/>
              <a:gd name="f1402" fmla="val 65942"/>
              <a:gd name="f1403" fmla="val 340869"/>
              <a:gd name="f1404" fmla="val 64478"/>
              <a:gd name="f1405" fmla="val 345825"/>
              <a:gd name="f1406" fmla="val 51712"/>
              <a:gd name="f1407" fmla="val 387315"/>
              <a:gd name="f1408" fmla="val 211912"/>
              <a:gd name="f1409" fmla="val 580359"/>
              <a:gd name="f1410" fmla="val 438415"/>
              <a:gd name="f1411" fmla="val 848456"/>
              <a:gd name="f1412" fmla="val 467860"/>
              <a:gd name="f1413" fmla="val 883359"/>
              <a:gd name="f1414" fmla="val 496380"/>
              <a:gd name="f1415" fmla="val 916922"/>
              <a:gd name="f1416" fmla="val 521913"/>
              <a:gd name="f1417" fmla="val 947501"/>
              <a:gd name="f1418" fmla="val 461168"/>
              <a:gd name="f1419" fmla="val 901479"/>
              <a:gd name="f1420" fmla="val 401454"/>
              <a:gd name="f1421" fmla="val 851648"/>
              <a:gd name="f1422" fmla="val 803362"/>
              <a:gd name="f1423" fmla="val 252271"/>
              <a:gd name="f1424" fmla="val 727071"/>
              <a:gd name="f1425" fmla="val 158065"/>
              <a:gd name="f1426" fmla="val 648310"/>
              <a:gd name="f1427" fmla="val 59331"/>
              <a:gd name="f1428" fmla="val 584477"/>
              <a:gd name="f1429" fmla="val 56009"/>
              <a:gd name="f1430" fmla="val 582371"/>
              <a:gd name="f1431" fmla="val 51650"/>
              <a:gd name="f1432" fmla="val 582982"/>
              <a:gd name="f1433" fmla="val 49035"/>
              <a:gd name="f1434" fmla="val 585918"/>
              <a:gd name="f1435" fmla="val 46586"/>
              <a:gd name="f1436" fmla="val 588914"/>
              <a:gd name="f1437" fmla="val 593219"/>
              <a:gd name="f1438" fmla="val 596214"/>
              <a:gd name="f1439" fmla="val 440989"/>
              <a:gd name="f1440" fmla="val 1043352"/>
              <a:gd name="f1441" fmla="val 985936"/>
              <a:gd name="f1442" fmla="val 1406685"/>
              <a:gd name="f1443" fmla="val 1459811"/>
              <a:gd name="f1444" fmla="val 1349062"/>
              <a:gd name="f1445" fmla="val 1461355"/>
              <a:gd name="f1446" fmla="val 1352047"/>
              <a:gd name="f1447" fmla="val 1465165"/>
              <a:gd name="f1448" fmla="val 1356784"/>
              <a:gd name="f1449" fmla="val 1471856"/>
              <a:gd name="f1450" fmla="val 1358329"/>
              <a:gd name="f1451" fmla="val 1474018"/>
              <a:gd name="f1452" fmla="val 1204717"/>
              <a:gd name="f1453" fmla="val 1448177"/>
              <a:gd name="f1454" fmla="val 824398"/>
              <a:gd name="f1455" fmla="val 1357781"/>
              <a:gd name="f1456" fmla="val 39151"/>
              <a:gd name="f1457" fmla="val 853089"/>
              <a:gd name="f1458" fmla="val 14853"/>
              <a:gd name="f1459" fmla="val 837544"/>
              <a:gd name="f1460" fmla="val 12160"/>
              <a:gd name="f1461" fmla="val 835796"/>
              <a:gd name="f1462" fmla="val 8692"/>
              <a:gd name="f1463" fmla="val 5999"/>
              <a:gd name="f1464" fmla="val 1505"/>
              <a:gd name="f1465" fmla="val 840490"/>
              <a:gd name="f1466" fmla="+- 0 0 771"/>
              <a:gd name="f1467" fmla="val 845855"/>
              <a:gd name="f1468" fmla="val 234"/>
              <a:gd name="f1469" fmla="val 851134"/>
              <a:gd name="f1470" fmla="val 10530"/>
              <a:gd name="f1471" fmla="val 919908"/>
              <a:gd name="f1472" fmla="val 765404"/>
              <a:gd name="f1473" fmla="val 1236428"/>
              <a:gd name="f1474" fmla="val 1489462"/>
              <a:gd name="f1475" fmla="val 993966"/>
              <a:gd name="f1476" fmla="val 1507376"/>
              <a:gd name="f1477" fmla="val 759741"/>
              <a:gd name="f1478" fmla="val 1444779"/>
              <a:gd name="f1479" fmla="val 532826"/>
              <a:gd name="f1480" fmla="val 1384035"/>
              <a:gd name="f1481" fmla="val 484333"/>
              <a:gd name="f1482" fmla="val 1371062"/>
              <a:gd name="f1483" fmla="val 434193"/>
              <a:gd name="f1484" fmla="val 1357678"/>
              <a:gd name="f1485" fmla="val 384878"/>
              <a:gd name="f1486" fmla="val 1345323"/>
              <a:gd name="f1487" fmla="val 382071"/>
              <a:gd name="f1488" fmla="val 1344618"/>
              <a:gd name="f1489" fmla="val 379101"/>
              <a:gd name="f1490" fmla="val 1345440"/>
              <a:gd name="f1491" fmla="val 377054"/>
              <a:gd name="f1492" fmla="val 1347485"/>
              <a:gd name="f1493" fmla="val 375062"/>
              <a:gd name="f1494" fmla="val 1349564"/>
              <a:gd name="f1495" fmla="val 374284"/>
              <a:gd name="f1496" fmla="val 1352521"/>
              <a:gd name="f1497" fmla="val 374994"/>
              <a:gd name="f1498" fmla="val 1355310"/>
              <a:gd name="f1499" fmla="val 382819"/>
              <a:gd name="f1500" fmla="val 1385270"/>
              <a:gd name="f1501" fmla="val 481760"/>
              <a:gd name="f1502" fmla="val 1418114"/>
              <a:gd name="f1503" fmla="val 631766"/>
              <a:gd name="f1504" fmla="val 1464753"/>
              <a:gd name="f1505" fmla="val 696011"/>
              <a:gd name="f1506" fmla="val 1484726"/>
              <a:gd name="f1507" fmla="val 756653"/>
              <a:gd name="f1508" fmla="val 1503567"/>
              <a:gd name="f1509" fmla="val 771685"/>
              <a:gd name="f1510" fmla="val 1514171"/>
              <a:gd name="f1511" fmla="val 775349"/>
              <a:gd name="f1512" fmla="val 1515773"/>
              <a:gd name="f1513" fmla="val 778805"/>
              <a:gd name="f1514" fmla="val 1517813"/>
              <a:gd name="f1515" fmla="val 781979"/>
              <a:gd name="f1516" fmla="val 1520246"/>
              <a:gd name="f1517" fmla="val 756344"/>
              <a:gd name="f1518" fmla="val 1535175"/>
              <a:gd name="f1519" fmla="val 574935"/>
              <a:gd name="f1520" fmla="val 1534351"/>
              <a:gd name="f1521" fmla="val 453446"/>
              <a:gd name="f1522" fmla="val 1533733"/>
              <a:gd name="f1523" fmla="val 256800"/>
              <a:gd name="f1524" fmla="val 206352"/>
              <a:gd name="f1525" fmla="val 1534453"/>
              <a:gd name="f1526" fmla="val 198527"/>
              <a:gd name="f1527" fmla="val 1547941"/>
              <a:gd name="f1528" fmla="val 196688"/>
              <a:gd name="f1529" fmla="val 1551127"/>
              <a:gd name="f1530" fmla="val 196689"/>
              <a:gd name="f1531" fmla="val 1555052"/>
              <a:gd name="f1532" fmla="val 1558237"/>
              <a:gd name="f1533" fmla="val 199846"/>
              <a:gd name="f1534" fmla="val 1560609"/>
              <a:gd name="f1535" fmla="val 202302"/>
              <a:gd name="f1536" fmla="val 1562129"/>
              <a:gd name="f1537" fmla="val 205014"/>
              <a:gd name="f1538" fmla="val 1562253"/>
              <a:gd name="f1539" fmla="val 516353"/>
              <a:gd name="f1540" fmla="val 1580371"/>
              <a:gd name="f1541" fmla="val 749960"/>
              <a:gd name="f1542" fmla="val 1579240"/>
              <a:gd name="f1543" fmla="val 937752"/>
              <a:gd name="f1544" fmla="val 1578313"/>
              <a:gd name="f1545" fmla="val 1076023"/>
              <a:gd name="f1546" fmla="val 1577695"/>
              <a:gd name="f1547" fmla="val 1189481"/>
              <a:gd name="f1548" fmla="val 1577181"/>
              <a:gd name="f1549" fmla="val 1291510"/>
              <a:gd name="f1550" fmla="val 1584490"/>
              <a:gd name="f1551" fmla="val 1281214"/>
              <a:gd name="f1552" fmla="val 1245591"/>
              <a:gd name="f1553" fmla="val 1593035"/>
              <a:gd name="f1554" fmla="val 1209144"/>
              <a:gd name="f1555" fmla="val 1600037"/>
              <a:gd name="f1556" fmla="val 1190510"/>
              <a:gd name="f1557" fmla="val 1188198"/>
              <a:gd name="f1558" fmla="val 1610830"/>
              <a:gd name="f1559" fmla="val 1186624"/>
              <a:gd name="f1560" fmla="val 1613095"/>
              <a:gd name="f1561" fmla="val 1186288"/>
              <a:gd name="f1562" fmla="val 1615686"/>
              <a:gd name="f1563" fmla="val 986759"/>
              <a:gd name="f1564" fmla="val 1627938"/>
              <a:gd name="f1565" fmla="val 757580"/>
              <a:gd name="f1566" fmla="val 1628967"/>
              <a:gd name="f1567" fmla="val 645357"/>
              <a:gd name="f1568" fmla="val 1592933"/>
              <a:gd name="f1569" fmla="val 641069"/>
              <a:gd name="f1570" fmla="val 1591596"/>
              <a:gd name="f1571" fmla="val 636508"/>
              <a:gd name="f1572" fmla="val 1593989"/>
              <a:gd name="f1573" fmla="val 635171"/>
              <a:gd name="f1574" fmla="val 1598277"/>
              <a:gd name="f1575" fmla="val 634176"/>
              <a:gd name="f1576" fmla="val 1601469"/>
              <a:gd name="f1577" fmla="val 635235"/>
              <a:gd name="f1578" fmla="val 1604944"/>
              <a:gd name="f1579" fmla="val 637841"/>
              <a:gd name="f1580" fmla="val 1607038"/>
              <a:gd name="f1581" fmla="val 776831"/>
              <a:gd name="f1582" fmla="val 1717818"/>
              <a:gd name="f1583" fmla="val 1004572"/>
              <a:gd name="f1584" fmla="val 1689402"/>
              <a:gd name="f1585" fmla="val 1208630"/>
              <a:gd name="f1586" fmla="val 1660679"/>
              <a:gd name="f1587" fmla="val 879994"/>
              <a:gd name="f1588" fmla="val 1732748"/>
              <a:gd name="f1589" fmla="val 477641"/>
              <a:gd name="f1590" fmla="val 1770018"/>
              <a:gd name="f1591" fmla="val 296336"/>
              <a:gd name="f1592" fmla="val 1765693"/>
              <a:gd name="f1593" fmla="val 293151"/>
              <a:gd name="f1594" fmla="val 1765676"/>
              <a:gd name="f1595" fmla="val 290235"/>
              <a:gd name="f1596" fmla="val 1767474"/>
              <a:gd name="f1597" fmla="val 288821"/>
              <a:gd name="f1598" fmla="val 1770326"/>
              <a:gd name="f1599" fmla="val 285701"/>
              <a:gd name="f1600" fmla="val 1776112"/>
              <a:gd name="f1601" fmla="val 286223"/>
              <a:gd name="f1602" fmla="val 1783182"/>
              <a:gd name="f1603" fmla="val 290158"/>
              <a:gd name="f1604" fmla="val 1788447"/>
              <a:gd name="f1605" fmla="val 323516"/>
              <a:gd name="f1606" fmla="val 1833232"/>
              <a:gd name="f1607" fmla="val 703631"/>
              <a:gd name="f1608" fmla="val 1785769"/>
              <a:gd name="f1609" fmla="val 1306130"/>
              <a:gd name="f1610" fmla="val 1694756"/>
              <a:gd name="f1611" fmla="val 1369447"/>
              <a:gd name="f1612" fmla="val 1685284"/>
              <a:gd name="f1613" fmla="val 1424221"/>
              <a:gd name="f1614" fmla="val 1676945"/>
              <a:gd name="f1615" fmla="val 1464991"/>
              <a:gd name="f1616" fmla="val 1671179"/>
              <a:gd name="f1617" fmla="val 1354519"/>
              <a:gd name="f1618" fmla="val 1718540"/>
              <a:gd name="f1619" fmla="val 1221911"/>
              <a:gd name="f1620" fmla="val 1082612"/>
              <a:gd name="f1621" fmla="val 1815318"/>
              <a:gd name="f1622" fmla="val 798453"/>
              <a:gd name="f1623" fmla="val 476406"/>
              <a:gd name="f1624" fmla="val 2030805"/>
              <a:gd name="f1625" fmla="val 197189"/>
              <a:gd name="f1626" fmla="val 2194712"/>
              <a:gd name="f1627" fmla="val 193639"/>
              <a:gd name="f1628" fmla="val 2196811"/>
              <a:gd name="f1629" fmla="val 192223"/>
              <a:gd name="f1630" fmla="val 2201237"/>
              <a:gd name="f1631" fmla="val 193894"/>
              <a:gd name="f1632" fmla="val 2205007"/>
              <a:gd name="f1633" fmla="val 195519"/>
              <a:gd name="f1634" fmla="val 2209070"/>
              <a:gd name="f1635" fmla="val 200097"/>
              <a:gd name="f1636" fmla="val 2211084"/>
              <a:gd name="f1637" fmla="val 204190"/>
              <a:gd name="f1638" fmla="val 2209537"/>
              <a:gd name="f1639" fmla="val 489482"/>
              <a:gd name="f1640" fmla="val 2122334"/>
              <a:gd name="f1641" fmla="val 762727"/>
              <a:gd name="f1642" fmla="val 2008052"/>
              <a:gd name="f1643" fmla="val 1027016"/>
              <a:gd name="f1644" fmla="val 1897683"/>
              <a:gd name="f1645" fmla="val 1152312"/>
              <a:gd name="f1646" fmla="val 1845279"/>
              <a:gd name="f1647" fmla="val 1281111"/>
              <a:gd name="f1648" fmla="val 1791432"/>
              <a:gd name="f1649" fmla="val 1411557"/>
              <a:gd name="f1650" fmla="val 1740263"/>
              <a:gd name="f1651" fmla="val 1287391"/>
              <a:gd name="f1652" fmla="val 1812332"/>
              <a:gd name="f1653" fmla="val 1135428"/>
              <a:gd name="f1654" fmla="val 1885123"/>
              <a:gd name="f1655" fmla="val 987687"/>
              <a:gd name="f1656" fmla="val 1956472"/>
              <a:gd name="f1657" fmla="val 792070"/>
              <a:gd name="f1658" fmla="val 2050264"/>
              <a:gd name="f1659" fmla="val 590482"/>
              <a:gd name="f1660" fmla="val 2147249"/>
              <a:gd name="f1661" fmla="val 450254"/>
              <a:gd name="f1662" fmla="val 2242483"/>
              <a:gd name="f1663" fmla="val 446551"/>
              <a:gd name="f1664" fmla="val 2245023"/>
              <a:gd name="f1665" fmla="val 445607"/>
              <a:gd name="f1666" fmla="val 2250086"/>
              <a:gd name="f1667" fmla="val 448146"/>
              <a:gd name="f1668" fmla="val 2253790"/>
              <a:gd name="f1669" fmla="val 450050"/>
              <a:gd name="f1670" fmla="val 2256567"/>
              <a:gd name="f1671" fmla="val 453467"/>
              <a:gd name="f1672" fmla="val 2257883"/>
              <a:gd name="f1673" fmla="val 456741"/>
              <a:gd name="f1674" fmla="val 2257104"/>
              <a:gd name="f1675" fmla="val 588731"/>
              <a:gd name="f1676" fmla="val 2223951"/>
              <a:gd name="f1677" fmla="val 755932"/>
              <a:gd name="f1678" fmla="val 2127379"/>
              <a:gd name="f1679" fmla="val 932605"/>
              <a:gd name="f1680" fmla="val 2025349"/>
              <a:gd name="f1681" fmla="val 1185054"/>
              <a:gd name="f1682" fmla="val 1879563"/>
              <a:gd name="f1683" fmla="val 1721834"/>
              <a:gd name="f1684" fmla="val 1600482"/>
              <a:gd name="f1685" fmla="val 1713804"/>
              <a:gd name="f1686" fmla="val 1601098"/>
              <a:gd name="f1687" fmla="val 1695407"/>
              <a:gd name="f1688" fmla="val 1724100"/>
              <a:gd name="f1689" fmla="val 1695921"/>
              <a:gd name="f1690" fmla="val 1723584"/>
              <a:gd name="f1691" fmla="val 1716513"/>
              <a:gd name="f1692" fmla="val 1727600"/>
              <a:gd name="f1693" fmla="val 1906055"/>
              <a:gd name="f1694" fmla="val 1767237"/>
              <a:gd name="f1695" fmla="val 1929426"/>
              <a:gd name="f1696" fmla="val 1782887"/>
              <a:gd name="f1697" fmla="val 1932927"/>
              <a:gd name="f1698" fmla="val 1793182"/>
              <a:gd name="f1699" fmla="val 1957636"/>
              <a:gd name="f1700" fmla="val 1852589"/>
              <a:gd name="f1701" fmla="val 1961960"/>
              <a:gd name="f1702" fmla="val 1860001"/>
              <a:gd name="f1703" fmla="val 1971741"/>
              <a:gd name="f1704" fmla="val 1876268"/>
              <a:gd name="f1705" fmla="val 1991612"/>
              <a:gd name="f1706" fmla="val 1909626"/>
              <a:gd name="f1707" fmla="val 2053901"/>
              <a:gd name="f1708" fmla="val 2064163"/>
              <a:gd name="f1709" fmla="val 2001495"/>
              <a:gd name="f1710" fmla="val 2048926"/>
              <a:gd name="f1711" fmla="val 1950944"/>
              <a:gd name="f1712" fmla="val 2021540"/>
              <a:gd name="f1713" fmla="val 1902658"/>
              <a:gd name="f1714" fmla="val 1994873"/>
              <a:gd name="f1715" fmla="val 1836251"/>
              <a:gd name="f1716" fmla="val 1958531"/>
              <a:gd name="f1717" fmla="val 1767579"/>
              <a:gd name="f1718" fmla="val 1920950"/>
              <a:gd name="f1719" fmla="val 1691700"/>
              <a:gd name="f1720" fmla="val 1913127"/>
              <a:gd name="f1721" fmla="val 1687235"/>
              <a:gd name="f1722" fmla="val 1912635"/>
              <a:gd name="f1723" fmla="val 1683217"/>
              <a:gd name="f1724" fmla="val 1915856"/>
              <a:gd name="f1725" fmla="val 1682726"/>
              <a:gd name="f1726" fmla="val 1920321"/>
              <a:gd name="f1727" fmla="val 1682416"/>
              <a:gd name="f1728" fmla="val 1923136"/>
              <a:gd name="f1729" fmla="val 1683592"/>
              <a:gd name="f1730" fmla="val 1925910"/>
              <a:gd name="f1731" fmla="val 1685832"/>
              <a:gd name="f1732" fmla="val 1927644"/>
              <a:gd name="f1733" fmla="val 1790375"/>
              <a:gd name="f1734" fmla="val 2006216"/>
              <a:gd name="f1735" fmla="val 1909724"/>
              <a:gd name="f1736" fmla="val 2062844"/>
              <a:gd name="f1737" fmla="val 2036707"/>
              <a:gd name="f1738" fmla="val 2094124"/>
              <a:gd name="f1739" fmla="val 1750591"/>
              <a:gd name="f1740" fmla="val 2148382"/>
              <a:gd name="f1741" fmla="val 1285127"/>
              <a:gd name="f1742" fmla="val 2226010"/>
              <a:gd name="f1743" fmla="val 1211101"/>
              <a:gd name="f1744" fmla="val 2345543"/>
              <a:gd name="f1745" fmla="val 1209263"/>
              <a:gd name="f1746" fmla="val 2348559"/>
              <a:gd name="f1747" fmla="val 1209553"/>
              <a:gd name="f1748" fmla="val 2352410"/>
              <a:gd name="f1749" fmla="val 1211822"/>
              <a:gd name="f1750" fmla="val 2355118"/>
              <a:gd name="f1751" fmla="val 1214148"/>
              <a:gd name="f1752" fmla="val 2357784"/>
              <a:gd name="f1753" fmla="val 1217903"/>
              <a:gd name="f1754" fmla="val 2358691"/>
              <a:gd name="f1755" fmla="val 1221191"/>
              <a:gd name="f1756" fmla="val 2357382"/>
              <a:gd name="f1757" fmla="val 2233835"/>
              <a:gd name="f1758" fmla="val 1811438"/>
              <a:gd name="f1759" fmla="val 2157545"/>
              <a:gd name="f1760" fmla="val 2035059"/>
              <a:gd name="f1761" fmla="val 2144675"/>
              <a:gd name="f1762" fmla="val 1806187"/>
              <a:gd name="f1763" fmla="val 2247632"/>
              <a:gd name="f1764" fmla="val 1526661"/>
              <a:gd name="f1765" fmla="val 2446852"/>
              <a:gd name="f1766" fmla="val 1368521"/>
              <a:gd name="f1767" fmla="val 2622289"/>
              <a:gd name="f1768" fmla="val 1366584"/>
              <a:gd name="f1769" fmla="val 2624440"/>
              <a:gd name="f1770" fmla="val 1365921"/>
              <a:gd name="f1771" fmla="val 2627450"/>
              <a:gd name="f1772" fmla="val 1366771"/>
              <a:gd name="f1773" fmla="val 2630216"/>
              <a:gd name="f1774" fmla="val 1367615"/>
              <a:gd name="f1775" fmla="val 2632951"/>
              <a:gd name="f1776" fmla="val 1369850"/>
              <a:gd name="f1777" fmla="val 2635030"/>
              <a:gd name="f1778" fmla="val 1372639"/>
              <a:gd name="f1779" fmla="val 2635673"/>
              <a:gd name="f1780" fmla="val 1403526"/>
              <a:gd name="f1781" fmla="val 2643189"/>
              <a:gd name="f1782" fmla="val 1503805"/>
              <a:gd name="f1783" fmla="val 2549808"/>
              <a:gd name="f1784" fmla="val 1693862"/>
              <a:gd name="f1785" fmla="val 2410611"/>
              <a:gd name="f1786" fmla="val 1833677"/>
              <a:gd name="f1787" fmla="val 2308272"/>
              <a:gd name="f1788" fmla="val 2085096"/>
              <a:gd name="f1789" fmla="val 2145911"/>
              <a:gd name="f1790" fmla="val 2110731"/>
              <a:gd name="f1791" fmla="val 2164443"/>
              <a:gd name="f1792" fmla="val 2111485"/>
              <a:gd name="f1793" fmla="val 2165931"/>
              <a:gd name="f1794" fmla="val 2167690"/>
              <a:gd name="f1795" fmla="val 2169178"/>
              <a:gd name="f1796" fmla="val 2106717"/>
              <a:gd name="f1797" fmla="val 2179474"/>
              <a:gd name="f1798" fmla="val 2077478"/>
              <a:gd name="f1799" fmla="val 2187813"/>
              <a:gd name="f1800" fmla="val 2056165"/>
              <a:gd name="f1801" fmla="val 2194094"/>
              <a:gd name="f1802" fmla="val 2027028"/>
              <a:gd name="f1803" fmla="val 2202742"/>
              <a:gd name="f1804" fmla="val 2005717"/>
              <a:gd name="f1805" fmla="val 2209022"/>
              <a:gd name="f1806" fmla="val 2006334"/>
              <a:gd name="f1807" fmla="val 2004912"/>
              <a:gd name="f1808" fmla="val 2229003"/>
              <a:gd name="f1809" fmla="val 2006153"/>
              <a:gd name="f1810" fmla="val 2234432"/>
              <a:gd name="f1811" fmla="val 2009628"/>
              <a:gd name="f1812" fmla="val 2238365"/>
              <a:gd name="f1813" fmla="val 2015497"/>
              <a:gd name="f1814" fmla="val 2243925"/>
              <a:gd name="f1815" fmla="val 2023425"/>
              <a:gd name="f1816" fmla="val 2241968"/>
              <a:gd name="f1817" fmla="val 2035574"/>
              <a:gd name="f1818" fmla="val 2238879"/>
              <a:gd name="f1819" fmla="val 2047123"/>
              <a:gd name="f1820" fmla="val 2235709"/>
              <a:gd name="f1821" fmla="val 2058947"/>
              <a:gd name="f1822" fmla="val 2233640"/>
              <a:gd name="f1823" fmla="val 2070888"/>
              <a:gd name="f1824" fmla="val 2232702"/>
              <a:gd name="f1825" fmla="val 2070276"/>
              <a:gd name="f1826" fmla="val 2237910"/>
              <a:gd name="f1827" fmla="val 2072422"/>
              <a:gd name="f1828" fmla="val 2243060"/>
              <a:gd name="f1829" fmla="val 2076550"/>
              <a:gd name="f1830" fmla="val 2246292"/>
              <a:gd name="f1831" fmla="val 2088288"/>
              <a:gd name="f1832" fmla="val 2254838"/>
              <a:gd name="f1833" fmla="val 2108467"/>
              <a:gd name="f1834" fmla="val 2243101"/>
              <a:gd name="f1835" fmla="val 2149340"/>
              <a:gd name="f1836" fmla="val 2213758"/>
              <a:gd name="f1837" fmla="val 2154693"/>
              <a:gd name="f1838" fmla="val 2210053"/>
              <a:gd name="f1839" fmla="val 2160460"/>
              <a:gd name="f1840" fmla="val 2205830"/>
              <a:gd name="f1841" fmla="val 2163651"/>
              <a:gd name="f1842" fmla="val 2203463"/>
              <a:gd name="f1843" fmla="val 2173947"/>
              <a:gd name="f1844" fmla="val 2208920"/>
              <a:gd name="f1845" fmla="val 2181463"/>
              <a:gd name="f1846" fmla="val 2211906"/>
              <a:gd name="f1847" fmla="val 2187125"/>
              <a:gd name="f1848" fmla="val 2207170"/>
              <a:gd name="f1849" fmla="val 2192788"/>
              <a:gd name="f1850" fmla="val 2202433"/>
              <a:gd name="f1851" fmla="val 2190729"/>
              <a:gd name="f1852" fmla="val 2194711"/>
              <a:gd name="f1853" fmla="val 2188052"/>
              <a:gd name="f1854" fmla="val 2186579"/>
              <a:gd name="f1855" fmla="val 2184757"/>
              <a:gd name="f1856" fmla="val 2176283"/>
              <a:gd name="f1857" fmla="val 2180227"/>
              <a:gd name="f1858" fmla="val 2162898"/>
              <a:gd name="f1859" fmla="val 2153529"/>
              <a:gd name="f1860" fmla="val 2195876"/>
              <a:gd name="f1861" fmla="val 2144161"/>
              <a:gd name="f1862" fmla="val 2213996"/>
              <a:gd name="f1863" fmla="val 2136541"/>
              <a:gd name="f1864" fmla="val 2263210"/>
              <a:gd name="f1865" fmla="val 2138600"/>
              <a:gd name="f1866" fmla="val 2235823"/>
              <a:gd name="f1867" fmla="val 2149514"/>
              <a:gd name="f1868" fmla="val 2218527"/>
              <a:gd name="f1869" fmla="val 2161869"/>
              <a:gd name="f1870" fmla="val 2216056"/>
              <a:gd name="f1871" fmla="val 2173194"/>
              <a:gd name="f1872" fmla="val 2214878"/>
              <a:gd name="f1873" fmla="val 2177980"/>
              <a:gd name="f1874" fmla="val 2216610"/>
              <a:gd name="f1875" fmla="val 2183014"/>
              <a:gd name="f1876" fmla="val 2220483"/>
              <a:gd name="f1877" fmla="val 2186063"/>
              <a:gd name="f1878" fmla="val 2230058"/>
              <a:gd name="f1879" fmla="val 2252400"/>
              <a:gd name="f1880" fmla="val 2190491"/>
              <a:gd name="f1881" fmla="val 2274227"/>
              <a:gd name="f1882" fmla="val 2184211"/>
              <a:gd name="f1883" fmla="val 2256002"/>
              <a:gd name="f1884" fmla="val 2200684"/>
              <a:gd name="f1885" fmla="val 2256724"/>
              <a:gd name="f1886" fmla="val 2203772"/>
              <a:gd name="f1887" fmla="val 2260430"/>
              <a:gd name="f1888" fmla="val 2266608"/>
              <a:gd name="f1889" fmla="val 2217671"/>
              <a:gd name="f1890" fmla="val 2270726"/>
              <a:gd name="f1891" fmla="val 2215200"/>
              <a:gd name="f1892" fmla="val 2340735"/>
              <a:gd name="f1893" fmla="val 2173708"/>
              <a:gd name="f1894" fmla="val 2396024"/>
              <a:gd name="f1895" fmla="val 2140969"/>
              <a:gd name="f1896" fmla="val 2478697"/>
              <a:gd name="f1897" fmla="val 2091962"/>
              <a:gd name="f1898" fmla="val 2537382"/>
              <a:gd name="f1899" fmla="val 2068076"/>
              <a:gd name="f1900" fmla="val 2326220"/>
              <a:gd name="f1901" fmla="val 2198006"/>
              <a:gd name="f1902" fmla="val 1867447"/>
              <a:gd name="f1903" fmla="val 2495859"/>
              <a:gd name="f1904" fmla="val 1780037"/>
              <a:gd name="f1905" fmla="val 2626407"/>
              <a:gd name="f1906" fmla="val 1777885"/>
              <a:gd name="f1907" fmla="val 2629630"/>
              <a:gd name="f1908" fmla="val 1778271"/>
              <a:gd name="f1909" fmla="val 2633916"/>
              <a:gd name="f1910" fmla="val 1780964"/>
              <a:gd name="f1911" fmla="val 2636703"/>
              <a:gd name="f1912" fmla="val 1783742"/>
              <a:gd name="f1913" fmla="val 2639390"/>
              <a:gd name="f1914" fmla="val 1788003"/>
              <a:gd name="f1915" fmla="val 2639817"/>
              <a:gd name="f1916" fmla="val 1791259"/>
              <a:gd name="f1917" fmla="val 2637732"/>
              <a:gd name="f1918" fmla="val 1874859"/>
              <a:gd name="f1919" fmla="val 2582342"/>
              <a:gd name="f1920" fmla="val 1962784"/>
              <a:gd name="f1921" fmla="val 2514185"/>
              <a:gd name="f1922" fmla="val 2055958"/>
              <a:gd name="f1923" fmla="val 2441189"/>
              <a:gd name="f1924" fmla="val 2240457"/>
              <a:gd name="f1925" fmla="val 2297050"/>
              <a:gd name="f1926" fmla="val 2431132"/>
              <a:gd name="f1927" fmla="val 2148999"/>
              <a:gd name="f1928" fmla="val 2614290"/>
              <a:gd name="f1929" fmla="val 2080842"/>
              <a:gd name="f1930" fmla="val 2268976"/>
              <a:gd name="f1931" fmla="val 2435732"/>
              <a:gd name="f1932" fmla="val 2123087"/>
              <a:gd name="f1933" fmla="val 2544145"/>
              <a:gd name="f1934" fmla="val 2074183"/>
              <a:gd name="f1935" fmla="val 2580591"/>
              <a:gd name="f1936" fmla="val 2041854"/>
              <a:gd name="f1937" fmla="val 2604683"/>
              <a:gd name="f1938" fmla="val 2031662"/>
              <a:gd name="f1939" fmla="val 2615287"/>
              <a:gd name="f1940" fmla="val 2029471"/>
              <a:gd name="f1941" fmla="val 2617556"/>
              <a:gd name="f1942" fmla="val 2028789"/>
              <a:gd name="f1943" fmla="val 2620886"/>
              <a:gd name="f1944" fmla="val 2029911"/>
              <a:gd name="f1945" fmla="val 2623833"/>
              <a:gd name="f1946" fmla="val 2031050"/>
              <a:gd name="f1947" fmla="val 2626805"/>
              <a:gd name="f1948" fmla="val 2033836"/>
              <a:gd name="f1949" fmla="val 2628824"/>
              <a:gd name="f1950" fmla="val 2037015"/>
              <a:gd name="f1951" fmla="val 2628981"/>
              <a:gd name="f1952" fmla="val 2038148"/>
              <a:gd name="f1953" fmla="val 2039077"/>
              <a:gd name="f1954" fmla="val 2630122"/>
              <a:gd name="f1955" fmla="val 2040281"/>
              <a:gd name="f1956" fmla="val 2631009"/>
              <a:gd name="f1957" fmla="val 2041649"/>
              <a:gd name="f1958" fmla="val 2631555"/>
              <a:gd name="f1959" fmla="val 2043687"/>
              <a:gd name="f1960" fmla="val 2632425"/>
              <a:gd name="f1961" fmla="val 2045992"/>
              <a:gd name="f1962" fmla="val 2048031"/>
              <a:gd name="f1963" fmla="val 2198657"/>
              <a:gd name="f1964" fmla="val 2562573"/>
              <a:gd name="f1965" fmla="val 2293376"/>
              <a:gd name="f1966" fmla="val 2479180"/>
              <a:gd name="f1967" fmla="val 2362460"/>
              <a:gd name="f1968" fmla="val 2418332"/>
              <a:gd name="f1969" fmla="val 2387169"/>
              <a:gd name="f1970" fmla="val 2396609"/>
              <a:gd name="f1971" fmla="val 2408069"/>
              <a:gd name="f1972" fmla="val 2378180"/>
              <a:gd name="f1973" fmla="val 2426705"/>
              <a:gd name="f1974" fmla="val 2364692"/>
              <a:gd name="f1975" fmla="val 2392625"/>
              <a:gd name="f1976" fmla="val 2459412"/>
              <a:gd name="f1977" fmla="val 2307687"/>
              <a:gd name="f1978" fmla="val 2628157"/>
              <a:gd name="f1979" fmla="val 2277418"/>
              <a:gd name="f1980" fmla="val 2678914"/>
              <a:gd name="f1981" fmla="val 2275274"/>
              <a:gd name="f1982" fmla="val 2682862"/>
              <a:gd name="f1983" fmla="val 2276737"/>
              <a:gd name="f1984" fmla="val 2687801"/>
              <a:gd name="f1985" fmla="val 2280684"/>
              <a:gd name="f1986" fmla="val 2689944"/>
              <a:gd name="f1987" fmla="val 2283528"/>
              <a:gd name="f1988" fmla="val 2691488"/>
              <a:gd name="f1989" fmla="val 2287015"/>
              <a:gd name="f1990" fmla="val 2691199"/>
              <a:gd name="f1991" fmla="val 2289567"/>
              <a:gd name="f1992" fmla="val 2689211"/>
              <a:gd name="f1993" fmla="val 2295436"/>
              <a:gd name="f1994" fmla="val 2684268"/>
              <a:gd name="f1995" fmla="val 2301407"/>
              <a:gd name="f1996" fmla="val 2679429"/>
              <a:gd name="f1997" fmla="val 2307173"/>
              <a:gd name="f1998" fmla="val 2674487"/>
              <a:gd name="f1999" fmla="val 2246634"/>
              <a:gd name="f2000" fmla="val 2738115"/>
              <a:gd name="f2001" fmla="val 2191449"/>
              <a:gd name="f2002" fmla="val 2800815"/>
              <a:gd name="f2003" fmla="val 2149238"/>
              <a:gd name="f2004" fmla="val 2867325"/>
              <a:gd name="f2005" fmla="val 2147150"/>
              <a:gd name="f2006" fmla="val 2870631"/>
              <a:gd name="f2007" fmla="val 2147713"/>
              <a:gd name="f2008" fmla="val 2874956"/>
              <a:gd name="f2009" fmla="val 2150575"/>
              <a:gd name="f2010" fmla="val 2877621"/>
              <a:gd name="f2011" fmla="val 2156584"/>
              <a:gd name="f2012" fmla="val 2883742"/>
              <a:gd name="f2013" fmla="val 2164982"/>
              <a:gd name="f2014" fmla="val 2886905"/>
              <a:gd name="f2015" fmla="val 2173535"/>
              <a:gd name="f2016" fmla="val 2886269"/>
              <a:gd name="f2017" fmla="val 2196906"/>
              <a:gd name="f2018" fmla="val 2884313"/>
              <a:gd name="f2019" fmla="val 2219660"/>
              <a:gd name="f2020" fmla="val 2854661"/>
              <a:gd name="f2021" fmla="val 2245605"/>
              <a:gd name="f2022" fmla="val 2820273"/>
              <a:gd name="f2023" fmla="val 2238740"/>
              <a:gd name="f2024" fmla="val 2841895"/>
              <a:gd name="f2025" fmla="val 2231637"/>
              <a:gd name="f2026" fmla="val 2864338"/>
              <a:gd name="f2027" fmla="val 2224293"/>
              <a:gd name="f2028" fmla="val 2887607"/>
              <a:gd name="f2029" fmla="val 2180124"/>
              <a:gd name="f2030" fmla="val 3025671"/>
              <a:gd name="f2031" fmla="val 2130088"/>
              <a:gd name="f2032" fmla="val 3182164"/>
              <a:gd name="f2033" fmla="val 2117425"/>
              <a:gd name="f2034" fmla="val 3348748"/>
              <a:gd name="f2035" fmla="val 2117127"/>
              <a:gd name="f2036" fmla="val 3352845"/>
              <a:gd name="f2037" fmla="val 2119894"/>
              <a:gd name="f2038" fmla="val 3356534"/>
              <a:gd name="f2039" fmla="val 2123910"/>
              <a:gd name="f2040" fmla="val 2126897"/>
              <a:gd name="f2041" fmla="val 2130398"/>
              <a:gd name="f2042" fmla="val 3357399"/>
              <a:gd name="f2043" fmla="val 2133509"/>
              <a:gd name="f2044" fmla="val 3355159"/>
              <a:gd name="f2045" fmla="val 2134618"/>
              <a:gd name="f2046" fmla="val 3351836"/>
              <a:gd name="f2047" fmla="val 2155209"/>
              <a:gd name="f2048" fmla="val 3289342"/>
              <a:gd name="f2049" fmla="val 2174770"/>
              <a:gd name="f2050" fmla="val 3224170"/>
              <a:gd name="f2051" fmla="val 2193405"/>
              <a:gd name="f2052" fmla="val 3161161"/>
              <a:gd name="f2053" fmla="val 2268255"/>
              <a:gd name="f2054" fmla="val 2908198"/>
              <a:gd name="f2055" fmla="val 2345575"/>
              <a:gd name="f2056" fmla="val 2646380"/>
              <a:gd name="f2057" fmla="val 2554885"/>
              <a:gd name="f2058" fmla="val 2464972"/>
              <a:gd name="f2059" fmla="val 2602554"/>
              <a:gd name="f2060" fmla="val 2428525"/>
              <a:gd name="f2061" fmla="val 2650531"/>
              <a:gd name="f2062" fmla="val 2337923"/>
              <a:gd name="f2063" fmla="val 2688728"/>
              <a:gd name="f2064" fmla="val 2265236"/>
              <a:gd name="f2065" fmla="val 2691507"/>
              <a:gd name="f2066" fmla="val 2259883"/>
              <a:gd name="f2067" fmla="val 2651972"/>
              <a:gd name="f2068" fmla="val 2383018"/>
              <a:gd name="f2069" fmla="val 2605642"/>
              <a:gd name="f2070" fmla="val 2509243"/>
              <a:gd name="f2071" fmla="val 2591228"/>
              <a:gd name="f2072" fmla="val 2523245"/>
              <a:gd name="f2073" fmla="val 2586814"/>
              <a:gd name="f2074" fmla="val 2523679"/>
              <a:gd name="f2075" fmla="val 2583588"/>
              <a:gd name="f2076" fmla="val 2527609"/>
              <a:gd name="f2077" fmla="val 2584022"/>
              <a:gd name="f2078" fmla="val 2532023"/>
              <a:gd name="f2079" fmla="val 2584298"/>
              <a:gd name="f2080" fmla="val 2534820"/>
              <a:gd name="f2081" fmla="val 2586016"/>
              <a:gd name="f2082" fmla="val 2537271"/>
              <a:gd name="f2083" fmla="val 2588551"/>
              <a:gd name="f2084" fmla="val 2538483"/>
              <a:gd name="f2085" fmla="val 2592518"/>
              <a:gd name="f2086" fmla="val 2540402"/>
              <a:gd name="f2087" fmla="val 2597146"/>
              <a:gd name="f2088" fmla="val 2601112"/>
              <a:gd name="f2089" fmla="val 2538482"/>
              <a:gd name="f2090" fmla="val 2605496"/>
              <a:gd name="f2091" fmla="val 2536358"/>
              <a:gd name="f2092" fmla="val 2609388"/>
              <a:gd name="f2093" fmla="val 2533343"/>
              <a:gd name="f2094" fmla="val 2612540"/>
              <a:gd name="f2095" fmla="val 2529629"/>
              <a:gd name="f2096" fmla="val 2559415"/>
              <a:gd name="f2097" fmla="val 2494861"/>
              <a:gd name="f2098" fmla="val 2723289"/>
              <a:gd name="f2099" fmla="val 2437000"/>
              <a:gd name="f2100" fmla="val 2812346"/>
              <a:gd name="f2101" fmla="val 2359268"/>
              <a:gd name="f2102" fmla="val 2932084"/>
              <a:gd name="f2103" fmla="val 2292140"/>
              <a:gd name="f2104" fmla="val 3035349"/>
              <a:gd name="f2105" fmla="val 2267226"/>
              <a:gd name="f2106" fmla="val 3100109"/>
              <a:gd name="f2107" fmla="val 2265595"/>
              <a:gd name="f2108" fmla="val 3104295"/>
              <a:gd name="f2109" fmla="val 2267669"/>
              <a:gd name="f2110" fmla="val 3109009"/>
              <a:gd name="f2111" fmla="val 2271855"/>
              <a:gd name="f2112" fmla="val 3110639"/>
              <a:gd name="f2113" fmla="val 2275390"/>
              <a:gd name="f2114" fmla="val 3112015"/>
              <a:gd name="f2115" fmla="val 2279407"/>
              <a:gd name="f2116" fmla="val 3110764"/>
              <a:gd name="f2117" fmla="val 2281537"/>
              <a:gd name="f2118" fmla="val 3107624"/>
              <a:gd name="f2119" fmla="val 2298832"/>
              <a:gd name="f2120" fmla="val 3082812"/>
              <a:gd name="f2121" fmla="val 2318910"/>
              <a:gd name="f2122" fmla="val 3054705"/>
              <a:gd name="f2123" fmla="val 2340839"/>
              <a:gd name="f2124" fmla="val 3024023"/>
              <a:gd name="f2125" fmla="val 2503098"/>
              <a:gd name="f2126" fmla="val 2797006"/>
              <a:gd name="f2127" fmla="val 2774490"/>
              <a:gd name="f2128" fmla="val 2417200"/>
              <a:gd name="f2129" fmla="val 2756781"/>
              <a:gd name="f2130" fmla="val 2176591"/>
              <a:gd name="f2131" fmla="val 2756820"/>
              <a:gd name="f2132" fmla="val 2175906"/>
              <a:gd name="f2133" fmla="val 2175218"/>
              <a:gd name="f2134" fmla="val 2756782"/>
              <a:gd name="f2135" fmla="val 2174532"/>
              <a:gd name="f2136" fmla="val 2749780"/>
              <a:gd name="f2137" fmla="val 2153941"/>
              <a:gd name="f2138" fmla="val 2750501"/>
              <a:gd name="f2139" fmla="val 2140453"/>
              <a:gd name="f2140" fmla="val 2759047"/>
              <a:gd name="f2141" fmla="val 2132217"/>
              <a:gd name="f2142" fmla="val 2804038"/>
              <a:gd name="f2143" fmla="val 2088153"/>
              <a:gd name="f2144" fmla="val 3264870"/>
              <a:gd name="f2145" fmla="val 2212935"/>
              <a:gd name="f2146" fmla="val 3492712"/>
              <a:gd name="f2147" fmla="val 2296948"/>
              <a:gd name="f2148" fmla="val 3758648"/>
              <a:gd name="f2149" fmla="val 2395065"/>
              <a:gd name="f2150" fmla="val 3795403"/>
              <a:gd name="f2151" fmla="val 2399904"/>
              <a:gd name="f2152" fmla="val 3844205"/>
              <a:gd name="f2153" fmla="val 2387754"/>
              <a:gd name="f2154" fmla="val 3867781"/>
              <a:gd name="f2155" fmla="val 2382092"/>
              <a:gd name="f2156" fmla="val 3861398"/>
              <a:gd name="f2157" fmla="val 2341424"/>
              <a:gd name="f2158" fmla="val 3845336"/>
              <a:gd name="f2159" fmla="val 2302713"/>
              <a:gd name="f2160" fmla="val 3844719"/>
              <a:gd name="f2161" fmla="val 2300705"/>
              <a:gd name="f2162" fmla="val 3843194"/>
              <a:gd name="f2163" fmla="val 2299104"/>
              <a:gd name="f2164" fmla="val 3841218"/>
              <a:gd name="f2165" fmla="val 2298388"/>
              <a:gd name="f2166" fmla="val 3643646"/>
              <a:gd name="f2167" fmla="val 2260810"/>
              <a:gd name="f2168" fmla="val 3614716"/>
              <a:gd name="f2169" fmla="val 2253500"/>
              <a:gd name="f2170" fmla="val 3492299"/>
              <a:gd name="f2171" fmla="val 2224878"/>
              <a:gd name="f2172" fmla="val 3409421"/>
              <a:gd name="f2173" fmla="val 2205522"/>
              <a:gd name="f2174" fmla="val 3232748"/>
              <a:gd name="f2175" fmla="val 2114921"/>
              <a:gd name="f2176" fmla="val 3181784"/>
              <a:gd name="f2177" fmla="val 2090520"/>
              <a:gd name="f2178" fmla="val 3176740"/>
              <a:gd name="f2179" fmla="val 2081666"/>
              <a:gd name="f2180" fmla="val 3201244"/>
              <a:gd name="f2181" fmla="val 2026791"/>
              <a:gd name="f2182" fmla="val 3227086"/>
              <a:gd name="f2183" fmla="val 1968620"/>
              <a:gd name="f2184" fmla="val 3319128"/>
              <a:gd name="f2185" fmla="val 1762193"/>
              <a:gd name="f2186" fmla="val 3510524"/>
              <a:gd name="f2187" fmla="val 1332659"/>
              <a:gd name="f2188" fmla="val 3542337"/>
              <a:gd name="f2189" fmla="val 671372"/>
              <a:gd name="f2190" fmla="val 3542549"/>
              <a:gd name="f2191" fmla="val 666885"/>
              <a:gd name="f2192" fmla="val 3539083"/>
              <a:gd name="f2193" fmla="val 663076"/>
              <a:gd name="f2194" fmla="val 3534596"/>
              <a:gd name="f2195" fmla="val 662864"/>
              <a:gd name="f2196" fmla="val 3530649"/>
              <a:gd name="f2197" fmla="val 662678"/>
              <a:gd name="f2198" fmla="val 3527140"/>
              <a:gd name="f2199" fmla="val 665355"/>
              <a:gd name="f2200" fmla="val 3526276"/>
              <a:gd name="f2201" fmla="val 669210"/>
              <a:gd name="f2202" fmla="val 3505685"/>
              <a:gd name="f2203" fmla="val 763930"/>
              <a:gd name="f2204" fmla="val 3487462"/>
              <a:gd name="f2205" fmla="val 854531"/>
              <a:gd name="f2206" fmla="val 3469857"/>
              <a:gd name="f2207" fmla="val 943073"/>
              <a:gd name="f2208" fmla="val 3401801"/>
              <a:gd name="f2209" fmla="val 1284476"/>
              <a:gd name="f2210" fmla="val 3342911"/>
              <a:gd name="f2211" fmla="val 1579342"/>
              <a:gd name="f2212" fmla="val 3175710"/>
              <a:gd name="f2213" fmla="val 1935469"/>
              <a:gd name="f2214" fmla="val 3142867"/>
              <a:gd name="f2215" fmla="val 1991065"/>
              <a:gd name="f2216" fmla="val 3127733"/>
              <a:gd name="f2217" fmla="val 2060560"/>
              <a:gd name="f2218" fmla="val 3122379"/>
              <a:gd name="f2219" fmla="val 2086196"/>
              <a:gd name="f2220" fmla="val 3109818"/>
              <a:gd name="f2221" fmla="val 2088872"/>
              <a:gd name="f2222" fmla="val 3053707"/>
              <a:gd name="f2223" fmla="val 2067561"/>
              <a:gd name="f2224" fmla="val 3012422"/>
              <a:gd name="f2225" fmla="val 2051911"/>
              <a:gd name="f2226" fmla="val 2988743"/>
              <a:gd name="f2227" fmla="val 2042954"/>
              <a:gd name="f2228" fmla="val 2964547"/>
              <a:gd name="f2229" fmla="val 2033792"/>
              <a:gd name="f2230" fmla="val 2941692"/>
              <a:gd name="f2231" fmla="val 2025966"/>
              <a:gd name="f2232" fmla="val 3032396"/>
              <a:gd name="f2233" fmla="val 1960898"/>
              <a:gd name="f2234" fmla="val 3074917"/>
              <a:gd name="f2235" fmla="val 1888828"/>
              <a:gd name="f2236" fmla="val 3107348"/>
              <a:gd name="f2237" fmla="val 1826849"/>
              <a:gd name="f2238" fmla="val 1692389"/>
              <a:gd name="f2239" fmla="val 3401082"/>
              <a:gd name="f2240" fmla="val 1120570"/>
              <a:gd name="f2241" fmla="val 3372357"/>
              <a:gd name="f2242" fmla="val 1030483"/>
              <a:gd name="f2243" fmla="val 3371201"/>
              <a:gd name="f2244" fmla="val 1026955"/>
              <a:gd name="f2245" fmla="val 3367828"/>
              <a:gd name="f2246" fmla="val 1024636"/>
              <a:gd name="f2247" fmla="val 3364120"/>
              <a:gd name="f2248" fmla="val 1024820"/>
              <a:gd name="f2249" fmla="val 3360433"/>
              <a:gd name="f2250" fmla="val 1025025"/>
              <a:gd name="f2251" fmla="val 3357347"/>
              <a:gd name="f2252" fmla="val 1027689"/>
              <a:gd name="f2253" fmla="val 3356604"/>
              <a:gd name="f2254" fmla="val 1031307"/>
              <a:gd name="f2255" fmla="val 3310789"/>
              <a:gd name="f2256" fmla="val 3148530"/>
              <a:gd name="f2257" fmla="val 1641426"/>
              <a:gd name="f2258" fmla="val 3024365"/>
              <a:gd name="f2259" fmla="val 1868958"/>
              <a:gd name="f2260" fmla="val 2975667"/>
              <a:gd name="f2261" fmla="val 1924863"/>
              <a:gd name="f2262" fmla="val 2920275"/>
              <a:gd name="f2263" fmla="val 1983446"/>
              <a:gd name="f2264" fmla="val 2896390"/>
              <a:gd name="f2265" fmla="val 2002184"/>
              <a:gd name="f2266" fmla="val 2896906"/>
              <a:gd name="f2267" fmla="val 2001257"/>
              <a:gd name="f2268" fmla="val 3045265"/>
              <a:gd name="f2269" fmla="val 1805641"/>
              <a:gd name="f2270" fmla="val 3415907"/>
              <a:gd name="f2271" fmla="val 861018"/>
              <a:gd name="f2272" fmla="val 3435366"/>
              <a:gd name="f2273" fmla="val 796669"/>
              <a:gd name="f2274" fmla="val 3441029"/>
              <a:gd name="f2275" fmla="val 777726"/>
              <a:gd name="f2276" fmla="val 3444735"/>
              <a:gd name="f2277" fmla="val 759194"/>
              <a:gd name="f2278" fmla="val 3448235"/>
              <a:gd name="f2279" fmla="val 741382"/>
              <a:gd name="f2280" fmla="val 3453280"/>
              <a:gd name="f2281" fmla="val 715129"/>
              <a:gd name="f2282" fmla="val 3457810"/>
              <a:gd name="f2283" fmla="val 692478"/>
              <a:gd name="f2284" fmla="val 3467283"/>
              <a:gd name="f2285" fmla="val 677549"/>
              <a:gd name="f2286" fmla="val 3469796"/>
              <a:gd name="f2287" fmla="val 673900"/>
              <a:gd name="f2288" fmla="val 3468925"/>
              <a:gd name="f2289" fmla="val 668911"/>
              <a:gd name="f2290" fmla="val 3465326"/>
              <a:gd name="f2291" fmla="val 666327"/>
              <a:gd name="f2292" fmla="val 3456575"/>
              <a:gd name="f2293" fmla="val 659841"/>
              <a:gd name="f2294" fmla="val 3453114"/>
              <a:gd name="f2295" fmla="val 657287"/>
              <a:gd name="f2296" fmla="val 3448270"/>
              <a:gd name="f2297" fmla="val 657825"/>
              <a:gd name="f2298" fmla="val 3445456"/>
              <a:gd name="f2299" fmla="val 661076"/>
              <a:gd name="f2300" fmla="val 3410965"/>
              <a:gd name="f2301" fmla="val 701538"/>
              <a:gd name="f2302" fmla="val 3389138"/>
              <a:gd name="f2303" fmla="val 762180"/>
              <a:gd name="f2304" fmla="val 3368033"/>
              <a:gd name="f2305" fmla="val 820968"/>
              <a:gd name="f2306" fmla="val 3363399"/>
              <a:gd name="f2307" fmla="val 834043"/>
              <a:gd name="f2308" fmla="val 3273003"/>
              <a:gd name="f2309" fmla="val 1092051"/>
              <a:gd name="f2310" fmla="val 3044956"/>
              <a:gd name="f2311" fmla="val 1711127"/>
              <a:gd name="f2312" fmla="val 2859841"/>
              <a:gd name="f2313" fmla="val 1951014"/>
              <a:gd name="f2314" fmla="val 2858913"/>
              <a:gd name="f2315" fmla="val 1948544"/>
              <a:gd name="f2316" fmla="val 2857987"/>
              <a:gd name="f2317" fmla="val 1946072"/>
              <a:gd name="f2318" fmla="val 2857164"/>
              <a:gd name="f2319" fmla="val 1943498"/>
              <a:gd name="f2320" fmla="val 2859199"/>
              <a:gd name="f2321" fmla="val 1943199"/>
              <a:gd name="f2322" fmla="val 2861041"/>
              <a:gd name="f2323" fmla="val 1942131"/>
              <a:gd name="f2324" fmla="val 2862312"/>
              <a:gd name="f2325" fmla="val 1940513"/>
              <a:gd name="f2326" fmla="val 2920173"/>
              <a:gd name="f2327" fmla="val 1865972"/>
              <a:gd name="f2328" fmla="val 2945604"/>
              <a:gd name="f2329" fmla="val 1778769"/>
              <a:gd name="f2330" fmla="val 2970210"/>
              <a:gd name="f2331" fmla="val 1694344"/>
              <a:gd name="f2332" fmla="val 2998420"/>
              <a:gd name="f2333" fmla="val 1597463"/>
              <a:gd name="f2334" fmla="val 3025086"/>
              <a:gd name="f2335" fmla="val 1505935"/>
              <a:gd name="f2336" fmla="val 3097257"/>
              <a:gd name="f2337" fmla="val 3099414"/>
              <a:gd name="f2338" fmla="val 1434123"/>
              <a:gd name="f2339" fmla="val 3100243"/>
              <a:gd name="f2340" fmla="val 1431002"/>
              <a:gd name="f2341" fmla="val 3099419"/>
              <a:gd name="f2342" fmla="val 1428100"/>
              <a:gd name="f2343" fmla="val 3098587"/>
              <a:gd name="f2344" fmla="val 1425202"/>
              <a:gd name="f2345" fmla="val 3096202"/>
              <a:gd name="f2346" fmla="val 1423015"/>
              <a:gd name="f2347" fmla="val 3093242"/>
              <a:gd name="f2348" fmla="val 1422437"/>
              <a:gd name="f2349" fmla="val 3083166"/>
              <a:gd name="f2350" fmla="val 1419779"/>
              <a:gd name="f2351" fmla="val 3072435"/>
              <a:gd name="f2352" fmla="val 1421499"/>
              <a:gd name="f2353" fmla="val 3063694"/>
              <a:gd name="f2354" fmla="val 1427174"/>
              <a:gd name="f2355" fmla="val 3055550"/>
              <a:gd name="f2356" fmla="val 1433484"/>
              <a:gd name="f2357" fmla="val 3049868"/>
              <a:gd name="f2358" fmla="val 1442444"/>
              <a:gd name="f2359" fmla="val 3047633"/>
              <a:gd name="f2360" fmla="val 1452501"/>
              <a:gd name="f2361" fmla="val 3045374"/>
              <a:gd name="f2362" fmla="val 1452861"/>
              <a:gd name="f2363" fmla="val 3043265"/>
              <a:gd name="f2364" fmla="val 1453860"/>
              <a:gd name="f2365" fmla="val 3041558"/>
              <a:gd name="f2366" fmla="val 1455384"/>
              <a:gd name="f2367" fmla="val 3041559"/>
              <a:gd name="f2368" fmla="val 1454353"/>
              <a:gd name="f2369" fmla="val 1453222"/>
              <a:gd name="f2370" fmla="val 1452191"/>
              <a:gd name="f2371" fmla="val 3040331"/>
              <a:gd name="f2372" fmla="val 1444132"/>
              <a:gd name="f2373" fmla="val 3035724"/>
              <a:gd name="f2374" fmla="val 1436980"/>
              <a:gd name="f2375" fmla="val 3028895"/>
              <a:gd name="f2376" fmla="val 1432527"/>
              <a:gd name="f2377" fmla="val 3025160"/>
              <a:gd name="f2378" fmla="val 1430033"/>
              <a:gd name="f2379" fmla="val 3020108"/>
              <a:gd name="f2380" fmla="val 1431039"/>
              <a:gd name="f2381" fmla="val 3017615"/>
              <a:gd name="f2382" fmla="val 1434775"/>
              <a:gd name="f2383" fmla="val 3016170"/>
              <a:gd name="f2384" fmla="val 1436938"/>
              <a:gd name="f2385" fmla="val 3015847"/>
              <a:gd name="f2386" fmla="val 1439662"/>
              <a:gd name="f2387" fmla="val 3016746"/>
              <a:gd name="f2388" fmla="val 1442102"/>
              <a:gd name="f2389" fmla="val 3021791"/>
              <a:gd name="f2390" fmla="val 1456001"/>
              <a:gd name="f2391" fmla="val 3013657"/>
              <a:gd name="f2392" fmla="val 1466503"/>
              <a:gd name="f2393" fmla="val 3000170"/>
              <a:gd name="f2394" fmla="val 1482461"/>
              <a:gd name="f2395" fmla="val 2996875"/>
              <a:gd name="f2396" fmla="val 1486373"/>
              <a:gd name="f2397" fmla="val 2993477"/>
              <a:gd name="f2398" fmla="val 1490286"/>
              <a:gd name="f2399" fmla="val 2990390"/>
              <a:gd name="f2400" fmla="val 1494404"/>
              <a:gd name="f2401" fmla="val 3003259"/>
              <a:gd name="f2402" fmla="val 1454045"/>
              <a:gd name="f2403" fmla="val 3020349"/>
              <a:gd name="f2404" fmla="val 1400611"/>
              <a:gd name="f2405" fmla="val 3041352"/>
              <a:gd name="f2406" fmla="val 1334512"/>
              <a:gd name="f2407" fmla="val 3046912"/>
              <a:gd name="f2408" fmla="val 1323188"/>
              <a:gd name="f2409" fmla="val 3048742"/>
              <a:gd name="f2410" fmla="val 1321659"/>
              <a:gd name="f2411" fmla="val 3049799"/>
              <a:gd name="f2412" fmla="val 1319396"/>
              <a:gd name="f2413" fmla="val 3049795"/>
              <a:gd name="f2414" fmla="val 1317010"/>
              <a:gd name="f2415" fmla="val 3051545"/>
              <a:gd name="f2416" fmla="val 1309288"/>
              <a:gd name="f2417" fmla="val 3072034"/>
              <a:gd name="f2418" fmla="val 1267386"/>
              <a:gd name="f2419" fmla="val 3093654"/>
              <a:gd name="f2420" fmla="val 1223114"/>
              <a:gd name="f2421" fmla="val 3137926"/>
              <a:gd name="f2422" fmla="val 1132615"/>
              <a:gd name="f2423" fmla="val 3204847"/>
              <a:gd name="f2424" fmla="val 995890"/>
              <a:gd name="f2425" fmla="val 3228732"/>
              <a:gd name="f2426" fmla="val 917231"/>
              <a:gd name="f2427" fmla="val 3229038"/>
              <a:gd name="f2428" fmla="val 916050"/>
              <a:gd name="f2429" fmla="val 914810"/>
              <a:gd name="f2430" fmla="val 913628"/>
              <a:gd name="f2431" fmla="val 3226982"/>
              <a:gd name="f2432" fmla="val 902817"/>
              <a:gd name="f2433" fmla="val 3221629"/>
              <a:gd name="f2434" fmla="val 899832"/>
              <a:gd name="f2435" fmla="val 3217511"/>
              <a:gd name="f2436" fmla="val 899317"/>
              <a:gd name="f2437" fmla="val 3201346"/>
              <a:gd name="f2438" fmla="val 897258"/>
              <a:gd name="f2439" fmla="val 3184771"/>
              <a:gd name="f2440" fmla="val 928557"/>
              <a:gd name="f2441" fmla="val 3127630"/>
              <a:gd name="f2442" fmla="val 1053752"/>
              <a:gd name="f2443" fmla="val 3098184"/>
              <a:gd name="f2444" fmla="val 1118408"/>
              <a:gd name="f2445" fmla="val 3067709"/>
              <a:gd name="f2446" fmla="val 1185432"/>
              <a:gd name="f2447" fmla="val 3045780"/>
              <a:gd name="f2448" fmla="val 1218481"/>
              <a:gd name="f2449" fmla="val 3045257"/>
              <a:gd name="f2450" fmla="val 1219268"/>
              <a:gd name="f2451" fmla="val 3044875"/>
              <a:gd name="f2452" fmla="val 1220139"/>
              <a:gd name="f2453" fmla="val 3044648"/>
              <a:gd name="f2454" fmla="val 1221055"/>
              <a:gd name="f2455" fmla="val 3020768"/>
              <a:gd name="f2456" fmla="val 1270099"/>
              <a:gd name="f2457" fmla="val 2993416"/>
              <a:gd name="f2458" fmla="val 1317373"/>
              <a:gd name="f2459" fmla="val 2962797"/>
              <a:gd name="f2460" fmla="val 1362518"/>
              <a:gd name="f2461" fmla="val 3060708"/>
              <a:gd name="f2462" fmla="val 3125674"/>
              <a:gd name="f2463" fmla="val 890155"/>
              <a:gd name="f2464" fmla="val 3138647"/>
              <a:gd name="f2465" fmla="val 592920"/>
              <a:gd name="f2466" fmla="val 3138767"/>
              <a:gd name="f2467" fmla="val 588817"/>
              <a:gd name="f2468" fmla="val 3135885"/>
              <a:gd name="f2469" fmla="val 585236"/>
              <a:gd name="f2470" fmla="val 3131851"/>
              <a:gd name="f2471" fmla="val 3127804"/>
              <a:gd name="f2472" fmla="val 583782"/>
              <a:gd name="f2473" fmla="val 3123876"/>
              <a:gd name="f2474" fmla="val 586210"/>
              <a:gd name="f2475" fmla="val 3122688"/>
              <a:gd name="f2476" fmla="val 590139"/>
              <a:gd name="f2477" fmla="val 3095199"/>
              <a:gd name="f2478" fmla="val 680843"/>
              <a:gd name="f2479" fmla="val 3080168"/>
              <a:gd name="f2480" fmla="val 781638"/>
              <a:gd name="f2481" fmla="val 3064312"/>
              <a:gd name="f2482" fmla="val 888713"/>
              <a:gd name="f2483" fmla="val 3035793"/>
              <a:gd name="f2484" fmla="val 1080005"/>
              <a:gd name="f2485" fmla="val 3006348"/>
              <a:gd name="f2486" fmla="val 1277373"/>
              <a:gd name="f2487" fmla="val 2900096"/>
              <a:gd name="f2488" fmla="val 1408642"/>
              <a:gd name="f2489" fmla="val 2961151"/>
              <a:gd name="f2490" fmla="val 1147339"/>
              <a:gd name="f2491" fmla="val 2980917"/>
              <a:gd name="f2492" fmla="val 888095"/>
              <a:gd name="f2493" fmla="val 578814"/>
              <a:gd name="f2494" fmla="val 3000271"/>
              <a:gd name="f2495" fmla="val 577891"/>
              <a:gd name="f2496" fmla="val 576958"/>
              <a:gd name="f2497" fmla="val 576035"/>
              <a:gd name="f2498" fmla="val 2999140"/>
              <a:gd name="f2499" fmla="val 572637"/>
              <a:gd name="f2500" fmla="val 2995846"/>
              <a:gd name="f2501" fmla="val 562238"/>
              <a:gd name="f2502" fmla="val 2987198"/>
              <a:gd name="f2503" fmla="val 563062"/>
              <a:gd name="f2504" fmla="val 2973299"/>
              <a:gd name="f2505" fmla="val 564401"/>
              <a:gd name="f2506" fmla="val 2969180"/>
              <a:gd name="f2507" fmla="val 582932"/>
              <a:gd name="f2508" fmla="val 2948794"/>
              <a:gd name="f2509" fmla="val 812010"/>
              <a:gd name="f2510" fmla="val 2934587"/>
              <a:gd name="f2511" fmla="val 972622"/>
              <a:gd name="f2512" fmla="val 2907612"/>
              <a:gd name="f2513" fmla="val 1271607"/>
              <a:gd name="f2514" fmla="val 2877961"/>
              <a:gd name="f2515" fmla="val 1278092"/>
              <a:gd name="f2516" fmla="val 2876005"/>
              <a:gd name="f2517" fmla="val 2858194"/>
              <a:gd name="f2518" fmla="val 1270474"/>
              <a:gd name="f2519" fmla="val 2831528"/>
              <a:gd name="f2520" fmla="val 1118923"/>
              <a:gd name="f2521" fmla="val 2831139"/>
              <a:gd name="f2522" fmla="val 1116571"/>
              <a:gd name="f2523" fmla="val 2829699"/>
              <a:gd name="f2524" fmla="val 1114523"/>
              <a:gd name="f2525" fmla="val 2827615"/>
              <a:gd name="f2526" fmla="val 1113364"/>
              <a:gd name="f2527" fmla="val 2815467"/>
              <a:gd name="f2528" fmla="val 1106259"/>
              <a:gd name="f2529" fmla="val 2818555"/>
              <a:gd name="f2530" fmla="val 1073827"/>
              <a:gd name="f2531" fmla="val 2821438"/>
              <a:gd name="f2532" fmla="val 1042528"/>
              <a:gd name="f2533" fmla="val 2825968"/>
              <a:gd name="f2534" fmla="val 993419"/>
              <a:gd name="f2535" fmla="val 2831116"/>
              <a:gd name="f2536" fmla="val 937926"/>
              <a:gd name="f2537" fmla="val 2789934"/>
              <a:gd name="f2538" fmla="val 918981"/>
              <a:gd name="f2539" fmla="val 2787662"/>
              <a:gd name="f2540" fmla="val 917859"/>
              <a:gd name="f2541" fmla="val 2784998"/>
              <a:gd name="f2542" fmla="val 2782726"/>
              <a:gd name="f2543" fmla="val 2773255"/>
              <a:gd name="f2544" fmla="val 924232"/>
              <a:gd name="f2545" fmla="val 2768828"/>
              <a:gd name="f2546" fmla="val 2767798"/>
              <a:gd name="f2547" fmla="val 923511"/>
              <a:gd name="f2548" fmla="val 2762650"/>
              <a:gd name="f2549" fmla="val 920011"/>
              <a:gd name="f2550" fmla="val 2765637"/>
              <a:gd name="f2551" fmla="val 894581"/>
              <a:gd name="f2552" fmla="val 879343"/>
              <a:gd name="f2553" fmla="val 2771082"/>
              <a:gd name="f2554" fmla="val 862157"/>
              <a:gd name="f2555" fmla="val 2771360"/>
              <a:gd name="f2556" fmla="val 844530"/>
              <a:gd name="f2557" fmla="val 2768622"/>
              <a:gd name="f2558" fmla="val 827248"/>
              <a:gd name="f2559" fmla="val 2767634"/>
              <a:gd name="f2560" fmla="val 823469"/>
              <a:gd name="f2561" fmla="val 2764071"/>
              <a:gd name="f2562" fmla="val 820948"/>
              <a:gd name="f2563" fmla="val 2760179"/>
              <a:gd name="f2564" fmla="val 821276"/>
              <a:gd name="f2565" fmla="val 2737426"/>
              <a:gd name="f2566" fmla="val 822821"/>
              <a:gd name="f2567" fmla="val 2735366"/>
              <a:gd name="f2568" fmla="val 814275"/>
              <a:gd name="f2569" fmla="val 2732381"/>
              <a:gd name="f2570" fmla="val 789256"/>
              <a:gd name="f2571" fmla="val 2732056"/>
              <a:gd name="f2572" fmla="val 786349"/>
              <a:gd name="f2573" fmla="val 2730158"/>
              <a:gd name="f2574" fmla="val 783855"/>
              <a:gd name="f2575" fmla="val 2727439"/>
              <a:gd name="f2576" fmla="val 782771"/>
              <a:gd name="f2577" fmla="val 2724786"/>
              <a:gd name="f2578" fmla="val 781545"/>
              <a:gd name="f2579" fmla="val 2721666"/>
              <a:gd name="f2580" fmla="val 781945"/>
              <a:gd name="f2581" fmla="val 2719409"/>
              <a:gd name="f2582" fmla="val 783800"/>
              <a:gd name="f2583" fmla="val 836925"/>
              <a:gd name="f2584" fmla="val 902612"/>
              <a:gd name="f2585" fmla="val 2690170"/>
              <a:gd name="f2586" fmla="val 968606"/>
              <a:gd name="f2587" fmla="val 2691274"/>
              <a:gd name="f2588" fmla="val 970110"/>
              <a:gd name="f2589" fmla="val 2692881"/>
              <a:gd name="f2590" fmla="val 971170"/>
              <a:gd name="f2591" fmla="val 2694700"/>
              <a:gd name="f2592" fmla="val 971592"/>
              <a:gd name="f2593" fmla="val 2698042"/>
              <a:gd name="f2594" fmla="val 972563"/>
              <a:gd name="f2595" fmla="val 2701561"/>
              <a:gd name="f2596" fmla="val 972773"/>
              <a:gd name="f2597" fmla="val 2704995"/>
              <a:gd name="f2598" fmla="val 972210"/>
              <a:gd name="f2599" fmla="val 2701180"/>
              <a:gd name="f2600" fmla="val 1010683"/>
              <a:gd name="f2601" fmla="val 2691854"/>
              <a:gd name="f2602" fmla="val 1048408"/>
              <a:gd name="f2603" fmla="val 2677299"/>
              <a:gd name="f2604" fmla="val 1084226"/>
              <a:gd name="f2605" fmla="val 2651355"/>
              <a:gd name="f2606" fmla="val 1054059"/>
              <a:gd name="f2607" fmla="val 2654753"/>
              <a:gd name="f2608" fmla="val 1014216"/>
              <a:gd name="f2609" fmla="val 2658252"/>
              <a:gd name="f2610" fmla="val 972107"/>
              <a:gd name="f2611" fmla="val 2660930"/>
              <a:gd name="f2612" fmla="val 941220"/>
              <a:gd name="f2613" fmla="val 2663607"/>
              <a:gd name="f2614" fmla="val 909303"/>
              <a:gd name="f2615" fmla="val 2652899"/>
              <a:gd name="f2616" fmla="val 882328"/>
              <a:gd name="f2617" fmla="val 2654668"/>
              <a:gd name="f2618" fmla="val 880889"/>
              <a:gd name="f2619" fmla="val 2656166"/>
              <a:gd name="f2620" fmla="val 879146"/>
              <a:gd name="f2621" fmla="val 2657326"/>
              <a:gd name="f2622" fmla="val 877181"/>
              <a:gd name="f2623" fmla="val 2662577"/>
              <a:gd name="f2624" fmla="val 867607"/>
              <a:gd name="f2625" fmla="val 2658871"/>
              <a:gd name="f2626" fmla="val 855767"/>
              <a:gd name="f2627" fmla="val 2654855"/>
              <a:gd name="f2628" fmla="val 843205"/>
              <a:gd name="f2629" fmla="val 2653302"/>
              <a:gd name="f2630" fmla="val 838741"/>
              <a:gd name="f2631" fmla="val 2652097"/>
              <a:gd name="f2632" fmla="val 834164"/>
              <a:gd name="f2633" fmla="val 2651251"/>
              <a:gd name="f2634" fmla="val 829513"/>
              <a:gd name="f2635" fmla="val 2651252"/>
              <a:gd name="f2636" fmla="val 824261"/>
              <a:gd name="f2637" fmla="val 2651374"/>
              <a:gd name="f2638" fmla="val 819922"/>
              <a:gd name="f2639" fmla="val 2648065"/>
              <a:gd name="f2640" fmla="val 816251"/>
              <a:gd name="f2641" fmla="val 2643736"/>
              <a:gd name="f2642" fmla="val 815922"/>
              <a:gd name="f2643" fmla="val 2638588"/>
              <a:gd name="f2644" fmla="val 815923"/>
              <a:gd name="f2645" fmla="val 2616967"/>
              <a:gd name="f2646" fmla="val 2611099"/>
              <a:gd name="f2647" fmla="val 827762"/>
              <a:gd name="f2648" fmla="val 2609864"/>
              <a:gd name="f2649" fmla="val 831983"/>
              <a:gd name="f2650" fmla="val 2605230"/>
              <a:gd name="f2651" fmla="val 846912"/>
              <a:gd name="f2652" fmla="val 2616246"/>
              <a:gd name="f2653" fmla="val 865960"/>
              <a:gd name="f2654" fmla="val 2625616"/>
              <a:gd name="f2655" fmla="val 876358"/>
              <a:gd name="f2656" fmla="val 902715"/>
              <a:gd name="f2657" fmla="val 914863"/>
              <a:gd name="f2658" fmla="val 2626848"/>
              <a:gd name="f2659" fmla="val 932018"/>
              <a:gd name="f2660" fmla="val 2626503"/>
              <a:gd name="f2661" fmla="val 949250"/>
              <a:gd name="f2662" fmla="val 2624586"/>
              <a:gd name="f2663" fmla="val 966341"/>
              <a:gd name="f2664" fmla="val 2615418"/>
              <a:gd name="f2665" fmla="val 985628"/>
              <a:gd name="f2666" fmla="val 2610804"/>
              <a:gd name="f2667" fmla="val 1006763"/>
              <a:gd name="f2668" fmla="val 1028115"/>
              <a:gd name="f2669" fmla="val 2609967"/>
              <a:gd name="f2670" fmla="val 1053545"/>
              <a:gd name="f2671" fmla="val 2609452"/>
              <a:gd name="f2672" fmla="val 1066414"/>
              <a:gd name="f2673" fmla="val 2581962"/>
              <a:gd name="f2674" fmla="val 1072901"/>
              <a:gd name="f2675" fmla="val 2579733"/>
              <a:gd name="f2676" fmla="val 1073459"/>
              <a:gd name="f2677" fmla="val 2577834"/>
              <a:gd name="f2678" fmla="val 1074911"/>
              <a:gd name="f2679" fmla="val 2576712"/>
              <a:gd name="f2680" fmla="val 1076917"/>
              <a:gd name="f2681" fmla="val 2552517"/>
              <a:gd name="f2682" fmla="val 1120982"/>
              <a:gd name="f2683" fmla="val 2553341"/>
              <a:gd name="f2684" fmla="val 1163297"/>
              <a:gd name="f2685" fmla="val 2554164"/>
              <a:gd name="f2686" fmla="val 1204068"/>
              <a:gd name="f2687" fmla="val 2554987"/>
              <a:gd name="f2688" fmla="val 1242984"/>
              <a:gd name="f2689" fmla="val 2555709"/>
              <a:gd name="f2690" fmla="val 1279843"/>
              <a:gd name="f2691" fmla="val 2534705"/>
              <a:gd name="f2692" fmla="val 1315981"/>
              <a:gd name="f2693" fmla="val 1149397"/>
              <a:gd name="f2694" fmla="val 2395920"/>
              <a:gd name="f2695" fmla="val 752708"/>
              <a:gd name="f2696" fmla="val 2370696"/>
              <a:gd name="f2697" fmla="val 520747"/>
              <a:gd name="f2698" fmla="val 2370290"/>
              <a:gd name="f2699" fmla="val 517100"/>
              <a:gd name="f2700" fmla="val 2367518"/>
              <a:gd name="f2701" fmla="val 514160"/>
              <a:gd name="f2702" fmla="val 2363900"/>
              <a:gd name="f2703" fmla="val 513540"/>
              <a:gd name="f2704" fmla="val 2359031"/>
              <a:gd name="f2705" fmla="val 512694"/>
              <a:gd name="f2706" fmla="val 2354058"/>
              <a:gd name="f2707" fmla="val 514313"/>
              <a:gd name="f2708" fmla="val 2350619"/>
              <a:gd name="f2709" fmla="val 517864"/>
              <a:gd name="f2710" fmla="val 2330029"/>
              <a:gd name="f2711" fmla="val 538455"/>
              <a:gd name="f2712" fmla="val 639354"/>
              <a:gd name="f2713" fmla="val 2382330"/>
              <a:gd name="f2714" fmla="val 849177"/>
              <a:gd name="f2715" fmla="val 2402921"/>
              <a:gd name="f2716" fmla="val 2424131"/>
              <a:gd name="f2717" fmla="val 1088036"/>
              <a:gd name="f2718" fmla="val 2423512"/>
              <a:gd name="f2719" fmla="val 1145382"/>
              <a:gd name="f2720" fmla="val 2387890"/>
              <a:gd name="f2721" fmla="val 1126541"/>
              <a:gd name="f2722" fmla="val 2381404"/>
              <a:gd name="f2723" fmla="val 1096169"/>
              <a:gd name="f2724" fmla="val 2375535"/>
              <a:gd name="f2725" fmla="val 1069092"/>
              <a:gd name="f2726" fmla="val 2371726"/>
              <a:gd name="f2727" fmla="val 1051383"/>
              <a:gd name="f2728" fmla="val 2368123"/>
              <a:gd name="f2729" fmla="val 1034601"/>
              <a:gd name="f2730" fmla="val 2355973"/>
              <a:gd name="f2731" fmla="val 1025232"/>
              <a:gd name="f2732" fmla="val 2319116"/>
              <a:gd name="f2733" fmla="val 965106"/>
              <a:gd name="f2734" fmla="val 2284007"/>
              <a:gd name="f2735" fmla="val 876563"/>
              <a:gd name="f2736" fmla="val 2273917"/>
              <a:gd name="f2737" fmla="val 806862"/>
              <a:gd name="f2738" fmla="val 733043"/>
              <a:gd name="f2739" fmla="val 2257444"/>
              <a:gd name="f2740" fmla="val 693199"/>
              <a:gd name="f2741" fmla="val 2251472"/>
              <a:gd name="f2742" fmla="val 651913"/>
              <a:gd name="f2743" fmla="val 2241280"/>
              <a:gd name="f2744" fmla="val 605789"/>
              <a:gd name="f2745" fmla="val 2240732"/>
              <a:gd name="f2746" fmla="val 603089"/>
              <a:gd name="f2747" fmla="val 2238822"/>
              <a:gd name="f2748" fmla="val 600868"/>
              <a:gd name="f2749" fmla="val 2236235"/>
              <a:gd name="f2750" fmla="val 599921"/>
              <a:gd name="f2751" fmla="val 2233656"/>
              <a:gd name="f2752" fmla="val 598909"/>
              <a:gd name="f2753" fmla="val 2230738"/>
              <a:gd name="f2754" fmla="val 599298"/>
              <a:gd name="f2755" fmla="val 2228514"/>
              <a:gd name="f2756" fmla="val 600950"/>
              <a:gd name="f2757" fmla="val 2199994"/>
              <a:gd name="f2758" fmla="val 622262"/>
              <a:gd name="f2759" fmla="val 2216777"/>
              <a:gd name="f2760" fmla="val 692787"/>
              <a:gd name="f2761" fmla="val 2234485"/>
              <a:gd name="f2762" fmla="val 767430"/>
              <a:gd name="f2763" fmla="val 2239530"/>
              <a:gd name="f2764" fmla="val 788844"/>
              <a:gd name="f2765" fmla="val 2244781"/>
              <a:gd name="f2766" fmla="val 809642"/>
              <a:gd name="f2767" fmla="val 2247766"/>
              <a:gd name="f2768" fmla="val 827351"/>
              <a:gd name="f2769" fmla="val 2234794"/>
              <a:gd name="f2770" fmla="val 801406"/>
              <a:gd name="f2771" fmla="val 2221822"/>
              <a:gd name="f2772" fmla="val 768562"/>
              <a:gd name="f2773" fmla="val 2208335"/>
              <a:gd name="f2774" fmla="val 734690"/>
              <a:gd name="f2775" fmla="val 2182595"/>
              <a:gd name="f2776" fmla="val 669519"/>
              <a:gd name="f2777" fmla="val 2155929"/>
              <a:gd name="f2778" fmla="val 602083"/>
              <a:gd name="f2779" fmla="val 2124631"/>
              <a:gd name="f2780" fmla="val 571710"/>
              <a:gd name="f2781" fmla="val 2121914"/>
              <a:gd name="f2782" fmla="val 568914"/>
              <a:gd name="f2783" fmla="val 2117595"/>
              <a:gd name="f2784" fmla="val 568439"/>
              <a:gd name="f2785" fmla="val 2114335"/>
              <a:gd name="f2786" fmla="val 570577"/>
              <a:gd name="f2787" fmla="val 2111181"/>
              <a:gd name="f2788" fmla="val 572595"/>
              <a:gd name="f2789" fmla="val 2109786"/>
              <a:gd name="f2790" fmla="val 576488"/>
              <a:gd name="f2791" fmla="val 2110938"/>
              <a:gd name="f2792" fmla="val 580049"/>
              <a:gd name="f2793" fmla="val 2196185"/>
              <a:gd name="f2794" fmla="val 838161"/>
              <a:gd name="f2795" fmla="val 2318807"/>
              <a:gd name="f2796" fmla="val 1087829"/>
              <a:gd name="f2797" fmla="val 2437412"/>
              <a:gd name="f2798" fmla="val 1329365"/>
              <a:gd name="f2799" fmla="val 2472623"/>
              <a:gd name="f2800" fmla="val 1401434"/>
              <a:gd name="f2801" fmla="val 2508863"/>
              <a:gd name="f2802" fmla="val 1474842"/>
              <a:gd name="f2803" fmla="val 2543046"/>
              <a:gd name="f2804" fmla="val 1546911"/>
              <a:gd name="f2805" fmla="val 2487964"/>
              <a:gd name="f2806" fmla="val 1496566"/>
              <a:gd name="f2807" fmla="val 2421660"/>
              <a:gd name="f2808" fmla="val 1382181"/>
              <a:gd name="f2809" fmla="val 2371417"/>
              <a:gd name="f2810" fmla="val 1295698"/>
              <a:gd name="f2811" fmla="val 2311187"/>
              <a:gd name="f2812" fmla="val 1191816"/>
              <a:gd name="f2813" fmla="val 2295538"/>
              <a:gd name="f2814" fmla="val 1167930"/>
              <a:gd name="f2815" fmla="val 2280198"/>
              <a:gd name="f2816" fmla="val 1172151"/>
              <a:gd name="f2817" fmla="val 2270520"/>
              <a:gd name="f2818" fmla="val 1174519"/>
              <a:gd name="f2819" fmla="val 2269902"/>
              <a:gd name="f2820" fmla="val 1186667"/>
              <a:gd name="f2821" fmla="val 2269903"/>
              <a:gd name="f2822" fmla="val 1190683"/>
              <a:gd name="f2823" fmla="val 2269915"/>
              <a:gd name="f2824" fmla="val 1191843"/>
              <a:gd name="f2825" fmla="val 2270125"/>
              <a:gd name="f2826" fmla="val 1192990"/>
              <a:gd name="f2827" fmla="val 2294920"/>
              <a:gd name="f2828" fmla="val 1249636"/>
              <a:gd name="f2829" fmla="val 2322879"/>
              <a:gd name="f2830" fmla="val 1303561"/>
              <a:gd name="f2831" fmla="val 2354223"/>
              <a:gd name="f2832" fmla="val 1355515"/>
              <a:gd name="f2833" fmla="val 2369254"/>
              <a:gd name="f2834" fmla="val 1381872"/>
              <a:gd name="f2835" fmla="val 2383565"/>
              <a:gd name="f2836" fmla="val 1406994"/>
              <a:gd name="f2837" fmla="val 2396641"/>
              <a:gd name="f2838" fmla="val 1431498"/>
              <a:gd name="f2839" fmla="val 2330235"/>
              <a:gd name="f2840" fmla="val 1390315"/>
              <a:gd name="f2841" fmla="val 2276594"/>
              <a:gd name="f2842" fmla="val 1308671"/>
              <a:gd name="f2843" fmla="val 2224498"/>
              <a:gd name="f2844" fmla="val 1229806"/>
              <a:gd name="f2845" fmla="val 2201082"/>
              <a:gd name="f2846" fmla="val 1192781"/>
              <a:gd name="f2847" fmla="val 2175790"/>
              <a:gd name="f2848" fmla="val 1156974"/>
              <a:gd name="f2849" fmla="val 2148723"/>
              <a:gd name="f2850" fmla="val 1122527"/>
              <a:gd name="f2851" fmla="val 2147149"/>
              <a:gd name="f2852" fmla="val 1120453"/>
              <a:gd name="f2853" fmla="val 2144625"/>
              <a:gd name="f2854" fmla="val 1119327"/>
              <a:gd name="f2855" fmla="val 2142031"/>
              <a:gd name="f2856" fmla="val 1119541"/>
              <a:gd name="f2857" fmla="val 2139493"/>
              <a:gd name="f2858" fmla="val 1119620"/>
              <a:gd name="f2859" fmla="val 2137152"/>
              <a:gd name="f2860" fmla="val 1120924"/>
              <a:gd name="f2861" fmla="val 2135751"/>
              <a:gd name="f2862" fmla="val 1123041"/>
              <a:gd name="f2863" fmla="val 2124014"/>
              <a:gd name="f2864" fmla="val 1140028"/>
              <a:gd name="f2865" fmla="val 2185273"/>
              <a:gd name="f2866" fmla="val 1245971"/>
              <a:gd name="f2867" fmla="val 2214512"/>
              <a:gd name="f2868" fmla="val 1294153"/>
              <a:gd name="f2869" fmla="val 2193096"/>
              <a:gd name="f2870" fmla="val 1277475"/>
              <a:gd name="f2871" fmla="val 2154694"/>
              <a:gd name="f2872" fmla="val 1239175"/>
              <a:gd name="f2873" fmla="val 2093436"/>
              <a:gd name="f2874" fmla="val 1162164"/>
              <a:gd name="f2875" fmla="val 2028264"/>
              <a:gd name="f2876" fmla="val 1079799"/>
              <a:gd name="f2877" fmla="val 1975757"/>
              <a:gd name="f2878" fmla="val 1002067"/>
              <a:gd name="f2879" fmla="val 1972256"/>
              <a:gd name="f2880" fmla="val 987139"/>
              <a:gd name="f2881" fmla="val 1971533"/>
              <a:gd name="f2882" fmla="val 983788"/>
              <a:gd name="f2883" fmla="val 1968762"/>
              <a:gd name="f2884" fmla="val 981265"/>
              <a:gd name="f2885" fmla="val 1965359"/>
              <a:gd name="f2886" fmla="val 980859"/>
              <a:gd name="f2887" fmla="val 1962006"/>
              <a:gd name="f2888" fmla="val 980444"/>
              <a:gd name="f2889" fmla="val 1958742"/>
              <a:gd name="f2890" fmla="val 982117"/>
              <a:gd name="f2891" fmla="val 1957122"/>
              <a:gd name="f2892" fmla="val 985080"/>
              <a:gd name="f2893" fmla="val 1925204"/>
              <a:gd name="f2894" fmla="val 1045103"/>
              <a:gd name="f2895" fmla="val 2029191"/>
              <a:gd name="f2896" fmla="val 1153207"/>
              <a:gd name="f2897" fmla="val 2129985"/>
              <a:gd name="f2898" fmla="val 1257707"/>
              <a:gd name="f2899" fmla="val 2197524"/>
              <a:gd name="f2900" fmla="val 1327820"/>
              <a:gd name="f2901" fmla="val 2267328"/>
              <a:gd name="f2902" fmla="val 1400302"/>
              <a:gd name="f2903" fmla="val 2261254"/>
              <a:gd name="f2904" fmla="val 2260562"/>
              <a:gd name="f2905" fmla="val 1431504"/>
              <a:gd name="f2906" fmla="val 2258200"/>
              <a:gd name="f2907" fmla="val 1434331"/>
              <a:gd name="f2908" fmla="val 2254974"/>
              <a:gd name="f2909" fmla="val 1435616"/>
              <a:gd name="f2910" fmla="val 2205966"/>
              <a:gd name="f2911" fmla="val 1414098"/>
              <a:gd name="f2912" fmla="val 2109188"/>
              <a:gd name="f2913" fmla="val 1325247"/>
              <a:gd name="f2914" fmla="val 2023528"/>
              <a:gd name="f2915" fmla="val 1246588"/>
              <a:gd name="f2916" fmla="val 1958665"/>
              <a:gd name="f2917" fmla="val 1186977"/>
              <a:gd name="f2918" fmla="val 1897303"/>
              <a:gd name="f2919" fmla="val 1130660"/>
              <a:gd name="f2920" fmla="val 1858799"/>
              <a:gd name="f2921" fmla="val 1105126"/>
              <a:gd name="f2922" fmla="val 1855646"/>
              <a:gd name="f2923" fmla="val 1102892"/>
              <a:gd name="f2924" fmla="val 1851365"/>
              <a:gd name="f2925" fmla="val 1103149"/>
              <a:gd name="f2926" fmla="val 1848502"/>
              <a:gd name="f2927" fmla="val 1105744"/>
              <a:gd name="f2928" fmla="val 1845674"/>
              <a:gd name="f2929" fmla="val 1108113"/>
              <a:gd name="f2930" fmla="val 1844825"/>
              <a:gd name="f2931" fmla="val 1112106"/>
              <a:gd name="f2932" fmla="val 1846444"/>
              <a:gd name="f2933" fmla="val 1115421"/>
              <a:gd name="f2934" fmla="val 1874448"/>
              <a:gd name="f2935" fmla="val 1175033"/>
              <a:gd name="f2936" fmla="val 1966387"/>
              <a:gd name="f2937" fmla="val 1245867"/>
              <a:gd name="f2938" fmla="val 2055239"/>
              <a:gd name="f2939" fmla="val 1314334"/>
              <a:gd name="f2940" fmla="val 2127308"/>
              <a:gd name="f2941" fmla="val 1369621"/>
              <a:gd name="f2942" fmla="val 2194641"/>
              <a:gd name="f2943" fmla="val 1421716"/>
              <a:gd name="f2944" fmla="val 2219350"/>
              <a:gd name="f2945" fmla="val 1461046"/>
              <a:gd name="f2946" fmla="val 2229646"/>
              <a:gd name="f2947" fmla="val 1477828"/>
              <a:gd name="f2948" fmla="val 2218526"/>
              <a:gd name="f2949" fmla="val 2204216"/>
              <a:gd name="f2950" fmla="val 1607861"/>
              <a:gd name="f2951" fmla="val 2201848"/>
              <a:gd name="f2952" fmla="val 1620011"/>
              <a:gd name="f2953" fmla="val 2199275"/>
              <a:gd name="f2954" fmla="val 1632777"/>
              <a:gd name="f2955" fmla="val 2196700"/>
              <a:gd name="f2956" fmla="val 1646161"/>
              <a:gd name="f2957" fmla="val 2193817"/>
              <a:gd name="f2958" fmla="val 1651514"/>
              <a:gd name="f2959" fmla="val 2194023"/>
              <a:gd name="f2960" fmla="val 1662737"/>
              <a:gd name="f2961" fmla="val 2195671"/>
              <a:gd name="f2962" fmla="val 1694653"/>
              <a:gd name="f2963" fmla="val 1718951"/>
              <a:gd name="f2964" fmla="val 2199377"/>
              <a:gd name="f2965" fmla="val 1768370"/>
              <a:gd name="f2966" fmla="val 2152223"/>
              <a:gd name="f2967" fmla="val 1790094"/>
              <a:gd name="f2968" fmla="val 2013130"/>
              <a:gd name="f2969" fmla="val 1738204"/>
              <a:gd name="f2970" fmla="val 1978330"/>
              <a:gd name="f2971" fmla="val 1739440"/>
              <a:gd name="f2972" fmla="val 1943325"/>
              <a:gd name="f2973" fmla="val 1733880"/>
              <a:gd name="f2974" fmla="val 1942501"/>
              <a:gd name="f2975" fmla="val 1642866"/>
              <a:gd name="f2976" fmla="val 1942398"/>
              <a:gd name="f2977" fmla="val 1613112"/>
              <a:gd name="f2978" fmla="val 1942431"/>
              <a:gd name="f2979" fmla="val 1610169"/>
              <a:gd name="f2980" fmla="val 1940851"/>
              <a:gd name="f2981" fmla="val 1607443"/>
              <a:gd name="f2982" fmla="val 1938281"/>
              <a:gd name="f2983" fmla="val 1606008"/>
              <a:gd name="f2984" fmla="val 1935776"/>
              <a:gd name="f2985" fmla="val 1604511"/>
              <a:gd name="f2986" fmla="val 1932651"/>
              <a:gd name="f2987" fmla="val 1604512"/>
              <a:gd name="f2988" fmla="val 1930147"/>
              <a:gd name="f2989" fmla="val 1901628"/>
              <a:gd name="f2990" fmla="val 1622790"/>
              <a:gd name="f2991" fmla="val 1901525"/>
              <a:gd name="f2992" fmla="val 1652132"/>
              <a:gd name="f2993" fmla="val 1906982"/>
              <a:gd name="f2994" fmla="val 1678078"/>
              <a:gd name="f2995" fmla="val 1874144"/>
              <a:gd name="f2996" fmla="val 1656012"/>
              <a:gd name="f2997" fmla="val 1838872"/>
              <a:gd name="f2998" fmla="val 1637806"/>
              <a:gd name="f2999" fmla="val 1801864"/>
              <a:gd name="f3000" fmla="val 1623820"/>
              <a:gd name="f3001" fmla="val 1792289"/>
              <a:gd name="f3002" fmla="val 1629071"/>
              <a:gd name="f3003" fmla="val 1797436"/>
              <a:gd name="f3004" fmla="val 1647603"/>
              <a:gd name="f3005" fmla="val 1877742"/>
              <a:gd name="f3006" fmla="val 1685285"/>
              <a:gd name="f3007" fmla="val 1915836"/>
              <a:gd name="f3008" fmla="val 1702375"/>
              <a:gd name="f3009" fmla="val 1915164"/>
              <a:gd name="f3010" fmla="val 1704168"/>
              <a:gd name="f3011" fmla="val 1706143"/>
              <a:gd name="f3012" fmla="val 1707935"/>
              <a:gd name="f3013" fmla="val 1841296"/>
              <a:gd name="f3014" fmla="val 1679519"/>
              <a:gd name="f3015" fmla="val 1845825"/>
              <a:gd name="f3016" fmla="val 1693521"/>
              <a:gd name="f3017" fmla="val 1876712"/>
              <a:gd name="f3018" fmla="val 1700831"/>
              <a:gd name="f3019" fmla="val 1878669"/>
              <a:gd name="f3020" fmla="val 1712259"/>
              <a:gd name="f3021" fmla="val 1817410"/>
              <a:gd name="f3022" fmla="val 1699493"/>
              <a:gd name="f3023" fmla="val 1837487"/>
              <a:gd name="f3024" fmla="val 1701963"/>
              <a:gd name="f3025" fmla="val 1832647"/>
              <a:gd name="f3026" fmla="val 1696403"/>
              <a:gd name="f3027" fmla="val 1830176"/>
              <a:gd name="f3028" fmla="val 1665517"/>
              <a:gd name="f3029" fmla="val 1798466"/>
              <a:gd name="f3030" fmla="val 1698978"/>
              <a:gd name="f3031" fmla="val 1796716"/>
              <a:gd name="f3032" fmla="val 1697845"/>
              <a:gd name="f3033" fmla="val 1773858"/>
              <a:gd name="f3034" fmla="val 1682504"/>
              <a:gd name="f3035" fmla="val 1748841"/>
              <a:gd name="f3036" fmla="val 1692904"/>
              <a:gd name="f3037" fmla="val 1739267"/>
              <a:gd name="f3038" fmla="val 1690741"/>
              <a:gd name="f3039" fmla="val 1732368"/>
              <a:gd name="f3040" fmla="val 1689093"/>
              <a:gd name="f3041" fmla="val 1723102"/>
              <a:gd name="f3042" fmla="val 1707626"/>
              <a:gd name="f3043" fmla="val 1681919"/>
              <a:gd name="f3044" fmla="val 1690740"/>
              <a:gd name="f3045" fmla="val 1638575"/>
              <a:gd name="f3046" fmla="val 1681887"/>
              <a:gd name="f3047" fmla="val 1671623"/>
              <a:gd name="f3048" fmla="val 1661296"/>
              <a:gd name="f3049" fmla="val 1666786"/>
              <a:gd name="f3050" fmla="val 1654604"/>
              <a:gd name="f3051" fmla="val 1665858"/>
              <a:gd name="f3052" fmla="val 1653368"/>
              <a:gd name="f3053" fmla="val 1675238"/>
              <a:gd name="f3054" fmla="val 1644133"/>
              <a:gd name="f3055" fmla="val 1679638"/>
              <a:gd name="f3056" fmla="val 1630971"/>
              <a:gd name="f3057" fmla="val 1677698"/>
              <a:gd name="f3058" fmla="val 1617952"/>
              <a:gd name="f3059" fmla="val 1674404"/>
              <a:gd name="f3060" fmla="val 1601272"/>
              <a:gd name="f3061" fmla="val 1658446"/>
              <a:gd name="f3062" fmla="val 1586446"/>
              <a:gd name="f3063" fmla="val 1633942"/>
              <a:gd name="f3064" fmla="val 1576769"/>
              <a:gd name="f3065" fmla="val 1632575"/>
              <a:gd name="f3066" fmla="val 1575637"/>
              <a:gd name="f3067" fmla="val 1631270"/>
              <a:gd name="f3068" fmla="val 1574434"/>
              <a:gd name="f3069" fmla="val 1630029"/>
              <a:gd name="f3070" fmla="val 1573165"/>
              <a:gd name="f3071" fmla="val 1638974"/>
              <a:gd name="f3072" fmla="val 1574993"/>
              <a:gd name="f3073" fmla="val 1647495"/>
              <a:gd name="f3074" fmla="val 1578485"/>
              <a:gd name="f3075" fmla="val 1655151"/>
              <a:gd name="f3076" fmla="val 1583461"/>
              <a:gd name="f3077" fmla="val 1671496"/>
              <a:gd name="f3078" fmla="val 1592815"/>
              <a:gd name="f3079" fmla="val 1682820"/>
              <a:gd name="f3080" fmla="val 1608970"/>
              <a:gd name="f3081" fmla="val 1686037"/>
              <a:gd name="f3082" fmla="val 1627526"/>
              <a:gd name="f3083" fmla="val 1686259"/>
              <a:gd name="f3084" fmla="val 1630101"/>
              <a:gd name="f3085" fmla="val 1687771"/>
              <a:gd name="f3086" fmla="val 1632388"/>
              <a:gd name="f3087" fmla="val 1690053"/>
              <a:gd name="f3088" fmla="val 1633601"/>
              <a:gd name="f3089" fmla="val 1692344"/>
              <a:gd name="f3090" fmla="val 1634791"/>
              <a:gd name="f3091" fmla="val 1695072"/>
              <a:gd name="f3092" fmla="val 1697363"/>
              <a:gd name="f3093" fmla="val 1705115"/>
              <a:gd name="f3094" fmla="val 1630948"/>
              <a:gd name="f3095" fmla="val 1713646"/>
              <a:gd name="f3096" fmla="val 1631892"/>
              <a:gd name="f3097" fmla="val 1720631"/>
              <a:gd name="f3098" fmla="val 1636174"/>
              <a:gd name="f3099" fmla="val 1735654"/>
              <a:gd name="f3100" fmla="val 1643972"/>
              <a:gd name="f3101" fmla="val 1746820"/>
              <a:gd name="f3102" fmla="val 1657594"/>
              <a:gd name="f3103" fmla="val 1751518"/>
              <a:gd name="f3104" fmla="val 1673856"/>
              <a:gd name="f3105" fmla="val 1752302"/>
              <a:gd name="f3106" fmla="val 1678001"/>
              <a:gd name="f3107" fmla="val 1756193"/>
              <a:gd name="f3108" fmla="val 1680806"/>
              <a:gd name="f3109" fmla="val 1760372"/>
              <a:gd name="f3110" fmla="val 1680239"/>
              <a:gd name="f3111" fmla="val 1764483"/>
              <a:gd name="f3112" fmla="val 1679816"/>
              <a:gd name="f3113" fmla="val 1767600"/>
              <a:gd name="f3114" fmla="val 1676341"/>
              <a:gd name="f3115" fmla="val 1672209"/>
              <a:gd name="f3116" fmla="val 1255030"/>
              <a:gd name="f3117" fmla="val 1788170"/>
              <a:gd name="f3118" fmla="val 616187"/>
              <a:gd name="f3119" fmla="val 1828528"/>
              <a:gd name="f3120" fmla="val 254193"/>
              <a:gd name="f3121" fmla="val 1828878"/>
              <a:gd name="f3122" fmla="val 252878"/>
              <a:gd name="f3123" fmla="val 251494"/>
              <a:gd name="f3124" fmla="val 1828529"/>
              <a:gd name="f3125" fmla="val 250178"/>
              <a:gd name="f3126" fmla="val 1826984"/>
              <a:gd name="f3127" fmla="val 245880"/>
              <a:gd name="f3128" fmla="val 1822792"/>
              <a:gd name="f3129" fmla="val 243114"/>
              <a:gd name="f3130" fmla="val 1818234"/>
              <a:gd name="f3131" fmla="val 243383"/>
              <a:gd name="f3132" fmla="val 1802481"/>
              <a:gd name="f3133" fmla="val 245340"/>
              <a:gd name="f3134" fmla="val 1790745"/>
              <a:gd name="f3135" fmla="val 302583"/>
              <a:gd name="f3136" fmla="val 1720116"/>
              <a:gd name="f3137" fmla="val 823644"/>
              <a:gd name="f3138" fmla="val 1699525"/>
              <a:gd name="f3139" fmla="val 975917"/>
              <a:gd name="f3140" fmla="val 1679655"/>
              <a:gd name="f3141" fmla="val 1121496"/>
              <a:gd name="f3142" fmla="val 1666682"/>
              <a:gd name="f3143" fmla="val 1199434"/>
              <a:gd name="f3144" fmla="val 1649077"/>
              <a:gd name="f3145" fmla="val 1040985"/>
              <a:gd name="f3146" fmla="val 1671006"/>
              <a:gd name="f3147" fmla="val 847324"/>
              <a:gd name="f3148" fmla="val 1692318"/>
              <a:gd name="f3149" fmla="val 659532"/>
              <a:gd name="f3150" fmla="val 1717440"/>
              <a:gd name="f3151" fmla="val 438382"/>
              <a:gd name="f3152" fmla="val 1743281"/>
              <a:gd name="f3153" fmla="val 209819"/>
              <a:gd name="f3154" fmla="val 1705085"/>
              <a:gd name="f3155" fmla="val 36647"/>
              <a:gd name="f3156" fmla="val 1704057"/>
              <a:gd name="f3157" fmla="val 32274"/>
              <a:gd name="f3158" fmla="val 1699679"/>
              <a:gd name="f3159" fmla="val 29562"/>
              <a:gd name="f3160" fmla="val 1695307"/>
              <a:gd name="f3161" fmla="val 30589"/>
              <a:gd name="f3162" fmla="val 1691176"/>
              <a:gd name="f3163" fmla="val 31560"/>
              <a:gd name="f3164" fmla="val 1688486"/>
              <a:gd name="f3165" fmla="val 35541"/>
              <a:gd name="f3166" fmla="val 1689127"/>
              <a:gd name="f3167" fmla="val 39735"/>
              <a:gd name="f3168" fmla="val 1699422"/>
              <a:gd name="f3169" fmla="val 100480"/>
              <a:gd name="f3170" fmla="val 1677904"/>
              <a:gd name="f3171" fmla="val 285183"/>
              <a:gd name="f3172" fmla="val 1657519"/>
              <a:gd name="f3173" fmla="val 1641046"/>
              <a:gd name="f3174" fmla="val 607230"/>
              <a:gd name="f3175" fmla="val 1625499"/>
              <a:gd name="f3176" fmla="val 742720"/>
              <a:gd name="f3177" fmla="val 1626632"/>
              <a:gd name="f3178" fmla="val 811496"/>
              <a:gd name="f3179" fmla="val 1626734"/>
              <a:gd name="f3180" fmla="val 814939"/>
              <a:gd name="f3181" fmla="val 1628942"/>
              <a:gd name="f3182" fmla="val 817967"/>
              <a:gd name="f3183" fmla="val 1632192"/>
              <a:gd name="f3184" fmla="val 819114"/>
              <a:gd name="f3185" fmla="val 1633276"/>
              <a:gd name="f3186" fmla="val 819365"/>
              <a:gd name="f3187" fmla="val 1634403"/>
              <a:gd name="f3188" fmla="val 1635486"/>
              <a:gd name="f3189" fmla="val 1633736"/>
              <a:gd name="f3190" fmla="val 828277"/>
              <a:gd name="f3191" fmla="val 1631883"/>
              <a:gd name="f3192" fmla="val 1630133"/>
              <a:gd name="f3193" fmla="val 844957"/>
              <a:gd name="f3194" fmla="val 1605217"/>
              <a:gd name="f3195" fmla="val 731705"/>
              <a:gd name="f3196" fmla="val 1614175"/>
              <a:gd name="f3197" fmla="val 598788"/>
              <a:gd name="f3198" fmla="val 1622823"/>
              <a:gd name="f3199" fmla="val 469475"/>
              <a:gd name="f3200" fmla="val 1632295"/>
              <a:gd name="f3201" fmla="val 326365"/>
              <a:gd name="f3202" fmla="val 1642178"/>
              <a:gd name="f3203" fmla="val 178418"/>
              <a:gd name="f3204" fmla="val 1607071"/>
              <a:gd name="f3205" fmla="val 55179"/>
              <a:gd name="f3206" fmla="val 1605932"/>
              <a:gd name="f3207" fmla="val 51475"/>
              <a:gd name="f3208" fmla="val 1602392"/>
              <a:gd name="f3209" fmla="val 49044"/>
              <a:gd name="f3210" fmla="val 1598525"/>
              <a:gd name="f3211" fmla="val 49311"/>
              <a:gd name="f3212" fmla="val 1594614"/>
              <a:gd name="f3213" fmla="val 49640"/>
              <a:gd name="f3214" fmla="val 1591496"/>
              <a:gd name="f3215" fmla="val 52715"/>
              <a:gd name="f3216" fmla="val 1591113"/>
              <a:gd name="f3217" fmla="val 56620"/>
              <a:gd name="f3218" fmla="val 1582052"/>
              <a:gd name="f3219" fmla="val 143515"/>
              <a:gd name="f3220" fmla="val 1581640"/>
              <a:gd name="f3221" fmla="val 238853"/>
              <a:gd name="f3222" fmla="val 1581331"/>
              <a:gd name="f3223" fmla="val 331102"/>
              <a:gd name="f3224" fmla="val 1581332"/>
              <a:gd name="f3225" fmla="val 388139"/>
              <a:gd name="f3226" fmla="val 446515"/>
              <a:gd name="f3227" fmla="val 1578552"/>
              <a:gd name="f3228" fmla="val 503142"/>
              <a:gd name="f3229" fmla="val 1574742"/>
              <a:gd name="f3230" fmla="val 431072"/>
              <a:gd name="f3231" fmla="val 1574640"/>
              <a:gd name="f3232" fmla="val 342118"/>
              <a:gd name="f3233" fmla="val 1574433"/>
              <a:gd name="f3234" fmla="val 255120"/>
              <a:gd name="f3235" fmla="val 160606"/>
              <a:gd name="f3236" fmla="val 71241"/>
              <a:gd name="f3237" fmla="val 1569388"/>
              <a:gd name="f3238" fmla="val 7305"/>
              <a:gd name="f3239" fmla="val 1568930"/>
              <a:gd name="f3240" fmla="val 2837"/>
              <a:gd name="f3241" fmla="val 1564936"/>
              <a:gd name="f3242" fmla="+- 0 0 415"/>
              <a:gd name="f3243" fmla="val 1560468"/>
              <a:gd name="f3244" fmla="val 42"/>
              <a:gd name="f3245" fmla="val 1557096"/>
              <a:gd name="f3246" fmla="val 388"/>
              <a:gd name="f3247" fmla="val 1554290"/>
              <a:gd name="f3248" fmla="val 2790"/>
              <a:gd name="f3249" fmla="val 1553430"/>
              <a:gd name="f3250" fmla="val 6070"/>
              <a:gd name="f3251" fmla="val 1512866"/>
              <a:gd name="f3252" fmla="val 178727"/>
              <a:gd name="f3253" fmla="val 1498143"/>
              <a:gd name="f3254" fmla="val 395552"/>
              <a:gd name="f3255" fmla="val 1510806"/>
              <a:gd name="f3256" fmla="val 604554"/>
              <a:gd name="f3257" fmla="val 1503216"/>
              <a:gd name="f3258" fmla="val 493967"/>
              <a:gd name="f3259" fmla="val 1488914"/>
              <a:gd name="f3260" fmla="val 383945"/>
              <a:gd name="f3261" fmla="val 1467977"/>
              <a:gd name="f3262" fmla="val 275094"/>
              <a:gd name="f3263" fmla="val 1467202"/>
              <a:gd name="f3264" fmla="val 271067"/>
              <a:gd name="f3265" fmla="val 1463519"/>
              <a:gd name="f3266" fmla="val 268271"/>
              <a:gd name="f3267" fmla="val 1459431"/>
              <a:gd name="f3268" fmla="val 268607"/>
              <a:gd name="f3269" fmla="val 1455356"/>
              <a:gd name="f3270" fmla="val 268958"/>
              <a:gd name="f3271" fmla="val 1452155"/>
              <a:gd name="f3272" fmla="val 272247"/>
              <a:gd name="f3273" fmla="val 1451916"/>
              <a:gd name="f3274" fmla="val 276329"/>
              <a:gd name="f3275" fmla="val 1435237"/>
              <a:gd name="f3276" fmla="val 573357"/>
              <a:gd name="f3277" fmla="val 685066"/>
              <a:gd name="f3278" fmla="val 1471272"/>
              <a:gd name="f3279" fmla="val 814379"/>
              <a:gd name="f3280" fmla="val 1475286"/>
              <a:gd name="f3281" fmla="val 841250"/>
              <a:gd name="f3282" fmla="val 1479404"/>
              <a:gd name="f3283" fmla="val 868636"/>
              <a:gd name="f3284" fmla="val 1483420"/>
              <a:gd name="f3285" fmla="val 898699"/>
              <a:gd name="f3286" fmla="val 1481152"/>
              <a:gd name="f3287" fmla="val 896509"/>
              <a:gd name="f3288" fmla="val 1477822"/>
              <a:gd name="f3289" fmla="val 895827"/>
              <a:gd name="f3290" fmla="val 1474875"/>
              <a:gd name="f3291" fmla="val 896949"/>
              <a:gd name="f3292" fmla="val 1471580"/>
              <a:gd name="f3293" fmla="val 898160"/>
              <a:gd name="f3294" fmla="val 1469453"/>
              <a:gd name="f3295" fmla="val 901371"/>
              <a:gd name="f3296" fmla="val 1469624"/>
              <a:gd name="f3297" fmla="val 904876"/>
              <a:gd name="f3298" fmla="val 1475801"/>
              <a:gd name="f3299" fmla="val 1056016"/>
              <a:gd name="f3300" fmla="val 1475802"/>
              <a:gd name="f3301" fmla="val 1058693"/>
              <a:gd name="f3302" fmla="val 1506689"/>
              <a:gd name="f3303" fmla="val 1305376"/>
              <a:gd name="f3304" fmla="val 1534486"/>
              <a:gd name="f3305" fmla="val 1466709"/>
              <a:gd name="f3306" fmla="val 1472713"/>
              <a:gd name="f3307" fmla="val 1381357"/>
              <a:gd name="f3308" fmla="val 1420617"/>
              <a:gd name="f3309" fmla="val 1307127"/>
              <a:gd name="f3310" fmla="val 1375110"/>
              <a:gd name="f3311" fmla="val 1231556"/>
              <a:gd name="f3312" fmla="val 1236222"/>
              <a:gd name="f3313" fmla="val 827660"/>
              <a:gd name="f3314" fmla="val 1107424"/>
              <a:gd name="f3315" fmla="val 530425"/>
              <a:gd name="f3316" fmla="val 1069124"/>
              <a:gd name="f3317" fmla="val 524762"/>
              <a:gd name="f3318" fmla="val 1064778"/>
              <a:gd name="f3319" fmla="val 523997"/>
              <a:gd name="f3320" fmla="val 1060386"/>
              <a:gd name="f3321" fmla="val 525851"/>
              <a:gd name="f3322" fmla="val 1057902"/>
              <a:gd name="f3323" fmla="val 529499"/>
              <a:gd name="f3324" fmla="val 1038341"/>
              <a:gd name="f3325" fmla="val 556473"/>
              <a:gd name="f3326" fmla="val 1117205"/>
              <a:gd name="f3327" fmla="val 786271"/>
              <a:gd name="f3328" fmla="val 1263815"/>
              <a:gd name="f3329" fmla="val 1118647"/>
              <a:gd name="f3330" fmla="val 850515"/>
              <a:gd name="f3331" fmla="val 628439"/>
              <a:gd name="f3332" fmla="val 925398"/>
              <a:gd name="f3333" fmla="val 342015"/>
              <a:gd name="f3334" fmla="val 924455"/>
              <a:gd name="f3335" fmla="val 338123"/>
              <a:gd name="f3336" fmla="val 920849"/>
              <a:gd name="f3337" fmla="val 335472"/>
              <a:gd name="f3338" fmla="val 916853"/>
              <a:gd name="f3339" fmla="val 335735"/>
              <a:gd name="f3340" fmla="val 907625"/>
              <a:gd name="f3341" fmla="val 336303"/>
              <a:gd name="f3342" fmla="val 899447"/>
              <a:gd name="f3343" fmla="val 341873"/>
              <a:gd name="f3344" fmla="val 895541"/>
              <a:gd name="f3345" fmla="val 350251"/>
              <a:gd name="f3346" fmla="val 867948"/>
              <a:gd name="f3347" fmla="val 405539"/>
              <a:gd name="f3348" fmla="val 971007"/>
              <a:gd name="f3349" fmla="val 639147"/>
              <a:gd name="f3350" fmla="val 1062329"/>
              <a:gd name="f3351" fmla="val 825498"/>
              <a:gd name="f3352" fmla="val 1155607"/>
              <a:gd name="f3353" fmla="val 1015966"/>
              <a:gd name="f3354" fmla="val 1279155"/>
              <a:gd name="f3355" fmla="val 1241955"/>
              <a:gd name="f3356" fmla="val 1373669"/>
              <a:gd name="f3357" fmla="val 1396183"/>
              <a:gd name="f3358" fmla="val 1094555"/>
              <a:gd name="f3359" fmla="val 1151354"/>
              <a:gd name="f3360" fmla="val 790216"/>
              <a:gd name="f3361" fmla="val 511925"/>
              <a:gd name="f3362" fmla="val 327807"/>
              <a:gd name="f3363" fmla="val 509576"/>
              <a:gd name="f3364" fmla="val 323980"/>
              <a:gd name="f3365" fmla="val 504567"/>
              <a:gd name="f3366" fmla="val 322782"/>
              <a:gd name="f3367" fmla="val 500738"/>
              <a:gd name="f3368" fmla="val 325133"/>
              <a:gd name="f3369" fmla="val 497597"/>
              <a:gd name="f3370" fmla="val 327063"/>
              <a:gd name="f3371" fmla="val 496146"/>
              <a:gd name="f3372" fmla="val 330864"/>
              <a:gd name="f3373" fmla="val 497204"/>
              <a:gd name="f3374" fmla="val 334396"/>
              <a:gd name="f3375" fmla="val 590790"/>
              <a:gd name="f3376" fmla="val 651502"/>
              <a:gd name="f3377" fmla="val 862492"/>
              <a:gd name="f3378" fmla="val 933087"/>
              <a:gd name="f3379" fmla="val 1125236"/>
              <a:gd name="f3380" fmla="val 1205406"/>
              <a:gd name="f3381" fmla="val 1173934"/>
              <a:gd name="f3382" fmla="val 1255854"/>
              <a:gd name="f3383" fmla="val 1220676"/>
              <a:gd name="f3384" fmla="val 1304244"/>
              <a:gd name="f3385" fmla="val 1265462"/>
              <a:gd name="f3386" fmla="val 1352118"/>
              <a:gd name="f3387" fmla="val 875876"/>
              <a:gd name="f3388" fmla="val 1078152"/>
              <a:gd name="f3389" fmla="val 581319"/>
              <a:gd name="f3390" fmla="val 296026"/>
              <a:gd name="f3391" fmla="val 244207"/>
              <a:gd name="f3392" fmla="val 243622"/>
              <a:gd name="f3393" fmla="val 168740"/>
              <a:gd name="f3394" fmla="val 241327"/>
              <a:gd name="f3395" fmla="val 165413"/>
              <a:gd name="f3396" fmla="val 236918"/>
              <a:gd name="f3397" fmla="val 164311"/>
              <a:gd name="f3398" fmla="+- 0 0 -90"/>
              <a:gd name="f3399" fmla="*/ f3 1 3859699"/>
              <a:gd name="f3400" fmla="*/ f4 1 3357396"/>
              <a:gd name="f3401" fmla="+- f7 0 f5"/>
              <a:gd name="f3402" fmla="+- f6 0 f5"/>
              <a:gd name="f3403" fmla="*/ f3398 f0 1"/>
              <a:gd name="f3404" fmla="*/ f3402 1 3859699"/>
              <a:gd name="f3405" fmla="*/ f3401 1 3357396"/>
              <a:gd name="f3406" fmla="*/ 2669063 f3402 1"/>
              <a:gd name="f3407" fmla="*/ 2093712 f3401 1"/>
              <a:gd name="f3408" fmla="*/ 2719923 f3402 1"/>
              <a:gd name="f3409" fmla="*/ 2108537 f3401 1"/>
              <a:gd name="f3410" fmla="*/ 2680800 f3402 1"/>
              <a:gd name="f3411" fmla="*/ 2134071 f3401 1"/>
              <a:gd name="f3412" fmla="*/ 2681005 f3402 1"/>
              <a:gd name="f3413" fmla="*/ 2677815 f3402 1"/>
              <a:gd name="f3414" fmla="*/ 2137571 f3401 1"/>
              <a:gd name="f3415" fmla="*/ 2466445 f3402 1"/>
              <a:gd name="f3416" fmla="*/ 2477326 f3401 1"/>
              <a:gd name="f3417" fmla="*/ 2440500 f3402 1"/>
              <a:gd name="f3418" fmla="*/ 2506155 f3401 1"/>
              <a:gd name="f3419" fmla="*/ 2392831 f3402 1"/>
              <a:gd name="f3420" fmla="*/ 2555470 f3401 1"/>
              <a:gd name="f3421" fmla="*/ 2363284 f3402 1"/>
              <a:gd name="f3422" fmla="*/ 2586356 f3401 1"/>
              <a:gd name="f3423" fmla="*/ 2459753 f3402 1"/>
              <a:gd name="f3424" fmla="*/ 2414318 f3401 1"/>
              <a:gd name="f3425" fmla="*/ 2536867 f3402 1"/>
              <a:gd name="f3426" fmla="*/ 2267296 f3401 1"/>
              <a:gd name="f3427" fmla="*/ 2772328 f3402 1"/>
              <a:gd name="f3428" fmla="*/ 1912818 f3401 1"/>
              <a:gd name="f3429" fmla="*/ 2772530 f3402 1"/>
              <a:gd name="f3430" fmla="*/ 1912892 f3401 1"/>
              <a:gd name="f3431" fmla="*/ 2772534 f3402 1"/>
              <a:gd name="f3432" fmla="*/ 2245215 f3402 1"/>
              <a:gd name="f3433" fmla="*/ 1880963 f3401 1"/>
              <a:gd name="f3434" fmla="*/ 2276388 f3402 1"/>
              <a:gd name="f3435" fmla="*/ 1873797 f3401 1"/>
              <a:gd name="f3436" fmla="*/ 2393347 f3402 1"/>
              <a:gd name="f3437" fmla="*/ 1926202 f3401 1"/>
              <a:gd name="f3438" fmla="*/ 2483227 f3402 1"/>
              <a:gd name="f3439" fmla="*/ 1957809 f3401 1"/>
              <a:gd name="f3440" fmla="*/ 2601318 f3402 1"/>
              <a:gd name="f3441" fmla="*/ 2019583 f3401 1"/>
              <a:gd name="f3442" fmla="*/ 2524410 f3402 1"/>
              <a:gd name="f3443" fmla="*/ 2034203 f3401 1"/>
              <a:gd name="f3444" fmla="*/ 2034099 f3401 1"/>
              <a:gd name="f3445" fmla="*/ 2520086 f3402 1"/>
              <a:gd name="f3446" fmla="*/ 2035644 f3401 1"/>
              <a:gd name="f3447" fmla="*/ 2152738 f3402 1"/>
              <a:gd name="f3448" fmla="*/ 2108846 f3401 1"/>
              <a:gd name="f3449" fmla="*/ 2155724 f3402 1"/>
              <a:gd name="f3450" fmla="*/ 2089696 f3401 1"/>
              <a:gd name="f3451" fmla="*/ 2156548 f3402 1"/>
              <a:gd name="f3452" fmla="*/ 2085270 f3401 1"/>
              <a:gd name="f3453" fmla="*/ 2210496 f3402 1"/>
              <a:gd name="f3454" fmla="*/ 1907979 f3401 1"/>
              <a:gd name="f3455" fmla="*/ 2934484 f3402 1"/>
              <a:gd name="f3456" fmla="*/ 1597669 f3401 1"/>
              <a:gd name="f3457" fmla="*/ 2934690 f3402 1"/>
              <a:gd name="f3458" fmla="*/ 2894640 f3402 1"/>
              <a:gd name="f3459" fmla="*/ 1741808 f3401 1"/>
              <a:gd name="f3460" fmla="*/ 2847487 f3402 1"/>
              <a:gd name="f3461" fmla="*/ 1880284 f3401 1"/>
              <a:gd name="f3462" fmla="*/ 1963298 f3402 1"/>
              <a:gd name="f3463" fmla="*/ 1789167 f3401 1"/>
              <a:gd name="f3464" fmla="*/ 2158914 f3402 1"/>
              <a:gd name="f3465" fmla="*/ 1835395 f3401 1"/>
              <a:gd name="f3466" fmla="*/ 2170961 f3402 1"/>
              <a:gd name="f3467" fmla="*/ 1901596 f3401 1"/>
              <a:gd name="f3468" fmla="*/ 2147487 f3402 1"/>
              <a:gd name="f3469" fmla="*/ 2055515 f3401 1"/>
              <a:gd name="f3470" fmla="*/ 2136059 f3402 1"/>
              <a:gd name="f3471" fmla="*/ 2082592 f3401 1"/>
              <a:gd name="f3472" fmla="*/ 2082489 f3401 1"/>
              <a:gd name="f3473" fmla="*/ 2101466 f3402 1"/>
              <a:gd name="f3474" fmla="*/ 2103081 f3401 1"/>
              <a:gd name="f3475" fmla="*/ 2803936 f3402 1"/>
              <a:gd name="f3476" fmla="*/ 1468253 f3401 1"/>
              <a:gd name="f3477" fmla="*/ 2803833 f3402 1"/>
              <a:gd name="f3478" fmla="*/ 1471753 f3401 1"/>
              <a:gd name="f3479" fmla="*/ 2805377 f3402 1"/>
              <a:gd name="f3480" fmla="*/ 1469694 f3401 1"/>
              <a:gd name="f3481" fmla="*/ 2801053 f3402 1"/>
              <a:gd name="f3482" fmla="*/ 1431703 f3401 1"/>
              <a:gd name="f3483" fmla="*/ 2818041 f3402 1"/>
              <a:gd name="f3484" fmla="*/ 1465370 f3401 1"/>
              <a:gd name="f3485" fmla="*/ 3002126 f3402 1"/>
              <a:gd name="f3486" fmla="*/ 1352736 f3401 1"/>
              <a:gd name="f3487" fmla="*/ 2821644 f3402 1"/>
              <a:gd name="f3488" fmla="*/ 1933718 f3401 1"/>
              <a:gd name="f3489" fmla="*/ 2777006 f3402 1"/>
              <a:gd name="f3490" fmla="*/ 1914522 f3401 1"/>
              <a:gd name="f3491" fmla="*/ 2771823 f3402 1"/>
              <a:gd name="f3492" fmla="*/ 1925735 f3401 1"/>
              <a:gd name="f3493" fmla="*/ 2713335 f3402 1"/>
              <a:gd name="f3494" fmla="*/ 1897477 f3401 1"/>
              <a:gd name="f3495" fmla="*/ 1575224 f3401 1"/>
              <a:gd name="f3496" fmla="*/ 2550149 f3402 1"/>
              <a:gd name="f3497" fmla="*/ 1660060 f3401 1"/>
              <a:gd name="f3498" fmla="*/ 2548295 f3402 1"/>
              <a:gd name="f3499" fmla="*/ 1657487 f3401 1"/>
              <a:gd name="f3500" fmla="*/ 2734337 f3402 1"/>
              <a:gd name="f3501" fmla="*/ 1748705 f3401 1"/>
              <a:gd name="f3502" fmla="*/ 2700568 f3402 1"/>
              <a:gd name="f3503" fmla="*/ 1686932 f3401 1"/>
              <a:gd name="f3504" fmla="*/ 2555194 f3402 1"/>
              <a:gd name="f3505" fmla="*/ 1586755 f3401 1"/>
              <a:gd name="f3506" fmla="*/ 2683476 f3402 1"/>
              <a:gd name="f3507" fmla="*/ 1653676 f3401 1"/>
              <a:gd name="f3508" fmla="*/ 2746075 f3402 1"/>
              <a:gd name="f3509" fmla="*/ 1691359 f3401 1"/>
              <a:gd name="f3510" fmla="*/ 2681315 f3402 1"/>
              <a:gd name="f3511" fmla="*/ 1518804 f3401 1"/>
              <a:gd name="f3512" fmla="*/ 2706230 f3402 1"/>
              <a:gd name="f3513" fmla="*/ 1476077 f3401 1"/>
              <a:gd name="f3514" fmla="*/ 2707362 f3402 1"/>
              <a:gd name="f3515" fmla="*/ 1477416 f3401 1"/>
              <a:gd name="f3516" fmla="*/ 2786640 f3402 1"/>
              <a:gd name="f3517" fmla="*/ 1636895 f3401 1"/>
              <a:gd name="f3518" fmla="*/ 2807230 f3402 1"/>
              <a:gd name="f3519" fmla="*/ 1544235 f3401 1"/>
              <a:gd name="f3520" fmla="*/ 2794875 f3402 1"/>
              <a:gd name="f3521" fmla="*/ 1632263 f3401 1"/>
              <a:gd name="f3522" fmla="*/ 2756164 f3402 1"/>
              <a:gd name="f3523" fmla="*/ 1691771 f3401 1"/>
              <a:gd name="f3524" fmla="*/ 2798582 f3402 1"/>
              <a:gd name="f3525" fmla="*/ 1662119 f3401 1"/>
              <a:gd name="f3526" fmla="*/ 2865298 f3402 1"/>
              <a:gd name="f3527" fmla="*/ 1627733 f3401 1"/>
              <a:gd name="f3528" fmla="*/ 1695510 f3402 1"/>
              <a:gd name="f3529" fmla="*/ 1723996 f3401 1"/>
              <a:gd name="f3530" fmla="*/ 1075096 f3402 1"/>
              <a:gd name="f3531" fmla="*/ 2194506 f3401 1"/>
              <a:gd name="f3532" fmla="*/ 797115 f3402 1"/>
              <a:gd name="f3533" fmla="*/ 2390123 f3401 1"/>
              <a:gd name="f3534" fmla="*/ 802673 f3402 1"/>
              <a:gd name="f3535" fmla="*/ 2399697 f3401 1"/>
              <a:gd name="f3536" fmla="*/ 1710232 f3402 1"/>
              <a:gd name="f3537" fmla="*/ 1728629 f3401 1"/>
              <a:gd name="f3538" fmla="*/ 2541294 f3402 1"/>
              <a:gd name="f3539" fmla="*/ 1460737 f3401 1"/>
              <a:gd name="f3540" fmla="*/ 2655267 f3402 1"/>
              <a:gd name="f3541" fmla="*/ 1557516 f3401 1"/>
              <a:gd name="f3542" fmla="*/ 2658047 f3402 1"/>
              <a:gd name="f3543" fmla="*/ 1599213 f3401 1"/>
              <a:gd name="f3544" fmla="*/ 2639309 f3402 1"/>
              <a:gd name="f3545" fmla="*/ 1576872 f3401 1"/>
              <a:gd name="f3546" fmla="*/ 2622528 f3402 1"/>
              <a:gd name="f3547" fmla="*/ 1574194 f3401 1"/>
              <a:gd name="f3548" fmla="*/ 2596171 f3402 1"/>
              <a:gd name="f3549" fmla="*/ 1547529 f3401 1"/>
              <a:gd name="f3550" fmla="*/ 2582992 f3402 1"/>
              <a:gd name="f3551" fmla="*/ 1539498 f3401 1"/>
              <a:gd name="f3552" fmla="*/ 2588140 f3402 1"/>
              <a:gd name="f3553" fmla="*/ 1554016 f3401 1"/>
              <a:gd name="f3554" fmla="*/ 2624483 f3402 1"/>
              <a:gd name="f3555" fmla="*/ 1583152 f3401 1"/>
              <a:gd name="f3556" fmla="*/ 2606569 f3402 1"/>
              <a:gd name="f3557" fmla="*/ 1584903 f3401 1"/>
              <a:gd name="f3558" fmla="*/ 1460840 f3401 1"/>
              <a:gd name="f3559" fmla="*/ 2263004 f3402 1"/>
              <a:gd name="f3560" fmla="*/ 1472885 f3401 1"/>
              <a:gd name="f3561" fmla="*/ 2408173 f3402 1"/>
              <a:gd name="f3562" fmla="*/ 1662017 f3401 1"/>
              <a:gd name="f3563" fmla="*/ 2410437 f3402 1"/>
              <a:gd name="f3564" fmla="*/ 1664487 f3401 1"/>
              <a:gd name="f3565" fmla="*/ 2558488 f3402 1"/>
              <a:gd name="f3566" fmla="*/ 1828085 f3401 1"/>
              <a:gd name="f3567" fmla="*/ 1970473 f3401 1"/>
              <a:gd name="f3568" fmla="*/ 2384287 f3402 1"/>
              <a:gd name="f3569" fmla="*/ 1873900 f3401 1"/>
              <a:gd name="f3570" fmla="*/ 2293891 f3402 1"/>
              <a:gd name="f3571" fmla="*/ 1830041 f3401 1"/>
              <a:gd name="f3572" fmla="*/ 2285757 f3402 1"/>
              <a:gd name="f3573" fmla="*/ 1830556 f3401 1"/>
              <a:gd name="f3574" fmla="*/ 2282257 f3402 1"/>
              <a:gd name="f3575" fmla="*/ 1815216 f3401 1"/>
              <a:gd name="f3576" fmla="*/ 2276698 f3402 1"/>
              <a:gd name="f3577" fmla="*/ 1810171 f3401 1"/>
              <a:gd name="f3578" fmla="*/ 2248075 f3402 1"/>
              <a:gd name="f3579" fmla="*/ 1803478 f3401 1"/>
              <a:gd name="f3580" fmla="*/ 2223468 f3402 1"/>
              <a:gd name="f3581" fmla="*/ 1792565 f3401 1"/>
              <a:gd name="f3582" fmla="*/ 2227278 f3402 1"/>
              <a:gd name="f3583" fmla="*/ 1707009 f3401 1"/>
              <a:gd name="f3584" fmla="*/ 2229131 f3402 1"/>
              <a:gd name="f3585" fmla="*/ 1663664 f3401 1"/>
              <a:gd name="f3586" fmla="*/ 2231603 f3402 1"/>
              <a:gd name="f3587" fmla="*/ 1645851 f3401 1"/>
              <a:gd name="f3588" fmla="*/ 2654441 f3402 1"/>
              <a:gd name="f3589" fmla="*/ 1313317 f3401 1"/>
              <a:gd name="f3590" fmla="*/ 2723424 f3402 1"/>
              <a:gd name="f3591" fmla="*/ 1392683 f3401 1"/>
              <a:gd name="f3592" fmla="*/ 2713128 f3402 1"/>
              <a:gd name="f3593" fmla="*/ 1425937 f3401 1"/>
              <a:gd name="f3594" fmla="*/ 2697274 f3402 1"/>
              <a:gd name="f3595" fmla="*/ 1438087 f3401 1"/>
              <a:gd name="f3596" fmla="*/ 2675446 f3402 1"/>
              <a:gd name="f3597" fmla="*/ 1420276 f3401 1"/>
              <a:gd name="f3598" fmla="*/ 2676387 f3402 1"/>
              <a:gd name="f3599" fmla="*/ 1450651 f3401 1"/>
              <a:gd name="f3600" fmla="*/ 2684546 f3402 1"/>
              <a:gd name="f3601" fmla="*/ 1451260 f3401 1"/>
              <a:gd name="f3602" fmla="*/ 2684610 f3402 1"/>
              <a:gd name="f3603" fmla="*/ 1451162 f3401 1"/>
              <a:gd name="f3604" fmla="*/ 2684609 f3402 1"/>
              <a:gd name="f3605" fmla="*/ 1451265 f3401 1"/>
              <a:gd name="f3606" fmla="*/ 2667146 f3402 1"/>
              <a:gd name="f3607" fmla="*/ 1477957 f3401 1"/>
              <a:gd name="f3608" fmla="*/ 2676784 f3402 1"/>
              <a:gd name="f3609" fmla="*/ 1512936 f3401 1"/>
              <a:gd name="f3610" fmla="*/ 2620262 f3402 1"/>
              <a:gd name="f3611" fmla="*/ 1411833 f3401 1"/>
              <a:gd name="f3612" fmla="*/ 2627675 f3402 1"/>
              <a:gd name="f3613" fmla="*/ 1382387 f3401 1"/>
              <a:gd name="f3614" fmla="*/ 2300789 f3402 1"/>
              <a:gd name="f3615" fmla="*/ 1402361 f3401 1"/>
              <a:gd name="f3616" fmla="*/ 2473550 f3402 1"/>
              <a:gd name="f3617" fmla="*/ 1546396 f3401 1"/>
              <a:gd name="f3618" fmla="*/ 1546294 f3401 1"/>
              <a:gd name="f3619" fmla="*/ 2604819 f3402 1"/>
              <a:gd name="f3620" fmla="*/ 1665002 f3401 1"/>
              <a:gd name="f3621" fmla="*/ 2528528 f3402 1"/>
              <a:gd name="f3622" fmla="*/ 1629276 f3401 1"/>
              <a:gd name="f3623" fmla="*/ 2441118 f3402 1"/>
              <a:gd name="f3624" fmla="*/ 1554942 f3401 1"/>
              <a:gd name="f3625" fmla="*/ 2768313 f3402 1"/>
              <a:gd name="f3626" fmla="*/ 1246074 f3401 1"/>
              <a:gd name="f3627" fmla="*/ 2753281 f3402 1"/>
              <a:gd name="f3628" fmla="*/ 1365709 f3401 1"/>
              <a:gd name="f3629" fmla="*/ 2838117 f3402 1"/>
              <a:gd name="f3630" fmla="*/ 1288388 f3401 1"/>
              <a:gd name="f3631" fmla="*/ 2825144 f3402 1"/>
              <a:gd name="f3632" fmla="*/ 1452398 f3401 1"/>
              <a:gd name="f3633" fmla="*/ 2813613 f3402 1"/>
              <a:gd name="f3634" fmla="*/ 1435822 f3401 1"/>
              <a:gd name="f3635" fmla="*/ 2812584 f3402 1"/>
              <a:gd name="f3636" fmla="*/ 1342338 f3401 1"/>
              <a:gd name="f3637" fmla="*/ 2729086 f3402 1"/>
              <a:gd name="f3638" fmla="*/ 1381461 f3401 1"/>
              <a:gd name="f3639" fmla="*/ 2697067 f3402 1"/>
              <a:gd name="f3640" fmla="*/ 1302905 f3401 1"/>
              <a:gd name="f3641" fmla="*/ 2739896 f3402 1"/>
              <a:gd name="f3642" fmla="*/ 1383520 f3401 1"/>
              <a:gd name="f3643" fmla="*/ 1383417 f3401 1"/>
              <a:gd name="f3644" fmla="*/ 2750192 f3402 1"/>
              <a:gd name="f3645" fmla="*/ 1342955 f3401 1"/>
              <a:gd name="f3646" fmla="*/ 2575991 f3402 1"/>
              <a:gd name="f3647" fmla="*/ 1285402 f3401 1"/>
              <a:gd name="f3648" fmla="*/ 2604304 f3402 1"/>
              <a:gd name="f3649" fmla="*/ 1347176 f3401 1"/>
              <a:gd name="f3650" fmla="*/ 2601937 f3402 1"/>
              <a:gd name="f3651" fmla="*/ 1448794 f3401 1"/>
              <a:gd name="f3652" fmla="*/ 2602657 f3402 1"/>
              <a:gd name="f3653" fmla="*/ 1458266 f3401 1"/>
              <a:gd name="f3654" fmla="*/ 2600906 f3402 1"/>
              <a:gd name="f3655" fmla="*/ 1457133 f3401 1"/>
              <a:gd name="f3656" fmla="*/ 2594317 f3402 1"/>
              <a:gd name="f3657" fmla="*/ 1423466 f3401 1"/>
              <a:gd name="f3658" fmla="*/ 2587728 f3402 1"/>
              <a:gd name="f3659" fmla="*/ 1388358 f3401 1"/>
              <a:gd name="f3660" fmla="*/ 2585257 f3402 1"/>
              <a:gd name="f3661" fmla="*/ 1384961 f3401 1"/>
              <a:gd name="f3662" fmla="*/ 2581346 f3402 1"/>
              <a:gd name="f3663" fmla="*/ 1386506 f3401 1"/>
              <a:gd name="f3664" fmla="*/ 2568373 f3402 1"/>
              <a:gd name="f3665" fmla="*/ 1416672 f3401 1"/>
              <a:gd name="f3666" fmla="*/ 2558077 f3402 1"/>
              <a:gd name="f3667" fmla="*/ 1434586 f3401 1"/>
              <a:gd name="f3668" fmla="*/ 2554782 f3402 1"/>
              <a:gd name="f3669" fmla="*/ 1436440 f3401 1"/>
              <a:gd name="f3670" fmla="*/ 2544487 f3402 1"/>
              <a:gd name="f3671" fmla="*/ 1423879 f3401 1"/>
              <a:gd name="f3672" fmla="*/ 2557768 f3402 1"/>
              <a:gd name="f3673" fmla="*/ 1432116 f3401 1"/>
              <a:gd name="f3674" fmla="*/ 1432012 f3401 1"/>
              <a:gd name="f3675" fmla="*/ 2557767 f3402 1"/>
              <a:gd name="f3676" fmla="*/ 1390830 f3401 1"/>
              <a:gd name="f3677" fmla="*/ 2558591 f3402 1"/>
              <a:gd name="f3678" fmla="*/ 1357574 f3401 1"/>
              <a:gd name="f3679" fmla="*/ 2562607 f3402 1"/>
              <a:gd name="f3680" fmla="*/ 1308362 f3401 1"/>
              <a:gd name="f3681" fmla="*/ 2573932 f3402 1"/>
              <a:gd name="f3682" fmla="*/ 2241795 f3402 1"/>
              <a:gd name="f3683" fmla="*/ 1342749 f3401 1"/>
              <a:gd name="f3684" fmla="*/ 2375638 f3402 1"/>
              <a:gd name="f3685" fmla="*/ 1566782 f3401 1"/>
              <a:gd name="f3686" fmla="*/ 1342852 f3401 1"/>
              <a:gd name="f3687" fmla="*/ 2805776 f3402 1"/>
              <a:gd name="f3688" fmla="*/ 1148029 f3401 1"/>
              <a:gd name="f3689" fmla="*/ 2807952 f3402 1"/>
              <a:gd name="f3690" fmla="*/ 1147956 f3401 1"/>
              <a:gd name="f3691" fmla="*/ 1147853 f3401 1"/>
              <a:gd name="f3692" fmla="*/ 2757709 f3402 1"/>
              <a:gd name="f3693" fmla="*/ 1197067 f3401 1"/>
              <a:gd name="f3694" fmla="*/ 1665749 f3402 1"/>
              <a:gd name="f3695" fmla="*/ 1414840 f3401 1"/>
              <a:gd name="f3696" fmla="*/ 1669976 f3402 1"/>
              <a:gd name="f3697" fmla="*/ 1494919 f3401 1"/>
              <a:gd name="f3698" fmla="*/ 1680272 f3402 1"/>
              <a:gd name="f3699" fmla="*/ 1545264 f3401 1"/>
              <a:gd name="f3700" fmla="*/ 1645988 f3402 1"/>
              <a:gd name="f3701" fmla="*/ 1549074 f3401 1"/>
              <a:gd name="f3702" fmla="*/ 1658652 f3402 1"/>
              <a:gd name="f3703" fmla="*/ 1444471 f3401 1"/>
              <a:gd name="f3704" fmla="*/ 1444367 f3401 1"/>
              <a:gd name="f3705" fmla="*/ 2598950 f3402 1"/>
              <a:gd name="f3706" fmla="*/ 1100802 f3401 1"/>
              <a:gd name="f3707" fmla="*/ 2624071 f3402 1"/>
              <a:gd name="f3708" fmla="*/ 1146103 f3401 1"/>
              <a:gd name="f3709" fmla="*/ 2632823 f3402 1"/>
              <a:gd name="f3710" fmla="*/ 1169165 f3401 1"/>
              <a:gd name="f3711" fmla="*/ 2655988 f3402 1"/>
              <a:gd name="f3712" fmla="*/ 1194903 f3401 1"/>
              <a:gd name="f3713" fmla="*/ 2666284 f3402 1"/>
              <a:gd name="f3714" fmla="*/ 1194080 f3401 1"/>
              <a:gd name="f3715" fmla="*/ 2687492 f3402 1"/>
              <a:gd name="f3716" fmla="*/ 1151148 f3401 1"/>
              <a:gd name="f3717" fmla="*/ 2716835 f3402 1"/>
              <a:gd name="f3718" fmla="*/ 1245455 f3401 1"/>
              <a:gd name="f3719" fmla="*/ 2708907 f3402 1"/>
              <a:gd name="f3720" fmla="*/ 1233101 f3401 1"/>
              <a:gd name="f3721" fmla="*/ 2697517 f3402 1"/>
              <a:gd name="f3722" fmla="*/ 1231504 f3401 1"/>
              <a:gd name="f3723" fmla="*/ 2694287 f3402 1"/>
              <a:gd name="f3724" fmla="*/ 1238352 f3401 1"/>
              <a:gd name="f3725" fmla="*/ 2686256 f3402 1"/>
              <a:gd name="f3726" fmla="*/ 1256370 f3401 1"/>
              <a:gd name="f3727" fmla="*/ 1254001 f3401 1"/>
              <a:gd name="f3728" fmla="*/ 2657674 f3402 1"/>
              <a:gd name="f3729" fmla="*/ 1255618 f3401 1"/>
              <a:gd name="f3730" fmla="*/ 2656605 f3402 1"/>
              <a:gd name="f3731" fmla="*/ 1263473 f3401 1"/>
              <a:gd name="f3732" fmla="*/ 2657635 f3402 1"/>
              <a:gd name="f3733" fmla="*/ 1266459 f3401 1"/>
              <a:gd name="f3734" fmla="*/ 2655473 f3402 1"/>
              <a:gd name="f3735" fmla="*/ 1268724 f3401 1"/>
              <a:gd name="f3736" fmla="*/ 2629322 f3402 1"/>
              <a:gd name="f3737" fmla="*/ 1293536 f3401 1"/>
              <a:gd name="f3738" fmla="*/ 2628704 f3402 1"/>
              <a:gd name="f3739" fmla="*/ 1210142 f3401 1"/>
              <a:gd name="f3740" fmla="*/ 2624381 f3402 1"/>
              <a:gd name="f3741" fmla="*/ 1199846 f3401 1"/>
              <a:gd name="f3742" fmla="*/ 2621085 f3402 1"/>
              <a:gd name="f3743" fmla="*/ 1199126 f3401 1"/>
              <a:gd name="f3744" fmla="*/ 2613878 f3402 1"/>
              <a:gd name="f3745" fmla="*/ 1203552 f3401 1"/>
              <a:gd name="f3746" fmla="*/ 2598847 f3402 1"/>
              <a:gd name="f3747" fmla="*/ 1224143 f3401 1"/>
              <a:gd name="f3748" fmla="*/ 2594419 f3402 1"/>
              <a:gd name="f3749" fmla="*/ 1229497 f3401 1"/>
              <a:gd name="f3750" fmla="*/ 2592670 f3402 1"/>
              <a:gd name="f3751" fmla="*/ 1155780 f3401 1"/>
              <a:gd name="f3752" fmla="*/ 1155678 f3401 1"/>
              <a:gd name="f3753" fmla="*/ 2393346 f3402 1"/>
              <a:gd name="f3754" fmla="*/ 1158355 f3401 1"/>
              <a:gd name="f3755" fmla="*/ 2398700 f3402 1"/>
              <a:gd name="f3756" fmla="*/ 1160208 f3401 1"/>
              <a:gd name="f3757" fmla="*/ 2423822 f3402 1"/>
              <a:gd name="f3758" fmla="*/ 1172048 f3401 1"/>
              <a:gd name="f3759" fmla="*/ 2467578 f3402 1"/>
              <a:gd name="f3760" fmla="*/ 1259664 f3401 1"/>
              <a:gd name="f3761" fmla="*/ 2534191 f3402 1"/>
              <a:gd name="f3762" fmla="*/ 1430364 f3401 1"/>
              <a:gd name="f3763" fmla="*/ 2532750 f3402 1"/>
              <a:gd name="f3764" fmla="*/ 1436337 f3401 1"/>
              <a:gd name="f3765" fmla="*/ 1436233 f3401 1"/>
              <a:gd name="f3766" fmla="*/ 2524512 f3402 1"/>
              <a:gd name="f3767" fmla="*/ 1445602 f3401 1"/>
              <a:gd name="f3768" fmla="*/ 2769136 f3402 1"/>
              <a:gd name="f3769" fmla="*/ 957385 f3401 1"/>
              <a:gd name="f3770" fmla="*/ 2776137 f3402 1"/>
              <a:gd name="f3771" fmla="*/ 1087006 f3401 1"/>
              <a:gd name="f3772" fmla="*/ 2767592 f3402 1"/>
              <a:gd name="f3773" fmla="*/ 1099670 f3401 1"/>
              <a:gd name="f3774" fmla="*/ 2763577 f3402 1"/>
              <a:gd name="f3775" fmla="*/ 1118304 f3401 1"/>
              <a:gd name="f3776" fmla="*/ 2744015 f3402 1"/>
              <a:gd name="f3777" fmla="*/ 1168960 f3401 1"/>
              <a:gd name="f3778" fmla="*/ 957487 f3401 1"/>
              <a:gd name="f3779" fmla="*/ 808131 f3402 1"/>
              <a:gd name="f3780" fmla="*/ 1516642 f3401 1"/>
              <a:gd name="f3781" fmla="*/ 1494745 f3402 1"/>
              <a:gd name="f3782" fmla="*/ 1557825 f3401 1"/>
              <a:gd name="f3783" fmla="*/ 1384274 f3402 1"/>
              <a:gd name="f3784" fmla="*/ 1570076 f3401 1"/>
              <a:gd name="f3785" fmla="*/ 1343606 f3402 1"/>
              <a:gd name="f3786" fmla="*/ 1570694 f3401 1"/>
              <a:gd name="f3787" fmla="*/ 1207395 f3402 1"/>
              <a:gd name="f3788" fmla="*/ 1561119 f3401 1"/>
              <a:gd name="f3789" fmla="*/ 985010 f3402 1"/>
              <a:gd name="f3790" fmla="*/ 1546499 f3401 1"/>
              <a:gd name="f3791" fmla="*/ 985009 f3402 1"/>
              <a:gd name="f3792" fmla="*/ 1548558 f3401 1"/>
              <a:gd name="f3793" fmla="*/ 954843 f3402 1"/>
              <a:gd name="f3794" fmla="*/ 1534866 f3401 1"/>
              <a:gd name="f3795" fmla="*/ 1627147 f3402 1"/>
              <a:gd name="f3796" fmla="*/ 1234645 f3401 1"/>
              <a:gd name="f3797" fmla="*/ 1613763 f3402 1"/>
              <a:gd name="f3798" fmla="*/ 1488638 f3401 1"/>
              <a:gd name="f3799" fmla="*/ 1234748 f3401 1"/>
              <a:gd name="f3800" fmla="*/ 1735730 f3402 1"/>
              <a:gd name="f3801" fmla="*/ 943844 f3401 1"/>
              <a:gd name="f3802" fmla="*/ 1741017 f3402 1"/>
              <a:gd name="f3803" fmla="*/ 946573 f3401 1"/>
              <a:gd name="f3804" fmla="*/ 1743692 f3402 1"/>
              <a:gd name="f3805" fmla="*/ 1404112 f3401 1"/>
              <a:gd name="f3806" fmla="*/ 1743693 f3402 1"/>
              <a:gd name="f3807" fmla="*/ 1413789 f3401 1"/>
              <a:gd name="f3808" fmla="*/ 1745444 f3402 1"/>
              <a:gd name="f3809" fmla="*/ 1582637 f3401 1"/>
              <a:gd name="f3810" fmla="*/ 1740810 f3402 1"/>
              <a:gd name="f3811" fmla="*/ 1589329 f3401 1"/>
              <a:gd name="f3812" fmla="*/ 1737310 f3402 1"/>
              <a:gd name="f3813" fmla="*/ 1590153 f3401 1"/>
              <a:gd name="f3814" fmla="*/ 1732676 f3402 1"/>
              <a:gd name="f3815" fmla="*/ 1588712 f3401 1"/>
              <a:gd name="f3816" fmla="*/ 1698702 f3402 1"/>
              <a:gd name="f3817" fmla="*/ 1293330 f3401 1"/>
              <a:gd name="f3818" fmla="*/ 1698701 f3402 1"/>
              <a:gd name="f3819" fmla="*/ 1293227 f3401 1"/>
              <a:gd name="f3820" fmla="*/ 1718778 f3402 1"/>
              <a:gd name="f3821" fmla="*/ 1051281 f3401 1"/>
              <a:gd name="f3822" fmla="*/ 1726808 f3402 1"/>
              <a:gd name="f3823" fmla="*/ 951103 f3401 1"/>
              <a:gd name="f3824" fmla="*/ 1594716 f3402 1"/>
              <a:gd name="f3825" fmla="*/ 939264 f3401 1"/>
              <a:gd name="f3826" fmla="*/ 1597290 f3402 1"/>
              <a:gd name="f3827" fmla="*/ 1349956 f3401 1"/>
              <a:gd name="f3828" fmla="*/ 1349853 f3401 1"/>
              <a:gd name="f3829" fmla="*/ 1593069 f3402 1"/>
              <a:gd name="f3830" fmla="*/ 1197272 f3401 1"/>
              <a:gd name="f3831" fmla="*/ 1513792 f3402 1"/>
              <a:gd name="f3832" fmla="*/ 661283 f3401 1"/>
              <a:gd name="f3833" fmla="*/ 1529646 f3402 1"/>
              <a:gd name="f3834" fmla="*/ 797597 f3401 1"/>
              <a:gd name="f3835" fmla="*/ 1537678 f3402 1"/>
              <a:gd name="f3836" fmla="*/ 804494 f3401 1"/>
              <a:gd name="f3837" fmla="*/ 1545708 f3402 1"/>
              <a:gd name="f3838" fmla="*/ 1548076 f3402 1"/>
              <a:gd name="f3839" fmla="*/ 780609 f3401 1"/>
              <a:gd name="f3840" fmla="*/ 1545502 f3402 1"/>
              <a:gd name="f3841" fmla="*/ 870490 f3401 1"/>
              <a:gd name="f3842" fmla="*/ 1544267 f3402 1"/>
              <a:gd name="f3843" fmla="*/ 870489 f3401 1"/>
              <a:gd name="f3844" fmla="*/ 1533972 f3402 1"/>
              <a:gd name="f3845" fmla="*/ 1008965 f3401 1"/>
              <a:gd name="f3846" fmla="*/ 1526662 f3402 1"/>
              <a:gd name="f3847" fmla="*/ 880167 f3401 1"/>
              <a:gd name="f3848" fmla="*/ 1135016 f3402 1"/>
              <a:gd name="f3849" fmla="*/ 705451 f3401 1"/>
              <a:gd name="f3850" fmla="*/ 1235914 f3402 1"/>
              <a:gd name="f3851" fmla="*/ 944206 f3401 1"/>
              <a:gd name="f3852" fmla="*/ 1332589 f3402 1"/>
              <a:gd name="f3853" fmla="*/ 1174725 f3401 1"/>
              <a:gd name="f3854" fmla="*/ 308176 f3402 1"/>
              <a:gd name="f3855" fmla="*/ 823130 f3401 1"/>
              <a:gd name="f3856" fmla="*/ 552181 f3402 1"/>
              <a:gd name="f3857" fmla="*/ 1003097 f3401 1"/>
              <a:gd name="f3858" fmla="*/ 998702 f3402 1"/>
              <a:gd name="f3859" fmla="*/ 1305788 f3401 1"/>
              <a:gd name="f3860" fmla="*/ 836443 f3402 1"/>
              <a:gd name="f3861" fmla="*/ 1214261 f3401 1"/>
              <a:gd name="f3862" fmla="*/ 827899 f3402 1"/>
              <a:gd name="f3863" fmla="*/ 1208289 f3401 1"/>
              <a:gd name="f3864" fmla="*/ 764786 f3402 1"/>
              <a:gd name="f3865" fmla="*/ 1166076 f3401 1"/>
              <a:gd name="f3866" fmla="*/ 1555284 f3402 1"/>
              <a:gd name="f3867" fmla="*/ 71961 f3401 1"/>
              <a:gd name="f3868" fmla="*/ 1557137 f3402 1"/>
              <a:gd name="f3869" fmla="*/ 256252 f3401 1"/>
              <a:gd name="f3870" fmla="*/ 1557754 f3402 1"/>
              <a:gd name="f3871" fmla="*/ 373211 f3401 1"/>
              <a:gd name="f3872" fmla="*/ 1551166 f3402 1"/>
              <a:gd name="f3873" fmla="*/ 289405 f3401 1"/>
              <a:gd name="f3874" fmla="*/ 1542825 f3402 1"/>
              <a:gd name="f3875" fmla="*/ 282095 f3401 1"/>
              <a:gd name="f3876" fmla="*/ 1534898 f3402 1"/>
              <a:gd name="f3877" fmla="*/ 289919 f3401 1"/>
              <a:gd name="f3878" fmla="*/ 1536957 f3402 1"/>
              <a:gd name="f3879" fmla="*/ 481830 f3401 1"/>
              <a:gd name="f3880" fmla="*/ 1536956 f3402 1"/>
              <a:gd name="f3881" fmla="*/ 728925 f3401 1"/>
              <a:gd name="f3882" fmla="*/ 693540 f3402 1"/>
              <a:gd name="f3883" fmla="*/ 231441 f3401 1"/>
              <a:gd name="f3884" fmla="*/ 689834 f3402 1"/>
              <a:gd name="f3885" fmla="*/ 238235 f3401 1"/>
              <a:gd name="f3886" fmla="*/ 269122 f3401 1"/>
              <a:gd name="f3887" fmla="*/ 690658 f3402 1"/>
              <a:gd name="f3888" fmla="*/ 272623 f3401 1"/>
              <a:gd name="f3889" fmla="*/ 721338 f3402 1"/>
              <a:gd name="f3890" fmla="*/ 333469 f3401 1"/>
              <a:gd name="f3891" fmla="*/ 1034016 f3402 1"/>
              <a:gd name="f3892" fmla="*/ 1003303 f3401 1"/>
              <a:gd name="f3893" fmla="*/ 1051313 f3402 1"/>
              <a:gd name="f3894" fmla="*/ 1031924 f3401 1"/>
              <a:gd name="f3895" fmla="*/ 1053268 f3402 1"/>
              <a:gd name="f3896" fmla="*/ 1034190 f3401 1"/>
              <a:gd name="f3897" fmla="*/ 1161578 f3402 1"/>
              <a:gd name="f3898" fmla="*/ 1158458 f3401 1"/>
              <a:gd name="f3899" fmla="*/ 1270609 f3402 1"/>
              <a:gd name="f3900" fmla="*/ 1279740 f3401 1"/>
              <a:gd name="f3901" fmla="*/ 1278434 f3402 1"/>
              <a:gd name="f3902" fmla="*/ 1273769 f3401 1"/>
              <a:gd name="f3903" fmla="*/ 1281831 f3402 1"/>
              <a:gd name="f3904" fmla="*/ 1261620 f3401 1"/>
              <a:gd name="f3905" fmla="*/ 1256781 f3401 1"/>
              <a:gd name="f3906" fmla="*/ 1209762 f3402 1"/>
              <a:gd name="f3907" fmla="*/ 1142912 f3401 1"/>
              <a:gd name="f3908" fmla="*/ 1169403 f3402 1"/>
              <a:gd name="f3909" fmla="*/ 1088448 f3401 1"/>
              <a:gd name="f3910" fmla="*/ 926530 f3402 1"/>
              <a:gd name="f3911" fmla="*/ 711629 f3401 1"/>
              <a:gd name="f3912" fmla="*/ 893173 f3402 1"/>
              <a:gd name="f3913" fmla="*/ 654487 f3401 1"/>
              <a:gd name="f3914" fmla="*/ 769625 f3402 1"/>
              <a:gd name="f3915" fmla="*/ 374961 f3401 1"/>
              <a:gd name="f3916" fmla="*/ 701262 f3402 1"/>
              <a:gd name="f3917" fmla="*/ 230822 f3401 1"/>
              <a:gd name="f3918" fmla="*/ 233327 f3402 1"/>
              <a:gd name="f3919" fmla="*/ 166165 f3401 1"/>
              <a:gd name="f3920" fmla="*/ 229311 f3402 1"/>
              <a:gd name="f3921" fmla="*/ 176461 f3401 1"/>
              <a:gd name="f3922" fmla="*/ 840047 f3402 1"/>
              <a:gd name="f3923" fmla="*/ 1042735 f3401 1"/>
              <a:gd name="f3924" fmla="*/ 870934 f3402 1"/>
              <a:gd name="f3925" fmla="*/ 1075886 f3401 1"/>
              <a:gd name="f3926" fmla="*/ 404130 f3402 1"/>
              <a:gd name="f3927" fmla="*/ 528880 f3401 1"/>
              <a:gd name="f3928" fmla="*/ 232503 f3402 1"/>
              <a:gd name="f3929" fmla="*/ 305466 f3401 1"/>
              <a:gd name="f3930" fmla="*/ 221060 f3402 1"/>
              <a:gd name="f3931" fmla="*/ 304286 f3401 1"/>
              <a:gd name="f3932" fmla="*/ 218809 f3402 1"/>
              <a:gd name="f3933" fmla="*/ 314011 f3401 1"/>
              <a:gd name="f3934" fmla="*/ 1074890 f3402 1"/>
              <a:gd name="f3935" fmla="*/ 1319481 f3401 1"/>
              <a:gd name="f3936" fmla="*/ 196160 f3402 1"/>
              <a:gd name="f3937" fmla="*/ 477814 f3401 1"/>
              <a:gd name="f3938" fmla="*/ 83525 f3402 1"/>
              <a:gd name="f3939" fmla="*/ 338103 f3401 1"/>
              <a:gd name="f3940" fmla="*/ 74774 f3402 1"/>
              <a:gd name="f3941" fmla="*/ 335529 f3401 1"/>
              <a:gd name="f3942" fmla="*/ 64478 f3402 1"/>
              <a:gd name="f3943" fmla="*/ 345825 f3401 1"/>
              <a:gd name="f3944" fmla="*/ 438415 f3402 1"/>
              <a:gd name="f3945" fmla="*/ 848456 f3401 1"/>
              <a:gd name="f3946" fmla="*/ 521913 f3402 1"/>
              <a:gd name="f3947" fmla="*/ 947501 f3401 1"/>
              <a:gd name="f3948" fmla="*/ 343387 f3402 1"/>
              <a:gd name="f3949" fmla="*/ 803362 f3401 1"/>
              <a:gd name="f3950" fmla="*/ 59331 f3402 1"/>
              <a:gd name="f3951" fmla="*/ 584477 f3401 1"/>
              <a:gd name="f3952" fmla="*/ 49035 f3402 1"/>
              <a:gd name="f3953" fmla="*/ 585918 f3401 1"/>
              <a:gd name="f3954" fmla="*/ 596214 f3401 1"/>
              <a:gd name="f3955" fmla="*/ 1459811 f3401 1"/>
              <a:gd name="f3956" fmla="*/ 1356784 f3402 1"/>
              <a:gd name="f3957" fmla="*/ 1471856 f3401 1"/>
              <a:gd name="f3958" fmla="*/ 1358329 f3402 1"/>
              <a:gd name="f3959" fmla="*/ 1474018 f3401 1"/>
              <a:gd name="f3960" fmla="*/ 39151 f3402 1"/>
              <a:gd name="f3961" fmla="*/ 853089 f3401 1"/>
              <a:gd name="f3962" fmla="*/ 14853 f3402 1"/>
              <a:gd name="f3963" fmla="*/ 837544 f3401 1"/>
              <a:gd name="f3964" fmla="*/ 5999 f3402 1"/>
              <a:gd name="f3965" fmla="*/ 234 f3402 1"/>
              <a:gd name="f3966" fmla="*/ 851134 f3401 1"/>
              <a:gd name="f3967" fmla="*/ 1236428 f3402 1"/>
              <a:gd name="f3968" fmla="*/ 1489462 f3401 1"/>
              <a:gd name="f3969" fmla="*/ 532826 f3402 1"/>
              <a:gd name="f3970" fmla="*/ 1384035 f3401 1"/>
              <a:gd name="f3971" fmla="*/ 384878 f3402 1"/>
              <a:gd name="f3972" fmla="*/ 1345323 f3401 1"/>
              <a:gd name="f3973" fmla="*/ 377054 f3402 1"/>
              <a:gd name="f3974" fmla="*/ 1347485 f3401 1"/>
              <a:gd name="f3975" fmla="*/ 374994 f3402 1"/>
              <a:gd name="f3976" fmla="*/ 1355310 f3401 1"/>
              <a:gd name="f3977" fmla="*/ 631766 f3402 1"/>
              <a:gd name="f3978" fmla="*/ 1464753 f3401 1"/>
              <a:gd name="f3979" fmla="*/ 771685 f3402 1"/>
              <a:gd name="f3980" fmla="*/ 1514171 f3401 1"/>
              <a:gd name="f3981" fmla="*/ 781979 f3402 1"/>
              <a:gd name="f3982" fmla="*/ 1520246 f3401 1"/>
              <a:gd name="f3983" fmla="*/ 453446 f3402 1"/>
              <a:gd name="f3984" fmla="*/ 1533733 f3401 1"/>
              <a:gd name="f3985" fmla="*/ 198527 f3402 1"/>
              <a:gd name="f3986" fmla="*/ 1547941 f3401 1"/>
              <a:gd name="f3987" fmla="*/ 1558237 f3401 1"/>
              <a:gd name="f3988" fmla="*/ 205014 f3402 1"/>
              <a:gd name="f3989" fmla="*/ 1562253 f3401 1"/>
              <a:gd name="f3990" fmla="*/ 937752 f3402 1"/>
              <a:gd name="f3991" fmla="*/ 1578313 f3401 1"/>
              <a:gd name="f3992" fmla="*/ 1291510 f3402 1"/>
              <a:gd name="f3993" fmla="*/ 1584490 f3401 1"/>
              <a:gd name="f3994" fmla="*/ 1281214 f3402 1"/>
              <a:gd name="f3995" fmla="*/ 1586344 f3401 1"/>
              <a:gd name="f3996" fmla="*/ 1190510 f3402 1"/>
              <a:gd name="f3997" fmla="*/ 1609611 f3401 1"/>
              <a:gd name="f3998" fmla="*/ 1186288 f3402 1"/>
              <a:gd name="f3999" fmla="*/ 1615686 f3401 1"/>
              <a:gd name="f4000" fmla="*/ 645357 f3402 1"/>
              <a:gd name="f4001" fmla="*/ 1592933 f3401 1"/>
              <a:gd name="f4002" fmla="*/ 635171 f3402 1"/>
              <a:gd name="f4003" fmla="*/ 1598277 f3401 1"/>
              <a:gd name="f4004" fmla="*/ 637841 f3402 1"/>
              <a:gd name="f4005" fmla="*/ 1607038 f3401 1"/>
              <a:gd name="f4006" fmla="*/ 1208630 f3402 1"/>
              <a:gd name="f4007" fmla="*/ 1660679 f3401 1"/>
              <a:gd name="f4008" fmla="*/ 296336 f3402 1"/>
              <a:gd name="f4009" fmla="*/ 1765693 f3401 1"/>
              <a:gd name="f4010" fmla="*/ 288821 f3402 1"/>
              <a:gd name="f4011" fmla="*/ 1770326 f3401 1"/>
              <a:gd name="f4012" fmla="*/ 290158 f3402 1"/>
              <a:gd name="f4013" fmla="*/ 1788447 f3401 1"/>
              <a:gd name="f4014" fmla="*/ 1306130 f3402 1"/>
              <a:gd name="f4015" fmla="*/ 1694756 f3401 1"/>
              <a:gd name="f4016" fmla="*/ 1464991 f3402 1"/>
              <a:gd name="f4017" fmla="*/ 1671179 f3401 1"/>
              <a:gd name="f4018" fmla="*/ 1082612 f3402 1"/>
              <a:gd name="f4019" fmla="*/ 1815318 f3401 1"/>
              <a:gd name="f4020" fmla="*/ 197189 f3402 1"/>
              <a:gd name="f4021" fmla="*/ 2194712 f3401 1"/>
              <a:gd name="f4022" fmla="*/ 193894 f3402 1"/>
              <a:gd name="f4023" fmla="*/ 2205007 f3401 1"/>
              <a:gd name="f4024" fmla="*/ 204190 f3402 1"/>
              <a:gd name="f4025" fmla="*/ 2209537 f3401 1"/>
              <a:gd name="f4026" fmla="*/ 1027016 f3402 1"/>
              <a:gd name="f4027" fmla="*/ 1897683 f3401 1"/>
              <a:gd name="f4028" fmla="*/ 1411557 f3402 1"/>
              <a:gd name="f4029" fmla="*/ 1740263 f3401 1"/>
              <a:gd name="f4030" fmla="*/ 987687 f3402 1"/>
              <a:gd name="f4031" fmla="*/ 1956472 f3401 1"/>
              <a:gd name="f4032" fmla="*/ 450254 f3402 1"/>
              <a:gd name="f4033" fmla="*/ 2242483 f3401 1"/>
              <a:gd name="f4034" fmla="*/ 448146 f3402 1"/>
              <a:gd name="f4035" fmla="*/ 2253790 f3401 1"/>
              <a:gd name="f4036" fmla="*/ 456741 f3402 1"/>
              <a:gd name="f4037" fmla="*/ 2257104 f3401 1"/>
              <a:gd name="f4038" fmla="*/ 932605 f3402 1"/>
              <a:gd name="f4039" fmla="*/ 2025349 f3401 1"/>
              <a:gd name="f4040" fmla="*/ 1600482 f3402 1"/>
              <a:gd name="f4041" fmla="*/ 1713804 f3401 1"/>
              <a:gd name="f4042" fmla="*/ 1695921 f3402 1"/>
              <a:gd name="f4043" fmla="*/ 1723584 f3401 1"/>
              <a:gd name="f4044" fmla="*/ 1929426 f3402 1"/>
              <a:gd name="f4045" fmla="*/ 1782887 f3401 1"/>
              <a:gd name="f4046" fmla="*/ 1961960 f3402 1"/>
              <a:gd name="f4047" fmla="*/ 1860001 f3401 1"/>
              <a:gd name="f4048" fmla="*/ 2053901 f3402 1"/>
              <a:gd name="f4049" fmla="*/ 2064163 f3401 1"/>
              <a:gd name="f4050" fmla="*/ 1902658 f3402 1"/>
              <a:gd name="f4051" fmla="*/ 1994873 f3401 1"/>
              <a:gd name="f4052" fmla="*/ 1691700 f3402 1"/>
              <a:gd name="f4053" fmla="*/ 1913127 f3401 1"/>
              <a:gd name="f4054" fmla="*/ 1682726 f3402 1"/>
              <a:gd name="f4055" fmla="*/ 1920321 f3401 1"/>
              <a:gd name="f4056" fmla="*/ 1685832 f3402 1"/>
              <a:gd name="f4057" fmla="*/ 1927644 f3401 1"/>
              <a:gd name="f4058" fmla="*/ 2036707 f3402 1"/>
              <a:gd name="f4059" fmla="*/ 2094124 f3401 1"/>
              <a:gd name="f4060" fmla="*/ 1211101 f3402 1"/>
              <a:gd name="f4061" fmla="*/ 2345543 f3401 1"/>
              <a:gd name="f4062" fmla="*/ 1211822 f3402 1"/>
              <a:gd name="f4063" fmla="*/ 2355118 f3401 1"/>
              <a:gd name="f4064" fmla="*/ 1221191 f3402 1"/>
              <a:gd name="f4065" fmla="*/ 2357382 f3401 1"/>
              <a:gd name="f4066" fmla="*/ 2035059 f3402 1"/>
              <a:gd name="f4067" fmla="*/ 2144675 f3401 1"/>
              <a:gd name="f4068" fmla="*/ 1368521 f3402 1"/>
              <a:gd name="f4069" fmla="*/ 2622289 f3401 1"/>
              <a:gd name="f4070" fmla="*/ 1366771 f3402 1"/>
              <a:gd name="f4071" fmla="*/ 2630216 f3401 1"/>
              <a:gd name="f4072" fmla="*/ 1372639 f3402 1"/>
              <a:gd name="f4073" fmla="*/ 2635673 f3401 1"/>
              <a:gd name="f4074" fmla="*/ 1693862 f3402 1"/>
              <a:gd name="f4075" fmla="*/ 2410611 f3401 1"/>
              <a:gd name="f4076" fmla="*/ 2110731 f3402 1"/>
              <a:gd name="f4077" fmla="*/ 2164443 f3401 1"/>
              <a:gd name="f4078" fmla="*/ 2169178 f3401 1"/>
              <a:gd name="f4079" fmla="*/ 2056165 f3402 1"/>
              <a:gd name="f4080" fmla="*/ 2194094 f3401 1"/>
              <a:gd name="f4081" fmla="*/ 2006334 f3402 1"/>
              <a:gd name="f4082" fmla="*/ 2223951 f3401 1"/>
              <a:gd name="f4083" fmla="*/ 2009628 f3402 1"/>
              <a:gd name="f4084" fmla="*/ 2238365 f3401 1"/>
              <a:gd name="f4085" fmla="*/ 2035574 f3402 1"/>
              <a:gd name="f4086" fmla="*/ 2238879 f3401 1"/>
              <a:gd name="f4087" fmla="*/ 2070888 f3402 1"/>
              <a:gd name="f4088" fmla="*/ 2232702 f3401 1"/>
              <a:gd name="f4089" fmla="*/ 2076550 f3402 1"/>
              <a:gd name="f4090" fmla="*/ 2246292 f3401 1"/>
              <a:gd name="f4091" fmla="*/ 2149340 f3402 1"/>
              <a:gd name="f4092" fmla="*/ 2213758 f3401 1"/>
              <a:gd name="f4093" fmla="*/ 2163651 f3402 1"/>
              <a:gd name="f4094" fmla="*/ 2203463 f3401 1"/>
              <a:gd name="f4095" fmla="*/ 2187125 f3402 1"/>
              <a:gd name="f4096" fmla="*/ 2207170 f3401 1"/>
              <a:gd name="f4097" fmla="*/ 2188052 f3402 1"/>
              <a:gd name="f4098" fmla="*/ 2186579 f3401 1"/>
              <a:gd name="f4099" fmla="*/ 2153529 f3401 1"/>
              <a:gd name="f4100" fmla="*/ 2263210 f3402 1"/>
              <a:gd name="f4101" fmla="*/ 2138600 f3401 1"/>
              <a:gd name="f4102" fmla="*/ 2216056 f3402 1"/>
              <a:gd name="f4103" fmla="*/ 2173194 f3401 1"/>
              <a:gd name="f4104" fmla="*/ 2220483 f3402 1"/>
              <a:gd name="f4105" fmla="*/ 2186063 f3401 1"/>
              <a:gd name="f4106" fmla="*/ 2274227 f3402 1"/>
              <a:gd name="f4107" fmla="*/ 2184211 f3401 1"/>
              <a:gd name="f4108" fmla="*/ 2260430 f3402 1"/>
              <a:gd name="f4109" fmla="*/ 2209022 f3401 1"/>
              <a:gd name="f4110" fmla="*/ 2340735 f3402 1"/>
              <a:gd name="f4111" fmla="*/ 2173708 f3401 1"/>
              <a:gd name="f4112" fmla="*/ 2537382 f3402 1"/>
              <a:gd name="f4113" fmla="*/ 2068076 f3401 1"/>
              <a:gd name="f4114" fmla="*/ 1780037 f3402 1"/>
              <a:gd name="f4115" fmla="*/ 2626407 f3401 1"/>
              <a:gd name="f4116" fmla="*/ 1780964 f3402 1"/>
              <a:gd name="f4117" fmla="*/ 2636703 f3401 1"/>
              <a:gd name="f4118" fmla="*/ 1791259 f3402 1"/>
              <a:gd name="f4119" fmla="*/ 2637732 f3401 1"/>
              <a:gd name="f4120" fmla="*/ 2055958 f3402 1"/>
              <a:gd name="f4121" fmla="*/ 2441189 f3401 1"/>
              <a:gd name="f4122" fmla="*/ 2614290 f3402 1"/>
              <a:gd name="f4123" fmla="*/ 2080842 f3401 1"/>
              <a:gd name="f4124" fmla="*/ 2123087 f3402 1"/>
              <a:gd name="f4125" fmla="*/ 2544145 f3401 1"/>
              <a:gd name="f4126" fmla="*/ 2031662 f3402 1"/>
              <a:gd name="f4127" fmla="*/ 2615287 f3401 1"/>
              <a:gd name="f4128" fmla="*/ 2029911 f3402 1"/>
              <a:gd name="f4129" fmla="*/ 2623833 f3401 1"/>
              <a:gd name="f4130" fmla="*/ 2037015 f3402 1"/>
              <a:gd name="f4131" fmla="*/ 2628981 f3401 1"/>
              <a:gd name="f4132" fmla="*/ 2038148 f3402 1"/>
              <a:gd name="f4133" fmla="*/ 2041649 f3402 1"/>
              <a:gd name="f4134" fmla="*/ 2631555 f3401 1"/>
              <a:gd name="f4135" fmla="*/ 2048031 f3402 1"/>
              <a:gd name="f4136" fmla="*/ 2362460 f3402 1"/>
              <a:gd name="f4137" fmla="*/ 2418332 f3401 1"/>
              <a:gd name="f4138" fmla="*/ 2426705 f3402 1"/>
              <a:gd name="f4139" fmla="*/ 2364692 f3401 1"/>
              <a:gd name="f4140" fmla="*/ 2277418 f3402 1"/>
              <a:gd name="f4141" fmla="*/ 2678914 f3401 1"/>
              <a:gd name="f4142" fmla="*/ 2280684 f3402 1"/>
              <a:gd name="f4143" fmla="*/ 2689944 f3401 1"/>
              <a:gd name="f4144" fmla="*/ 2289567 f3402 1"/>
              <a:gd name="f4145" fmla="*/ 2689211 f3401 1"/>
              <a:gd name="f4146" fmla="*/ 2307173 f3402 1"/>
              <a:gd name="f4147" fmla="*/ 2674487 f3401 1"/>
              <a:gd name="f4148" fmla="*/ 2149238 f3402 1"/>
              <a:gd name="f4149" fmla="*/ 2867325 f3401 1"/>
              <a:gd name="f4150" fmla="*/ 2150575 f3402 1"/>
              <a:gd name="f4151" fmla="*/ 2877621 f3401 1"/>
              <a:gd name="f4152" fmla="*/ 2173535 f3402 1"/>
              <a:gd name="f4153" fmla="*/ 2886269 f3401 1"/>
              <a:gd name="f4154" fmla="*/ 2245605 f3402 1"/>
              <a:gd name="f4155" fmla="*/ 2820273 f3401 1"/>
              <a:gd name="f4156" fmla="*/ 2224293 f3402 1"/>
              <a:gd name="f4157" fmla="*/ 2887607 f3401 1"/>
              <a:gd name="f4158" fmla="*/ 2117425 f3402 1"/>
              <a:gd name="f4159" fmla="*/ 3348748 f3401 1"/>
              <a:gd name="f4160" fmla="*/ 2123910 f3402 1"/>
              <a:gd name="f4161" fmla="*/ 3357396 f3401 1"/>
              <a:gd name="f4162" fmla="*/ 2126897 f3402 1"/>
              <a:gd name="f4163" fmla="*/ 2134618 f3402 1"/>
              <a:gd name="f4164" fmla="*/ 3351836 f3401 1"/>
              <a:gd name="f4165" fmla="*/ 2193405 f3402 1"/>
              <a:gd name="f4166" fmla="*/ 3161161 f3401 1"/>
              <a:gd name="f4167" fmla="*/ 2554885 f3402 1"/>
              <a:gd name="f4168" fmla="*/ 2464972 f3401 1"/>
              <a:gd name="f4169" fmla="*/ 2688728 f3402 1"/>
              <a:gd name="f4170" fmla="*/ 2265236 f3401 1"/>
              <a:gd name="f4171" fmla="*/ 2691507 f3402 1"/>
              <a:gd name="f4172" fmla="*/ 2259883 f3401 1"/>
              <a:gd name="f4173" fmla="*/ 2591228 f3402 1"/>
              <a:gd name="f4174" fmla="*/ 2523245 f3401 1"/>
              <a:gd name="f4175" fmla="*/ 2584022 f3402 1"/>
              <a:gd name="f4176" fmla="*/ 2532023 f3401 1"/>
              <a:gd name="f4177" fmla="*/ 2588551 f3402 1"/>
              <a:gd name="f4178" fmla="*/ 2538483 f3401 1"/>
              <a:gd name="f4179" fmla="*/ 2601112 f3402 1"/>
              <a:gd name="f4180" fmla="*/ 2538482 f3401 1"/>
              <a:gd name="f4181" fmla="*/ 2612540 f3402 1"/>
              <a:gd name="f4182" fmla="*/ 2529629 f3401 1"/>
              <a:gd name="f4183" fmla="*/ 2437000 f3402 1"/>
              <a:gd name="f4184" fmla="*/ 2812346 f3401 1"/>
              <a:gd name="f4185" fmla="*/ 2267226 f3402 1"/>
              <a:gd name="f4186" fmla="*/ 3100109 f3401 1"/>
              <a:gd name="f4187" fmla="*/ 2271855 f3402 1"/>
              <a:gd name="f4188" fmla="*/ 3110639 f3401 1"/>
              <a:gd name="f4189" fmla="*/ 2281537 f3402 1"/>
              <a:gd name="f4190" fmla="*/ 3107624 f3401 1"/>
              <a:gd name="f4191" fmla="*/ 2340839 f3402 1"/>
              <a:gd name="f4192" fmla="*/ 3024023 f3401 1"/>
              <a:gd name="f4193" fmla="*/ 2756781 f3402 1"/>
              <a:gd name="f4194" fmla="*/ 2176591 f3401 1"/>
              <a:gd name="f4195" fmla="*/ 2756782 f3402 1"/>
              <a:gd name="f4196" fmla="*/ 2174532 f3401 1"/>
              <a:gd name="f4197" fmla="*/ 2759047 f3402 1"/>
              <a:gd name="f4198" fmla="*/ 2132217 f3401 1"/>
              <a:gd name="f4199" fmla="*/ 3492712 f3402 1"/>
              <a:gd name="f4200" fmla="*/ 2296948 f3401 1"/>
              <a:gd name="f4201" fmla="*/ 3844205 f3402 1"/>
              <a:gd name="f4202" fmla="*/ 2387754 f3401 1"/>
              <a:gd name="f4203" fmla="*/ 3845336 f3402 1"/>
              <a:gd name="f4204" fmla="*/ 2302713 f3401 1"/>
              <a:gd name="f4205" fmla="*/ 3841218 f3402 1"/>
              <a:gd name="f4206" fmla="*/ 2298388 f3401 1"/>
              <a:gd name="f4207" fmla="*/ 3492299 f3402 1"/>
              <a:gd name="f4208" fmla="*/ 2224878 f3401 1"/>
              <a:gd name="f4209" fmla="*/ 3181784 f3402 1"/>
              <a:gd name="f4210" fmla="*/ 2090520 f3401 1"/>
              <a:gd name="f4211" fmla="*/ 3227086 f3402 1"/>
              <a:gd name="f4212" fmla="*/ 1968620 f3401 1"/>
              <a:gd name="f4213" fmla="*/ 3542337 f3402 1"/>
              <a:gd name="f4214" fmla="*/ 671372 f3401 1"/>
              <a:gd name="f4215" fmla="*/ 3534596 f3402 1"/>
              <a:gd name="f4216" fmla="*/ 662864 f3401 1"/>
              <a:gd name="f4217" fmla="*/ 3526276 f3402 1"/>
              <a:gd name="f4218" fmla="*/ 669210 f3401 1"/>
              <a:gd name="f4219" fmla="*/ 3469857 f3402 1"/>
              <a:gd name="f4220" fmla="*/ 943073 f3401 1"/>
              <a:gd name="f4221" fmla="*/ 3175710 f3402 1"/>
              <a:gd name="f4222" fmla="*/ 1935469 f3401 1"/>
              <a:gd name="f4223" fmla="*/ 3122379 f3402 1"/>
              <a:gd name="f4224" fmla="*/ 2086196 f3401 1"/>
              <a:gd name="f4225" fmla="*/ 3012422 f3402 1"/>
              <a:gd name="f4226" fmla="*/ 2051911 f3401 1"/>
              <a:gd name="f4227" fmla="*/ 2941692 f3402 1"/>
              <a:gd name="f4228" fmla="*/ 2025966 f3401 1"/>
              <a:gd name="f4229" fmla="*/ 3107348 f3402 1"/>
              <a:gd name="f4230" fmla="*/ 1826849 f3401 1"/>
              <a:gd name="f4231" fmla="*/ 3372357 f3402 1"/>
              <a:gd name="f4232" fmla="*/ 1030483 f3401 1"/>
              <a:gd name="f4233" fmla="*/ 3364120 f3402 1"/>
              <a:gd name="f4234" fmla="*/ 1024820 f3401 1"/>
              <a:gd name="f4235" fmla="*/ 3356604 f3402 1"/>
              <a:gd name="f4236" fmla="*/ 1031307 f3401 1"/>
              <a:gd name="f4237" fmla="*/ 3024365 f3402 1"/>
              <a:gd name="f4238" fmla="*/ 1868958 f3401 1"/>
              <a:gd name="f4239" fmla="*/ 2896390 f3402 1"/>
              <a:gd name="f4240" fmla="*/ 2002184 f3401 1"/>
              <a:gd name="f4241" fmla="*/ 2896906 f3402 1"/>
              <a:gd name="f4242" fmla="*/ 2001257 f3401 1"/>
              <a:gd name="f4243" fmla="*/ 3435366 f3402 1"/>
              <a:gd name="f4244" fmla="*/ 796669 f3401 1"/>
              <a:gd name="f4245" fmla="*/ 3448235 f3402 1"/>
              <a:gd name="f4246" fmla="*/ 741382 f3401 1"/>
              <a:gd name="f4247" fmla="*/ 3467283 f3402 1"/>
              <a:gd name="f4248" fmla="*/ 677549 f3401 1"/>
              <a:gd name="f4249" fmla="*/ 3465326 f3402 1"/>
              <a:gd name="f4250" fmla="*/ 666327 f3401 1"/>
              <a:gd name="f4251" fmla="*/ 3456575 f3402 1"/>
              <a:gd name="f4252" fmla="*/ 659841 f3401 1"/>
              <a:gd name="f4253" fmla="*/ 3445456 f3402 1"/>
              <a:gd name="f4254" fmla="*/ 661076 f3401 1"/>
              <a:gd name="f4255" fmla="*/ 3368033 f3402 1"/>
              <a:gd name="f4256" fmla="*/ 820968 f3401 1"/>
              <a:gd name="f4257" fmla="*/ 3363399 f3402 1"/>
              <a:gd name="f4258" fmla="*/ 834043 f3401 1"/>
              <a:gd name="f4259" fmla="*/ 2859841 f3402 1"/>
              <a:gd name="f4260" fmla="*/ 1951014 f3401 1"/>
              <a:gd name="f4261" fmla="*/ 2857164 f3402 1"/>
              <a:gd name="f4262" fmla="*/ 1943498 f3401 1"/>
              <a:gd name="f4263" fmla="*/ 2862312 f3402 1"/>
              <a:gd name="f4264" fmla="*/ 1940513 f3401 1"/>
              <a:gd name="f4265" fmla="*/ 2970210 f3402 1"/>
              <a:gd name="f4266" fmla="*/ 1694344 f3401 1"/>
              <a:gd name="f4267" fmla="*/ 3097257 f3402 1"/>
              <a:gd name="f4268" fmla="*/ 3099419 f3402 1"/>
              <a:gd name="f4269" fmla="*/ 1428100 f3401 1"/>
              <a:gd name="f4270" fmla="*/ 3093242 f3402 1"/>
              <a:gd name="f4271" fmla="*/ 1422437 f3401 1"/>
              <a:gd name="f4272" fmla="*/ 3063694 f3402 1"/>
              <a:gd name="f4273" fmla="*/ 1427174 f3401 1"/>
              <a:gd name="f4274" fmla="*/ 3047633 f3402 1"/>
              <a:gd name="f4275" fmla="*/ 1452501 f3401 1"/>
              <a:gd name="f4276" fmla="*/ 3041558 f3402 1"/>
              <a:gd name="f4277" fmla="*/ 1455384 f3401 1"/>
              <a:gd name="f4278" fmla="*/ 1452191 f3401 1"/>
              <a:gd name="f4279" fmla="*/ 3028895 f3402 1"/>
              <a:gd name="f4280" fmla="*/ 1432527 f3401 1"/>
              <a:gd name="f4281" fmla="*/ 3017615 f3402 1"/>
              <a:gd name="f4282" fmla="*/ 1434775 f3401 1"/>
              <a:gd name="f4283" fmla="*/ 3016746 f3402 1"/>
              <a:gd name="f4284" fmla="*/ 1442102 f3401 1"/>
              <a:gd name="f4285" fmla="*/ 3000170 f3402 1"/>
              <a:gd name="f4286" fmla="*/ 1482461 f3401 1"/>
              <a:gd name="f4287" fmla="*/ 2990390 f3402 1"/>
              <a:gd name="f4288" fmla="*/ 1494404 f3401 1"/>
              <a:gd name="f4289" fmla="*/ 3003259 f3402 1"/>
              <a:gd name="f4290" fmla="*/ 1454045 f3401 1"/>
              <a:gd name="f4291" fmla="*/ 3046912 f3402 1"/>
              <a:gd name="f4292" fmla="*/ 1323188 f3401 1"/>
              <a:gd name="f4293" fmla="*/ 3049795 f3402 1"/>
              <a:gd name="f4294" fmla="*/ 1317010 f3401 1"/>
              <a:gd name="f4295" fmla="*/ 3093654 f3402 1"/>
              <a:gd name="f4296" fmla="*/ 1223114 f3401 1"/>
              <a:gd name="f4297" fmla="*/ 3228732 f3402 1"/>
              <a:gd name="f4298" fmla="*/ 917231 f3401 1"/>
              <a:gd name="f4299" fmla="*/ 913628 f3401 1"/>
              <a:gd name="f4300" fmla="*/ 3217511 f3402 1"/>
              <a:gd name="f4301" fmla="*/ 899317 f3401 1"/>
              <a:gd name="f4302" fmla="*/ 3127630 f3402 1"/>
              <a:gd name="f4303" fmla="*/ 1053752 f3401 1"/>
              <a:gd name="f4304" fmla="*/ 3045780 f3402 1"/>
              <a:gd name="f4305" fmla="*/ 1218481 f3401 1"/>
              <a:gd name="f4306" fmla="*/ 3044648 f3402 1"/>
              <a:gd name="f4307" fmla="*/ 1221055 f3401 1"/>
              <a:gd name="f4308" fmla="*/ 2962797 f3402 1"/>
              <a:gd name="f4309" fmla="*/ 1362518 f3401 1"/>
              <a:gd name="f4310" fmla="*/ 3138647 f3402 1"/>
              <a:gd name="f4311" fmla="*/ 592920 f3401 1"/>
              <a:gd name="f4312" fmla="*/ 3131851 f3402 1"/>
              <a:gd name="f4313" fmla="*/ 3122688 f3402 1"/>
              <a:gd name="f4314" fmla="*/ 590139 f3401 1"/>
              <a:gd name="f4315" fmla="*/ 3064312 f3402 1"/>
              <a:gd name="f4316" fmla="*/ 888713 f3401 1"/>
              <a:gd name="f4317" fmla="*/ 2900096 f3402 1"/>
              <a:gd name="f4318" fmla="*/ 1408642 f3401 1"/>
              <a:gd name="f4319" fmla="*/ 578814 f3401 1"/>
              <a:gd name="f4320" fmla="*/ 576035 f3401 1"/>
              <a:gd name="f4321" fmla="*/ 2987198 f3402 1"/>
              <a:gd name="f4322" fmla="*/ 563062 f3401 1"/>
              <a:gd name="f4323" fmla="*/ 2948794 f3402 1"/>
              <a:gd name="f4324" fmla="*/ 812010 f3401 1"/>
              <a:gd name="f4325" fmla="*/ 2877961 f3402 1"/>
              <a:gd name="f4326" fmla="*/ 1278092 f3401 1"/>
              <a:gd name="f4327" fmla="*/ 2831528 f3402 1"/>
              <a:gd name="f4328" fmla="*/ 1118923 f3401 1"/>
              <a:gd name="f4329" fmla="*/ 2827615 f3402 1"/>
              <a:gd name="f4330" fmla="*/ 1113364 f3401 1"/>
              <a:gd name="f4331" fmla="*/ 2821438 f3402 1"/>
              <a:gd name="f4332" fmla="*/ 1042528 f3401 1"/>
              <a:gd name="f4333" fmla="*/ 2789934 f3402 1"/>
              <a:gd name="f4334" fmla="*/ 918981 f3401 1"/>
              <a:gd name="f4335" fmla="*/ 2782726 f3402 1"/>
              <a:gd name="f4336" fmla="*/ 2767798 f3402 1"/>
              <a:gd name="f4337" fmla="*/ 923511 f3401 1"/>
              <a:gd name="f4338" fmla="*/ 879343 f3401 1"/>
              <a:gd name="f4339" fmla="*/ 2768622 f3402 1"/>
              <a:gd name="f4340" fmla="*/ 827248 f3401 1"/>
              <a:gd name="f4341" fmla="*/ 2760179 f3402 1"/>
              <a:gd name="f4342" fmla="*/ 821276 f3401 1"/>
              <a:gd name="f4343" fmla="*/ 2732381 f3402 1"/>
              <a:gd name="f4344" fmla="*/ 789256 f3401 1"/>
              <a:gd name="f4345" fmla="*/ 2727439 f3402 1"/>
              <a:gd name="f4346" fmla="*/ 782771 f3401 1"/>
              <a:gd name="f4347" fmla="*/ 2719409 f3402 1"/>
              <a:gd name="f4348" fmla="*/ 783800 f3401 1"/>
              <a:gd name="f4349" fmla="*/ 2690170 f3402 1"/>
              <a:gd name="f4350" fmla="*/ 968606 f3401 1"/>
              <a:gd name="f4351" fmla="*/ 2694700 f3402 1"/>
              <a:gd name="f4352" fmla="*/ 971592 f3401 1"/>
              <a:gd name="f4353" fmla="*/ 2704995 f3402 1"/>
              <a:gd name="f4354" fmla="*/ 972210 f3401 1"/>
              <a:gd name="f4355" fmla="*/ 2677299 f3402 1"/>
              <a:gd name="f4356" fmla="*/ 1084226 f3401 1"/>
              <a:gd name="f4357" fmla="*/ 2658252 f3402 1"/>
              <a:gd name="f4358" fmla="*/ 972107 f3401 1"/>
              <a:gd name="f4359" fmla="*/ 2652899 f3402 1"/>
              <a:gd name="f4360" fmla="*/ 882328 f3401 1"/>
              <a:gd name="f4361" fmla="*/ 2657326 f3402 1"/>
              <a:gd name="f4362" fmla="*/ 877181 f3401 1"/>
              <a:gd name="f4363" fmla="*/ 2654855 f3402 1"/>
              <a:gd name="f4364" fmla="*/ 843205 f3401 1"/>
              <a:gd name="f4365" fmla="*/ 2651251 f3402 1"/>
              <a:gd name="f4366" fmla="*/ 829513 f3401 1"/>
              <a:gd name="f4367" fmla="*/ 2651252 f3402 1"/>
              <a:gd name="f4368" fmla="*/ 824261 f3401 1"/>
              <a:gd name="f4369" fmla="*/ 2643736 f3402 1"/>
              <a:gd name="f4370" fmla="*/ 815922 f3401 1"/>
              <a:gd name="f4371" fmla="*/ 2638588 f3402 1"/>
              <a:gd name="f4372" fmla="*/ 815923 f3401 1"/>
              <a:gd name="f4373" fmla="*/ 2609864 f3402 1"/>
              <a:gd name="f4374" fmla="*/ 831983 f3401 1"/>
              <a:gd name="f4375" fmla="*/ 2625616 f3402 1"/>
              <a:gd name="f4376" fmla="*/ 876358 f3401 1"/>
              <a:gd name="f4377" fmla="*/ 914863 f3401 1"/>
              <a:gd name="f4378" fmla="*/ 2624586 f3402 1"/>
              <a:gd name="f4379" fmla="*/ 966341 f3401 1"/>
              <a:gd name="f4380" fmla="*/ 2611099 f3402 1"/>
              <a:gd name="f4381" fmla="*/ 1028115 f3401 1"/>
              <a:gd name="f4382" fmla="*/ 2581962 f3402 1"/>
              <a:gd name="f4383" fmla="*/ 1072901 f3401 1"/>
              <a:gd name="f4384" fmla="*/ 2576712 f3402 1"/>
              <a:gd name="f4385" fmla="*/ 1076917 f3401 1"/>
              <a:gd name="f4386" fmla="*/ 2554164 f3402 1"/>
              <a:gd name="f4387" fmla="*/ 1204068 f3401 1"/>
              <a:gd name="f4388" fmla="*/ 2534705 f3402 1"/>
              <a:gd name="f4389" fmla="*/ 1315981 f3401 1"/>
              <a:gd name="f4390" fmla="*/ 2370696 f3402 1"/>
              <a:gd name="f4391" fmla="*/ 520747 f3401 1"/>
              <a:gd name="f4392" fmla="*/ 2363900 f3402 1"/>
              <a:gd name="f4393" fmla="*/ 513540 f3401 1"/>
              <a:gd name="f4394" fmla="*/ 2350619 f3402 1"/>
              <a:gd name="f4395" fmla="*/ 517864 f3401 1"/>
              <a:gd name="f4396" fmla="*/ 2382330 f3402 1"/>
              <a:gd name="f4397" fmla="*/ 849177 f3401 1"/>
              <a:gd name="f4398" fmla="*/ 2423512 f3402 1"/>
              <a:gd name="f4399" fmla="*/ 1145382 f3401 1"/>
              <a:gd name="f4400" fmla="*/ 2375535 f3402 1"/>
              <a:gd name="f4401" fmla="*/ 1069092 f3401 1"/>
              <a:gd name="f4402" fmla="*/ 2355973 f3402 1"/>
              <a:gd name="f4403" fmla="*/ 1025232 f3401 1"/>
              <a:gd name="f4404" fmla="*/ 2319116 f3402 1"/>
              <a:gd name="f4405" fmla="*/ 965106 f3401 1"/>
              <a:gd name="f4406" fmla="*/ 733043 f3401 1"/>
              <a:gd name="f4407" fmla="*/ 2241280 f3402 1"/>
              <a:gd name="f4408" fmla="*/ 605789 f3401 1"/>
              <a:gd name="f4409" fmla="*/ 2236235 f3402 1"/>
              <a:gd name="f4410" fmla="*/ 599921 f3401 1"/>
              <a:gd name="f4411" fmla="*/ 2228514 f3402 1"/>
              <a:gd name="f4412" fmla="*/ 600950 f3401 1"/>
              <a:gd name="f4413" fmla="*/ 2234485 f3402 1"/>
              <a:gd name="f4414" fmla="*/ 767430 f3401 1"/>
              <a:gd name="f4415" fmla="*/ 2247766 f3402 1"/>
              <a:gd name="f4416" fmla="*/ 827351 f3401 1"/>
              <a:gd name="f4417" fmla="*/ 2208335 f3402 1"/>
              <a:gd name="f4418" fmla="*/ 734690 f3401 1"/>
              <a:gd name="f4419" fmla="*/ 2124631 f3402 1"/>
              <a:gd name="f4420" fmla="*/ 571710 f3401 1"/>
              <a:gd name="f4421" fmla="*/ 2114335 f3402 1"/>
              <a:gd name="f4422" fmla="*/ 570577 f3401 1"/>
              <a:gd name="f4423" fmla="*/ 2110938 f3402 1"/>
              <a:gd name="f4424" fmla="*/ 580049 f3401 1"/>
              <a:gd name="f4425" fmla="*/ 2437412 f3402 1"/>
              <a:gd name="f4426" fmla="*/ 1329365 f3401 1"/>
              <a:gd name="f4427" fmla="*/ 2543046 f3402 1"/>
              <a:gd name="f4428" fmla="*/ 1546911 f3401 1"/>
              <a:gd name="f4429" fmla="*/ 2371417 f3402 1"/>
              <a:gd name="f4430" fmla="*/ 1295698 f3401 1"/>
              <a:gd name="f4431" fmla="*/ 2280198 f3402 1"/>
              <a:gd name="f4432" fmla="*/ 1172151 f3401 1"/>
              <a:gd name="f4433" fmla="*/ 2269903 f3402 1"/>
              <a:gd name="f4434" fmla="*/ 1190683 f3401 1"/>
              <a:gd name="f4435" fmla="*/ 2270520 f3402 1"/>
              <a:gd name="f4436" fmla="*/ 2354223 f3402 1"/>
              <a:gd name="f4437" fmla="*/ 1355515 f3401 1"/>
              <a:gd name="f4438" fmla="*/ 2396641 f3402 1"/>
              <a:gd name="f4439" fmla="*/ 1431498 f3401 1"/>
              <a:gd name="f4440" fmla="*/ 2224498 f3402 1"/>
              <a:gd name="f4441" fmla="*/ 1229806 f3401 1"/>
              <a:gd name="f4442" fmla="*/ 2148723 f3402 1"/>
              <a:gd name="f4443" fmla="*/ 1122527 f3401 1"/>
              <a:gd name="f4444" fmla="*/ 2142031 f3402 1"/>
              <a:gd name="f4445" fmla="*/ 1119541 f3401 1"/>
              <a:gd name="f4446" fmla="*/ 2135751 f3402 1"/>
              <a:gd name="f4447" fmla="*/ 1123041 f3401 1"/>
              <a:gd name="f4448" fmla="*/ 2214512 f3402 1"/>
              <a:gd name="f4449" fmla="*/ 1294153 f3401 1"/>
              <a:gd name="f4450" fmla="*/ 2093436 f3402 1"/>
              <a:gd name="f4451" fmla="*/ 1162164 f3401 1"/>
              <a:gd name="f4452" fmla="*/ 1972256 f3402 1"/>
              <a:gd name="f4453" fmla="*/ 987139 f3401 1"/>
              <a:gd name="f4454" fmla="*/ 1965359 f3402 1"/>
              <a:gd name="f4455" fmla="*/ 980859 f3401 1"/>
              <a:gd name="f4456" fmla="*/ 1957122 f3402 1"/>
              <a:gd name="f4457" fmla="*/ 985080 f3401 1"/>
              <a:gd name="f4458" fmla="*/ 2129985 f3402 1"/>
              <a:gd name="f4459" fmla="*/ 1257707 f3401 1"/>
              <a:gd name="f4460" fmla="*/ 2261254 f3402 1"/>
              <a:gd name="f4461" fmla="*/ 2254974 f3402 1"/>
              <a:gd name="f4462" fmla="*/ 1435616 f3401 1"/>
              <a:gd name="f4463" fmla="*/ 2023528 f3402 1"/>
              <a:gd name="f4464" fmla="*/ 1246588 f3401 1"/>
              <a:gd name="f4465" fmla="*/ 1858799 f3402 1"/>
              <a:gd name="f4466" fmla="*/ 1105126 f3401 1"/>
              <a:gd name="f4467" fmla="*/ 1848502 f3402 1"/>
              <a:gd name="f4468" fmla="*/ 1105744 f3401 1"/>
              <a:gd name="f4469" fmla="*/ 1846444 f3402 1"/>
              <a:gd name="f4470" fmla="*/ 1115421 f3401 1"/>
              <a:gd name="f4471" fmla="*/ 2055239 f3402 1"/>
              <a:gd name="f4472" fmla="*/ 1314334 f3401 1"/>
              <a:gd name="f4473" fmla="*/ 2219350 f3402 1"/>
              <a:gd name="f4474" fmla="*/ 1461046 f3401 1"/>
              <a:gd name="f4475" fmla="*/ 2204216 f3402 1"/>
              <a:gd name="f4476" fmla="*/ 1607861 f3401 1"/>
              <a:gd name="f4477" fmla="*/ 2196700 f3402 1"/>
              <a:gd name="f4478" fmla="*/ 1646161 f3401 1"/>
              <a:gd name="f4479" fmla="*/ 2195671 f3402 1"/>
              <a:gd name="f4480" fmla="*/ 1694653 f3401 1"/>
              <a:gd name="f4481" fmla="*/ 1778769 f3401 1"/>
              <a:gd name="f4482" fmla="*/ 1978330 f3402 1"/>
              <a:gd name="f4483" fmla="*/ 1739440 f3401 1"/>
              <a:gd name="f4484" fmla="*/ 1942398 f3402 1"/>
              <a:gd name="f4485" fmla="*/ 1613112 f3401 1"/>
              <a:gd name="f4486" fmla="*/ 1938281 f3402 1"/>
              <a:gd name="f4487" fmla="*/ 1606008 f3401 1"/>
              <a:gd name="f4488" fmla="*/ 1930147 f3402 1"/>
              <a:gd name="f4489" fmla="*/ 1906982 f3402 1"/>
              <a:gd name="f4490" fmla="*/ 1678078 f3401 1"/>
              <a:gd name="f4491" fmla="*/ 1801864 f3402 1"/>
              <a:gd name="f4492" fmla="*/ 1623820 f3401 1"/>
              <a:gd name="f4493" fmla="*/ 1792289 f3402 1"/>
              <a:gd name="f4494" fmla="*/ 1629071 f3401 1"/>
              <a:gd name="f4495" fmla="*/ 1915836 f3402 1"/>
              <a:gd name="f4496" fmla="*/ 1702375 f3401 1"/>
              <a:gd name="f4497" fmla="*/ 1707935 f3401 1"/>
              <a:gd name="f4498" fmla="*/ 1841296 f3402 1"/>
              <a:gd name="f4499" fmla="*/ 1679519 f3401 1"/>
              <a:gd name="f4500" fmla="*/ 1878669 f3402 1"/>
              <a:gd name="f4501" fmla="*/ 1712259 f3401 1"/>
              <a:gd name="f4502" fmla="*/ 1832647 f3402 1"/>
              <a:gd name="f4503" fmla="*/ 1696403 f3401 1"/>
              <a:gd name="f4504" fmla="*/ 1796716 f3402 1"/>
              <a:gd name="f4505" fmla="*/ 1697845 f3401 1"/>
              <a:gd name="f4506" fmla="*/ 1739267 f3402 1"/>
              <a:gd name="f4507" fmla="*/ 1690741 f3401 1"/>
              <a:gd name="f4508" fmla="*/ 1681919 f3402 1"/>
              <a:gd name="f4509" fmla="*/ 1690740 f3401 1"/>
              <a:gd name="f4510" fmla="*/ 1666786 f3402 1"/>
              <a:gd name="f4511" fmla="*/ 1654604 f3401 1"/>
              <a:gd name="f4512" fmla="*/ 1665858 f3402 1"/>
              <a:gd name="f4513" fmla="*/ 1653368 f3401 1"/>
              <a:gd name="f4514" fmla="*/ 1677698 f3402 1"/>
              <a:gd name="f4515" fmla="*/ 1617952 f3401 1"/>
              <a:gd name="f4516" fmla="*/ 1633942 f3402 1"/>
              <a:gd name="f4517" fmla="*/ 1576769 f3401 1"/>
              <a:gd name="f4518" fmla="*/ 1630029 f3402 1"/>
              <a:gd name="f4519" fmla="*/ 1573165 f3401 1"/>
              <a:gd name="f4520" fmla="*/ 1655151 f3402 1"/>
              <a:gd name="f4521" fmla="*/ 1583461 f3401 1"/>
              <a:gd name="f4522" fmla="*/ 1686037 f3402 1"/>
              <a:gd name="f4523" fmla="*/ 1627526 f3401 1"/>
              <a:gd name="f4524" fmla="*/ 1690053 f3402 1"/>
              <a:gd name="f4525" fmla="*/ 1633601 f3401 1"/>
              <a:gd name="f4526" fmla="*/ 1697363 f3402 1"/>
              <a:gd name="f4527" fmla="*/ 1720631 f3402 1"/>
              <a:gd name="f4528" fmla="*/ 1636174 f3401 1"/>
              <a:gd name="f4529" fmla="*/ 1751518 f3402 1"/>
              <a:gd name="f4530" fmla="*/ 1673856 f3401 1"/>
              <a:gd name="f4531" fmla="*/ 1760372 f3402 1"/>
              <a:gd name="f4532" fmla="*/ 1680239 f3401 1"/>
              <a:gd name="f4533" fmla="*/ 1767579 f3402 1"/>
              <a:gd name="f4534" fmla="*/ 1672209 f3401 1"/>
              <a:gd name="f4535" fmla="*/ 1828528 f3402 1"/>
              <a:gd name="f4536" fmla="*/ 254193 f3401 1"/>
              <a:gd name="f4537" fmla="*/ 1828529 f3402 1"/>
              <a:gd name="f4538" fmla="*/ 250178 f3401 1"/>
              <a:gd name="f4539" fmla="*/ 1818234 f3402 1"/>
              <a:gd name="f4540" fmla="*/ 243383 f3401 1"/>
              <a:gd name="f4541" fmla="*/ 1720116 f3402 1"/>
              <a:gd name="f4542" fmla="*/ 823644 f3401 1"/>
              <a:gd name="f4543" fmla="*/ 1666682 f3402 1"/>
              <a:gd name="f4544" fmla="*/ 1199434 f3401 1"/>
              <a:gd name="f4545" fmla="*/ 1692318 f3402 1"/>
              <a:gd name="f4546" fmla="*/ 659532 f3401 1"/>
              <a:gd name="f4547" fmla="*/ 1705085 f3402 1"/>
              <a:gd name="f4548" fmla="*/ 36647 f3401 1"/>
              <a:gd name="f4549" fmla="*/ 1695307 f3402 1"/>
              <a:gd name="f4550" fmla="*/ 30589 f3401 1"/>
              <a:gd name="f4551" fmla="*/ 1689127 f3402 1"/>
              <a:gd name="f4552" fmla="*/ 39735 f3401 1"/>
              <a:gd name="f4553" fmla="*/ 1657519 f3402 1"/>
              <a:gd name="f4554" fmla="*/ 463915 f3401 1"/>
              <a:gd name="f4555" fmla="*/ 1626632 f3402 1"/>
              <a:gd name="f4556" fmla="*/ 811496 f3401 1"/>
              <a:gd name="f4557" fmla="*/ 1632192 f3402 1"/>
              <a:gd name="f4558" fmla="*/ 819114 f3401 1"/>
              <a:gd name="f4559" fmla="*/ 1635486 f3402 1"/>
              <a:gd name="f4560" fmla="*/ 1630133 f3402 1"/>
              <a:gd name="f4561" fmla="*/ 844957 f3401 1"/>
              <a:gd name="f4562" fmla="*/ 1622823 f3402 1"/>
              <a:gd name="f4563" fmla="*/ 469475 f3401 1"/>
              <a:gd name="f4564" fmla="*/ 1607071 f3402 1"/>
              <a:gd name="f4565" fmla="*/ 55179 f3401 1"/>
              <a:gd name="f4566" fmla="*/ 1598525 f3402 1"/>
              <a:gd name="f4567" fmla="*/ 49311 f3401 1"/>
              <a:gd name="f4568" fmla="*/ 1591113 f3402 1"/>
              <a:gd name="f4569" fmla="*/ 56620 f3401 1"/>
              <a:gd name="f4570" fmla="*/ 1581331 f3402 1"/>
              <a:gd name="f4571" fmla="*/ 331102 f3401 1"/>
              <a:gd name="f4572" fmla="*/ 1578552 f3402 1"/>
              <a:gd name="f4573" fmla="*/ 503142 f3401 1"/>
              <a:gd name="f4574" fmla="*/ 1574433 f3402 1"/>
              <a:gd name="f4575" fmla="*/ 255120 f3401 1"/>
              <a:gd name="f4576" fmla="*/ 1569388 f3402 1"/>
              <a:gd name="f4577" fmla="*/ 7305 f3401 1"/>
              <a:gd name="f4578" fmla="*/ 1560468 f3402 1"/>
              <a:gd name="f4579" fmla="*/ 42 f3401 1"/>
              <a:gd name="f4580" fmla="*/ 1553430 f3402 1"/>
              <a:gd name="f4581" fmla="*/ 6070 f3401 1"/>
              <a:gd name="f4582" fmla="*/ 1510806 f3402 1"/>
              <a:gd name="f4583" fmla="*/ 604554 f3401 1"/>
              <a:gd name="f4584" fmla="*/ 1467977 f3402 1"/>
              <a:gd name="f4585" fmla="*/ 275094 f3401 1"/>
              <a:gd name="f4586" fmla="*/ 1459431 f3402 1"/>
              <a:gd name="f4587" fmla="*/ 268607 f3401 1"/>
              <a:gd name="f4588" fmla="*/ 1451916 f3402 1"/>
              <a:gd name="f4589" fmla="*/ 276329 f3401 1"/>
              <a:gd name="f4590" fmla="*/ 1471272 f3402 1"/>
              <a:gd name="f4591" fmla="*/ 814379 f3401 1"/>
              <a:gd name="f4592" fmla="*/ 1483420 f3402 1"/>
              <a:gd name="f4593" fmla="*/ 898699 f3401 1"/>
              <a:gd name="f4594" fmla="*/ 1474875 f3402 1"/>
              <a:gd name="f4595" fmla="*/ 896949 f3401 1"/>
              <a:gd name="f4596" fmla="*/ 1469624 f3402 1"/>
              <a:gd name="f4597" fmla="*/ 904876 f3401 1"/>
              <a:gd name="f4598" fmla="*/ 1475801 f3402 1"/>
              <a:gd name="f4599" fmla="*/ 1056016 f3401 1"/>
              <a:gd name="f4600" fmla="*/ 1534486 f3402 1"/>
              <a:gd name="f4601" fmla="*/ 1466709 f3401 1"/>
              <a:gd name="f4602" fmla="*/ 1375110 f3402 1"/>
              <a:gd name="f4603" fmla="*/ 1231556 f3401 1"/>
              <a:gd name="f4604" fmla="*/ 1069124 f3402 1"/>
              <a:gd name="f4605" fmla="*/ 524762 f3401 1"/>
              <a:gd name="f4606" fmla="*/ 1057902 f3402 1"/>
              <a:gd name="f4607" fmla="*/ 529499 f3401 1"/>
              <a:gd name="f4608" fmla="*/ 1263815 f3402 1"/>
              <a:gd name="f4609" fmla="*/ 1103376 f3401 1"/>
              <a:gd name="f4610" fmla="*/ 925398 f3402 1"/>
              <a:gd name="f4611" fmla="*/ 342015 f3401 1"/>
              <a:gd name="f4612" fmla="*/ 916853 f3402 1"/>
              <a:gd name="f4613" fmla="*/ 335735 f3401 1"/>
              <a:gd name="f4614" fmla="*/ 895541 f3402 1"/>
              <a:gd name="f4615" fmla="*/ 350251 f3401 1"/>
              <a:gd name="f4616" fmla="*/ 1062329 f3402 1"/>
              <a:gd name="f4617" fmla="*/ 825498 f3401 1"/>
              <a:gd name="f4618" fmla="*/ 1373669 f3402 1"/>
              <a:gd name="f4619" fmla="*/ 1396183 f3401 1"/>
              <a:gd name="f4620" fmla="*/ 511925 f3402 1"/>
              <a:gd name="f4621" fmla="*/ 327807 f3401 1"/>
              <a:gd name="f4622" fmla="*/ 500738 f3402 1"/>
              <a:gd name="f4623" fmla="*/ 325133 f3401 1"/>
              <a:gd name="f4624" fmla="*/ 497204 f3402 1"/>
              <a:gd name="f4625" fmla="*/ 334396 f3401 1"/>
              <a:gd name="f4626" fmla="*/ 1125236 f3402 1"/>
              <a:gd name="f4627" fmla="*/ 1205406 f3401 1"/>
              <a:gd name="f4628" fmla="*/ 1265462 f3402 1"/>
              <a:gd name="f4629" fmla="*/ 1352118 f3401 1"/>
              <a:gd name="f4630" fmla="*/ 296026 f3402 1"/>
              <a:gd name="f4631" fmla="*/ 244207 f3401 1"/>
              <a:gd name="f4632" fmla="*/ 243622 f3402 1"/>
              <a:gd name="f4633" fmla="*/ 168740 f3401 1"/>
              <a:gd name="f4634" fmla="*/ f3403 1 f2"/>
              <a:gd name="f4635" fmla="*/ f3406 1 3859699"/>
              <a:gd name="f4636" fmla="*/ f3407 1 3357396"/>
              <a:gd name="f4637" fmla="*/ f3408 1 3859699"/>
              <a:gd name="f4638" fmla="*/ f3409 1 3357396"/>
              <a:gd name="f4639" fmla="*/ f3410 1 3859699"/>
              <a:gd name="f4640" fmla="*/ f3411 1 3357396"/>
              <a:gd name="f4641" fmla="*/ f3412 1 3859699"/>
              <a:gd name="f4642" fmla="*/ f3413 1 3859699"/>
              <a:gd name="f4643" fmla="*/ f3414 1 3357396"/>
              <a:gd name="f4644" fmla="*/ f3415 1 3859699"/>
              <a:gd name="f4645" fmla="*/ f3416 1 3357396"/>
              <a:gd name="f4646" fmla="*/ f3417 1 3859699"/>
              <a:gd name="f4647" fmla="*/ f3418 1 3357396"/>
              <a:gd name="f4648" fmla="*/ f3419 1 3859699"/>
              <a:gd name="f4649" fmla="*/ f3420 1 3357396"/>
              <a:gd name="f4650" fmla="*/ f3421 1 3859699"/>
              <a:gd name="f4651" fmla="*/ f3422 1 3357396"/>
              <a:gd name="f4652" fmla="*/ f3423 1 3859699"/>
              <a:gd name="f4653" fmla="*/ f3424 1 3357396"/>
              <a:gd name="f4654" fmla="*/ f3425 1 3859699"/>
              <a:gd name="f4655" fmla="*/ f3426 1 3357396"/>
              <a:gd name="f4656" fmla="*/ f3427 1 3859699"/>
              <a:gd name="f4657" fmla="*/ f3428 1 3357396"/>
              <a:gd name="f4658" fmla="*/ f3429 1 3859699"/>
              <a:gd name="f4659" fmla="*/ f3430 1 3357396"/>
              <a:gd name="f4660" fmla="*/ f3431 1 3859699"/>
              <a:gd name="f4661" fmla="*/ f3432 1 3859699"/>
              <a:gd name="f4662" fmla="*/ f3433 1 3357396"/>
              <a:gd name="f4663" fmla="*/ f3434 1 3859699"/>
              <a:gd name="f4664" fmla="*/ f3435 1 3357396"/>
              <a:gd name="f4665" fmla="*/ f3436 1 3859699"/>
              <a:gd name="f4666" fmla="*/ f3437 1 3357396"/>
              <a:gd name="f4667" fmla="*/ f3438 1 3859699"/>
              <a:gd name="f4668" fmla="*/ f3439 1 3357396"/>
              <a:gd name="f4669" fmla="*/ f3440 1 3859699"/>
              <a:gd name="f4670" fmla="*/ f3441 1 3357396"/>
              <a:gd name="f4671" fmla="*/ f3442 1 3859699"/>
              <a:gd name="f4672" fmla="*/ f3443 1 3357396"/>
              <a:gd name="f4673" fmla="*/ f3444 1 3357396"/>
              <a:gd name="f4674" fmla="*/ f3445 1 3859699"/>
              <a:gd name="f4675" fmla="*/ f3446 1 3357396"/>
              <a:gd name="f4676" fmla="*/ f3447 1 3859699"/>
              <a:gd name="f4677" fmla="*/ f3448 1 3357396"/>
              <a:gd name="f4678" fmla="*/ f3449 1 3859699"/>
              <a:gd name="f4679" fmla="*/ f3450 1 3357396"/>
              <a:gd name="f4680" fmla="*/ f3451 1 3859699"/>
              <a:gd name="f4681" fmla="*/ f3452 1 3357396"/>
              <a:gd name="f4682" fmla="*/ f3453 1 3859699"/>
              <a:gd name="f4683" fmla="*/ f3454 1 3357396"/>
              <a:gd name="f4684" fmla="*/ f3455 1 3859699"/>
              <a:gd name="f4685" fmla="*/ f3456 1 3357396"/>
              <a:gd name="f4686" fmla="*/ f3457 1 3859699"/>
              <a:gd name="f4687" fmla="*/ f3458 1 3859699"/>
              <a:gd name="f4688" fmla="*/ f3459 1 3357396"/>
              <a:gd name="f4689" fmla="*/ f3460 1 3859699"/>
              <a:gd name="f4690" fmla="*/ f3461 1 3357396"/>
              <a:gd name="f4691" fmla="*/ f3462 1 3859699"/>
              <a:gd name="f4692" fmla="*/ f3463 1 3357396"/>
              <a:gd name="f4693" fmla="*/ f3464 1 3859699"/>
              <a:gd name="f4694" fmla="*/ f3465 1 3357396"/>
              <a:gd name="f4695" fmla="*/ f3466 1 3859699"/>
              <a:gd name="f4696" fmla="*/ f3467 1 3357396"/>
              <a:gd name="f4697" fmla="*/ f3468 1 3859699"/>
              <a:gd name="f4698" fmla="*/ f3469 1 3357396"/>
              <a:gd name="f4699" fmla="*/ f3470 1 3859699"/>
              <a:gd name="f4700" fmla="*/ f3471 1 3357396"/>
              <a:gd name="f4701" fmla="*/ f3472 1 3357396"/>
              <a:gd name="f4702" fmla="*/ f3473 1 3859699"/>
              <a:gd name="f4703" fmla="*/ f3474 1 3357396"/>
              <a:gd name="f4704" fmla="*/ f3475 1 3859699"/>
              <a:gd name="f4705" fmla="*/ f3476 1 3357396"/>
              <a:gd name="f4706" fmla="*/ f3477 1 3859699"/>
              <a:gd name="f4707" fmla="*/ f3478 1 3357396"/>
              <a:gd name="f4708" fmla="*/ f3479 1 3859699"/>
              <a:gd name="f4709" fmla="*/ f3480 1 3357396"/>
              <a:gd name="f4710" fmla="*/ f3481 1 3859699"/>
              <a:gd name="f4711" fmla="*/ f3482 1 3357396"/>
              <a:gd name="f4712" fmla="*/ f3483 1 3859699"/>
              <a:gd name="f4713" fmla="*/ f3484 1 3357396"/>
              <a:gd name="f4714" fmla="*/ f3485 1 3859699"/>
              <a:gd name="f4715" fmla="*/ f3486 1 3357396"/>
              <a:gd name="f4716" fmla="*/ f3487 1 3859699"/>
              <a:gd name="f4717" fmla="*/ f3488 1 3357396"/>
              <a:gd name="f4718" fmla="*/ f3489 1 3859699"/>
              <a:gd name="f4719" fmla="*/ f3490 1 3357396"/>
              <a:gd name="f4720" fmla="*/ f3491 1 3859699"/>
              <a:gd name="f4721" fmla="*/ f3492 1 3357396"/>
              <a:gd name="f4722" fmla="*/ f3493 1 3859699"/>
              <a:gd name="f4723" fmla="*/ f3494 1 3357396"/>
              <a:gd name="f4724" fmla="*/ f3495 1 3357396"/>
              <a:gd name="f4725" fmla="*/ f3496 1 3859699"/>
              <a:gd name="f4726" fmla="*/ f3497 1 3357396"/>
              <a:gd name="f4727" fmla="*/ f3498 1 3859699"/>
              <a:gd name="f4728" fmla="*/ f3499 1 3357396"/>
              <a:gd name="f4729" fmla="*/ f3500 1 3859699"/>
              <a:gd name="f4730" fmla="*/ f3501 1 3357396"/>
              <a:gd name="f4731" fmla="*/ f3502 1 3859699"/>
              <a:gd name="f4732" fmla="*/ f3503 1 3357396"/>
              <a:gd name="f4733" fmla="*/ f3504 1 3859699"/>
              <a:gd name="f4734" fmla="*/ f3505 1 3357396"/>
              <a:gd name="f4735" fmla="*/ f3506 1 3859699"/>
              <a:gd name="f4736" fmla="*/ f3507 1 3357396"/>
              <a:gd name="f4737" fmla="*/ f3508 1 3859699"/>
              <a:gd name="f4738" fmla="*/ f3509 1 3357396"/>
              <a:gd name="f4739" fmla="*/ f3510 1 3859699"/>
              <a:gd name="f4740" fmla="*/ f3511 1 3357396"/>
              <a:gd name="f4741" fmla="*/ f3512 1 3859699"/>
              <a:gd name="f4742" fmla="*/ f3513 1 3357396"/>
              <a:gd name="f4743" fmla="*/ f3514 1 3859699"/>
              <a:gd name="f4744" fmla="*/ f3515 1 3357396"/>
              <a:gd name="f4745" fmla="*/ f3516 1 3859699"/>
              <a:gd name="f4746" fmla="*/ f3517 1 3357396"/>
              <a:gd name="f4747" fmla="*/ f3518 1 3859699"/>
              <a:gd name="f4748" fmla="*/ f3519 1 3357396"/>
              <a:gd name="f4749" fmla="*/ f3520 1 3859699"/>
              <a:gd name="f4750" fmla="*/ f3521 1 3357396"/>
              <a:gd name="f4751" fmla="*/ f3522 1 3859699"/>
              <a:gd name="f4752" fmla="*/ f3523 1 3357396"/>
              <a:gd name="f4753" fmla="*/ f3524 1 3859699"/>
              <a:gd name="f4754" fmla="*/ f3525 1 3357396"/>
              <a:gd name="f4755" fmla="*/ f3526 1 3859699"/>
              <a:gd name="f4756" fmla="*/ f3527 1 3357396"/>
              <a:gd name="f4757" fmla="*/ f3528 1 3859699"/>
              <a:gd name="f4758" fmla="*/ f3529 1 3357396"/>
              <a:gd name="f4759" fmla="*/ f3530 1 3859699"/>
              <a:gd name="f4760" fmla="*/ f3531 1 3357396"/>
              <a:gd name="f4761" fmla="*/ f3532 1 3859699"/>
              <a:gd name="f4762" fmla="*/ f3533 1 3357396"/>
              <a:gd name="f4763" fmla="*/ f3534 1 3859699"/>
              <a:gd name="f4764" fmla="*/ f3535 1 3357396"/>
              <a:gd name="f4765" fmla="*/ f3536 1 3859699"/>
              <a:gd name="f4766" fmla="*/ f3537 1 3357396"/>
              <a:gd name="f4767" fmla="*/ f3538 1 3859699"/>
              <a:gd name="f4768" fmla="*/ f3539 1 3357396"/>
              <a:gd name="f4769" fmla="*/ f3540 1 3859699"/>
              <a:gd name="f4770" fmla="*/ f3541 1 3357396"/>
              <a:gd name="f4771" fmla="*/ f3542 1 3859699"/>
              <a:gd name="f4772" fmla="*/ f3543 1 3357396"/>
              <a:gd name="f4773" fmla="*/ f3544 1 3859699"/>
              <a:gd name="f4774" fmla="*/ f3545 1 3357396"/>
              <a:gd name="f4775" fmla="*/ f3546 1 3859699"/>
              <a:gd name="f4776" fmla="*/ f3547 1 3357396"/>
              <a:gd name="f4777" fmla="*/ f3548 1 3859699"/>
              <a:gd name="f4778" fmla="*/ f3549 1 3357396"/>
              <a:gd name="f4779" fmla="*/ f3550 1 3859699"/>
              <a:gd name="f4780" fmla="*/ f3551 1 3357396"/>
              <a:gd name="f4781" fmla="*/ f3552 1 3859699"/>
              <a:gd name="f4782" fmla="*/ f3553 1 3357396"/>
              <a:gd name="f4783" fmla="*/ f3554 1 3859699"/>
              <a:gd name="f4784" fmla="*/ f3555 1 3357396"/>
              <a:gd name="f4785" fmla="*/ f3556 1 3859699"/>
              <a:gd name="f4786" fmla="*/ f3557 1 3357396"/>
              <a:gd name="f4787" fmla="*/ f3558 1 3357396"/>
              <a:gd name="f4788" fmla="*/ f3559 1 3859699"/>
              <a:gd name="f4789" fmla="*/ f3560 1 3357396"/>
              <a:gd name="f4790" fmla="*/ f3561 1 3859699"/>
              <a:gd name="f4791" fmla="*/ f3562 1 3357396"/>
              <a:gd name="f4792" fmla="*/ f3563 1 3859699"/>
              <a:gd name="f4793" fmla="*/ f3564 1 3357396"/>
              <a:gd name="f4794" fmla="*/ f3565 1 3859699"/>
              <a:gd name="f4795" fmla="*/ f3566 1 3357396"/>
              <a:gd name="f4796" fmla="*/ f3567 1 3357396"/>
              <a:gd name="f4797" fmla="*/ f3568 1 3859699"/>
              <a:gd name="f4798" fmla="*/ f3569 1 3357396"/>
              <a:gd name="f4799" fmla="*/ f3570 1 3859699"/>
              <a:gd name="f4800" fmla="*/ f3571 1 3357396"/>
              <a:gd name="f4801" fmla="*/ f3572 1 3859699"/>
              <a:gd name="f4802" fmla="*/ f3573 1 3357396"/>
              <a:gd name="f4803" fmla="*/ f3574 1 3859699"/>
              <a:gd name="f4804" fmla="*/ f3575 1 3357396"/>
              <a:gd name="f4805" fmla="*/ f3576 1 3859699"/>
              <a:gd name="f4806" fmla="*/ f3577 1 3357396"/>
              <a:gd name="f4807" fmla="*/ f3578 1 3859699"/>
              <a:gd name="f4808" fmla="*/ f3579 1 3357396"/>
              <a:gd name="f4809" fmla="*/ f3580 1 3859699"/>
              <a:gd name="f4810" fmla="*/ f3581 1 3357396"/>
              <a:gd name="f4811" fmla="*/ f3582 1 3859699"/>
              <a:gd name="f4812" fmla="*/ f3583 1 3357396"/>
              <a:gd name="f4813" fmla="*/ f3584 1 3859699"/>
              <a:gd name="f4814" fmla="*/ f3585 1 3357396"/>
              <a:gd name="f4815" fmla="*/ f3586 1 3859699"/>
              <a:gd name="f4816" fmla="*/ f3587 1 3357396"/>
              <a:gd name="f4817" fmla="*/ f3588 1 3859699"/>
              <a:gd name="f4818" fmla="*/ f3589 1 3357396"/>
              <a:gd name="f4819" fmla="*/ f3590 1 3859699"/>
              <a:gd name="f4820" fmla="*/ f3591 1 3357396"/>
              <a:gd name="f4821" fmla="*/ f3592 1 3859699"/>
              <a:gd name="f4822" fmla="*/ f3593 1 3357396"/>
              <a:gd name="f4823" fmla="*/ f3594 1 3859699"/>
              <a:gd name="f4824" fmla="*/ f3595 1 3357396"/>
              <a:gd name="f4825" fmla="*/ f3596 1 3859699"/>
              <a:gd name="f4826" fmla="*/ f3597 1 3357396"/>
              <a:gd name="f4827" fmla="*/ f3598 1 3859699"/>
              <a:gd name="f4828" fmla="*/ f3599 1 3357396"/>
              <a:gd name="f4829" fmla="*/ f3600 1 3859699"/>
              <a:gd name="f4830" fmla="*/ f3601 1 3357396"/>
              <a:gd name="f4831" fmla="*/ f3602 1 3859699"/>
              <a:gd name="f4832" fmla="*/ f3603 1 3357396"/>
              <a:gd name="f4833" fmla="*/ f3604 1 3859699"/>
              <a:gd name="f4834" fmla="*/ f3605 1 3357396"/>
              <a:gd name="f4835" fmla="*/ f3606 1 3859699"/>
              <a:gd name="f4836" fmla="*/ f3607 1 3357396"/>
              <a:gd name="f4837" fmla="*/ f3608 1 3859699"/>
              <a:gd name="f4838" fmla="*/ f3609 1 3357396"/>
              <a:gd name="f4839" fmla="*/ f3610 1 3859699"/>
              <a:gd name="f4840" fmla="*/ f3611 1 3357396"/>
              <a:gd name="f4841" fmla="*/ f3612 1 3859699"/>
              <a:gd name="f4842" fmla="*/ f3613 1 3357396"/>
              <a:gd name="f4843" fmla="*/ f3614 1 3859699"/>
              <a:gd name="f4844" fmla="*/ f3615 1 3357396"/>
              <a:gd name="f4845" fmla="*/ f3616 1 3859699"/>
              <a:gd name="f4846" fmla="*/ f3617 1 3357396"/>
              <a:gd name="f4847" fmla="*/ f3618 1 3357396"/>
              <a:gd name="f4848" fmla="*/ f3619 1 3859699"/>
              <a:gd name="f4849" fmla="*/ f3620 1 3357396"/>
              <a:gd name="f4850" fmla="*/ f3621 1 3859699"/>
              <a:gd name="f4851" fmla="*/ f3622 1 3357396"/>
              <a:gd name="f4852" fmla="*/ f3623 1 3859699"/>
              <a:gd name="f4853" fmla="*/ f3624 1 3357396"/>
              <a:gd name="f4854" fmla="*/ f3625 1 3859699"/>
              <a:gd name="f4855" fmla="*/ f3626 1 3357396"/>
              <a:gd name="f4856" fmla="*/ f3627 1 3859699"/>
              <a:gd name="f4857" fmla="*/ f3628 1 3357396"/>
              <a:gd name="f4858" fmla="*/ f3629 1 3859699"/>
              <a:gd name="f4859" fmla="*/ f3630 1 3357396"/>
              <a:gd name="f4860" fmla="*/ f3631 1 3859699"/>
              <a:gd name="f4861" fmla="*/ f3632 1 3357396"/>
              <a:gd name="f4862" fmla="*/ f3633 1 3859699"/>
              <a:gd name="f4863" fmla="*/ f3634 1 3357396"/>
              <a:gd name="f4864" fmla="*/ f3635 1 3859699"/>
              <a:gd name="f4865" fmla="*/ f3636 1 3357396"/>
              <a:gd name="f4866" fmla="*/ f3637 1 3859699"/>
              <a:gd name="f4867" fmla="*/ f3638 1 3357396"/>
              <a:gd name="f4868" fmla="*/ f3639 1 3859699"/>
              <a:gd name="f4869" fmla="*/ f3640 1 3357396"/>
              <a:gd name="f4870" fmla="*/ f3641 1 3859699"/>
              <a:gd name="f4871" fmla="*/ f3642 1 3357396"/>
              <a:gd name="f4872" fmla="*/ f3643 1 3357396"/>
              <a:gd name="f4873" fmla="*/ f3644 1 3859699"/>
              <a:gd name="f4874" fmla="*/ f3645 1 3357396"/>
              <a:gd name="f4875" fmla="*/ f3646 1 3859699"/>
              <a:gd name="f4876" fmla="*/ f3647 1 3357396"/>
              <a:gd name="f4877" fmla="*/ f3648 1 3859699"/>
              <a:gd name="f4878" fmla="*/ f3649 1 3357396"/>
              <a:gd name="f4879" fmla="*/ f3650 1 3859699"/>
              <a:gd name="f4880" fmla="*/ f3651 1 3357396"/>
              <a:gd name="f4881" fmla="*/ f3652 1 3859699"/>
              <a:gd name="f4882" fmla="*/ f3653 1 3357396"/>
              <a:gd name="f4883" fmla="*/ f3654 1 3859699"/>
              <a:gd name="f4884" fmla="*/ f3655 1 3357396"/>
              <a:gd name="f4885" fmla="*/ f3656 1 3859699"/>
              <a:gd name="f4886" fmla="*/ f3657 1 3357396"/>
              <a:gd name="f4887" fmla="*/ f3658 1 3859699"/>
              <a:gd name="f4888" fmla="*/ f3659 1 3357396"/>
              <a:gd name="f4889" fmla="*/ f3660 1 3859699"/>
              <a:gd name="f4890" fmla="*/ f3661 1 3357396"/>
              <a:gd name="f4891" fmla="*/ f3662 1 3859699"/>
              <a:gd name="f4892" fmla="*/ f3663 1 3357396"/>
              <a:gd name="f4893" fmla="*/ f3664 1 3859699"/>
              <a:gd name="f4894" fmla="*/ f3665 1 3357396"/>
              <a:gd name="f4895" fmla="*/ f3666 1 3859699"/>
              <a:gd name="f4896" fmla="*/ f3667 1 3357396"/>
              <a:gd name="f4897" fmla="*/ f3668 1 3859699"/>
              <a:gd name="f4898" fmla="*/ f3669 1 3357396"/>
              <a:gd name="f4899" fmla="*/ f3670 1 3859699"/>
              <a:gd name="f4900" fmla="*/ f3671 1 3357396"/>
              <a:gd name="f4901" fmla="*/ f3672 1 3859699"/>
              <a:gd name="f4902" fmla="*/ f3673 1 3357396"/>
              <a:gd name="f4903" fmla="*/ f3674 1 3357396"/>
              <a:gd name="f4904" fmla="*/ f3675 1 3859699"/>
              <a:gd name="f4905" fmla="*/ f3676 1 3357396"/>
              <a:gd name="f4906" fmla="*/ f3677 1 3859699"/>
              <a:gd name="f4907" fmla="*/ f3678 1 3357396"/>
              <a:gd name="f4908" fmla="*/ f3679 1 3859699"/>
              <a:gd name="f4909" fmla="*/ f3680 1 3357396"/>
              <a:gd name="f4910" fmla="*/ f3681 1 3859699"/>
              <a:gd name="f4911" fmla="*/ f3682 1 3859699"/>
              <a:gd name="f4912" fmla="*/ f3683 1 3357396"/>
              <a:gd name="f4913" fmla="*/ f3684 1 3859699"/>
              <a:gd name="f4914" fmla="*/ f3685 1 3357396"/>
              <a:gd name="f4915" fmla="*/ f3686 1 3357396"/>
              <a:gd name="f4916" fmla="*/ f3687 1 3859699"/>
              <a:gd name="f4917" fmla="*/ f3688 1 3357396"/>
              <a:gd name="f4918" fmla="*/ f3689 1 3859699"/>
              <a:gd name="f4919" fmla="*/ f3690 1 3357396"/>
              <a:gd name="f4920" fmla="*/ f3691 1 3357396"/>
              <a:gd name="f4921" fmla="*/ f3692 1 3859699"/>
              <a:gd name="f4922" fmla="*/ f3693 1 3357396"/>
              <a:gd name="f4923" fmla="*/ f3694 1 3859699"/>
              <a:gd name="f4924" fmla="*/ f3695 1 3357396"/>
              <a:gd name="f4925" fmla="*/ f3696 1 3859699"/>
              <a:gd name="f4926" fmla="*/ f3697 1 3357396"/>
              <a:gd name="f4927" fmla="*/ f3698 1 3859699"/>
              <a:gd name="f4928" fmla="*/ f3699 1 3357396"/>
              <a:gd name="f4929" fmla="*/ f3700 1 3859699"/>
              <a:gd name="f4930" fmla="*/ f3701 1 3357396"/>
              <a:gd name="f4931" fmla="*/ f3702 1 3859699"/>
              <a:gd name="f4932" fmla="*/ f3703 1 3357396"/>
              <a:gd name="f4933" fmla="*/ f3704 1 3357396"/>
              <a:gd name="f4934" fmla="*/ f3705 1 3859699"/>
              <a:gd name="f4935" fmla="*/ f3706 1 3357396"/>
              <a:gd name="f4936" fmla="*/ f3707 1 3859699"/>
              <a:gd name="f4937" fmla="*/ f3708 1 3357396"/>
              <a:gd name="f4938" fmla="*/ f3709 1 3859699"/>
              <a:gd name="f4939" fmla="*/ f3710 1 3357396"/>
              <a:gd name="f4940" fmla="*/ f3711 1 3859699"/>
              <a:gd name="f4941" fmla="*/ f3712 1 3357396"/>
              <a:gd name="f4942" fmla="*/ f3713 1 3859699"/>
              <a:gd name="f4943" fmla="*/ f3714 1 3357396"/>
              <a:gd name="f4944" fmla="*/ f3715 1 3859699"/>
              <a:gd name="f4945" fmla="*/ f3716 1 3357396"/>
              <a:gd name="f4946" fmla="*/ f3717 1 3859699"/>
              <a:gd name="f4947" fmla="*/ f3718 1 3357396"/>
              <a:gd name="f4948" fmla="*/ f3719 1 3859699"/>
              <a:gd name="f4949" fmla="*/ f3720 1 3357396"/>
              <a:gd name="f4950" fmla="*/ f3721 1 3859699"/>
              <a:gd name="f4951" fmla="*/ f3722 1 3357396"/>
              <a:gd name="f4952" fmla="*/ f3723 1 3859699"/>
              <a:gd name="f4953" fmla="*/ f3724 1 3357396"/>
              <a:gd name="f4954" fmla="*/ f3725 1 3859699"/>
              <a:gd name="f4955" fmla="*/ f3726 1 3357396"/>
              <a:gd name="f4956" fmla="*/ f3727 1 3357396"/>
              <a:gd name="f4957" fmla="*/ f3728 1 3859699"/>
              <a:gd name="f4958" fmla="*/ f3729 1 3357396"/>
              <a:gd name="f4959" fmla="*/ f3730 1 3859699"/>
              <a:gd name="f4960" fmla="*/ f3731 1 3357396"/>
              <a:gd name="f4961" fmla="*/ f3732 1 3859699"/>
              <a:gd name="f4962" fmla="*/ f3733 1 3357396"/>
              <a:gd name="f4963" fmla="*/ f3734 1 3859699"/>
              <a:gd name="f4964" fmla="*/ f3735 1 3357396"/>
              <a:gd name="f4965" fmla="*/ f3736 1 3859699"/>
              <a:gd name="f4966" fmla="*/ f3737 1 3357396"/>
              <a:gd name="f4967" fmla="*/ f3738 1 3859699"/>
              <a:gd name="f4968" fmla="*/ f3739 1 3357396"/>
              <a:gd name="f4969" fmla="*/ f3740 1 3859699"/>
              <a:gd name="f4970" fmla="*/ f3741 1 3357396"/>
              <a:gd name="f4971" fmla="*/ f3742 1 3859699"/>
              <a:gd name="f4972" fmla="*/ f3743 1 3357396"/>
              <a:gd name="f4973" fmla="*/ f3744 1 3859699"/>
              <a:gd name="f4974" fmla="*/ f3745 1 3357396"/>
              <a:gd name="f4975" fmla="*/ f3746 1 3859699"/>
              <a:gd name="f4976" fmla="*/ f3747 1 3357396"/>
              <a:gd name="f4977" fmla="*/ f3748 1 3859699"/>
              <a:gd name="f4978" fmla="*/ f3749 1 3357396"/>
              <a:gd name="f4979" fmla="*/ f3750 1 3859699"/>
              <a:gd name="f4980" fmla="*/ f3751 1 3357396"/>
              <a:gd name="f4981" fmla="*/ f3752 1 3357396"/>
              <a:gd name="f4982" fmla="*/ f3753 1 3859699"/>
              <a:gd name="f4983" fmla="*/ f3754 1 3357396"/>
              <a:gd name="f4984" fmla="*/ f3755 1 3859699"/>
              <a:gd name="f4985" fmla="*/ f3756 1 3357396"/>
              <a:gd name="f4986" fmla="*/ f3757 1 3859699"/>
              <a:gd name="f4987" fmla="*/ f3758 1 3357396"/>
              <a:gd name="f4988" fmla="*/ f3759 1 3859699"/>
              <a:gd name="f4989" fmla="*/ f3760 1 3357396"/>
              <a:gd name="f4990" fmla="*/ f3761 1 3859699"/>
              <a:gd name="f4991" fmla="*/ f3762 1 3357396"/>
              <a:gd name="f4992" fmla="*/ f3763 1 3859699"/>
              <a:gd name="f4993" fmla="*/ f3764 1 3357396"/>
              <a:gd name="f4994" fmla="*/ f3765 1 3357396"/>
              <a:gd name="f4995" fmla="*/ f3766 1 3859699"/>
              <a:gd name="f4996" fmla="*/ f3767 1 3357396"/>
              <a:gd name="f4997" fmla="*/ f3768 1 3859699"/>
              <a:gd name="f4998" fmla="*/ f3769 1 3357396"/>
              <a:gd name="f4999" fmla="*/ f3770 1 3859699"/>
              <a:gd name="f5000" fmla="*/ f3771 1 3357396"/>
              <a:gd name="f5001" fmla="*/ f3772 1 3859699"/>
              <a:gd name="f5002" fmla="*/ f3773 1 3357396"/>
              <a:gd name="f5003" fmla="*/ f3774 1 3859699"/>
              <a:gd name="f5004" fmla="*/ f3775 1 3357396"/>
              <a:gd name="f5005" fmla="*/ f3776 1 3859699"/>
              <a:gd name="f5006" fmla="*/ f3777 1 3357396"/>
              <a:gd name="f5007" fmla="*/ f3778 1 3357396"/>
              <a:gd name="f5008" fmla="*/ f3779 1 3859699"/>
              <a:gd name="f5009" fmla="*/ f3780 1 3357396"/>
              <a:gd name="f5010" fmla="*/ f3781 1 3859699"/>
              <a:gd name="f5011" fmla="*/ f3782 1 3357396"/>
              <a:gd name="f5012" fmla="*/ f3783 1 3859699"/>
              <a:gd name="f5013" fmla="*/ f3784 1 3357396"/>
              <a:gd name="f5014" fmla="*/ f3785 1 3859699"/>
              <a:gd name="f5015" fmla="*/ f3786 1 3357396"/>
              <a:gd name="f5016" fmla="*/ f3787 1 3859699"/>
              <a:gd name="f5017" fmla="*/ f3788 1 3357396"/>
              <a:gd name="f5018" fmla="*/ f3789 1 3859699"/>
              <a:gd name="f5019" fmla="*/ f3790 1 3357396"/>
              <a:gd name="f5020" fmla="*/ f3791 1 3859699"/>
              <a:gd name="f5021" fmla="*/ f3792 1 3357396"/>
              <a:gd name="f5022" fmla="*/ f3793 1 3859699"/>
              <a:gd name="f5023" fmla="*/ f3794 1 3357396"/>
              <a:gd name="f5024" fmla="*/ f3795 1 3859699"/>
              <a:gd name="f5025" fmla="*/ f3796 1 3357396"/>
              <a:gd name="f5026" fmla="*/ f3797 1 3859699"/>
              <a:gd name="f5027" fmla="*/ f3798 1 3357396"/>
              <a:gd name="f5028" fmla="*/ f3799 1 3357396"/>
              <a:gd name="f5029" fmla="*/ f3800 1 3859699"/>
              <a:gd name="f5030" fmla="*/ f3801 1 3357396"/>
              <a:gd name="f5031" fmla="*/ f3802 1 3859699"/>
              <a:gd name="f5032" fmla="*/ f3803 1 3357396"/>
              <a:gd name="f5033" fmla="*/ f3804 1 3859699"/>
              <a:gd name="f5034" fmla="*/ f3805 1 3357396"/>
              <a:gd name="f5035" fmla="*/ f3806 1 3859699"/>
              <a:gd name="f5036" fmla="*/ f3807 1 3357396"/>
              <a:gd name="f5037" fmla="*/ f3808 1 3859699"/>
              <a:gd name="f5038" fmla="*/ f3809 1 3357396"/>
              <a:gd name="f5039" fmla="*/ f3810 1 3859699"/>
              <a:gd name="f5040" fmla="*/ f3811 1 3357396"/>
              <a:gd name="f5041" fmla="*/ f3812 1 3859699"/>
              <a:gd name="f5042" fmla="*/ f3813 1 3357396"/>
              <a:gd name="f5043" fmla="*/ f3814 1 3859699"/>
              <a:gd name="f5044" fmla="*/ f3815 1 3357396"/>
              <a:gd name="f5045" fmla="*/ f3816 1 3859699"/>
              <a:gd name="f5046" fmla="*/ f3817 1 3357396"/>
              <a:gd name="f5047" fmla="*/ f3818 1 3859699"/>
              <a:gd name="f5048" fmla="*/ f3819 1 3357396"/>
              <a:gd name="f5049" fmla="*/ f3820 1 3859699"/>
              <a:gd name="f5050" fmla="*/ f3821 1 3357396"/>
              <a:gd name="f5051" fmla="*/ f3822 1 3859699"/>
              <a:gd name="f5052" fmla="*/ f3823 1 3357396"/>
              <a:gd name="f5053" fmla="*/ f3824 1 3859699"/>
              <a:gd name="f5054" fmla="*/ f3825 1 3357396"/>
              <a:gd name="f5055" fmla="*/ f3826 1 3859699"/>
              <a:gd name="f5056" fmla="*/ f3827 1 3357396"/>
              <a:gd name="f5057" fmla="*/ f3828 1 3357396"/>
              <a:gd name="f5058" fmla="*/ f3829 1 3859699"/>
              <a:gd name="f5059" fmla="*/ f3830 1 3357396"/>
              <a:gd name="f5060" fmla="*/ f3831 1 3859699"/>
              <a:gd name="f5061" fmla="*/ f3832 1 3357396"/>
              <a:gd name="f5062" fmla="*/ f3833 1 3859699"/>
              <a:gd name="f5063" fmla="*/ f3834 1 3357396"/>
              <a:gd name="f5064" fmla="*/ f3835 1 3859699"/>
              <a:gd name="f5065" fmla="*/ f3836 1 3357396"/>
              <a:gd name="f5066" fmla="*/ f3837 1 3859699"/>
              <a:gd name="f5067" fmla="*/ f3838 1 3859699"/>
              <a:gd name="f5068" fmla="*/ f3839 1 3357396"/>
              <a:gd name="f5069" fmla="*/ f3840 1 3859699"/>
              <a:gd name="f5070" fmla="*/ f3841 1 3357396"/>
              <a:gd name="f5071" fmla="*/ f3842 1 3859699"/>
              <a:gd name="f5072" fmla="*/ f3843 1 3357396"/>
              <a:gd name="f5073" fmla="*/ f3844 1 3859699"/>
              <a:gd name="f5074" fmla="*/ f3845 1 3357396"/>
              <a:gd name="f5075" fmla="*/ f3846 1 3859699"/>
              <a:gd name="f5076" fmla="*/ f3847 1 3357396"/>
              <a:gd name="f5077" fmla="*/ f3848 1 3859699"/>
              <a:gd name="f5078" fmla="*/ f3849 1 3357396"/>
              <a:gd name="f5079" fmla="*/ f3850 1 3859699"/>
              <a:gd name="f5080" fmla="*/ f3851 1 3357396"/>
              <a:gd name="f5081" fmla="*/ f3852 1 3859699"/>
              <a:gd name="f5082" fmla="*/ f3853 1 3357396"/>
              <a:gd name="f5083" fmla="*/ f3854 1 3859699"/>
              <a:gd name="f5084" fmla="*/ f3855 1 3357396"/>
              <a:gd name="f5085" fmla="*/ f3856 1 3859699"/>
              <a:gd name="f5086" fmla="*/ f3857 1 3357396"/>
              <a:gd name="f5087" fmla="*/ f3858 1 3859699"/>
              <a:gd name="f5088" fmla="*/ f3859 1 3357396"/>
              <a:gd name="f5089" fmla="*/ f3860 1 3859699"/>
              <a:gd name="f5090" fmla="*/ f3861 1 3357396"/>
              <a:gd name="f5091" fmla="*/ f3862 1 3859699"/>
              <a:gd name="f5092" fmla="*/ f3863 1 3357396"/>
              <a:gd name="f5093" fmla="*/ f3864 1 3859699"/>
              <a:gd name="f5094" fmla="*/ f3865 1 3357396"/>
              <a:gd name="f5095" fmla="*/ f3866 1 3859699"/>
              <a:gd name="f5096" fmla="*/ f3867 1 3357396"/>
              <a:gd name="f5097" fmla="*/ f3868 1 3859699"/>
              <a:gd name="f5098" fmla="*/ f3869 1 3357396"/>
              <a:gd name="f5099" fmla="*/ f3870 1 3859699"/>
              <a:gd name="f5100" fmla="*/ f3871 1 3357396"/>
              <a:gd name="f5101" fmla="*/ f3872 1 3859699"/>
              <a:gd name="f5102" fmla="*/ f3873 1 3357396"/>
              <a:gd name="f5103" fmla="*/ f3874 1 3859699"/>
              <a:gd name="f5104" fmla="*/ f3875 1 3357396"/>
              <a:gd name="f5105" fmla="*/ f3876 1 3859699"/>
              <a:gd name="f5106" fmla="*/ f3877 1 3357396"/>
              <a:gd name="f5107" fmla="*/ f3878 1 3859699"/>
              <a:gd name="f5108" fmla="*/ f3879 1 3357396"/>
              <a:gd name="f5109" fmla="*/ f3880 1 3859699"/>
              <a:gd name="f5110" fmla="*/ f3881 1 3357396"/>
              <a:gd name="f5111" fmla="*/ f3882 1 3859699"/>
              <a:gd name="f5112" fmla="*/ f3883 1 3357396"/>
              <a:gd name="f5113" fmla="*/ f3884 1 3859699"/>
              <a:gd name="f5114" fmla="*/ f3885 1 3357396"/>
              <a:gd name="f5115" fmla="*/ f3886 1 3357396"/>
              <a:gd name="f5116" fmla="*/ f3887 1 3859699"/>
              <a:gd name="f5117" fmla="*/ f3888 1 3357396"/>
              <a:gd name="f5118" fmla="*/ f3889 1 3859699"/>
              <a:gd name="f5119" fmla="*/ f3890 1 3357396"/>
              <a:gd name="f5120" fmla="*/ f3891 1 3859699"/>
              <a:gd name="f5121" fmla="*/ f3892 1 3357396"/>
              <a:gd name="f5122" fmla="*/ f3893 1 3859699"/>
              <a:gd name="f5123" fmla="*/ f3894 1 3357396"/>
              <a:gd name="f5124" fmla="*/ f3895 1 3859699"/>
              <a:gd name="f5125" fmla="*/ f3896 1 3357396"/>
              <a:gd name="f5126" fmla="*/ f3897 1 3859699"/>
              <a:gd name="f5127" fmla="*/ f3898 1 3357396"/>
              <a:gd name="f5128" fmla="*/ f3899 1 3859699"/>
              <a:gd name="f5129" fmla="*/ f3900 1 3357396"/>
              <a:gd name="f5130" fmla="*/ f3901 1 3859699"/>
              <a:gd name="f5131" fmla="*/ f3902 1 3357396"/>
              <a:gd name="f5132" fmla="*/ f3903 1 3859699"/>
              <a:gd name="f5133" fmla="*/ f3904 1 3357396"/>
              <a:gd name="f5134" fmla="*/ f3905 1 3357396"/>
              <a:gd name="f5135" fmla="*/ f3906 1 3859699"/>
              <a:gd name="f5136" fmla="*/ f3907 1 3357396"/>
              <a:gd name="f5137" fmla="*/ f3908 1 3859699"/>
              <a:gd name="f5138" fmla="*/ f3909 1 3357396"/>
              <a:gd name="f5139" fmla="*/ f3910 1 3859699"/>
              <a:gd name="f5140" fmla="*/ f3911 1 3357396"/>
              <a:gd name="f5141" fmla="*/ f3912 1 3859699"/>
              <a:gd name="f5142" fmla="*/ f3913 1 3357396"/>
              <a:gd name="f5143" fmla="*/ f3914 1 3859699"/>
              <a:gd name="f5144" fmla="*/ f3915 1 3357396"/>
              <a:gd name="f5145" fmla="*/ f3916 1 3859699"/>
              <a:gd name="f5146" fmla="*/ f3917 1 3357396"/>
              <a:gd name="f5147" fmla="*/ f3918 1 3859699"/>
              <a:gd name="f5148" fmla="*/ f3919 1 3357396"/>
              <a:gd name="f5149" fmla="*/ f3920 1 3859699"/>
              <a:gd name="f5150" fmla="*/ f3921 1 3357396"/>
              <a:gd name="f5151" fmla="*/ f3922 1 3859699"/>
              <a:gd name="f5152" fmla="*/ f3923 1 3357396"/>
              <a:gd name="f5153" fmla="*/ f3924 1 3859699"/>
              <a:gd name="f5154" fmla="*/ f3925 1 3357396"/>
              <a:gd name="f5155" fmla="*/ f3926 1 3859699"/>
              <a:gd name="f5156" fmla="*/ f3927 1 3357396"/>
              <a:gd name="f5157" fmla="*/ f3928 1 3859699"/>
              <a:gd name="f5158" fmla="*/ f3929 1 3357396"/>
              <a:gd name="f5159" fmla="*/ f3930 1 3859699"/>
              <a:gd name="f5160" fmla="*/ f3931 1 3357396"/>
              <a:gd name="f5161" fmla="*/ f3932 1 3859699"/>
              <a:gd name="f5162" fmla="*/ f3933 1 3357396"/>
              <a:gd name="f5163" fmla="*/ f3934 1 3859699"/>
              <a:gd name="f5164" fmla="*/ f3935 1 3357396"/>
              <a:gd name="f5165" fmla="*/ f3936 1 3859699"/>
              <a:gd name="f5166" fmla="*/ f3937 1 3357396"/>
              <a:gd name="f5167" fmla="*/ f3938 1 3859699"/>
              <a:gd name="f5168" fmla="*/ f3939 1 3357396"/>
              <a:gd name="f5169" fmla="*/ f3940 1 3859699"/>
              <a:gd name="f5170" fmla="*/ f3941 1 3357396"/>
              <a:gd name="f5171" fmla="*/ f3942 1 3859699"/>
              <a:gd name="f5172" fmla="*/ f3943 1 3357396"/>
              <a:gd name="f5173" fmla="*/ f3944 1 3859699"/>
              <a:gd name="f5174" fmla="*/ f3945 1 3357396"/>
              <a:gd name="f5175" fmla="*/ f3946 1 3859699"/>
              <a:gd name="f5176" fmla="*/ f3947 1 3357396"/>
              <a:gd name="f5177" fmla="*/ f3948 1 3859699"/>
              <a:gd name="f5178" fmla="*/ f3949 1 3357396"/>
              <a:gd name="f5179" fmla="*/ f3950 1 3859699"/>
              <a:gd name="f5180" fmla="*/ f3951 1 3357396"/>
              <a:gd name="f5181" fmla="*/ f3952 1 3859699"/>
              <a:gd name="f5182" fmla="*/ f3953 1 3357396"/>
              <a:gd name="f5183" fmla="*/ f3954 1 3357396"/>
              <a:gd name="f5184" fmla="*/ f3955 1 3357396"/>
              <a:gd name="f5185" fmla="*/ f3956 1 3859699"/>
              <a:gd name="f5186" fmla="*/ f3957 1 3357396"/>
              <a:gd name="f5187" fmla="*/ f3958 1 3859699"/>
              <a:gd name="f5188" fmla="*/ f3959 1 3357396"/>
              <a:gd name="f5189" fmla="*/ f3960 1 3859699"/>
              <a:gd name="f5190" fmla="*/ f3961 1 3357396"/>
              <a:gd name="f5191" fmla="*/ f3962 1 3859699"/>
              <a:gd name="f5192" fmla="*/ f3963 1 3357396"/>
              <a:gd name="f5193" fmla="*/ f3964 1 3859699"/>
              <a:gd name="f5194" fmla="*/ f3965 1 3859699"/>
              <a:gd name="f5195" fmla="*/ f3966 1 3357396"/>
              <a:gd name="f5196" fmla="*/ f3967 1 3859699"/>
              <a:gd name="f5197" fmla="*/ f3968 1 3357396"/>
              <a:gd name="f5198" fmla="*/ f3969 1 3859699"/>
              <a:gd name="f5199" fmla="*/ f3970 1 3357396"/>
              <a:gd name="f5200" fmla="*/ f3971 1 3859699"/>
              <a:gd name="f5201" fmla="*/ f3972 1 3357396"/>
              <a:gd name="f5202" fmla="*/ f3973 1 3859699"/>
              <a:gd name="f5203" fmla="*/ f3974 1 3357396"/>
              <a:gd name="f5204" fmla="*/ f3975 1 3859699"/>
              <a:gd name="f5205" fmla="*/ f3976 1 3357396"/>
              <a:gd name="f5206" fmla="*/ f3977 1 3859699"/>
              <a:gd name="f5207" fmla="*/ f3978 1 3357396"/>
              <a:gd name="f5208" fmla="*/ f3979 1 3859699"/>
              <a:gd name="f5209" fmla="*/ f3980 1 3357396"/>
              <a:gd name="f5210" fmla="*/ f3981 1 3859699"/>
              <a:gd name="f5211" fmla="*/ f3982 1 3357396"/>
              <a:gd name="f5212" fmla="*/ f3983 1 3859699"/>
              <a:gd name="f5213" fmla="*/ f3984 1 3357396"/>
              <a:gd name="f5214" fmla="*/ f3985 1 3859699"/>
              <a:gd name="f5215" fmla="*/ f3986 1 3357396"/>
              <a:gd name="f5216" fmla="*/ f3987 1 3357396"/>
              <a:gd name="f5217" fmla="*/ f3988 1 3859699"/>
              <a:gd name="f5218" fmla="*/ f3989 1 3357396"/>
              <a:gd name="f5219" fmla="*/ f3990 1 3859699"/>
              <a:gd name="f5220" fmla="*/ f3991 1 3357396"/>
              <a:gd name="f5221" fmla="*/ f3992 1 3859699"/>
              <a:gd name="f5222" fmla="*/ f3993 1 3357396"/>
              <a:gd name="f5223" fmla="*/ f3994 1 3859699"/>
              <a:gd name="f5224" fmla="*/ f3995 1 3357396"/>
              <a:gd name="f5225" fmla="*/ f3996 1 3859699"/>
              <a:gd name="f5226" fmla="*/ f3997 1 3357396"/>
              <a:gd name="f5227" fmla="*/ f3998 1 3859699"/>
              <a:gd name="f5228" fmla="*/ f3999 1 3357396"/>
              <a:gd name="f5229" fmla="*/ f4000 1 3859699"/>
              <a:gd name="f5230" fmla="*/ f4001 1 3357396"/>
              <a:gd name="f5231" fmla="*/ f4002 1 3859699"/>
              <a:gd name="f5232" fmla="*/ f4003 1 3357396"/>
              <a:gd name="f5233" fmla="*/ f4004 1 3859699"/>
              <a:gd name="f5234" fmla="*/ f4005 1 3357396"/>
              <a:gd name="f5235" fmla="*/ f4006 1 3859699"/>
              <a:gd name="f5236" fmla="*/ f4007 1 3357396"/>
              <a:gd name="f5237" fmla="*/ f4008 1 3859699"/>
              <a:gd name="f5238" fmla="*/ f4009 1 3357396"/>
              <a:gd name="f5239" fmla="*/ f4010 1 3859699"/>
              <a:gd name="f5240" fmla="*/ f4011 1 3357396"/>
              <a:gd name="f5241" fmla="*/ f4012 1 3859699"/>
              <a:gd name="f5242" fmla="*/ f4013 1 3357396"/>
              <a:gd name="f5243" fmla="*/ f4014 1 3859699"/>
              <a:gd name="f5244" fmla="*/ f4015 1 3357396"/>
              <a:gd name="f5245" fmla="*/ f4016 1 3859699"/>
              <a:gd name="f5246" fmla="*/ f4017 1 3357396"/>
              <a:gd name="f5247" fmla="*/ f4018 1 3859699"/>
              <a:gd name="f5248" fmla="*/ f4019 1 3357396"/>
              <a:gd name="f5249" fmla="*/ f4020 1 3859699"/>
              <a:gd name="f5250" fmla="*/ f4021 1 3357396"/>
              <a:gd name="f5251" fmla="*/ f4022 1 3859699"/>
              <a:gd name="f5252" fmla="*/ f4023 1 3357396"/>
              <a:gd name="f5253" fmla="*/ f4024 1 3859699"/>
              <a:gd name="f5254" fmla="*/ f4025 1 3357396"/>
              <a:gd name="f5255" fmla="*/ f4026 1 3859699"/>
              <a:gd name="f5256" fmla="*/ f4027 1 3357396"/>
              <a:gd name="f5257" fmla="*/ f4028 1 3859699"/>
              <a:gd name="f5258" fmla="*/ f4029 1 3357396"/>
              <a:gd name="f5259" fmla="*/ f4030 1 3859699"/>
              <a:gd name="f5260" fmla="*/ f4031 1 3357396"/>
              <a:gd name="f5261" fmla="*/ f4032 1 3859699"/>
              <a:gd name="f5262" fmla="*/ f4033 1 3357396"/>
              <a:gd name="f5263" fmla="*/ f4034 1 3859699"/>
              <a:gd name="f5264" fmla="*/ f4035 1 3357396"/>
              <a:gd name="f5265" fmla="*/ f4036 1 3859699"/>
              <a:gd name="f5266" fmla="*/ f4037 1 3357396"/>
              <a:gd name="f5267" fmla="*/ f4038 1 3859699"/>
              <a:gd name="f5268" fmla="*/ f4039 1 3357396"/>
              <a:gd name="f5269" fmla="*/ f4040 1 3859699"/>
              <a:gd name="f5270" fmla="*/ f4041 1 3357396"/>
              <a:gd name="f5271" fmla="*/ f4042 1 3859699"/>
              <a:gd name="f5272" fmla="*/ f4043 1 3357396"/>
              <a:gd name="f5273" fmla="*/ f4044 1 3859699"/>
              <a:gd name="f5274" fmla="*/ f4045 1 3357396"/>
              <a:gd name="f5275" fmla="*/ f4046 1 3859699"/>
              <a:gd name="f5276" fmla="*/ f4047 1 3357396"/>
              <a:gd name="f5277" fmla="*/ f4048 1 3859699"/>
              <a:gd name="f5278" fmla="*/ f4049 1 3357396"/>
              <a:gd name="f5279" fmla="*/ f4050 1 3859699"/>
              <a:gd name="f5280" fmla="*/ f4051 1 3357396"/>
              <a:gd name="f5281" fmla="*/ f4052 1 3859699"/>
              <a:gd name="f5282" fmla="*/ f4053 1 3357396"/>
              <a:gd name="f5283" fmla="*/ f4054 1 3859699"/>
              <a:gd name="f5284" fmla="*/ f4055 1 3357396"/>
              <a:gd name="f5285" fmla="*/ f4056 1 3859699"/>
              <a:gd name="f5286" fmla="*/ f4057 1 3357396"/>
              <a:gd name="f5287" fmla="*/ f4058 1 3859699"/>
              <a:gd name="f5288" fmla="*/ f4059 1 3357396"/>
              <a:gd name="f5289" fmla="*/ f4060 1 3859699"/>
              <a:gd name="f5290" fmla="*/ f4061 1 3357396"/>
              <a:gd name="f5291" fmla="*/ f4062 1 3859699"/>
              <a:gd name="f5292" fmla="*/ f4063 1 3357396"/>
              <a:gd name="f5293" fmla="*/ f4064 1 3859699"/>
              <a:gd name="f5294" fmla="*/ f4065 1 3357396"/>
              <a:gd name="f5295" fmla="*/ f4066 1 3859699"/>
              <a:gd name="f5296" fmla="*/ f4067 1 3357396"/>
              <a:gd name="f5297" fmla="*/ f4068 1 3859699"/>
              <a:gd name="f5298" fmla="*/ f4069 1 3357396"/>
              <a:gd name="f5299" fmla="*/ f4070 1 3859699"/>
              <a:gd name="f5300" fmla="*/ f4071 1 3357396"/>
              <a:gd name="f5301" fmla="*/ f4072 1 3859699"/>
              <a:gd name="f5302" fmla="*/ f4073 1 3357396"/>
              <a:gd name="f5303" fmla="*/ f4074 1 3859699"/>
              <a:gd name="f5304" fmla="*/ f4075 1 3357396"/>
              <a:gd name="f5305" fmla="*/ f4076 1 3859699"/>
              <a:gd name="f5306" fmla="*/ f4077 1 3357396"/>
              <a:gd name="f5307" fmla="*/ f4078 1 3357396"/>
              <a:gd name="f5308" fmla="*/ f4079 1 3859699"/>
              <a:gd name="f5309" fmla="*/ f4080 1 3357396"/>
              <a:gd name="f5310" fmla="*/ f4081 1 3859699"/>
              <a:gd name="f5311" fmla="*/ f4082 1 3357396"/>
              <a:gd name="f5312" fmla="*/ f4083 1 3859699"/>
              <a:gd name="f5313" fmla="*/ f4084 1 3357396"/>
              <a:gd name="f5314" fmla="*/ f4085 1 3859699"/>
              <a:gd name="f5315" fmla="*/ f4086 1 3357396"/>
              <a:gd name="f5316" fmla="*/ f4087 1 3859699"/>
              <a:gd name="f5317" fmla="*/ f4088 1 3357396"/>
              <a:gd name="f5318" fmla="*/ f4089 1 3859699"/>
              <a:gd name="f5319" fmla="*/ f4090 1 3357396"/>
              <a:gd name="f5320" fmla="*/ f4091 1 3859699"/>
              <a:gd name="f5321" fmla="*/ f4092 1 3357396"/>
              <a:gd name="f5322" fmla="*/ f4093 1 3859699"/>
              <a:gd name="f5323" fmla="*/ f4094 1 3357396"/>
              <a:gd name="f5324" fmla="*/ f4095 1 3859699"/>
              <a:gd name="f5325" fmla="*/ f4096 1 3357396"/>
              <a:gd name="f5326" fmla="*/ f4097 1 3859699"/>
              <a:gd name="f5327" fmla="*/ f4098 1 3357396"/>
              <a:gd name="f5328" fmla="*/ f4099 1 3357396"/>
              <a:gd name="f5329" fmla="*/ f4100 1 3859699"/>
              <a:gd name="f5330" fmla="*/ f4101 1 3357396"/>
              <a:gd name="f5331" fmla="*/ f4102 1 3859699"/>
              <a:gd name="f5332" fmla="*/ f4103 1 3357396"/>
              <a:gd name="f5333" fmla="*/ f4104 1 3859699"/>
              <a:gd name="f5334" fmla="*/ f4105 1 3357396"/>
              <a:gd name="f5335" fmla="*/ f4106 1 3859699"/>
              <a:gd name="f5336" fmla="*/ f4107 1 3357396"/>
              <a:gd name="f5337" fmla="*/ f4108 1 3859699"/>
              <a:gd name="f5338" fmla="*/ f4109 1 3357396"/>
              <a:gd name="f5339" fmla="*/ f4110 1 3859699"/>
              <a:gd name="f5340" fmla="*/ f4111 1 3357396"/>
              <a:gd name="f5341" fmla="*/ f4112 1 3859699"/>
              <a:gd name="f5342" fmla="*/ f4113 1 3357396"/>
              <a:gd name="f5343" fmla="*/ f4114 1 3859699"/>
              <a:gd name="f5344" fmla="*/ f4115 1 3357396"/>
              <a:gd name="f5345" fmla="*/ f4116 1 3859699"/>
              <a:gd name="f5346" fmla="*/ f4117 1 3357396"/>
              <a:gd name="f5347" fmla="*/ f4118 1 3859699"/>
              <a:gd name="f5348" fmla="*/ f4119 1 3357396"/>
              <a:gd name="f5349" fmla="*/ f4120 1 3859699"/>
              <a:gd name="f5350" fmla="*/ f4121 1 3357396"/>
              <a:gd name="f5351" fmla="*/ f4122 1 3859699"/>
              <a:gd name="f5352" fmla="*/ f4123 1 3357396"/>
              <a:gd name="f5353" fmla="*/ f4124 1 3859699"/>
              <a:gd name="f5354" fmla="*/ f4125 1 3357396"/>
              <a:gd name="f5355" fmla="*/ f4126 1 3859699"/>
              <a:gd name="f5356" fmla="*/ f4127 1 3357396"/>
              <a:gd name="f5357" fmla="*/ f4128 1 3859699"/>
              <a:gd name="f5358" fmla="*/ f4129 1 3357396"/>
              <a:gd name="f5359" fmla="*/ f4130 1 3859699"/>
              <a:gd name="f5360" fmla="*/ f4131 1 3357396"/>
              <a:gd name="f5361" fmla="*/ f4132 1 3859699"/>
              <a:gd name="f5362" fmla="*/ f4133 1 3859699"/>
              <a:gd name="f5363" fmla="*/ f4134 1 3357396"/>
              <a:gd name="f5364" fmla="*/ f4135 1 3859699"/>
              <a:gd name="f5365" fmla="*/ f4136 1 3859699"/>
              <a:gd name="f5366" fmla="*/ f4137 1 3357396"/>
              <a:gd name="f5367" fmla="*/ f4138 1 3859699"/>
              <a:gd name="f5368" fmla="*/ f4139 1 3357396"/>
              <a:gd name="f5369" fmla="*/ f4140 1 3859699"/>
              <a:gd name="f5370" fmla="*/ f4141 1 3357396"/>
              <a:gd name="f5371" fmla="*/ f4142 1 3859699"/>
              <a:gd name="f5372" fmla="*/ f4143 1 3357396"/>
              <a:gd name="f5373" fmla="*/ f4144 1 3859699"/>
              <a:gd name="f5374" fmla="*/ f4145 1 3357396"/>
              <a:gd name="f5375" fmla="*/ f4146 1 3859699"/>
              <a:gd name="f5376" fmla="*/ f4147 1 3357396"/>
              <a:gd name="f5377" fmla="*/ f4148 1 3859699"/>
              <a:gd name="f5378" fmla="*/ f4149 1 3357396"/>
              <a:gd name="f5379" fmla="*/ f4150 1 3859699"/>
              <a:gd name="f5380" fmla="*/ f4151 1 3357396"/>
              <a:gd name="f5381" fmla="*/ f4152 1 3859699"/>
              <a:gd name="f5382" fmla="*/ f4153 1 3357396"/>
              <a:gd name="f5383" fmla="*/ f4154 1 3859699"/>
              <a:gd name="f5384" fmla="*/ f4155 1 3357396"/>
              <a:gd name="f5385" fmla="*/ f4156 1 3859699"/>
              <a:gd name="f5386" fmla="*/ f4157 1 3357396"/>
              <a:gd name="f5387" fmla="*/ f4158 1 3859699"/>
              <a:gd name="f5388" fmla="*/ f4159 1 3357396"/>
              <a:gd name="f5389" fmla="*/ f4160 1 3859699"/>
              <a:gd name="f5390" fmla="*/ f4161 1 3357396"/>
              <a:gd name="f5391" fmla="*/ f4162 1 3859699"/>
              <a:gd name="f5392" fmla="*/ f4163 1 3859699"/>
              <a:gd name="f5393" fmla="*/ f4164 1 3357396"/>
              <a:gd name="f5394" fmla="*/ f4165 1 3859699"/>
              <a:gd name="f5395" fmla="*/ f4166 1 3357396"/>
              <a:gd name="f5396" fmla="*/ f4167 1 3859699"/>
              <a:gd name="f5397" fmla="*/ f4168 1 3357396"/>
              <a:gd name="f5398" fmla="*/ f4169 1 3859699"/>
              <a:gd name="f5399" fmla="*/ f4170 1 3357396"/>
              <a:gd name="f5400" fmla="*/ f4171 1 3859699"/>
              <a:gd name="f5401" fmla="*/ f4172 1 3357396"/>
              <a:gd name="f5402" fmla="*/ f4173 1 3859699"/>
              <a:gd name="f5403" fmla="*/ f4174 1 3357396"/>
              <a:gd name="f5404" fmla="*/ f4175 1 3859699"/>
              <a:gd name="f5405" fmla="*/ f4176 1 3357396"/>
              <a:gd name="f5406" fmla="*/ f4177 1 3859699"/>
              <a:gd name="f5407" fmla="*/ f4178 1 3357396"/>
              <a:gd name="f5408" fmla="*/ f4179 1 3859699"/>
              <a:gd name="f5409" fmla="*/ f4180 1 3357396"/>
              <a:gd name="f5410" fmla="*/ f4181 1 3859699"/>
              <a:gd name="f5411" fmla="*/ f4182 1 3357396"/>
              <a:gd name="f5412" fmla="*/ f4183 1 3859699"/>
              <a:gd name="f5413" fmla="*/ f4184 1 3357396"/>
              <a:gd name="f5414" fmla="*/ f4185 1 3859699"/>
              <a:gd name="f5415" fmla="*/ f4186 1 3357396"/>
              <a:gd name="f5416" fmla="*/ f4187 1 3859699"/>
              <a:gd name="f5417" fmla="*/ f4188 1 3357396"/>
              <a:gd name="f5418" fmla="*/ f4189 1 3859699"/>
              <a:gd name="f5419" fmla="*/ f4190 1 3357396"/>
              <a:gd name="f5420" fmla="*/ f4191 1 3859699"/>
              <a:gd name="f5421" fmla="*/ f4192 1 3357396"/>
              <a:gd name="f5422" fmla="*/ f4193 1 3859699"/>
              <a:gd name="f5423" fmla="*/ f4194 1 3357396"/>
              <a:gd name="f5424" fmla="*/ f4195 1 3859699"/>
              <a:gd name="f5425" fmla="*/ f4196 1 3357396"/>
              <a:gd name="f5426" fmla="*/ f4197 1 3859699"/>
              <a:gd name="f5427" fmla="*/ f4198 1 3357396"/>
              <a:gd name="f5428" fmla="*/ f4199 1 3859699"/>
              <a:gd name="f5429" fmla="*/ f4200 1 3357396"/>
              <a:gd name="f5430" fmla="*/ f4201 1 3859699"/>
              <a:gd name="f5431" fmla="*/ f4202 1 3357396"/>
              <a:gd name="f5432" fmla="*/ f4203 1 3859699"/>
              <a:gd name="f5433" fmla="*/ f4204 1 3357396"/>
              <a:gd name="f5434" fmla="*/ f4205 1 3859699"/>
              <a:gd name="f5435" fmla="*/ f4206 1 3357396"/>
              <a:gd name="f5436" fmla="*/ f4207 1 3859699"/>
              <a:gd name="f5437" fmla="*/ f4208 1 3357396"/>
              <a:gd name="f5438" fmla="*/ f4209 1 3859699"/>
              <a:gd name="f5439" fmla="*/ f4210 1 3357396"/>
              <a:gd name="f5440" fmla="*/ f4211 1 3859699"/>
              <a:gd name="f5441" fmla="*/ f4212 1 3357396"/>
              <a:gd name="f5442" fmla="*/ f4213 1 3859699"/>
              <a:gd name="f5443" fmla="*/ f4214 1 3357396"/>
              <a:gd name="f5444" fmla="*/ f4215 1 3859699"/>
              <a:gd name="f5445" fmla="*/ f4216 1 3357396"/>
              <a:gd name="f5446" fmla="*/ f4217 1 3859699"/>
              <a:gd name="f5447" fmla="*/ f4218 1 3357396"/>
              <a:gd name="f5448" fmla="*/ f4219 1 3859699"/>
              <a:gd name="f5449" fmla="*/ f4220 1 3357396"/>
              <a:gd name="f5450" fmla="*/ f4221 1 3859699"/>
              <a:gd name="f5451" fmla="*/ f4222 1 3357396"/>
              <a:gd name="f5452" fmla="*/ f4223 1 3859699"/>
              <a:gd name="f5453" fmla="*/ f4224 1 3357396"/>
              <a:gd name="f5454" fmla="*/ f4225 1 3859699"/>
              <a:gd name="f5455" fmla="*/ f4226 1 3357396"/>
              <a:gd name="f5456" fmla="*/ f4227 1 3859699"/>
              <a:gd name="f5457" fmla="*/ f4228 1 3357396"/>
              <a:gd name="f5458" fmla="*/ f4229 1 3859699"/>
              <a:gd name="f5459" fmla="*/ f4230 1 3357396"/>
              <a:gd name="f5460" fmla="*/ f4231 1 3859699"/>
              <a:gd name="f5461" fmla="*/ f4232 1 3357396"/>
              <a:gd name="f5462" fmla="*/ f4233 1 3859699"/>
              <a:gd name="f5463" fmla="*/ f4234 1 3357396"/>
              <a:gd name="f5464" fmla="*/ f4235 1 3859699"/>
              <a:gd name="f5465" fmla="*/ f4236 1 3357396"/>
              <a:gd name="f5466" fmla="*/ f4237 1 3859699"/>
              <a:gd name="f5467" fmla="*/ f4238 1 3357396"/>
              <a:gd name="f5468" fmla="*/ f4239 1 3859699"/>
              <a:gd name="f5469" fmla="*/ f4240 1 3357396"/>
              <a:gd name="f5470" fmla="*/ f4241 1 3859699"/>
              <a:gd name="f5471" fmla="*/ f4242 1 3357396"/>
              <a:gd name="f5472" fmla="*/ f4243 1 3859699"/>
              <a:gd name="f5473" fmla="*/ f4244 1 3357396"/>
              <a:gd name="f5474" fmla="*/ f4245 1 3859699"/>
              <a:gd name="f5475" fmla="*/ f4246 1 3357396"/>
              <a:gd name="f5476" fmla="*/ f4247 1 3859699"/>
              <a:gd name="f5477" fmla="*/ f4248 1 3357396"/>
              <a:gd name="f5478" fmla="*/ f4249 1 3859699"/>
              <a:gd name="f5479" fmla="*/ f4250 1 3357396"/>
              <a:gd name="f5480" fmla="*/ f4251 1 3859699"/>
              <a:gd name="f5481" fmla="*/ f4252 1 3357396"/>
              <a:gd name="f5482" fmla="*/ f4253 1 3859699"/>
              <a:gd name="f5483" fmla="*/ f4254 1 3357396"/>
              <a:gd name="f5484" fmla="*/ f4255 1 3859699"/>
              <a:gd name="f5485" fmla="*/ f4256 1 3357396"/>
              <a:gd name="f5486" fmla="*/ f4257 1 3859699"/>
              <a:gd name="f5487" fmla="*/ f4258 1 3357396"/>
              <a:gd name="f5488" fmla="*/ f4259 1 3859699"/>
              <a:gd name="f5489" fmla="*/ f4260 1 3357396"/>
              <a:gd name="f5490" fmla="*/ f4261 1 3859699"/>
              <a:gd name="f5491" fmla="*/ f4262 1 3357396"/>
              <a:gd name="f5492" fmla="*/ f4263 1 3859699"/>
              <a:gd name="f5493" fmla="*/ f4264 1 3357396"/>
              <a:gd name="f5494" fmla="*/ f4265 1 3859699"/>
              <a:gd name="f5495" fmla="*/ f4266 1 3357396"/>
              <a:gd name="f5496" fmla="*/ f4267 1 3859699"/>
              <a:gd name="f5497" fmla="*/ f4268 1 3859699"/>
              <a:gd name="f5498" fmla="*/ f4269 1 3357396"/>
              <a:gd name="f5499" fmla="*/ f4270 1 3859699"/>
              <a:gd name="f5500" fmla="*/ f4271 1 3357396"/>
              <a:gd name="f5501" fmla="*/ f4272 1 3859699"/>
              <a:gd name="f5502" fmla="*/ f4273 1 3357396"/>
              <a:gd name="f5503" fmla="*/ f4274 1 3859699"/>
              <a:gd name="f5504" fmla="*/ f4275 1 3357396"/>
              <a:gd name="f5505" fmla="*/ f4276 1 3859699"/>
              <a:gd name="f5506" fmla="*/ f4277 1 3357396"/>
              <a:gd name="f5507" fmla="*/ f4278 1 3357396"/>
              <a:gd name="f5508" fmla="*/ f4279 1 3859699"/>
              <a:gd name="f5509" fmla="*/ f4280 1 3357396"/>
              <a:gd name="f5510" fmla="*/ f4281 1 3859699"/>
              <a:gd name="f5511" fmla="*/ f4282 1 3357396"/>
              <a:gd name="f5512" fmla="*/ f4283 1 3859699"/>
              <a:gd name="f5513" fmla="*/ f4284 1 3357396"/>
              <a:gd name="f5514" fmla="*/ f4285 1 3859699"/>
              <a:gd name="f5515" fmla="*/ f4286 1 3357396"/>
              <a:gd name="f5516" fmla="*/ f4287 1 3859699"/>
              <a:gd name="f5517" fmla="*/ f4288 1 3357396"/>
              <a:gd name="f5518" fmla="*/ f4289 1 3859699"/>
              <a:gd name="f5519" fmla="*/ f4290 1 3357396"/>
              <a:gd name="f5520" fmla="*/ f4291 1 3859699"/>
              <a:gd name="f5521" fmla="*/ f4292 1 3357396"/>
              <a:gd name="f5522" fmla="*/ f4293 1 3859699"/>
              <a:gd name="f5523" fmla="*/ f4294 1 3357396"/>
              <a:gd name="f5524" fmla="*/ f4295 1 3859699"/>
              <a:gd name="f5525" fmla="*/ f4296 1 3357396"/>
              <a:gd name="f5526" fmla="*/ f4297 1 3859699"/>
              <a:gd name="f5527" fmla="*/ f4298 1 3357396"/>
              <a:gd name="f5528" fmla="*/ f4299 1 3357396"/>
              <a:gd name="f5529" fmla="*/ f4300 1 3859699"/>
              <a:gd name="f5530" fmla="*/ f4301 1 3357396"/>
              <a:gd name="f5531" fmla="*/ f4302 1 3859699"/>
              <a:gd name="f5532" fmla="*/ f4303 1 3357396"/>
              <a:gd name="f5533" fmla="*/ f4304 1 3859699"/>
              <a:gd name="f5534" fmla="*/ f4305 1 3357396"/>
              <a:gd name="f5535" fmla="*/ f4306 1 3859699"/>
              <a:gd name="f5536" fmla="*/ f4307 1 3357396"/>
              <a:gd name="f5537" fmla="*/ f4308 1 3859699"/>
              <a:gd name="f5538" fmla="*/ f4309 1 3357396"/>
              <a:gd name="f5539" fmla="*/ f4310 1 3859699"/>
              <a:gd name="f5540" fmla="*/ f4311 1 3357396"/>
              <a:gd name="f5541" fmla="*/ f4312 1 3859699"/>
              <a:gd name="f5542" fmla="*/ f4313 1 3859699"/>
              <a:gd name="f5543" fmla="*/ f4314 1 3357396"/>
              <a:gd name="f5544" fmla="*/ f4315 1 3859699"/>
              <a:gd name="f5545" fmla="*/ f4316 1 3357396"/>
              <a:gd name="f5546" fmla="*/ f4317 1 3859699"/>
              <a:gd name="f5547" fmla="*/ f4318 1 3357396"/>
              <a:gd name="f5548" fmla="*/ f4319 1 3357396"/>
              <a:gd name="f5549" fmla="*/ f4320 1 3357396"/>
              <a:gd name="f5550" fmla="*/ f4321 1 3859699"/>
              <a:gd name="f5551" fmla="*/ f4322 1 3357396"/>
              <a:gd name="f5552" fmla="*/ f4323 1 3859699"/>
              <a:gd name="f5553" fmla="*/ f4324 1 3357396"/>
              <a:gd name="f5554" fmla="*/ f4325 1 3859699"/>
              <a:gd name="f5555" fmla="*/ f4326 1 3357396"/>
              <a:gd name="f5556" fmla="*/ f4327 1 3859699"/>
              <a:gd name="f5557" fmla="*/ f4328 1 3357396"/>
              <a:gd name="f5558" fmla="*/ f4329 1 3859699"/>
              <a:gd name="f5559" fmla="*/ f4330 1 3357396"/>
              <a:gd name="f5560" fmla="*/ f4331 1 3859699"/>
              <a:gd name="f5561" fmla="*/ f4332 1 3357396"/>
              <a:gd name="f5562" fmla="*/ f4333 1 3859699"/>
              <a:gd name="f5563" fmla="*/ f4334 1 3357396"/>
              <a:gd name="f5564" fmla="*/ f4335 1 3859699"/>
              <a:gd name="f5565" fmla="*/ f4336 1 3859699"/>
              <a:gd name="f5566" fmla="*/ f4337 1 3357396"/>
              <a:gd name="f5567" fmla="*/ f4338 1 3357396"/>
              <a:gd name="f5568" fmla="*/ f4339 1 3859699"/>
              <a:gd name="f5569" fmla="*/ f4340 1 3357396"/>
              <a:gd name="f5570" fmla="*/ f4341 1 3859699"/>
              <a:gd name="f5571" fmla="*/ f4342 1 3357396"/>
              <a:gd name="f5572" fmla="*/ f4343 1 3859699"/>
              <a:gd name="f5573" fmla="*/ f4344 1 3357396"/>
              <a:gd name="f5574" fmla="*/ f4345 1 3859699"/>
              <a:gd name="f5575" fmla="*/ f4346 1 3357396"/>
              <a:gd name="f5576" fmla="*/ f4347 1 3859699"/>
              <a:gd name="f5577" fmla="*/ f4348 1 3357396"/>
              <a:gd name="f5578" fmla="*/ f4349 1 3859699"/>
              <a:gd name="f5579" fmla="*/ f4350 1 3357396"/>
              <a:gd name="f5580" fmla="*/ f4351 1 3859699"/>
              <a:gd name="f5581" fmla="*/ f4352 1 3357396"/>
              <a:gd name="f5582" fmla="*/ f4353 1 3859699"/>
              <a:gd name="f5583" fmla="*/ f4354 1 3357396"/>
              <a:gd name="f5584" fmla="*/ f4355 1 3859699"/>
              <a:gd name="f5585" fmla="*/ f4356 1 3357396"/>
              <a:gd name="f5586" fmla="*/ f4357 1 3859699"/>
              <a:gd name="f5587" fmla="*/ f4358 1 3357396"/>
              <a:gd name="f5588" fmla="*/ f4359 1 3859699"/>
              <a:gd name="f5589" fmla="*/ f4360 1 3357396"/>
              <a:gd name="f5590" fmla="*/ f4361 1 3859699"/>
              <a:gd name="f5591" fmla="*/ f4362 1 3357396"/>
              <a:gd name="f5592" fmla="*/ f4363 1 3859699"/>
              <a:gd name="f5593" fmla="*/ f4364 1 3357396"/>
              <a:gd name="f5594" fmla="*/ f4365 1 3859699"/>
              <a:gd name="f5595" fmla="*/ f4366 1 3357396"/>
              <a:gd name="f5596" fmla="*/ f4367 1 3859699"/>
              <a:gd name="f5597" fmla="*/ f4368 1 3357396"/>
              <a:gd name="f5598" fmla="*/ f4369 1 3859699"/>
              <a:gd name="f5599" fmla="*/ f4370 1 3357396"/>
              <a:gd name="f5600" fmla="*/ f4371 1 3859699"/>
              <a:gd name="f5601" fmla="*/ f4372 1 3357396"/>
              <a:gd name="f5602" fmla="*/ f4373 1 3859699"/>
              <a:gd name="f5603" fmla="*/ f4374 1 3357396"/>
              <a:gd name="f5604" fmla="*/ f4375 1 3859699"/>
              <a:gd name="f5605" fmla="*/ f4376 1 3357396"/>
              <a:gd name="f5606" fmla="*/ f4377 1 3357396"/>
              <a:gd name="f5607" fmla="*/ f4378 1 3859699"/>
              <a:gd name="f5608" fmla="*/ f4379 1 3357396"/>
              <a:gd name="f5609" fmla="*/ f4380 1 3859699"/>
              <a:gd name="f5610" fmla="*/ f4381 1 3357396"/>
              <a:gd name="f5611" fmla="*/ f4382 1 3859699"/>
              <a:gd name="f5612" fmla="*/ f4383 1 3357396"/>
              <a:gd name="f5613" fmla="*/ f4384 1 3859699"/>
              <a:gd name="f5614" fmla="*/ f4385 1 3357396"/>
              <a:gd name="f5615" fmla="*/ f4386 1 3859699"/>
              <a:gd name="f5616" fmla="*/ f4387 1 3357396"/>
              <a:gd name="f5617" fmla="*/ f4388 1 3859699"/>
              <a:gd name="f5618" fmla="*/ f4389 1 3357396"/>
              <a:gd name="f5619" fmla="*/ f4390 1 3859699"/>
              <a:gd name="f5620" fmla="*/ f4391 1 3357396"/>
              <a:gd name="f5621" fmla="*/ f4392 1 3859699"/>
              <a:gd name="f5622" fmla="*/ f4393 1 3357396"/>
              <a:gd name="f5623" fmla="*/ f4394 1 3859699"/>
              <a:gd name="f5624" fmla="*/ f4395 1 3357396"/>
              <a:gd name="f5625" fmla="*/ f4396 1 3859699"/>
              <a:gd name="f5626" fmla="*/ f4397 1 3357396"/>
              <a:gd name="f5627" fmla="*/ f4398 1 3859699"/>
              <a:gd name="f5628" fmla="*/ f4399 1 3357396"/>
              <a:gd name="f5629" fmla="*/ f4400 1 3859699"/>
              <a:gd name="f5630" fmla="*/ f4401 1 3357396"/>
              <a:gd name="f5631" fmla="*/ f4402 1 3859699"/>
              <a:gd name="f5632" fmla="*/ f4403 1 3357396"/>
              <a:gd name="f5633" fmla="*/ f4404 1 3859699"/>
              <a:gd name="f5634" fmla="*/ f4405 1 3357396"/>
              <a:gd name="f5635" fmla="*/ f4406 1 3357396"/>
              <a:gd name="f5636" fmla="*/ f4407 1 3859699"/>
              <a:gd name="f5637" fmla="*/ f4408 1 3357396"/>
              <a:gd name="f5638" fmla="*/ f4409 1 3859699"/>
              <a:gd name="f5639" fmla="*/ f4410 1 3357396"/>
              <a:gd name="f5640" fmla="*/ f4411 1 3859699"/>
              <a:gd name="f5641" fmla="*/ f4412 1 3357396"/>
              <a:gd name="f5642" fmla="*/ f4413 1 3859699"/>
              <a:gd name="f5643" fmla="*/ f4414 1 3357396"/>
              <a:gd name="f5644" fmla="*/ f4415 1 3859699"/>
              <a:gd name="f5645" fmla="*/ f4416 1 3357396"/>
              <a:gd name="f5646" fmla="*/ f4417 1 3859699"/>
              <a:gd name="f5647" fmla="*/ f4418 1 3357396"/>
              <a:gd name="f5648" fmla="*/ f4419 1 3859699"/>
              <a:gd name="f5649" fmla="*/ f4420 1 3357396"/>
              <a:gd name="f5650" fmla="*/ f4421 1 3859699"/>
              <a:gd name="f5651" fmla="*/ f4422 1 3357396"/>
              <a:gd name="f5652" fmla="*/ f4423 1 3859699"/>
              <a:gd name="f5653" fmla="*/ f4424 1 3357396"/>
              <a:gd name="f5654" fmla="*/ f4425 1 3859699"/>
              <a:gd name="f5655" fmla="*/ f4426 1 3357396"/>
              <a:gd name="f5656" fmla="*/ f4427 1 3859699"/>
              <a:gd name="f5657" fmla="*/ f4428 1 3357396"/>
              <a:gd name="f5658" fmla="*/ f4429 1 3859699"/>
              <a:gd name="f5659" fmla="*/ f4430 1 3357396"/>
              <a:gd name="f5660" fmla="*/ f4431 1 3859699"/>
              <a:gd name="f5661" fmla="*/ f4432 1 3357396"/>
              <a:gd name="f5662" fmla="*/ f4433 1 3859699"/>
              <a:gd name="f5663" fmla="*/ f4434 1 3357396"/>
              <a:gd name="f5664" fmla="*/ f4435 1 3859699"/>
              <a:gd name="f5665" fmla="*/ f4436 1 3859699"/>
              <a:gd name="f5666" fmla="*/ f4437 1 3357396"/>
              <a:gd name="f5667" fmla="*/ f4438 1 3859699"/>
              <a:gd name="f5668" fmla="*/ f4439 1 3357396"/>
              <a:gd name="f5669" fmla="*/ f4440 1 3859699"/>
              <a:gd name="f5670" fmla="*/ f4441 1 3357396"/>
              <a:gd name="f5671" fmla="*/ f4442 1 3859699"/>
              <a:gd name="f5672" fmla="*/ f4443 1 3357396"/>
              <a:gd name="f5673" fmla="*/ f4444 1 3859699"/>
              <a:gd name="f5674" fmla="*/ f4445 1 3357396"/>
              <a:gd name="f5675" fmla="*/ f4446 1 3859699"/>
              <a:gd name="f5676" fmla="*/ f4447 1 3357396"/>
              <a:gd name="f5677" fmla="*/ f4448 1 3859699"/>
              <a:gd name="f5678" fmla="*/ f4449 1 3357396"/>
              <a:gd name="f5679" fmla="*/ f4450 1 3859699"/>
              <a:gd name="f5680" fmla="*/ f4451 1 3357396"/>
              <a:gd name="f5681" fmla="*/ f4452 1 3859699"/>
              <a:gd name="f5682" fmla="*/ f4453 1 3357396"/>
              <a:gd name="f5683" fmla="*/ f4454 1 3859699"/>
              <a:gd name="f5684" fmla="*/ f4455 1 3357396"/>
              <a:gd name="f5685" fmla="*/ f4456 1 3859699"/>
              <a:gd name="f5686" fmla="*/ f4457 1 3357396"/>
              <a:gd name="f5687" fmla="*/ f4458 1 3859699"/>
              <a:gd name="f5688" fmla="*/ f4459 1 3357396"/>
              <a:gd name="f5689" fmla="*/ f4460 1 3859699"/>
              <a:gd name="f5690" fmla="*/ f4461 1 3859699"/>
              <a:gd name="f5691" fmla="*/ f4462 1 3357396"/>
              <a:gd name="f5692" fmla="*/ f4463 1 3859699"/>
              <a:gd name="f5693" fmla="*/ f4464 1 3357396"/>
              <a:gd name="f5694" fmla="*/ f4465 1 3859699"/>
              <a:gd name="f5695" fmla="*/ f4466 1 3357396"/>
              <a:gd name="f5696" fmla="*/ f4467 1 3859699"/>
              <a:gd name="f5697" fmla="*/ f4468 1 3357396"/>
              <a:gd name="f5698" fmla="*/ f4469 1 3859699"/>
              <a:gd name="f5699" fmla="*/ f4470 1 3357396"/>
              <a:gd name="f5700" fmla="*/ f4471 1 3859699"/>
              <a:gd name="f5701" fmla="*/ f4472 1 3357396"/>
              <a:gd name="f5702" fmla="*/ f4473 1 3859699"/>
              <a:gd name="f5703" fmla="*/ f4474 1 3357396"/>
              <a:gd name="f5704" fmla="*/ f4475 1 3859699"/>
              <a:gd name="f5705" fmla="*/ f4476 1 3357396"/>
              <a:gd name="f5706" fmla="*/ f4477 1 3859699"/>
              <a:gd name="f5707" fmla="*/ f4478 1 3357396"/>
              <a:gd name="f5708" fmla="*/ f4479 1 3859699"/>
              <a:gd name="f5709" fmla="*/ f4480 1 3357396"/>
              <a:gd name="f5710" fmla="*/ f4481 1 3357396"/>
              <a:gd name="f5711" fmla="*/ f4482 1 3859699"/>
              <a:gd name="f5712" fmla="*/ f4483 1 3357396"/>
              <a:gd name="f5713" fmla="*/ f4484 1 3859699"/>
              <a:gd name="f5714" fmla="*/ f4485 1 3357396"/>
              <a:gd name="f5715" fmla="*/ f4486 1 3859699"/>
              <a:gd name="f5716" fmla="*/ f4487 1 3357396"/>
              <a:gd name="f5717" fmla="*/ f4488 1 3859699"/>
              <a:gd name="f5718" fmla="*/ f4489 1 3859699"/>
              <a:gd name="f5719" fmla="*/ f4490 1 3357396"/>
              <a:gd name="f5720" fmla="*/ f4491 1 3859699"/>
              <a:gd name="f5721" fmla="*/ f4492 1 3357396"/>
              <a:gd name="f5722" fmla="*/ f4493 1 3859699"/>
              <a:gd name="f5723" fmla="*/ f4494 1 3357396"/>
              <a:gd name="f5724" fmla="*/ f4495 1 3859699"/>
              <a:gd name="f5725" fmla="*/ f4496 1 3357396"/>
              <a:gd name="f5726" fmla="*/ f4497 1 3357396"/>
              <a:gd name="f5727" fmla="*/ f4498 1 3859699"/>
              <a:gd name="f5728" fmla="*/ f4499 1 3357396"/>
              <a:gd name="f5729" fmla="*/ f4500 1 3859699"/>
              <a:gd name="f5730" fmla="*/ f4501 1 3357396"/>
              <a:gd name="f5731" fmla="*/ f4502 1 3859699"/>
              <a:gd name="f5732" fmla="*/ f4503 1 3357396"/>
              <a:gd name="f5733" fmla="*/ f4504 1 3859699"/>
              <a:gd name="f5734" fmla="*/ f4505 1 3357396"/>
              <a:gd name="f5735" fmla="*/ f4506 1 3859699"/>
              <a:gd name="f5736" fmla="*/ f4507 1 3357396"/>
              <a:gd name="f5737" fmla="*/ f4508 1 3859699"/>
              <a:gd name="f5738" fmla="*/ f4509 1 3357396"/>
              <a:gd name="f5739" fmla="*/ f4510 1 3859699"/>
              <a:gd name="f5740" fmla="*/ f4511 1 3357396"/>
              <a:gd name="f5741" fmla="*/ f4512 1 3859699"/>
              <a:gd name="f5742" fmla="*/ f4513 1 3357396"/>
              <a:gd name="f5743" fmla="*/ f4514 1 3859699"/>
              <a:gd name="f5744" fmla="*/ f4515 1 3357396"/>
              <a:gd name="f5745" fmla="*/ f4516 1 3859699"/>
              <a:gd name="f5746" fmla="*/ f4517 1 3357396"/>
              <a:gd name="f5747" fmla="*/ f4518 1 3859699"/>
              <a:gd name="f5748" fmla="*/ f4519 1 3357396"/>
              <a:gd name="f5749" fmla="*/ f4520 1 3859699"/>
              <a:gd name="f5750" fmla="*/ f4521 1 3357396"/>
              <a:gd name="f5751" fmla="*/ f4522 1 3859699"/>
              <a:gd name="f5752" fmla="*/ f4523 1 3357396"/>
              <a:gd name="f5753" fmla="*/ f4524 1 3859699"/>
              <a:gd name="f5754" fmla="*/ f4525 1 3357396"/>
              <a:gd name="f5755" fmla="*/ f4526 1 3859699"/>
              <a:gd name="f5756" fmla="*/ f4527 1 3859699"/>
              <a:gd name="f5757" fmla="*/ f4528 1 3357396"/>
              <a:gd name="f5758" fmla="*/ f4529 1 3859699"/>
              <a:gd name="f5759" fmla="*/ f4530 1 3357396"/>
              <a:gd name="f5760" fmla="*/ f4531 1 3859699"/>
              <a:gd name="f5761" fmla="*/ f4532 1 3357396"/>
              <a:gd name="f5762" fmla="*/ f4533 1 3859699"/>
              <a:gd name="f5763" fmla="*/ f4534 1 3357396"/>
              <a:gd name="f5764" fmla="*/ f4535 1 3859699"/>
              <a:gd name="f5765" fmla="*/ f4536 1 3357396"/>
              <a:gd name="f5766" fmla="*/ f4537 1 3859699"/>
              <a:gd name="f5767" fmla="*/ f4538 1 3357396"/>
              <a:gd name="f5768" fmla="*/ f4539 1 3859699"/>
              <a:gd name="f5769" fmla="*/ f4540 1 3357396"/>
              <a:gd name="f5770" fmla="*/ f4541 1 3859699"/>
              <a:gd name="f5771" fmla="*/ f4542 1 3357396"/>
              <a:gd name="f5772" fmla="*/ f4543 1 3859699"/>
              <a:gd name="f5773" fmla="*/ f4544 1 3357396"/>
              <a:gd name="f5774" fmla="*/ f4545 1 3859699"/>
              <a:gd name="f5775" fmla="*/ f4546 1 3357396"/>
              <a:gd name="f5776" fmla="*/ f4547 1 3859699"/>
              <a:gd name="f5777" fmla="*/ f4548 1 3357396"/>
              <a:gd name="f5778" fmla="*/ f4549 1 3859699"/>
              <a:gd name="f5779" fmla="*/ f4550 1 3357396"/>
              <a:gd name="f5780" fmla="*/ f4551 1 3859699"/>
              <a:gd name="f5781" fmla="*/ f4552 1 3357396"/>
              <a:gd name="f5782" fmla="*/ f4553 1 3859699"/>
              <a:gd name="f5783" fmla="*/ f4554 1 3357396"/>
              <a:gd name="f5784" fmla="*/ f4555 1 3859699"/>
              <a:gd name="f5785" fmla="*/ f4556 1 3357396"/>
              <a:gd name="f5786" fmla="*/ f4557 1 3859699"/>
              <a:gd name="f5787" fmla="*/ f4558 1 3357396"/>
              <a:gd name="f5788" fmla="*/ f4559 1 3859699"/>
              <a:gd name="f5789" fmla="*/ f4560 1 3859699"/>
              <a:gd name="f5790" fmla="*/ f4561 1 3357396"/>
              <a:gd name="f5791" fmla="*/ f4562 1 3859699"/>
              <a:gd name="f5792" fmla="*/ f4563 1 3357396"/>
              <a:gd name="f5793" fmla="*/ f4564 1 3859699"/>
              <a:gd name="f5794" fmla="*/ f4565 1 3357396"/>
              <a:gd name="f5795" fmla="*/ f4566 1 3859699"/>
              <a:gd name="f5796" fmla="*/ f4567 1 3357396"/>
              <a:gd name="f5797" fmla="*/ f4568 1 3859699"/>
              <a:gd name="f5798" fmla="*/ f4569 1 3357396"/>
              <a:gd name="f5799" fmla="*/ f4570 1 3859699"/>
              <a:gd name="f5800" fmla="*/ f4571 1 3357396"/>
              <a:gd name="f5801" fmla="*/ f4572 1 3859699"/>
              <a:gd name="f5802" fmla="*/ f4573 1 3357396"/>
              <a:gd name="f5803" fmla="*/ f4574 1 3859699"/>
              <a:gd name="f5804" fmla="*/ f4575 1 3357396"/>
              <a:gd name="f5805" fmla="*/ f4576 1 3859699"/>
              <a:gd name="f5806" fmla="*/ f4577 1 3357396"/>
              <a:gd name="f5807" fmla="*/ f4578 1 3859699"/>
              <a:gd name="f5808" fmla="*/ f4579 1 3357396"/>
              <a:gd name="f5809" fmla="*/ f4580 1 3859699"/>
              <a:gd name="f5810" fmla="*/ f4581 1 3357396"/>
              <a:gd name="f5811" fmla="*/ f4582 1 3859699"/>
              <a:gd name="f5812" fmla="*/ f4583 1 3357396"/>
              <a:gd name="f5813" fmla="*/ f4584 1 3859699"/>
              <a:gd name="f5814" fmla="*/ f4585 1 3357396"/>
              <a:gd name="f5815" fmla="*/ f4586 1 3859699"/>
              <a:gd name="f5816" fmla="*/ f4587 1 3357396"/>
              <a:gd name="f5817" fmla="*/ f4588 1 3859699"/>
              <a:gd name="f5818" fmla="*/ f4589 1 3357396"/>
              <a:gd name="f5819" fmla="*/ f4590 1 3859699"/>
              <a:gd name="f5820" fmla="*/ f4591 1 3357396"/>
              <a:gd name="f5821" fmla="*/ f4592 1 3859699"/>
              <a:gd name="f5822" fmla="*/ f4593 1 3357396"/>
              <a:gd name="f5823" fmla="*/ f4594 1 3859699"/>
              <a:gd name="f5824" fmla="*/ f4595 1 3357396"/>
              <a:gd name="f5825" fmla="*/ f4596 1 3859699"/>
              <a:gd name="f5826" fmla="*/ f4597 1 3357396"/>
              <a:gd name="f5827" fmla="*/ f4598 1 3859699"/>
              <a:gd name="f5828" fmla="*/ f4599 1 3357396"/>
              <a:gd name="f5829" fmla="*/ f4600 1 3859699"/>
              <a:gd name="f5830" fmla="*/ f4601 1 3357396"/>
              <a:gd name="f5831" fmla="*/ f4602 1 3859699"/>
              <a:gd name="f5832" fmla="*/ f4603 1 3357396"/>
              <a:gd name="f5833" fmla="*/ f4604 1 3859699"/>
              <a:gd name="f5834" fmla="*/ f4605 1 3357396"/>
              <a:gd name="f5835" fmla="*/ f4606 1 3859699"/>
              <a:gd name="f5836" fmla="*/ f4607 1 3357396"/>
              <a:gd name="f5837" fmla="*/ f4608 1 3859699"/>
              <a:gd name="f5838" fmla="*/ f4609 1 3357396"/>
              <a:gd name="f5839" fmla="*/ f4610 1 3859699"/>
              <a:gd name="f5840" fmla="*/ f4611 1 3357396"/>
              <a:gd name="f5841" fmla="*/ f4612 1 3859699"/>
              <a:gd name="f5842" fmla="*/ f4613 1 3357396"/>
              <a:gd name="f5843" fmla="*/ f4614 1 3859699"/>
              <a:gd name="f5844" fmla="*/ f4615 1 3357396"/>
              <a:gd name="f5845" fmla="*/ f4616 1 3859699"/>
              <a:gd name="f5846" fmla="*/ f4617 1 3357396"/>
              <a:gd name="f5847" fmla="*/ f4618 1 3859699"/>
              <a:gd name="f5848" fmla="*/ f4619 1 3357396"/>
              <a:gd name="f5849" fmla="*/ f4620 1 3859699"/>
              <a:gd name="f5850" fmla="*/ f4621 1 3357396"/>
              <a:gd name="f5851" fmla="*/ f4622 1 3859699"/>
              <a:gd name="f5852" fmla="*/ f4623 1 3357396"/>
              <a:gd name="f5853" fmla="*/ f4624 1 3859699"/>
              <a:gd name="f5854" fmla="*/ f4625 1 3357396"/>
              <a:gd name="f5855" fmla="*/ f4626 1 3859699"/>
              <a:gd name="f5856" fmla="*/ f4627 1 3357396"/>
              <a:gd name="f5857" fmla="*/ f4628 1 3859699"/>
              <a:gd name="f5858" fmla="*/ f4629 1 3357396"/>
              <a:gd name="f5859" fmla="*/ f4630 1 3859699"/>
              <a:gd name="f5860" fmla="*/ f4631 1 3357396"/>
              <a:gd name="f5861" fmla="*/ f4632 1 3859699"/>
              <a:gd name="f5862" fmla="*/ f4633 1 3357396"/>
              <a:gd name="f5863" fmla="*/ f5 1 f3404"/>
              <a:gd name="f5864" fmla="*/ f6 1 f3404"/>
              <a:gd name="f5865" fmla="*/ f5 1 f3405"/>
              <a:gd name="f5866" fmla="*/ f7 1 f3405"/>
              <a:gd name="f5867" fmla="+- f4634 0 f1"/>
              <a:gd name="f5868" fmla="*/ f4635 1 f3404"/>
              <a:gd name="f5869" fmla="*/ f4636 1 f3405"/>
              <a:gd name="f5870" fmla="*/ f4637 1 f3404"/>
              <a:gd name="f5871" fmla="*/ f4638 1 f3405"/>
              <a:gd name="f5872" fmla="*/ f4639 1 f3404"/>
              <a:gd name="f5873" fmla="*/ f4640 1 f3405"/>
              <a:gd name="f5874" fmla="*/ f4641 1 f3404"/>
              <a:gd name="f5875" fmla="*/ f4642 1 f3404"/>
              <a:gd name="f5876" fmla="*/ f4643 1 f3405"/>
              <a:gd name="f5877" fmla="*/ f4644 1 f3404"/>
              <a:gd name="f5878" fmla="*/ f4645 1 f3405"/>
              <a:gd name="f5879" fmla="*/ f4646 1 f3404"/>
              <a:gd name="f5880" fmla="*/ f4647 1 f3405"/>
              <a:gd name="f5881" fmla="*/ f4648 1 f3404"/>
              <a:gd name="f5882" fmla="*/ f4649 1 f3405"/>
              <a:gd name="f5883" fmla="*/ f4650 1 f3404"/>
              <a:gd name="f5884" fmla="*/ f4651 1 f3405"/>
              <a:gd name="f5885" fmla="*/ f4652 1 f3404"/>
              <a:gd name="f5886" fmla="*/ f4653 1 f3405"/>
              <a:gd name="f5887" fmla="*/ f4654 1 f3404"/>
              <a:gd name="f5888" fmla="*/ f4655 1 f3405"/>
              <a:gd name="f5889" fmla="*/ f4656 1 f3404"/>
              <a:gd name="f5890" fmla="*/ f4657 1 f3405"/>
              <a:gd name="f5891" fmla="*/ f4658 1 f3404"/>
              <a:gd name="f5892" fmla="*/ f4659 1 f3405"/>
              <a:gd name="f5893" fmla="*/ f4660 1 f3404"/>
              <a:gd name="f5894" fmla="*/ f4661 1 f3404"/>
              <a:gd name="f5895" fmla="*/ f4662 1 f3405"/>
              <a:gd name="f5896" fmla="*/ f4663 1 f3404"/>
              <a:gd name="f5897" fmla="*/ f4664 1 f3405"/>
              <a:gd name="f5898" fmla="*/ f4665 1 f3404"/>
              <a:gd name="f5899" fmla="*/ f4666 1 f3405"/>
              <a:gd name="f5900" fmla="*/ f4667 1 f3404"/>
              <a:gd name="f5901" fmla="*/ f4668 1 f3405"/>
              <a:gd name="f5902" fmla="*/ f4669 1 f3404"/>
              <a:gd name="f5903" fmla="*/ f4670 1 f3405"/>
              <a:gd name="f5904" fmla="*/ f4671 1 f3404"/>
              <a:gd name="f5905" fmla="*/ f4672 1 f3405"/>
              <a:gd name="f5906" fmla="*/ f4673 1 f3405"/>
              <a:gd name="f5907" fmla="*/ f4674 1 f3404"/>
              <a:gd name="f5908" fmla="*/ f4675 1 f3405"/>
              <a:gd name="f5909" fmla="*/ f4676 1 f3404"/>
              <a:gd name="f5910" fmla="*/ f4677 1 f3405"/>
              <a:gd name="f5911" fmla="*/ f4678 1 f3404"/>
              <a:gd name="f5912" fmla="*/ f4679 1 f3405"/>
              <a:gd name="f5913" fmla="*/ f4680 1 f3404"/>
              <a:gd name="f5914" fmla="*/ f4681 1 f3405"/>
              <a:gd name="f5915" fmla="*/ f4682 1 f3404"/>
              <a:gd name="f5916" fmla="*/ f4683 1 f3405"/>
              <a:gd name="f5917" fmla="*/ f4684 1 f3404"/>
              <a:gd name="f5918" fmla="*/ f4685 1 f3405"/>
              <a:gd name="f5919" fmla="*/ f4686 1 f3404"/>
              <a:gd name="f5920" fmla="*/ f4687 1 f3404"/>
              <a:gd name="f5921" fmla="*/ f4688 1 f3405"/>
              <a:gd name="f5922" fmla="*/ f4689 1 f3404"/>
              <a:gd name="f5923" fmla="*/ f4690 1 f3405"/>
              <a:gd name="f5924" fmla="*/ f4691 1 f3404"/>
              <a:gd name="f5925" fmla="*/ f4692 1 f3405"/>
              <a:gd name="f5926" fmla="*/ f4693 1 f3404"/>
              <a:gd name="f5927" fmla="*/ f4694 1 f3405"/>
              <a:gd name="f5928" fmla="*/ f4695 1 f3404"/>
              <a:gd name="f5929" fmla="*/ f4696 1 f3405"/>
              <a:gd name="f5930" fmla="*/ f4697 1 f3404"/>
              <a:gd name="f5931" fmla="*/ f4698 1 f3405"/>
              <a:gd name="f5932" fmla="*/ f4699 1 f3404"/>
              <a:gd name="f5933" fmla="*/ f4700 1 f3405"/>
              <a:gd name="f5934" fmla="*/ f4701 1 f3405"/>
              <a:gd name="f5935" fmla="*/ f4702 1 f3404"/>
              <a:gd name="f5936" fmla="*/ f4703 1 f3405"/>
              <a:gd name="f5937" fmla="*/ f4704 1 f3404"/>
              <a:gd name="f5938" fmla="*/ f4705 1 f3405"/>
              <a:gd name="f5939" fmla="*/ f4706 1 f3404"/>
              <a:gd name="f5940" fmla="*/ f4707 1 f3405"/>
              <a:gd name="f5941" fmla="*/ f4708 1 f3404"/>
              <a:gd name="f5942" fmla="*/ f4709 1 f3405"/>
              <a:gd name="f5943" fmla="*/ f4710 1 f3404"/>
              <a:gd name="f5944" fmla="*/ f4711 1 f3405"/>
              <a:gd name="f5945" fmla="*/ f4712 1 f3404"/>
              <a:gd name="f5946" fmla="*/ f4713 1 f3405"/>
              <a:gd name="f5947" fmla="*/ f4714 1 f3404"/>
              <a:gd name="f5948" fmla="*/ f4715 1 f3405"/>
              <a:gd name="f5949" fmla="*/ f4716 1 f3404"/>
              <a:gd name="f5950" fmla="*/ f4717 1 f3405"/>
              <a:gd name="f5951" fmla="*/ f4718 1 f3404"/>
              <a:gd name="f5952" fmla="*/ f4719 1 f3405"/>
              <a:gd name="f5953" fmla="*/ f4720 1 f3404"/>
              <a:gd name="f5954" fmla="*/ f4721 1 f3405"/>
              <a:gd name="f5955" fmla="*/ f4722 1 f3404"/>
              <a:gd name="f5956" fmla="*/ f4723 1 f3405"/>
              <a:gd name="f5957" fmla="*/ f4724 1 f3405"/>
              <a:gd name="f5958" fmla="*/ f4725 1 f3404"/>
              <a:gd name="f5959" fmla="*/ f4726 1 f3405"/>
              <a:gd name="f5960" fmla="*/ f4727 1 f3404"/>
              <a:gd name="f5961" fmla="*/ f4728 1 f3405"/>
              <a:gd name="f5962" fmla="*/ f4729 1 f3404"/>
              <a:gd name="f5963" fmla="*/ f4730 1 f3405"/>
              <a:gd name="f5964" fmla="*/ f4731 1 f3404"/>
              <a:gd name="f5965" fmla="*/ f4732 1 f3405"/>
              <a:gd name="f5966" fmla="*/ f4733 1 f3404"/>
              <a:gd name="f5967" fmla="*/ f4734 1 f3405"/>
              <a:gd name="f5968" fmla="*/ f4735 1 f3404"/>
              <a:gd name="f5969" fmla="*/ f4736 1 f3405"/>
              <a:gd name="f5970" fmla="*/ f4737 1 f3404"/>
              <a:gd name="f5971" fmla="*/ f4738 1 f3405"/>
              <a:gd name="f5972" fmla="*/ f4739 1 f3404"/>
              <a:gd name="f5973" fmla="*/ f4740 1 f3405"/>
              <a:gd name="f5974" fmla="*/ f4741 1 f3404"/>
              <a:gd name="f5975" fmla="*/ f4742 1 f3405"/>
              <a:gd name="f5976" fmla="*/ f4743 1 f3404"/>
              <a:gd name="f5977" fmla="*/ f4744 1 f3405"/>
              <a:gd name="f5978" fmla="*/ f4745 1 f3404"/>
              <a:gd name="f5979" fmla="*/ f4746 1 f3405"/>
              <a:gd name="f5980" fmla="*/ f4747 1 f3404"/>
              <a:gd name="f5981" fmla="*/ f4748 1 f3405"/>
              <a:gd name="f5982" fmla="*/ f4749 1 f3404"/>
              <a:gd name="f5983" fmla="*/ f4750 1 f3405"/>
              <a:gd name="f5984" fmla="*/ f4751 1 f3404"/>
              <a:gd name="f5985" fmla="*/ f4752 1 f3405"/>
              <a:gd name="f5986" fmla="*/ f4753 1 f3404"/>
              <a:gd name="f5987" fmla="*/ f4754 1 f3405"/>
              <a:gd name="f5988" fmla="*/ f4755 1 f3404"/>
              <a:gd name="f5989" fmla="*/ f4756 1 f3405"/>
              <a:gd name="f5990" fmla="*/ f4757 1 f3404"/>
              <a:gd name="f5991" fmla="*/ f4758 1 f3405"/>
              <a:gd name="f5992" fmla="*/ f4759 1 f3404"/>
              <a:gd name="f5993" fmla="*/ f4760 1 f3405"/>
              <a:gd name="f5994" fmla="*/ f4761 1 f3404"/>
              <a:gd name="f5995" fmla="*/ f4762 1 f3405"/>
              <a:gd name="f5996" fmla="*/ f4763 1 f3404"/>
              <a:gd name="f5997" fmla="*/ f4764 1 f3405"/>
              <a:gd name="f5998" fmla="*/ f4765 1 f3404"/>
              <a:gd name="f5999" fmla="*/ f4766 1 f3405"/>
              <a:gd name="f6000" fmla="*/ f4767 1 f3404"/>
              <a:gd name="f6001" fmla="*/ f4768 1 f3405"/>
              <a:gd name="f6002" fmla="*/ f4769 1 f3404"/>
              <a:gd name="f6003" fmla="*/ f4770 1 f3405"/>
              <a:gd name="f6004" fmla="*/ f4771 1 f3404"/>
              <a:gd name="f6005" fmla="*/ f4772 1 f3405"/>
              <a:gd name="f6006" fmla="*/ f4773 1 f3404"/>
              <a:gd name="f6007" fmla="*/ f4774 1 f3405"/>
              <a:gd name="f6008" fmla="*/ f4775 1 f3404"/>
              <a:gd name="f6009" fmla="*/ f4776 1 f3405"/>
              <a:gd name="f6010" fmla="*/ f4777 1 f3404"/>
              <a:gd name="f6011" fmla="*/ f4778 1 f3405"/>
              <a:gd name="f6012" fmla="*/ f4779 1 f3404"/>
              <a:gd name="f6013" fmla="*/ f4780 1 f3405"/>
              <a:gd name="f6014" fmla="*/ f4781 1 f3404"/>
              <a:gd name="f6015" fmla="*/ f4782 1 f3405"/>
              <a:gd name="f6016" fmla="*/ f4783 1 f3404"/>
              <a:gd name="f6017" fmla="*/ f4784 1 f3405"/>
              <a:gd name="f6018" fmla="*/ f4785 1 f3404"/>
              <a:gd name="f6019" fmla="*/ f4786 1 f3405"/>
              <a:gd name="f6020" fmla="*/ f4787 1 f3405"/>
              <a:gd name="f6021" fmla="*/ f4788 1 f3404"/>
              <a:gd name="f6022" fmla="*/ f4789 1 f3405"/>
              <a:gd name="f6023" fmla="*/ f4790 1 f3404"/>
              <a:gd name="f6024" fmla="*/ f4791 1 f3405"/>
              <a:gd name="f6025" fmla="*/ f4792 1 f3404"/>
              <a:gd name="f6026" fmla="*/ f4793 1 f3405"/>
              <a:gd name="f6027" fmla="*/ f4794 1 f3404"/>
              <a:gd name="f6028" fmla="*/ f4795 1 f3405"/>
              <a:gd name="f6029" fmla="*/ f4796 1 f3405"/>
              <a:gd name="f6030" fmla="*/ f4797 1 f3404"/>
              <a:gd name="f6031" fmla="*/ f4798 1 f3405"/>
              <a:gd name="f6032" fmla="*/ f4799 1 f3404"/>
              <a:gd name="f6033" fmla="*/ f4800 1 f3405"/>
              <a:gd name="f6034" fmla="*/ f4801 1 f3404"/>
              <a:gd name="f6035" fmla="*/ f4802 1 f3405"/>
              <a:gd name="f6036" fmla="*/ f4803 1 f3404"/>
              <a:gd name="f6037" fmla="*/ f4804 1 f3405"/>
              <a:gd name="f6038" fmla="*/ f4805 1 f3404"/>
              <a:gd name="f6039" fmla="*/ f4806 1 f3405"/>
              <a:gd name="f6040" fmla="*/ f4807 1 f3404"/>
              <a:gd name="f6041" fmla="*/ f4808 1 f3405"/>
              <a:gd name="f6042" fmla="*/ f4809 1 f3404"/>
              <a:gd name="f6043" fmla="*/ f4810 1 f3405"/>
              <a:gd name="f6044" fmla="*/ f4811 1 f3404"/>
              <a:gd name="f6045" fmla="*/ f4812 1 f3405"/>
              <a:gd name="f6046" fmla="*/ f4813 1 f3404"/>
              <a:gd name="f6047" fmla="*/ f4814 1 f3405"/>
              <a:gd name="f6048" fmla="*/ f4815 1 f3404"/>
              <a:gd name="f6049" fmla="*/ f4816 1 f3405"/>
              <a:gd name="f6050" fmla="*/ f4817 1 f3404"/>
              <a:gd name="f6051" fmla="*/ f4818 1 f3405"/>
              <a:gd name="f6052" fmla="*/ f4819 1 f3404"/>
              <a:gd name="f6053" fmla="*/ f4820 1 f3405"/>
              <a:gd name="f6054" fmla="*/ f4821 1 f3404"/>
              <a:gd name="f6055" fmla="*/ f4822 1 f3405"/>
              <a:gd name="f6056" fmla="*/ f4823 1 f3404"/>
              <a:gd name="f6057" fmla="*/ f4824 1 f3405"/>
              <a:gd name="f6058" fmla="*/ f4825 1 f3404"/>
              <a:gd name="f6059" fmla="*/ f4826 1 f3405"/>
              <a:gd name="f6060" fmla="*/ f4827 1 f3404"/>
              <a:gd name="f6061" fmla="*/ f4828 1 f3405"/>
              <a:gd name="f6062" fmla="*/ f4829 1 f3404"/>
              <a:gd name="f6063" fmla="*/ f4830 1 f3405"/>
              <a:gd name="f6064" fmla="*/ f4831 1 f3404"/>
              <a:gd name="f6065" fmla="*/ f4832 1 f3405"/>
              <a:gd name="f6066" fmla="*/ f4833 1 f3404"/>
              <a:gd name="f6067" fmla="*/ f4834 1 f3405"/>
              <a:gd name="f6068" fmla="*/ f4835 1 f3404"/>
              <a:gd name="f6069" fmla="*/ f4836 1 f3405"/>
              <a:gd name="f6070" fmla="*/ f4837 1 f3404"/>
              <a:gd name="f6071" fmla="*/ f4838 1 f3405"/>
              <a:gd name="f6072" fmla="*/ f4839 1 f3404"/>
              <a:gd name="f6073" fmla="*/ f4840 1 f3405"/>
              <a:gd name="f6074" fmla="*/ f4841 1 f3404"/>
              <a:gd name="f6075" fmla="*/ f4842 1 f3405"/>
              <a:gd name="f6076" fmla="*/ f4843 1 f3404"/>
              <a:gd name="f6077" fmla="*/ f4844 1 f3405"/>
              <a:gd name="f6078" fmla="*/ f4845 1 f3404"/>
              <a:gd name="f6079" fmla="*/ f4846 1 f3405"/>
              <a:gd name="f6080" fmla="*/ f4847 1 f3405"/>
              <a:gd name="f6081" fmla="*/ f4848 1 f3404"/>
              <a:gd name="f6082" fmla="*/ f4849 1 f3405"/>
              <a:gd name="f6083" fmla="*/ f4850 1 f3404"/>
              <a:gd name="f6084" fmla="*/ f4851 1 f3405"/>
              <a:gd name="f6085" fmla="*/ f4852 1 f3404"/>
              <a:gd name="f6086" fmla="*/ f4853 1 f3405"/>
              <a:gd name="f6087" fmla="*/ f4854 1 f3404"/>
              <a:gd name="f6088" fmla="*/ f4855 1 f3405"/>
              <a:gd name="f6089" fmla="*/ f4856 1 f3404"/>
              <a:gd name="f6090" fmla="*/ f4857 1 f3405"/>
              <a:gd name="f6091" fmla="*/ f4858 1 f3404"/>
              <a:gd name="f6092" fmla="*/ f4859 1 f3405"/>
              <a:gd name="f6093" fmla="*/ f4860 1 f3404"/>
              <a:gd name="f6094" fmla="*/ f4861 1 f3405"/>
              <a:gd name="f6095" fmla="*/ f4862 1 f3404"/>
              <a:gd name="f6096" fmla="*/ f4863 1 f3405"/>
              <a:gd name="f6097" fmla="*/ f4864 1 f3404"/>
              <a:gd name="f6098" fmla="*/ f4865 1 f3405"/>
              <a:gd name="f6099" fmla="*/ f4866 1 f3404"/>
              <a:gd name="f6100" fmla="*/ f4867 1 f3405"/>
              <a:gd name="f6101" fmla="*/ f4868 1 f3404"/>
              <a:gd name="f6102" fmla="*/ f4869 1 f3405"/>
              <a:gd name="f6103" fmla="*/ f4870 1 f3404"/>
              <a:gd name="f6104" fmla="*/ f4871 1 f3405"/>
              <a:gd name="f6105" fmla="*/ f4872 1 f3405"/>
              <a:gd name="f6106" fmla="*/ f4873 1 f3404"/>
              <a:gd name="f6107" fmla="*/ f4874 1 f3405"/>
              <a:gd name="f6108" fmla="*/ f4875 1 f3404"/>
              <a:gd name="f6109" fmla="*/ f4876 1 f3405"/>
              <a:gd name="f6110" fmla="*/ f4877 1 f3404"/>
              <a:gd name="f6111" fmla="*/ f4878 1 f3405"/>
              <a:gd name="f6112" fmla="*/ f4879 1 f3404"/>
              <a:gd name="f6113" fmla="*/ f4880 1 f3405"/>
              <a:gd name="f6114" fmla="*/ f4881 1 f3404"/>
              <a:gd name="f6115" fmla="*/ f4882 1 f3405"/>
              <a:gd name="f6116" fmla="*/ f4883 1 f3404"/>
              <a:gd name="f6117" fmla="*/ f4884 1 f3405"/>
              <a:gd name="f6118" fmla="*/ f4885 1 f3404"/>
              <a:gd name="f6119" fmla="*/ f4886 1 f3405"/>
              <a:gd name="f6120" fmla="*/ f4887 1 f3404"/>
              <a:gd name="f6121" fmla="*/ f4888 1 f3405"/>
              <a:gd name="f6122" fmla="*/ f4889 1 f3404"/>
              <a:gd name="f6123" fmla="*/ f4890 1 f3405"/>
              <a:gd name="f6124" fmla="*/ f4891 1 f3404"/>
              <a:gd name="f6125" fmla="*/ f4892 1 f3405"/>
              <a:gd name="f6126" fmla="*/ f4893 1 f3404"/>
              <a:gd name="f6127" fmla="*/ f4894 1 f3405"/>
              <a:gd name="f6128" fmla="*/ f4895 1 f3404"/>
              <a:gd name="f6129" fmla="*/ f4896 1 f3405"/>
              <a:gd name="f6130" fmla="*/ f4897 1 f3404"/>
              <a:gd name="f6131" fmla="*/ f4898 1 f3405"/>
              <a:gd name="f6132" fmla="*/ f4899 1 f3404"/>
              <a:gd name="f6133" fmla="*/ f4900 1 f3405"/>
              <a:gd name="f6134" fmla="*/ f4901 1 f3404"/>
              <a:gd name="f6135" fmla="*/ f4902 1 f3405"/>
              <a:gd name="f6136" fmla="*/ f4903 1 f3405"/>
              <a:gd name="f6137" fmla="*/ f4904 1 f3404"/>
              <a:gd name="f6138" fmla="*/ f4905 1 f3405"/>
              <a:gd name="f6139" fmla="*/ f4906 1 f3404"/>
              <a:gd name="f6140" fmla="*/ f4907 1 f3405"/>
              <a:gd name="f6141" fmla="*/ f4908 1 f3404"/>
              <a:gd name="f6142" fmla="*/ f4909 1 f3405"/>
              <a:gd name="f6143" fmla="*/ f4910 1 f3404"/>
              <a:gd name="f6144" fmla="*/ f4911 1 f3404"/>
              <a:gd name="f6145" fmla="*/ f4912 1 f3405"/>
              <a:gd name="f6146" fmla="*/ f4913 1 f3404"/>
              <a:gd name="f6147" fmla="*/ f4914 1 f3405"/>
              <a:gd name="f6148" fmla="*/ f4915 1 f3405"/>
              <a:gd name="f6149" fmla="*/ f4916 1 f3404"/>
              <a:gd name="f6150" fmla="*/ f4917 1 f3405"/>
              <a:gd name="f6151" fmla="*/ f4918 1 f3404"/>
              <a:gd name="f6152" fmla="*/ f4919 1 f3405"/>
              <a:gd name="f6153" fmla="*/ f4920 1 f3405"/>
              <a:gd name="f6154" fmla="*/ f4921 1 f3404"/>
              <a:gd name="f6155" fmla="*/ f4922 1 f3405"/>
              <a:gd name="f6156" fmla="*/ f4923 1 f3404"/>
              <a:gd name="f6157" fmla="*/ f4924 1 f3405"/>
              <a:gd name="f6158" fmla="*/ f4925 1 f3404"/>
              <a:gd name="f6159" fmla="*/ f4926 1 f3405"/>
              <a:gd name="f6160" fmla="*/ f4927 1 f3404"/>
              <a:gd name="f6161" fmla="*/ f4928 1 f3405"/>
              <a:gd name="f6162" fmla="*/ f4929 1 f3404"/>
              <a:gd name="f6163" fmla="*/ f4930 1 f3405"/>
              <a:gd name="f6164" fmla="*/ f4931 1 f3404"/>
              <a:gd name="f6165" fmla="*/ f4932 1 f3405"/>
              <a:gd name="f6166" fmla="*/ f4933 1 f3405"/>
              <a:gd name="f6167" fmla="*/ f4934 1 f3404"/>
              <a:gd name="f6168" fmla="*/ f4935 1 f3405"/>
              <a:gd name="f6169" fmla="*/ f4936 1 f3404"/>
              <a:gd name="f6170" fmla="*/ f4937 1 f3405"/>
              <a:gd name="f6171" fmla="*/ f4938 1 f3404"/>
              <a:gd name="f6172" fmla="*/ f4939 1 f3405"/>
              <a:gd name="f6173" fmla="*/ f4940 1 f3404"/>
              <a:gd name="f6174" fmla="*/ f4941 1 f3405"/>
              <a:gd name="f6175" fmla="*/ f4942 1 f3404"/>
              <a:gd name="f6176" fmla="*/ f4943 1 f3405"/>
              <a:gd name="f6177" fmla="*/ f4944 1 f3404"/>
              <a:gd name="f6178" fmla="*/ f4945 1 f3405"/>
              <a:gd name="f6179" fmla="*/ f4946 1 f3404"/>
              <a:gd name="f6180" fmla="*/ f4947 1 f3405"/>
              <a:gd name="f6181" fmla="*/ f4948 1 f3404"/>
              <a:gd name="f6182" fmla="*/ f4949 1 f3405"/>
              <a:gd name="f6183" fmla="*/ f4950 1 f3404"/>
              <a:gd name="f6184" fmla="*/ f4951 1 f3405"/>
              <a:gd name="f6185" fmla="*/ f4952 1 f3404"/>
              <a:gd name="f6186" fmla="*/ f4953 1 f3405"/>
              <a:gd name="f6187" fmla="*/ f4954 1 f3404"/>
              <a:gd name="f6188" fmla="*/ f4955 1 f3405"/>
              <a:gd name="f6189" fmla="*/ f4956 1 f3405"/>
              <a:gd name="f6190" fmla="*/ f4957 1 f3404"/>
              <a:gd name="f6191" fmla="*/ f4958 1 f3405"/>
              <a:gd name="f6192" fmla="*/ f4959 1 f3404"/>
              <a:gd name="f6193" fmla="*/ f4960 1 f3405"/>
              <a:gd name="f6194" fmla="*/ f4961 1 f3404"/>
              <a:gd name="f6195" fmla="*/ f4962 1 f3405"/>
              <a:gd name="f6196" fmla="*/ f4963 1 f3404"/>
              <a:gd name="f6197" fmla="*/ f4964 1 f3405"/>
              <a:gd name="f6198" fmla="*/ f4965 1 f3404"/>
              <a:gd name="f6199" fmla="*/ f4966 1 f3405"/>
              <a:gd name="f6200" fmla="*/ f4967 1 f3404"/>
              <a:gd name="f6201" fmla="*/ f4968 1 f3405"/>
              <a:gd name="f6202" fmla="*/ f4969 1 f3404"/>
              <a:gd name="f6203" fmla="*/ f4970 1 f3405"/>
              <a:gd name="f6204" fmla="*/ f4971 1 f3404"/>
              <a:gd name="f6205" fmla="*/ f4972 1 f3405"/>
              <a:gd name="f6206" fmla="*/ f4973 1 f3404"/>
              <a:gd name="f6207" fmla="*/ f4974 1 f3405"/>
              <a:gd name="f6208" fmla="*/ f4975 1 f3404"/>
              <a:gd name="f6209" fmla="*/ f4976 1 f3405"/>
              <a:gd name="f6210" fmla="*/ f4977 1 f3404"/>
              <a:gd name="f6211" fmla="*/ f4978 1 f3405"/>
              <a:gd name="f6212" fmla="*/ f4979 1 f3404"/>
              <a:gd name="f6213" fmla="*/ f4980 1 f3405"/>
              <a:gd name="f6214" fmla="*/ f4981 1 f3405"/>
              <a:gd name="f6215" fmla="*/ f4982 1 f3404"/>
              <a:gd name="f6216" fmla="*/ f4983 1 f3405"/>
              <a:gd name="f6217" fmla="*/ f4984 1 f3404"/>
              <a:gd name="f6218" fmla="*/ f4985 1 f3405"/>
              <a:gd name="f6219" fmla="*/ f4986 1 f3404"/>
              <a:gd name="f6220" fmla="*/ f4987 1 f3405"/>
              <a:gd name="f6221" fmla="*/ f4988 1 f3404"/>
              <a:gd name="f6222" fmla="*/ f4989 1 f3405"/>
              <a:gd name="f6223" fmla="*/ f4990 1 f3404"/>
              <a:gd name="f6224" fmla="*/ f4991 1 f3405"/>
              <a:gd name="f6225" fmla="*/ f4992 1 f3404"/>
              <a:gd name="f6226" fmla="*/ f4993 1 f3405"/>
              <a:gd name="f6227" fmla="*/ f4994 1 f3405"/>
              <a:gd name="f6228" fmla="*/ f4995 1 f3404"/>
              <a:gd name="f6229" fmla="*/ f4996 1 f3405"/>
              <a:gd name="f6230" fmla="*/ f4997 1 f3404"/>
              <a:gd name="f6231" fmla="*/ f4998 1 f3405"/>
              <a:gd name="f6232" fmla="*/ f4999 1 f3404"/>
              <a:gd name="f6233" fmla="*/ f5000 1 f3405"/>
              <a:gd name="f6234" fmla="*/ f5001 1 f3404"/>
              <a:gd name="f6235" fmla="*/ f5002 1 f3405"/>
              <a:gd name="f6236" fmla="*/ f5003 1 f3404"/>
              <a:gd name="f6237" fmla="*/ f5004 1 f3405"/>
              <a:gd name="f6238" fmla="*/ f5005 1 f3404"/>
              <a:gd name="f6239" fmla="*/ f5006 1 f3405"/>
              <a:gd name="f6240" fmla="*/ f5007 1 f3405"/>
              <a:gd name="f6241" fmla="*/ f5008 1 f3404"/>
              <a:gd name="f6242" fmla="*/ f5009 1 f3405"/>
              <a:gd name="f6243" fmla="*/ f5010 1 f3404"/>
              <a:gd name="f6244" fmla="*/ f5011 1 f3405"/>
              <a:gd name="f6245" fmla="*/ f5012 1 f3404"/>
              <a:gd name="f6246" fmla="*/ f5013 1 f3405"/>
              <a:gd name="f6247" fmla="*/ f5014 1 f3404"/>
              <a:gd name="f6248" fmla="*/ f5015 1 f3405"/>
              <a:gd name="f6249" fmla="*/ f5016 1 f3404"/>
              <a:gd name="f6250" fmla="*/ f5017 1 f3405"/>
              <a:gd name="f6251" fmla="*/ f5018 1 f3404"/>
              <a:gd name="f6252" fmla="*/ f5019 1 f3405"/>
              <a:gd name="f6253" fmla="*/ f5020 1 f3404"/>
              <a:gd name="f6254" fmla="*/ f5021 1 f3405"/>
              <a:gd name="f6255" fmla="*/ f5022 1 f3404"/>
              <a:gd name="f6256" fmla="*/ f5023 1 f3405"/>
              <a:gd name="f6257" fmla="*/ f5024 1 f3404"/>
              <a:gd name="f6258" fmla="*/ f5025 1 f3405"/>
              <a:gd name="f6259" fmla="*/ f5026 1 f3404"/>
              <a:gd name="f6260" fmla="*/ f5027 1 f3405"/>
              <a:gd name="f6261" fmla="*/ f5028 1 f3405"/>
              <a:gd name="f6262" fmla="*/ f5029 1 f3404"/>
              <a:gd name="f6263" fmla="*/ f5030 1 f3405"/>
              <a:gd name="f6264" fmla="*/ f5031 1 f3404"/>
              <a:gd name="f6265" fmla="*/ f5032 1 f3405"/>
              <a:gd name="f6266" fmla="*/ f5033 1 f3404"/>
              <a:gd name="f6267" fmla="*/ f5034 1 f3405"/>
              <a:gd name="f6268" fmla="*/ f5035 1 f3404"/>
              <a:gd name="f6269" fmla="*/ f5036 1 f3405"/>
              <a:gd name="f6270" fmla="*/ f5037 1 f3404"/>
              <a:gd name="f6271" fmla="*/ f5038 1 f3405"/>
              <a:gd name="f6272" fmla="*/ f5039 1 f3404"/>
              <a:gd name="f6273" fmla="*/ f5040 1 f3405"/>
              <a:gd name="f6274" fmla="*/ f5041 1 f3404"/>
              <a:gd name="f6275" fmla="*/ f5042 1 f3405"/>
              <a:gd name="f6276" fmla="*/ f5043 1 f3404"/>
              <a:gd name="f6277" fmla="*/ f5044 1 f3405"/>
              <a:gd name="f6278" fmla="*/ f5045 1 f3404"/>
              <a:gd name="f6279" fmla="*/ f5046 1 f3405"/>
              <a:gd name="f6280" fmla="*/ f5047 1 f3404"/>
              <a:gd name="f6281" fmla="*/ f5048 1 f3405"/>
              <a:gd name="f6282" fmla="*/ f5049 1 f3404"/>
              <a:gd name="f6283" fmla="*/ f5050 1 f3405"/>
              <a:gd name="f6284" fmla="*/ f5051 1 f3404"/>
              <a:gd name="f6285" fmla="*/ f5052 1 f3405"/>
              <a:gd name="f6286" fmla="*/ f5053 1 f3404"/>
              <a:gd name="f6287" fmla="*/ f5054 1 f3405"/>
              <a:gd name="f6288" fmla="*/ f5055 1 f3404"/>
              <a:gd name="f6289" fmla="*/ f5056 1 f3405"/>
              <a:gd name="f6290" fmla="*/ f5057 1 f3405"/>
              <a:gd name="f6291" fmla="*/ f5058 1 f3404"/>
              <a:gd name="f6292" fmla="*/ f5059 1 f3405"/>
              <a:gd name="f6293" fmla="*/ f5060 1 f3404"/>
              <a:gd name="f6294" fmla="*/ f5061 1 f3405"/>
              <a:gd name="f6295" fmla="*/ f5062 1 f3404"/>
              <a:gd name="f6296" fmla="*/ f5063 1 f3405"/>
              <a:gd name="f6297" fmla="*/ f5064 1 f3404"/>
              <a:gd name="f6298" fmla="*/ f5065 1 f3405"/>
              <a:gd name="f6299" fmla="*/ f5066 1 f3404"/>
              <a:gd name="f6300" fmla="*/ f5067 1 f3404"/>
              <a:gd name="f6301" fmla="*/ f5068 1 f3405"/>
              <a:gd name="f6302" fmla="*/ f5069 1 f3404"/>
              <a:gd name="f6303" fmla="*/ f5070 1 f3405"/>
              <a:gd name="f6304" fmla="*/ f5071 1 f3404"/>
              <a:gd name="f6305" fmla="*/ f5072 1 f3405"/>
              <a:gd name="f6306" fmla="*/ f5073 1 f3404"/>
              <a:gd name="f6307" fmla="*/ f5074 1 f3405"/>
              <a:gd name="f6308" fmla="*/ f5075 1 f3404"/>
              <a:gd name="f6309" fmla="*/ f5076 1 f3405"/>
              <a:gd name="f6310" fmla="*/ f5077 1 f3404"/>
              <a:gd name="f6311" fmla="*/ f5078 1 f3405"/>
              <a:gd name="f6312" fmla="*/ f5079 1 f3404"/>
              <a:gd name="f6313" fmla="*/ f5080 1 f3405"/>
              <a:gd name="f6314" fmla="*/ f5081 1 f3404"/>
              <a:gd name="f6315" fmla="*/ f5082 1 f3405"/>
              <a:gd name="f6316" fmla="*/ f5083 1 f3404"/>
              <a:gd name="f6317" fmla="*/ f5084 1 f3405"/>
              <a:gd name="f6318" fmla="*/ f5085 1 f3404"/>
              <a:gd name="f6319" fmla="*/ f5086 1 f3405"/>
              <a:gd name="f6320" fmla="*/ f5087 1 f3404"/>
              <a:gd name="f6321" fmla="*/ f5088 1 f3405"/>
              <a:gd name="f6322" fmla="*/ f5089 1 f3404"/>
              <a:gd name="f6323" fmla="*/ f5090 1 f3405"/>
              <a:gd name="f6324" fmla="*/ f5091 1 f3404"/>
              <a:gd name="f6325" fmla="*/ f5092 1 f3405"/>
              <a:gd name="f6326" fmla="*/ f5093 1 f3404"/>
              <a:gd name="f6327" fmla="*/ f5094 1 f3405"/>
              <a:gd name="f6328" fmla="*/ f5095 1 f3404"/>
              <a:gd name="f6329" fmla="*/ f5096 1 f3405"/>
              <a:gd name="f6330" fmla="*/ f5097 1 f3404"/>
              <a:gd name="f6331" fmla="*/ f5098 1 f3405"/>
              <a:gd name="f6332" fmla="*/ f5099 1 f3404"/>
              <a:gd name="f6333" fmla="*/ f5100 1 f3405"/>
              <a:gd name="f6334" fmla="*/ f5101 1 f3404"/>
              <a:gd name="f6335" fmla="*/ f5102 1 f3405"/>
              <a:gd name="f6336" fmla="*/ f5103 1 f3404"/>
              <a:gd name="f6337" fmla="*/ f5104 1 f3405"/>
              <a:gd name="f6338" fmla="*/ f5105 1 f3404"/>
              <a:gd name="f6339" fmla="*/ f5106 1 f3405"/>
              <a:gd name="f6340" fmla="*/ f5107 1 f3404"/>
              <a:gd name="f6341" fmla="*/ f5108 1 f3405"/>
              <a:gd name="f6342" fmla="*/ f5109 1 f3404"/>
              <a:gd name="f6343" fmla="*/ f5110 1 f3405"/>
              <a:gd name="f6344" fmla="*/ f5111 1 f3404"/>
              <a:gd name="f6345" fmla="*/ f5112 1 f3405"/>
              <a:gd name="f6346" fmla="*/ f5113 1 f3404"/>
              <a:gd name="f6347" fmla="*/ f5114 1 f3405"/>
              <a:gd name="f6348" fmla="*/ f5115 1 f3405"/>
              <a:gd name="f6349" fmla="*/ f5116 1 f3404"/>
              <a:gd name="f6350" fmla="*/ f5117 1 f3405"/>
              <a:gd name="f6351" fmla="*/ f5118 1 f3404"/>
              <a:gd name="f6352" fmla="*/ f5119 1 f3405"/>
              <a:gd name="f6353" fmla="*/ f5120 1 f3404"/>
              <a:gd name="f6354" fmla="*/ f5121 1 f3405"/>
              <a:gd name="f6355" fmla="*/ f5122 1 f3404"/>
              <a:gd name="f6356" fmla="*/ f5123 1 f3405"/>
              <a:gd name="f6357" fmla="*/ f5124 1 f3404"/>
              <a:gd name="f6358" fmla="*/ f5125 1 f3405"/>
              <a:gd name="f6359" fmla="*/ f5126 1 f3404"/>
              <a:gd name="f6360" fmla="*/ f5127 1 f3405"/>
              <a:gd name="f6361" fmla="*/ f5128 1 f3404"/>
              <a:gd name="f6362" fmla="*/ f5129 1 f3405"/>
              <a:gd name="f6363" fmla="*/ f5130 1 f3404"/>
              <a:gd name="f6364" fmla="*/ f5131 1 f3405"/>
              <a:gd name="f6365" fmla="*/ f5132 1 f3404"/>
              <a:gd name="f6366" fmla="*/ f5133 1 f3405"/>
              <a:gd name="f6367" fmla="*/ f5134 1 f3405"/>
              <a:gd name="f6368" fmla="*/ f5135 1 f3404"/>
              <a:gd name="f6369" fmla="*/ f5136 1 f3405"/>
              <a:gd name="f6370" fmla="*/ f5137 1 f3404"/>
              <a:gd name="f6371" fmla="*/ f5138 1 f3405"/>
              <a:gd name="f6372" fmla="*/ f5139 1 f3404"/>
              <a:gd name="f6373" fmla="*/ f5140 1 f3405"/>
              <a:gd name="f6374" fmla="*/ f5141 1 f3404"/>
              <a:gd name="f6375" fmla="*/ f5142 1 f3405"/>
              <a:gd name="f6376" fmla="*/ f5143 1 f3404"/>
              <a:gd name="f6377" fmla="*/ f5144 1 f3405"/>
              <a:gd name="f6378" fmla="*/ f5145 1 f3404"/>
              <a:gd name="f6379" fmla="*/ f5146 1 f3405"/>
              <a:gd name="f6380" fmla="*/ f5147 1 f3404"/>
              <a:gd name="f6381" fmla="*/ f5148 1 f3405"/>
              <a:gd name="f6382" fmla="*/ f5149 1 f3404"/>
              <a:gd name="f6383" fmla="*/ f5150 1 f3405"/>
              <a:gd name="f6384" fmla="*/ f5151 1 f3404"/>
              <a:gd name="f6385" fmla="*/ f5152 1 f3405"/>
              <a:gd name="f6386" fmla="*/ f5153 1 f3404"/>
              <a:gd name="f6387" fmla="*/ f5154 1 f3405"/>
              <a:gd name="f6388" fmla="*/ f5155 1 f3404"/>
              <a:gd name="f6389" fmla="*/ f5156 1 f3405"/>
              <a:gd name="f6390" fmla="*/ f5157 1 f3404"/>
              <a:gd name="f6391" fmla="*/ f5158 1 f3405"/>
              <a:gd name="f6392" fmla="*/ f5159 1 f3404"/>
              <a:gd name="f6393" fmla="*/ f5160 1 f3405"/>
              <a:gd name="f6394" fmla="*/ f5161 1 f3404"/>
              <a:gd name="f6395" fmla="*/ f5162 1 f3405"/>
              <a:gd name="f6396" fmla="*/ f5163 1 f3404"/>
              <a:gd name="f6397" fmla="*/ f5164 1 f3405"/>
              <a:gd name="f6398" fmla="*/ f5165 1 f3404"/>
              <a:gd name="f6399" fmla="*/ f5166 1 f3405"/>
              <a:gd name="f6400" fmla="*/ f5167 1 f3404"/>
              <a:gd name="f6401" fmla="*/ f5168 1 f3405"/>
              <a:gd name="f6402" fmla="*/ f5169 1 f3404"/>
              <a:gd name="f6403" fmla="*/ f5170 1 f3405"/>
              <a:gd name="f6404" fmla="*/ f5171 1 f3404"/>
              <a:gd name="f6405" fmla="*/ f5172 1 f3405"/>
              <a:gd name="f6406" fmla="*/ f5173 1 f3404"/>
              <a:gd name="f6407" fmla="*/ f5174 1 f3405"/>
              <a:gd name="f6408" fmla="*/ f5175 1 f3404"/>
              <a:gd name="f6409" fmla="*/ f5176 1 f3405"/>
              <a:gd name="f6410" fmla="*/ f5177 1 f3404"/>
              <a:gd name="f6411" fmla="*/ f5178 1 f3405"/>
              <a:gd name="f6412" fmla="*/ f5179 1 f3404"/>
              <a:gd name="f6413" fmla="*/ f5180 1 f3405"/>
              <a:gd name="f6414" fmla="*/ f5181 1 f3404"/>
              <a:gd name="f6415" fmla="*/ f5182 1 f3405"/>
              <a:gd name="f6416" fmla="*/ f5183 1 f3405"/>
              <a:gd name="f6417" fmla="*/ f5184 1 f3405"/>
              <a:gd name="f6418" fmla="*/ f5185 1 f3404"/>
              <a:gd name="f6419" fmla="*/ f5186 1 f3405"/>
              <a:gd name="f6420" fmla="*/ f5187 1 f3404"/>
              <a:gd name="f6421" fmla="*/ f5188 1 f3405"/>
              <a:gd name="f6422" fmla="*/ f5189 1 f3404"/>
              <a:gd name="f6423" fmla="*/ f5190 1 f3405"/>
              <a:gd name="f6424" fmla="*/ f5191 1 f3404"/>
              <a:gd name="f6425" fmla="*/ f5192 1 f3405"/>
              <a:gd name="f6426" fmla="*/ f5193 1 f3404"/>
              <a:gd name="f6427" fmla="*/ f5194 1 f3404"/>
              <a:gd name="f6428" fmla="*/ f5195 1 f3405"/>
              <a:gd name="f6429" fmla="*/ f5196 1 f3404"/>
              <a:gd name="f6430" fmla="*/ f5197 1 f3405"/>
              <a:gd name="f6431" fmla="*/ f5198 1 f3404"/>
              <a:gd name="f6432" fmla="*/ f5199 1 f3405"/>
              <a:gd name="f6433" fmla="*/ f5200 1 f3404"/>
              <a:gd name="f6434" fmla="*/ f5201 1 f3405"/>
              <a:gd name="f6435" fmla="*/ f5202 1 f3404"/>
              <a:gd name="f6436" fmla="*/ f5203 1 f3405"/>
              <a:gd name="f6437" fmla="*/ f5204 1 f3404"/>
              <a:gd name="f6438" fmla="*/ f5205 1 f3405"/>
              <a:gd name="f6439" fmla="*/ f5206 1 f3404"/>
              <a:gd name="f6440" fmla="*/ f5207 1 f3405"/>
              <a:gd name="f6441" fmla="*/ f5208 1 f3404"/>
              <a:gd name="f6442" fmla="*/ f5209 1 f3405"/>
              <a:gd name="f6443" fmla="*/ f5210 1 f3404"/>
              <a:gd name="f6444" fmla="*/ f5211 1 f3405"/>
              <a:gd name="f6445" fmla="*/ f5212 1 f3404"/>
              <a:gd name="f6446" fmla="*/ f5213 1 f3405"/>
              <a:gd name="f6447" fmla="*/ f5214 1 f3404"/>
              <a:gd name="f6448" fmla="*/ f5215 1 f3405"/>
              <a:gd name="f6449" fmla="*/ f5216 1 f3405"/>
              <a:gd name="f6450" fmla="*/ f5217 1 f3404"/>
              <a:gd name="f6451" fmla="*/ f5218 1 f3405"/>
              <a:gd name="f6452" fmla="*/ f5219 1 f3404"/>
              <a:gd name="f6453" fmla="*/ f5220 1 f3405"/>
              <a:gd name="f6454" fmla="*/ f5221 1 f3404"/>
              <a:gd name="f6455" fmla="*/ f5222 1 f3405"/>
              <a:gd name="f6456" fmla="*/ f5223 1 f3404"/>
              <a:gd name="f6457" fmla="*/ f5224 1 f3405"/>
              <a:gd name="f6458" fmla="*/ f5225 1 f3404"/>
              <a:gd name="f6459" fmla="*/ f5226 1 f3405"/>
              <a:gd name="f6460" fmla="*/ f5227 1 f3404"/>
              <a:gd name="f6461" fmla="*/ f5228 1 f3405"/>
              <a:gd name="f6462" fmla="*/ f5229 1 f3404"/>
              <a:gd name="f6463" fmla="*/ f5230 1 f3405"/>
              <a:gd name="f6464" fmla="*/ f5231 1 f3404"/>
              <a:gd name="f6465" fmla="*/ f5232 1 f3405"/>
              <a:gd name="f6466" fmla="*/ f5233 1 f3404"/>
              <a:gd name="f6467" fmla="*/ f5234 1 f3405"/>
              <a:gd name="f6468" fmla="*/ f5235 1 f3404"/>
              <a:gd name="f6469" fmla="*/ f5236 1 f3405"/>
              <a:gd name="f6470" fmla="*/ f5237 1 f3404"/>
              <a:gd name="f6471" fmla="*/ f5238 1 f3405"/>
              <a:gd name="f6472" fmla="*/ f5239 1 f3404"/>
              <a:gd name="f6473" fmla="*/ f5240 1 f3405"/>
              <a:gd name="f6474" fmla="*/ f5241 1 f3404"/>
              <a:gd name="f6475" fmla="*/ f5242 1 f3405"/>
              <a:gd name="f6476" fmla="*/ f5243 1 f3404"/>
              <a:gd name="f6477" fmla="*/ f5244 1 f3405"/>
              <a:gd name="f6478" fmla="*/ f5245 1 f3404"/>
              <a:gd name="f6479" fmla="*/ f5246 1 f3405"/>
              <a:gd name="f6480" fmla="*/ f5247 1 f3404"/>
              <a:gd name="f6481" fmla="*/ f5248 1 f3405"/>
              <a:gd name="f6482" fmla="*/ f5249 1 f3404"/>
              <a:gd name="f6483" fmla="*/ f5250 1 f3405"/>
              <a:gd name="f6484" fmla="*/ f5251 1 f3404"/>
              <a:gd name="f6485" fmla="*/ f5252 1 f3405"/>
              <a:gd name="f6486" fmla="*/ f5253 1 f3404"/>
              <a:gd name="f6487" fmla="*/ f5254 1 f3405"/>
              <a:gd name="f6488" fmla="*/ f5255 1 f3404"/>
              <a:gd name="f6489" fmla="*/ f5256 1 f3405"/>
              <a:gd name="f6490" fmla="*/ f5257 1 f3404"/>
              <a:gd name="f6491" fmla="*/ f5258 1 f3405"/>
              <a:gd name="f6492" fmla="*/ f5259 1 f3404"/>
              <a:gd name="f6493" fmla="*/ f5260 1 f3405"/>
              <a:gd name="f6494" fmla="*/ f5261 1 f3404"/>
              <a:gd name="f6495" fmla="*/ f5262 1 f3405"/>
              <a:gd name="f6496" fmla="*/ f5263 1 f3404"/>
              <a:gd name="f6497" fmla="*/ f5264 1 f3405"/>
              <a:gd name="f6498" fmla="*/ f5265 1 f3404"/>
              <a:gd name="f6499" fmla="*/ f5266 1 f3405"/>
              <a:gd name="f6500" fmla="*/ f5267 1 f3404"/>
              <a:gd name="f6501" fmla="*/ f5268 1 f3405"/>
              <a:gd name="f6502" fmla="*/ f5269 1 f3404"/>
              <a:gd name="f6503" fmla="*/ f5270 1 f3405"/>
              <a:gd name="f6504" fmla="*/ f5271 1 f3404"/>
              <a:gd name="f6505" fmla="*/ f5272 1 f3405"/>
              <a:gd name="f6506" fmla="*/ f5273 1 f3404"/>
              <a:gd name="f6507" fmla="*/ f5274 1 f3405"/>
              <a:gd name="f6508" fmla="*/ f5275 1 f3404"/>
              <a:gd name="f6509" fmla="*/ f5276 1 f3405"/>
              <a:gd name="f6510" fmla="*/ f5277 1 f3404"/>
              <a:gd name="f6511" fmla="*/ f5278 1 f3405"/>
              <a:gd name="f6512" fmla="*/ f5279 1 f3404"/>
              <a:gd name="f6513" fmla="*/ f5280 1 f3405"/>
              <a:gd name="f6514" fmla="*/ f5281 1 f3404"/>
              <a:gd name="f6515" fmla="*/ f5282 1 f3405"/>
              <a:gd name="f6516" fmla="*/ f5283 1 f3404"/>
              <a:gd name="f6517" fmla="*/ f5284 1 f3405"/>
              <a:gd name="f6518" fmla="*/ f5285 1 f3404"/>
              <a:gd name="f6519" fmla="*/ f5286 1 f3405"/>
              <a:gd name="f6520" fmla="*/ f5287 1 f3404"/>
              <a:gd name="f6521" fmla="*/ f5288 1 f3405"/>
              <a:gd name="f6522" fmla="*/ f5289 1 f3404"/>
              <a:gd name="f6523" fmla="*/ f5290 1 f3405"/>
              <a:gd name="f6524" fmla="*/ f5291 1 f3404"/>
              <a:gd name="f6525" fmla="*/ f5292 1 f3405"/>
              <a:gd name="f6526" fmla="*/ f5293 1 f3404"/>
              <a:gd name="f6527" fmla="*/ f5294 1 f3405"/>
              <a:gd name="f6528" fmla="*/ f5295 1 f3404"/>
              <a:gd name="f6529" fmla="*/ f5296 1 f3405"/>
              <a:gd name="f6530" fmla="*/ f5297 1 f3404"/>
              <a:gd name="f6531" fmla="*/ f5298 1 f3405"/>
              <a:gd name="f6532" fmla="*/ f5299 1 f3404"/>
              <a:gd name="f6533" fmla="*/ f5300 1 f3405"/>
              <a:gd name="f6534" fmla="*/ f5301 1 f3404"/>
              <a:gd name="f6535" fmla="*/ f5302 1 f3405"/>
              <a:gd name="f6536" fmla="*/ f5303 1 f3404"/>
              <a:gd name="f6537" fmla="*/ f5304 1 f3405"/>
              <a:gd name="f6538" fmla="*/ f5305 1 f3404"/>
              <a:gd name="f6539" fmla="*/ f5306 1 f3405"/>
              <a:gd name="f6540" fmla="*/ f5307 1 f3405"/>
              <a:gd name="f6541" fmla="*/ f5308 1 f3404"/>
              <a:gd name="f6542" fmla="*/ f5309 1 f3405"/>
              <a:gd name="f6543" fmla="*/ f5310 1 f3404"/>
              <a:gd name="f6544" fmla="*/ f5311 1 f3405"/>
              <a:gd name="f6545" fmla="*/ f5312 1 f3404"/>
              <a:gd name="f6546" fmla="*/ f5313 1 f3405"/>
              <a:gd name="f6547" fmla="*/ f5314 1 f3404"/>
              <a:gd name="f6548" fmla="*/ f5315 1 f3405"/>
              <a:gd name="f6549" fmla="*/ f5316 1 f3404"/>
              <a:gd name="f6550" fmla="*/ f5317 1 f3405"/>
              <a:gd name="f6551" fmla="*/ f5318 1 f3404"/>
              <a:gd name="f6552" fmla="*/ f5319 1 f3405"/>
              <a:gd name="f6553" fmla="*/ f5320 1 f3404"/>
              <a:gd name="f6554" fmla="*/ f5321 1 f3405"/>
              <a:gd name="f6555" fmla="*/ f5322 1 f3404"/>
              <a:gd name="f6556" fmla="*/ f5323 1 f3405"/>
              <a:gd name="f6557" fmla="*/ f5324 1 f3404"/>
              <a:gd name="f6558" fmla="*/ f5325 1 f3405"/>
              <a:gd name="f6559" fmla="*/ f5326 1 f3404"/>
              <a:gd name="f6560" fmla="*/ f5327 1 f3405"/>
              <a:gd name="f6561" fmla="*/ f5328 1 f3405"/>
              <a:gd name="f6562" fmla="*/ f5329 1 f3404"/>
              <a:gd name="f6563" fmla="*/ f5330 1 f3405"/>
              <a:gd name="f6564" fmla="*/ f5331 1 f3404"/>
              <a:gd name="f6565" fmla="*/ f5332 1 f3405"/>
              <a:gd name="f6566" fmla="*/ f5333 1 f3404"/>
              <a:gd name="f6567" fmla="*/ f5334 1 f3405"/>
              <a:gd name="f6568" fmla="*/ f5335 1 f3404"/>
              <a:gd name="f6569" fmla="*/ f5336 1 f3405"/>
              <a:gd name="f6570" fmla="*/ f5337 1 f3404"/>
              <a:gd name="f6571" fmla="*/ f5338 1 f3405"/>
              <a:gd name="f6572" fmla="*/ f5339 1 f3404"/>
              <a:gd name="f6573" fmla="*/ f5340 1 f3405"/>
              <a:gd name="f6574" fmla="*/ f5341 1 f3404"/>
              <a:gd name="f6575" fmla="*/ f5342 1 f3405"/>
              <a:gd name="f6576" fmla="*/ f5343 1 f3404"/>
              <a:gd name="f6577" fmla="*/ f5344 1 f3405"/>
              <a:gd name="f6578" fmla="*/ f5345 1 f3404"/>
              <a:gd name="f6579" fmla="*/ f5346 1 f3405"/>
              <a:gd name="f6580" fmla="*/ f5347 1 f3404"/>
              <a:gd name="f6581" fmla="*/ f5348 1 f3405"/>
              <a:gd name="f6582" fmla="*/ f5349 1 f3404"/>
              <a:gd name="f6583" fmla="*/ f5350 1 f3405"/>
              <a:gd name="f6584" fmla="*/ f5351 1 f3404"/>
              <a:gd name="f6585" fmla="*/ f5352 1 f3405"/>
              <a:gd name="f6586" fmla="*/ f5353 1 f3404"/>
              <a:gd name="f6587" fmla="*/ f5354 1 f3405"/>
              <a:gd name="f6588" fmla="*/ f5355 1 f3404"/>
              <a:gd name="f6589" fmla="*/ f5356 1 f3405"/>
              <a:gd name="f6590" fmla="*/ f5357 1 f3404"/>
              <a:gd name="f6591" fmla="*/ f5358 1 f3405"/>
              <a:gd name="f6592" fmla="*/ f5359 1 f3404"/>
              <a:gd name="f6593" fmla="*/ f5360 1 f3405"/>
              <a:gd name="f6594" fmla="*/ f5361 1 f3404"/>
              <a:gd name="f6595" fmla="*/ f5362 1 f3404"/>
              <a:gd name="f6596" fmla="*/ f5363 1 f3405"/>
              <a:gd name="f6597" fmla="*/ f5364 1 f3404"/>
              <a:gd name="f6598" fmla="*/ f5365 1 f3404"/>
              <a:gd name="f6599" fmla="*/ f5366 1 f3405"/>
              <a:gd name="f6600" fmla="*/ f5367 1 f3404"/>
              <a:gd name="f6601" fmla="*/ f5368 1 f3405"/>
              <a:gd name="f6602" fmla="*/ f5369 1 f3404"/>
              <a:gd name="f6603" fmla="*/ f5370 1 f3405"/>
              <a:gd name="f6604" fmla="*/ f5371 1 f3404"/>
              <a:gd name="f6605" fmla="*/ f5372 1 f3405"/>
              <a:gd name="f6606" fmla="*/ f5373 1 f3404"/>
              <a:gd name="f6607" fmla="*/ f5374 1 f3405"/>
              <a:gd name="f6608" fmla="*/ f5375 1 f3404"/>
              <a:gd name="f6609" fmla="*/ f5376 1 f3405"/>
              <a:gd name="f6610" fmla="*/ f5377 1 f3404"/>
              <a:gd name="f6611" fmla="*/ f5378 1 f3405"/>
              <a:gd name="f6612" fmla="*/ f5379 1 f3404"/>
              <a:gd name="f6613" fmla="*/ f5380 1 f3405"/>
              <a:gd name="f6614" fmla="*/ f5381 1 f3404"/>
              <a:gd name="f6615" fmla="*/ f5382 1 f3405"/>
              <a:gd name="f6616" fmla="*/ f5383 1 f3404"/>
              <a:gd name="f6617" fmla="*/ f5384 1 f3405"/>
              <a:gd name="f6618" fmla="*/ f5385 1 f3404"/>
              <a:gd name="f6619" fmla="*/ f5386 1 f3405"/>
              <a:gd name="f6620" fmla="*/ f5387 1 f3404"/>
              <a:gd name="f6621" fmla="*/ f5388 1 f3405"/>
              <a:gd name="f6622" fmla="*/ f5389 1 f3404"/>
              <a:gd name="f6623" fmla="*/ f5390 1 f3405"/>
              <a:gd name="f6624" fmla="*/ f5391 1 f3404"/>
              <a:gd name="f6625" fmla="*/ f5392 1 f3404"/>
              <a:gd name="f6626" fmla="*/ f5393 1 f3405"/>
              <a:gd name="f6627" fmla="*/ f5394 1 f3404"/>
              <a:gd name="f6628" fmla="*/ f5395 1 f3405"/>
              <a:gd name="f6629" fmla="*/ f5396 1 f3404"/>
              <a:gd name="f6630" fmla="*/ f5397 1 f3405"/>
              <a:gd name="f6631" fmla="*/ f5398 1 f3404"/>
              <a:gd name="f6632" fmla="*/ f5399 1 f3405"/>
              <a:gd name="f6633" fmla="*/ f5400 1 f3404"/>
              <a:gd name="f6634" fmla="*/ f5401 1 f3405"/>
              <a:gd name="f6635" fmla="*/ f5402 1 f3404"/>
              <a:gd name="f6636" fmla="*/ f5403 1 f3405"/>
              <a:gd name="f6637" fmla="*/ f5404 1 f3404"/>
              <a:gd name="f6638" fmla="*/ f5405 1 f3405"/>
              <a:gd name="f6639" fmla="*/ f5406 1 f3404"/>
              <a:gd name="f6640" fmla="*/ f5407 1 f3405"/>
              <a:gd name="f6641" fmla="*/ f5408 1 f3404"/>
              <a:gd name="f6642" fmla="*/ f5409 1 f3405"/>
              <a:gd name="f6643" fmla="*/ f5410 1 f3404"/>
              <a:gd name="f6644" fmla="*/ f5411 1 f3405"/>
              <a:gd name="f6645" fmla="*/ f5412 1 f3404"/>
              <a:gd name="f6646" fmla="*/ f5413 1 f3405"/>
              <a:gd name="f6647" fmla="*/ f5414 1 f3404"/>
              <a:gd name="f6648" fmla="*/ f5415 1 f3405"/>
              <a:gd name="f6649" fmla="*/ f5416 1 f3404"/>
              <a:gd name="f6650" fmla="*/ f5417 1 f3405"/>
              <a:gd name="f6651" fmla="*/ f5418 1 f3404"/>
              <a:gd name="f6652" fmla="*/ f5419 1 f3405"/>
              <a:gd name="f6653" fmla="*/ f5420 1 f3404"/>
              <a:gd name="f6654" fmla="*/ f5421 1 f3405"/>
              <a:gd name="f6655" fmla="*/ f5422 1 f3404"/>
              <a:gd name="f6656" fmla="*/ f5423 1 f3405"/>
              <a:gd name="f6657" fmla="*/ f5424 1 f3404"/>
              <a:gd name="f6658" fmla="*/ f5425 1 f3405"/>
              <a:gd name="f6659" fmla="*/ f5426 1 f3404"/>
              <a:gd name="f6660" fmla="*/ f5427 1 f3405"/>
              <a:gd name="f6661" fmla="*/ f5428 1 f3404"/>
              <a:gd name="f6662" fmla="*/ f5429 1 f3405"/>
              <a:gd name="f6663" fmla="*/ f5430 1 f3404"/>
              <a:gd name="f6664" fmla="*/ f5431 1 f3405"/>
              <a:gd name="f6665" fmla="*/ f5432 1 f3404"/>
              <a:gd name="f6666" fmla="*/ f5433 1 f3405"/>
              <a:gd name="f6667" fmla="*/ f5434 1 f3404"/>
              <a:gd name="f6668" fmla="*/ f5435 1 f3405"/>
              <a:gd name="f6669" fmla="*/ f5436 1 f3404"/>
              <a:gd name="f6670" fmla="*/ f5437 1 f3405"/>
              <a:gd name="f6671" fmla="*/ f5438 1 f3404"/>
              <a:gd name="f6672" fmla="*/ f5439 1 f3405"/>
              <a:gd name="f6673" fmla="*/ f5440 1 f3404"/>
              <a:gd name="f6674" fmla="*/ f5441 1 f3405"/>
              <a:gd name="f6675" fmla="*/ f5442 1 f3404"/>
              <a:gd name="f6676" fmla="*/ f5443 1 f3405"/>
              <a:gd name="f6677" fmla="*/ f5444 1 f3404"/>
              <a:gd name="f6678" fmla="*/ f5445 1 f3405"/>
              <a:gd name="f6679" fmla="*/ f5446 1 f3404"/>
              <a:gd name="f6680" fmla="*/ f5447 1 f3405"/>
              <a:gd name="f6681" fmla="*/ f5448 1 f3404"/>
              <a:gd name="f6682" fmla="*/ f5449 1 f3405"/>
              <a:gd name="f6683" fmla="*/ f5450 1 f3404"/>
              <a:gd name="f6684" fmla="*/ f5451 1 f3405"/>
              <a:gd name="f6685" fmla="*/ f5452 1 f3404"/>
              <a:gd name="f6686" fmla="*/ f5453 1 f3405"/>
              <a:gd name="f6687" fmla="*/ f5454 1 f3404"/>
              <a:gd name="f6688" fmla="*/ f5455 1 f3405"/>
              <a:gd name="f6689" fmla="*/ f5456 1 f3404"/>
              <a:gd name="f6690" fmla="*/ f5457 1 f3405"/>
              <a:gd name="f6691" fmla="*/ f5458 1 f3404"/>
              <a:gd name="f6692" fmla="*/ f5459 1 f3405"/>
              <a:gd name="f6693" fmla="*/ f5460 1 f3404"/>
              <a:gd name="f6694" fmla="*/ f5461 1 f3405"/>
              <a:gd name="f6695" fmla="*/ f5462 1 f3404"/>
              <a:gd name="f6696" fmla="*/ f5463 1 f3405"/>
              <a:gd name="f6697" fmla="*/ f5464 1 f3404"/>
              <a:gd name="f6698" fmla="*/ f5465 1 f3405"/>
              <a:gd name="f6699" fmla="*/ f5466 1 f3404"/>
              <a:gd name="f6700" fmla="*/ f5467 1 f3405"/>
              <a:gd name="f6701" fmla="*/ f5468 1 f3404"/>
              <a:gd name="f6702" fmla="*/ f5469 1 f3405"/>
              <a:gd name="f6703" fmla="*/ f5470 1 f3404"/>
              <a:gd name="f6704" fmla="*/ f5471 1 f3405"/>
              <a:gd name="f6705" fmla="*/ f5472 1 f3404"/>
              <a:gd name="f6706" fmla="*/ f5473 1 f3405"/>
              <a:gd name="f6707" fmla="*/ f5474 1 f3404"/>
              <a:gd name="f6708" fmla="*/ f5475 1 f3405"/>
              <a:gd name="f6709" fmla="*/ f5476 1 f3404"/>
              <a:gd name="f6710" fmla="*/ f5477 1 f3405"/>
              <a:gd name="f6711" fmla="*/ f5478 1 f3404"/>
              <a:gd name="f6712" fmla="*/ f5479 1 f3405"/>
              <a:gd name="f6713" fmla="*/ f5480 1 f3404"/>
              <a:gd name="f6714" fmla="*/ f5481 1 f3405"/>
              <a:gd name="f6715" fmla="*/ f5482 1 f3404"/>
              <a:gd name="f6716" fmla="*/ f5483 1 f3405"/>
              <a:gd name="f6717" fmla="*/ f5484 1 f3404"/>
              <a:gd name="f6718" fmla="*/ f5485 1 f3405"/>
              <a:gd name="f6719" fmla="*/ f5486 1 f3404"/>
              <a:gd name="f6720" fmla="*/ f5487 1 f3405"/>
              <a:gd name="f6721" fmla="*/ f5488 1 f3404"/>
              <a:gd name="f6722" fmla="*/ f5489 1 f3405"/>
              <a:gd name="f6723" fmla="*/ f5490 1 f3404"/>
              <a:gd name="f6724" fmla="*/ f5491 1 f3405"/>
              <a:gd name="f6725" fmla="*/ f5492 1 f3404"/>
              <a:gd name="f6726" fmla="*/ f5493 1 f3405"/>
              <a:gd name="f6727" fmla="*/ f5494 1 f3404"/>
              <a:gd name="f6728" fmla="*/ f5495 1 f3405"/>
              <a:gd name="f6729" fmla="*/ f5496 1 f3404"/>
              <a:gd name="f6730" fmla="*/ f5497 1 f3404"/>
              <a:gd name="f6731" fmla="*/ f5498 1 f3405"/>
              <a:gd name="f6732" fmla="*/ f5499 1 f3404"/>
              <a:gd name="f6733" fmla="*/ f5500 1 f3405"/>
              <a:gd name="f6734" fmla="*/ f5501 1 f3404"/>
              <a:gd name="f6735" fmla="*/ f5502 1 f3405"/>
              <a:gd name="f6736" fmla="*/ f5503 1 f3404"/>
              <a:gd name="f6737" fmla="*/ f5504 1 f3405"/>
              <a:gd name="f6738" fmla="*/ f5505 1 f3404"/>
              <a:gd name="f6739" fmla="*/ f5506 1 f3405"/>
              <a:gd name="f6740" fmla="*/ f5507 1 f3405"/>
              <a:gd name="f6741" fmla="*/ f5508 1 f3404"/>
              <a:gd name="f6742" fmla="*/ f5509 1 f3405"/>
              <a:gd name="f6743" fmla="*/ f5510 1 f3404"/>
              <a:gd name="f6744" fmla="*/ f5511 1 f3405"/>
              <a:gd name="f6745" fmla="*/ f5512 1 f3404"/>
              <a:gd name="f6746" fmla="*/ f5513 1 f3405"/>
              <a:gd name="f6747" fmla="*/ f5514 1 f3404"/>
              <a:gd name="f6748" fmla="*/ f5515 1 f3405"/>
              <a:gd name="f6749" fmla="*/ f5516 1 f3404"/>
              <a:gd name="f6750" fmla="*/ f5517 1 f3405"/>
              <a:gd name="f6751" fmla="*/ f5518 1 f3404"/>
              <a:gd name="f6752" fmla="*/ f5519 1 f3405"/>
              <a:gd name="f6753" fmla="*/ f5520 1 f3404"/>
              <a:gd name="f6754" fmla="*/ f5521 1 f3405"/>
              <a:gd name="f6755" fmla="*/ f5522 1 f3404"/>
              <a:gd name="f6756" fmla="*/ f5523 1 f3405"/>
              <a:gd name="f6757" fmla="*/ f5524 1 f3404"/>
              <a:gd name="f6758" fmla="*/ f5525 1 f3405"/>
              <a:gd name="f6759" fmla="*/ f5526 1 f3404"/>
              <a:gd name="f6760" fmla="*/ f5527 1 f3405"/>
              <a:gd name="f6761" fmla="*/ f5528 1 f3405"/>
              <a:gd name="f6762" fmla="*/ f5529 1 f3404"/>
              <a:gd name="f6763" fmla="*/ f5530 1 f3405"/>
              <a:gd name="f6764" fmla="*/ f5531 1 f3404"/>
              <a:gd name="f6765" fmla="*/ f5532 1 f3405"/>
              <a:gd name="f6766" fmla="*/ f5533 1 f3404"/>
              <a:gd name="f6767" fmla="*/ f5534 1 f3405"/>
              <a:gd name="f6768" fmla="*/ f5535 1 f3404"/>
              <a:gd name="f6769" fmla="*/ f5536 1 f3405"/>
              <a:gd name="f6770" fmla="*/ f5537 1 f3404"/>
              <a:gd name="f6771" fmla="*/ f5538 1 f3405"/>
              <a:gd name="f6772" fmla="*/ f5539 1 f3404"/>
              <a:gd name="f6773" fmla="*/ f5540 1 f3405"/>
              <a:gd name="f6774" fmla="*/ f5541 1 f3404"/>
              <a:gd name="f6775" fmla="*/ f5542 1 f3404"/>
              <a:gd name="f6776" fmla="*/ f5543 1 f3405"/>
              <a:gd name="f6777" fmla="*/ f5544 1 f3404"/>
              <a:gd name="f6778" fmla="*/ f5545 1 f3405"/>
              <a:gd name="f6779" fmla="*/ f5546 1 f3404"/>
              <a:gd name="f6780" fmla="*/ f5547 1 f3405"/>
              <a:gd name="f6781" fmla="*/ f5548 1 f3405"/>
              <a:gd name="f6782" fmla="*/ f5549 1 f3405"/>
              <a:gd name="f6783" fmla="*/ f5550 1 f3404"/>
              <a:gd name="f6784" fmla="*/ f5551 1 f3405"/>
              <a:gd name="f6785" fmla="*/ f5552 1 f3404"/>
              <a:gd name="f6786" fmla="*/ f5553 1 f3405"/>
              <a:gd name="f6787" fmla="*/ f5554 1 f3404"/>
              <a:gd name="f6788" fmla="*/ f5555 1 f3405"/>
              <a:gd name="f6789" fmla="*/ f5556 1 f3404"/>
              <a:gd name="f6790" fmla="*/ f5557 1 f3405"/>
              <a:gd name="f6791" fmla="*/ f5558 1 f3404"/>
              <a:gd name="f6792" fmla="*/ f5559 1 f3405"/>
              <a:gd name="f6793" fmla="*/ f5560 1 f3404"/>
              <a:gd name="f6794" fmla="*/ f5561 1 f3405"/>
              <a:gd name="f6795" fmla="*/ f5562 1 f3404"/>
              <a:gd name="f6796" fmla="*/ f5563 1 f3405"/>
              <a:gd name="f6797" fmla="*/ f5564 1 f3404"/>
              <a:gd name="f6798" fmla="*/ f5565 1 f3404"/>
              <a:gd name="f6799" fmla="*/ f5566 1 f3405"/>
              <a:gd name="f6800" fmla="*/ f5567 1 f3405"/>
              <a:gd name="f6801" fmla="*/ f5568 1 f3404"/>
              <a:gd name="f6802" fmla="*/ f5569 1 f3405"/>
              <a:gd name="f6803" fmla="*/ f5570 1 f3404"/>
              <a:gd name="f6804" fmla="*/ f5571 1 f3405"/>
              <a:gd name="f6805" fmla="*/ f5572 1 f3404"/>
              <a:gd name="f6806" fmla="*/ f5573 1 f3405"/>
              <a:gd name="f6807" fmla="*/ f5574 1 f3404"/>
              <a:gd name="f6808" fmla="*/ f5575 1 f3405"/>
              <a:gd name="f6809" fmla="*/ f5576 1 f3404"/>
              <a:gd name="f6810" fmla="*/ f5577 1 f3405"/>
              <a:gd name="f6811" fmla="*/ f5578 1 f3404"/>
              <a:gd name="f6812" fmla="*/ f5579 1 f3405"/>
              <a:gd name="f6813" fmla="*/ f5580 1 f3404"/>
              <a:gd name="f6814" fmla="*/ f5581 1 f3405"/>
              <a:gd name="f6815" fmla="*/ f5582 1 f3404"/>
              <a:gd name="f6816" fmla="*/ f5583 1 f3405"/>
              <a:gd name="f6817" fmla="*/ f5584 1 f3404"/>
              <a:gd name="f6818" fmla="*/ f5585 1 f3405"/>
              <a:gd name="f6819" fmla="*/ f5586 1 f3404"/>
              <a:gd name="f6820" fmla="*/ f5587 1 f3405"/>
              <a:gd name="f6821" fmla="*/ f5588 1 f3404"/>
              <a:gd name="f6822" fmla="*/ f5589 1 f3405"/>
              <a:gd name="f6823" fmla="*/ f5590 1 f3404"/>
              <a:gd name="f6824" fmla="*/ f5591 1 f3405"/>
              <a:gd name="f6825" fmla="*/ f5592 1 f3404"/>
              <a:gd name="f6826" fmla="*/ f5593 1 f3405"/>
              <a:gd name="f6827" fmla="*/ f5594 1 f3404"/>
              <a:gd name="f6828" fmla="*/ f5595 1 f3405"/>
              <a:gd name="f6829" fmla="*/ f5596 1 f3404"/>
              <a:gd name="f6830" fmla="*/ f5597 1 f3405"/>
              <a:gd name="f6831" fmla="*/ f5598 1 f3404"/>
              <a:gd name="f6832" fmla="*/ f5599 1 f3405"/>
              <a:gd name="f6833" fmla="*/ f5600 1 f3404"/>
              <a:gd name="f6834" fmla="*/ f5601 1 f3405"/>
              <a:gd name="f6835" fmla="*/ f5602 1 f3404"/>
              <a:gd name="f6836" fmla="*/ f5603 1 f3405"/>
              <a:gd name="f6837" fmla="*/ f5604 1 f3404"/>
              <a:gd name="f6838" fmla="*/ f5605 1 f3405"/>
              <a:gd name="f6839" fmla="*/ f5606 1 f3405"/>
              <a:gd name="f6840" fmla="*/ f5607 1 f3404"/>
              <a:gd name="f6841" fmla="*/ f5608 1 f3405"/>
              <a:gd name="f6842" fmla="*/ f5609 1 f3404"/>
              <a:gd name="f6843" fmla="*/ f5610 1 f3405"/>
              <a:gd name="f6844" fmla="*/ f5611 1 f3404"/>
              <a:gd name="f6845" fmla="*/ f5612 1 f3405"/>
              <a:gd name="f6846" fmla="*/ f5613 1 f3404"/>
              <a:gd name="f6847" fmla="*/ f5614 1 f3405"/>
              <a:gd name="f6848" fmla="*/ f5615 1 f3404"/>
              <a:gd name="f6849" fmla="*/ f5616 1 f3405"/>
              <a:gd name="f6850" fmla="*/ f5617 1 f3404"/>
              <a:gd name="f6851" fmla="*/ f5618 1 f3405"/>
              <a:gd name="f6852" fmla="*/ f5619 1 f3404"/>
              <a:gd name="f6853" fmla="*/ f5620 1 f3405"/>
              <a:gd name="f6854" fmla="*/ f5621 1 f3404"/>
              <a:gd name="f6855" fmla="*/ f5622 1 f3405"/>
              <a:gd name="f6856" fmla="*/ f5623 1 f3404"/>
              <a:gd name="f6857" fmla="*/ f5624 1 f3405"/>
              <a:gd name="f6858" fmla="*/ f5625 1 f3404"/>
              <a:gd name="f6859" fmla="*/ f5626 1 f3405"/>
              <a:gd name="f6860" fmla="*/ f5627 1 f3404"/>
              <a:gd name="f6861" fmla="*/ f5628 1 f3405"/>
              <a:gd name="f6862" fmla="*/ f5629 1 f3404"/>
              <a:gd name="f6863" fmla="*/ f5630 1 f3405"/>
              <a:gd name="f6864" fmla="*/ f5631 1 f3404"/>
              <a:gd name="f6865" fmla="*/ f5632 1 f3405"/>
              <a:gd name="f6866" fmla="*/ f5633 1 f3404"/>
              <a:gd name="f6867" fmla="*/ f5634 1 f3405"/>
              <a:gd name="f6868" fmla="*/ f5635 1 f3405"/>
              <a:gd name="f6869" fmla="*/ f5636 1 f3404"/>
              <a:gd name="f6870" fmla="*/ f5637 1 f3405"/>
              <a:gd name="f6871" fmla="*/ f5638 1 f3404"/>
              <a:gd name="f6872" fmla="*/ f5639 1 f3405"/>
              <a:gd name="f6873" fmla="*/ f5640 1 f3404"/>
              <a:gd name="f6874" fmla="*/ f5641 1 f3405"/>
              <a:gd name="f6875" fmla="*/ f5642 1 f3404"/>
              <a:gd name="f6876" fmla="*/ f5643 1 f3405"/>
              <a:gd name="f6877" fmla="*/ f5644 1 f3404"/>
              <a:gd name="f6878" fmla="*/ f5645 1 f3405"/>
              <a:gd name="f6879" fmla="*/ f5646 1 f3404"/>
              <a:gd name="f6880" fmla="*/ f5647 1 f3405"/>
              <a:gd name="f6881" fmla="*/ f5648 1 f3404"/>
              <a:gd name="f6882" fmla="*/ f5649 1 f3405"/>
              <a:gd name="f6883" fmla="*/ f5650 1 f3404"/>
              <a:gd name="f6884" fmla="*/ f5651 1 f3405"/>
              <a:gd name="f6885" fmla="*/ f5652 1 f3404"/>
              <a:gd name="f6886" fmla="*/ f5653 1 f3405"/>
              <a:gd name="f6887" fmla="*/ f5654 1 f3404"/>
              <a:gd name="f6888" fmla="*/ f5655 1 f3405"/>
              <a:gd name="f6889" fmla="*/ f5656 1 f3404"/>
              <a:gd name="f6890" fmla="*/ f5657 1 f3405"/>
              <a:gd name="f6891" fmla="*/ f5658 1 f3404"/>
              <a:gd name="f6892" fmla="*/ f5659 1 f3405"/>
              <a:gd name="f6893" fmla="*/ f5660 1 f3404"/>
              <a:gd name="f6894" fmla="*/ f5661 1 f3405"/>
              <a:gd name="f6895" fmla="*/ f5662 1 f3404"/>
              <a:gd name="f6896" fmla="*/ f5663 1 f3405"/>
              <a:gd name="f6897" fmla="*/ f5664 1 f3404"/>
              <a:gd name="f6898" fmla="*/ f5665 1 f3404"/>
              <a:gd name="f6899" fmla="*/ f5666 1 f3405"/>
              <a:gd name="f6900" fmla="*/ f5667 1 f3404"/>
              <a:gd name="f6901" fmla="*/ f5668 1 f3405"/>
              <a:gd name="f6902" fmla="*/ f5669 1 f3404"/>
              <a:gd name="f6903" fmla="*/ f5670 1 f3405"/>
              <a:gd name="f6904" fmla="*/ f5671 1 f3404"/>
              <a:gd name="f6905" fmla="*/ f5672 1 f3405"/>
              <a:gd name="f6906" fmla="*/ f5673 1 f3404"/>
              <a:gd name="f6907" fmla="*/ f5674 1 f3405"/>
              <a:gd name="f6908" fmla="*/ f5675 1 f3404"/>
              <a:gd name="f6909" fmla="*/ f5676 1 f3405"/>
              <a:gd name="f6910" fmla="*/ f5677 1 f3404"/>
              <a:gd name="f6911" fmla="*/ f5678 1 f3405"/>
              <a:gd name="f6912" fmla="*/ f5679 1 f3404"/>
              <a:gd name="f6913" fmla="*/ f5680 1 f3405"/>
              <a:gd name="f6914" fmla="*/ f5681 1 f3404"/>
              <a:gd name="f6915" fmla="*/ f5682 1 f3405"/>
              <a:gd name="f6916" fmla="*/ f5683 1 f3404"/>
              <a:gd name="f6917" fmla="*/ f5684 1 f3405"/>
              <a:gd name="f6918" fmla="*/ f5685 1 f3404"/>
              <a:gd name="f6919" fmla="*/ f5686 1 f3405"/>
              <a:gd name="f6920" fmla="*/ f5687 1 f3404"/>
              <a:gd name="f6921" fmla="*/ f5688 1 f3405"/>
              <a:gd name="f6922" fmla="*/ f5689 1 f3404"/>
              <a:gd name="f6923" fmla="*/ f5690 1 f3404"/>
              <a:gd name="f6924" fmla="*/ f5691 1 f3405"/>
              <a:gd name="f6925" fmla="*/ f5692 1 f3404"/>
              <a:gd name="f6926" fmla="*/ f5693 1 f3405"/>
              <a:gd name="f6927" fmla="*/ f5694 1 f3404"/>
              <a:gd name="f6928" fmla="*/ f5695 1 f3405"/>
              <a:gd name="f6929" fmla="*/ f5696 1 f3404"/>
              <a:gd name="f6930" fmla="*/ f5697 1 f3405"/>
              <a:gd name="f6931" fmla="*/ f5698 1 f3404"/>
              <a:gd name="f6932" fmla="*/ f5699 1 f3405"/>
              <a:gd name="f6933" fmla="*/ f5700 1 f3404"/>
              <a:gd name="f6934" fmla="*/ f5701 1 f3405"/>
              <a:gd name="f6935" fmla="*/ f5702 1 f3404"/>
              <a:gd name="f6936" fmla="*/ f5703 1 f3405"/>
              <a:gd name="f6937" fmla="*/ f5704 1 f3404"/>
              <a:gd name="f6938" fmla="*/ f5705 1 f3405"/>
              <a:gd name="f6939" fmla="*/ f5706 1 f3404"/>
              <a:gd name="f6940" fmla="*/ f5707 1 f3405"/>
              <a:gd name="f6941" fmla="*/ f5708 1 f3404"/>
              <a:gd name="f6942" fmla="*/ f5709 1 f3405"/>
              <a:gd name="f6943" fmla="*/ f5710 1 f3405"/>
              <a:gd name="f6944" fmla="*/ f5711 1 f3404"/>
              <a:gd name="f6945" fmla="*/ f5712 1 f3405"/>
              <a:gd name="f6946" fmla="*/ f5713 1 f3404"/>
              <a:gd name="f6947" fmla="*/ f5714 1 f3405"/>
              <a:gd name="f6948" fmla="*/ f5715 1 f3404"/>
              <a:gd name="f6949" fmla="*/ f5716 1 f3405"/>
              <a:gd name="f6950" fmla="*/ f5717 1 f3404"/>
              <a:gd name="f6951" fmla="*/ f5718 1 f3404"/>
              <a:gd name="f6952" fmla="*/ f5719 1 f3405"/>
              <a:gd name="f6953" fmla="*/ f5720 1 f3404"/>
              <a:gd name="f6954" fmla="*/ f5721 1 f3405"/>
              <a:gd name="f6955" fmla="*/ f5722 1 f3404"/>
              <a:gd name="f6956" fmla="*/ f5723 1 f3405"/>
              <a:gd name="f6957" fmla="*/ f5724 1 f3404"/>
              <a:gd name="f6958" fmla="*/ f5725 1 f3405"/>
              <a:gd name="f6959" fmla="*/ f5726 1 f3405"/>
              <a:gd name="f6960" fmla="*/ f5727 1 f3404"/>
              <a:gd name="f6961" fmla="*/ f5728 1 f3405"/>
              <a:gd name="f6962" fmla="*/ f5729 1 f3404"/>
              <a:gd name="f6963" fmla="*/ f5730 1 f3405"/>
              <a:gd name="f6964" fmla="*/ f5731 1 f3404"/>
              <a:gd name="f6965" fmla="*/ f5732 1 f3405"/>
              <a:gd name="f6966" fmla="*/ f5733 1 f3404"/>
              <a:gd name="f6967" fmla="*/ f5734 1 f3405"/>
              <a:gd name="f6968" fmla="*/ f5735 1 f3404"/>
              <a:gd name="f6969" fmla="*/ f5736 1 f3405"/>
              <a:gd name="f6970" fmla="*/ f5737 1 f3404"/>
              <a:gd name="f6971" fmla="*/ f5738 1 f3405"/>
              <a:gd name="f6972" fmla="*/ f5739 1 f3404"/>
              <a:gd name="f6973" fmla="*/ f5740 1 f3405"/>
              <a:gd name="f6974" fmla="*/ f5741 1 f3404"/>
              <a:gd name="f6975" fmla="*/ f5742 1 f3405"/>
              <a:gd name="f6976" fmla="*/ f5743 1 f3404"/>
              <a:gd name="f6977" fmla="*/ f5744 1 f3405"/>
              <a:gd name="f6978" fmla="*/ f5745 1 f3404"/>
              <a:gd name="f6979" fmla="*/ f5746 1 f3405"/>
              <a:gd name="f6980" fmla="*/ f5747 1 f3404"/>
              <a:gd name="f6981" fmla="*/ f5748 1 f3405"/>
              <a:gd name="f6982" fmla="*/ f5749 1 f3404"/>
              <a:gd name="f6983" fmla="*/ f5750 1 f3405"/>
              <a:gd name="f6984" fmla="*/ f5751 1 f3404"/>
              <a:gd name="f6985" fmla="*/ f5752 1 f3405"/>
              <a:gd name="f6986" fmla="*/ f5753 1 f3404"/>
              <a:gd name="f6987" fmla="*/ f5754 1 f3405"/>
              <a:gd name="f6988" fmla="*/ f5755 1 f3404"/>
              <a:gd name="f6989" fmla="*/ f5756 1 f3404"/>
              <a:gd name="f6990" fmla="*/ f5757 1 f3405"/>
              <a:gd name="f6991" fmla="*/ f5758 1 f3404"/>
              <a:gd name="f6992" fmla="*/ f5759 1 f3405"/>
              <a:gd name="f6993" fmla="*/ f5760 1 f3404"/>
              <a:gd name="f6994" fmla="*/ f5761 1 f3405"/>
              <a:gd name="f6995" fmla="*/ f5762 1 f3404"/>
              <a:gd name="f6996" fmla="*/ f5763 1 f3405"/>
              <a:gd name="f6997" fmla="*/ f5764 1 f3404"/>
              <a:gd name="f6998" fmla="*/ f5765 1 f3405"/>
              <a:gd name="f6999" fmla="*/ f5766 1 f3404"/>
              <a:gd name="f7000" fmla="*/ f5767 1 f3405"/>
              <a:gd name="f7001" fmla="*/ f5768 1 f3404"/>
              <a:gd name="f7002" fmla="*/ f5769 1 f3405"/>
              <a:gd name="f7003" fmla="*/ f5770 1 f3404"/>
              <a:gd name="f7004" fmla="*/ f5771 1 f3405"/>
              <a:gd name="f7005" fmla="*/ f5772 1 f3404"/>
              <a:gd name="f7006" fmla="*/ f5773 1 f3405"/>
              <a:gd name="f7007" fmla="*/ f5774 1 f3404"/>
              <a:gd name="f7008" fmla="*/ f5775 1 f3405"/>
              <a:gd name="f7009" fmla="*/ f5776 1 f3404"/>
              <a:gd name="f7010" fmla="*/ f5777 1 f3405"/>
              <a:gd name="f7011" fmla="*/ f5778 1 f3404"/>
              <a:gd name="f7012" fmla="*/ f5779 1 f3405"/>
              <a:gd name="f7013" fmla="*/ f5780 1 f3404"/>
              <a:gd name="f7014" fmla="*/ f5781 1 f3405"/>
              <a:gd name="f7015" fmla="*/ f5782 1 f3404"/>
              <a:gd name="f7016" fmla="*/ f5783 1 f3405"/>
              <a:gd name="f7017" fmla="*/ f5784 1 f3404"/>
              <a:gd name="f7018" fmla="*/ f5785 1 f3405"/>
              <a:gd name="f7019" fmla="*/ f5786 1 f3404"/>
              <a:gd name="f7020" fmla="*/ f5787 1 f3405"/>
              <a:gd name="f7021" fmla="*/ f5788 1 f3404"/>
              <a:gd name="f7022" fmla="*/ f5789 1 f3404"/>
              <a:gd name="f7023" fmla="*/ f5790 1 f3405"/>
              <a:gd name="f7024" fmla="*/ f5791 1 f3404"/>
              <a:gd name="f7025" fmla="*/ f5792 1 f3405"/>
              <a:gd name="f7026" fmla="*/ f5793 1 f3404"/>
              <a:gd name="f7027" fmla="*/ f5794 1 f3405"/>
              <a:gd name="f7028" fmla="*/ f5795 1 f3404"/>
              <a:gd name="f7029" fmla="*/ f5796 1 f3405"/>
              <a:gd name="f7030" fmla="*/ f5797 1 f3404"/>
              <a:gd name="f7031" fmla="*/ f5798 1 f3405"/>
              <a:gd name="f7032" fmla="*/ f5799 1 f3404"/>
              <a:gd name="f7033" fmla="*/ f5800 1 f3405"/>
              <a:gd name="f7034" fmla="*/ f5801 1 f3404"/>
              <a:gd name="f7035" fmla="*/ f5802 1 f3405"/>
              <a:gd name="f7036" fmla="*/ f5803 1 f3404"/>
              <a:gd name="f7037" fmla="*/ f5804 1 f3405"/>
              <a:gd name="f7038" fmla="*/ f5805 1 f3404"/>
              <a:gd name="f7039" fmla="*/ f5806 1 f3405"/>
              <a:gd name="f7040" fmla="*/ f5807 1 f3404"/>
              <a:gd name="f7041" fmla="*/ f5808 1 f3405"/>
              <a:gd name="f7042" fmla="*/ f5809 1 f3404"/>
              <a:gd name="f7043" fmla="*/ f5810 1 f3405"/>
              <a:gd name="f7044" fmla="*/ f5811 1 f3404"/>
              <a:gd name="f7045" fmla="*/ f5812 1 f3405"/>
              <a:gd name="f7046" fmla="*/ f5813 1 f3404"/>
              <a:gd name="f7047" fmla="*/ f5814 1 f3405"/>
              <a:gd name="f7048" fmla="*/ f5815 1 f3404"/>
              <a:gd name="f7049" fmla="*/ f5816 1 f3405"/>
              <a:gd name="f7050" fmla="*/ f5817 1 f3404"/>
              <a:gd name="f7051" fmla="*/ f5818 1 f3405"/>
              <a:gd name="f7052" fmla="*/ f5819 1 f3404"/>
              <a:gd name="f7053" fmla="*/ f5820 1 f3405"/>
              <a:gd name="f7054" fmla="*/ f5821 1 f3404"/>
              <a:gd name="f7055" fmla="*/ f5822 1 f3405"/>
              <a:gd name="f7056" fmla="*/ f5823 1 f3404"/>
              <a:gd name="f7057" fmla="*/ f5824 1 f3405"/>
              <a:gd name="f7058" fmla="*/ f5825 1 f3404"/>
              <a:gd name="f7059" fmla="*/ f5826 1 f3405"/>
              <a:gd name="f7060" fmla="*/ f5827 1 f3404"/>
              <a:gd name="f7061" fmla="*/ f5828 1 f3405"/>
              <a:gd name="f7062" fmla="*/ f5829 1 f3404"/>
              <a:gd name="f7063" fmla="*/ f5830 1 f3405"/>
              <a:gd name="f7064" fmla="*/ f5831 1 f3404"/>
              <a:gd name="f7065" fmla="*/ f5832 1 f3405"/>
              <a:gd name="f7066" fmla="*/ f5833 1 f3404"/>
              <a:gd name="f7067" fmla="*/ f5834 1 f3405"/>
              <a:gd name="f7068" fmla="*/ f5835 1 f3404"/>
              <a:gd name="f7069" fmla="*/ f5836 1 f3405"/>
              <a:gd name="f7070" fmla="*/ f5837 1 f3404"/>
              <a:gd name="f7071" fmla="*/ f5838 1 f3405"/>
              <a:gd name="f7072" fmla="*/ f5839 1 f3404"/>
              <a:gd name="f7073" fmla="*/ f5840 1 f3405"/>
              <a:gd name="f7074" fmla="*/ f5841 1 f3404"/>
              <a:gd name="f7075" fmla="*/ f5842 1 f3405"/>
              <a:gd name="f7076" fmla="*/ f5843 1 f3404"/>
              <a:gd name="f7077" fmla="*/ f5844 1 f3405"/>
              <a:gd name="f7078" fmla="*/ f5845 1 f3404"/>
              <a:gd name="f7079" fmla="*/ f5846 1 f3405"/>
              <a:gd name="f7080" fmla="*/ f5847 1 f3404"/>
              <a:gd name="f7081" fmla="*/ f5848 1 f3405"/>
              <a:gd name="f7082" fmla="*/ f5849 1 f3404"/>
              <a:gd name="f7083" fmla="*/ f5850 1 f3405"/>
              <a:gd name="f7084" fmla="*/ f5851 1 f3404"/>
              <a:gd name="f7085" fmla="*/ f5852 1 f3405"/>
              <a:gd name="f7086" fmla="*/ f5853 1 f3404"/>
              <a:gd name="f7087" fmla="*/ f5854 1 f3405"/>
              <a:gd name="f7088" fmla="*/ f5855 1 f3404"/>
              <a:gd name="f7089" fmla="*/ f5856 1 f3405"/>
              <a:gd name="f7090" fmla="*/ f5857 1 f3404"/>
              <a:gd name="f7091" fmla="*/ f5858 1 f3405"/>
              <a:gd name="f7092" fmla="*/ f5859 1 f3404"/>
              <a:gd name="f7093" fmla="*/ f5860 1 f3405"/>
              <a:gd name="f7094" fmla="*/ f5861 1 f3404"/>
              <a:gd name="f7095" fmla="*/ f5862 1 f3405"/>
              <a:gd name="f7096" fmla="*/ f5863 f3399 1"/>
              <a:gd name="f7097" fmla="*/ f5864 f3399 1"/>
              <a:gd name="f7098" fmla="*/ f5866 f3400 1"/>
              <a:gd name="f7099" fmla="*/ f5865 f3400 1"/>
              <a:gd name="f7100" fmla="*/ f5868 f3399 1"/>
              <a:gd name="f7101" fmla="*/ f5869 f3400 1"/>
              <a:gd name="f7102" fmla="*/ f5870 f3399 1"/>
              <a:gd name="f7103" fmla="*/ f5871 f3400 1"/>
              <a:gd name="f7104" fmla="*/ f5872 f3399 1"/>
              <a:gd name="f7105" fmla="*/ f5873 f3400 1"/>
              <a:gd name="f7106" fmla="*/ f5874 f3399 1"/>
              <a:gd name="f7107" fmla="*/ f5875 f3399 1"/>
              <a:gd name="f7108" fmla="*/ f5876 f3400 1"/>
              <a:gd name="f7109" fmla="*/ f5877 f3399 1"/>
              <a:gd name="f7110" fmla="*/ f5878 f3400 1"/>
              <a:gd name="f7111" fmla="*/ f5879 f3399 1"/>
              <a:gd name="f7112" fmla="*/ f5880 f3400 1"/>
              <a:gd name="f7113" fmla="*/ f5881 f3399 1"/>
              <a:gd name="f7114" fmla="*/ f5882 f3400 1"/>
              <a:gd name="f7115" fmla="*/ f5883 f3399 1"/>
              <a:gd name="f7116" fmla="*/ f5884 f3400 1"/>
              <a:gd name="f7117" fmla="*/ f5885 f3399 1"/>
              <a:gd name="f7118" fmla="*/ f5886 f3400 1"/>
              <a:gd name="f7119" fmla="*/ f5887 f3399 1"/>
              <a:gd name="f7120" fmla="*/ f5888 f3400 1"/>
              <a:gd name="f7121" fmla="*/ f5889 f3399 1"/>
              <a:gd name="f7122" fmla="*/ f5890 f3400 1"/>
              <a:gd name="f7123" fmla="*/ f5891 f3399 1"/>
              <a:gd name="f7124" fmla="*/ f5892 f3400 1"/>
              <a:gd name="f7125" fmla="*/ f5893 f3399 1"/>
              <a:gd name="f7126" fmla="*/ f5894 f3399 1"/>
              <a:gd name="f7127" fmla="*/ f5895 f3400 1"/>
              <a:gd name="f7128" fmla="*/ f5896 f3399 1"/>
              <a:gd name="f7129" fmla="*/ f5897 f3400 1"/>
              <a:gd name="f7130" fmla="*/ f5898 f3399 1"/>
              <a:gd name="f7131" fmla="*/ f5899 f3400 1"/>
              <a:gd name="f7132" fmla="*/ f5900 f3399 1"/>
              <a:gd name="f7133" fmla="*/ f5901 f3400 1"/>
              <a:gd name="f7134" fmla="*/ f5902 f3399 1"/>
              <a:gd name="f7135" fmla="*/ f5903 f3400 1"/>
              <a:gd name="f7136" fmla="*/ f5904 f3399 1"/>
              <a:gd name="f7137" fmla="*/ f5905 f3400 1"/>
              <a:gd name="f7138" fmla="*/ f5906 f3400 1"/>
              <a:gd name="f7139" fmla="*/ f5907 f3399 1"/>
              <a:gd name="f7140" fmla="*/ f5908 f3400 1"/>
              <a:gd name="f7141" fmla="*/ f5909 f3399 1"/>
              <a:gd name="f7142" fmla="*/ f5910 f3400 1"/>
              <a:gd name="f7143" fmla="*/ f5911 f3399 1"/>
              <a:gd name="f7144" fmla="*/ f5912 f3400 1"/>
              <a:gd name="f7145" fmla="*/ f5913 f3399 1"/>
              <a:gd name="f7146" fmla="*/ f5914 f3400 1"/>
              <a:gd name="f7147" fmla="*/ f5915 f3399 1"/>
              <a:gd name="f7148" fmla="*/ f5916 f3400 1"/>
              <a:gd name="f7149" fmla="*/ f5917 f3399 1"/>
              <a:gd name="f7150" fmla="*/ f5918 f3400 1"/>
              <a:gd name="f7151" fmla="*/ f5919 f3399 1"/>
              <a:gd name="f7152" fmla="*/ f5920 f3399 1"/>
              <a:gd name="f7153" fmla="*/ f5921 f3400 1"/>
              <a:gd name="f7154" fmla="*/ f5922 f3399 1"/>
              <a:gd name="f7155" fmla="*/ f5923 f3400 1"/>
              <a:gd name="f7156" fmla="*/ f5924 f3399 1"/>
              <a:gd name="f7157" fmla="*/ f5925 f3400 1"/>
              <a:gd name="f7158" fmla="*/ f5926 f3399 1"/>
              <a:gd name="f7159" fmla="*/ f5927 f3400 1"/>
              <a:gd name="f7160" fmla="*/ f5928 f3399 1"/>
              <a:gd name="f7161" fmla="*/ f5929 f3400 1"/>
              <a:gd name="f7162" fmla="*/ f5930 f3399 1"/>
              <a:gd name="f7163" fmla="*/ f5931 f3400 1"/>
              <a:gd name="f7164" fmla="*/ f5932 f3399 1"/>
              <a:gd name="f7165" fmla="*/ f5933 f3400 1"/>
              <a:gd name="f7166" fmla="*/ f5934 f3400 1"/>
              <a:gd name="f7167" fmla="*/ f5935 f3399 1"/>
              <a:gd name="f7168" fmla="*/ f5936 f3400 1"/>
              <a:gd name="f7169" fmla="*/ f5937 f3399 1"/>
              <a:gd name="f7170" fmla="*/ f5938 f3400 1"/>
              <a:gd name="f7171" fmla="*/ f5939 f3399 1"/>
              <a:gd name="f7172" fmla="*/ f5940 f3400 1"/>
              <a:gd name="f7173" fmla="*/ f5941 f3399 1"/>
              <a:gd name="f7174" fmla="*/ f5942 f3400 1"/>
              <a:gd name="f7175" fmla="*/ f5943 f3399 1"/>
              <a:gd name="f7176" fmla="*/ f5944 f3400 1"/>
              <a:gd name="f7177" fmla="*/ f5945 f3399 1"/>
              <a:gd name="f7178" fmla="*/ f5946 f3400 1"/>
              <a:gd name="f7179" fmla="*/ f5947 f3399 1"/>
              <a:gd name="f7180" fmla="*/ f5948 f3400 1"/>
              <a:gd name="f7181" fmla="*/ f5949 f3399 1"/>
              <a:gd name="f7182" fmla="*/ f5950 f3400 1"/>
              <a:gd name="f7183" fmla="*/ f5951 f3399 1"/>
              <a:gd name="f7184" fmla="*/ f5952 f3400 1"/>
              <a:gd name="f7185" fmla="*/ f5953 f3399 1"/>
              <a:gd name="f7186" fmla="*/ f5954 f3400 1"/>
              <a:gd name="f7187" fmla="*/ f5955 f3399 1"/>
              <a:gd name="f7188" fmla="*/ f5956 f3400 1"/>
              <a:gd name="f7189" fmla="*/ f5957 f3400 1"/>
              <a:gd name="f7190" fmla="*/ f5958 f3399 1"/>
              <a:gd name="f7191" fmla="*/ f5959 f3400 1"/>
              <a:gd name="f7192" fmla="*/ f5960 f3399 1"/>
              <a:gd name="f7193" fmla="*/ f5961 f3400 1"/>
              <a:gd name="f7194" fmla="*/ f5962 f3399 1"/>
              <a:gd name="f7195" fmla="*/ f5963 f3400 1"/>
              <a:gd name="f7196" fmla="*/ f5964 f3399 1"/>
              <a:gd name="f7197" fmla="*/ f5965 f3400 1"/>
              <a:gd name="f7198" fmla="*/ f5966 f3399 1"/>
              <a:gd name="f7199" fmla="*/ f5967 f3400 1"/>
              <a:gd name="f7200" fmla="*/ f5968 f3399 1"/>
              <a:gd name="f7201" fmla="*/ f5969 f3400 1"/>
              <a:gd name="f7202" fmla="*/ f5970 f3399 1"/>
              <a:gd name="f7203" fmla="*/ f5971 f3400 1"/>
              <a:gd name="f7204" fmla="*/ f5972 f3399 1"/>
              <a:gd name="f7205" fmla="*/ f5973 f3400 1"/>
              <a:gd name="f7206" fmla="*/ f5974 f3399 1"/>
              <a:gd name="f7207" fmla="*/ f5975 f3400 1"/>
              <a:gd name="f7208" fmla="*/ f5976 f3399 1"/>
              <a:gd name="f7209" fmla="*/ f5977 f3400 1"/>
              <a:gd name="f7210" fmla="*/ f5978 f3399 1"/>
              <a:gd name="f7211" fmla="*/ f5979 f3400 1"/>
              <a:gd name="f7212" fmla="*/ f5980 f3399 1"/>
              <a:gd name="f7213" fmla="*/ f5981 f3400 1"/>
              <a:gd name="f7214" fmla="*/ f5982 f3399 1"/>
              <a:gd name="f7215" fmla="*/ f5983 f3400 1"/>
              <a:gd name="f7216" fmla="*/ f5984 f3399 1"/>
              <a:gd name="f7217" fmla="*/ f5985 f3400 1"/>
              <a:gd name="f7218" fmla="*/ f5986 f3399 1"/>
              <a:gd name="f7219" fmla="*/ f5987 f3400 1"/>
              <a:gd name="f7220" fmla="*/ f5988 f3399 1"/>
              <a:gd name="f7221" fmla="*/ f5989 f3400 1"/>
              <a:gd name="f7222" fmla="*/ f5990 f3399 1"/>
              <a:gd name="f7223" fmla="*/ f5991 f3400 1"/>
              <a:gd name="f7224" fmla="*/ f5992 f3399 1"/>
              <a:gd name="f7225" fmla="*/ f5993 f3400 1"/>
              <a:gd name="f7226" fmla="*/ f5994 f3399 1"/>
              <a:gd name="f7227" fmla="*/ f5995 f3400 1"/>
              <a:gd name="f7228" fmla="*/ f5996 f3399 1"/>
              <a:gd name="f7229" fmla="*/ f5997 f3400 1"/>
              <a:gd name="f7230" fmla="*/ f5998 f3399 1"/>
              <a:gd name="f7231" fmla="*/ f5999 f3400 1"/>
              <a:gd name="f7232" fmla="*/ f6000 f3399 1"/>
              <a:gd name="f7233" fmla="*/ f6001 f3400 1"/>
              <a:gd name="f7234" fmla="*/ f6002 f3399 1"/>
              <a:gd name="f7235" fmla="*/ f6003 f3400 1"/>
              <a:gd name="f7236" fmla="*/ f6004 f3399 1"/>
              <a:gd name="f7237" fmla="*/ f6005 f3400 1"/>
              <a:gd name="f7238" fmla="*/ f6006 f3399 1"/>
              <a:gd name="f7239" fmla="*/ f6007 f3400 1"/>
              <a:gd name="f7240" fmla="*/ f6008 f3399 1"/>
              <a:gd name="f7241" fmla="*/ f6009 f3400 1"/>
              <a:gd name="f7242" fmla="*/ f6010 f3399 1"/>
              <a:gd name="f7243" fmla="*/ f6011 f3400 1"/>
              <a:gd name="f7244" fmla="*/ f6012 f3399 1"/>
              <a:gd name="f7245" fmla="*/ f6013 f3400 1"/>
              <a:gd name="f7246" fmla="*/ f6014 f3399 1"/>
              <a:gd name="f7247" fmla="*/ f6015 f3400 1"/>
              <a:gd name="f7248" fmla="*/ f6016 f3399 1"/>
              <a:gd name="f7249" fmla="*/ f6017 f3400 1"/>
              <a:gd name="f7250" fmla="*/ f6018 f3399 1"/>
              <a:gd name="f7251" fmla="*/ f6019 f3400 1"/>
              <a:gd name="f7252" fmla="*/ f6020 f3400 1"/>
              <a:gd name="f7253" fmla="*/ f6021 f3399 1"/>
              <a:gd name="f7254" fmla="*/ f6022 f3400 1"/>
              <a:gd name="f7255" fmla="*/ f6023 f3399 1"/>
              <a:gd name="f7256" fmla="*/ f6024 f3400 1"/>
              <a:gd name="f7257" fmla="*/ f6025 f3399 1"/>
              <a:gd name="f7258" fmla="*/ f6026 f3400 1"/>
              <a:gd name="f7259" fmla="*/ f6027 f3399 1"/>
              <a:gd name="f7260" fmla="*/ f6028 f3400 1"/>
              <a:gd name="f7261" fmla="*/ f6029 f3400 1"/>
              <a:gd name="f7262" fmla="*/ f6030 f3399 1"/>
              <a:gd name="f7263" fmla="*/ f6031 f3400 1"/>
              <a:gd name="f7264" fmla="*/ f6032 f3399 1"/>
              <a:gd name="f7265" fmla="*/ f6033 f3400 1"/>
              <a:gd name="f7266" fmla="*/ f6034 f3399 1"/>
              <a:gd name="f7267" fmla="*/ f6035 f3400 1"/>
              <a:gd name="f7268" fmla="*/ f6036 f3399 1"/>
              <a:gd name="f7269" fmla="*/ f6037 f3400 1"/>
              <a:gd name="f7270" fmla="*/ f6038 f3399 1"/>
              <a:gd name="f7271" fmla="*/ f6039 f3400 1"/>
              <a:gd name="f7272" fmla="*/ f6040 f3399 1"/>
              <a:gd name="f7273" fmla="*/ f6041 f3400 1"/>
              <a:gd name="f7274" fmla="*/ f6042 f3399 1"/>
              <a:gd name="f7275" fmla="*/ f6043 f3400 1"/>
              <a:gd name="f7276" fmla="*/ f6044 f3399 1"/>
              <a:gd name="f7277" fmla="*/ f6045 f3400 1"/>
              <a:gd name="f7278" fmla="*/ f6046 f3399 1"/>
              <a:gd name="f7279" fmla="*/ f6047 f3400 1"/>
              <a:gd name="f7280" fmla="*/ f6048 f3399 1"/>
              <a:gd name="f7281" fmla="*/ f6049 f3400 1"/>
              <a:gd name="f7282" fmla="*/ f6050 f3399 1"/>
              <a:gd name="f7283" fmla="*/ f6051 f3400 1"/>
              <a:gd name="f7284" fmla="*/ f6052 f3399 1"/>
              <a:gd name="f7285" fmla="*/ f6053 f3400 1"/>
              <a:gd name="f7286" fmla="*/ f6054 f3399 1"/>
              <a:gd name="f7287" fmla="*/ f6055 f3400 1"/>
              <a:gd name="f7288" fmla="*/ f6056 f3399 1"/>
              <a:gd name="f7289" fmla="*/ f6057 f3400 1"/>
              <a:gd name="f7290" fmla="*/ f6058 f3399 1"/>
              <a:gd name="f7291" fmla="*/ f6059 f3400 1"/>
              <a:gd name="f7292" fmla="*/ f6060 f3399 1"/>
              <a:gd name="f7293" fmla="*/ f6061 f3400 1"/>
              <a:gd name="f7294" fmla="*/ f6062 f3399 1"/>
              <a:gd name="f7295" fmla="*/ f6063 f3400 1"/>
              <a:gd name="f7296" fmla="*/ f6064 f3399 1"/>
              <a:gd name="f7297" fmla="*/ f6065 f3400 1"/>
              <a:gd name="f7298" fmla="*/ f6066 f3399 1"/>
              <a:gd name="f7299" fmla="*/ f6067 f3400 1"/>
              <a:gd name="f7300" fmla="*/ f6068 f3399 1"/>
              <a:gd name="f7301" fmla="*/ f6069 f3400 1"/>
              <a:gd name="f7302" fmla="*/ f6070 f3399 1"/>
              <a:gd name="f7303" fmla="*/ f6071 f3400 1"/>
              <a:gd name="f7304" fmla="*/ f6072 f3399 1"/>
              <a:gd name="f7305" fmla="*/ f6073 f3400 1"/>
              <a:gd name="f7306" fmla="*/ f6074 f3399 1"/>
              <a:gd name="f7307" fmla="*/ f6075 f3400 1"/>
              <a:gd name="f7308" fmla="*/ f6076 f3399 1"/>
              <a:gd name="f7309" fmla="*/ f6077 f3400 1"/>
              <a:gd name="f7310" fmla="*/ f6078 f3399 1"/>
              <a:gd name="f7311" fmla="*/ f6079 f3400 1"/>
              <a:gd name="f7312" fmla="*/ f6080 f3400 1"/>
              <a:gd name="f7313" fmla="*/ f6081 f3399 1"/>
              <a:gd name="f7314" fmla="*/ f6082 f3400 1"/>
              <a:gd name="f7315" fmla="*/ f6083 f3399 1"/>
              <a:gd name="f7316" fmla="*/ f6084 f3400 1"/>
              <a:gd name="f7317" fmla="*/ f6085 f3399 1"/>
              <a:gd name="f7318" fmla="*/ f6086 f3400 1"/>
              <a:gd name="f7319" fmla="*/ f6087 f3399 1"/>
              <a:gd name="f7320" fmla="*/ f6088 f3400 1"/>
              <a:gd name="f7321" fmla="*/ f6089 f3399 1"/>
              <a:gd name="f7322" fmla="*/ f6090 f3400 1"/>
              <a:gd name="f7323" fmla="*/ f6091 f3399 1"/>
              <a:gd name="f7324" fmla="*/ f6092 f3400 1"/>
              <a:gd name="f7325" fmla="*/ f6093 f3399 1"/>
              <a:gd name="f7326" fmla="*/ f6094 f3400 1"/>
              <a:gd name="f7327" fmla="*/ f6095 f3399 1"/>
              <a:gd name="f7328" fmla="*/ f6096 f3400 1"/>
              <a:gd name="f7329" fmla="*/ f6097 f3399 1"/>
              <a:gd name="f7330" fmla="*/ f6098 f3400 1"/>
              <a:gd name="f7331" fmla="*/ f6099 f3399 1"/>
              <a:gd name="f7332" fmla="*/ f6100 f3400 1"/>
              <a:gd name="f7333" fmla="*/ f6101 f3399 1"/>
              <a:gd name="f7334" fmla="*/ f6102 f3400 1"/>
              <a:gd name="f7335" fmla="*/ f6103 f3399 1"/>
              <a:gd name="f7336" fmla="*/ f6104 f3400 1"/>
              <a:gd name="f7337" fmla="*/ f6105 f3400 1"/>
              <a:gd name="f7338" fmla="*/ f6106 f3399 1"/>
              <a:gd name="f7339" fmla="*/ f6107 f3400 1"/>
              <a:gd name="f7340" fmla="*/ f6108 f3399 1"/>
              <a:gd name="f7341" fmla="*/ f6109 f3400 1"/>
              <a:gd name="f7342" fmla="*/ f6110 f3399 1"/>
              <a:gd name="f7343" fmla="*/ f6111 f3400 1"/>
              <a:gd name="f7344" fmla="*/ f6112 f3399 1"/>
              <a:gd name="f7345" fmla="*/ f6113 f3400 1"/>
              <a:gd name="f7346" fmla="*/ f6114 f3399 1"/>
              <a:gd name="f7347" fmla="*/ f6115 f3400 1"/>
              <a:gd name="f7348" fmla="*/ f6116 f3399 1"/>
              <a:gd name="f7349" fmla="*/ f6117 f3400 1"/>
              <a:gd name="f7350" fmla="*/ f6118 f3399 1"/>
              <a:gd name="f7351" fmla="*/ f6119 f3400 1"/>
              <a:gd name="f7352" fmla="*/ f6120 f3399 1"/>
              <a:gd name="f7353" fmla="*/ f6121 f3400 1"/>
              <a:gd name="f7354" fmla="*/ f6122 f3399 1"/>
              <a:gd name="f7355" fmla="*/ f6123 f3400 1"/>
              <a:gd name="f7356" fmla="*/ f6124 f3399 1"/>
              <a:gd name="f7357" fmla="*/ f6125 f3400 1"/>
              <a:gd name="f7358" fmla="*/ f6126 f3399 1"/>
              <a:gd name="f7359" fmla="*/ f6127 f3400 1"/>
              <a:gd name="f7360" fmla="*/ f6128 f3399 1"/>
              <a:gd name="f7361" fmla="*/ f6129 f3400 1"/>
              <a:gd name="f7362" fmla="*/ f6130 f3399 1"/>
              <a:gd name="f7363" fmla="*/ f6131 f3400 1"/>
              <a:gd name="f7364" fmla="*/ f6132 f3399 1"/>
              <a:gd name="f7365" fmla="*/ f6133 f3400 1"/>
              <a:gd name="f7366" fmla="*/ f6134 f3399 1"/>
              <a:gd name="f7367" fmla="*/ f6135 f3400 1"/>
              <a:gd name="f7368" fmla="*/ f6136 f3400 1"/>
              <a:gd name="f7369" fmla="*/ f6137 f3399 1"/>
              <a:gd name="f7370" fmla="*/ f6138 f3400 1"/>
              <a:gd name="f7371" fmla="*/ f6139 f3399 1"/>
              <a:gd name="f7372" fmla="*/ f6140 f3400 1"/>
              <a:gd name="f7373" fmla="*/ f6141 f3399 1"/>
              <a:gd name="f7374" fmla="*/ f6142 f3400 1"/>
              <a:gd name="f7375" fmla="*/ f6143 f3399 1"/>
              <a:gd name="f7376" fmla="*/ f6144 f3399 1"/>
              <a:gd name="f7377" fmla="*/ f6145 f3400 1"/>
              <a:gd name="f7378" fmla="*/ f6146 f3399 1"/>
              <a:gd name="f7379" fmla="*/ f6147 f3400 1"/>
              <a:gd name="f7380" fmla="*/ f6148 f3400 1"/>
              <a:gd name="f7381" fmla="*/ f6149 f3399 1"/>
              <a:gd name="f7382" fmla="*/ f6150 f3400 1"/>
              <a:gd name="f7383" fmla="*/ f6151 f3399 1"/>
              <a:gd name="f7384" fmla="*/ f6152 f3400 1"/>
              <a:gd name="f7385" fmla="*/ f6153 f3400 1"/>
              <a:gd name="f7386" fmla="*/ f6154 f3399 1"/>
              <a:gd name="f7387" fmla="*/ f6155 f3400 1"/>
              <a:gd name="f7388" fmla="*/ f6156 f3399 1"/>
              <a:gd name="f7389" fmla="*/ f6157 f3400 1"/>
              <a:gd name="f7390" fmla="*/ f6158 f3399 1"/>
              <a:gd name="f7391" fmla="*/ f6159 f3400 1"/>
              <a:gd name="f7392" fmla="*/ f6160 f3399 1"/>
              <a:gd name="f7393" fmla="*/ f6161 f3400 1"/>
              <a:gd name="f7394" fmla="*/ f6162 f3399 1"/>
              <a:gd name="f7395" fmla="*/ f6163 f3400 1"/>
              <a:gd name="f7396" fmla="*/ f6164 f3399 1"/>
              <a:gd name="f7397" fmla="*/ f6165 f3400 1"/>
              <a:gd name="f7398" fmla="*/ f6166 f3400 1"/>
              <a:gd name="f7399" fmla="*/ f6167 f3399 1"/>
              <a:gd name="f7400" fmla="*/ f6168 f3400 1"/>
              <a:gd name="f7401" fmla="*/ f6169 f3399 1"/>
              <a:gd name="f7402" fmla="*/ f6170 f3400 1"/>
              <a:gd name="f7403" fmla="*/ f6171 f3399 1"/>
              <a:gd name="f7404" fmla="*/ f6172 f3400 1"/>
              <a:gd name="f7405" fmla="*/ f6173 f3399 1"/>
              <a:gd name="f7406" fmla="*/ f6174 f3400 1"/>
              <a:gd name="f7407" fmla="*/ f6175 f3399 1"/>
              <a:gd name="f7408" fmla="*/ f6176 f3400 1"/>
              <a:gd name="f7409" fmla="*/ f6177 f3399 1"/>
              <a:gd name="f7410" fmla="*/ f6178 f3400 1"/>
              <a:gd name="f7411" fmla="*/ f6179 f3399 1"/>
              <a:gd name="f7412" fmla="*/ f6180 f3400 1"/>
              <a:gd name="f7413" fmla="*/ f6181 f3399 1"/>
              <a:gd name="f7414" fmla="*/ f6182 f3400 1"/>
              <a:gd name="f7415" fmla="*/ f6183 f3399 1"/>
              <a:gd name="f7416" fmla="*/ f6184 f3400 1"/>
              <a:gd name="f7417" fmla="*/ f6185 f3399 1"/>
              <a:gd name="f7418" fmla="*/ f6186 f3400 1"/>
              <a:gd name="f7419" fmla="*/ f6187 f3399 1"/>
              <a:gd name="f7420" fmla="*/ f6188 f3400 1"/>
              <a:gd name="f7421" fmla="*/ f6189 f3400 1"/>
              <a:gd name="f7422" fmla="*/ f6190 f3399 1"/>
              <a:gd name="f7423" fmla="*/ f6191 f3400 1"/>
              <a:gd name="f7424" fmla="*/ f6192 f3399 1"/>
              <a:gd name="f7425" fmla="*/ f6193 f3400 1"/>
              <a:gd name="f7426" fmla="*/ f6194 f3399 1"/>
              <a:gd name="f7427" fmla="*/ f6195 f3400 1"/>
              <a:gd name="f7428" fmla="*/ f6196 f3399 1"/>
              <a:gd name="f7429" fmla="*/ f6197 f3400 1"/>
              <a:gd name="f7430" fmla="*/ f6198 f3399 1"/>
              <a:gd name="f7431" fmla="*/ f6199 f3400 1"/>
              <a:gd name="f7432" fmla="*/ f6200 f3399 1"/>
              <a:gd name="f7433" fmla="*/ f6201 f3400 1"/>
              <a:gd name="f7434" fmla="*/ f6202 f3399 1"/>
              <a:gd name="f7435" fmla="*/ f6203 f3400 1"/>
              <a:gd name="f7436" fmla="*/ f6204 f3399 1"/>
              <a:gd name="f7437" fmla="*/ f6205 f3400 1"/>
              <a:gd name="f7438" fmla="*/ f6206 f3399 1"/>
              <a:gd name="f7439" fmla="*/ f6207 f3400 1"/>
              <a:gd name="f7440" fmla="*/ f6208 f3399 1"/>
              <a:gd name="f7441" fmla="*/ f6209 f3400 1"/>
              <a:gd name="f7442" fmla="*/ f6210 f3399 1"/>
              <a:gd name="f7443" fmla="*/ f6211 f3400 1"/>
              <a:gd name="f7444" fmla="*/ f6212 f3399 1"/>
              <a:gd name="f7445" fmla="*/ f6213 f3400 1"/>
              <a:gd name="f7446" fmla="*/ f6214 f3400 1"/>
              <a:gd name="f7447" fmla="*/ f6215 f3399 1"/>
              <a:gd name="f7448" fmla="*/ f6216 f3400 1"/>
              <a:gd name="f7449" fmla="*/ f6217 f3399 1"/>
              <a:gd name="f7450" fmla="*/ f6218 f3400 1"/>
              <a:gd name="f7451" fmla="*/ f6219 f3399 1"/>
              <a:gd name="f7452" fmla="*/ f6220 f3400 1"/>
              <a:gd name="f7453" fmla="*/ f6221 f3399 1"/>
              <a:gd name="f7454" fmla="*/ f6222 f3400 1"/>
              <a:gd name="f7455" fmla="*/ f6223 f3399 1"/>
              <a:gd name="f7456" fmla="*/ f6224 f3400 1"/>
              <a:gd name="f7457" fmla="*/ f6225 f3399 1"/>
              <a:gd name="f7458" fmla="*/ f6226 f3400 1"/>
              <a:gd name="f7459" fmla="*/ f6227 f3400 1"/>
              <a:gd name="f7460" fmla="*/ f6228 f3399 1"/>
              <a:gd name="f7461" fmla="*/ f6229 f3400 1"/>
              <a:gd name="f7462" fmla="*/ f6230 f3399 1"/>
              <a:gd name="f7463" fmla="*/ f6231 f3400 1"/>
              <a:gd name="f7464" fmla="*/ f6232 f3399 1"/>
              <a:gd name="f7465" fmla="*/ f6233 f3400 1"/>
              <a:gd name="f7466" fmla="*/ f6234 f3399 1"/>
              <a:gd name="f7467" fmla="*/ f6235 f3400 1"/>
              <a:gd name="f7468" fmla="*/ f6236 f3399 1"/>
              <a:gd name="f7469" fmla="*/ f6237 f3400 1"/>
              <a:gd name="f7470" fmla="*/ f6238 f3399 1"/>
              <a:gd name="f7471" fmla="*/ f6239 f3400 1"/>
              <a:gd name="f7472" fmla="*/ f6240 f3400 1"/>
              <a:gd name="f7473" fmla="*/ f6241 f3399 1"/>
              <a:gd name="f7474" fmla="*/ f6242 f3400 1"/>
              <a:gd name="f7475" fmla="*/ f6243 f3399 1"/>
              <a:gd name="f7476" fmla="*/ f6244 f3400 1"/>
              <a:gd name="f7477" fmla="*/ f6245 f3399 1"/>
              <a:gd name="f7478" fmla="*/ f6246 f3400 1"/>
              <a:gd name="f7479" fmla="*/ f6247 f3399 1"/>
              <a:gd name="f7480" fmla="*/ f6248 f3400 1"/>
              <a:gd name="f7481" fmla="*/ f6249 f3399 1"/>
              <a:gd name="f7482" fmla="*/ f6250 f3400 1"/>
              <a:gd name="f7483" fmla="*/ f6251 f3399 1"/>
              <a:gd name="f7484" fmla="*/ f6252 f3400 1"/>
              <a:gd name="f7485" fmla="*/ f6253 f3399 1"/>
              <a:gd name="f7486" fmla="*/ f6254 f3400 1"/>
              <a:gd name="f7487" fmla="*/ f6255 f3399 1"/>
              <a:gd name="f7488" fmla="*/ f6256 f3400 1"/>
              <a:gd name="f7489" fmla="*/ f6257 f3399 1"/>
              <a:gd name="f7490" fmla="*/ f6258 f3400 1"/>
              <a:gd name="f7491" fmla="*/ f6259 f3399 1"/>
              <a:gd name="f7492" fmla="*/ f6260 f3400 1"/>
              <a:gd name="f7493" fmla="*/ f6261 f3400 1"/>
              <a:gd name="f7494" fmla="*/ f6262 f3399 1"/>
              <a:gd name="f7495" fmla="*/ f6263 f3400 1"/>
              <a:gd name="f7496" fmla="*/ f6264 f3399 1"/>
              <a:gd name="f7497" fmla="*/ f6265 f3400 1"/>
              <a:gd name="f7498" fmla="*/ f6266 f3399 1"/>
              <a:gd name="f7499" fmla="*/ f6267 f3400 1"/>
              <a:gd name="f7500" fmla="*/ f6268 f3399 1"/>
              <a:gd name="f7501" fmla="*/ f6269 f3400 1"/>
              <a:gd name="f7502" fmla="*/ f6270 f3399 1"/>
              <a:gd name="f7503" fmla="*/ f6271 f3400 1"/>
              <a:gd name="f7504" fmla="*/ f6272 f3399 1"/>
              <a:gd name="f7505" fmla="*/ f6273 f3400 1"/>
              <a:gd name="f7506" fmla="*/ f6274 f3399 1"/>
              <a:gd name="f7507" fmla="*/ f6275 f3400 1"/>
              <a:gd name="f7508" fmla="*/ f6276 f3399 1"/>
              <a:gd name="f7509" fmla="*/ f6277 f3400 1"/>
              <a:gd name="f7510" fmla="*/ f6278 f3399 1"/>
              <a:gd name="f7511" fmla="*/ f6279 f3400 1"/>
              <a:gd name="f7512" fmla="*/ f6280 f3399 1"/>
              <a:gd name="f7513" fmla="*/ f6281 f3400 1"/>
              <a:gd name="f7514" fmla="*/ f6282 f3399 1"/>
              <a:gd name="f7515" fmla="*/ f6283 f3400 1"/>
              <a:gd name="f7516" fmla="*/ f6284 f3399 1"/>
              <a:gd name="f7517" fmla="*/ f6285 f3400 1"/>
              <a:gd name="f7518" fmla="*/ f6286 f3399 1"/>
              <a:gd name="f7519" fmla="*/ f6287 f3400 1"/>
              <a:gd name="f7520" fmla="*/ f6288 f3399 1"/>
              <a:gd name="f7521" fmla="*/ f6289 f3400 1"/>
              <a:gd name="f7522" fmla="*/ f6290 f3400 1"/>
              <a:gd name="f7523" fmla="*/ f6291 f3399 1"/>
              <a:gd name="f7524" fmla="*/ f6292 f3400 1"/>
              <a:gd name="f7525" fmla="*/ f6293 f3399 1"/>
              <a:gd name="f7526" fmla="*/ f6294 f3400 1"/>
              <a:gd name="f7527" fmla="*/ f6295 f3399 1"/>
              <a:gd name="f7528" fmla="*/ f6296 f3400 1"/>
              <a:gd name="f7529" fmla="*/ f6297 f3399 1"/>
              <a:gd name="f7530" fmla="*/ f6298 f3400 1"/>
              <a:gd name="f7531" fmla="*/ f6299 f3399 1"/>
              <a:gd name="f7532" fmla="*/ f6300 f3399 1"/>
              <a:gd name="f7533" fmla="*/ f6301 f3400 1"/>
              <a:gd name="f7534" fmla="*/ f6302 f3399 1"/>
              <a:gd name="f7535" fmla="*/ f6303 f3400 1"/>
              <a:gd name="f7536" fmla="*/ f6304 f3399 1"/>
              <a:gd name="f7537" fmla="*/ f6305 f3400 1"/>
              <a:gd name="f7538" fmla="*/ f6306 f3399 1"/>
              <a:gd name="f7539" fmla="*/ f6307 f3400 1"/>
              <a:gd name="f7540" fmla="*/ f6308 f3399 1"/>
              <a:gd name="f7541" fmla="*/ f6309 f3400 1"/>
              <a:gd name="f7542" fmla="*/ f6310 f3399 1"/>
              <a:gd name="f7543" fmla="*/ f6311 f3400 1"/>
              <a:gd name="f7544" fmla="*/ f6312 f3399 1"/>
              <a:gd name="f7545" fmla="*/ f6313 f3400 1"/>
              <a:gd name="f7546" fmla="*/ f6314 f3399 1"/>
              <a:gd name="f7547" fmla="*/ f6315 f3400 1"/>
              <a:gd name="f7548" fmla="*/ f6316 f3399 1"/>
              <a:gd name="f7549" fmla="*/ f6317 f3400 1"/>
              <a:gd name="f7550" fmla="*/ f6318 f3399 1"/>
              <a:gd name="f7551" fmla="*/ f6319 f3400 1"/>
              <a:gd name="f7552" fmla="*/ f6320 f3399 1"/>
              <a:gd name="f7553" fmla="*/ f6321 f3400 1"/>
              <a:gd name="f7554" fmla="*/ f6322 f3399 1"/>
              <a:gd name="f7555" fmla="*/ f6323 f3400 1"/>
              <a:gd name="f7556" fmla="*/ f6324 f3399 1"/>
              <a:gd name="f7557" fmla="*/ f6325 f3400 1"/>
              <a:gd name="f7558" fmla="*/ f6326 f3399 1"/>
              <a:gd name="f7559" fmla="*/ f6327 f3400 1"/>
              <a:gd name="f7560" fmla="*/ f6328 f3399 1"/>
              <a:gd name="f7561" fmla="*/ f6329 f3400 1"/>
              <a:gd name="f7562" fmla="*/ f6330 f3399 1"/>
              <a:gd name="f7563" fmla="*/ f6331 f3400 1"/>
              <a:gd name="f7564" fmla="*/ f6332 f3399 1"/>
              <a:gd name="f7565" fmla="*/ f6333 f3400 1"/>
              <a:gd name="f7566" fmla="*/ f6334 f3399 1"/>
              <a:gd name="f7567" fmla="*/ f6335 f3400 1"/>
              <a:gd name="f7568" fmla="*/ f6336 f3399 1"/>
              <a:gd name="f7569" fmla="*/ f6337 f3400 1"/>
              <a:gd name="f7570" fmla="*/ f6338 f3399 1"/>
              <a:gd name="f7571" fmla="*/ f6339 f3400 1"/>
              <a:gd name="f7572" fmla="*/ f6340 f3399 1"/>
              <a:gd name="f7573" fmla="*/ f6341 f3400 1"/>
              <a:gd name="f7574" fmla="*/ f6342 f3399 1"/>
              <a:gd name="f7575" fmla="*/ f6343 f3400 1"/>
              <a:gd name="f7576" fmla="*/ f6344 f3399 1"/>
              <a:gd name="f7577" fmla="*/ f6345 f3400 1"/>
              <a:gd name="f7578" fmla="*/ f6346 f3399 1"/>
              <a:gd name="f7579" fmla="*/ f6347 f3400 1"/>
              <a:gd name="f7580" fmla="*/ f6348 f3400 1"/>
              <a:gd name="f7581" fmla="*/ f6349 f3399 1"/>
              <a:gd name="f7582" fmla="*/ f6350 f3400 1"/>
              <a:gd name="f7583" fmla="*/ f6351 f3399 1"/>
              <a:gd name="f7584" fmla="*/ f6352 f3400 1"/>
              <a:gd name="f7585" fmla="*/ f6353 f3399 1"/>
              <a:gd name="f7586" fmla="*/ f6354 f3400 1"/>
              <a:gd name="f7587" fmla="*/ f6355 f3399 1"/>
              <a:gd name="f7588" fmla="*/ f6356 f3400 1"/>
              <a:gd name="f7589" fmla="*/ f6357 f3399 1"/>
              <a:gd name="f7590" fmla="*/ f6358 f3400 1"/>
              <a:gd name="f7591" fmla="*/ f6359 f3399 1"/>
              <a:gd name="f7592" fmla="*/ f6360 f3400 1"/>
              <a:gd name="f7593" fmla="*/ f6361 f3399 1"/>
              <a:gd name="f7594" fmla="*/ f6362 f3400 1"/>
              <a:gd name="f7595" fmla="*/ f6363 f3399 1"/>
              <a:gd name="f7596" fmla="*/ f6364 f3400 1"/>
              <a:gd name="f7597" fmla="*/ f6365 f3399 1"/>
              <a:gd name="f7598" fmla="*/ f6366 f3400 1"/>
              <a:gd name="f7599" fmla="*/ f6367 f3400 1"/>
              <a:gd name="f7600" fmla="*/ f6368 f3399 1"/>
              <a:gd name="f7601" fmla="*/ f6369 f3400 1"/>
              <a:gd name="f7602" fmla="*/ f6370 f3399 1"/>
              <a:gd name="f7603" fmla="*/ f6371 f3400 1"/>
              <a:gd name="f7604" fmla="*/ f6372 f3399 1"/>
              <a:gd name="f7605" fmla="*/ f6373 f3400 1"/>
              <a:gd name="f7606" fmla="*/ f6374 f3399 1"/>
              <a:gd name="f7607" fmla="*/ f6375 f3400 1"/>
              <a:gd name="f7608" fmla="*/ f6376 f3399 1"/>
              <a:gd name="f7609" fmla="*/ f6377 f3400 1"/>
              <a:gd name="f7610" fmla="*/ f6378 f3399 1"/>
              <a:gd name="f7611" fmla="*/ f6379 f3400 1"/>
              <a:gd name="f7612" fmla="*/ f6380 f3399 1"/>
              <a:gd name="f7613" fmla="*/ f6381 f3400 1"/>
              <a:gd name="f7614" fmla="*/ f6382 f3399 1"/>
              <a:gd name="f7615" fmla="*/ f6383 f3400 1"/>
              <a:gd name="f7616" fmla="*/ f6384 f3399 1"/>
              <a:gd name="f7617" fmla="*/ f6385 f3400 1"/>
              <a:gd name="f7618" fmla="*/ f6386 f3399 1"/>
              <a:gd name="f7619" fmla="*/ f6387 f3400 1"/>
              <a:gd name="f7620" fmla="*/ f6388 f3399 1"/>
              <a:gd name="f7621" fmla="*/ f6389 f3400 1"/>
              <a:gd name="f7622" fmla="*/ f6390 f3399 1"/>
              <a:gd name="f7623" fmla="*/ f6391 f3400 1"/>
              <a:gd name="f7624" fmla="*/ f6392 f3399 1"/>
              <a:gd name="f7625" fmla="*/ f6393 f3400 1"/>
              <a:gd name="f7626" fmla="*/ f6394 f3399 1"/>
              <a:gd name="f7627" fmla="*/ f6395 f3400 1"/>
              <a:gd name="f7628" fmla="*/ f6396 f3399 1"/>
              <a:gd name="f7629" fmla="*/ f6397 f3400 1"/>
              <a:gd name="f7630" fmla="*/ f6398 f3399 1"/>
              <a:gd name="f7631" fmla="*/ f6399 f3400 1"/>
              <a:gd name="f7632" fmla="*/ f6400 f3399 1"/>
              <a:gd name="f7633" fmla="*/ f6401 f3400 1"/>
              <a:gd name="f7634" fmla="*/ f6402 f3399 1"/>
              <a:gd name="f7635" fmla="*/ f6403 f3400 1"/>
              <a:gd name="f7636" fmla="*/ f6404 f3399 1"/>
              <a:gd name="f7637" fmla="*/ f6405 f3400 1"/>
              <a:gd name="f7638" fmla="*/ f6406 f3399 1"/>
              <a:gd name="f7639" fmla="*/ f6407 f3400 1"/>
              <a:gd name="f7640" fmla="*/ f6408 f3399 1"/>
              <a:gd name="f7641" fmla="*/ f6409 f3400 1"/>
              <a:gd name="f7642" fmla="*/ f6410 f3399 1"/>
              <a:gd name="f7643" fmla="*/ f6411 f3400 1"/>
              <a:gd name="f7644" fmla="*/ f6412 f3399 1"/>
              <a:gd name="f7645" fmla="*/ f6413 f3400 1"/>
              <a:gd name="f7646" fmla="*/ f6414 f3399 1"/>
              <a:gd name="f7647" fmla="*/ f6415 f3400 1"/>
              <a:gd name="f7648" fmla="*/ f6416 f3400 1"/>
              <a:gd name="f7649" fmla="*/ f6417 f3400 1"/>
              <a:gd name="f7650" fmla="*/ f6418 f3399 1"/>
              <a:gd name="f7651" fmla="*/ f6419 f3400 1"/>
              <a:gd name="f7652" fmla="*/ f6420 f3399 1"/>
              <a:gd name="f7653" fmla="*/ f6421 f3400 1"/>
              <a:gd name="f7654" fmla="*/ f6422 f3399 1"/>
              <a:gd name="f7655" fmla="*/ f6423 f3400 1"/>
              <a:gd name="f7656" fmla="*/ f6424 f3399 1"/>
              <a:gd name="f7657" fmla="*/ f6425 f3400 1"/>
              <a:gd name="f7658" fmla="*/ f6426 f3399 1"/>
              <a:gd name="f7659" fmla="*/ f6427 f3399 1"/>
              <a:gd name="f7660" fmla="*/ f6428 f3400 1"/>
              <a:gd name="f7661" fmla="*/ f6429 f3399 1"/>
              <a:gd name="f7662" fmla="*/ f6430 f3400 1"/>
              <a:gd name="f7663" fmla="*/ f6431 f3399 1"/>
              <a:gd name="f7664" fmla="*/ f6432 f3400 1"/>
              <a:gd name="f7665" fmla="*/ f6433 f3399 1"/>
              <a:gd name="f7666" fmla="*/ f6434 f3400 1"/>
              <a:gd name="f7667" fmla="*/ f6435 f3399 1"/>
              <a:gd name="f7668" fmla="*/ f6436 f3400 1"/>
              <a:gd name="f7669" fmla="*/ f6437 f3399 1"/>
              <a:gd name="f7670" fmla="*/ f6438 f3400 1"/>
              <a:gd name="f7671" fmla="*/ f6439 f3399 1"/>
              <a:gd name="f7672" fmla="*/ f6440 f3400 1"/>
              <a:gd name="f7673" fmla="*/ f6441 f3399 1"/>
              <a:gd name="f7674" fmla="*/ f6442 f3400 1"/>
              <a:gd name="f7675" fmla="*/ f6443 f3399 1"/>
              <a:gd name="f7676" fmla="*/ f6444 f3400 1"/>
              <a:gd name="f7677" fmla="*/ f6445 f3399 1"/>
              <a:gd name="f7678" fmla="*/ f6446 f3400 1"/>
              <a:gd name="f7679" fmla="*/ f6447 f3399 1"/>
              <a:gd name="f7680" fmla="*/ f6448 f3400 1"/>
              <a:gd name="f7681" fmla="*/ f6449 f3400 1"/>
              <a:gd name="f7682" fmla="*/ f6450 f3399 1"/>
              <a:gd name="f7683" fmla="*/ f6451 f3400 1"/>
              <a:gd name="f7684" fmla="*/ f6452 f3399 1"/>
              <a:gd name="f7685" fmla="*/ f6453 f3400 1"/>
              <a:gd name="f7686" fmla="*/ f6454 f3399 1"/>
              <a:gd name="f7687" fmla="*/ f6455 f3400 1"/>
              <a:gd name="f7688" fmla="*/ f6456 f3399 1"/>
              <a:gd name="f7689" fmla="*/ f6457 f3400 1"/>
              <a:gd name="f7690" fmla="*/ f6458 f3399 1"/>
              <a:gd name="f7691" fmla="*/ f6459 f3400 1"/>
              <a:gd name="f7692" fmla="*/ f6460 f3399 1"/>
              <a:gd name="f7693" fmla="*/ f6461 f3400 1"/>
              <a:gd name="f7694" fmla="*/ f6462 f3399 1"/>
              <a:gd name="f7695" fmla="*/ f6463 f3400 1"/>
              <a:gd name="f7696" fmla="*/ f6464 f3399 1"/>
              <a:gd name="f7697" fmla="*/ f6465 f3400 1"/>
              <a:gd name="f7698" fmla="*/ f6466 f3399 1"/>
              <a:gd name="f7699" fmla="*/ f6467 f3400 1"/>
              <a:gd name="f7700" fmla="*/ f6468 f3399 1"/>
              <a:gd name="f7701" fmla="*/ f6469 f3400 1"/>
              <a:gd name="f7702" fmla="*/ f6470 f3399 1"/>
              <a:gd name="f7703" fmla="*/ f6471 f3400 1"/>
              <a:gd name="f7704" fmla="*/ f6472 f3399 1"/>
              <a:gd name="f7705" fmla="*/ f6473 f3400 1"/>
              <a:gd name="f7706" fmla="*/ f6474 f3399 1"/>
              <a:gd name="f7707" fmla="*/ f6475 f3400 1"/>
              <a:gd name="f7708" fmla="*/ f6476 f3399 1"/>
              <a:gd name="f7709" fmla="*/ f6477 f3400 1"/>
              <a:gd name="f7710" fmla="*/ f6478 f3399 1"/>
              <a:gd name="f7711" fmla="*/ f6479 f3400 1"/>
              <a:gd name="f7712" fmla="*/ f6480 f3399 1"/>
              <a:gd name="f7713" fmla="*/ f6481 f3400 1"/>
              <a:gd name="f7714" fmla="*/ f6482 f3399 1"/>
              <a:gd name="f7715" fmla="*/ f6483 f3400 1"/>
              <a:gd name="f7716" fmla="*/ f6484 f3399 1"/>
              <a:gd name="f7717" fmla="*/ f6485 f3400 1"/>
              <a:gd name="f7718" fmla="*/ f6486 f3399 1"/>
              <a:gd name="f7719" fmla="*/ f6487 f3400 1"/>
              <a:gd name="f7720" fmla="*/ f6488 f3399 1"/>
              <a:gd name="f7721" fmla="*/ f6489 f3400 1"/>
              <a:gd name="f7722" fmla="*/ f6490 f3399 1"/>
              <a:gd name="f7723" fmla="*/ f6491 f3400 1"/>
              <a:gd name="f7724" fmla="*/ f6492 f3399 1"/>
              <a:gd name="f7725" fmla="*/ f6493 f3400 1"/>
              <a:gd name="f7726" fmla="*/ f6494 f3399 1"/>
              <a:gd name="f7727" fmla="*/ f6495 f3400 1"/>
              <a:gd name="f7728" fmla="*/ f6496 f3399 1"/>
              <a:gd name="f7729" fmla="*/ f6497 f3400 1"/>
              <a:gd name="f7730" fmla="*/ f6498 f3399 1"/>
              <a:gd name="f7731" fmla="*/ f6499 f3400 1"/>
              <a:gd name="f7732" fmla="*/ f6500 f3399 1"/>
              <a:gd name="f7733" fmla="*/ f6501 f3400 1"/>
              <a:gd name="f7734" fmla="*/ f6502 f3399 1"/>
              <a:gd name="f7735" fmla="*/ f6503 f3400 1"/>
              <a:gd name="f7736" fmla="*/ f6504 f3399 1"/>
              <a:gd name="f7737" fmla="*/ f6505 f3400 1"/>
              <a:gd name="f7738" fmla="*/ f6506 f3399 1"/>
              <a:gd name="f7739" fmla="*/ f6507 f3400 1"/>
              <a:gd name="f7740" fmla="*/ f6508 f3399 1"/>
              <a:gd name="f7741" fmla="*/ f6509 f3400 1"/>
              <a:gd name="f7742" fmla="*/ f6510 f3399 1"/>
              <a:gd name="f7743" fmla="*/ f6511 f3400 1"/>
              <a:gd name="f7744" fmla="*/ f6512 f3399 1"/>
              <a:gd name="f7745" fmla="*/ f6513 f3400 1"/>
              <a:gd name="f7746" fmla="*/ f6514 f3399 1"/>
              <a:gd name="f7747" fmla="*/ f6515 f3400 1"/>
              <a:gd name="f7748" fmla="*/ f6516 f3399 1"/>
              <a:gd name="f7749" fmla="*/ f6517 f3400 1"/>
              <a:gd name="f7750" fmla="*/ f6518 f3399 1"/>
              <a:gd name="f7751" fmla="*/ f6519 f3400 1"/>
              <a:gd name="f7752" fmla="*/ f6520 f3399 1"/>
              <a:gd name="f7753" fmla="*/ f6521 f3400 1"/>
              <a:gd name="f7754" fmla="*/ f6522 f3399 1"/>
              <a:gd name="f7755" fmla="*/ f6523 f3400 1"/>
              <a:gd name="f7756" fmla="*/ f6524 f3399 1"/>
              <a:gd name="f7757" fmla="*/ f6525 f3400 1"/>
              <a:gd name="f7758" fmla="*/ f6526 f3399 1"/>
              <a:gd name="f7759" fmla="*/ f6527 f3400 1"/>
              <a:gd name="f7760" fmla="*/ f6528 f3399 1"/>
              <a:gd name="f7761" fmla="*/ f6529 f3400 1"/>
              <a:gd name="f7762" fmla="*/ f6530 f3399 1"/>
              <a:gd name="f7763" fmla="*/ f6531 f3400 1"/>
              <a:gd name="f7764" fmla="*/ f6532 f3399 1"/>
              <a:gd name="f7765" fmla="*/ f6533 f3400 1"/>
              <a:gd name="f7766" fmla="*/ f6534 f3399 1"/>
              <a:gd name="f7767" fmla="*/ f6535 f3400 1"/>
              <a:gd name="f7768" fmla="*/ f6536 f3399 1"/>
              <a:gd name="f7769" fmla="*/ f6537 f3400 1"/>
              <a:gd name="f7770" fmla="*/ f6538 f3399 1"/>
              <a:gd name="f7771" fmla="*/ f6539 f3400 1"/>
              <a:gd name="f7772" fmla="*/ f6540 f3400 1"/>
              <a:gd name="f7773" fmla="*/ f6541 f3399 1"/>
              <a:gd name="f7774" fmla="*/ f6542 f3400 1"/>
              <a:gd name="f7775" fmla="*/ f6543 f3399 1"/>
              <a:gd name="f7776" fmla="*/ f6544 f3400 1"/>
              <a:gd name="f7777" fmla="*/ f6545 f3399 1"/>
              <a:gd name="f7778" fmla="*/ f6546 f3400 1"/>
              <a:gd name="f7779" fmla="*/ f6547 f3399 1"/>
              <a:gd name="f7780" fmla="*/ f6548 f3400 1"/>
              <a:gd name="f7781" fmla="*/ f6549 f3399 1"/>
              <a:gd name="f7782" fmla="*/ f6550 f3400 1"/>
              <a:gd name="f7783" fmla="*/ f6551 f3399 1"/>
              <a:gd name="f7784" fmla="*/ f6552 f3400 1"/>
              <a:gd name="f7785" fmla="*/ f6553 f3399 1"/>
              <a:gd name="f7786" fmla="*/ f6554 f3400 1"/>
              <a:gd name="f7787" fmla="*/ f6555 f3399 1"/>
              <a:gd name="f7788" fmla="*/ f6556 f3400 1"/>
              <a:gd name="f7789" fmla="*/ f6557 f3399 1"/>
              <a:gd name="f7790" fmla="*/ f6558 f3400 1"/>
              <a:gd name="f7791" fmla="*/ f6559 f3399 1"/>
              <a:gd name="f7792" fmla="*/ f6560 f3400 1"/>
              <a:gd name="f7793" fmla="*/ f6561 f3400 1"/>
              <a:gd name="f7794" fmla="*/ f6562 f3399 1"/>
              <a:gd name="f7795" fmla="*/ f6563 f3400 1"/>
              <a:gd name="f7796" fmla="*/ f6564 f3399 1"/>
              <a:gd name="f7797" fmla="*/ f6565 f3400 1"/>
              <a:gd name="f7798" fmla="*/ f6566 f3399 1"/>
              <a:gd name="f7799" fmla="*/ f6567 f3400 1"/>
              <a:gd name="f7800" fmla="*/ f6568 f3399 1"/>
              <a:gd name="f7801" fmla="*/ f6569 f3400 1"/>
              <a:gd name="f7802" fmla="*/ f6570 f3399 1"/>
              <a:gd name="f7803" fmla="*/ f6571 f3400 1"/>
              <a:gd name="f7804" fmla="*/ f6572 f3399 1"/>
              <a:gd name="f7805" fmla="*/ f6573 f3400 1"/>
              <a:gd name="f7806" fmla="*/ f6574 f3399 1"/>
              <a:gd name="f7807" fmla="*/ f6575 f3400 1"/>
              <a:gd name="f7808" fmla="*/ f6576 f3399 1"/>
              <a:gd name="f7809" fmla="*/ f6577 f3400 1"/>
              <a:gd name="f7810" fmla="*/ f6578 f3399 1"/>
              <a:gd name="f7811" fmla="*/ f6579 f3400 1"/>
              <a:gd name="f7812" fmla="*/ f6580 f3399 1"/>
              <a:gd name="f7813" fmla="*/ f6581 f3400 1"/>
              <a:gd name="f7814" fmla="*/ f6582 f3399 1"/>
              <a:gd name="f7815" fmla="*/ f6583 f3400 1"/>
              <a:gd name="f7816" fmla="*/ f6584 f3399 1"/>
              <a:gd name="f7817" fmla="*/ f6585 f3400 1"/>
              <a:gd name="f7818" fmla="*/ f6586 f3399 1"/>
              <a:gd name="f7819" fmla="*/ f6587 f3400 1"/>
              <a:gd name="f7820" fmla="*/ f6588 f3399 1"/>
              <a:gd name="f7821" fmla="*/ f6589 f3400 1"/>
              <a:gd name="f7822" fmla="*/ f6590 f3399 1"/>
              <a:gd name="f7823" fmla="*/ f6591 f3400 1"/>
              <a:gd name="f7824" fmla="*/ f6592 f3399 1"/>
              <a:gd name="f7825" fmla="*/ f6593 f3400 1"/>
              <a:gd name="f7826" fmla="*/ f6594 f3399 1"/>
              <a:gd name="f7827" fmla="*/ f6595 f3399 1"/>
              <a:gd name="f7828" fmla="*/ f6596 f3400 1"/>
              <a:gd name="f7829" fmla="*/ f6597 f3399 1"/>
              <a:gd name="f7830" fmla="*/ f6598 f3399 1"/>
              <a:gd name="f7831" fmla="*/ f6599 f3400 1"/>
              <a:gd name="f7832" fmla="*/ f6600 f3399 1"/>
              <a:gd name="f7833" fmla="*/ f6601 f3400 1"/>
              <a:gd name="f7834" fmla="*/ f6602 f3399 1"/>
              <a:gd name="f7835" fmla="*/ f6603 f3400 1"/>
              <a:gd name="f7836" fmla="*/ f6604 f3399 1"/>
              <a:gd name="f7837" fmla="*/ f6605 f3400 1"/>
              <a:gd name="f7838" fmla="*/ f6606 f3399 1"/>
              <a:gd name="f7839" fmla="*/ f6607 f3400 1"/>
              <a:gd name="f7840" fmla="*/ f6608 f3399 1"/>
              <a:gd name="f7841" fmla="*/ f6609 f3400 1"/>
              <a:gd name="f7842" fmla="*/ f6610 f3399 1"/>
              <a:gd name="f7843" fmla="*/ f6611 f3400 1"/>
              <a:gd name="f7844" fmla="*/ f6612 f3399 1"/>
              <a:gd name="f7845" fmla="*/ f6613 f3400 1"/>
              <a:gd name="f7846" fmla="*/ f6614 f3399 1"/>
              <a:gd name="f7847" fmla="*/ f6615 f3400 1"/>
              <a:gd name="f7848" fmla="*/ f6616 f3399 1"/>
              <a:gd name="f7849" fmla="*/ f6617 f3400 1"/>
              <a:gd name="f7850" fmla="*/ f6618 f3399 1"/>
              <a:gd name="f7851" fmla="*/ f6619 f3400 1"/>
              <a:gd name="f7852" fmla="*/ f6620 f3399 1"/>
              <a:gd name="f7853" fmla="*/ f6621 f3400 1"/>
              <a:gd name="f7854" fmla="*/ f6622 f3399 1"/>
              <a:gd name="f7855" fmla="*/ f6623 f3400 1"/>
              <a:gd name="f7856" fmla="*/ f6624 f3399 1"/>
              <a:gd name="f7857" fmla="*/ f6625 f3399 1"/>
              <a:gd name="f7858" fmla="*/ f6626 f3400 1"/>
              <a:gd name="f7859" fmla="*/ f6627 f3399 1"/>
              <a:gd name="f7860" fmla="*/ f6628 f3400 1"/>
              <a:gd name="f7861" fmla="*/ f6629 f3399 1"/>
              <a:gd name="f7862" fmla="*/ f6630 f3400 1"/>
              <a:gd name="f7863" fmla="*/ f6631 f3399 1"/>
              <a:gd name="f7864" fmla="*/ f6632 f3400 1"/>
              <a:gd name="f7865" fmla="*/ f6633 f3399 1"/>
              <a:gd name="f7866" fmla="*/ f6634 f3400 1"/>
              <a:gd name="f7867" fmla="*/ f6635 f3399 1"/>
              <a:gd name="f7868" fmla="*/ f6636 f3400 1"/>
              <a:gd name="f7869" fmla="*/ f6637 f3399 1"/>
              <a:gd name="f7870" fmla="*/ f6638 f3400 1"/>
              <a:gd name="f7871" fmla="*/ f6639 f3399 1"/>
              <a:gd name="f7872" fmla="*/ f6640 f3400 1"/>
              <a:gd name="f7873" fmla="*/ f6641 f3399 1"/>
              <a:gd name="f7874" fmla="*/ f6642 f3400 1"/>
              <a:gd name="f7875" fmla="*/ f6643 f3399 1"/>
              <a:gd name="f7876" fmla="*/ f6644 f3400 1"/>
              <a:gd name="f7877" fmla="*/ f6645 f3399 1"/>
              <a:gd name="f7878" fmla="*/ f6646 f3400 1"/>
              <a:gd name="f7879" fmla="*/ f6647 f3399 1"/>
              <a:gd name="f7880" fmla="*/ f6648 f3400 1"/>
              <a:gd name="f7881" fmla="*/ f6649 f3399 1"/>
              <a:gd name="f7882" fmla="*/ f6650 f3400 1"/>
              <a:gd name="f7883" fmla="*/ f6651 f3399 1"/>
              <a:gd name="f7884" fmla="*/ f6652 f3400 1"/>
              <a:gd name="f7885" fmla="*/ f6653 f3399 1"/>
              <a:gd name="f7886" fmla="*/ f6654 f3400 1"/>
              <a:gd name="f7887" fmla="*/ f6655 f3399 1"/>
              <a:gd name="f7888" fmla="*/ f6656 f3400 1"/>
              <a:gd name="f7889" fmla="*/ f6657 f3399 1"/>
              <a:gd name="f7890" fmla="*/ f6658 f3400 1"/>
              <a:gd name="f7891" fmla="*/ f6659 f3399 1"/>
              <a:gd name="f7892" fmla="*/ f6660 f3400 1"/>
              <a:gd name="f7893" fmla="*/ f6661 f3399 1"/>
              <a:gd name="f7894" fmla="*/ f6662 f3400 1"/>
              <a:gd name="f7895" fmla="*/ f6663 f3399 1"/>
              <a:gd name="f7896" fmla="*/ f6664 f3400 1"/>
              <a:gd name="f7897" fmla="*/ f6665 f3399 1"/>
              <a:gd name="f7898" fmla="*/ f6666 f3400 1"/>
              <a:gd name="f7899" fmla="*/ f6667 f3399 1"/>
              <a:gd name="f7900" fmla="*/ f6668 f3400 1"/>
              <a:gd name="f7901" fmla="*/ f6669 f3399 1"/>
              <a:gd name="f7902" fmla="*/ f6670 f3400 1"/>
              <a:gd name="f7903" fmla="*/ f6671 f3399 1"/>
              <a:gd name="f7904" fmla="*/ f6672 f3400 1"/>
              <a:gd name="f7905" fmla="*/ f6673 f3399 1"/>
              <a:gd name="f7906" fmla="*/ f6674 f3400 1"/>
              <a:gd name="f7907" fmla="*/ f6675 f3399 1"/>
              <a:gd name="f7908" fmla="*/ f6676 f3400 1"/>
              <a:gd name="f7909" fmla="*/ f6677 f3399 1"/>
              <a:gd name="f7910" fmla="*/ f6678 f3400 1"/>
              <a:gd name="f7911" fmla="*/ f6679 f3399 1"/>
              <a:gd name="f7912" fmla="*/ f6680 f3400 1"/>
              <a:gd name="f7913" fmla="*/ f6681 f3399 1"/>
              <a:gd name="f7914" fmla="*/ f6682 f3400 1"/>
              <a:gd name="f7915" fmla="*/ f6683 f3399 1"/>
              <a:gd name="f7916" fmla="*/ f6684 f3400 1"/>
              <a:gd name="f7917" fmla="*/ f6685 f3399 1"/>
              <a:gd name="f7918" fmla="*/ f6686 f3400 1"/>
              <a:gd name="f7919" fmla="*/ f6687 f3399 1"/>
              <a:gd name="f7920" fmla="*/ f6688 f3400 1"/>
              <a:gd name="f7921" fmla="*/ f6689 f3399 1"/>
              <a:gd name="f7922" fmla="*/ f6690 f3400 1"/>
              <a:gd name="f7923" fmla="*/ f6691 f3399 1"/>
              <a:gd name="f7924" fmla="*/ f6692 f3400 1"/>
              <a:gd name="f7925" fmla="*/ f6693 f3399 1"/>
              <a:gd name="f7926" fmla="*/ f6694 f3400 1"/>
              <a:gd name="f7927" fmla="*/ f6695 f3399 1"/>
              <a:gd name="f7928" fmla="*/ f6696 f3400 1"/>
              <a:gd name="f7929" fmla="*/ f6697 f3399 1"/>
              <a:gd name="f7930" fmla="*/ f6698 f3400 1"/>
              <a:gd name="f7931" fmla="*/ f6699 f3399 1"/>
              <a:gd name="f7932" fmla="*/ f6700 f3400 1"/>
              <a:gd name="f7933" fmla="*/ f6701 f3399 1"/>
              <a:gd name="f7934" fmla="*/ f6702 f3400 1"/>
              <a:gd name="f7935" fmla="*/ f6703 f3399 1"/>
              <a:gd name="f7936" fmla="*/ f6704 f3400 1"/>
              <a:gd name="f7937" fmla="*/ f6705 f3399 1"/>
              <a:gd name="f7938" fmla="*/ f6706 f3400 1"/>
              <a:gd name="f7939" fmla="*/ f6707 f3399 1"/>
              <a:gd name="f7940" fmla="*/ f6708 f3400 1"/>
              <a:gd name="f7941" fmla="*/ f6709 f3399 1"/>
              <a:gd name="f7942" fmla="*/ f6710 f3400 1"/>
              <a:gd name="f7943" fmla="*/ f6711 f3399 1"/>
              <a:gd name="f7944" fmla="*/ f6712 f3400 1"/>
              <a:gd name="f7945" fmla="*/ f6713 f3399 1"/>
              <a:gd name="f7946" fmla="*/ f6714 f3400 1"/>
              <a:gd name="f7947" fmla="*/ f6715 f3399 1"/>
              <a:gd name="f7948" fmla="*/ f6716 f3400 1"/>
              <a:gd name="f7949" fmla="*/ f6717 f3399 1"/>
              <a:gd name="f7950" fmla="*/ f6718 f3400 1"/>
              <a:gd name="f7951" fmla="*/ f6719 f3399 1"/>
              <a:gd name="f7952" fmla="*/ f6720 f3400 1"/>
              <a:gd name="f7953" fmla="*/ f6721 f3399 1"/>
              <a:gd name="f7954" fmla="*/ f6722 f3400 1"/>
              <a:gd name="f7955" fmla="*/ f6723 f3399 1"/>
              <a:gd name="f7956" fmla="*/ f6724 f3400 1"/>
              <a:gd name="f7957" fmla="*/ f6725 f3399 1"/>
              <a:gd name="f7958" fmla="*/ f6726 f3400 1"/>
              <a:gd name="f7959" fmla="*/ f6727 f3399 1"/>
              <a:gd name="f7960" fmla="*/ f6728 f3400 1"/>
              <a:gd name="f7961" fmla="*/ f6729 f3399 1"/>
              <a:gd name="f7962" fmla="*/ f6730 f3399 1"/>
              <a:gd name="f7963" fmla="*/ f6731 f3400 1"/>
              <a:gd name="f7964" fmla="*/ f6732 f3399 1"/>
              <a:gd name="f7965" fmla="*/ f6733 f3400 1"/>
              <a:gd name="f7966" fmla="*/ f6734 f3399 1"/>
              <a:gd name="f7967" fmla="*/ f6735 f3400 1"/>
              <a:gd name="f7968" fmla="*/ f6736 f3399 1"/>
              <a:gd name="f7969" fmla="*/ f6737 f3400 1"/>
              <a:gd name="f7970" fmla="*/ f6738 f3399 1"/>
              <a:gd name="f7971" fmla="*/ f6739 f3400 1"/>
              <a:gd name="f7972" fmla="*/ f6740 f3400 1"/>
              <a:gd name="f7973" fmla="*/ f6741 f3399 1"/>
              <a:gd name="f7974" fmla="*/ f6742 f3400 1"/>
              <a:gd name="f7975" fmla="*/ f6743 f3399 1"/>
              <a:gd name="f7976" fmla="*/ f6744 f3400 1"/>
              <a:gd name="f7977" fmla="*/ f6745 f3399 1"/>
              <a:gd name="f7978" fmla="*/ f6746 f3400 1"/>
              <a:gd name="f7979" fmla="*/ f6747 f3399 1"/>
              <a:gd name="f7980" fmla="*/ f6748 f3400 1"/>
              <a:gd name="f7981" fmla="*/ f6749 f3399 1"/>
              <a:gd name="f7982" fmla="*/ f6750 f3400 1"/>
              <a:gd name="f7983" fmla="*/ f6751 f3399 1"/>
              <a:gd name="f7984" fmla="*/ f6752 f3400 1"/>
              <a:gd name="f7985" fmla="*/ f6753 f3399 1"/>
              <a:gd name="f7986" fmla="*/ f6754 f3400 1"/>
              <a:gd name="f7987" fmla="*/ f6755 f3399 1"/>
              <a:gd name="f7988" fmla="*/ f6756 f3400 1"/>
              <a:gd name="f7989" fmla="*/ f6757 f3399 1"/>
              <a:gd name="f7990" fmla="*/ f6758 f3400 1"/>
              <a:gd name="f7991" fmla="*/ f6759 f3399 1"/>
              <a:gd name="f7992" fmla="*/ f6760 f3400 1"/>
              <a:gd name="f7993" fmla="*/ f6761 f3400 1"/>
              <a:gd name="f7994" fmla="*/ f6762 f3399 1"/>
              <a:gd name="f7995" fmla="*/ f6763 f3400 1"/>
              <a:gd name="f7996" fmla="*/ f6764 f3399 1"/>
              <a:gd name="f7997" fmla="*/ f6765 f3400 1"/>
              <a:gd name="f7998" fmla="*/ f6766 f3399 1"/>
              <a:gd name="f7999" fmla="*/ f6767 f3400 1"/>
              <a:gd name="f8000" fmla="*/ f6768 f3399 1"/>
              <a:gd name="f8001" fmla="*/ f6769 f3400 1"/>
              <a:gd name="f8002" fmla="*/ f6770 f3399 1"/>
              <a:gd name="f8003" fmla="*/ f6771 f3400 1"/>
              <a:gd name="f8004" fmla="*/ f6772 f3399 1"/>
              <a:gd name="f8005" fmla="*/ f6773 f3400 1"/>
              <a:gd name="f8006" fmla="*/ f6774 f3399 1"/>
              <a:gd name="f8007" fmla="*/ f6775 f3399 1"/>
              <a:gd name="f8008" fmla="*/ f6776 f3400 1"/>
              <a:gd name="f8009" fmla="*/ f6777 f3399 1"/>
              <a:gd name="f8010" fmla="*/ f6778 f3400 1"/>
              <a:gd name="f8011" fmla="*/ f6779 f3399 1"/>
              <a:gd name="f8012" fmla="*/ f6780 f3400 1"/>
              <a:gd name="f8013" fmla="*/ f6781 f3400 1"/>
              <a:gd name="f8014" fmla="*/ f6782 f3400 1"/>
              <a:gd name="f8015" fmla="*/ f6783 f3399 1"/>
              <a:gd name="f8016" fmla="*/ f6784 f3400 1"/>
              <a:gd name="f8017" fmla="*/ f6785 f3399 1"/>
              <a:gd name="f8018" fmla="*/ f6786 f3400 1"/>
              <a:gd name="f8019" fmla="*/ f6787 f3399 1"/>
              <a:gd name="f8020" fmla="*/ f6788 f3400 1"/>
              <a:gd name="f8021" fmla="*/ f6789 f3399 1"/>
              <a:gd name="f8022" fmla="*/ f6790 f3400 1"/>
              <a:gd name="f8023" fmla="*/ f6791 f3399 1"/>
              <a:gd name="f8024" fmla="*/ f6792 f3400 1"/>
              <a:gd name="f8025" fmla="*/ f6793 f3399 1"/>
              <a:gd name="f8026" fmla="*/ f6794 f3400 1"/>
              <a:gd name="f8027" fmla="*/ f6795 f3399 1"/>
              <a:gd name="f8028" fmla="*/ f6796 f3400 1"/>
              <a:gd name="f8029" fmla="*/ f6797 f3399 1"/>
              <a:gd name="f8030" fmla="*/ f6798 f3399 1"/>
              <a:gd name="f8031" fmla="*/ f6799 f3400 1"/>
              <a:gd name="f8032" fmla="*/ f6800 f3400 1"/>
              <a:gd name="f8033" fmla="*/ f6801 f3399 1"/>
              <a:gd name="f8034" fmla="*/ f6802 f3400 1"/>
              <a:gd name="f8035" fmla="*/ f6803 f3399 1"/>
              <a:gd name="f8036" fmla="*/ f6804 f3400 1"/>
              <a:gd name="f8037" fmla="*/ f6805 f3399 1"/>
              <a:gd name="f8038" fmla="*/ f6806 f3400 1"/>
              <a:gd name="f8039" fmla="*/ f6807 f3399 1"/>
              <a:gd name="f8040" fmla="*/ f6808 f3400 1"/>
              <a:gd name="f8041" fmla="*/ f6809 f3399 1"/>
              <a:gd name="f8042" fmla="*/ f6810 f3400 1"/>
              <a:gd name="f8043" fmla="*/ f6811 f3399 1"/>
              <a:gd name="f8044" fmla="*/ f6812 f3400 1"/>
              <a:gd name="f8045" fmla="*/ f6813 f3399 1"/>
              <a:gd name="f8046" fmla="*/ f6814 f3400 1"/>
              <a:gd name="f8047" fmla="*/ f6815 f3399 1"/>
              <a:gd name="f8048" fmla="*/ f6816 f3400 1"/>
              <a:gd name="f8049" fmla="*/ f6817 f3399 1"/>
              <a:gd name="f8050" fmla="*/ f6818 f3400 1"/>
              <a:gd name="f8051" fmla="*/ f6819 f3399 1"/>
              <a:gd name="f8052" fmla="*/ f6820 f3400 1"/>
              <a:gd name="f8053" fmla="*/ f6821 f3399 1"/>
              <a:gd name="f8054" fmla="*/ f6822 f3400 1"/>
              <a:gd name="f8055" fmla="*/ f6823 f3399 1"/>
              <a:gd name="f8056" fmla="*/ f6824 f3400 1"/>
              <a:gd name="f8057" fmla="*/ f6825 f3399 1"/>
              <a:gd name="f8058" fmla="*/ f6826 f3400 1"/>
              <a:gd name="f8059" fmla="*/ f6827 f3399 1"/>
              <a:gd name="f8060" fmla="*/ f6828 f3400 1"/>
              <a:gd name="f8061" fmla="*/ f6829 f3399 1"/>
              <a:gd name="f8062" fmla="*/ f6830 f3400 1"/>
              <a:gd name="f8063" fmla="*/ f6831 f3399 1"/>
              <a:gd name="f8064" fmla="*/ f6832 f3400 1"/>
              <a:gd name="f8065" fmla="*/ f6833 f3399 1"/>
              <a:gd name="f8066" fmla="*/ f6834 f3400 1"/>
              <a:gd name="f8067" fmla="*/ f6835 f3399 1"/>
              <a:gd name="f8068" fmla="*/ f6836 f3400 1"/>
              <a:gd name="f8069" fmla="*/ f6837 f3399 1"/>
              <a:gd name="f8070" fmla="*/ f6838 f3400 1"/>
              <a:gd name="f8071" fmla="*/ f6839 f3400 1"/>
              <a:gd name="f8072" fmla="*/ f6840 f3399 1"/>
              <a:gd name="f8073" fmla="*/ f6841 f3400 1"/>
              <a:gd name="f8074" fmla="*/ f6842 f3399 1"/>
              <a:gd name="f8075" fmla="*/ f6843 f3400 1"/>
              <a:gd name="f8076" fmla="*/ f6844 f3399 1"/>
              <a:gd name="f8077" fmla="*/ f6845 f3400 1"/>
              <a:gd name="f8078" fmla="*/ f6846 f3399 1"/>
              <a:gd name="f8079" fmla="*/ f6847 f3400 1"/>
              <a:gd name="f8080" fmla="*/ f6848 f3399 1"/>
              <a:gd name="f8081" fmla="*/ f6849 f3400 1"/>
              <a:gd name="f8082" fmla="*/ f6850 f3399 1"/>
              <a:gd name="f8083" fmla="*/ f6851 f3400 1"/>
              <a:gd name="f8084" fmla="*/ f6852 f3399 1"/>
              <a:gd name="f8085" fmla="*/ f6853 f3400 1"/>
              <a:gd name="f8086" fmla="*/ f6854 f3399 1"/>
              <a:gd name="f8087" fmla="*/ f6855 f3400 1"/>
              <a:gd name="f8088" fmla="*/ f6856 f3399 1"/>
              <a:gd name="f8089" fmla="*/ f6857 f3400 1"/>
              <a:gd name="f8090" fmla="*/ f6858 f3399 1"/>
              <a:gd name="f8091" fmla="*/ f6859 f3400 1"/>
              <a:gd name="f8092" fmla="*/ f6860 f3399 1"/>
              <a:gd name="f8093" fmla="*/ f6861 f3400 1"/>
              <a:gd name="f8094" fmla="*/ f6862 f3399 1"/>
              <a:gd name="f8095" fmla="*/ f6863 f3400 1"/>
              <a:gd name="f8096" fmla="*/ f6864 f3399 1"/>
              <a:gd name="f8097" fmla="*/ f6865 f3400 1"/>
              <a:gd name="f8098" fmla="*/ f6866 f3399 1"/>
              <a:gd name="f8099" fmla="*/ f6867 f3400 1"/>
              <a:gd name="f8100" fmla="*/ f6868 f3400 1"/>
              <a:gd name="f8101" fmla="*/ f6869 f3399 1"/>
              <a:gd name="f8102" fmla="*/ f6870 f3400 1"/>
              <a:gd name="f8103" fmla="*/ f6871 f3399 1"/>
              <a:gd name="f8104" fmla="*/ f6872 f3400 1"/>
              <a:gd name="f8105" fmla="*/ f6873 f3399 1"/>
              <a:gd name="f8106" fmla="*/ f6874 f3400 1"/>
              <a:gd name="f8107" fmla="*/ f6875 f3399 1"/>
              <a:gd name="f8108" fmla="*/ f6876 f3400 1"/>
              <a:gd name="f8109" fmla="*/ f6877 f3399 1"/>
              <a:gd name="f8110" fmla="*/ f6878 f3400 1"/>
              <a:gd name="f8111" fmla="*/ f6879 f3399 1"/>
              <a:gd name="f8112" fmla="*/ f6880 f3400 1"/>
              <a:gd name="f8113" fmla="*/ f6881 f3399 1"/>
              <a:gd name="f8114" fmla="*/ f6882 f3400 1"/>
              <a:gd name="f8115" fmla="*/ f6883 f3399 1"/>
              <a:gd name="f8116" fmla="*/ f6884 f3400 1"/>
              <a:gd name="f8117" fmla="*/ f6885 f3399 1"/>
              <a:gd name="f8118" fmla="*/ f6886 f3400 1"/>
              <a:gd name="f8119" fmla="*/ f6887 f3399 1"/>
              <a:gd name="f8120" fmla="*/ f6888 f3400 1"/>
              <a:gd name="f8121" fmla="*/ f6889 f3399 1"/>
              <a:gd name="f8122" fmla="*/ f6890 f3400 1"/>
              <a:gd name="f8123" fmla="*/ f6891 f3399 1"/>
              <a:gd name="f8124" fmla="*/ f6892 f3400 1"/>
              <a:gd name="f8125" fmla="*/ f6893 f3399 1"/>
              <a:gd name="f8126" fmla="*/ f6894 f3400 1"/>
              <a:gd name="f8127" fmla="*/ f6895 f3399 1"/>
              <a:gd name="f8128" fmla="*/ f6896 f3400 1"/>
              <a:gd name="f8129" fmla="*/ f6897 f3399 1"/>
              <a:gd name="f8130" fmla="*/ f6898 f3399 1"/>
              <a:gd name="f8131" fmla="*/ f6899 f3400 1"/>
              <a:gd name="f8132" fmla="*/ f6900 f3399 1"/>
              <a:gd name="f8133" fmla="*/ f6901 f3400 1"/>
              <a:gd name="f8134" fmla="*/ f6902 f3399 1"/>
              <a:gd name="f8135" fmla="*/ f6903 f3400 1"/>
              <a:gd name="f8136" fmla="*/ f6904 f3399 1"/>
              <a:gd name="f8137" fmla="*/ f6905 f3400 1"/>
              <a:gd name="f8138" fmla="*/ f6906 f3399 1"/>
              <a:gd name="f8139" fmla="*/ f6907 f3400 1"/>
              <a:gd name="f8140" fmla="*/ f6908 f3399 1"/>
              <a:gd name="f8141" fmla="*/ f6909 f3400 1"/>
              <a:gd name="f8142" fmla="*/ f6910 f3399 1"/>
              <a:gd name="f8143" fmla="*/ f6911 f3400 1"/>
              <a:gd name="f8144" fmla="*/ f6912 f3399 1"/>
              <a:gd name="f8145" fmla="*/ f6913 f3400 1"/>
              <a:gd name="f8146" fmla="*/ f6914 f3399 1"/>
              <a:gd name="f8147" fmla="*/ f6915 f3400 1"/>
              <a:gd name="f8148" fmla="*/ f6916 f3399 1"/>
              <a:gd name="f8149" fmla="*/ f6917 f3400 1"/>
              <a:gd name="f8150" fmla="*/ f6918 f3399 1"/>
              <a:gd name="f8151" fmla="*/ f6919 f3400 1"/>
              <a:gd name="f8152" fmla="*/ f6920 f3399 1"/>
              <a:gd name="f8153" fmla="*/ f6921 f3400 1"/>
              <a:gd name="f8154" fmla="*/ f6922 f3399 1"/>
              <a:gd name="f8155" fmla="*/ f6923 f3399 1"/>
              <a:gd name="f8156" fmla="*/ f6924 f3400 1"/>
              <a:gd name="f8157" fmla="*/ f6925 f3399 1"/>
              <a:gd name="f8158" fmla="*/ f6926 f3400 1"/>
              <a:gd name="f8159" fmla="*/ f6927 f3399 1"/>
              <a:gd name="f8160" fmla="*/ f6928 f3400 1"/>
              <a:gd name="f8161" fmla="*/ f6929 f3399 1"/>
              <a:gd name="f8162" fmla="*/ f6930 f3400 1"/>
              <a:gd name="f8163" fmla="*/ f6931 f3399 1"/>
              <a:gd name="f8164" fmla="*/ f6932 f3400 1"/>
              <a:gd name="f8165" fmla="*/ f6933 f3399 1"/>
              <a:gd name="f8166" fmla="*/ f6934 f3400 1"/>
              <a:gd name="f8167" fmla="*/ f6935 f3399 1"/>
              <a:gd name="f8168" fmla="*/ f6936 f3400 1"/>
              <a:gd name="f8169" fmla="*/ f6937 f3399 1"/>
              <a:gd name="f8170" fmla="*/ f6938 f3400 1"/>
              <a:gd name="f8171" fmla="*/ f6939 f3399 1"/>
              <a:gd name="f8172" fmla="*/ f6940 f3400 1"/>
              <a:gd name="f8173" fmla="*/ f6941 f3399 1"/>
              <a:gd name="f8174" fmla="*/ f6942 f3400 1"/>
              <a:gd name="f8175" fmla="*/ f6943 f3400 1"/>
              <a:gd name="f8176" fmla="*/ f6944 f3399 1"/>
              <a:gd name="f8177" fmla="*/ f6945 f3400 1"/>
              <a:gd name="f8178" fmla="*/ f6946 f3399 1"/>
              <a:gd name="f8179" fmla="*/ f6947 f3400 1"/>
              <a:gd name="f8180" fmla="*/ f6948 f3399 1"/>
              <a:gd name="f8181" fmla="*/ f6949 f3400 1"/>
              <a:gd name="f8182" fmla="*/ f6950 f3399 1"/>
              <a:gd name="f8183" fmla="*/ f6951 f3399 1"/>
              <a:gd name="f8184" fmla="*/ f6952 f3400 1"/>
              <a:gd name="f8185" fmla="*/ f6953 f3399 1"/>
              <a:gd name="f8186" fmla="*/ f6954 f3400 1"/>
              <a:gd name="f8187" fmla="*/ f6955 f3399 1"/>
              <a:gd name="f8188" fmla="*/ f6956 f3400 1"/>
              <a:gd name="f8189" fmla="*/ f6957 f3399 1"/>
              <a:gd name="f8190" fmla="*/ f6958 f3400 1"/>
              <a:gd name="f8191" fmla="*/ f6959 f3400 1"/>
              <a:gd name="f8192" fmla="*/ f6960 f3399 1"/>
              <a:gd name="f8193" fmla="*/ f6961 f3400 1"/>
              <a:gd name="f8194" fmla="*/ f6962 f3399 1"/>
              <a:gd name="f8195" fmla="*/ f6963 f3400 1"/>
              <a:gd name="f8196" fmla="*/ f6964 f3399 1"/>
              <a:gd name="f8197" fmla="*/ f6965 f3400 1"/>
              <a:gd name="f8198" fmla="*/ f6966 f3399 1"/>
              <a:gd name="f8199" fmla="*/ f6967 f3400 1"/>
              <a:gd name="f8200" fmla="*/ f6968 f3399 1"/>
              <a:gd name="f8201" fmla="*/ f6969 f3400 1"/>
              <a:gd name="f8202" fmla="*/ f6970 f3399 1"/>
              <a:gd name="f8203" fmla="*/ f6971 f3400 1"/>
              <a:gd name="f8204" fmla="*/ f6972 f3399 1"/>
              <a:gd name="f8205" fmla="*/ f6973 f3400 1"/>
              <a:gd name="f8206" fmla="*/ f6974 f3399 1"/>
              <a:gd name="f8207" fmla="*/ f6975 f3400 1"/>
              <a:gd name="f8208" fmla="*/ f6976 f3399 1"/>
              <a:gd name="f8209" fmla="*/ f6977 f3400 1"/>
              <a:gd name="f8210" fmla="*/ f6978 f3399 1"/>
              <a:gd name="f8211" fmla="*/ f6979 f3400 1"/>
              <a:gd name="f8212" fmla="*/ f6980 f3399 1"/>
              <a:gd name="f8213" fmla="*/ f6981 f3400 1"/>
              <a:gd name="f8214" fmla="*/ f6982 f3399 1"/>
              <a:gd name="f8215" fmla="*/ f6983 f3400 1"/>
              <a:gd name="f8216" fmla="*/ f6984 f3399 1"/>
              <a:gd name="f8217" fmla="*/ f6985 f3400 1"/>
              <a:gd name="f8218" fmla="*/ f6986 f3399 1"/>
              <a:gd name="f8219" fmla="*/ f6987 f3400 1"/>
              <a:gd name="f8220" fmla="*/ f6988 f3399 1"/>
              <a:gd name="f8221" fmla="*/ f6989 f3399 1"/>
              <a:gd name="f8222" fmla="*/ f6990 f3400 1"/>
              <a:gd name="f8223" fmla="*/ f6991 f3399 1"/>
              <a:gd name="f8224" fmla="*/ f6992 f3400 1"/>
              <a:gd name="f8225" fmla="*/ f6993 f3399 1"/>
              <a:gd name="f8226" fmla="*/ f6994 f3400 1"/>
              <a:gd name="f8227" fmla="*/ f6995 f3399 1"/>
              <a:gd name="f8228" fmla="*/ f6996 f3400 1"/>
              <a:gd name="f8229" fmla="*/ f6997 f3399 1"/>
              <a:gd name="f8230" fmla="*/ f6998 f3400 1"/>
              <a:gd name="f8231" fmla="*/ f6999 f3399 1"/>
              <a:gd name="f8232" fmla="*/ f7000 f3400 1"/>
              <a:gd name="f8233" fmla="*/ f7001 f3399 1"/>
              <a:gd name="f8234" fmla="*/ f7002 f3400 1"/>
              <a:gd name="f8235" fmla="*/ f7003 f3399 1"/>
              <a:gd name="f8236" fmla="*/ f7004 f3400 1"/>
              <a:gd name="f8237" fmla="*/ f7005 f3399 1"/>
              <a:gd name="f8238" fmla="*/ f7006 f3400 1"/>
              <a:gd name="f8239" fmla="*/ f7007 f3399 1"/>
              <a:gd name="f8240" fmla="*/ f7008 f3400 1"/>
              <a:gd name="f8241" fmla="*/ f7009 f3399 1"/>
              <a:gd name="f8242" fmla="*/ f7010 f3400 1"/>
              <a:gd name="f8243" fmla="*/ f7011 f3399 1"/>
              <a:gd name="f8244" fmla="*/ f7012 f3400 1"/>
              <a:gd name="f8245" fmla="*/ f7013 f3399 1"/>
              <a:gd name="f8246" fmla="*/ f7014 f3400 1"/>
              <a:gd name="f8247" fmla="*/ f7015 f3399 1"/>
              <a:gd name="f8248" fmla="*/ f7016 f3400 1"/>
              <a:gd name="f8249" fmla="*/ f7017 f3399 1"/>
              <a:gd name="f8250" fmla="*/ f7018 f3400 1"/>
              <a:gd name="f8251" fmla="*/ f7019 f3399 1"/>
              <a:gd name="f8252" fmla="*/ f7020 f3400 1"/>
              <a:gd name="f8253" fmla="*/ f7021 f3399 1"/>
              <a:gd name="f8254" fmla="*/ f7022 f3399 1"/>
              <a:gd name="f8255" fmla="*/ f7023 f3400 1"/>
              <a:gd name="f8256" fmla="*/ f7024 f3399 1"/>
              <a:gd name="f8257" fmla="*/ f7025 f3400 1"/>
              <a:gd name="f8258" fmla="*/ f7026 f3399 1"/>
              <a:gd name="f8259" fmla="*/ f7027 f3400 1"/>
              <a:gd name="f8260" fmla="*/ f7028 f3399 1"/>
              <a:gd name="f8261" fmla="*/ f7029 f3400 1"/>
              <a:gd name="f8262" fmla="*/ f7030 f3399 1"/>
              <a:gd name="f8263" fmla="*/ f7031 f3400 1"/>
              <a:gd name="f8264" fmla="*/ f7032 f3399 1"/>
              <a:gd name="f8265" fmla="*/ f7033 f3400 1"/>
              <a:gd name="f8266" fmla="*/ f7034 f3399 1"/>
              <a:gd name="f8267" fmla="*/ f7035 f3400 1"/>
              <a:gd name="f8268" fmla="*/ f7036 f3399 1"/>
              <a:gd name="f8269" fmla="*/ f7037 f3400 1"/>
              <a:gd name="f8270" fmla="*/ f7038 f3399 1"/>
              <a:gd name="f8271" fmla="*/ f7039 f3400 1"/>
              <a:gd name="f8272" fmla="*/ f7040 f3399 1"/>
              <a:gd name="f8273" fmla="*/ f7041 f3400 1"/>
              <a:gd name="f8274" fmla="*/ f7042 f3399 1"/>
              <a:gd name="f8275" fmla="*/ f7043 f3400 1"/>
              <a:gd name="f8276" fmla="*/ f7044 f3399 1"/>
              <a:gd name="f8277" fmla="*/ f7045 f3400 1"/>
              <a:gd name="f8278" fmla="*/ f7046 f3399 1"/>
              <a:gd name="f8279" fmla="*/ f7047 f3400 1"/>
              <a:gd name="f8280" fmla="*/ f7048 f3399 1"/>
              <a:gd name="f8281" fmla="*/ f7049 f3400 1"/>
              <a:gd name="f8282" fmla="*/ f7050 f3399 1"/>
              <a:gd name="f8283" fmla="*/ f7051 f3400 1"/>
              <a:gd name="f8284" fmla="*/ f7052 f3399 1"/>
              <a:gd name="f8285" fmla="*/ f7053 f3400 1"/>
              <a:gd name="f8286" fmla="*/ f7054 f3399 1"/>
              <a:gd name="f8287" fmla="*/ f7055 f3400 1"/>
              <a:gd name="f8288" fmla="*/ f7056 f3399 1"/>
              <a:gd name="f8289" fmla="*/ f7057 f3400 1"/>
              <a:gd name="f8290" fmla="*/ f7058 f3399 1"/>
              <a:gd name="f8291" fmla="*/ f7059 f3400 1"/>
              <a:gd name="f8292" fmla="*/ f7060 f3399 1"/>
              <a:gd name="f8293" fmla="*/ f7061 f3400 1"/>
              <a:gd name="f8294" fmla="*/ f7062 f3399 1"/>
              <a:gd name="f8295" fmla="*/ f7063 f3400 1"/>
              <a:gd name="f8296" fmla="*/ f7064 f3399 1"/>
              <a:gd name="f8297" fmla="*/ f7065 f3400 1"/>
              <a:gd name="f8298" fmla="*/ f7066 f3399 1"/>
              <a:gd name="f8299" fmla="*/ f7067 f3400 1"/>
              <a:gd name="f8300" fmla="*/ f7068 f3399 1"/>
              <a:gd name="f8301" fmla="*/ f7069 f3400 1"/>
              <a:gd name="f8302" fmla="*/ f7070 f3399 1"/>
              <a:gd name="f8303" fmla="*/ f7071 f3400 1"/>
              <a:gd name="f8304" fmla="*/ f7072 f3399 1"/>
              <a:gd name="f8305" fmla="*/ f7073 f3400 1"/>
              <a:gd name="f8306" fmla="*/ f7074 f3399 1"/>
              <a:gd name="f8307" fmla="*/ f7075 f3400 1"/>
              <a:gd name="f8308" fmla="*/ f7076 f3399 1"/>
              <a:gd name="f8309" fmla="*/ f7077 f3400 1"/>
              <a:gd name="f8310" fmla="*/ f7078 f3399 1"/>
              <a:gd name="f8311" fmla="*/ f7079 f3400 1"/>
              <a:gd name="f8312" fmla="*/ f7080 f3399 1"/>
              <a:gd name="f8313" fmla="*/ f7081 f3400 1"/>
              <a:gd name="f8314" fmla="*/ f7082 f3399 1"/>
              <a:gd name="f8315" fmla="*/ f7083 f3400 1"/>
              <a:gd name="f8316" fmla="*/ f7084 f3399 1"/>
              <a:gd name="f8317" fmla="*/ f7085 f3400 1"/>
              <a:gd name="f8318" fmla="*/ f7086 f3399 1"/>
              <a:gd name="f8319" fmla="*/ f7087 f3400 1"/>
              <a:gd name="f8320" fmla="*/ f7088 f3399 1"/>
              <a:gd name="f8321" fmla="*/ f7089 f3400 1"/>
              <a:gd name="f8322" fmla="*/ f7090 f3399 1"/>
              <a:gd name="f8323" fmla="*/ f7091 f3400 1"/>
              <a:gd name="f8324" fmla="*/ f7092 f3399 1"/>
              <a:gd name="f8325" fmla="*/ f7093 f3400 1"/>
              <a:gd name="f8326" fmla="*/ f7094 f3399 1"/>
              <a:gd name="f8327" fmla="*/ f7095 f34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867">
                <a:pos x="f7100" y="f7101"/>
              </a:cxn>
              <a:cxn ang="f5867">
                <a:pos x="f7102" y="f7103"/>
              </a:cxn>
              <a:cxn ang="f5867">
                <a:pos x="f7104" y="f7105"/>
              </a:cxn>
              <a:cxn ang="f5867">
                <a:pos x="f7106" y="f7105"/>
              </a:cxn>
              <a:cxn ang="f5867">
                <a:pos x="f7107" y="f7108"/>
              </a:cxn>
              <a:cxn ang="f5867">
                <a:pos x="f7109" y="f7110"/>
              </a:cxn>
              <a:cxn ang="f5867">
                <a:pos x="f7111" y="f7112"/>
              </a:cxn>
              <a:cxn ang="f5867">
                <a:pos x="f7113" y="f7114"/>
              </a:cxn>
              <a:cxn ang="f5867">
                <a:pos x="f7115" y="f7116"/>
              </a:cxn>
              <a:cxn ang="f5867">
                <a:pos x="f7117" y="f7118"/>
              </a:cxn>
              <a:cxn ang="f5867">
                <a:pos x="f7119" y="f7120"/>
              </a:cxn>
              <a:cxn ang="f5867">
                <a:pos x="f7100" y="f7101"/>
              </a:cxn>
              <a:cxn ang="f5867">
                <a:pos x="f7121" y="f7122"/>
              </a:cxn>
              <a:cxn ang="f5867">
                <a:pos x="f7123" y="f7124"/>
              </a:cxn>
              <a:cxn ang="f5867">
                <a:pos x="f7125" y="f7122"/>
              </a:cxn>
              <a:cxn ang="f5867">
                <a:pos x="f7126" y="f7127"/>
              </a:cxn>
              <a:cxn ang="f5867">
                <a:pos x="f7128" y="f7129"/>
              </a:cxn>
              <a:cxn ang="f5867">
                <a:pos x="f7130" y="f7131"/>
              </a:cxn>
              <a:cxn ang="f5867">
                <a:pos x="f7132" y="f7133"/>
              </a:cxn>
              <a:cxn ang="f5867">
                <a:pos x="f7134" y="f7135"/>
              </a:cxn>
              <a:cxn ang="f5867">
                <a:pos x="f7136" y="f7137"/>
              </a:cxn>
              <a:cxn ang="f5867">
                <a:pos x="f7136" y="f7138"/>
              </a:cxn>
              <a:cxn ang="f5867">
                <a:pos x="f7139" y="f7140"/>
              </a:cxn>
              <a:cxn ang="f5867">
                <a:pos x="f7141" y="f7142"/>
              </a:cxn>
              <a:cxn ang="f5867">
                <a:pos x="f7143" y="f7144"/>
              </a:cxn>
              <a:cxn ang="f5867">
                <a:pos x="f7145" y="f7146"/>
              </a:cxn>
              <a:cxn ang="f5867">
                <a:pos x="f7147" y="f7148"/>
              </a:cxn>
              <a:cxn ang="f5867">
                <a:pos x="f7126" y="f7127"/>
              </a:cxn>
              <a:cxn ang="f5867">
                <a:pos x="f7149" y="f7150"/>
              </a:cxn>
              <a:cxn ang="f5867">
                <a:pos x="f7151" y="f7150"/>
              </a:cxn>
              <a:cxn ang="f5867">
                <a:pos x="f7152" y="f7153"/>
              </a:cxn>
              <a:cxn ang="f5867">
                <a:pos x="f7154" y="f7155"/>
              </a:cxn>
              <a:cxn ang="f5867">
                <a:pos x="f7149" y="f7150"/>
              </a:cxn>
              <a:cxn ang="f5867">
                <a:pos x="f7156" y="f7157"/>
              </a:cxn>
              <a:cxn ang="f5867">
                <a:pos x="f7158" y="f7159"/>
              </a:cxn>
              <a:cxn ang="f5867">
                <a:pos x="f7160" y="f7161"/>
              </a:cxn>
              <a:cxn ang="f5867">
                <a:pos x="f7162" y="f7163"/>
              </a:cxn>
              <a:cxn ang="f5867">
                <a:pos x="f7164" y="f7165"/>
              </a:cxn>
              <a:cxn ang="f5867">
                <a:pos x="f7164" y="f7166"/>
              </a:cxn>
              <a:cxn ang="f5867">
                <a:pos x="f7167" y="f7168"/>
              </a:cxn>
              <a:cxn ang="f5867">
                <a:pos x="f7156" y="f7157"/>
              </a:cxn>
              <a:cxn ang="f5867">
                <a:pos x="f7169" y="f7170"/>
              </a:cxn>
              <a:cxn ang="f5867">
                <a:pos x="f7171" y="f7172"/>
              </a:cxn>
              <a:cxn ang="f5867">
                <a:pos x="f7173" y="f7174"/>
              </a:cxn>
              <a:cxn ang="f5867">
                <a:pos x="f7175" y="f7176"/>
              </a:cxn>
              <a:cxn ang="f5867">
                <a:pos x="f7177" y="f7178"/>
              </a:cxn>
              <a:cxn ang="f5867">
                <a:pos x="f7175" y="f7176"/>
              </a:cxn>
              <a:cxn ang="f5867">
                <a:pos x="f7179" y="f7180"/>
              </a:cxn>
              <a:cxn ang="f5867">
                <a:pos x="f7181" y="f7182"/>
              </a:cxn>
              <a:cxn ang="f5867">
                <a:pos x="f7183" y="f7184"/>
              </a:cxn>
              <a:cxn ang="f5867">
                <a:pos x="f7123" y="f7124"/>
              </a:cxn>
              <a:cxn ang="f5867">
                <a:pos x="f7185" y="f7186"/>
              </a:cxn>
              <a:cxn ang="f5867">
                <a:pos x="f7187" y="f7188"/>
              </a:cxn>
              <a:cxn ang="f5867">
                <a:pos x="f7130" y="f7189"/>
              </a:cxn>
              <a:cxn ang="f5867">
                <a:pos x="f7190" y="f7191"/>
              </a:cxn>
              <a:cxn ang="f5867">
                <a:pos x="f7192" y="f7193"/>
              </a:cxn>
              <a:cxn ang="f5867">
                <a:pos x="f7194" y="f7195"/>
              </a:cxn>
              <a:cxn ang="f5867">
                <a:pos x="f7196" y="f7197"/>
              </a:cxn>
              <a:cxn ang="f5867">
                <a:pos x="f7198" y="f7199"/>
              </a:cxn>
              <a:cxn ang="f5867">
                <a:pos x="f7200" y="f7201"/>
              </a:cxn>
              <a:cxn ang="f5867">
                <a:pos x="f7202" y="f7203"/>
              </a:cxn>
              <a:cxn ang="f5867">
                <a:pos x="f7204" y="f7205"/>
              </a:cxn>
              <a:cxn ang="f5867">
                <a:pos x="f7206" y="f7207"/>
              </a:cxn>
              <a:cxn ang="f5867">
                <a:pos x="f7208" y="f7209"/>
              </a:cxn>
              <a:cxn ang="f5867">
                <a:pos x="f7210" y="f7211"/>
              </a:cxn>
              <a:cxn ang="f5867">
                <a:pos x="f7212" y="f7213"/>
              </a:cxn>
              <a:cxn ang="f5867">
                <a:pos x="f7214" y="f7215"/>
              </a:cxn>
              <a:cxn ang="f5867">
                <a:pos x="f7216" y="f7217"/>
              </a:cxn>
              <a:cxn ang="f5867">
                <a:pos x="f7218" y="f7219"/>
              </a:cxn>
              <a:cxn ang="f5867">
                <a:pos x="f7220" y="f7221"/>
              </a:cxn>
              <a:cxn ang="f5867">
                <a:pos x="f7179" y="f7180"/>
              </a:cxn>
              <a:cxn ang="f5867">
                <a:pos x="f7222" y="f7223"/>
              </a:cxn>
              <a:cxn ang="f5867">
                <a:pos x="f7224" y="f7225"/>
              </a:cxn>
              <a:cxn ang="f5867">
                <a:pos x="f7226" y="f7227"/>
              </a:cxn>
              <a:cxn ang="f5867">
                <a:pos x="f7228" y="f7229"/>
              </a:cxn>
              <a:cxn ang="f5867">
                <a:pos x="f7230" y="f7231"/>
              </a:cxn>
              <a:cxn ang="f5867">
                <a:pos x="f7222" y="f7223"/>
              </a:cxn>
              <a:cxn ang="f5867">
                <a:pos x="f7232" y="f7233"/>
              </a:cxn>
              <a:cxn ang="f5867">
                <a:pos x="f7234" y="f7235"/>
              </a:cxn>
              <a:cxn ang="f5867">
                <a:pos x="f7236" y="f7237"/>
              </a:cxn>
              <a:cxn ang="f5867">
                <a:pos x="f7238" y="f7239"/>
              </a:cxn>
              <a:cxn ang="f5867">
                <a:pos x="f7240" y="f7241"/>
              </a:cxn>
              <a:cxn ang="f5867">
                <a:pos x="f7242" y="f7243"/>
              </a:cxn>
              <a:cxn ang="f5867">
                <a:pos x="f7244" y="f7245"/>
              </a:cxn>
              <a:cxn ang="f5867">
                <a:pos x="f7246" y="f7247"/>
              </a:cxn>
              <a:cxn ang="f5867">
                <a:pos x="f7248" y="f7249"/>
              </a:cxn>
              <a:cxn ang="f5867">
                <a:pos x="f7250" y="f7251"/>
              </a:cxn>
              <a:cxn ang="f5867">
                <a:pos x="f7232" y="f7252"/>
              </a:cxn>
              <a:cxn ang="f5867">
                <a:pos x="f7253" y="f7254"/>
              </a:cxn>
              <a:cxn ang="f5867">
                <a:pos x="f7255" y="f7256"/>
              </a:cxn>
              <a:cxn ang="f5867">
                <a:pos x="f7257" y="f7258"/>
              </a:cxn>
              <a:cxn ang="f5867">
                <a:pos x="f7259" y="f7260"/>
              </a:cxn>
              <a:cxn ang="f5867">
                <a:pos x="f7204" y="f7261"/>
              </a:cxn>
              <a:cxn ang="f5867">
                <a:pos x="f7262" y="f7263"/>
              </a:cxn>
              <a:cxn ang="f5867">
                <a:pos x="f7264" y="f7265"/>
              </a:cxn>
              <a:cxn ang="f5867">
                <a:pos x="f7266" y="f7267"/>
              </a:cxn>
              <a:cxn ang="f5867">
                <a:pos x="f7268" y="f7269"/>
              </a:cxn>
              <a:cxn ang="f5867">
                <a:pos x="f7270" y="f7271"/>
              </a:cxn>
              <a:cxn ang="f5867">
                <a:pos x="f7272" y="f7273"/>
              </a:cxn>
              <a:cxn ang="f5867">
                <a:pos x="f7274" y="f7275"/>
              </a:cxn>
              <a:cxn ang="f5867">
                <a:pos x="f7276" y="f7277"/>
              </a:cxn>
              <a:cxn ang="f5867">
                <a:pos x="f7278" y="f7279"/>
              </a:cxn>
              <a:cxn ang="f5867">
                <a:pos x="f7280" y="f7281"/>
              </a:cxn>
              <a:cxn ang="f5867">
                <a:pos x="f7253" y="f7254"/>
              </a:cxn>
              <a:cxn ang="f5867">
                <a:pos x="f7282" y="f7283"/>
              </a:cxn>
              <a:cxn ang="f5867">
                <a:pos x="f7284" y="f7285"/>
              </a:cxn>
              <a:cxn ang="f5867">
                <a:pos x="f7286" y="f7287"/>
              </a:cxn>
              <a:cxn ang="f5867">
                <a:pos x="f7288" y="f7289"/>
              </a:cxn>
              <a:cxn ang="f5867">
                <a:pos x="f7290" y="f7291"/>
              </a:cxn>
              <a:cxn ang="f5867">
                <a:pos x="f7292" y="f7293"/>
              </a:cxn>
              <a:cxn ang="f5867">
                <a:pos x="f7294" y="f7295"/>
              </a:cxn>
              <a:cxn ang="f5867">
                <a:pos x="f7296" y="f7297"/>
              </a:cxn>
              <a:cxn ang="f5867">
                <a:pos x="f7298" y="f7299"/>
              </a:cxn>
              <a:cxn ang="f5867">
                <a:pos x="f7294" y="f7295"/>
              </a:cxn>
              <a:cxn ang="f5867">
                <a:pos x="f7300" y="f7301"/>
              </a:cxn>
              <a:cxn ang="f5867">
                <a:pos x="f7302" y="f7303"/>
              </a:cxn>
              <a:cxn ang="f5867">
                <a:pos x="f7304" y="f7305"/>
              </a:cxn>
              <a:cxn ang="f5867">
                <a:pos x="f7306" y="f7307"/>
              </a:cxn>
              <a:cxn ang="f5867">
                <a:pos x="f7282" y="f7283"/>
              </a:cxn>
              <a:cxn ang="f5867">
                <a:pos x="f7308" y="f7309"/>
              </a:cxn>
              <a:cxn ang="f5867">
                <a:pos x="f7310" y="f7311"/>
              </a:cxn>
              <a:cxn ang="f5867">
                <a:pos x="f7310" y="f7312"/>
              </a:cxn>
              <a:cxn ang="f5867">
                <a:pos x="f7313" y="f7314"/>
              </a:cxn>
              <a:cxn ang="f5867">
                <a:pos x="f7315" y="f7316"/>
              </a:cxn>
              <a:cxn ang="f5867">
                <a:pos x="f7317" y="f7318"/>
              </a:cxn>
              <a:cxn ang="f5867">
                <a:pos x="f7308" y="f7309"/>
              </a:cxn>
              <a:cxn ang="f5867">
                <a:pos x="f7319" y="f7320"/>
              </a:cxn>
              <a:cxn ang="f5867">
                <a:pos x="f7321" y="f7322"/>
              </a:cxn>
              <a:cxn ang="f5867">
                <a:pos x="f7323" y="f7324"/>
              </a:cxn>
              <a:cxn ang="f5867">
                <a:pos x="f7325" y="f7326"/>
              </a:cxn>
              <a:cxn ang="f5867">
                <a:pos x="f7327" y="f7328"/>
              </a:cxn>
              <a:cxn ang="f5867">
                <a:pos x="f7329" y="f7330"/>
              </a:cxn>
              <a:cxn ang="f5867">
                <a:pos x="f7331" y="f7332"/>
              </a:cxn>
              <a:cxn ang="f5867">
                <a:pos x="f7333" y="f7334"/>
              </a:cxn>
              <a:cxn ang="f5867">
                <a:pos x="f7335" y="f7336"/>
              </a:cxn>
              <a:cxn ang="f5867">
                <a:pos x="f7335" y="f7337"/>
              </a:cxn>
              <a:cxn ang="f5867">
                <a:pos x="f7338" y="f7339"/>
              </a:cxn>
              <a:cxn ang="f5867">
                <a:pos x="f7319" y="f7320"/>
              </a:cxn>
              <a:cxn ang="f5867">
                <a:pos x="f7340" y="f7341"/>
              </a:cxn>
              <a:cxn ang="f5867">
                <a:pos x="f7342" y="f7343"/>
              </a:cxn>
              <a:cxn ang="f5867">
                <a:pos x="f7344" y="f7345"/>
              </a:cxn>
              <a:cxn ang="f5867">
                <a:pos x="f7346" y="f7347"/>
              </a:cxn>
              <a:cxn ang="f5867">
                <a:pos x="f7348" y="f7349"/>
              </a:cxn>
              <a:cxn ang="f5867">
                <a:pos x="f7350" y="f7351"/>
              </a:cxn>
              <a:cxn ang="f5867">
                <a:pos x="f7352" y="f7353"/>
              </a:cxn>
              <a:cxn ang="f5867">
                <a:pos x="f7354" y="f7355"/>
              </a:cxn>
              <a:cxn ang="f5867">
                <a:pos x="f7356" y="f7357"/>
              </a:cxn>
              <a:cxn ang="f5867">
                <a:pos x="f7358" y="f7359"/>
              </a:cxn>
              <a:cxn ang="f5867">
                <a:pos x="f7360" y="f7361"/>
              </a:cxn>
              <a:cxn ang="f5867">
                <a:pos x="f7362" y="f7363"/>
              </a:cxn>
              <a:cxn ang="f5867">
                <a:pos x="f7364" y="f7365"/>
              </a:cxn>
              <a:cxn ang="f5867">
                <a:pos x="f7366" y="f7367"/>
              </a:cxn>
              <a:cxn ang="f5867">
                <a:pos x="f7366" y="f7368"/>
              </a:cxn>
              <a:cxn ang="f5867">
                <a:pos x="f7369" y="f7370"/>
              </a:cxn>
              <a:cxn ang="f5867">
                <a:pos x="f7371" y="f7372"/>
              </a:cxn>
              <a:cxn ang="f5867">
                <a:pos x="f7373" y="f7374"/>
              </a:cxn>
              <a:cxn ang="f5867">
                <a:pos x="f7375" y="f7324"/>
              </a:cxn>
              <a:cxn ang="f5867">
                <a:pos x="f7340" y="f7341"/>
              </a:cxn>
              <a:cxn ang="f5867">
                <a:pos x="f7376" y="f7377"/>
              </a:cxn>
              <a:cxn ang="f5867">
                <a:pos x="f7378" y="f7379"/>
              </a:cxn>
              <a:cxn ang="f5867">
                <a:pos x="f7376" y="f7380"/>
              </a:cxn>
              <a:cxn ang="f5867">
                <a:pos x="f7381" y="f7382"/>
              </a:cxn>
              <a:cxn ang="f5867">
                <a:pos x="f7383" y="f7384"/>
              </a:cxn>
              <a:cxn ang="f5867">
                <a:pos x="f7383" y="f7385"/>
              </a:cxn>
              <a:cxn ang="f5867">
                <a:pos x="f7386" y="f7387"/>
              </a:cxn>
              <a:cxn ang="f5867">
                <a:pos x="f7381" y="f7382"/>
              </a:cxn>
              <a:cxn ang="f5867">
                <a:pos x="f7388" y="f7389"/>
              </a:cxn>
              <a:cxn ang="f5867">
                <a:pos x="f7390" y="f7391"/>
              </a:cxn>
              <a:cxn ang="f5867">
                <a:pos x="f7392" y="f7393"/>
              </a:cxn>
              <a:cxn ang="f5867">
                <a:pos x="f7394" y="f7395"/>
              </a:cxn>
              <a:cxn ang="f5867">
                <a:pos x="f7396" y="f7397"/>
              </a:cxn>
              <a:cxn ang="f5867">
                <a:pos x="f7396" y="f7398"/>
              </a:cxn>
              <a:cxn ang="f5867">
                <a:pos x="f7388" y="f7389"/>
              </a:cxn>
              <a:cxn ang="f5867">
                <a:pos x="f7399" y="f7400"/>
              </a:cxn>
              <a:cxn ang="f5867">
                <a:pos x="f7401" y="f7402"/>
              </a:cxn>
              <a:cxn ang="f5867">
                <a:pos x="f7403" y="f7404"/>
              </a:cxn>
              <a:cxn ang="f5867">
                <a:pos x="f7405" y="f7406"/>
              </a:cxn>
              <a:cxn ang="f5867">
                <a:pos x="f7407" y="f7408"/>
              </a:cxn>
              <a:cxn ang="f5867">
                <a:pos x="f7409" y="f7410"/>
              </a:cxn>
              <a:cxn ang="f5867">
                <a:pos x="f7411" y="f7412"/>
              </a:cxn>
              <a:cxn ang="f5867">
                <a:pos x="f7413" y="f7414"/>
              </a:cxn>
              <a:cxn ang="f5867">
                <a:pos x="f7415" y="f7416"/>
              </a:cxn>
              <a:cxn ang="f5867">
                <a:pos x="f7417" y="f7418"/>
              </a:cxn>
              <a:cxn ang="f5867">
                <a:pos x="f7419" y="f7420"/>
              </a:cxn>
              <a:cxn ang="f5867">
                <a:pos x="f7100" y="f7421"/>
              </a:cxn>
              <a:cxn ang="f5867">
                <a:pos x="f7422" y="f7423"/>
              </a:cxn>
              <a:cxn ang="f5867">
                <a:pos x="f7424" y="f7425"/>
              </a:cxn>
              <a:cxn ang="f5867">
                <a:pos x="f7426" y="f7427"/>
              </a:cxn>
              <a:cxn ang="f5867">
                <a:pos x="f7428" y="f7429"/>
              </a:cxn>
              <a:cxn ang="f5867">
                <a:pos x="f7430" y="f7431"/>
              </a:cxn>
              <a:cxn ang="f5867">
                <a:pos x="f7432" y="f7433"/>
              </a:cxn>
              <a:cxn ang="f5867">
                <a:pos x="f7434" y="f7435"/>
              </a:cxn>
              <a:cxn ang="f5867">
                <a:pos x="f7436" y="f7437"/>
              </a:cxn>
              <a:cxn ang="f5867">
                <a:pos x="f7438" y="f7439"/>
              </a:cxn>
              <a:cxn ang="f5867">
                <a:pos x="f7440" y="f7441"/>
              </a:cxn>
              <a:cxn ang="f5867">
                <a:pos x="f7442" y="f7443"/>
              </a:cxn>
              <a:cxn ang="f5867">
                <a:pos x="f7444" y="f7445"/>
              </a:cxn>
              <a:cxn ang="f5867">
                <a:pos x="f7444" y="f7446"/>
              </a:cxn>
              <a:cxn ang="f5867">
                <a:pos x="f7399" y="f7400"/>
              </a:cxn>
              <a:cxn ang="f5867">
                <a:pos x="f7447" y="f7448"/>
              </a:cxn>
              <a:cxn ang="f5867">
                <a:pos x="f7449" y="f7450"/>
              </a:cxn>
              <a:cxn ang="f5867">
                <a:pos x="f7451" y="f7452"/>
              </a:cxn>
              <a:cxn ang="f5867">
                <a:pos x="f7453" y="f7454"/>
              </a:cxn>
              <a:cxn ang="f5867">
                <a:pos x="f7455" y="f7456"/>
              </a:cxn>
              <a:cxn ang="f5867">
                <a:pos x="f7457" y="f7458"/>
              </a:cxn>
              <a:cxn ang="f5867">
                <a:pos x="f7457" y="f7459"/>
              </a:cxn>
              <a:cxn ang="f5867">
                <a:pos x="f7460" y="f7461"/>
              </a:cxn>
              <a:cxn ang="f5867">
                <a:pos x="f7447" y="f7448"/>
              </a:cxn>
              <a:cxn ang="f5867">
                <a:pos x="f7462" y="f7463"/>
              </a:cxn>
              <a:cxn ang="f5867">
                <a:pos x="f7464" y="f7465"/>
              </a:cxn>
              <a:cxn ang="f5867">
                <a:pos x="f7466" y="f7467"/>
              </a:cxn>
              <a:cxn ang="f5867">
                <a:pos x="f7468" y="f7467"/>
              </a:cxn>
              <a:cxn ang="f5867">
                <a:pos x="f7462" y="f7469"/>
              </a:cxn>
              <a:cxn ang="f5867">
                <a:pos x="f7470" y="f7471"/>
              </a:cxn>
              <a:cxn ang="f5867">
                <a:pos x="f7462" y="f7472"/>
              </a:cxn>
              <a:cxn ang="f5867">
                <a:pos x="f7473" y="f7474"/>
              </a:cxn>
              <a:cxn ang="f5867">
                <a:pos x="f7475" y="f7476"/>
              </a:cxn>
              <a:cxn ang="f5867">
                <a:pos x="f7477" y="f7478"/>
              </a:cxn>
              <a:cxn ang="f5867">
                <a:pos x="f7479" y="f7480"/>
              </a:cxn>
              <a:cxn ang="f5867">
                <a:pos x="f7481" y="f7482"/>
              </a:cxn>
              <a:cxn ang="f5867">
                <a:pos x="f7483" y="f7484"/>
              </a:cxn>
              <a:cxn ang="f5867">
                <a:pos x="f7485" y="f7486"/>
              </a:cxn>
              <a:cxn ang="f5867">
                <a:pos x="f7487" y="f7488"/>
              </a:cxn>
              <a:cxn ang="f5867">
                <a:pos x="f7489" y="f7490"/>
              </a:cxn>
              <a:cxn ang="f5867">
                <a:pos x="f7491" y="f7492"/>
              </a:cxn>
              <a:cxn ang="f5867">
                <a:pos x="f7489" y="f7493"/>
              </a:cxn>
              <a:cxn ang="f5867">
                <a:pos x="f7494" y="f7495"/>
              </a:cxn>
              <a:cxn ang="f5867">
                <a:pos x="f7496" y="f7497"/>
              </a:cxn>
              <a:cxn ang="f5867">
                <a:pos x="f7498" y="f7499"/>
              </a:cxn>
              <a:cxn ang="f5867">
                <a:pos x="f7500" y="f7501"/>
              </a:cxn>
              <a:cxn ang="f5867">
                <a:pos x="f7502" y="f7503"/>
              </a:cxn>
              <a:cxn ang="f5867">
                <a:pos x="f7504" y="f7505"/>
              </a:cxn>
              <a:cxn ang="f5867">
                <a:pos x="f7506" y="f7507"/>
              </a:cxn>
              <a:cxn ang="f5867">
                <a:pos x="f7508" y="f7509"/>
              </a:cxn>
              <a:cxn ang="f5867">
                <a:pos x="f7510" y="f7511"/>
              </a:cxn>
              <a:cxn ang="f5867">
                <a:pos x="f7512" y="f7513"/>
              </a:cxn>
              <a:cxn ang="f5867">
                <a:pos x="f7514" y="f7515"/>
              </a:cxn>
              <a:cxn ang="f5867">
                <a:pos x="f7516" y="f7517"/>
              </a:cxn>
              <a:cxn ang="f5867">
                <a:pos x="f7494" y="f7495"/>
              </a:cxn>
              <a:cxn ang="f5867">
                <a:pos x="f7518" y="f7519"/>
              </a:cxn>
              <a:cxn ang="f5867">
                <a:pos x="f7520" y="f7521"/>
              </a:cxn>
              <a:cxn ang="f5867">
                <a:pos x="f7520" y="f7522"/>
              </a:cxn>
              <a:cxn ang="f5867">
                <a:pos x="f7523" y="f7524"/>
              </a:cxn>
              <a:cxn ang="f5867">
                <a:pos x="f7518" y="f7519"/>
              </a:cxn>
              <a:cxn ang="f5867">
                <a:pos x="f7525" y="f7526"/>
              </a:cxn>
              <a:cxn ang="f5867">
                <a:pos x="f7527" y="f7528"/>
              </a:cxn>
              <a:cxn ang="f5867">
                <a:pos x="f7529" y="f7530"/>
              </a:cxn>
              <a:cxn ang="f5867">
                <a:pos x="f7531" y="f7528"/>
              </a:cxn>
              <a:cxn ang="f5867">
                <a:pos x="f7532" y="f7533"/>
              </a:cxn>
              <a:cxn ang="f5867">
                <a:pos x="f7534" y="f7535"/>
              </a:cxn>
              <a:cxn ang="f5867">
                <a:pos x="f7536" y="f7537"/>
              </a:cxn>
              <a:cxn ang="f5867">
                <a:pos x="f7538" y="f7539"/>
              </a:cxn>
              <a:cxn ang="f5867">
                <a:pos x="f7540" y="f7541"/>
              </a:cxn>
              <a:cxn ang="f5867">
                <a:pos x="f7525" y="f7526"/>
              </a:cxn>
              <a:cxn ang="f5867">
                <a:pos x="f7542" y="f7543"/>
              </a:cxn>
              <a:cxn ang="f5867">
                <a:pos x="f7544" y="f7545"/>
              </a:cxn>
              <a:cxn ang="f5867">
                <a:pos x="f7546" y="f7547"/>
              </a:cxn>
              <a:cxn ang="f5867">
                <a:pos x="f7542" y="f7543"/>
              </a:cxn>
              <a:cxn ang="f5867">
                <a:pos x="f7548" y="f7549"/>
              </a:cxn>
              <a:cxn ang="f5867">
                <a:pos x="f7550" y="f7551"/>
              </a:cxn>
              <a:cxn ang="f5867">
                <a:pos x="f7552" y="f7553"/>
              </a:cxn>
              <a:cxn ang="f5867">
                <a:pos x="f7554" y="f7555"/>
              </a:cxn>
              <a:cxn ang="f5867">
                <a:pos x="f7556" y="f7557"/>
              </a:cxn>
              <a:cxn ang="f5867">
                <a:pos x="f7558" y="f7559"/>
              </a:cxn>
              <a:cxn ang="f5867">
                <a:pos x="f7548" y="f7549"/>
              </a:cxn>
              <a:cxn ang="f5867">
                <a:pos x="f7560" y="f7561"/>
              </a:cxn>
              <a:cxn ang="f5867">
                <a:pos x="f7562" y="f7563"/>
              </a:cxn>
              <a:cxn ang="f5867">
                <a:pos x="f7564" y="f7565"/>
              </a:cxn>
              <a:cxn ang="f5867">
                <a:pos x="f7566" y="f7567"/>
              </a:cxn>
              <a:cxn ang="f5867">
                <a:pos x="f7568" y="f7569"/>
              </a:cxn>
              <a:cxn ang="f5867">
                <a:pos x="f7570" y="f7571"/>
              </a:cxn>
              <a:cxn ang="f5867">
                <a:pos x="f7572" y="f7573"/>
              </a:cxn>
              <a:cxn ang="f5867">
                <a:pos x="f7574" y="f7575"/>
              </a:cxn>
              <a:cxn ang="f5867">
                <a:pos x="f7560" y="f7561"/>
              </a:cxn>
              <a:cxn ang="f5867">
                <a:pos x="f7576" y="f7577"/>
              </a:cxn>
              <a:cxn ang="f5867">
                <a:pos x="f7578" y="f7579"/>
              </a:cxn>
              <a:cxn ang="f5867">
                <a:pos x="f7578" y="f7580"/>
              </a:cxn>
              <a:cxn ang="f5867">
                <a:pos x="f7581" y="f7582"/>
              </a:cxn>
              <a:cxn ang="f5867">
                <a:pos x="f7583" y="f7584"/>
              </a:cxn>
              <a:cxn ang="f5867">
                <a:pos x="f7585" y="f7586"/>
              </a:cxn>
              <a:cxn ang="f5867">
                <a:pos x="f7587" y="f7588"/>
              </a:cxn>
              <a:cxn ang="f5867">
                <a:pos x="f7589" y="f7590"/>
              </a:cxn>
              <a:cxn ang="f5867">
                <a:pos x="f7591" y="f7592"/>
              </a:cxn>
              <a:cxn ang="f5867">
                <a:pos x="f7593" y="f7594"/>
              </a:cxn>
              <a:cxn ang="f5867">
                <a:pos x="f7595" y="f7596"/>
              </a:cxn>
              <a:cxn ang="f5867">
                <a:pos x="f7597" y="f7598"/>
              </a:cxn>
              <a:cxn ang="f5867">
                <a:pos x="f7597" y="f7599"/>
              </a:cxn>
              <a:cxn ang="f5867">
                <a:pos x="f7600" y="f7601"/>
              </a:cxn>
              <a:cxn ang="f5867">
                <a:pos x="f7602" y="f7603"/>
              </a:cxn>
              <a:cxn ang="f5867">
                <a:pos x="f7604" y="f7605"/>
              </a:cxn>
              <a:cxn ang="f5867">
                <a:pos x="f7606" y="f7607"/>
              </a:cxn>
              <a:cxn ang="f5867">
                <a:pos x="f7608" y="f7609"/>
              </a:cxn>
              <a:cxn ang="f5867">
                <a:pos x="f7610" y="f7611"/>
              </a:cxn>
              <a:cxn ang="f5867">
                <a:pos x="f7576" y="f7577"/>
              </a:cxn>
              <a:cxn ang="f5867">
                <a:pos x="f7612" y="f7613"/>
              </a:cxn>
              <a:cxn ang="f5867">
                <a:pos x="f7614" y="f7615"/>
              </a:cxn>
              <a:cxn ang="f5867">
                <a:pos x="f7616" y="f7617"/>
              </a:cxn>
              <a:cxn ang="f5867">
                <a:pos x="f7618" y="f7619"/>
              </a:cxn>
              <a:cxn ang="f5867">
                <a:pos x="f7620" y="f7621"/>
              </a:cxn>
              <a:cxn ang="f5867">
                <a:pos x="f7622" y="f7623"/>
              </a:cxn>
              <a:cxn ang="f5867">
                <a:pos x="f7624" y="f7625"/>
              </a:cxn>
              <a:cxn ang="f5867">
                <a:pos x="f7626" y="f7627"/>
              </a:cxn>
              <a:cxn ang="f5867">
                <a:pos x="f7628" y="f7629"/>
              </a:cxn>
              <a:cxn ang="f5867">
                <a:pos x="f7630" y="f7631"/>
              </a:cxn>
              <a:cxn ang="f5867">
                <a:pos x="f7632" y="f7633"/>
              </a:cxn>
              <a:cxn ang="f5867">
                <a:pos x="f7634" y="f7635"/>
              </a:cxn>
              <a:cxn ang="f5867">
                <a:pos x="f7636" y="f7637"/>
              </a:cxn>
              <a:cxn ang="f5867">
                <a:pos x="f7638" y="f7639"/>
              </a:cxn>
              <a:cxn ang="f5867">
                <a:pos x="f7640" y="f7641"/>
              </a:cxn>
              <a:cxn ang="f5867">
                <a:pos x="f7642" y="f7643"/>
              </a:cxn>
              <a:cxn ang="f5867">
                <a:pos x="f7644" y="f7645"/>
              </a:cxn>
              <a:cxn ang="f5867">
                <a:pos x="f7646" y="f7647"/>
              </a:cxn>
              <a:cxn ang="f5867">
                <a:pos x="f7646" y="f7648"/>
              </a:cxn>
              <a:cxn ang="f5867">
                <a:pos x="f7479" y="f7649"/>
              </a:cxn>
              <a:cxn ang="f5867">
                <a:pos x="f7650" y="f7651"/>
              </a:cxn>
              <a:cxn ang="f5867">
                <a:pos x="f7652" y="f7653"/>
              </a:cxn>
              <a:cxn ang="f5867">
                <a:pos x="f7654" y="f7655"/>
              </a:cxn>
              <a:cxn ang="f5867">
                <a:pos x="f7656" y="f7657"/>
              </a:cxn>
              <a:cxn ang="f5867">
                <a:pos x="f7658" y="f7657"/>
              </a:cxn>
              <a:cxn ang="f5867">
                <a:pos x="f7659" y="f7660"/>
              </a:cxn>
              <a:cxn ang="f5867">
                <a:pos x="f7661" y="f7662"/>
              </a:cxn>
              <a:cxn ang="f5867">
                <a:pos x="f7663" y="f7664"/>
              </a:cxn>
              <a:cxn ang="f5867">
                <a:pos x="f7665" y="f7666"/>
              </a:cxn>
              <a:cxn ang="f5867">
                <a:pos x="f7667" y="f7668"/>
              </a:cxn>
              <a:cxn ang="f5867">
                <a:pos x="f7669" y="f7670"/>
              </a:cxn>
              <a:cxn ang="f5867">
                <a:pos x="f7671" y="f7672"/>
              </a:cxn>
              <a:cxn ang="f5867">
                <a:pos x="f7673" y="f7674"/>
              </a:cxn>
              <a:cxn ang="f5867">
                <a:pos x="f7675" y="f7676"/>
              </a:cxn>
              <a:cxn ang="f5867">
                <a:pos x="f7677" y="f7678"/>
              </a:cxn>
              <a:cxn ang="f5867">
                <a:pos x="f7679" y="f7680"/>
              </a:cxn>
              <a:cxn ang="f5867">
                <a:pos x="f7679" y="f7681"/>
              </a:cxn>
              <a:cxn ang="f5867">
                <a:pos x="f7682" y="f7683"/>
              </a:cxn>
              <a:cxn ang="f5867">
                <a:pos x="f7684" y="f7685"/>
              </a:cxn>
              <a:cxn ang="f5867">
                <a:pos x="f7686" y="f7687"/>
              </a:cxn>
              <a:cxn ang="f5867">
                <a:pos x="f7688" y="f7689"/>
              </a:cxn>
              <a:cxn ang="f5867">
                <a:pos x="f7690" y="f7691"/>
              </a:cxn>
              <a:cxn ang="f5867">
                <a:pos x="f7692" y="f7693"/>
              </a:cxn>
              <a:cxn ang="f5867">
                <a:pos x="f7694" y="f7695"/>
              </a:cxn>
              <a:cxn ang="f5867">
                <a:pos x="f7696" y="f7697"/>
              </a:cxn>
              <a:cxn ang="f5867">
                <a:pos x="f7698" y="f7699"/>
              </a:cxn>
              <a:cxn ang="f5867">
                <a:pos x="f7700" y="f7701"/>
              </a:cxn>
              <a:cxn ang="f5867">
                <a:pos x="f7702" y="f7703"/>
              </a:cxn>
              <a:cxn ang="f5867">
                <a:pos x="f7704" y="f7705"/>
              </a:cxn>
              <a:cxn ang="f5867">
                <a:pos x="f7706" y="f7707"/>
              </a:cxn>
              <a:cxn ang="f5867">
                <a:pos x="f7708" y="f7709"/>
              </a:cxn>
              <a:cxn ang="f5867">
                <a:pos x="f7710" y="f7711"/>
              </a:cxn>
              <a:cxn ang="f5867">
                <a:pos x="f7712" y="f7713"/>
              </a:cxn>
              <a:cxn ang="f5867">
                <a:pos x="f7714" y="f7715"/>
              </a:cxn>
              <a:cxn ang="f5867">
                <a:pos x="f7716" y="f7717"/>
              </a:cxn>
              <a:cxn ang="f5867">
                <a:pos x="f7718" y="f7719"/>
              </a:cxn>
              <a:cxn ang="f5867">
                <a:pos x="f7720" y="f7721"/>
              </a:cxn>
              <a:cxn ang="f5867">
                <a:pos x="f7722" y="f7723"/>
              </a:cxn>
              <a:cxn ang="f5867">
                <a:pos x="f7724" y="f7725"/>
              </a:cxn>
              <a:cxn ang="f5867">
                <a:pos x="f7726" y="f7727"/>
              </a:cxn>
              <a:cxn ang="f5867">
                <a:pos x="f7728" y="f7729"/>
              </a:cxn>
              <a:cxn ang="f5867">
                <a:pos x="f7730" y="f7731"/>
              </a:cxn>
              <a:cxn ang="f5867">
                <a:pos x="f7732" y="f7733"/>
              </a:cxn>
              <a:cxn ang="f5867">
                <a:pos x="f7734" y="f7735"/>
              </a:cxn>
              <a:cxn ang="f5867">
                <a:pos x="f7736" y="f7737"/>
              </a:cxn>
              <a:cxn ang="f5867">
                <a:pos x="f7738" y="f7739"/>
              </a:cxn>
              <a:cxn ang="f5867">
                <a:pos x="f7740" y="f7741"/>
              </a:cxn>
              <a:cxn ang="f5867">
                <a:pos x="f7742" y="f7743"/>
              </a:cxn>
              <a:cxn ang="f5867">
                <a:pos x="f7744" y="f7745"/>
              </a:cxn>
              <a:cxn ang="f5867">
                <a:pos x="f7746" y="f7747"/>
              </a:cxn>
              <a:cxn ang="f5867">
                <a:pos x="f7748" y="f7749"/>
              </a:cxn>
              <a:cxn ang="f5867">
                <a:pos x="f7750" y="f7751"/>
              </a:cxn>
              <a:cxn ang="f5867">
                <a:pos x="f7752" y="f7753"/>
              </a:cxn>
              <a:cxn ang="f5867">
                <a:pos x="f7754" y="f7755"/>
              </a:cxn>
              <a:cxn ang="f5867">
                <a:pos x="f7756" y="f7757"/>
              </a:cxn>
              <a:cxn ang="f5867">
                <a:pos x="f7758" y="f7759"/>
              </a:cxn>
              <a:cxn ang="f5867">
                <a:pos x="f7760" y="f7761"/>
              </a:cxn>
              <a:cxn ang="f5867">
                <a:pos x="f7762" y="f7763"/>
              </a:cxn>
              <a:cxn ang="f5867">
                <a:pos x="f7764" y="f7765"/>
              </a:cxn>
              <a:cxn ang="f5867">
                <a:pos x="f7766" y="f7767"/>
              </a:cxn>
              <a:cxn ang="f5867">
                <a:pos x="f7768" y="f7769"/>
              </a:cxn>
              <a:cxn ang="f5867">
                <a:pos x="f7770" y="f7771"/>
              </a:cxn>
              <a:cxn ang="f5867">
                <a:pos x="f7770" y="f7772"/>
              </a:cxn>
              <a:cxn ang="f5867">
                <a:pos x="f7773" y="f7774"/>
              </a:cxn>
              <a:cxn ang="f5867">
                <a:pos x="f7775" y="f7776"/>
              </a:cxn>
              <a:cxn ang="f5867">
                <a:pos x="f7777" y="f7778"/>
              </a:cxn>
              <a:cxn ang="f5867">
                <a:pos x="f7779" y="f7780"/>
              </a:cxn>
              <a:cxn ang="f5867">
                <a:pos x="f7781" y="f7782"/>
              </a:cxn>
              <a:cxn ang="f5867">
                <a:pos x="f7783" y="f7784"/>
              </a:cxn>
              <a:cxn ang="f5867">
                <a:pos x="f7785" y="f7786"/>
              </a:cxn>
              <a:cxn ang="f5867">
                <a:pos x="f7787" y="f7788"/>
              </a:cxn>
              <a:cxn ang="f5867">
                <a:pos x="f7789" y="f7790"/>
              </a:cxn>
              <a:cxn ang="f5867">
                <a:pos x="f7791" y="f7792"/>
              </a:cxn>
              <a:cxn ang="f5867">
                <a:pos x="f7791" y="f7793"/>
              </a:cxn>
              <a:cxn ang="f5867">
                <a:pos x="f7794" y="f7795"/>
              </a:cxn>
              <a:cxn ang="f5867">
                <a:pos x="f7796" y="f7797"/>
              </a:cxn>
              <a:cxn ang="f5867">
                <a:pos x="f7798" y="f7799"/>
              </a:cxn>
              <a:cxn ang="f5867">
                <a:pos x="f7800" y="f7801"/>
              </a:cxn>
              <a:cxn ang="f5867">
                <a:pos x="f7802" y="f7803"/>
              </a:cxn>
              <a:cxn ang="f5867">
                <a:pos x="f7804" y="f7805"/>
              </a:cxn>
              <a:cxn ang="f5867">
                <a:pos x="f7806" y="f7807"/>
              </a:cxn>
              <a:cxn ang="f5867">
                <a:pos x="f7808" y="f7809"/>
              </a:cxn>
              <a:cxn ang="f5867">
                <a:pos x="f7810" y="f7811"/>
              </a:cxn>
              <a:cxn ang="f5867">
                <a:pos x="f7812" y="f7813"/>
              </a:cxn>
              <a:cxn ang="f5867">
                <a:pos x="f7814" y="f7815"/>
              </a:cxn>
              <a:cxn ang="f5867">
                <a:pos x="f7816" y="f7817"/>
              </a:cxn>
              <a:cxn ang="f5867">
                <a:pos x="f7818" y="f7819"/>
              </a:cxn>
              <a:cxn ang="f5867">
                <a:pos x="f7820" y="f7821"/>
              </a:cxn>
              <a:cxn ang="f5867">
                <a:pos x="f7822" y="f7823"/>
              </a:cxn>
              <a:cxn ang="f5867">
                <a:pos x="f7824" y="f7825"/>
              </a:cxn>
              <a:cxn ang="f5867">
                <a:pos x="f7826" y="f7825"/>
              </a:cxn>
              <a:cxn ang="f5867">
                <a:pos x="f7827" y="f7828"/>
              </a:cxn>
              <a:cxn ang="f5867">
                <a:pos x="f7829" y="f7828"/>
              </a:cxn>
              <a:cxn ang="f5867">
                <a:pos x="f7830" y="f7831"/>
              </a:cxn>
              <a:cxn ang="f5867">
                <a:pos x="f7832" y="f7833"/>
              </a:cxn>
              <a:cxn ang="f5867">
                <a:pos x="f7834" y="f7835"/>
              </a:cxn>
              <a:cxn ang="f5867">
                <a:pos x="f7836" y="f7837"/>
              </a:cxn>
              <a:cxn ang="f5867">
                <a:pos x="f7838" y="f7839"/>
              </a:cxn>
              <a:cxn ang="f5867">
                <a:pos x="f7840" y="f7841"/>
              </a:cxn>
              <a:cxn ang="f5867">
                <a:pos x="f7842" y="f7843"/>
              </a:cxn>
              <a:cxn ang="f5867">
                <a:pos x="f7844" y="f7845"/>
              </a:cxn>
              <a:cxn ang="f5867">
                <a:pos x="f7846" y="f7847"/>
              </a:cxn>
              <a:cxn ang="f5867">
                <a:pos x="f7848" y="f7849"/>
              </a:cxn>
              <a:cxn ang="f5867">
                <a:pos x="f7850" y="f7851"/>
              </a:cxn>
              <a:cxn ang="f5867">
                <a:pos x="f7852" y="f7853"/>
              </a:cxn>
              <a:cxn ang="f5867">
                <a:pos x="f7854" y="f7855"/>
              </a:cxn>
              <a:cxn ang="f5867">
                <a:pos x="f7856" y="f7855"/>
              </a:cxn>
              <a:cxn ang="f5867">
                <a:pos x="f7857" y="f7858"/>
              </a:cxn>
              <a:cxn ang="f5867">
                <a:pos x="f7859" y="f7860"/>
              </a:cxn>
              <a:cxn ang="f5867">
                <a:pos x="f7861" y="f7862"/>
              </a:cxn>
              <a:cxn ang="f5867">
                <a:pos x="f7863" y="f7864"/>
              </a:cxn>
              <a:cxn ang="f5867">
                <a:pos x="f7865" y="f7866"/>
              </a:cxn>
              <a:cxn ang="f5867">
                <a:pos x="f7867" y="f7868"/>
              </a:cxn>
              <a:cxn ang="f5867">
                <a:pos x="f7869" y="f7870"/>
              </a:cxn>
              <a:cxn ang="f5867">
                <a:pos x="f7871" y="f7872"/>
              </a:cxn>
              <a:cxn ang="f5867">
                <a:pos x="f7873" y="f7874"/>
              </a:cxn>
              <a:cxn ang="f5867">
                <a:pos x="f7875" y="f7876"/>
              </a:cxn>
              <a:cxn ang="f5867">
                <a:pos x="f7877" y="f7878"/>
              </a:cxn>
              <a:cxn ang="f5867">
                <a:pos x="f7879" y="f7880"/>
              </a:cxn>
              <a:cxn ang="f5867">
                <a:pos x="f7881" y="f7882"/>
              </a:cxn>
              <a:cxn ang="f5867">
                <a:pos x="f7883" y="f7884"/>
              </a:cxn>
              <a:cxn ang="f5867">
                <a:pos x="f7885" y="f7886"/>
              </a:cxn>
              <a:cxn ang="f5867">
                <a:pos x="f7887" y="f7888"/>
              </a:cxn>
              <a:cxn ang="f5867">
                <a:pos x="f7889" y="f7890"/>
              </a:cxn>
              <a:cxn ang="f5867">
                <a:pos x="f7891" y="f7892"/>
              </a:cxn>
              <a:cxn ang="f5867">
                <a:pos x="f7893" y="f7894"/>
              </a:cxn>
              <a:cxn ang="f5867">
                <a:pos x="f7895" y="f7896"/>
              </a:cxn>
              <a:cxn ang="f5867">
                <a:pos x="f7897" y="f7898"/>
              </a:cxn>
              <a:cxn ang="f5867">
                <a:pos x="f7899" y="f7900"/>
              </a:cxn>
              <a:cxn ang="f5867">
                <a:pos x="f7901" y="f7902"/>
              </a:cxn>
              <a:cxn ang="f5867">
                <a:pos x="f7903" y="f7904"/>
              </a:cxn>
              <a:cxn ang="f5867">
                <a:pos x="f7905" y="f7906"/>
              </a:cxn>
              <a:cxn ang="f5867">
                <a:pos x="f7907" y="f7908"/>
              </a:cxn>
              <a:cxn ang="f5867">
                <a:pos x="f7909" y="f7910"/>
              </a:cxn>
              <a:cxn ang="f5867">
                <a:pos x="f7911" y="f7912"/>
              </a:cxn>
              <a:cxn ang="f5867">
                <a:pos x="f7913" y="f7914"/>
              </a:cxn>
              <a:cxn ang="f5867">
                <a:pos x="f7915" y="f7916"/>
              </a:cxn>
              <a:cxn ang="f5867">
                <a:pos x="f7917" y="f7918"/>
              </a:cxn>
              <a:cxn ang="f5867">
                <a:pos x="f7919" y="f7920"/>
              </a:cxn>
              <a:cxn ang="f5867">
                <a:pos x="f7921" y="f7922"/>
              </a:cxn>
              <a:cxn ang="f5867">
                <a:pos x="f7923" y="f7924"/>
              </a:cxn>
              <a:cxn ang="f5867">
                <a:pos x="f7925" y="f7926"/>
              </a:cxn>
              <a:cxn ang="f5867">
                <a:pos x="f7927" y="f7928"/>
              </a:cxn>
              <a:cxn ang="f5867">
                <a:pos x="f7929" y="f7930"/>
              </a:cxn>
              <a:cxn ang="f5867">
                <a:pos x="f7931" y="f7932"/>
              </a:cxn>
              <a:cxn ang="f5867">
                <a:pos x="f7933" y="f7934"/>
              </a:cxn>
              <a:cxn ang="f5867">
                <a:pos x="f7935" y="f7936"/>
              </a:cxn>
              <a:cxn ang="f5867">
                <a:pos x="f7937" y="f7938"/>
              </a:cxn>
              <a:cxn ang="f5867">
                <a:pos x="f7939" y="f7940"/>
              </a:cxn>
              <a:cxn ang="f5867">
                <a:pos x="f7941" y="f7942"/>
              </a:cxn>
              <a:cxn ang="f5867">
                <a:pos x="f7943" y="f7944"/>
              </a:cxn>
              <a:cxn ang="f5867">
                <a:pos x="f7945" y="f7946"/>
              </a:cxn>
              <a:cxn ang="f5867">
                <a:pos x="f7947" y="f7948"/>
              </a:cxn>
              <a:cxn ang="f5867">
                <a:pos x="f7949" y="f7950"/>
              </a:cxn>
              <a:cxn ang="f5867">
                <a:pos x="f7951" y="f7952"/>
              </a:cxn>
              <a:cxn ang="f5867">
                <a:pos x="f7953" y="f7954"/>
              </a:cxn>
              <a:cxn ang="f5867">
                <a:pos x="f7955" y="f7956"/>
              </a:cxn>
              <a:cxn ang="f5867">
                <a:pos x="f7957" y="f7958"/>
              </a:cxn>
              <a:cxn ang="f5867">
                <a:pos x="f7959" y="f7960"/>
              </a:cxn>
              <a:cxn ang="f5867">
                <a:pos x="f7961" y="f7459"/>
              </a:cxn>
              <a:cxn ang="f5867">
                <a:pos x="f7962" y="f7963"/>
              </a:cxn>
              <a:cxn ang="f5867">
                <a:pos x="f7964" y="f7965"/>
              </a:cxn>
              <a:cxn ang="f5867">
                <a:pos x="f7966" y="f7967"/>
              </a:cxn>
              <a:cxn ang="f5867">
                <a:pos x="f7968" y="f7969"/>
              </a:cxn>
              <a:cxn ang="f5867">
                <a:pos x="f7970" y="f7971"/>
              </a:cxn>
              <a:cxn ang="f5867">
                <a:pos x="f7970" y="f7972"/>
              </a:cxn>
              <a:cxn ang="f5867">
                <a:pos x="f7973" y="f7974"/>
              </a:cxn>
              <a:cxn ang="f5867">
                <a:pos x="f7975" y="f7976"/>
              </a:cxn>
              <a:cxn ang="f5867">
                <a:pos x="f7977" y="f7978"/>
              </a:cxn>
              <a:cxn ang="f5867">
                <a:pos x="f7979" y="f7980"/>
              </a:cxn>
              <a:cxn ang="f5867">
                <a:pos x="f7981" y="f7982"/>
              </a:cxn>
              <a:cxn ang="f5867">
                <a:pos x="f7983" y="f7984"/>
              </a:cxn>
              <a:cxn ang="f5867">
                <a:pos x="f7985" y="f7986"/>
              </a:cxn>
              <a:cxn ang="f5867">
                <a:pos x="f7987" y="f7988"/>
              </a:cxn>
              <a:cxn ang="f5867">
                <a:pos x="f7989" y="f7990"/>
              </a:cxn>
              <a:cxn ang="f5867">
                <a:pos x="f7991" y="f7992"/>
              </a:cxn>
              <a:cxn ang="f5867">
                <a:pos x="f7991" y="f7993"/>
              </a:cxn>
              <a:cxn ang="f5867">
                <a:pos x="f7994" y="f7995"/>
              </a:cxn>
              <a:cxn ang="f5867">
                <a:pos x="f7996" y="f7997"/>
              </a:cxn>
              <a:cxn ang="f5867">
                <a:pos x="f7998" y="f7999"/>
              </a:cxn>
              <a:cxn ang="f5867">
                <a:pos x="f8000" y="f8001"/>
              </a:cxn>
              <a:cxn ang="f5867">
                <a:pos x="f8002" y="f8003"/>
              </a:cxn>
              <a:cxn ang="f5867">
                <a:pos x="f8004" y="f8005"/>
              </a:cxn>
              <a:cxn ang="f5867">
                <a:pos x="f8006" y="f7645"/>
              </a:cxn>
              <a:cxn ang="f5867">
                <a:pos x="f8007" y="f8008"/>
              </a:cxn>
              <a:cxn ang="f5867">
                <a:pos x="f8009" y="f8010"/>
              </a:cxn>
              <a:cxn ang="f5867">
                <a:pos x="f8011" y="f8012"/>
              </a:cxn>
              <a:cxn ang="f5867">
                <a:pos x="f7979" y="f8013"/>
              </a:cxn>
              <a:cxn ang="f5867">
                <a:pos x="f7979" y="f8014"/>
              </a:cxn>
              <a:cxn ang="f5867">
                <a:pos x="f8015" y="f8016"/>
              </a:cxn>
              <a:cxn ang="f5867">
                <a:pos x="f8017" y="f8018"/>
              </a:cxn>
              <a:cxn ang="f5867">
                <a:pos x="f8019" y="f8020"/>
              </a:cxn>
              <a:cxn ang="f5867">
                <a:pos x="f8021" y="f8022"/>
              </a:cxn>
              <a:cxn ang="f5867">
                <a:pos x="f8023" y="f8024"/>
              </a:cxn>
              <a:cxn ang="f5867">
                <a:pos x="f8025" y="f8026"/>
              </a:cxn>
              <a:cxn ang="f5867">
                <a:pos x="f8027" y="f8028"/>
              </a:cxn>
              <a:cxn ang="f5867">
                <a:pos x="f8029" y="f8028"/>
              </a:cxn>
              <a:cxn ang="f5867">
                <a:pos x="f8030" y="f8031"/>
              </a:cxn>
              <a:cxn ang="f5867">
                <a:pos x="f8030" y="f8032"/>
              </a:cxn>
              <a:cxn ang="f5867">
                <a:pos x="f8033" y="f8034"/>
              </a:cxn>
              <a:cxn ang="f5867">
                <a:pos x="f8035" y="f8036"/>
              </a:cxn>
              <a:cxn ang="f5867">
                <a:pos x="f8037" y="f8038"/>
              </a:cxn>
              <a:cxn ang="f5867">
                <a:pos x="f8039" y="f8040"/>
              </a:cxn>
              <a:cxn ang="f5867">
                <a:pos x="f8041" y="f8042"/>
              </a:cxn>
              <a:cxn ang="f5867">
                <a:pos x="f8043" y="f8044"/>
              </a:cxn>
              <a:cxn ang="f5867">
                <a:pos x="f8045" y="f8046"/>
              </a:cxn>
              <a:cxn ang="f5867">
                <a:pos x="f8047" y="f8048"/>
              </a:cxn>
              <a:cxn ang="f5867">
                <a:pos x="f8049" y="f8050"/>
              </a:cxn>
              <a:cxn ang="f5867">
                <a:pos x="f8051" y="f8052"/>
              </a:cxn>
              <a:cxn ang="f5867">
                <a:pos x="f8053" y="f8054"/>
              </a:cxn>
              <a:cxn ang="f5867">
                <a:pos x="f8055" y="f8056"/>
              </a:cxn>
              <a:cxn ang="f5867">
                <a:pos x="f8057" y="f8058"/>
              </a:cxn>
              <a:cxn ang="f5867">
                <a:pos x="f8059" y="f8060"/>
              </a:cxn>
              <a:cxn ang="f5867">
                <a:pos x="f8061" y="f8062"/>
              </a:cxn>
              <a:cxn ang="f5867">
                <a:pos x="f8063" y="f8064"/>
              </a:cxn>
              <a:cxn ang="f5867">
                <a:pos x="f8065" y="f8066"/>
              </a:cxn>
              <a:cxn ang="f5867">
                <a:pos x="f8067" y="f8068"/>
              </a:cxn>
              <a:cxn ang="f5867">
                <a:pos x="f8069" y="f8070"/>
              </a:cxn>
              <a:cxn ang="f5867">
                <a:pos x="f8069" y="f8071"/>
              </a:cxn>
              <a:cxn ang="f5867">
                <a:pos x="f8072" y="f8073"/>
              </a:cxn>
              <a:cxn ang="f5867">
                <a:pos x="f8074" y="f8075"/>
              </a:cxn>
              <a:cxn ang="f5867">
                <a:pos x="f8076" y="f8077"/>
              </a:cxn>
              <a:cxn ang="f5867">
                <a:pos x="f8078" y="f8079"/>
              </a:cxn>
              <a:cxn ang="f5867">
                <a:pos x="f8080" y="f8081"/>
              </a:cxn>
              <a:cxn ang="f5867">
                <a:pos x="f8082" y="f8083"/>
              </a:cxn>
              <a:cxn ang="f5867">
                <a:pos x="f8084" y="f8085"/>
              </a:cxn>
              <a:cxn ang="f5867">
                <a:pos x="f8086" y="f8087"/>
              </a:cxn>
              <a:cxn ang="f5867">
                <a:pos x="f8088" y="f8089"/>
              </a:cxn>
              <a:cxn ang="f5867">
                <a:pos x="f8090" y="f8091"/>
              </a:cxn>
              <a:cxn ang="f5867">
                <a:pos x="f8092" y="f8093"/>
              </a:cxn>
              <a:cxn ang="f5867">
                <a:pos x="f8094" y="f8095"/>
              </a:cxn>
              <a:cxn ang="f5867">
                <a:pos x="f8096" y="f8097"/>
              </a:cxn>
              <a:cxn ang="f5867">
                <a:pos x="f8098" y="f8099"/>
              </a:cxn>
              <a:cxn ang="f5867">
                <a:pos x="f7794" y="f8100"/>
              </a:cxn>
              <a:cxn ang="f5867">
                <a:pos x="f8101" y="f8102"/>
              </a:cxn>
              <a:cxn ang="f5867">
                <a:pos x="f8103" y="f8104"/>
              </a:cxn>
              <a:cxn ang="f5867">
                <a:pos x="f8105" y="f8106"/>
              </a:cxn>
              <a:cxn ang="f5867">
                <a:pos x="f8107" y="f8108"/>
              </a:cxn>
              <a:cxn ang="f5867">
                <a:pos x="f8109" y="f8110"/>
              </a:cxn>
              <a:cxn ang="f5867">
                <a:pos x="f8111" y="f8112"/>
              </a:cxn>
              <a:cxn ang="f5867">
                <a:pos x="f8113" y="f8114"/>
              </a:cxn>
              <a:cxn ang="f5867">
                <a:pos x="f8115" y="f8116"/>
              </a:cxn>
              <a:cxn ang="f5867">
                <a:pos x="f8117" y="f8118"/>
              </a:cxn>
              <a:cxn ang="f5867">
                <a:pos x="f8119" y="f8120"/>
              </a:cxn>
              <a:cxn ang="f5867">
                <a:pos x="f8121" y="f8122"/>
              </a:cxn>
              <a:cxn ang="f5867">
                <a:pos x="f8123" y="f8124"/>
              </a:cxn>
              <a:cxn ang="f5867">
                <a:pos x="f8125" y="f8126"/>
              </a:cxn>
              <a:cxn ang="f5867">
                <a:pos x="f8127" y="f8128"/>
              </a:cxn>
              <a:cxn ang="f5867">
                <a:pos x="f8129" y="f7408"/>
              </a:cxn>
              <a:cxn ang="f5867">
                <a:pos x="f8130" y="f8131"/>
              </a:cxn>
              <a:cxn ang="f5867">
                <a:pos x="f8132" y="f8133"/>
              </a:cxn>
              <a:cxn ang="f5867">
                <a:pos x="f8134" y="f8135"/>
              </a:cxn>
              <a:cxn ang="f5867">
                <a:pos x="f8136" y="f8137"/>
              </a:cxn>
              <a:cxn ang="f5867">
                <a:pos x="f8138" y="f8139"/>
              </a:cxn>
              <a:cxn ang="f5867">
                <a:pos x="f8140" y="f8141"/>
              </a:cxn>
              <a:cxn ang="f5867">
                <a:pos x="f8142" y="f8143"/>
              </a:cxn>
              <a:cxn ang="f5867">
                <a:pos x="f8144" y="f8145"/>
              </a:cxn>
              <a:cxn ang="f5867">
                <a:pos x="f8146" y="f8147"/>
              </a:cxn>
              <a:cxn ang="f5867">
                <a:pos x="f8148" y="f8149"/>
              </a:cxn>
              <a:cxn ang="f5867">
                <a:pos x="f8150" y="f8151"/>
              </a:cxn>
              <a:cxn ang="f5867">
                <a:pos x="f8152" y="f8153"/>
              </a:cxn>
              <a:cxn ang="f5867">
                <a:pos x="f8154" y="f7963"/>
              </a:cxn>
              <a:cxn ang="f5867">
                <a:pos x="f8155" y="f8156"/>
              </a:cxn>
              <a:cxn ang="f5867">
                <a:pos x="f8157" y="f8158"/>
              </a:cxn>
              <a:cxn ang="f5867">
                <a:pos x="f8159" y="f8160"/>
              </a:cxn>
              <a:cxn ang="f5867">
                <a:pos x="f8161" y="f8162"/>
              </a:cxn>
              <a:cxn ang="f5867">
                <a:pos x="f8163" y="f8164"/>
              </a:cxn>
              <a:cxn ang="f5867">
                <a:pos x="f8165" y="f8166"/>
              </a:cxn>
              <a:cxn ang="f5867">
                <a:pos x="f8167" y="f8168"/>
              </a:cxn>
              <a:cxn ang="f5867">
                <a:pos x="f8169" y="f8170"/>
              </a:cxn>
              <a:cxn ang="f5867">
                <a:pos x="f8171" y="f8172"/>
              </a:cxn>
              <a:cxn ang="f5867">
                <a:pos x="f8173" y="f8174"/>
              </a:cxn>
              <a:cxn ang="f5867">
                <a:pos x="f7859" y="f8175"/>
              </a:cxn>
              <a:cxn ang="f5867">
                <a:pos x="f8176" y="f8177"/>
              </a:cxn>
              <a:cxn ang="f5867">
                <a:pos x="f8178" y="f8179"/>
              </a:cxn>
              <a:cxn ang="f5867">
                <a:pos x="f8180" y="f8181"/>
              </a:cxn>
              <a:cxn ang="f5867">
                <a:pos x="f8182" y="f8181"/>
              </a:cxn>
              <a:cxn ang="f5867">
                <a:pos x="f8183" y="f8184"/>
              </a:cxn>
              <a:cxn ang="f5867">
                <a:pos x="f8185" y="f8186"/>
              </a:cxn>
              <a:cxn ang="f5867">
                <a:pos x="f8187" y="f8188"/>
              </a:cxn>
              <a:cxn ang="f5867">
                <a:pos x="f8189" y="f8190"/>
              </a:cxn>
              <a:cxn ang="f5867">
                <a:pos x="f8189" y="f8191"/>
              </a:cxn>
              <a:cxn ang="f5867">
                <a:pos x="f8192" y="f8193"/>
              </a:cxn>
              <a:cxn ang="f5867">
                <a:pos x="f8194" y="f8195"/>
              </a:cxn>
              <a:cxn ang="f5867">
                <a:pos x="f8196" y="f8197"/>
              </a:cxn>
              <a:cxn ang="f5867">
                <a:pos x="f8198" y="f8199"/>
              </a:cxn>
              <a:cxn ang="f5867">
                <a:pos x="f8200" y="f8201"/>
              </a:cxn>
              <a:cxn ang="f5867">
                <a:pos x="f8202" y="f8203"/>
              </a:cxn>
              <a:cxn ang="f5867">
                <a:pos x="f8204" y="f8205"/>
              </a:cxn>
              <a:cxn ang="f5867">
                <a:pos x="f8206" y="f8207"/>
              </a:cxn>
              <a:cxn ang="f5867">
                <a:pos x="f8208" y="f8209"/>
              </a:cxn>
              <a:cxn ang="f5867">
                <a:pos x="f8210" y="f8211"/>
              </a:cxn>
              <a:cxn ang="f5867">
                <a:pos x="f8212" y="f8213"/>
              </a:cxn>
              <a:cxn ang="f5867">
                <a:pos x="f8214" y="f8215"/>
              </a:cxn>
              <a:cxn ang="f5867">
                <a:pos x="f8216" y="f8217"/>
              </a:cxn>
              <a:cxn ang="f5867">
                <a:pos x="f8218" y="f8219"/>
              </a:cxn>
              <a:cxn ang="f5867">
                <a:pos x="f8220" y="f8219"/>
              </a:cxn>
              <a:cxn ang="f5867">
                <a:pos x="f8221" y="f8222"/>
              </a:cxn>
              <a:cxn ang="f5867">
                <a:pos x="f8223" y="f8224"/>
              </a:cxn>
              <a:cxn ang="f5867">
                <a:pos x="f8225" y="f8226"/>
              </a:cxn>
              <a:cxn ang="f5867">
                <a:pos x="f8227" y="f8228"/>
              </a:cxn>
              <a:cxn ang="f5867">
                <a:pos x="f8229" y="f8230"/>
              </a:cxn>
              <a:cxn ang="f5867">
                <a:pos x="f8231" y="f8232"/>
              </a:cxn>
              <a:cxn ang="f5867">
                <a:pos x="f8233" y="f8234"/>
              </a:cxn>
              <a:cxn ang="f5867">
                <a:pos x="f8235" y="f8236"/>
              </a:cxn>
              <a:cxn ang="f5867">
                <a:pos x="f8237" y="f8238"/>
              </a:cxn>
              <a:cxn ang="f5867">
                <a:pos x="f8239" y="f8240"/>
              </a:cxn>
              <a:cxn ang="f5867">
                <a:pos x="f8241" y="f8242"/>
              </a:cxn>
              <a:cxn ang="f5867">
                <a:pos x="f8243" y="f8244"/>
              </a:cxn>
              <a:cxn ang="f5867">
                <a:pos x="f8245" y="f8246"/>
              </a:cxn>
              <a:cxn ang="f5867">
                <a:pos x="f8247" y="f8248"/>
              </a:cxn>
              <a:cxn ang="f5867">
                <a:pos x="f8249" y="f8250"/>
              </a:cxn>
              <a:cxn ang="f5867">
                <a:pos x="f8251" y="f8252"/>
              </a:cxn>
              <a:cxn ang="f5867">
                <a:pos x="f8253" y="f8252"/>
              </a:cxn>
              <a:cxn ang="f5867">
                <a:pos x="f8254" y="f8255"/>
              </a:cxn>
              <a:cxn ang="f5867">
                <a:pos x="f8256" y="f8257"/>
              </a:cxn>
              <a:cxn ang="f5867">
                <a:pos x="f8258" y="f8259"/>
              </a:cxn>
              <a:cxn ang="f5867">
                <a:pos x="f8260" y="f8261"/>
              </a:cxn>
              <a:cxn ang="f5867">
                <a:pos x="f8262" y="f8263"/>
              </a:cxn>
              <a:cxn ang="f5867">
                <a:pos x="f8264" y="f8265"/>
              </a:cxn>
              <a:cxn ang="f5867">
                <a:pos x="f8266" y="f8267"/>
              </a:cxn>
              <a:cxn ang="f5867">
                <a:pos x="f8268" y="f8269"/>
              </a:cxn>
              <a:cxn ang="f5867">
                <a:pos x="f8270" y="f8271"/>
              </a:cxn>
              <a:cxn ang="f5867">
                <a:pos x="f8272" y="f8273"/>
              </a:cxn>
              <a:cxn ang="f5867">
                <a:pos x="f8274" y="f8275"/>
              </a:cxn>
              <a:cxn ang="f5867">
                <a:pos x="f8276" y="f8277"/>
              </a:cxn>
              <a:cxn ang="f5867">
                <a:pos x="f8278" y="f8279"/>
              </a:cxn>
              <a:cxn ang="f5867">
                <a:pos x="f8280" y="f8281"/>
              </a:cxn>
              <a:cxn ang="f5867">
                <a:pos x="f8282" y="f8283"/>
              </a:cxn>
              <a:cxn ang="f5867">
                <a:pos x="f8284" y="f8285"/>
              </a:cxn>
              <a:cxn ang="f5867">
                <a:pos x="f8286" y="f8287"/>
              </a:cxn>
              <a:cxn ang="f5867">
                <a:pos x="f8288" y="f8289"/>
              </a:cxn>
              <a:cxn ang="f5867">
                <a:pos x="f8290" y="f8291"/>
              </a:cxn>
              <a:cxn ang="f5867">
                <a:pos x="f8292" y="f8293"/>
              </a:cxn>
              <a:cxn ang="f5867">
                <a:pos x="f8294" y="f8295"/>
              </a:cxn>
              <a:cxn ang="f5867">
                <a:pos x="f8296" y="f8297"/>
              </a:cxn>
              <a:cxn ang="f5867">
                <a:pos x="f8298" y="f8299"/>
              </a:cxn>
              <a:cxn ang="f5867">
                <a:pos x="f8300" y="f8301"/>
              </a:cxn>
              <a:cxn ang="f5867">
                <a:pos x="f8302" y="f8303"/>
              </a:cxn>
              <a:cxn ang="f5867">
                <a:pos x="f8304" y="f8305"/>
              </a:cxn>
              <a:cxn ang="f5867">
                <a:pos x="f8306" y="f8307"/>
              </a:cxn>
              <a:cxn ang="f5867">
                <a:pos x="f8308" y="f8309"/>
              </a:cxn>
              <a:cxn ang="f5867">
                <a:pos x="f8310" y="f8311"/>
              </a:cxn>
              <a:cxn ang="f5867">
                <a:pos x="f8312" y="f8313"/>
              </a:cxn>
              <a:cxn ang="f5867">
                <a:pos x="f8314" y="f8315"/>
              </a:cxn>
              <a:cxn ang="f5867">
                <a:pos x="f8316" y="f8317"/>
              </a:cxn>
              <a:cxn ang="f5867">
                <a:pos x="f8318" y="f8319"/>
              </a:cxn>
              <a:cxn ang="f5867">
                <a:pos x="f8320" y="f8321"/>
              </a:cxn>
              <a:cxn ang="f5867">
                <a:pos x="f8322" y="f8323"/>
              </a:cxn>
              <a:cxn ang="f5867">
                <a:pos x="f8324" y="f8325"/>
              </a:cxn>
              <a:cxn ang="f5867">
                <a:pos x="f8326" y="f8327"/>
              </a:cxn>
              <a:cxn ang="f5867">
                <a:pos x="f7612" y="f7613"/>
              </a:cxn>
            </a:cxnLst>
            <a:rect l="f7096" t="f7099" r="f7097" b="f7098"/>
            <a:pathLst>
              <a:path w="3859699" h="335739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22" y="f21"/>
                </a:ln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lnTo>
                  <a:pt x="f47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8" y="f9"/>
                </a:cubicBezTo>
                <a:close/>
                <a:moveTo>
                  <a:pt x="f65" y="f66"/>
                </a:moveTo>
                <a:lnTo>
                  <a:pt x="f67" y="f68"/>
                </a:lnTo>
                <a:lnTo>
                  <a:pt x="f69" y="f66"/>
                </a:lnTo>
                <a:close/>
                <a:moveTo>
                  <a:pt x="f70" y="f71"/>
                </a:move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lnTo>
                  <a:pt x="f100" y="f102"/>
                </a:lnTo>
                <a:lnTo>
                  <a:pt x="f103" y="f104"/>
                </a:ln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70" y="f71"/>
                </a:cubicBezTo>
                <a:close/>
                <a:moveTo>
                  <a:pt x="f133" y="f134"/>
                </a:moveTo>
                <a:lnTo>
                  <a:pt x="f135" y="f134"/>
                </a:ln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33" y="f134"/>
                </a:cubicBezTo>
                <a:close/>
                <a:moveTo>
                  <a:pt x="f152" y="f153"/>
                </a:move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lnTo>
                  <a:pt x="f166" y="f167"/>
                </a:lnTo>
                <a:cubicBezTo>
                  <a:pt x="f168" y="f169"/>
                  <a:pt x="f170" y="f171"/>
                  <a:pt x="f172" y="f173"/>
                </a:cubicBezTo>
                <a:lnTo>
                  <a:pt x="f172" y="f174"/>
                </a:ln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83" y="f184"/>
                  <a:pt x="f152" y="f153"/>
                </a:cubicBezTo>
                <a:close/>
                <a:moveTo>
                  <a:pt x="f185" y="f186"/>
                </a:moveTo>
                <a:cubicBezTo>
                  <a:pt x="f187" y="f188"/>
                  <a:pt x="f187" y="f189"/>
                  <a:pt x="f190" y="f191"/>
                </a:cubicBezTo>
                <a:lnTo>
                  <a:pt x="f192" y="f193"/>
                </a:lnTo>
                <a:close/>
                <a:moveTo>
                  <a:pt x="f194" y="f195"/>
                </a:move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194" y="f195"/>
                </a:cubicBezTo>
                <a:close/>
                <a:moveTo>
                  <a:pt x="f206" y="f207"/>
                </a:move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lnTo>
                  <a:pt x="f67" y="f68"/>
                </a:lnTo>
                <a:lnTo>
                  <a:pt x="f220" y="f221"/>
                </a:ln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82" y="f232"/>
                </a:cubicBezTo>
                <a:cubicBezTo>
                  <a:pt x="f233" y="f234"/>
                  <a:pt x="f235" y="f236"/>
                  <a:pt x="f237" y="f238"/>
                </a:cubicBezTo>
                <a:lnTo>
                  <a:pt x="f239" y="f240"/>
                </a:lnTo>
                <a:cubicBezTo>
                  <a:pt x="f241" y="f242"/>
                  <a:pt x="f243" y="f244"/>
                  <a:pt x="f245" y="f246"/>
                </a:cubicBezTo>
                <a:cubicBezTo>
                  <a:pt x="f247" y="f248"/>
                  <a:pt x="f249" y="f250"/>
                  <a:pt x="f251" y="f252"/>
                </a:cubicBez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79" y="f280"/>
                </a:cubicBezTo>
                <a:cubicBezTo>
                  <a:pt x="f281" y="f282"/>
                  <a:pt x="f283" y="f284"/>
                  <a:pt x="f16" y="f285"/>
                </a:cubicBezTo>
                <a:cubicBezTo>
                  <a:pt x="f286" y="f287"/>
                  <a:pt x="f288" y="f289"/>
                  <a:pt x="f290" y="f291"/>
                </a:cubicBezTo>
                <a:cubicBezTo>
                  <a:pt x="f292" y="f293"/>
                  <a:pt x="f294" y="f295"/>
                  <a:pt x="f296" y="f297"/>
                </a:cubicBezTo>
                <a:cubicBezTo>
                  <a:pt x="f298" y="f299"/>
                  <a:pt x="f300" y="f301"/>
                  <a:pt x="f302" y="f303"/>
                </a:cubicBezTo>
                <a:cubicBezTo>
                  <a:pt x="f304" y="f305"/>
                  <a:pt x="f306" y="f307"/>
                  <a:pt x="f308" y="f309"/>
                </a:cubicBezTo>
                <a:cubicBezTo>
                  <a:pt x="f310" y="f311"/>
                  <a:pt x="f312" y="f313"/>
                  <a:pt x="f314" y="f315"/>
                </a:cubicBezTo>
                <a:cubicBezTo>
                  <a:pt x="f185" y="f316"/>
                  <a:pt x="f317" y="f318"/>
                  <a:pt x="f319" y="f320"/>
                </a:cubicBezTo>
                <a:cubicBezTo>
                  <a:pt x="f321" y="f322"/>
                  <a:pt x="f323" y="f324"/>
                  <a:pt x="f206" y="f207"/>
                </a:cubicBezTo>
                <a:close/>
                <a:moveTo>
                  <a:pt x="f325" y="f326"/>
                </a:moveTo>
                <a:cubicBezTo>
                  <a:pt x="f327" y="f328"/>
                  <a:pt x="f329" y="f330"/>
                  <a:pt x="f331" y="f332"/>
                </a:cubicBezTo>
                <a:cubicBezTo>
                  <a:pt x="f333" y="f334"/>
                  <a:pt x="f335" y="f336"/>
                  <a:pt x="f337" y="f338"/>
                </a:cubicBezTo>
                <a:lnTo>
                  <a:pt x="f339" y="f340"/>
                </a:lnTo>
                <a:cubicBezTo>
                  <a:pt x="f341" y="f342"/>
                  <a:pt x="f343" y="f344"/>
                  <a:pt x="f345" y="f346"/>
                </a:cubicBezTo>
                <a:cubicBezTo>
                  <a:pt x="f347" y="f346"/>
                  <a:pt x="f348" y="f349"/>
                  <a:pt x="f325" y="f326"/>
                </a:cubicBezTo>
                <a:close/>
                <a:moveTo>
                  <a:pt x="f350" y="f351"/>
                </a:move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lnTo>
                  <a:pt x="f380" y="f381"/>
                </a:lnTo>
                <a:lnTo>
                  <a:pt x="f382" y="f383"/>
                </a:lnTo>
                <a:cubicBezTo>
                  <a:pt x="f384" y="f385"/>
                  <a:pt x="f386" y="f387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50" y="f398"/>
                </a:cubicBezTo>
                <a:close/>
                <a:moveTo>
                  <a:pt x="f399" y="f400"/>
                </a:moveTo>
                <a:cubicBezTo>
                  <a:pt x="f401" y="f402"/>
                  <a:pt x="f403" y="f404"/>
                  <a:pt x="f405" y="f406"/>
                </a:cubicBezTo>
                <a:lnTo>
                  <a:pt x="f407" y="f408"/>
                </a:ln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275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6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cubicBezTo>
                  <a:pt x="f467" y="f468"/>
                  <a:pt x="f469" y="f40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399" y="f400"/>
                </a:cubicBezTo>
                <a:close/>
                <a:moveTo>
                  <a:pt x="f481" y="f482"/>
                </a:move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lnTo>
                  <a:pt x="f513" y="f514"/>
                </a:lnTo>
                <a:lnTo>
                  <a:pt x="f515" y="f516"/>
                </a:lnTo>
                <a:lnTo>
                  <a:pt x="f517" y="f518"/>
                </a:lnTo>
                <a:lnTo>
                  <a:pt x="f513" y="f514"/>
                </a:lnTo>
                <a:lnTo>
                  <a:pt x="f519" y="f520"/>
                </a:lnTo>
                <a:cubicBezTo>
                  <a:pt x="f521" y="f522"/>
                  <a:pt x="f523" y="f524"/>
                  <a:pt x="f525" y="f526"/>
                </a:cubicBezTo>
                <a:cubicBezTo>
                  <a:pt x="f527" y="f528"/>
                  <a:pt x="f529" y="f530"/>
                  <a:pt x="f531" y="f532"/>
                </a:cubicBezTo>
                <a:cubicBezTo>
                  <a:pt x="f533" y="f534"/>
                  <a:pt x="f535" y="f536"/>
                  <a:pt x="f535" y="f536"/>
                </a:cubicBezTo>
                <a:cubicBezTo>
                  <a:pt x="f537" y="f538"/>
                  <a:pt x="f539" y="f540"/>
                  <a:pt x="f481" y="f482"/>
                </a:cubicBezTo>
                <a:close/>
                <a:moveTo>
                  <a:pt x="f541" y="f542"/>
                </a:moveTo>
                <a:cubicBezTo>
                  <a:pt x="f543" y="f544"/>
                  <a:pt x="f545" y="f546"/>
                  <a:pt x="f547" y="f548"/>
                </a:cubicBezTo>
                <a:lnTo>
                  <a:pt x="f547" y="f549"/>
                </a:ln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41" y="f542"/>
                </a:cubicBezTo>
                <a:close/>
                <a:moveTo>
                  <a:pt x="f572" y="f573"/>
                </a:move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42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lnTo>
                  <a:pt x="f619" y="f621"/>
                </a:ln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572" y="f573"/>
                </a:cubicBezTo>
                <a:close/>
                <a:moveTo>
                  <a:pt x="f632" y="f633"/>
                </a:move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4" y="f646"/>
                  <a:pt x="f647" y="f648"/>
                  <a:pt x="f649" y="f650"/>
                </a:cubicBezTo>
                <a:lnTo>
                  <a:pt x="f651" y="f652"/>
                </a:lnTo>
                <a:cubicBezTo>
                  <a:pt x="f653" y="f530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lnTo>
                  <a:pt x="f664" y="f665"/>
                </a:lnTo>
                <a:lnTo>
                  <a:pt x="f666" y="f667"/>
                </a:ln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679"/>
                </a:cubicBezTo>
                <a:lnTo>
                  <a:pt x="f680" y="f681"/>
                </a:lnTo>
                <a:cubicBezTo>
                  <a:pt x="f682" y="f504"/>
                  <a:pt x="f683" y="f684"/>
                  <a:pt x="f683" y="f684"/>
                </a:cubicBezTo>
                <a:cubicBezTo>
                  <a:pt x="f683" y="f684"/>
                  <a:pt x="f685" y="f677"/>
                  <a:pt x="f686" y="f687"/>
                </a:cubicBezTo>
                <a:lnTo>
                  <a:pt x="f686" y="f688"/>
                </a:lnTo>
                <a:cubicBezTo>
                  <a:pt x="f689" y="f690"/>
                  <a:pt x="f691" y="f684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691" y="f700"/>
                  <a:pt x="f701" y="f702"/>
                  <a:pt x="f703" y="f704"/>
                </a:cubicBezTo>
                <a:cubicBezTo>
                  <a:pt x="f705" y="f706"/>
                  <a:pt x="f707" y="f708"/>
                  <a:pt x="f709" y="f585"/>
                </a:cubicBezTo>
                <a:cubicBezTo>
                  <a:pt x="f710" y="f711"/>
                  <a:pt x="f712" y="f713"/>
                  <a:pt x="f632" y="f633"/>
                </a:cubicBezTo>
                <a:close/>
                <a:moveTo>
                  <a:pt x="f714" y="f715"/>
                </a:moveTo>
                <a:cubicBezTo>
                  <a:pt x="f716" y="f717"/>
                  <a:pt x="f718" y="f719"/>
                  <a:pt x="f720" y="f721"/>
                </a:cubicBezTo>
                <a:cubicBezTo>
                  <a:pt x="f722" y="f723"/>
                  <a:pt x="f724" y="f725"/>
                  <a:pt x="f714" y="f726"/>
                </a:cubicBezTo>
                <a:close/>
                <a:moveTo>
                  <a:pt x="f727" y="f728"/>
                </a:moveTo>
                <a:cubicBezTo>
                  <a:pt x="f729" y="f730"/>
                  <a:pt x="f731" y="f732"/>
                  <a:pt x="f733" y="f732"/>
                </a:cubicBezTo>
                <a:lnTo>
                  <a:pt x="f733" y="f734"/>
                </a:lnTo>
                <a:cubicBezTo>
                  <a:pt x="f735" y="f736"/>
                  <a:pt x="f737" y="f738"/>
                  <a:pt x="f739" y="f740"/>
                </a:cubicBezTo>
                <a:cubicBezTo>
                  <a:pt x="f741" y="f742"/>
                  <a:pt x="f743" y="f744"/>
                  <a:pt x="f727" y="f728"/>
                </a:cubicBezTo>
                <a:close/>
                <a:moveTo>
                  <a:pt x="f745" y="f746"/>
                </a:moveTo>
                <a:cubicBezTo>
                  <a:pt x="f747" y="f748"/>
                  <a:pt x="f749" y="f750"/>
                  <a:pt x="f751" y="f752"/>
                </a:cubicBez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762"/>
                  <a:pt x="f763" y="f764"/>
                </a:cubicBezTo>
                <a:cubicBezTo>
                  <a:pt x="f765" y="f766"/>
                  <a:pt x="f767" y="f768"/>
                  <a:pt x="f769" y="f770"/>
                </a:cubicBezTo>
                <a:lnTo>
                  <a:pt x="f769" y="f771"/>
                </a:lnTo>
                <a:cubicBezTo>
                  <a:pt x="f772" y="f773"/>
                  <a:pt x="f774" y="f775"/>
                  <a:pt x="f745" y="f746"/>
                </a:cubicBezTo>
                <a:close/>
                <a:moveTo>
                  <a:pt x="f776" y="f777"/>
                </a:move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368" y="f790"/>
                  <a:pt x="f791" y="f792"/>
                  <a:pt x="f793" y="f794"/>
                </a:cubicBezTo>
                <a:cubicBezTo>
                  <a:pt x="f795" y="f796"/>
                  <a:pt x="f797" y="f798"/>
                  <a:pt x="f799" y="f800"/>
                </a:cubicBezTo>
                <a:cubicBezTo>
                  <a:pt x="f801" y="f802"/>
                  <a:pt x="f803" y="f804"/>
                  <a:pt x="f805" y="f806"/>
                </a:cubicBezTo>
                <a:cubicBezTo>
                  <a:pt x="f807" y="f808"/>
                  <a:pt x="f809" y="f810"/>
                  <a:pt x="f811" y="f812"/>
                </a:cubicBezTo>
                <a:cubicBezTo>
                  <a:pt x="f813" y="f814"/>
                  <a:pt x="f815" y="f816"/>
                  <a:pt x="f817" y="f818"/>
                </a:cubicBezTo>
                <a:cubicBezTo>
                  <a:pt x="f819" y="f820"/>
                  <a:pt x="f821" y="f822"/>
                  <a:pt x="f823" y="f824"/>
                </a:cubicBezTo>
                <a:cubicBezTo>
                  <a:pt x="f825" y="f826"/>
                  <a:pt x="f827" y="f828"/>
                  <a:pt x="f829" y="f830"/>
                </a:cubicBezTo>
                <a:cubicBezTo>
                  <a:pt x="f831" y="f832"/>
                  <a:pt x="f833" y="f834"/>
                  <a:pt x="f835" y="f836"/>
                </a:cubicBezTo>
                <a:cubicBezTo>
                  <a:pt x="f837" y="f838"/>
                  <a:pt x="f839" y="f840"/>
                  <a:pt x="f8" y="f841"/>
                </a:cubicBezTo>
                <a:cubicBezTo>
                  <a:pt x="f842" y="f843"/>
                  <a:pt x="f844" y="f845"/>
                  <a:pt x="f846" y="f847"/>
                </a:cubicBezTo>
                <a:cubicBezTo>
                  <a:pt x="f848" y="f849"/>
                  <a:pt x="f850" y="f851"/>
                  <a:pt x="f852" y="f853"/>
                </a:cubicBezTo>
                <a:cubicBezTo>
                  <a:pt x="f854" y="f855"/>
                  <a:pt x="f856" y="f857"/>
                  <a:pt x="f858" y="f859"/>
                </a:cubicBezTo>
                <a:cubicBezTo>
                  <a:pt x="f860" y="f861"/>
                  <a:pt x="f862" y="f863"/>
                  <a:pt x="f864" y="f865"/>
                </a:cubicBezTo>
                <a:cubicBezTo>
                  <a:pt x="f866" y="f708"/>
                  <a:pt x="f867" y="f868"/>
                  <a:pt x="f869" y="f870"/>
                </a:cubicBezTo>
                <a:cubicBezTo>
                  <a:pt x="f871" y="f872"/>
                  <a:pt x="f873" y="f874"/>
                  <a:pt x="f875" y="f876"/>
                </a:cubicBezTo>
                <a:cubicBezTo>
                  <a:pt x="f877" y="f878"/>
                  <a:pt x="f879" y="f880"/>
                  <a:pt x="f881" y="f882"/>
                </a:cubicBezTo>
                <a:cubicBezTo>
                  <a:pt x="f883" y="f884"/>
                  <a:pt x="f885" y="f886"/>
                  <a:pt x="f887" y="f888"/>
                </a:cubicBezTo>
                <a:cubicBezTo>
                  <a:pt x="f889" y="f890"/>
                  <a:pt x="f891" y="f892"/>
                  <a:pt x="f893" y="f894"/>
                </a:cubicBezTo>
                <a:cubicBezTo>
                  <a:pt x="f895" y="f896"/>
                  <a:pt x="f897" y="f898"/>
                  <a:pt x="f899" y="f900"/>
                </a:cubicBezTo>
                <a:cubicBezTo>
                  <a:pt x="f901" y="f902"/>
                  <a:pt x="f903" y="f904"/>
                  <a:pt x="f905" y="f906"/>
                </a:cubicBezTo>
                <a:cubicBezTo>
                  <a:pt x="f907" y="f908"/>
                  <a:pt x="f909" y="f910"/>
                  <a:pt x="f911" y="f912"/>
                </a:cubicBezTo>
                <a:lnTo>
                  <a:pt x="f911" y="f913"/>
                </a:lnTo>
                <a:cubicBezTo>
                  <a:pt x="f914" y="f915"/>
                  <a:pt x="f916" y="f917"/>
                  <a:pt x="f776" y="f777"/>
                </a:cubicBezTo>
                <a:close/>
                <a:moveTo>
                  <a:pt x="f233" y="f918"/>
                </a:moveTo>
                <a:cubicBezTo>
                  <a:pt x="f919" y="f920"/>
                  <a:pt x="f921" y="f922"/>
                  <a:pt x="f923" y="f924"/>
                </a:cubicBezTo>
                <a:lnTo>
                  <a:pt x="f925" y="f926"/>
                </a:lnTo>
                <a:lnTo>
                  <a:pt x="f927" y="f928"/>
                </a:lnTo>
                <a:cubicBezTo>
                  <a:pt x="f927" y="f928"/>
                  <a:pt x="f103" y="f929"/>
                  <a:pt x="f930" y="f931"/>
                </a:cubicBezTo>
                <a:cubicBezTo>
                  <a:pt x="f932" y="f933"/>
                  <a:pt x="f934" y="f935"/>
                  <a:pt x="f936" y="f937"/>
                </a:cubicBezTo>
                <a:lnTo>
                  <a:pt x="f936" y="f938"/>
                </a:lnTo>
                <a:cubicBezTo>
                  <a:pt x="f939" y="f771"/>
                  <a:pt x="f940" y="f941"/>
                  <a:pt x="f942" y="f943"/>
                </a:cubicBezTo>
                <a:cubicBezTo>
                  <a:pt x="f944" y="f945"/>
                  <a:pt x="f946" y="f947"/>
                  <a:pt x="f233" y="f918"/>
                </a:cubicBezTo>
                <a:close/>
                <a:moveTo>
                  <a:pt x="f948" y="f949"/>
                </a:moveTo>
                <a:cubicBezTo>
                  <a:pt x="f950" y="f951"/>
                  <a:pt x="f952" y="f953"/>
                  <a:pt x="f954" y="f955"/>
                </a:cubicBezTo>
                <a:cubicBezTo>
                  <a:pt x="f956" y="f957"/>
                  <a:pt x="f954" y="f958"/>
                  <a:pt x="f959" y="f960"/>
                </a:cubicBezTo>
                <a:cubicBezTo>
                  <a:pt x="f961" y="f962"/>
                  <a:pt x="f963" y="f962"/>
                  <a:pt x="f964" y="f960"/>
                </a:cubicBezTo>
                <a:cubicBezTo>
                  <a:pt x="f965" y="f966"/>
                  <a:pt x="f65" y="f967"/>
                  <a:pt x="f948" y="f968"/>
                </a:cubicBezTo>
                <a:cubicBezTo>
                  <a:pt x="f969" y="f970"/>
                  <a:pt x="f971" y="f972"/>
                  <a:pt x="f973" y="f974"/>
                </a:cubicBezTo>
                <a:cubicBezTo>
                  <a:pt x="f975" y="f976"/>
                  <a:pt x="f977" y="f978"/>
                  <a:pt x="f948" y="f979"/>
                </a:cubicBezTo>
                <a:close/>
                <a:moveTo>
                  <a:pt x="f980" y="f981"/>
                </a:moveTo>
                <a:cubicBezTo>
                  <a:pt x="f982" y="f983"/>
                  <a:pt x="f984" y="f985"/>
                  <a:pt x="f986" y="f987"/>
                </a:cubicBezTo>
                <a:cubicBezTo>
                  <a:pt x="f988" y="f989"/>
                  <a:pt x="f990" y="f991"/>
                  <a:pt x="f992" y="f989"/>
                </a:cubicBezTo>
                <a:cubicBezTo>
                  <a:pt x="f993" y="f989"/>
                  <a:pt x="f994" y="f995"/>
                  <a:pt x="f994" y="f995"/>
                </a:cubicBezTo>
                <a:cubicBezTo>
                  <a:pt x="f996" y="f997"/>
                  <a:pt x="f998" y="f999"/>
                  <a:pt x="f1000" y="f1001"/>
                </a:cubicBezTo>
                <a:cubicBezTo>
                  <a:pt x="f1002" y="f1003"/>
                  <a:pt x="f1004" y="f1005"/>
                  <a:pt x="f1006" y="f1007"/>
                </a:cubicBezTo>
                <a:lnTo>
                  <a:pt x="f1008" y="f1009"/>
                </a:lnTo>
                <a:cubicBezTo>
                  <a:pt x="f1010" y="f1011"/>
                  <a:pt x="f1012" y="f1013"/>
                  <a:pt x="f1014" y="f1015"/>
                </a:cubicBezTo>
                <a:close/>
                <a:moveTo>
                  <a:pt x="f1016" y="f1017"/>
                </a:move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16" y="f1028"/>
                </a:cubicBezTo>
                <a:close/>
                <a:moveTo>
                  <a:pt x="f1029" y="f1030"/>
                </a:moveTo>
                <a:cubicBezTo>
                  <a:pt x="f1031" y="f1032"/>
                  <a:pt x="f1033" y="f1034"/>
                  <a:pt x="f1035" y="f1036"/>
                </a:cubicBezTo>
                <a:cubicBezTo>
                  <a:pt x="f1037" y="f1038"/>
                  <a:pt x="f1039" y="f1040"/>
                  <a:pt x="f1041" y="f1042"/>
                </a:cubicBezTo>
                <a:lnTo>
                  <a:pt x="f1043" y="f1044"/>
                </a:lnTo>
                <a:cubicBezTo>
                  <a:pt x="f1045" y="f1046"/>
                  <a:pt x="f1047" y="f1048"/>
                  <a:pt x="f1045" y="f1049"/>
                </a:cubicBezTo>
                <a:cubicBezTo>
                  <a:pt x="f1050" y="f1051"/>
                  <a:pt x="f1052" y="f1053"/>
                  <a:pt x="f1054" y="f1055"/>
                </a:cubicBezTo>
                <a:cubicBezTo>
                  <a:pt x="f1056" y="f1057"/>
                  <a:pt x="f1058" y="f1059"/>
                  <a:pt x="f1060" y="f1061"/>
                </a:cubicBezTo>
                <a:cubicBezTo>
                  <a:pt x="f1062" y="f1059"/>
                  <a:pt x="f1063" y="f1064"/>
                  <a:pt x="f1065" y="f1066"/>
                </a:cubicBezTo>
                <a:cubicBezTo>
                  <a:pt x="f1067" y="f1068"/>
                  <a:pt x="f1069" y="f1070"/>
                  <a:pt x="f1071" y="f1072"/>
                </a:cubicBezTo>
                <a:lnTo>
                  <a:pt x="f1073" y="f1074"/>
                </a:lnTo>
                <a:cubicBezTo>
                  <a:pt x="f1075" y="f1076"/>
                  <a:pt x="f1077" y="f1078"/>
                  <a:pt x="f1079" y="f1080"/>
                </a:cubicBezTo>
                <a:cubicBezTo>
                  <a:pt x="f1081" y="f1082"/>
                  <a:pt x="f1083" y="f1084"/>
                  <a:pt x="f1085" y="f1038"/>
                </a:cubicBezTo>
                <a:cubicBezTo>
                  <a:pt x="f1086" y="f1087"/>
                  <a:pt x="f1088" y="f1089"/>
                  <a:pt x="f1029" y="f1030"/>
                </a:cubicBezTo>
                <a:close/>
                <a:moveTo>
                  <a:pt x="f1090" y="f1091"/>
                </a:moveTo>
                <a:cubicBezTo>
                  <a:pt x="f1092" y="f1093"/>
                  <a:pt x="f1094" y="f1095"/>
                  <a:pt x="f1096" y="f1097"/>
                </a:cubicBezTo>
                <a:lnTo>
                  <a:pt x="f1096" y="f1098"/>
                </a:lnTo>
                <a:cubicBezTo>
                  <a:pt x="f1099" y="f1100"/>
                  <a:pt x="f1101" y="f1102"/>
                  <a:pt x="f1103" y="f1104"/>
                </a:cubicBezTo>
                <a:cubicBezTo>
                  <a:pt x="f1105" y="f1106"/>
                  <a:pt x="f1107" y="f1108"/>
                  <a:pt x="f1090" y="f1091"/>
                </a:cubicBezTo>
                <a:close/>
                <a:moveTo>
                  <a:pt x="f1109" y="f1110"/>
                </a:moveTo>
                <a:cubicBezTo>
                  <a:pt x="f1111" y="f1112"/>
                  <a:pt x="f1113" y="f1114"/>
                  <a:pt x="f1115" y="f1116"/>
                </a:cubicBezTo>
                <a:cubicBezTo>
                  <a:pt x="f1117" y="f1118"/>
                  <a:pt x="f1119" y="f1120"/>
                  <a:pt x="f1121" y="f1122"/>
                </a:cubicBezTo>
                <a:cubicBezTo>
                  <a:pt x="f1123" y="f1120"/>
                  <a:pt x="f1124" y="f1118"/>
                  <a:pt x="f1125" y="f1116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26" y="f1134"/>
                  <a:pt x="f1135" y="f1136"/>
                </a:cubicBezTo>
                <a:lnTo>
                  <a:pt x="f1137" y="f1138"/>
                </a:lnTo>
                <a:cubicBezTo>
                  <a:pt x="f1139" y="f1140"/>
                  <a:pt x="f1141" y="f1142"/>
                  <a:pt x="f1143" y="f1144"/>
                </a:cubicBezTo>
                <a:cubicBezTo>
                  <a:pt x="f1145" y="f1146"/>
                  <a:pt x="f1147" y="f1148"/>
                  <a:pt x="f1149" y="f1150"/>
                </a:cubicBezTo>
                <a:cubicBezTo>
                  <a:pt x="f1151" y="f1152"/>
                  <a:pt x="f1153" y="f1154"/>
                  <a:pt x="f1109" y="f1110"/>
                </a:cubicBezTo>
                <a:close/>
                <a:moveTo>
                  <a:pt x="f1155" y="f1156"/>
                </a:moveTo>
                <a:cubicBezTo>
                  <a:pt x="f1157" y="f1158"/>
                  <a:pt x="f1159" y="f1160"/>
                  <a:pt x="f1161" y="f1162"/>
                </a:cubicBezTo>
                <a:cubicBezTo>
                  <a:pt x="f1163" y="f1164"/>
                  <a:pt x="f1165" y="f1166"/>
                  <a:pt x="f1167" y="f1168"/>
                </a:cubicBezTo>
                <a:cubicBezTo>
                  <a:pt x="f1169" y="f1170"/>
                  <a:pt x="f1171" y="f1172"/>
                  <a:pt x="f1155" y="f1156"/>
                </a:cubicBezTo>
                <a:close/>
                <a:moveTo>
                  <a:pt x="f1173" y="f1174"/>
                </a:moveTo>
                <a:cubicBezTo>
                  <a:pt x="f1175" y="f1176"/>
                  <a:pt x="f1177" y="f1178"/>
                  <a:pt x="f1179" y="f1180"/>
                </a:cubicBezTo>
                <a:cubicBezTo>
                  <a:pt x="f1181" y="f1182"/>
                  <a:pt x="f1183" y="f1184"/>
                  <a:pt x="f1185" y="f1186"/>
                </a:cubicBezTo>
                <a:cubicBezTo>
                  <a:pt x="f1187" y="f1188"/>
                  <a:pt x="f1189" y="f1190"/>
                  <a:pt x="f1191" y="f1192"/>
                </a:cubicBezTo>
                <a:lnTo>
                  <a:pt x="f1193" y="f1194"/>
                </a:lnTo>
                <a:lnTo>
                  <a:pt x="f1195" y="f1196"/>
                </a:lnTo>
                <a:cubicBezTo>
                  <a:pt x="f1197" y="f1198"/>
                  <a:pt x="f1199" y="f1200"/>
                  <a:pt x="f1173" y="f1174"/>
                </a:cubicBezTo>
                <a:close/>
                <a:moveTo>
                  <a:pt x="f1201" y="f1202"/>
                </a:moveTo>
                <a:cubicBezTo>
                  <a:pt x="f1203" y="f1204"/>
                  <a:pt x="f1203" y="f1205"/>
                  <a:pt x="f1206" y="f1207"/>
                </a:cubicBezTo>
                <a:cubicBezTo>
                  <a:pt x="f1208" y="f1209"/>
                  <a:pt x="f1206" y="f1210"/>
                  <a:pt x="f1211" y="f1212"/>
                </a:cubicBezTo>
                <a:cubicBezTo>
                  <a:pt x="f1213" y="f1214"/>
                  <a:pt x="f1215" y="f1216"/>
                  <a:pt x="f1217" y="f1218"/>
                </a:cubicBezTo>
                <a:cubicBezTo>
                  <a:pt x="f1219" y="f1220"/>
                  <a:pt x="f1221" y="f1222"/>
                  <a:pt x="f1223" y="f1224"/>
                </a:cubicBezTo>
                <a:cubicBezTo>
                  <a:pt x="f1225" y="f1226"/>
                  <a:pt x="f1227" y="f1228"/>
                  <a:pt x="f1229" y="f1230"/>
                </a:cubicBezTo>
                <a:cubicBezTo>
                  <a:pt x="f1231" y="f1232"/>
                  <a:pt x="f1233" y="f1234"/>
                  <a:pt x="f1235" y="f1236"/>
                </a:cubicBezTo>
                <a:cubicBezTo>
                  <a:pt x="f1237" y="f1238"/>
                  <a:pt x="f1239" y="f1240"/>
                  <a:pt x="f1241" y="f1242"/>
                </a:cubicBezTo>
                <a:cubicBezTo>
                  <a:pt x="f1243" y="f1244"/>
                  <a:pt x="f1245" y="f1246"/>
                  <a:pt x="f1201" y="f1202"/>
                </a:cubicBezTo>
                <a:close/>
                <a:moveTo>
                  <a:pt x="f1181" y="f1247"/>
                </a:moveTo>
                <a:cubicBezTo>
                  <a:pt x="f1248" y="f1249"/>
                  <a:pt x="f1250" y="f1251"/>
                  <a:pt x="f1252" y="f1253"/>
                </a:cubicBezTo>
                <a:lnTo>
                  <a:pt x="f1252" y="f1254"/>
                </a:lnTo>
                <a:cubicBezTo>
                  <a:pt x="f1255" y="f1256"/>
                  <a:pt x="f1257" y="f1258"/>
                  <a:pt x="f1259" y="f1260"/>
                </a:cubicBezTo>
                <a:lnTo>
                  <a:pt x="f1261" y="f1262"/>
                </a:lnTo>
                <a:cubicBezTo>
                  <a:pt x="f1263" y="f1264"/>
                  <a:pt x="f1265" y="f1266"/>
                  <a:pt x="f1267" y="f1268"/>
                </a:cubicBezTo>
                <a:lnTo>
                  <a:pt x="f1269" y="f1270"/>
                </a:lnTo>
                <a:lnTo>
                  <a:pt x="f1271" y="f1272"/>
                </a:lnTo>
                <a:cubicBezTo>
                  <a:pt x="f1273" y="f1274"/>
                  <a:pt x="f1275" y="f1276"/>
                  <a:pt x="f1277" y="f1278"/>
                </a:cubicBezTo>
                <a:cubicBezTo>
                  <a:pt x="f1279" y="f1280"/>
                  <a:pt x="f1281" y="f1282"/>
                  <a:pt x="f1283" y="f1282"/>
                </a:cubicBezTo>
                <a:cubicBezTo>
                  <a:pt x="f1284" y="f1285"/>
                  <a:pt x="f1286" y="f1287"/>
                  <a:pt x="f1288" y="f1289"/>
                </a:cubicBezTo>
                <a:lnTo>
                  <a:pt x="f1290" y="f1291"/>
                </a:lnTo>
                <a:cubicBezTo>
                  <a:pt x="f1292" y="f1293"/>
                  <a:pt x="f1292" y="f1294"/>
                  <a:pt x="f1290" y="f1295"/>
                </a:cubicBezTo>
                <a:cubicBezTo>
                  <a:pt x="f1296" y="f1297"/>
                  <a:pt x="f1298" y="f1299"/>
                  <a:pt x="f1300" y="f1301"/>
                </a:cubicBezTo>
                <a:cubicBezTo>
                  <a:pt x="f1302" y="f1303"/>
                  <a:pt x="f1304" y="f1305"/>
                  <a:pt x="f1306" y="f1307"/>
                </a:cubicBezTo>
                <a:cubicBezTo>
                  <a:pt x="f1308" y="f1309"/>
                  <a:pt x="f1310" y="f1311"/>
                  <a:pt x="f1312" y="f1313"/>
                </a:cubicBezTo>
                <a:cubicBezTo>
                  <a:pt x="f1314" y="f1315"/>
                  <a:pt x="f1316" y="f1317"/>
                  <a:pt x="f1318" y="f1319"/>
                </a:cubicBezTo>
                <a:cubicBezTo>
                  <a:pt x="f1320" y="f1321"/>
                  <a:pt x="f1322" y="f1323"/>
                  <a:pt x="f1324" y="f1325"/>
                </a:cubicBezTo>
                <a:cubicBezTo>
                  <a:pt x="f1326" y="f1327"/>
                  <a:pt x="f1328" y="f1329"/>
                  <a:pt x="f1330" y="f1331"/>
                </a:cubicBezTo>
                <a:cubicBezTo>
                  <a:pt x="f1332" y="f1333"/>
                  <a:pt x="f1334" y="f1335"/>
                  <a:pt x="f1181" y="f1247"/>
                </a:cubicBezTo>
                <a:close/>
                <a:moveTo>
                  <a:pt x="f1336" y="f1337"/>
                </a:moveTo>
                <a:cubicBezTo>
                  <a:pt x="f1338" y="f1339"/>
                  <a:pt x="f1340" y="f1341"/>
                  <a:pt x="f1342" y="f1343"/>
                </a:cubicBezTo>
                <a:cubicBezTo>
                  <a:pt x="f1344" y="f1345"/>
                  <a:pt x="f1346" y="f1347"/>
                  <a:pt x="f1348" y="f1349"/>
                </a:cubicBezTo>
                <a:lnTo>
                  <a:pt x="f1350" y="f1351"/>
                </a:lnTo>
                <a:cubicBezTo>
                  <a:pt x="f1352" y="f1353"/>
                  <a:pt x="f1354" y="f1355"/>
                  <a:pt x="f1356" y="f1357"/>
                </a:cubicBezTo>
                <a:cubicBezTo>
                  <a:pt x="f1358" y="f1359"/>
                  <a:pt x="f1360" y="f1361"/>
                  <a:pt x="f1362" y="f1363"/>
                </a:cubicBezTo>
                <a:cubicBezTo>
                  <a:pt x="f1364" y="f1365"/>
                  <a:pt x="f1366" y="f1367"/>
                  <a:pt x="f1368" y="f1369"/>
                </a:cubicBezTo>
                <a:cubicBezTo>
                  <a:pt x="f1370" y="f1371"/>
                  <a:pt x="f1372" y="f1373"/>
                  <a:pt x="f1374" y="f1375"/>
                </a:cubicBezTo>
                <a:cubicBezTo>
                  <a:pt x="f1376" y="f1377"/>
                  <a:pt x="f1378" y="f1379"/>
                  <a:pt x="f1380" y="f1381"/>
                </a:cubicBezTo>
                <a:cubicBezTo>
                  <a:pt x="f1382" y="f1383"/>
                  <a:pt x="f1384" y="f1385"/>
                  <a:pt x="f1386" y="f1387"/>
                </a:cubicBezTo>
                <a:cubicBezTo>
                  <a:pt x="f1388" y="f1389"/>
                  <a:pt x="f1390" y="f1391"/>
                  <a:pt x="f1392" y="f1393"/>
                </a:cubicBezTo>
                <a:cubicBezTo>
                  <a:pt x="f1394" y="f1395"/>
                  <a:pt x="f1396" y="f1397"/>
                  <a:pt x="f1398" y="f1399"/>
                </a:cubicBezTo>
                <a:cubicBezTo>
                  <a:pt x="f1400" y="f1401"/>
                  <a:pt x="f1402" y="f1403"/>
                  <a:pt x="f1404" y="f1405"/>
                </a:cubicBezTo>
                <a:cubicBezTo>
                  <a:pt x="f1406" y="f1407"/>
                  <a:pt x="f1408" y="f1409"/>
                  <a:pt x="f1410" y="f1411"/>
                </a:cubicBezTo>
                <a:cubicBezTo>
                  <a:pt x="f1412" y="f1413"/>
                  <a:pt x="f1414" y="f1415"/>
                  <a:pt x="f1416" y="f1417"/>
                </a:cubicBezTo>
                <a:cubicBezTo>
                  <a:pt x="f1418" y="f1419"/>
                  <a:pt x="f1420" y="f1421"/>
                  <a:pt x="f1344" y="f1422"/>
                </a:cubicBezTo>
                <a:cubicBezTo>
                  <a:pt x="f1423" y="f1424"/>
                  <a:pt x="f1425" y="f1426"/>
                  <a:pt x="f1427" y="f1428"/>
                </a:cubicBezTo>
                <a:cubicBezTo>
                  <a:pt x="f1429" y="f1430"/>
                  <a:pt x="f1431" y="f1432"/>
                  <a:pt x="f1433" y="f1434"/>
                </a:cubicBezTo>
                <a:cubicBezTo>
                  <a:pt x="f1435" y="f1436"/>
                  <a:pt x="f1435" y="f1437"/>
                  <a:pt x="f1433" y="f1438"/>
                </a:cubicBezTo>
                <a:cubicBezTo>
                  <a:pt x="f1439" y="f1440"/>
                  <a:pt x="f1441" y="f1442"/>
                  <a:pt x="f994" y="f1443"/>
                </a:cubicBezTo>
                <a:cubicBezTo>
                  <a:pt x="f1444" y="f1445"/>
                  <a:pt x="f1446" y="f1447"/>
                  <a:pt x="f1448" y="f1449"/>
                </a:cubicBezTo>
                <a:lnTo>
                  <a:pt x="f1450" y="f1451"/>
                </a:lnTo>
                <a:cubicBezTo>
                  <a:pt x="f1452" y="f1453"/>
                  <a:pt x="f1454" y="f1455"/>
                  <a:pt x="f1456" y="f1457"/>
                </a:cubicBezTo>
                <a:lnTo>
                  <a:pt x="f1458" y="f1459"/>
                </a:lnTo>
                <a:cubicBezTo>
                  <a:pt x="f1460" y="f1461"/>
                  <a:pt x="f1462" y="f1461"/>
                  <a:pt x="f1463" y="f1459"/>
                </a:cubicBezTo>
                <a:cubicBezTo>
                  <a:pt x="f1464" y="f1465"/>
                  <a:pt x="f1466" y="f1467"/>
                  <a:pt x="f1468" y="f1469"/>
                </a:cubicBezTo>
                <a:cubicBezTo>
                  <a:pt x="f1470" y="f1471"/>
                  <a:pt x="f1472" y="f639"/>
                  <a:pt x="f1473" y="f1474"/>
                </a:cubicBezTo>
                <a:cubicBezTo>
                  <a:pt x="f1475" y="f1476"/>
                  <a:pt x="f1477" y="f1478"/>
                  <a:pt x="f1479" y="f1480"/>
                </a:cubicBezTo>
                <a:cubicBezTo>
                  <a:pt x="f1481" y="f1482"/>
                  <a:pt x="f1483" y="f1484"/>
                  <a:pt x="f1485" y="f1486"/>
                </a:cubicBezTo>
                <a:cubicBezTo>
                  <a:pt x="f1487" y="f1488"/>
                  <a:pt x="f1489" y="f1490"/>
                  <a:pt x="f1491" y="f1492"/>
                </a:cubicBezTo>
                <a:cubicBezTo>
                  <a:pt x="f1493" y="f1494"/>
                  <a:pt x="f1495" y="f1496"/>
                  <a:pt x="f1497" y="f1498"/>
                </a:cubicBezTo>
                <a:cubicBezTo>
                  <a:pt x="f1499" y="f1500"/>
                  <a:pt x="f1501" y="f1502"/>
                  <a:pt x="f1503" y="f1504"/>
                </a:cubicBezTo>
                <a:cubicBezTo>
                  <a:pt x="f1505" y="f1506"/>
                  <a:pt x="f1507" y="f1508"/>
                  <a:pt x="f1509" y="f1510"/>
                </a:cubicBezTo>
                <a:cubicBezTo>
                  <a:pt x="f1511" y="f1512"/>
                  <a:pt x="f1513" y="f1514"/>
                  <a:pt x="f1515" y="f1516"/>
                </a:cubicBezTo>
                <a:cubicBezTo>
                  <a:pt x="f1517" y="f1518"/>
                  <a:pt x="f1519" y="f1520"/>
                  <a:pt x="f1521" y="f1522"/>
                </a:cubicBezTo>
                <a:cubicBezTo>
                  <a:pt x="f1523" y="f766"/>
                  <a:pt x="f1524" y="f1525"/>
                  <a:pt x="f1526" y="f1527"/>
                </a:cubicBezTo>
                <a:cubicBezTo>
                  <a:pt x="f1528" y="f1529"/>
                  <a:pt x="f1530" y="f1531"/>
                  <a:pt x="f1526" y="f1532"/>
                </a:cubicBezTo>
                <a:cubicBezTo>
                  <a:pt x="f1533" y="f1534"/>
                  <a:pt x="f1535" y="f1536"/>
                  <a:pt x="f1537" y="f1538"/>
                </a:cubicBezTo>
                <a:cubicBezTo>
                  <a:pt x="f1539" y="f1540"/>
                  <a:pt x="f1541" y="f1542"/>
                  <a:pt x="f1543" y="f1544"/>
                </a:cubicBezTo>
                <a:cubicBezTo>
                  <a:pt x="f1545" y="f1546"/>
                  <a:pt x="f1547" y="f1548"/>
                  <a:pt x="f1549" y="f1550"/>
                </a:cubicBezTo>
                <a:lnTo>
                  <a:pt x="f1551" y="f361"/>
                </a:lnTo>
                <a:cubicBezTo>
                  <a:pt x="f1552" y="f1553"/>
                  <a:pt x="f1554" y="f1555"/>
                  <a:pt x="f1556" y="f236"/>
                </a:cubicBezTo>
                <a:cubicBezTo>
                  <a:pt x="f1557" y="f1558"/>
                  <a:pt x="f1559" y="f1560"/>
                  <a:pt x="f1561" y="f1562"/>
                </a:cubicBezTo>
                <a:cubicBezTo>
                  <a:pt x="f1563" y="f1564"/>
                  <a:pt x="f1565" y="f1566"/>
                  <a:pt x="f1567" y="f1568"/>
                </a:cubicBezTo>
                <a:cubicBezTo>
                  <a:pt x="f1569" y="f1570"/>
                  <a:pt x="f1571" y="f1572"/>
                  <a:pt x="f1573" y="f1574"/>
                </a:cubicBezTo>
                <a:cubicBezTo>
                  <a:pt x="f1575" y="f1576"/>
                  <a:pt x="f1577" y="f1578"/>
                  <a:pt x="f1579" y="f1580"/>
                </a:cubicBezTo>
                <a:cubicBezTo>
                  <a:pt x="f1581" y="f1582"/>
                  <a:pt x="f1583" y="f1584"/>
                  <a:pt x="f1585" y="f1586"/>
                </a:cubicBezTo>
                <a:cubicBezTo>
                  <a:pt x="f1587" y="f1588"/>
                  <a:pt x="f1589" y="f1590"/>
                  <a:pt x="f1591" y="f1592"/>
                </a:cubicBezTo>
                <a:cubicBezTo>
                  <a:pt x="f1593" y="f1594"/>
                  <a:pt x="f1595" y="f1596"/>
                  <a:pt x="f1597" y="f1598"/>
                </a:cubicBezTo>
                <a:cubicBezTo>
                  <a:pt x="f1599" y="f1600"/>
                  <a:pt x="f1601" y="f1602"/>
                  <a:pt x="f1603" y="f1604"/>
                </a:cubicBezTo>
                <a:cubicBezTo>
                  <a:pt x="f1605" y="f1606"/>
                  <a:pt x="f1607" y="f1608"/>
                  <a:pt x="f1609" y="f1610"/>
                </a:cubicBezTo>
                <a:cubicBezTo>
                  <a:pt x="f1611" y="f1612"/>
                  <a:pt x="f1613" y="f1614"/>
                  <a:pt x="f1615" y="f1616"/>
                </a:cubicBezTo>
                <a:cubicBezTo>
                  <a:pt x="f1617" y="f1618"/>
                  <a:pt x="f1619" y="f1592"/>
                  <a:pt x="f1620" y="f1621"/>
                </a:cubicBezTo>
                <a:cubicBezTo>
                  <a:pt x="f1622" y="f126"/>
                  <a:pt x="f1623" y="f1624"/>
                  <a:pt x="f1625" y="f1626"/>
                </a:cubicBezTo>
                <a:cubicBezTo>
                  <a:pt x="f1627" y="f1628"/>
                  <a:pt x="f1629" y="f1630"/>
                  <a:pt x="f1631" y="f1632"/>
                </a:cubicBezTo>
                <a:cubicBezTo>
                  <a:pt x="f1633" y="f1634"/>
                  <a:pt x="f1635" y="f1636"/>
                  <a:pt x="f1637" y="f1638"/>
                </a:cubicBezTo>
                <a:cubicBezTo>
                  <a:pt x="f1639" y="f1640"/>
                  <a:pt x="f1641" y="f1642"/>
                  <a:pt x="f1643" y="f1644"/>
                </a:cubicBezTo>
                <a:cubicBezTo>
                  <a:pt x="f1645" y="f1646"/>
                  <a:pt x="f1647" y="f1648"/>
                  <a:pt x="f1649" y="f1650"/>
                </a:cubicBezTo>
                <a:cubicBezTo>
                  <a:pt x="f1651" y="f1652"/>
                  <a:pt x="f1653" y="f1654"/>
                  <a:pt x="f1655" y="f1656"/>
                </a:cubicBezTo>
                <a:cubicBezTo>
                  <a:pt x="f1657" y="f1658"/>
                  <a:pt x="f1659" y="f1660"/>
                  <a:pt x="f1661" y="f1662"/>
                </a:cubicBezTo>
                <a:cubicBezTo>
                  <a:pt x="f1663" y="f1664"/>
                  <a:pt x="f1665" y="f1666"/>
                  <a:pt x="f1667" y="f1668"/>
                </a:cubicBezTo>
                <a:cubicBezTo>
                  <a:pt x="f1669" y="f1670"/>
                  <a:pt x="f1671" y="f1672"/>
                  <a:pt x="f1673" y="f1674"/>
                </a:cubicBezTo>
                <a:cubicBezTo>
                  <a:pt x="f1675" y="f1676"/>
                  <a:pt x="f1677" y="f1678"/>
                  <a:pt x="f1679" y="f1680"/>
                </a:cubicBezTo>
                <a:cubicBezTo>
                  <a:pt x="f1681" y="f1682"/>
                  <a:pt x="f1233" y="f1683"/>
                  <a:pt x="f1684" y="f1685"/>
                </a:cubicBezTo>
                <a:cubicBezTo>
                  <a:pt x="f1686" y="f1685"/>
                  <a:pt x="f1687" y="f1688"/>
                  <a:pt x="f1689" y="f1690"/>
                </a:cubicBezTo>
                <a:cubicBezTo>
                  <a:pt x="f1691" y="f1692"/>
                  <a:pt x="f1693" y="f1694"/>
                  <a:pt x="f1695" y="f1696"/>
                </a:cubicBezTo>
                <a:cubicBezTo>
                  <a:pt x="f1697" y="f1698"/>
                  <a:pt x="f1699" y="f1700"/>
                  <a:pt x="f1701" y="f1702"/>
                </a:cubicBezTo>
                <a:cubicBezTo>
                  <a:pt x="f1703" y="f1704"/>
                  <a:pt x="f1705" y="f1706"/>
                  <a:pt x="f1707" y="f1708"/>
                </a:cubicBezTo>
                <a:cubicBezTo>
                  <a:pt x="f1709" y="f1710"/>
                  <a:pt x="f1711" y="f1712"/>
                  <a:pt x="f1713" y="f1714"/>
                </a:cubicBezTo>
                <a:cubicBezTo>
                  <a:pt x="f1715" y="f1716"/>
                  <a:pt x="f1717" y="f1718"/>
                  <a:pt x="f1719" y="f1720"/>
                </a:cubicBezTo>
                <a:cubicBezTo>
                  <a:pt x="f1721" y="f1722"/>
                  <a:pt x="f1723" y="f1724"/>
                  <a:pt x="f1725" y="f1726"/>
                </a:cubicBezTo>
                <a:cubicBezTo>
                  <a:pt x="f1727" y="f1728"/>
                  <a:pt x="f1729" y="f1730"/>
                  <a:pt x="f1731" y="f1732"/>
                </a:cubicBezTo>
                <a:cubicBezTo>
                  <a:pt x="f1733" y="f1734"/>
                  <a:pt x="f1735" y="f1736"/>
                  <a:pt x="f1737" y="f1738"/>
                </a:cubicBezTo>
                <a:cubicBezTo>
                  <a:pt x="f1739" y="f1740"/>
                  <a:pt x="f1741" y="f1742"/>
                  <a:pt x="f1743" y="f1744"/>
                </a:cubicBezTo>
                <a:cubicBezTo>
                  <a:pt x="f1745" y="f1746"/>
                  <a:pt x="f1747" y="f1748"/>
                  <a:pt x="f1749" y="f1750"/>
                </a:cubicBezTo>
                <a:cubicBezTo>
                  <a:pt x="f1751" y="f1752"/>
                  <a:pt x="f1753" y="f1754"/>
                  <a:pt x="f1755" y="f1756"/>
                </a:cubicBezTo>
                <a:cubicBezTo>
                  <a:pt x="f1245" y="f1757"/>
                  <a:pt x="f1758" y="f1759"/>
                  <a:pt x="f1760" y="f1761"/>
                </a:cubicBezTo>
                <a:cubicBezTo>
                  <a:pt x="f1762" y="f1763"/>
                  <a:pt x="f1764" y="f1765"/>
                  <a:pt x="f1766" y="f1767"/>
                </a:cubicBezTo>
                <a:cubicBezTo>
                  <a:pt x="f1768" y="f1769"/>
                  <a:pt x="f1770" y="f1771"/>
                  <a:pt x="f1772" y="f1773"/>
                </a:cubicBezTo>
                <a:cubicBezTo>
                  <a:pt x="f1774" y="f1775"/>
                  <a:pt x="f1776" y="f1777"/>
                  <a:pt x="f1778" y="f1779"/>
                </a:cubicBezTo>
                <a:cubicBezTo>
                  <a:pt x="f1780" y="f1781"/>
                  <a:pt x="f1782" y="f1783"/>
                  <a:pt x="f1784" y="f1785"/>
                </a:cubicBezTo>
                <a:cubicBezTo>
                  <a:pt x="f1786" y="f1787"/>
                  <a:pt x="f1788" y="f1789"/>
                  <a:pt x="f1790" y="f1791"/>
                </a:cubicBezTo>
                <a:cubicBezTo>
                  <a:pt x="f1792" y="f1793"/>
                  <a:pt x="f1792" y="f1794"/>
                  <a:pt x="f1790" y="f1795"/>
                </a:cubicBezTo>
                <a:cubicBezTo>
                  <a:pt x="f1796" y="f1797"/>
                  <a:pt x="f1798" y="f1799"/>
                  <a:pt x="f1800" y="f1801"/>
                </a:cubicBezTo>
                <a:cubicBezTo>
                  <a:pt x="f1802" y="f1803"/>
                  <a:pt x="f1804" y="f1805"/>
                  <a:pt x="f1806" y="f1676"/>
                </a:cubicBezTo>
                <a:cubicBezTo>
                  <a:pt x="f1807" y="f1808"/>
                  <a:pt x="f1809" y="f1810"/>
                  <a:pt x="f1811" y="f1812"/>
                </a:cubicBezTo>
                <a:cubicBezTo>
                  <a:pt x="f1813" y="f1814"/>
                  <a:pt x="f1815" y="f1816"/>
                  <a:pt x="f1817" y="f1818"/>
                </a:cubicBezTo>
                <a:cubicBezTo>
                  <a:pt x="f1819" y="f1820"/>
                  <a:pt x="f1821" y="f1822"/>
                  <a:pt x="f1823" y="f1824"/>
                </a:cubicBezTo>
                <a:cubicBezTo>
                  <a:pt x="f1825" y="f1826"/>
                  <a:pt x="f1827" y="f1828"/>
                  <a:pt x="f1829" y="f1830"/>
                </a:cubicBezTo>
                <a:cubicBezTo>
                  <a:pt x="f1831" y="f1832"/>
                  <a:pt x="f1833" y="f1834"/>
                  <a:pt x="f1835" y="f1836"/>
                </a:cubicBezTo>
                <a:cubicBezTo>
                  <a:pt x="f1837" y="f1838"/>
                  <a:pt x="f1839" y="f1840"/>
                  <a:pt x="f1841" y="f1842"/>
                </a:cubicBezTo>
                <a:cubicBezTo>
                  <a:pt x="f1843" y="f1844"/>
                  <a:pt x="f1845" y="f1846"/>
                  <a:pt x="f1847" y="f1848"/>
                </a:cubicBezTo>
                <a:cubicBezTo>
                  <a:pt x="f1849" y="f1850"/>
                  <a:pt x="f1851" y="f1852"/>
                  <a:pt x="f1853" y="f1854"/>
                </a:cubicBezTo>
                <a:cubicBezTo>
                  <a:pt x="f1855" y="f1856"/>
                  <a:pt x="f1857" y="f1858"/>
                  <a:pt x="f1853" y="f1859"/>
                </a:cubicBezTo>
                <a:cubicBezTo>
                  <a:pt x="f1860" y="f1861"/>
                  <a:pt x="f1862" y="f1863"/>
                  <a:pt x="f1864" y="f1865"/>
                </a:cubicBezTo>
                <a:cubicBezTo>
                  <a:pt x="f1866" y="f1867"/>
                  <a:pt x="f1868" y="f1869"/>
                  <a:pt x="f1870" y="f1871"/>
                </a:cubicBezTo>
                <a:cubicBezTo>
                  <a:pt x="f1872" y="f1873"/>
                  <a:pt x="f1874" y="f1875"/>
                  <a:pt x="f1876" y="f1877"/>
                </a:cubicBezTo>
                <a:cubicBezTo>
                  <a:pt x="f1878" y="f1801"/>
                  <a:pt x="f1879" y="f1880"/>
                  <a:pt x="f1881" y="f1882"/>
                </a:cubicBezTo>
                <a:cubicBezTo>
                  <a:pt x="f1883" y="f1884"/>
                  <a:pt x="f1885" y="f1886"/>
                  <a:pt x="f1887" y="f1805"/>
                </a:cubicBezTo>
                <a:cubicBezTo>
                  <a:pt x="f1888" y="f1889"/>
                  <a:pt x="f1890" y="f1891"/>
                  <a:pt x="f1892" y="f1893"/>
                </a:cubicBezTo>
                <a:cubicBezTo>
                  <a:pt x="f1894" y="f1895"/>
                  <a:pt x="f1896" y="f1897"/>
                  <a:pt x="f1898" y="f1899"/>
                </a:cubicBezTo>
                <a:cubicBezTo>
                  <a:pt x="f1900" y="f1901"/>
                  <a:pt x="f1902" y="f1903"/>
                  <a:pt x="f1904" y="f1905"/>
                </a:cubicBezTo>
                <a:cubicBezTo>
                  <a:pt x="f1906" y="f1907"/>
                  <a:pt x="f1908" y="f1909"/>
                  <a:pt x="f1910" y="f1911"/>
                </a:cubicBezTo>
                <a:cubicBezTo>
                  <a:pt x="f1912" y="f1913"/>
                  <a:pt x="f1914" y="f1915"/>
                  <a:pt x="f1916" y="f1917"/>
                </a:cubicBezTo>
                <a:cubicBezTo>
                  <a:pt x="f1918" y="f1919"/>
                  <a:pt x="f1920" y="f1921"/>
                  <a:pt x="f1922" y="f1923"/>
                </a:cubicBezTo>
                <a:cubicBezTo>
                  <a:pt x="f1924" y="f1925"/>
                  <a:pt x="f1926" y="f1927"/>
                  <a:pt x="f1928" y="f1929"/>
                </a:cubicBezTo>
                <a:cubicBezTo>
                  <a:pt x="f670" y="f1836"/>
                  <a:pt x="f1930" y="f1931"/>
                  <a:pt x="f1932" y="f1933"/>
                </a:cubicBezTo>
                <a:cubicBezTo>
                  <a:pt x="f1934" y="f1935"/>
                  <a:pt x="f1936" y="f1937"/>
                  <a:pt x="f1938" y="f1939"/>
                </a:cubicBezTo>
                <a:cubicBezTo>
                  <a:pt x="f1940" y="f1941"/>
                  <a:pt x="f1942" y="f1943"/>
                  <a:pt x="f1944" y="f1945"/>
                </a:cubicBezTo>
                <a:cubicBezTo>
                  <a:pt x="f1946" y="f1947"/>
                  <a:pt x="f1948" y="f1949"/>
                  <a:pt x="f1950" y="f1951"/>
                </a:cubicBezTo>
                <a:lnTo>
                  <a:pt x="f1952" y="f1951"/>
                </a:lnTo>
                <a:cubicBezTo>
                  <a:pt x="f1953" y="f1954"/>
                  <a:pt x="f1955" y="f1956"/>
                  <a:pt x="f1957" y="f1958"/>
                </a:cubicBezTo>
                <a:cubicBezTo>
                  <a:pt x="f1959" y="f1960"/>
                  <a:pt x="f1961" y="f1960"/>
                  <a:pt x="f1962" y="f1958"/>
                </a:cubicBezTo>
                <a:cubicBezTo>
                  <a:pt x="f1963" y="f1964"/>
                  <a:pt x="f1965" y="f1966"/>
                  <a:pt x="f1967" y="f1968"/>
                </a:cubicBezTo>
                <a:cubicBezTo>
                  <a:pt x="f1969" y="f1970"/>
                  <a:pt x="f1971" y="f1972"/>
                  <a:pt x="f1973" y="f1974"/>
                </a:cubicBezTo>
                <a:cubicBezTo>
                  <a:pt x="f1975" y="f1976"/>
                  <a:pt x="f1977" y="f1978"/>
                  <a:pt x="f1979" y="f1980"/>
                </a:cubicBezTo>
                <a:cubicBezTo>
                  <a:pt x="f1981" y="f1982"/>
                  <a:pt x="f1983" y="f1984"/>
                  <a:pt x="f1985" y="f1986"/>
                </a:cubicBezTo>
                <a:cubicBezTo>
                  <a:pt x="f1987" y="f1988"/>
                  <a:pt x="f1989" y="f1990"/>
                  <a:pt x="f1991" y="f1992"/>
                </a:cubicBezTo>
                <a:cubicBezTo>
                  <a:pt x="f1993" y="f1994"/>
                  <a:pt x="f1995" y="f1996"/>
                  <a:pt x="f1997" y="f1998"/>
                </a:cubicBezTo>
                <a:cubicBezTo>
                  <a:pt x="f1999" y="f2000"/>
                  <a:pt x="f2001" y="f2002"/>
                  <a:pt x="f2003" y="f2004"/>
                </a:cubicBezTo>
                <a:cubicBezTo>
                  <a:pt x="f2005" y="f2006"/>
                  <a:pt x="f2007" y="f2008"/>
                  <a:pt x="f2009" y="f2010"/>
                </a:cubicBezTo>
                <a:cubicBezTo>
                  <a:pt x="f2011" y="f2012"/>
                  <a:pt x="f2013" y="f2014"/>
                  <a:pt x="f2015" y="f2016"/>
                </a:cubicBezTo>
                <a:cubicBezTo>
                  <a:pt x="f2017" y="f2018"/>
                  <a:pt x="f2019" y="f2020"/>
                  <a:pt x="f2021" y="f2022"/>
                </a:cubicBezTo>
                <a:cubicBezTo>
                  <a:pt x="f2023" y="f2024"/>
                  <a:pt x="f2025" y="f2026"/>
                  <a:pt x="f2027" y="f2028"/>
                </a:cubicBezTo>
                <a:cubicBezTo>
                  <a:pt x="f2029" y="f2030"/>
                  <a:pt x="f2031" y="f2032"/>
                  <a:pt x="f2033" y="f2034"/>
                </a:cubicBezTo>
                <a:cubicBezTo>
                  <a:pt x="f2035" y="f2036"/>
                  <a:pt x="f2037" y="f2038"/>
                  <a:pt x="f2039" y="f7"/>
                </a:cubicBezTo>
                <a:lnTo>
                  <a:pt x="f2040" y="f7"/>
                </a:lnTo>
                <a:cubicBezTo>
                  <a:pt x="f2041" y="f2042"/>
                  <a:pt x="f2043" y="f2044"/>
                  <a:pt x="f2045" y="f2046"/>
                </a:cubicBezTo>
                <a:cubicBezTo>
                  <a:pt x="f2047" y="f2048"/>
                  <a:pt x="f2049" y="f2050"/>
                  <a:pt x="f2051" y="f2052"/>
                </a:cubicBezTo>
                <a:cubicBezTo>
                  <a:pt x="f2053" y="f2054"/>
                  <a:pt x="f2055" y="f2056"/>
                  <a:pt x="f2057" y="f2058"/>
                </a:cubicBezTo>
                <a:cubicBezTo>
                  <a:pt x="f2059" y="f2060"/>
                  <a:pt x="f2061" y="f2062"/>
                  <a:pt x="f2063" y="f2064"/>
                </a:cubicBezTo>
                <a:lnTo>
                  <a:pt x="f2065" y="f2066"/>
                </a:lnTo>
                <a:cubicBezTo>
                  <a:pt x="f2067" y="f2068"/>
                  <a:pt x="f2069" y="f2070"/>
                  <a:pt x="f2071" y="f2072"/>
                </a:cubicBezTo>
                <a:cubicBezTo>
                  <a:pt x="f2073" y="f2074"/>
                  <a:pt x="f2075" y="f2076"/>
                  <a:pt x="f2077" y="f2078"/>
                </a:cubicBezTo>
                <a:cubicBezTo>
                  <a:pt x="f2079" y="f2080"/>
                  <a:pt x="f2081" y="f2082"/>
                  <a:pt x="f2083" y="f2084"/>
                </a:cubicBezTo>
                <a:cubicBezTo>
                  <a:pt x="f2085" y="f2086"/>
                  <a:pt x="f2087" y="f2086"/>
                  <a:pt x="f2088" y="f2089"/>
                </a:cubicBezTo>
                <a:cubicBezTo>
                  <a:pt x="f2090" y="f2091"/>
                  <a:pt x="f2092" y="f2093"/>
                  <a:pt x="f2094" y="f2095"/>
                </a:cubicBezTo>
                <a:cubicBezTo>
                  <a:pt x="f2096" y="f1945"/>
                  <a:pt x="f2097" y="f2098"/>
                  <a:pt x="f2099" y="f2100"/>
                </a:cubicBezTo>
                <a:cubicBezTo>
                  <a:pt x="f2101" y="f2102"/>
                  <a:pt x="f2103" y="f2104"/>
                  <a:pt x="f2105" y="f2106"/>
                </a:cubicBezTo>
                <a:cubicBezTo>
                  <a:pt x="f2107" y="f2108"/>
                  <a:pt x="f2109" y="f2110"/>
                  <a:pt x="f2111" y="f2112"/>
                </a:cubicBezTo>
                <a:cubicBezTo>
                  <a:pt x="f2113" y="f2114"/>
                  <a:pt x="f2115" y="f2116"/>
                  <a:pt x="f2117" y="f2118"/>
                </a:cubicBezTo>
                <a:cubicBezTo>
                  <a:pt x="f2119" y="f2120"/>
                  <a:pt x="f2121" y="f2122"/>
                  <a:pt x="f2123" y="f2124"/>
                </a:cubicBezTo>
                <a:cubicBezTo>
                  <a:pt x="f2125" y="f2126"/>
                  <a:pt x="f2127" y="f2128"/>
                  <a:pt x="f2129" y="f2130"/>
                </a:cubicBezTo>
                <a:cubicBezTo>
                  <a:pt x="f2131" y="f2132"/>
                  <a:pt x="f2131" y="f2133"/>
                  <a:pt x="f2134" y="f2135"/>
                </a:cubicBezTo>
                <a:cubicBezTo>
                  <a:pt x="f2136" y="f2137"/>
                  <a:pt x="f2138" y="f2139"/>
                  <a:pt x="f2140" y="f2141"/>
                </a:cubicBezTo>
                <a:cubicBezTo>
                  <a:pt x="f2142" y="f2143"/>
                  <a:pt x="f2144" y="f2145"/>
                  <a:pt x="f2146" y="f2147"/>
                </a:cubicBezTo>
                <a:cubicBezTo>
                  <a:pt x="f2148" y="f2149"/>
                  <a:pt x="f2150" y="f2151"/>
                  <a:pt x="f2152" y="f2153"/>
                </a:cubicBezTo>
                <a:cubicBezTo>
                  <a:pt x="f2154" y="f2155"/>
                  <a:pt x="f2156" y="f2157"/>
                  <a:pt x="f2158" y="f2159"/>
                </a:cubicBezTo>
                <a:cubicBezTo>
                  <a:pt x="f2160" y="f2161"/>
                  <a:pt x="f2162" y="f2163"/>
                  <a:pt x="f2164" y="f2165"/>
                </a:cubicBezTo>
                <a:cubicBezTo>
                  <a:pt x="f2166" y="f2167"/>
                  <a:pt x="f2168" y="f2169"/>
                  <a:pt x="f2170" y="f2171"/>
                </a:cubicBezTo>
                <a:cubicBezTo>
                  <a:pt x="f2172" y="f2173"/>
                  <a:pt x="f2174" y="f2175"/>
                  <a:pt x="f2176" y="f2177"/>
                </a:cubicBezTo>
                <a:cubicBezTo>
                  <a:pt x="f2178" y="f2179"/>
                  <a:pt x="f2180" y="f2181"/>
                  <a:pt x="f2182" y="f2183"/>
                </a:cubicBezTo>
                <a:cubicBezTo>
                  <a:pt x="f2184" y="f2185"/>
                  <a:pt x="f2186" y="f2187"/>
                  <a:pt x="f2188" y="f2189"/>
                </a:cubicBezTo>
                <a:cubicBezTo>
                  <a:pt x="f2190" y="f2191"/>
                  <a:pt x="f2192" y="f2193"/>
                  <a:pt x="f2194" y="f2195"/>
                </a:cubicBezTo>
                <a:cubicBezTo>
                  <a:pt x="f2196" y="f2197"/>
                  <a:pt x="f2198" y="f2199"/>
                  <a:pt x="f2200" y="f2201"/>
                </a:cubicBezTo>
                <a:cubicBezTo>
                  <a:pt x="f2202" y="f2203"/>
                  <a:pt x="f2204" y="f2205"/>
                  <a:pt x="f2206" y="f2207"/>
                </a:cubicBezTo>
                <a:cubicBezTo>
                  <a:pt x="f2208" y="f2209"/>
                  <a:pt x="f2210" y="f2211"/>
                  <a:pt x="f2212" y="f2213"/>
                </a:cubicBezTo>
                <a:cubicBezTo>
                  <a:pt x="f2214" y="f2215"/>
                  <a:pt x="f2216" y="f2217"/>
                  <a:pt x="f2218" y="f2219"/>
                </a:cubicBezTo>
                <a:cubicBezTo>
                  <a:pt x="f2220" y="f2221"/>
                  <a:pt x="f2222" y="f2223"/>
                  <a:pt x="f2224" y="f2225"/>
                </a:cubicBezTo>
                <a:cubicBezTo>
                  <a:pt x="f2226" y="f2227"/>
                  <a:pt x="f2228" y="f2229"/>
                  <a:pt x="f2230" y="f2231"/>
                </a:cubicBezTo>
                <a:cubicBezTo>
                  <a:pt x="f2232" y="f2233"/>
                  <a:pt x="f2234" y="f2235"/>
                  <a:pt x="f2236" y="f2237"/>
                </a:cubicBezTo>
                <a:cubicBezTo>
                  <a:pt x="f2180" y="f2238"/>
                  <a:pt x="f2239" y="f2240"/>
                  <a:pt x="f2241" y="f2242"/>
                </a:cubicBezTo>
                <a:cubicBezTo>
                  <a:pt x="f2243" y="f2244"/>
                  <a:pt x="f2245" y="f2246"/>
                  <a:pt x="f2247" y="f2248"/>
                </a:cubicBezTo>
                <a:cubicBezTo>
                  <a:pt x="f2249" y="f2250"/>
                  <a:pt x="f2251" y="f2252"/>
                  <a:pt x="f2253" y="f2254"/>
                </a:cubicBezTo>
                <a:cubicBezTo>
                  <a:pt x="f2255" y="f1295"/>
                  <a:pt x="f2256" y="f2257"/>
                  <a:pt x="f2258" y="f2259"/>
                </a:cubicBezTo>
                <a:cubicBezTo>
                  <a:pt x="f2260" y="f2261"/>
                  <a:pt x="f2262" y="f2263"/>
                  <a:pt x="f2264" y="f2265"/>
                </a:cubicBezTo>
                <a:lnTo>
                  <a:pt x="f2266" y="f2267"/>
                </a:lnTo>
                <a:cubicBezTo>
                  <a:pt x="f2268" y="f2269"/>
                  <a:pt x="f2270" y="f2271"/>
                  <a:pt x="f2272" y="f2273"/>
                </a:cubicBezTo>
                <a:cubicBezTo>
                  <a:pt x="f2274" y="f2275"/>
                  <a:pt x="f2276" y="f2277"/>
                  <a:pt x="f2278" y="f2279"/>
                </a:cubicBezTo>
                <a:cubicBezTo>
                  <a:pt x="f2280" y="f2281"/>
                  <a:pt x="f2282" y="f2283"/>
                  <a:pt x="f2284" y="f2285"/>
                </a:cubicBezTo>
                <a:cubicBezTo>
                  <a:pt x="f2286" y="f2287"/>
                  <a:pt x="f2288" y="f2289"/>
                  <a:pt x="f2290" y="f2291"/>
                </a:cubicBezTo>
                <a:lnTo>
                  <a:pt x="f2292" y="f2293"/>
                </a:lnTo>
                <a:cubicBezTo>
                  <a:pt x="f2294" y="f2295"/>
                  <a:pt x="f2296" y="f2297"/>
                  <a:pt x="f2298" y="f2299"/>
                </a:cubicBezTo>
                <a:cubicBezTo>
                  <a:pt x="f2300" y="f2301"/>
                  <a:pt x="f2302" y="f2303"/>
                  <a:pt x="f2304" y="f2305"/>
                </a:cubicBezTo>
                <a:lnTo>
                  <a:pt x="f2306" y="f2307"/>
                </a:lnTo>
                <a:cubicBezTo>
                  <a:pt x="f2308" y="f2309"/>
                  <a:pt x="f2310" y="f2311"/>
                  <a:pt x="f2312" y="f2313"/>
                </a:cubicBezTo>
                <a:cubicBezTo>
                  <a:pt x="f2314" y="f2315"/>
                  <a:pt x="f2316" y="f2317"/>
                  <a:pt x="f2318" y="f2319"/>
                </a:cubicBezTo>
                <a:cubicBezTo>
                  <a:pt x="f2320" y="f2321"/>
                  <a:pt x="f2322" y="f2323"/>
                  <a:pt x="f2324" y="f2325"/>
                </a:cubicBezTo>
                <a:cubicBezTo>
                  <a:pt x="f2326" y="f2327"/>
                  <a:pt x="f2328" y="f2329"/>
                  <a:pt x="f2330" y="f2331"/>
                </a:cubicBezTo>
                <a:cubicBezTo>
                  <a:pt x="f2332" y="f2333"/>
                  <a:pt x="f2334" y="f2335"/>
                  <a:pt x="f2336" y="f938"/>
                </a:cubicBezTo>
                <a:cubicBezTo>
                  <a:pt x="f2337" y="f2338"/>
                  <a:pt x="f2339" y="f2340"/>
                  <a:pt x="f2341" y="f2342"/>
                </a:cubicBezTo>
                <a:cubicBezTo>
                  <a:pt x="f2343" y="f2344"/>
                  <a:pt x="f2345" y="f2346"/>
                  <a:pt x="f2347" y="f2348"/>
                </a:cubicBezTo>
                <a:cubicBezTo>
                  <a:pt x="f2349" y="f2350"/>
                  <a:pt x="f2351" y="f2352"/>
                  <a:pt x="f2353" y="f2354"/>
                </a:cubicBezTo>
                <a:cubicBezTo>
                  <a:pt x="f2355" y="f2356"/>
                  <a:pt x="f2357" y="f2358"/>
                  <a:pt x="f2359" y="f2360"/>
                </a:cubicBezTo>
                <a:cubicBezTo>
                  <a:pt x="f2361" y="f2362"/>
                  <a:pt x="f2363" y="f2364"/>
                  <a:pt x="f2365" y="f2366"/>
                </a:cubicBezTo>
                <a:cubicBezTo>
                  <a:pt x="f2367" y="f2368"/>
                  <a:pt x="f2365" y="f2369"/>
                  <a:pt x="f2365" y="f2370"/>
                </a:cubicBezTo>
                <a:cubicBezTo>
                  <a:pt x="f2371" y="f2372"/>
                  <a:pt x="f2373" y="f2374"/>
                  <a:pt x="f2375" y="f2376"/>
                </a:cubicBezTo>
                <a:cubicBezTo>
                  <a:pt x="f2377" y="f2378"/>
                  <a:pt x="f2379" y="f2380"/>
                  <a:pt x="f2381" y="f2382"/>
                </a:cubicBezTo>
                <a:cubicBezTo>
                  <a:pt x="f2383" y="f2384"/>
                  <a:pt x="f2385" y="f2386"/>
                  <a:pt x="f2387" y="f2388"/>
                </a:cubicBezTo>
                <a:cubicBezTo>
                  <a:pt x="f2389" y="f2390"/>
                  <a:pt x="f2391" y="f2392"/>
                  <a:pt x="f2393" y="f2394"/>
                </a:cubicBezTo>
                <a:cubicBezTo>
                  <a:pt x="f2395" y="f2396"/>
                  <a:pt x="f2397" y="f2398"/>
                  <a:pt x="f2399" y="f2400"/>
                </a:cubicBezTo>
                <a:lnTo>
                  <a:pt x="f2401" y="f2402"/>
                </a:lnTo>
                <a:cubicBezTo>
                  <a:pt x="f2403" y="f2404"/>
                  <a:pt x="f2405" y="f2406"/>
                  <a:pt x="f2407" y="f2408"/>
                </a:cubicBezTo>
                <a:cubicBezTo>
                  <a:pt x="f2409" y="f2410"/>
                  <a:pt x="f2411" y="f2412"/>
                  <a:pt x="f2413" y="f2414"/>
                </a:cubicBezTo>
                <a:cubicBezTo>
                  <a:pt x="f2415" y="f2416"/>
                  <a:pt x="f2417" y="f2418"/>
                  <a:pt x="f2419" y="f2420"/>
                </a:cubicBezTo>
                <a:cubicBezTo>
                  <a:pt x="f2421" y="f2422"/>
                  <a:pt x="f2423" y="f2424"/>
                  <a:pt x="f2425" y="f2426"/>
                </a:cubicBezTo>
                <a:cubicBezTo>
                  <a:pt x="f2427" y="f2428"/>
                  <a:pt x="f2427" y="f2429"/>
                  <a:pt x="f2425" y="f2430"/>
                </a:cubicBezTo>
                <a:cubicBezTo>
                  <a:pt x="f2431" y="f2432"/>
                  <a:pt x="f2433" y="f2434"/>
                  <a:pt x="f2435" y="f2436"/>
                </a:cubicBezTo>
                <a:cubicBezTo>
                  <a:pt x="f2437" y="f2438"/>
                  <a:pt x="f2439" y="f2440"/>
                  <a:pt x="f2441" y="f2442"/>
                </a:cubicBezTo>
                <a:cubicBezTo>
                  <a:pt x="f2443" y="f2444"/>
                  <a:pt x="f2445" y="f2446"/>
                  <a:pt x="f2447" y="f2448"/>
                </a:cubicBezTo>
                <a:cubicBezTo>
                  <a:pt x="f2449" y="f2450"/>
                  <a:pt x="f2451" y="f2452"/>
                  <a:pt x="f2453" y="f2454"/>
                </a:cubicBezTo>
                <a:cubicBezTo>
                  <a:pt x="f2455" y="f2456"/>
                  <a:pt x="f2457" y="f2458"/>
                  <a:pt x="f2459" y="f2460"/>
                </a:cubicBezTo>
                <a:cubicBezTo>
                  <a:pt x="f2461" y="f926"/>
                  <a:pt x="f2462" y="f2463"/>
                  <a:pt x="f2464" y="f2465"/>
                </a:cubicBezTo>
                <a:cubicBezTo>
                  <a:pt x="f2466" y="f2467"/>
                  <a:pt x="f2468" y="f2469"/>
                  <a:pt x="f2470" y="f1428"/>
                </a:cubicBezTo>
                <a:cubicBezTo>
                  <a:pt x="f2471" y="f2472"/>
                  <a:pt x="f2473" y="f2474"/>
                  <a:pt x="f2475" y="f2476"/>
                </a:cubicBezTo>
                <a:cubicBezTo>
                  <a:pt x="f2477" y="f2478"/>
                  <a:pt x="f2479" y="f2480"/>
                  <a:pt x="f2481" y="f2482"/>
                </a:cubicBezTo>
                <a:cubicBezTo>
                  <a:pt x="f2483" y="f2484"/>
                  <a:pt x="f2485" y="f2486"/>
                  <a:pt x="f2487" y="f2488"/>
                </a:cubicBezTo>
                <a:cubicBezTo>
                  <a:pt x="f2489" y="f2490"/>
                  <a:pt x="f2491" y="f2492"/>
                  <a:pt x="f2393" y="f2493"/>
                </a:cubicBezTo>
                <a:cubicBezTo>
                  <a:pt x="f2494" y="f2495"/>
                  <a:pt x="f2494" y="f2496"/>
                  <a:pt x="f2393" y="f2497"/>
                </a:cubicBezTo>
                <a:cubicBezTo>
                  <a:pt x="f2498" y="f2499"/>
                  <a:pt x="f2500" y="f2501"/>
                  <a:pt x="f2502" y="f2503"/>
                </a:cubicBezTo>
                <a:cubicBezTo>
                  <a:pt x="f2504" y="f2505"/>
                  <a:pt x="f2506" y="f2507"/>
                  <a:pt x="f2508" y="f2509"/>
                </a:cubicBezTo>
                <a:cubicBezTo>
                  <a:pt x="f2510" y="f2511"/>
                  <a:pt x="f2512" y="f2513"/>
                  <a:pt x="f2514" y="f2515"/>
                </a:cubicBezTo>
                <a:cubicBezTo>
                  <a:pt x="f2516" y="f2515"/>
                  <a:pt x="f2517" y="f2518"/>
                  <a:pt x="f2519" y="f2520"/>
                </a:cubicBezTo>
                <a:cubicBezTo>
                  <a:pt x="f2521" y="f2522"/>
                  <a:pt x="f2523" y="f2524"/>
                  <a:pt x="f2525" y="f2526"/>
                </a:cubicBezTo>
                <a:cubicBezTo>
                  <a:pt x="f2527" y="f2528"/>
                  <a:pt x="f2529" y="f2530"/>
                  <a:pt x="f2531" y="f2532"/>
                </a:cubicBezTo>
                <a:cubicBezTo>
                  <a:pt x="f2533" y="f2534"/>
                  <a:pt x="f2535" y="f2536"/>
                  <a:pt x="f2537" y="f2538"/>
                </a:cubicBezTo>
                <a:cubicBezTo>
                  <a:pt x="f2539" y="f2540"/>
                  <a:pt x="f2541" y="f2540"/>
                  <a:pt x="f2542" y="f2538"/>
                </a:cubicBezTo>
                <a:cubicBezTo>
                  <a:pt x="f2543" y="f2544"/>
                  <a:pt x="f2545" y="f2544"/>
                  <a:pt x="f2546" y="f2547"/>
                </a:cubicBezTo>
                <a:cubicBezTo>
                  <a:pt x="f2548" y="f2549"/>
                  <a:pt x="f2550" y="f2551"/>
                  <a:pt x="f2546" y="f2552"/>
                </a:cubicBezTo>
                <a:cubicBezTo>
                  <a:pt x="f2553" y="f2554"/>
                  <a:pt x="f2555" y="f2556"/>
                  <a:pt x="f2557" y="f2558"/>
                </a:cubicBezTo>
                <a:cubicBezTo>
                  <a:pt x="f2559" y="f2560"/>
                  <a:pt x="f2561" y="f2562"/>
                  <a:pt x="f2563" y="f2564"/>
                </a:cubicBezTo>
                <a:cubicBezTo>
                  <a:pt x="f2565" y="f2566"/>
                  <a:pt x="f2567" y="f2568"/>
                  <a:pt x="f2569" y="f2570"/>
                </a:cubicBezTo>
                <a:cubicBezTo>
                  <a:pt x="f2571" y="f2572"/>
                  <a:pt x="f2573" y="f2574"/>
                  <a:pt x="f2575" y="f2576"/>
                </a:cubicBezTo>
                <a:cubicBezTo>
                  <a:pt x="f2577" y="f2578"/>
                  <a:pt x="f2579" y="f2580"/>
                  <a:pt x="f2581" y="f2582"/>
                </a:cubicBezTo>
                <a:cubicBezTo>
                  <a:pt x="f2061" y="f2583"/>
                  <a:pt x="f866" y="f2584"/>
                  <a:pt x="f2585" y="f2586"/>
                </a:cubicBezTo>
                <a:cubicBezTo>
                  <a:pt x="f2587" y="f2588"/>
                  <a:pt x="f2589" y="f2590"/>
                  <a:pt x="f2591" y="f2592"/>
                </a:cubicBezTo>
                <a:cubicBezTo>
                  <a:pt x="f2593" y="f2594"/>
                  <a:pt x="f2595" y="f2596"/>
                  <a:pt x="f2597" y="f2598"/>
                </a:cubicBezTo>
                <a:cubicBezTo>
                  <a:pt x="f2599" y="f2600"/>
                  <a:pt x="f2601" y="f2602"/>
                  <a:pt x="f2603" y="f2604"/>
                </a:cubicBezTo>
                <a:cubicBezTo>
                  <a:pt x="f2605" y="f2606"/>
                  <a:pt x="f2607" y="f2608"/>
                  <a:pt x="f2609" y="f2610"/>
                </a:cubicBezTo>
                <a:cubicBezTo>
                  <a:pt x="f2611" y="f2612"/>
                  <a:pt x="f2613" y="f2614"/>
                  <a:pt x="f2615" y="f2616"/>
                </a:cubicBezTo>
                <a:cubicBezTo>
                  <a:pt x="f2617" y="f2618"/>
                  <a:pt x="f2619" y="f2620"/>
                  <a:pt x="f2621" y="f2622"/>
                </a:cubicBezTo>
                <a:cubicBezTo>
                  <a:pt x="f2623" y="f2624"/>
                  <a:pt x="f2625" y="f2626"/>
                  <a:pt x="f2627" y="f2628"/>
                </a:cubicBezTo>
                <a:cubicBezTo>
                  <a:pt x="f2629" y="f2630"/>
                  <a:pt x="f2631" y="f2632"/>
                  <a:pt x="f2633" y="f2634"/>
                </a:cubicBezTo>
                <a:lnTo>
                  <a:pt x="f2635" y="f2636"/>
                </a:lnTo>
                <a:cubicBezTo>
                  <a:pt x="f2637" y="f2638"/>
                  <a:pt x="f2639" y="f2640"/>
                  <a:pt x="f2641" y="f2642"/>
                </a:cubicBezTo>
                <a:lnTo>
                  <a:pt x="f2643" y="f2644"/>
                </a:lnTo>
                <a:cubicBezTo>
                  <a:pt x="f2645" y="f2568"/>
                  <a:pt x="f2646" y="f2647"/>
                  <a:pt x="f2648" y="f2649"/>
                </a:cubicBezTo>
                <a:cubicBezTo>
                  <a:pt x="f2650" y="f2651"/>
                  <a:pt x="f2652" y="f2653"/>
                  <a:pt x="f2654" y="f2655"/>
                </a:cubicBezTo>
                <a:cubicBezTo>
                  <a:pt x="f2654" y="f2463"/>
                  <a:pt x="f2654" y="f2656"/>
                  <a:pt x="f2654" y="f2657"/>
                </a:cubicBezTo>
                <a:cubicBezTo>
                  <a:pt x="f2658" y="f2659"/>
                  <a:pt x="f2660" y="f2661"/>
                  <a:pt x="f2662" y="f2663"/>
                </a:cubicBezTo>
                <a:cubicBezTo>
                  <a:pt x="f2664" y="f2665"/>
                  <a:pt x="f2666" y="f2667"/>
                  <a:pt x="f2646" y="f2668"/>
                </a:cubicBezTo>
                <a:cubicBezTo>
                  <a:pt x="f2669" y="f2670"/>
                  <a:pt x="f2671" y="f2672"/>
                  <a:pt x="f2673" y="f2674"/>
                </a:cubicBezTo>
                <a:cubicBezTo>
                  <a:pt x="f2675" y="f2676"/>
                  <a:pt x="f2677" y="f2678"/>
                  <a:pt x="f2679" y="f2680"/>
                </a:cubicBezTo>
                <a:cubicBezTo>
                  <a:pt x="f2681" y="f2682"/>
                  <a:pt x="f2683" y="f2684"/>
                  <a:pt x="f2685" y="f2686"/>
                </a:cubicBezTo>
                <a:cubicBezTo>
                  <a:pt x="f2687" y="f2688"/>
                  <a:pt x="f2689" y="f2690"/>
                  <a:pt x="f2691" y="f2692"/>
                </a:cubicBezTo>
                <a:cubicBezTo>
                  <a:pt x="f53" y="f2693"/>
                  <a:pt x="f2694" y="f2695"/>
                  <a:pt x="f2696" y="f2697"/>
                </a:cubicBezTo>
                <a:cubicBezTo>
                  <a:pt x="f2698" y="f2699"/>
                  <a:pt x="f2700" y="f2701"/>
                  <a:pt x="f2702" y="f2703"/>
                </a:cubicBezTo>
                <a:cubicBezTo>
                  <a:pt x="f2704" y="f2705"/>
                  <a:pt x="f2706" y="f2707"/>
                  <a:pt x="f2708" y="f2709"/>
                </a:cubicBezTo>
                <a:cubicBezTo>
                  <a:pt x="f2710" y="f2711"/>
                  <a:pt x="f2055" y="f2712"/>
                  <a:pt x="f2713" y="f2714"/>
                </a:cubicBezTo>
                <a:cubicBezTo>
                  <a:pt x="f2715" y="f1146"/>
                  <a:pt x="f2716" y="f2717"/>
                  <a:pt x="f2718" y="f2719"/>
                </a:cubicBezTo>
                <a:cubicBezTo>
                  <a:pt x="f2720" y="f2721"/>
                  <a:pt x="f2722" y="f2723"/>
                  <a:pt x="f2724" y="f2725"/>
                </a:cubicBezTo>
                <a:cubicBezTo>
                  <a:pt x="f2726" y="f2727"/>
                  <a:pt x="f2728" y="f2729"/>
                  <a:pt x="f2730" y="f2731"/>
                </a:cubicBezTo>
                <a:lnTo>
                  <a:pt x="f2732" y="f2733"/>
                </a:lnTo>
                <a:cubicBezTo>
                  <a:pt x="f2734" y="f2735"/>
                  <a:pt x="f2736" y="f2737"/>
                  <a:pt x="f1864" y="f2738"/>
                </a:cubicBezTo>
                <a:cubicBezTo>
                  <a:pt x="f2739" y="f2740"/>
                  <a:pt x="f2741" y="f2742"/>
                  <a:pt x="f2743" y="f2744"/>
                </a:cubicBezTo>
                <a:cubicBezTo>
                  <a:pt x="f2745" y="f2746"/>
                  <a:pt x="f2747" y="f2748"/>
                  <a:pt x="f2749" y="f2750"/>
                </a:cubicBezTo>
                <a:cubicBezTo>
                  <a:pt x="f2751" y="f2752"/>
                  <a:pt x="f2753" y="f2754"/>
                  <a:pt x="f2755" y="f2756"/>
                </a:cubicBezTo>
                <a:cubicBezTo>
                  <a:pt x="f2757" y="f2758"/>
                  <a:pt x="f2759" y="f2760"/>
                  <a:pt x="f2761" y="f2762"/>
                </a:cubicBezTo>
                <a:cubicBezTo>
                  <a:pt x="f2763" y="f2764"/>
                  <a:pt x="f2765" y="f2766"/>
                  <a:pt x="f2767" y="f2768"/>
                </a:cubicBezTo>
                <a:cubicBezTo>
                  <a:pt x="f2769" y="f2770"/>
                  <a:pt x="f2771" y="f2772"/>
                  <a:pt x="f2773" y="f2774"/>
                </a:cubicBezTo>
                <a:cubicBezTo>
                  <a:pt x="f2775" y="f2776"/>
                  <a:pt x="f2777" y="f2778"/>
                  <a:pt x="f2779" y="f2780"/>
                </a:cubicBezTo>
                <a:cubicBezTo>
                  <a:pt x="f2781" y="f2782"/>
                  <a:pt x="f2783" y="f2784"/>
                  <a:pt x="f2785" y="f2786"/>
                </a:cubicBezTo>
                <a:cubicBezTo>
                  <a:pt x="f2787" y="f2788"/>
                  <a:pt x="f2789" y="f2790"/>
                  <a:pt x="f2791" y="f2792"/>
                </a:cubicBezTo>
                <a:cubicBezTo>
                  <a:pt x="f2793" y="f2794"/>
                  <a:pt x="f2795" y="f2796"/>
                  <a:pt x="f2797" y="f2798"/>
                </a:cubicBezTo>
                <a:cubicBezTo>
                  <a:pt x="f2799" y="f2800"/>
                  <a:pt x="f2801" y="f2802"/>
                  <a:pt x="f2803" y="f2804"/>
                </a:cubicBezTo>
                <a:cubicBezTo>
                  <a:pt x="f2805" y="f2806"/>
                  <a:pt x="f2807" y="f2808"/>
                  <a:pt x="f2809" y="f2810"/>
                </a:cubicBezTo>
                <a:cubicBezTo>
                  <a:pt x="f2811" y="f2812"/>
                  <a:pt x="f2813" y="f2814"/>
                  <a:pt x="f2815" y="f2816"/>
                </a:cubicBezTo>
                <a:cubicBezTo>
                  <a:pt x="f2817" y="f2818"/>
                  <a:pt x="f2819" y="f2820"/>
                  <a:pt x="f2821" y="f2822"/>
                </a:cubicBezTo>
                <a:cubicBezTo>
                  <a:pt x="f2823" y="f2824"/>
                  <a:pt x="f2825" y="f2826"/>
                  <a:pt x="f2817" y="f800"/>
                </a:cubicBezTo>
                <a:cubicBezTo>
                  <a:pt x="f2827" y="f2828"/>
                  <a:pt x="f2829" y="f2830"/>
                  <a:pt x="f2831" y="f2832"/>
                </a:cubicBezTo>
                <a:cubicBezTo>
                  <a:pt x="f2833" y="f2834"/>
                  <a:pt x="f2835" y="f2836"/>
                  <a:pt x="f2837" y="f2838"/>
                </a:cubicBezTo>
                <a:cubicBezTo>
                  <a:pt x="f2839" y="f2840"/>
                  <a:pt x="f2841" y="f2842"/>
                  <a:pt x="f2843" y="f2844"/>
                </a:cubicBezTo>
                <a:cubicBezTo>
                  <a:pt x="f2845" y="f2846"/>
                  <a:pt x="f2847" y="f2848"/>
                  <a:pt x="f2849" y="f2850"/>
                </a:cubicBezTo>
                <a:cubicBezTo>
                  <a:pt x="f2851" y="f2852"/>
                  <a:pt x="f2853" y="f2854"/>
                  <a:pt x="f2855" y="f2856"/>
                </a:cubicBezTo>
                <a:cubicBezTo>
                  <a:pt x="f2857" y="f2858"/>
                  <a:pt x="f2859" y="f2860"/>
                  <a:pt x="f2861" y="f2862"/>
                </a:cubicBezTo>
                <a:cubicBezTo>
                  <a:pt x="f2863" y="f2864"/>
                  <a:pt x="f2865" y="f2866"/>
                  <a:pt x="f2867" y="f2868"/>
                </a:cubicBezTo>
                <a:cubicBezTo>
                  <a:pt x="f2869" y="f2870"/>
                  <a:pt x="f2871" y="f2872"/>
                  <a:pt x="f2873" y="f2874"/>
                </a:cubicBezTo>
                <a:cubicBezTo>
                  <a:pt x="f2875" y="f2876"/>
                  <a:pt x="f2877" y="f2878"/>
                  <a:pt x="f2879" y="f2880"/>
                </a:cubicBezTo>
                <a:cubicBezTo>
                  <a:pt x="f2881" y="f2882"/>
                  <a:pt x="f2883" y="f2884"/>
                  <a:pt x="f2885" y="f2886"/>
                </a:cubicBezTo>
                <a:cubicBezTo>
                  <a:pt x="f2887" y="f2888"/>
                  <a:pt x="f2889" y="f2890"/>
                  <a:pt x="f2891" y="f2892"/>
                </a:cubicBezTo>
                <a:cubicBezTo>
                  <a:pt x="f2893" y="f2894"/>
                  <a:pt x="f2895" y="f2896"/>
                  <a:pt x="f2897" y="f2898"/>
                </a:cubicBezTo>
                <a:cubicBezTo>
                  <a:pt x="f2899" y="f2900"/>
                  <a:pt x="f2901" y="f2902"/>
                  <a:pt x="f2903" y="f2342"/>
                </a:cubicBezTo>
                <a:cubicBezTo>
                  <a:pt x="f2904" y="f2905"/>
                  <a:pt x="f2906" y="f2907"/>
                  <a:pt x="f2908" y="f2909"/>
                </a:cubicBezTo>
                <a:cubicBezTo>
                  <a:pt x="f2910" y="f2911"/>
                  <a:pt x="f2912" y="f2913"/>
                  <a:pt x="f2914" y="f2915"/>
                </a:cubicBezTo>
                <a:cubicBezTo>
                  <a:pt x="f2916" y="f2917"/>
                  <a:pt x="f2918" y="f2919"/>
                  <a:pt x="f2920" y="f2921"/>
                </a:cubicBezTo>
                <a:cubicBezTo>
                  <a:pt x="f2922" y="f2923"/>
                  <a:pt x="f2924" y="f2925"/>
                  <a:pt x="f2926" y="f2927"/>
                </a:cubicBezTo>
                <a:cubicBezTo>
                  <a:pt x="f2928" y="f2929"/>
                  <a:pt x="f2930" y="f2931"/>
                  <a:pt x="f2932" y="f2933"/>
                </a:cubicBezTo>
                <a:cubicBezTo>
                  <a:pt x="f2934" y="f2935"/>
                  <a:pt x="f2936" y="f2937"/>
                  <a:pt x="f2938" y="f2939"/>
                </a:cubicBezTo>
                <a:cubicBezTo>
                  <a:pt x="f2940" y="f2941"/>
                  <a:pt x="f2942" y="f2943"/>
                  <a:pt x="f2944" y="f2945"/>
                </a:cubicBezTo>
                <a:cubicBezTo>
                  <a:pt x="f2946" y="f2947"/>
                  <a:pt x="f2948" y="f1518"/>
                  <a:pt x="f2949" y="f2950"/>
                </a:cubicBezTo>
                <a:cubicBezTo>
                  <a:pt x="f2951" y="f2952"/>
                  <a:pt x="f2953" y="f2954"/>
                  <a:pt x="f2955" y="f2956"/>
                </a:cubicBezTo>
                <a:cubicBezTo>
                  <a:pt x="f2957" y="f2958"/>
                  <a:pt x="f2959" y="f2960"/>
                  <a:pt x="f2961" y="f2962"/>
                </a:cubicBezTo>
                <a:cubicBezTo>
                  <a:pt x="f2017" y="f2963"/>
                  <a:pt x="f2964" y="f2965"/>
                  <a:pt x="f2051" y="f2329"/>
                </a:cubicBezTo>
                <a:cubicBezTo>
                  <a:pt x="f2966" y="f2967"/>
                  <a:pt x="f2968" y="f2969"/>
                  <a:pt x="f2970" y="f2971"/>
                </a:cubicBezTo>
                <a:cubicBezTo>
                  <a:pt x="f2972" y="f2973"/>
                  <a:pt x="f2974" y="f2975"/>
                  <a:pt x="f2976" y="f2977"/>
                </a:cubicBezTo>
                <a:cubicBezTo>
                  <a:pt x="f2978" y="f2979"/>
                  <a:pt x="f2980" y="f2981"/>
                  <a:pt x="f2982" y="f2983"/>
                </a:cubicBezTo>
                <a:cubicBezTo>
                  <a:pt x="f2984" y="f2985"/>
                  <a:pt x="f2986" y="f2987"/>
                  <a:pt x="f2988" y="f2983"/>
                </a:cubicBezTo>
                <a:cubicBezTo>
                  <a:pt x="f2989" y="f2990"/>
                  <a:pt x="f2991" y="f2992"/>
                  <a:pt x="f2993" y="f2994"/>
                </a:cubicBezTo>
                <a:cubicBezTo>
                  <a:pt x="f2995" y="f2996"/>
                  <a:pt x="f2997" y="f2998"/>
                  <a:pt x="f2999" y="f3000"/>
                </a:cubicBezTo>
                <a:lnTo>
                  <a:pt x="f3001" y="f3002"/>
                </a:lnTo>
                <a:cubicBezTo>
                  <a:pt x="f3003" y="f3004"/>
                  <a:pt x="f3005" y="f3006"/>
                  <a:pt x="f3007" y="f3008"/>
                </a:cubicBezTo>
                <a:cubicBezTo>
                  <a:pt x="f3009" y="f3010"/>
                  <a:pt x="f3009" y="f3011"/>
                  <a:pt x="f3007" y="f3012"/>
                </a:cubicBezTo>
                <a:lnTo>
                  <a:pt x="f3013" y="f3014"/>
                </a:lnTo>
                <a:cubicBezTo>
                  <a:pt x="f3015" y="f3016"/>
                  <a:pt x="f3017" y="f3018"/>
                  <a:pt x="f3019" y="f3020"/>
                </a:cubicBezTo>
                <a:cubicBezTo>
                  <a:pt x="f3021" y="f3022"/>
                  <a:pt x="f3023" y="f3024"/>
                  <a:pt x="f3025" y="f3026"/>
                </a:cubicBezTo>
                <a:cubicBezTo>
                  <a:pt x="f3027" y="f3028"/>
                  <a:pt x="f3029" y="f3030"/>
                  <a:pt x="f3031" y="f3032"/>
                </a:cubicBezTo>
                <a:cubicBezTo>
                  <a:pt x="f3033" y="f3034"/>
                  <a:pt x="f3035" y="f3036"/>
                  <a:pt x="f3037" y="f3038"/>
                </a:cubicBezTo>
                <a:cubicBezTo>
                  <a:pt x="f3039" y="f3040"/>
                  <a:pt x="f3041" y="f3042"/>
                  <a:pt x="f3043" y="f3044"/>
                </a:cubicBezTo>
                <a:cubicBezTo>
                  <a:pt x="f3045" y="f3046"/>
                  <a:pt x="f3047" y="f3048"/>
                  <a:pt x="f3049" y="f3050"/>
                </a:cubicBezTo>
                <a:lnTo>
                  <a:pt x="f3051" y="f3052"/>
                </a:lnTo>
                <a:cubicBezTo>
                  <a:pt x="f3053" y="f3054"/>
                  <a:pt x="f3055" y="f3056"/>
                  <a:pt x="f3057" y="f3058"/>
                </a:cubicBezTo>
                <a:cubicBezTo>
                  <a:pt x="f3059" y="f3060"/>
                  <a:pt x="f3061" y="f3062"/>
                  <a:pt x="f3063" y="f3064"/>
                </a:cubicBezTo>
                <a:cubicBezTo>
                  <a:pt x="f3065" y="f3066"/>
                  <a:pt x="f3067" y="f3068"/>
                  <a:pt x="f3069" y="f3070"/>
                </a:cubicBezTo>
                <a:cubicBezTo>
                  <a:pt x="f3071" y="f3072"/>
                  <a:pt x="f3073" y="f3074"/>
                  <a:pt x="f3075" y="f3076"/>
                </a:cubicBezTo>
                <a:cubicBezTo>
                  <a:pt x="f3077" y="f3078"/>
                  <a:pt x="f3079" y="f3080"/>
                  <a:pt x="f3081" y="f3082"/>
                </a:cubicBezTo>
                <a:cubicBezTo>
                  <a:pt x="f3083" y="f3084"/>
                  <a:pt x="f3085" y="f3086"/>
                  <a:pt x="f3087" y="f3088"/>
                </a:cubicBezTo>
                <a:cubicBezTo>
                  <a:pt x="f3089" y="f3090"/>
                  <a:pt x="f3091" y="f3090"/>
                  <a:pt x="f3092" y="f3088"/>
                </a:cubicBezTo>
                <a:cubicBezTo>
                  <a:pt x="f3093" y="f3094"/>
                  <a:pt x="f3095" y="f3096"/>
                  <a:pt x="f3097" y="f3098"/>
                </a:cubicBezTo>
                <a:cubicBezTo>
                  <a:pt x="f3099" y="f3100"/>
                  <a:pt x="f3101" y="f3102"/>
                  <a:pt x="f3103" y="f3104"/>
                </a:cubicBezTo>
                <a:cubicBezTo>
                  <a:pt x="f3105" y="f3106"/>
                  <a:pt x="f3107" y="f3108"/>
                  <a:pt x="f3109" y="f3110"/>
                </a:cubicBezTo>
                <a:cubicBezTo>
                  <a:pt x="f3111" y="f3112"/>
                  <a:pt x="f3113" y="f3114"/>
                  <a:pt x="f1717" y="f3115"/>
                </a:cubicBezTo>
                <a:cubicBezTo>
                  <a:pt x="f1717" y="f3116"/>
                  <a:pt x="f3117" y="f3118"/>
                  <a:pt x="f3119" y="f3120"/>
                </a:cubicBezTo>
                <a:cubicBezTo>
                  <a:pt x="f3121" y="f3122"/>
                  <a:pt x="f3121" y="f3123"/>
                  <a:pt x="f3124" y="f3125"/>
                </a:cubicBezTo>
                <a:cubicBezTo>
                  <a:pt x="f3126" y="f3127"/>
                  <a:pt x="f3128" y="f3129"/>
                  <a:pt x="f3130" y="f3131"/>
                </a:cubicBezTo>
                <a:cubicBezTo>
                  <a:pt x="f3132" y="f3133"/>
                  <a:pt x="f3134" y="f3135"/>
                  <a:pt x="f3136" y="f3137"/>
                </a:cubicBezTo>
                <a:cubicBezTo>
                  <a:pt x="f3138" y="f3139"/>
                  <a:pt x="f3140" y="f3141"/>
                  <a:pt x="f3142" y="f3143"/>
                </a:cubicBezTo>
                <a:cubicBezTo>
                  <a:pt x="f3144" y="f3145"/>
                  <a:pt x="f3146" y="f3147"/>
                  <a:pt x="f3148" y="f3149"/>
                </a:cubicBezTo>
                <a:cubicBezTo>
                  <a:pt x="f3150" y="f3151"/>
                  <a:pt x="f3152" y="f3153"/>
                  <a:pt x="f3154" y="f3155"/>
                </a:cubicBezTo>
                <a:cubicBezTo>
                  <a:pt x="f3156" y="f3157"/>
                  <a:pt x="f3158" y="f3159"/>
                  <a:pt x="f3160" y="f3161"/>
                </a:cubicBezTo>
                <a:cubicBezTo>
                  <a:pt x="f3162" y="f3163"/>
                  <a:pt x="f3164" y="f3165"/>
                  <a:pt x="f3166" y="f3167"/>
                </a:cubicBezTo>
                <a:cubicBezTo>
                  <a:pt x="f3168" y="f3169"/>
                  <a:pt x="f3170" y="f3171"/>
                  <a:pt x="f3172" y="f1323"/>
                </a:cubicBezTo>
                <a:cubicBezTo>
                  <a:pt x="f3173" y="f3174"/>
                  <a:pt x="f3175" y="f3176"/>
                  <a:pt x="f3177" y="f3178"/>
                </a:cubicBezTo>
                <a:cubicBezTo>
                  <a:pt x="f3179" y="f3180"/>
                  <a:pt x="f3181" y="f3182"/>
                  <a:pt x="f3183" y="f3184"/>
                </a:cubicBezTo>
                <a:cubicBezTo>
                  <a:pt x="f3185" y="f3186"/>
                  <a:pt x="f3187" y="f3186"/>
                  <a:pt x="f3188" y="f3184"/>
                </a:cubicBezTo>
                <a:cubicBezTo>
                  <a:pt x="f3189" y="f3190"/>
                  <a:pt x="f3191" y="f2583"/>
                  <a:pt x="f3192" y="f3193"/>
                </a:cubicBezTo>
                <a:cubicBezTo>
                  <a:pt x="f3194" y="f3195"/>
                  <a:pt x="f3196" y="f3197"/>
                  <a:pt x="f3198" y="f3199"/>
                </a:cubicBezTo>
                <a:cubicBezTo>
                  <a:pt x="f3200" y="f3201"/>
                  <a:pt x="f3202" y="f3203"/>
                  <a:pt x="f3204" y="f3205"/>
                </a:cubicBezTo>
                <a:cubicBezTo>
                  <a:pt x="f3206" y="f3207"/>
                  <a:pt x="f3208" y="f3209"/>
                  <a:pt x="f3210" y="f3211"/>
                </a:cubicBezTo>
                <a:cubicBezTo>
                  <a:pt x="f3212" y="f3213"/>
                  <a:pt x="f3214" y="f3215"/>
                  <a:pt x="f3216" y="f3217"/>
                </a:cubicBezTo>
                <a:cubicBezTo>
                  <a:pt x="f3218" y="f3219"/>
                  <a:pt x="f3220" y="f3221"/>
                  <a:pt x="f3222" y="f3223"/>
                </a:cubicBezTo>
                <a:cubicBezTo>
                  <a:pt x="f3224" y="f3225"/>
                  <a:pt x="f3224" y="f3226"/>
                  <a:pt x="f3227" y="f3228"/>
                </a:cubicBezTo>
                <a:cubicBezTo>
                  <a:pt x="f3229" y="f3230"/>
                  <a:pt x="f3231" y="f3232"/>
                  <a:pt x="f3233" y="f3234"/>
                </a:cubicBezTo>
                <a:cubicBezTo>
                  <a:pt x="f3233" y="f3235"/>
                  <a:pt x="f3233" y="f3236"/>
                  <a:pt x="f3237" y="f3238"/>
                </a:cubicBezTo>
                <a:cubicBezTo>
                  <a:pt x="f3239" y="f3240"/>
                  <a:pt x="f3241" y="f3242"/>
                  <a:pt x="f3243" y="f3244"/>
                </a:cubicBezTo>
                <a:cubicBezTo>
                  <a:pt x="f3245" y="f3246"/>
                  <a:pt x="f3247" y="f3248"/>
                  <a:pt x="f3249" y="f3250"/>
                </a:cubicBezTo>
                <a:cubicBezTo>
                  <a:pt x="f3251" y="f3252"/>
                  <a:pt x="f3253" y="f3254"/>
                  <a:pt x="f3255" y="f3256"/>
                </a:cubicBezTo>
                <a:cubicBezTo>
                  <a:pt x="f3257" y="f3258"/>
                  <a:pt x="f3259" y="f3260"/>
                  <a:pt x="f3261" y="f3262"/>
                </a:cubicBezTo>
                <a:cubicBezTo>
                  <a:pt x="f3263" y="f3264"/>
                  <a:pt x="f3265" y="f3266"/>
                  <a:pt x="f3267" y="f3268"/>
                </a:cubicBezTo>
                <a:cubicBezTo>
                  <a:pt x="f3269" y="f3270"/>
                  <a:pt x="f3271" y="f3272"/>
                  <a:pt x="f3273" y="f3274"/>
                </a:cubicBezTo>
                <a:cubicBezTo>
                  <a:pt x="f3275" y="f3276"/>
                  <a:pt x="f3273" y="f3277"/>
                  <a:pt x="f3278" y="f3279"/>
                </a:cubicBezTo>
                <a:cubicBezTo>
                  <a:pt x="f3280" y="f3281"/>
                  <a:pt x="f3282" y="f3283"/>
                  <a:pt x="f3284" y="f3285"/>
                </a:cubicBezTo>
                <a:cubicBezTo>
                  <a:pt x="f3286" y="f3287"/>
                  <a:pt x="f3288" y="f3289"/>
                  <a:pt x="f3290" y="f3291"/>
                </a:cubicBezTo>
                <a:cubicBezTo>
                  <a:pt x="f3292" y="f3293"/>
                  <a:pt x="f3294" y="f3295"/>
                  <a:pt x="f3296" y="f3297"/>
                </a:cubicBezTo>
                <a:lnTo>
                  <a:pt x="f3298" y="f3299"/>
                </a:lnTo>
                <a:cubicBezTo>
                  <a:pt x="f3300" y="f3301"/>
                  <a:pt x="f3302" y="f3303"/>
                  <a:pt x="f3304" y="f3305"/>
                </a:cubicBezTo>
                <a:cubicBezTo>
                  <a:pt x="f3306" y="f3307"/>
                  <a:pt x="f3308" y="f3309"/>
                  <a:pt x="f3310" y="f3311"/>
                </a:cubicBezTo>
                <a:cubicBezTo>
                  <a:pt x="f3312" y="f3313"/>
                  <a:pt x="f3314" y="f3315"/>
                  <a:pt x="f3316" y="f3317"/>
                </a:cubicBezTo>
                <a:cubicBezTo>
                  <a:pt x="f3318" y="f3319"/>
                  <a:pt x="f3320" y="f3321"/>
                  <a:pt x="f3322" y="f3323"/>
                </a:cubicBezTo>
                <a:cubicBezTo>
                  <a:pt x="f3324" y="f3325"/>
                  <a:pt x="f3326" y="f3327"/>
                  <a:pt x="f3328" y="f1166"/>
                </a:cubicBezTo>
                <a:cubicBezTo>
                  <a:pt x="f3329" y="f3330"/>
                  <a:pt x="f1475" y="f3331"/>
                  <a:pt x="f3332" y="f3333"/>
                </a:cubicBezTo>
                <a:cubicBezTo>
                  <a:pt x="f3334" y="f3335"/>
                  <a:pt x="f3336" y="f3337"/>
                  <a:pt x="f3338" y="f3339"/>
                </a:cubicBezTo>
                <a:cubicBezTo>
                  <a:pt x="f3340" y="f3341"/>
                  <a:pt x="f3342" y="f3343"/>
                  <a:pt x="f3344" y="f3345"/>
                </a:cubicBezTo>
                <a:cubicBezTo>
                  <a:pt x="f3346" y="f3347"/>
                  <a:pt x="f3348" y="f3349"/>
                  <a:pt x="f3350" y="f3351"/>
                </a:cubicBezTo>
                <a:cubicBezTo>
                  <a:pt x="f3352" y="f3353"/>
                  <a:pt x="f3354" y="f3355"/>
                  <a:pt x="f3356" y="f3357"/>
                </a:cubicBezTo>
                <a:cubicBezTo>
                  <a:pt x="f3358" y="f3359"/>
                  <a:pt x="f3360" y="f1266"/>
                  <a:pt x="f3361" y="f3362"/>
                </a:cubicBezTo>
                <a:cubicBezTo>
                  <a:pt x="f3363" y="f3364"/>
                  <a:pt x="f3365" y="f3366"/>
                  <a:pt x="f3367" y="f3368"/>
                </a:cubicBezTo>
                <a:cubicBezTo>
                  <a:pt x="f3369" y="f3370"/>
                  <a:pt x="f3371" y="f3372"/>
                  <a:pt x="f3373" y="f3374"/>
                </a:cubicBezTo>
                <a:cubicBezTo>
                  <a:pt x="f3375" y="f3376"/>
                  <a:pt x="f3377" y="f3378"/>
                  <a:pt x="f3379" y="f3380"/>
                </a:cubicBezTo>
                <a:cubicBezTo>
                  <a:pt x="f3381" y="f3382"/>
                  <a:pt x="f3383" y="f3384"/>
                  <a:pt x="f3385" y="f3386"/>
                </a:cubicBezTo>
                <a:cubicBezTo>
                  <a:pt x="f3387" y="f3388"/>
                  <a:pt x="f3389" y="f1319"/>
                  <a:pt x="f3390" y="f3391"/>
                </a:cubicBezTo>
                <a:lnTo>
                  <a:pt x="f3392" y="f3393"/>
                </a:lnTo>
                <a:cubicBezTo>
                  <a:pt x="f3394" y="f3395"/>
                  <a:pt x="f3396" y="f3397"/>
                  <a:pt x="f1336" y="f1337"/>
                </a:cubicBezTo>
                <a:close/>
              </a:path>
            </a:pathLst>
          </a:custGeom>
          <a:solidFill>
            <a:srgbClr val="A4D3D3">
              <a:alpha val="8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ource Sans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4632419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24A0E365-ECB7-EB35-9C97-61E3603B18E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8727" y="411480"/>
            <a:ext cx="11274552" cy="5870448"/>
          </a:xfrm>
          <a:solidFill>
            <a:srgbClr val="C4EEF2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AB707D3-A997-9F82-4D71-F7CC05EB7D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490621"/>
            <a:ext cx="4572000" cy="1235381"/>
          </a:xfrm>
          <a:solidFill>
            <a:srgbClr val="FFFFFF">
              <a:alpha val="80000"/>
            </a:srgbClr>
          </a:solidFill>
        </p:spPr>
        <p:txBody>
          <a:bodyPr lIns="457200" bIns="137160" anchor="b"/>
          <a:lstStyle>
            <a:lvl1pPr>
              <a:defRPr>
                <a:solidFill>
                  <a:srgbClr val="3B3838"/>
                </a:solidFill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3F93014-6311-BC8F-C624-BFBCD12740CA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57200" y="4726003"/>
            <a:ext cx="4572000" cy="1314431"/>
          </a:xfrm>
          <a:solidFill>
            <a:srgbClr val="FFFFFF">
              <a:alpha val="80000"/>
            </a:srgbClr>
          </a:solidFill>
        </p:spPr>
        <p:txBody>
          <a:bodyPr lIns="502920" rIns="2103120"/>
          <a:lstStyle>
            <a:lvl1pPr marL="0" indent="0">
              <a:buNone/>
              <a:defRPr spc="40">
                <a:solidFill>
                  <a:srgbClr val="3B3838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74D0D5-22B3-4134-D39D-05046BC502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57200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41D268-5079-73E3-2F64-10C03DC083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C6820A-E351-B0DD-1273-DB05C16960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37940CE-80C1-4654-85DD-801A519619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33017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C3F8A3B-6054-743E-87E0-894F98054EE4}"/>
              </a:ext>
            </a:extLst>
          </p:cNvPr>
          <p:cNvSpPr/>
          <p:nvPr/>
        </p:nvSpPr>
        <p:spPr>
          <a:xfrm>
            <a:off x="10820396" y="813816"/>
            <a:ext cx="1371600" cy="457200"/>
          </a:xfrm>
          <a:prstGeom prst="rect">
            <a:avLst/>
          </a:prstGeom>
          <a:solidFill>
            <a:srgbClr val="9CD3D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 Light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A1277A6-FA42-1DB8-2A43-FB9E8938B1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81003"/>
            <a:ext cx="11277596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C76C656-3906-13B9-8B96-56EF60AE4E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825627"/>
            <a:ext cx="11277596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D3CB87D-4817-9604-1D90-DE1DB7E9B5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DAB296C-A863-FDC5-4F75-64B6F894043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E26751E-2DA3-4CDC-7384-4B397C1318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defRPr>
            </a:lvl1pPr>
          </a:lstStyle>
          <a:p>
            <a:pPr lvl="0"/>
            <a:fld id="{FE8E3DB1-E439-4258-A7BA-80343C2A62E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30" baseline="0">
          <a:solidFill>
            <a:srgbClr val="7F7F7F"/>
          </a:solidFill>
          <a:uFillTx/>
          <a:latin typeface="Bodoni M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Source Sans Pro Light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Source Sans Pro Light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Source Sans Pro Light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Source Sans Pro Light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Source Sans Pro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 /><Relationship Id="rId2" Type="http://schemas.openxmlformats.org/officeDocument/2006/relationships/hyperlink" Target="https://www.flickr.com/photos/quinet/76809981/" TargetMode="External" /><Relationship Id="rId1" Type="http://schemas.openxmlformats.org/officeDocument/2006/relationships/slideLayout" Target="../slideLayouts/slideLayout5.xml" /><Relationship Id="rId4" Type="http://schemas.openxmlformats.org/officeDocument/2006/relationships/image" Target="../media/image5.jpeg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3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1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5" descr="close up of frosty pine leaves&#10;">
            <a:extLst>
              <a:ext uri="{FF2B5EF4-FFF2-40B4-BE49-F238E27FC236}">
                <a16:creationId xmlns:a16="http://schemas.microsoft.com/office/drawing/2014/main" id="{E30DE9A1-45A7-E8A6-AEA6-B7C1546EFC89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618381" y="415110"/>
            <a:ext cx="11370417" cy="6035040"/>
          </a:xfrm>
          <a:solidFill>
            <a:srgbClr val="C4EEF2"/>
          </a:solidFill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BDB2760-32F0-9F14-8150-18697B5726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8727" y="411480"/>
            <a:ext cx="9207788" cy="4349206"/>
          </a:xfrm>
          <a:solidFill>
            <a:srgbClr val="FFFFFF">
              <a:alpha val="0"/>
            </a:srgbClr>
          </a:solidFill>
        </p:spPr>
        <p:txBody>
          <a:bodyPr/>
          <a:lstStyle/>
          <a:p>
            <a:pPr lvl="0"/>
            <a:r>
              <a:rPr lang="en-US" sz="2000" b="1">
                <a:solidFill>
                  <a:srgbClr val="0D0D0D"/>
                </a:solidFill>
              </a:rPr>
              <a:t>              Presentation title </a:t>
            </a:r>
            <a:br>
              <a:rPr lang="en-US" sz="2000" b="1">
                <a:solidFill>
                  <a:srgbClr val="0D0D0D"/>
                </a:solidFill>
              </a:rPr>
            </a:br>
            <a:r>
              <a:rPr lang="en-US" sz="1800" b="1">
                <a:solidFill>
                  <a:srgbClr val="000000"/>
                </a:solidFill>
              </a:rPr>
              <a:t>Analysis and Recommendations</a:t>
            </a:r>
            <a:br>
              <a:rPr lang="en-US" sz="2000" b="1">
                <a:solidFill>
                  <a:srgbClr val="000000"/>
                </a:solidFill>
              </a:rPr>
            </a:br>
            <a:r>
              <a:rPr lang="en-US" sz="2000" b="1">
                <a:solidFill>
                  <a:srgbClr val="000000"/>
                </a:solidFill>
              </a:rPr>
              <a:t>                         And</a:t>
            </a:r>
            <a:br>
              <a:rPr lang="en-US" sz="2000" b="1">
                <a:solidFill>
                  <a:srgbClr val="000000"/>
                </a:solidFill>
              </a:rPr>
            </a:br>
            <a:r>
              <a:rPr lang="en-US" sz="1800" b="1">
                <a:solidFill>
                  <a:srgbClr val="0D0D0D"/>
                </a:solidFill>
              </a:rPr>
              <a:t>Communication Barriers at Flight Food LTD</a:t>
            </a:r>
            <a:br>
              <a:rPr lang="en-US" sz="2000" b="1">
                <a:solidFill>
                  <a:srgbClr val="0D0D0D"/>
                </a:solidFill>
              </a:rPr>
            </a:br>
            <a:br>
              <a:rPr lang="en-US" sz="2000" b="1">
                <a:solidFill>
                  <a:srgbClr val="000000"/>
                </a:solidFill>
              </a:rPr>
            </a:br>
            <a:br>
              <a:rPr lang="en-US" sz="2000" b="1">
                <a:solidFill>
                  <a:srgbClr val="000000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Student : Ryan Nico Jasper – 2531287  Environmental Noise Barrier</a:t>
            </a: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Student : Vasilica Ionel Ilioi – 2529577 Language and Communication Barrier</a:t>
            </a:r>
            <a:br>
              <a:rPr lang="en-GB" sz="2000" b="1">
                <a:solidFill>
                  <a:srgbClr val="0D0D0D"/>
                </a:solidFill>
              </a:rPr>
            </a:br>
            <a:br>
              <a:rPr lang="en-GB" sz="2000" b="1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Student : Liliana Olexiuc -2523850 Age and Generational Barrier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Student : Ervin Xhebexhia-2528116 Cultural and Barrier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Student : Ionut Valentin Chihaia-2524760 Emotional and Barrier</a:t>
            </a:r>
            <a:endParaRPr lang="en-US" sz="200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872FB99-BA36-5088-35E7-6BBE38971F0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0456017" y="411480"/>
            <a:ext cx="1277261" cy="496720"/>
          </a:xfrm>
          <a:solidFill>
            <a:srgbClr val="FFFFFF">
              <a:alpha val="80000"/>
            </a:srgbClr>
          </a:solidFill>
        </p:spPr>
        <p:txBody>
          <a:bodyPr lIns="502920"/>
          <a:lstStyle/>
          <a:p>
            <a:pPr marL="0" lvl="0" indent="0">
              <a:buNone/>
            </a:pPr>
            <a:r>
              <a:rPr lang="en-US" spc="30">
                <a:solidFill>
                  <a:srgbClr val="767171"/>
                </a:solidFill>
              </a:rPr>
              <a:t>Mirjam Nilsson​​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0E160A15-3C90-CA85-26FC-53A44CC86BC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8340" y="0"/>
            <a:ext cx="5326745" cy="6858000"/>
          </a:xfrm>
        </p:spPr>
        <p:txBody>
          <a:bodyPr anchor="ctr"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800" b="1">
                <a:solidFill>
                  <a:srgbClr val="0D0D0D"/>
                </a:solidFill>
              </a:rPr>
              <a:t>Ryan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800" b="1">
                <a:solidFill>
                  <a:srgbClr val="0D0D0D"/>
                </a:solidFill>
              </a:rPr>
              <a:t>Environmental Noise Barrier</a:t>
            </a:r>
          </a:p>
          <a:p>
            <a:pPr marL="0" lvl="0" indent="0">
              <a:lnSpc>
                <a:spcPct val="70000"/>
              </a:lnSpc>
              <a:buNone/>
            </a:pPr>
            <a:endParaRPr lang="en-US" sz="1800" b="1">
              <a:solidFill>
                <a:srgbClr val="0D0D0D"/>
              </a:solidFill>
            </a:endParaRPr>
          </a:p>
          <a:p>
            <a:pPr marL="0" lvl="0" indent="0">
              <a:buNone/>
            </a:pPr>
            <a:r>
              <a:rPr lang="en-GB" sz="1800" b="1">
                <a:solidFill>
                  <a:srgbClr val="0D0D0D"/>
                </a:solidFill>
              </a:rPr>
              <a:t>• Old, noisy machines create communication problems.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 Workers cannot hear instructions clearly.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 This leads to mistakes and poor food quality. 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 Noise interferes with the communication process.</a:t>
            </a:r>
            <a:br>
              <a:rPr lang="en-GB" sz="1800" b="1">
                <a:solidFill>
                  <a:srgbClr val="0D0D0D"/>
                </a:solidFill>
              </a:rPr>
            </a:b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Theory Shannon &amp; Weaver Communications Model Claude Shannon and Werren Weaver</a:t>
            </a:r>
          </a:p>
          <a:p>
            <a:pPr marL="0" lvl="0" indent="0">
              <a:buNone/>
            </a:pP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Environmental noise is unwanted or excessive sound in the workplace that interferes with communication and employee performance.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 High noise levels reduce concentration, increase errors, and make it difficult for workers to hear instructions clearly.</a:t>
            </a:r>
          </a:p>
          <a:p>
            <a:pPr marL="0" lvl="0" indent="0">
              <a:buNone/>
            </a:pP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Solution could be: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•Replace or maintain old machine.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•Give instructions before production start.</a:t>
            </a:r>
            <a:br>
              <a:rPr lang="en-GB" sz="1800" b="1">
                <a:solidFill>
                  <a:srgbClr val="0D0D0D"/>
                </a:solidFill>
              </a:rPr>
            </a:br>
            <a:r>
              <a:rPr lang="en-GB" sz="1800" b="1">
                <a:solidFill>
                  <a:srgbClr val="0D0D0D"/>
                </a:solidFill>
              </a:rPr>
              <a:t>•Use visual signs and communication device.</a:t>
            </a:r>
            <a:br>
              <a:rPr lang="en-GB" sz="1800" b="1">
                <a:solidFill>
                  <a:srgbClr val="0D0D0D"/>
                </a:solidFill>
              </a:rPr>
            </a:br>
            <a:endParaRPr lang="en-US" sz="1800" b="1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4A22AB-DDAB-6E8B-E59D-9D53049BA435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23013CB-D60E-181C-9721-839F52E9E126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8C30619-B8E3-571F-83CC-3FE7D6D49E68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8B81369-F422-4581-AA7E-B1B5606F8A5D}" type="slidenum">
              <a:t>2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DF1828AA-9A14-6EAF-664B-08BDC9A10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086" y="676271"/>
            <a:ext cx="6516919" cy="550544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4F79EF0-9395-89DA-DE3C-CD9387424035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724EA45-9B60-3309-06D3-36219E0605AB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A0976639-B20B-9DFD-5F99-B7C4958F9BD9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1CEFEE0-86DB-4694-ADF5-120CAEE1FB6A}" type="slidenum">
              <a:t>3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sp>
        <p:nvSpPr>
          <p:cNvPr id="5" name="Title 9">
            <a:extLst>
              <a:ext uri="{FF2B5EF4-FFF2-40B4-BE49-F238E27FC236}">
                <a16:creationId xmlns:a16="http://schemas.microsoft.com/office/drawing/2014/main" id="{3AEAF9A1-5419-C986-EC7C-CAA20C896E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90130" y="136529"/>
            <a:ext cx="5791196" cy="6584951"/>
          </a:xfrm>
        </p:spPr>
        <p:txBody>
          <a:bodyPr/>
          <a:lstStyle/>
          <a:p>
            <a:pPr lvl="0"/>
            <a:r>
              <a:rPr lang="en-GB" sz="1800">
                <a:solidFill>
                  <a:srgbClr val="0D0D0D"/>
                </a:solidFill>
              </a:rPr>
              <a:t>Vasilica</a:t>
            </a:r>
            <a:br>
              <a:rPr lang="en-GB" sz="1800">
                <a:solidFill>
                  <a:srgbClr val="0D0D0D"/>
                </a:solidFill>
              </a:rPr>
            </a:br>
            <a:r>
              <a:rPr lang="en-GB" sz="1800">
                <a:solidFill>
                  <a:srgbClr val="0D0D0D"/>
                </a:solidFill>
              </a:rPr>
              <a:t>Language and Communication Barrier</a:t>
            </a:r>
            <a:br>
              <a:rPr lang="en-GB" sz="1800">
                <a:solidFill>
                  <a:srgbClr val="0D0D0D"/>
                </a:solidFill>
              </a:rPr>
            </a:br>
            <a:br>
              <a:rPr lang="en-GB" sz="1800">
                <a:solidFill>
                  <a:srgbClr val="0D0D0D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 Employees speak different languages.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 Some have limited English skills.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 Instructions are misunderstood.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 Check understanding through feedback.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 Age can be barrier and manners</a:t>
            </a:r>
            <a:br>
              <a:rPr lang="en-GB" sz="1800">
                <a:solidFill>
                  <a:srgbClr val="000000"/>
                </a:solidFill>
              </a:rPr>
            </a:b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Theory Barlo SMCR Model David K. Berlo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US" sz="1800">
                <a:solidFill>
                  <a:srgbClr val="0D0D0D"/>
                </a:solidFill>
              </a:rPr>
              <a:t>• </a:t>
            </a:r>
            <a:r>
              <a:rPr lang="en-GB" sz="1800">
                <a:solidFill>
                  <a:srgbClr val="000000"/>
                </a:solidFill>
              </a:rPr>
              <a:t>A language and communication barrier occurs when employees have different language abilities or communication skills. 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US" sz="1800">
                <a:solidFill>
                  <a:srgbClr val="0D0D0D"/>
                </a:solidFill>
              </a:rPr>
              <a:t>• </a:t>
            </a:r>
            <a:r>
              <a:rPr lang="en-GB" sz="1800">
                <a:solidFill>
                  <a:srgbClr val="000000"/>
                </a:solidFill>
              </a:rPr>
              <a:t>This can lead to misunderstandings, reduced teamwork, and lower workplace efficiency.</a:t>
            </a:r>
            <a:br>
              <a:rPr lang="en-GB" sz="1800">
                <a:solidFill>
                  <a:srgbClr val="000000"/>
                </a:solidFill>
              </a:rPr>
            </a:b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 Solution can be: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•Provide multilingual training.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•Use pictures and demonstration for understanding.</a:t>
            </a:r>
            <a:br>
              <a:rPr lang="en-GB" sz="1800">
                <a:solidFill>
                  <a:srgbClr val="000000"/>
                </a:solidFill>
              </a:rPr>
            </a:br>
            <a:r>
              <a:rPr lang="en-GB" sz="1800">
                <a:solidFill>
                  <a:srgbClr val="000000"/>
                </a:solidFill>
              </a:rPr>
              <a:t>•Confirm understanding and through feedback.</a:t>
            </a:r>
            <a:br>
              <a:rPr lang="en-GB" sz="1800">
                <a:solidFill>
                  <a:srgbClr val="000000"/>
                </a:solidFill>
              </a:rPr>
            </a:br>
            <a:br>
              <a:rPr lang="en-GB" sz="1800">
                <a:solidFill>
                  <a:srgbClr val="000000"/>
                </a:solidFill>
              </a:rPr>
            </a:br>
            <a:br>
              <a:rPr lang="en-GB" sz="1600">
                <a:solidFill>
                  <a:srgbClr val="0D0D0D"/>
                </a:solidFill>
              </a:rPr>
            </a:br>
            <a:endParaRPr lang="en-GB" sz="160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D7D64479-14FE-0FD4-A510-423449CA3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727" y="0"/>
            <a:ext cx="5947275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3938F-77DB-C14E-3F61-99B96014A1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101598"/>
            <a:ext cx="6299201" cy="6394700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0D0D0D"/>
                </a:solidFill>
              </a:rPr>
              <a:t>Liliana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 Age and Generational Barrier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Employees range from 16 to 60 years old.           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Younger workers respond differently to instructions.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Different learning styles affect communication.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00000"/>
                </a:solidFill>
              </a:rPr>
              <a:t>Theory Schramm Interactive Model of Communication Wilbur Schramm</a:t>
            </a:r>
            <a:br>
              <a:rPr lang="en-GB" sz="2000">
                <a:solidFill>
                  <a:srgbClr val="000000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</a:t>
            </a:r>
            <a:r>
              <a:rPr lang="en-GB" sz="2000">
                <a:solidFill>
                  <a:srgbClr val="000000"/>
                </a:solidFill>
              </a:rPr>
              <a:t>An age and generational barrier occurs when employees of different age groups have different communication styles, experiences, values, and learning preferences. </a:t>
            </a:r>
            <a:br>
              <a:rPr lang="en-GB" sz="2000">
                <a:solidFill>
                  <a:srgbClr val="000000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</a:t>
            </a:r>
            <a:r>
              <a:rPr lang="en-GB" sz="2000">
                <a:solidFill>
                  <a:srgbClr val="000000"/>
                </a:solidFill>
              </a:rPr>
              <a:t>These differences can affect teamwork and the sharing of information.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 Solution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•Adapt training for different age groups.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•Pair experience workers with new employees.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•Provide regular coaching and feedback from them</a:t>
            </a:r>
            <a:r>
              <a:rPr lang="en-US" sz="2000">
                <a:solidFill>
                  <a:srgbClr val="F09415"/>
                </a:solidFill>
              </a:rPr>
              <a:t>.</a:t>
            </a:r>
            <a:br>
              <a:rPr lang="en-US" sz="2000">
                <a:solidFill>
                  <a:srgbClr val="F09415"/>
                </a:solidFill>
              </a:rPr>
            </a:br>
            <a:br>
              <a:rPr lang="en-US" sz="2000">
                <a:solidFill>
                  <a:srgbClr val="F09415"/>
                </a:solidFill>
              </a:rPr>
            </a:br>
            <a:br>
              <a:rPr lang="en-US" sz="2000">
                <a:solidFill>
                  <a:srgbClr val="000000"/>
                </a:solidFill>
              </a:rPr>
            </a:br>
            <a:endParaRPr lang="en-US" sz="2000"/>
          </a:p>
        </p:txBody>
      </p:sp>
      <p:sp>
        <p:nvSpPr>
          <p:cNvPr id="3" name="Subtitle 31">
            <a:extLst>
              <a:ext uri="{FF2B5EF4-FFF2-40B4-BE49-F238E27FC236}">
                <a16:creationId xmlns:a16="http://schemas.microsoft.com/office/drawing/2014/main" id="{F451D7F4-B1CA-9B19-EE30-E150355688E4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8053907" y="6617357"/>
            <a:ext cx="4136571" cy="240642"/>
          </a:xfrm>
        </p:spPr>
        <p:txBody>
          <a:bodyPr anchorCtr="1"/>
          <a:lstStyle/>
          <a:p>
            <a:pPr marL="0" lvl="0" indent="0" algn="ctr">
              <a:lnSpc>
                <a:spcPct val="70000"/>
              </a:lnSpc>
              <a:buNone/>
            </a:pPr>
            <a:r>
              <a:rPr lang="en-US" sz="1300" spc="30">
                <a:solidFill>
                  <a:srgbClr val="767171"/>
                </a:solidFill>
              </a:rPr>
              <a:t>Annual revenue growth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F2DD2D9E-0235-54B1-53D1-A5FF46D4C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2147" y="101598"/>
            <a:ext cx="5728331" cy="64008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0F04F-039C-D151-8356-D15CFB906A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96" y="136529"/>
            <a:ext cx="6890653" cy="6584951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US" sz="2000">
                <a:solidFill>
                  <a:srgbClr val="0D0D0D"/>
                </a:solidFill>
              </a:rPr>
              <a:t>Ervin 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Cultural and Barrier</a:t>
            </a:r>
            <a:br>
              <a:rPr lang="en-US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Employees come from five different cultural backgrounds.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Different values and practices affect communication.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Cultural differences reduce teamwork.</a:t>
            </a:r>
            <a:br>
              <a:rPr lang="en-US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Theory Hofstede Cultural Dimension – Geer Hofstede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</a:t>
            </a:r>
            <a:r>
              <a:rPr lang="en-GB" sz="2000">
                <a:solidFill>
                  <a:srgbClr val="0D0D0D"/>
                </a:solidFill>
              </a:rPr>
              <a:t>A cultural barrier occurs when employees from different cultural backgrounds have different beliefs, values, customs, and communication styles. 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</a:t>
            </a:r>
            <a:r>
              <a:rPr lang="en-GB" sz="2000">
                <a:solidFill>
                  <a:srgbClr val="0D0D0D"/>
                </a:solidFill>
              </a:rPr>
              <a:t>Cultural awareness helps improve teamwork, respect, and workplace communication</a:t>
            </a:r>
            <a:br>
              <a:rPr lang="en-US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 Solution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•Deliver cultural awareness training.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•Promote them and respect in inclusion orders.</a:t>
            </a:r>
            <a:br>
              <a:rPr lang="en-US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•Use clear workplace procedures for everyone.</a:t>
            </a:r>
            <a:br>
              <a:rPr lang="en-US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endParaRPr lang="en-US" sz="2000"/>
          </a:p>
        </p:txBody>
      </p:sp>
      <p:sp>
        <p:nvSpPr>
          <p:cNvPr id="3" name="Date Placeholder 21">
            <a:extLst>
              <a:ext uri="{FF2B5EF4-FFF2-40B4-BE49-F238E27FC236}">
                <a16:creationId xmlns:a16="http://schemas.microsoft.com/office/drawing/2014/main" id="{1417FACF-C01F-4F09-86DB-9AC89DED207A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sp>
        <p:nvSpPr>
          <p:cNvPr id="4" name="Footer Placeholder 22">
            <a:extLst>
              <a:ext uri="{FF2B5EF4-FFF2-40B4-BE49-F238E27FC236}">
                <a16:creationId xmlns:a16="http://schemas.microsoft.com/office/drawing/2014/main" id="{418E7573-7F0F-ADE7-AA76-C00AD879E8FD}"/>
              </a:ext>
            </a:extLst>
          </p:cNvPr>
          <p:cNvSpPr txBox="1"/>
          <p:nvPr/>
        </p:nvSpPr>
        <p:spPr>
          <a:xfrm>
            <a:off x="6792684" y="6538910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5" name="Slide Number Placeholder 23">
            <a:extLst>
              <a:ext uri="{FF2B5EF4-FFF2-40B4-BE49-F238E27FC236}">
                <a16:creationId xmlns:a16="http://schemas.microsoft.com/office/drawing/2014/main" id="{B7890707-4A9D-916D-DBEE-D764766A2B3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DACB18D-2342-4F9E-8E1E-1A864F1BBB1F}" type="slidenum">
              <a:t>5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0386D374-3DAC-F451-9BE4-64DD2FBE1EE6}"/>
              </a:ext>
            </a:extLst>
          </p:cNvPr>
          <p:cNvSpPr txBox="1"/>
          <p:nvPr/>
        </p:nvSpPr>
        <p:spPr>
          <a:xfrm>
            <a:off x="9346000" y="5325886"/>
            <a:ext cx="258757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Source Sans Pro Light"/>
                <a:hlinkClick r:id="rId2" tooltip="https://www.flickr.com/photos/quinet/7680998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Source Sans Pro Light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Source Sans Pro Light"/>
                <a:hlinkClick r:id="rId3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Source Sans Pro Light"/>
            </a:endParaRPr>
          </a:p>
        </p:txBody>
      </p:sp>
      <p:pic>
        <p:nvPicPr>
          <p:cNvPr id="7" name="Content Placeholder 11">
            <a:extLst>
              <a:ext uri="{FF2B5EF4-FFF2-40B4-BE49-F238E27FC236}">
                <a16:creationId xmlns:a16="http://schemas.microsoft.com/office/drawing/2014/main" id="{C108E680-DE59-703A-B017-76CC12383E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966850" y="309963"/>
            <a:ext cx="5148958" cy="6046387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2">
            <a:extLst>
              <a:ext uri="{FF2B5EF4-FFF2-40B4-BE49-F238E27FC236}">
                <a16:creationId xmlns:a16="http://schemas.microsoft.com/office/drawing/2014/main" id="{60CA3621-DF08-8491-E0E0-4ADC3FA254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3197" y="136529"/>
            <a:ext cx="6342744" cy="6584951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0D0D0D"/>
                </a:solidFill>
              </a:rPr>
              <a:t>Ionut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Emotional and Barrier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The manager becomes stressed and frustrated.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Negative emotions reduce effective communication.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 Staff become less motivated. 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Theory Emotional Intelligence Daniel Goleman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 </a:t>
            </a:r>
            <a:r>
              <a:rPr lang="en-GB" sz="2000">
                <a:solidFill>
                  <a:srgbClr val="0D0D0D"/>
                </a:solidFill>
              </a:rPr>
              <a:t>An emotional barrier occurs when feelings such as stress, anger, anxiety, or frustration affect communication.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US" sz="2000">
                <a:solidFill>
                  <a:srgbClr val="0D0D0D"/>
                </a:solidFill>
              </a:rPr>
              <a:t>•</a:t>
            </a:r>
            <a:r>
              <a:rPr lang="en-GB" sz="2000">
                <a:solidFill>
                  <a:srgbClr val="0D0D0D"/>
                </a:solidFill>
              </a:rPr>
              <a:t> Managing emotions helps employees communicate effectively, build positive relationships, and improve teamwork.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Solution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•Develop emotional intelligence skills.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•Communicate calmly and respectfully.</a:t>
            </a:r>
            <a:br>
              <a:rPr lang="en-GB" sz="2000">
                <a:solidFill>
                  <a:srgbClr val="0D0D0D"/>
                </a:solidFill>
              </a:rPr>
            </a:br>
            <a:r>
              <a:rPr lang="en-GB" sz="2000">
                <a:solidFill>
                  <a:srgbClr val="0D0D0D"/>
                </a:solidFill>
              </a:rPr>
              <a:t>•Encourage open discussion and support.</a:t>
            </a:r>
            <a:br>
              <a:rPr lang="en-GB" sz="2000">
                <a:solidFill>
                  <a:srgbClr val="0D0D0D"/>
                </a:solidFill>
              </a:rPr>
            </a:br>
            <a:br>
              <a:rPr lang="en-GB" sz="2000">
                <a:solidFill>
                  <a:srgbClr val="0D0D0D"/>
                </a:solidFill>
              </a:rPr>
            </a:br>
            <a:br>
              <a:rPr lang="en-US" sz="2000">
                <a:solidFill>
                  <a:srgbClr val="0D0D0D"/>
                </a:solidFill>
              </a:rPr>
            </a:br>
            <a:endParaRPr lang="en-US" sz="2000"/>
          </a:p>
        </p:txBody>
      </p:sp>
      <p:sp>
        <p:nvSpPr>
          <p:cNvPr id="3" name="Text Placeholder 21">
            <a:extLst>
              <a:ext uri="{FF2B5EF4-FFF2-40B4-BE49-F238E27FC236}">
                <a16:creationId xmlns:a16="http://schemas.microsoft.com/office/drawing/2014/main" id="{7E54582E-E822-62C1-CC0A-31C3227AB4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134447" y="5245912"/>
            <a:ext cx="3584448" cy="637675"/>
          </a:xfrm>
        </p:spPr>
        <p:txBody>
          <a:bodyPr anchor="ctr"/>
          <a:lstStyle/>
          <a:p>
            <a:pPr marL="0" lvl="0" indent="0">
              <a:lnSpc>
                <a:spcPct val="100000"/>
              </a:lnSpc>
              <a:buNone/>
            </a:pPr>
            <a:r>
              <a:rPr lang="en-US" sz="1600" spc="100">
                <a:solidFill>
                  <a:srgbClr val="767171"/>
                </a:solidFill>
              </a:rPr>
              <a:t>RICHARD BRANSON</a:t>
            </a:r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47A081D2-448F-332B-08B8-103418C1580C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7C53C3FF-F7BE-E221-45CC-4ECDE9ECAA1C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06D92375-7D40-60AD-FEFF-DDDEAF7E117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6AD3D78-9E7B-434F-91F9-ACECE6E10AE6}" type="slidenum">
              <a:t>6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541AECB3-3A2F-0531-4C29-4F0B030A6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3853" y="12545"/>
            <a:ext cx="5224945" cy="658495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8BEA26D-F588-59D7-2019-6C0F99A137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36529"/>
            <a:ext cx="5873858" cy="5891214"/>
          </a:xfrm>
        </p:spPr>
        <p:txBody>
          <a:bodyPr>
            <a:noAutofit/>
          </a:bodyPr>
          <a:lstStyle/>
          <a:p>
            <a:pPr marL="0" lvl="0" indent="0">
              <a:lnSpc>
                <a:spcPts val="2400"/>
              </a:lnSpc>
              <a:buNone/>
            </a:pPr>
            <a:r>
              <a:rPr lang="en-GB" sz="2000" b="1" spc="30">
                <a:solidFill>
                  <a:srgbClr val="002060"/>
                </a:solidFill>
              </a:rPr>
              <a:t>Conclusion :</a:t>
            </a:r>
            <a:br>
              <a:rPr lang="en-GB" sz="2000" b="1" spc="30">
                <a:solidFill>
                  <a:srgbClr val="002060"/>
                </a:solidFill>
              </a:rPr>
            </a:br>
            <a:br>
              <a:rPr lang="en-GB" sz="2000" b="1" spc="30"/>
            </a:br>
            <a:r>
              <a:rPr lang="en-GB" sz="2000" b="1" spc="30">
                <a:solidFill>
                  <a:srgbClr val="000000"/>
                </a:solidFill>
              </a:rPr>
              <a:t>• Communication barriers at Flight Food Ltd reduce teamwork, productivity, and service quality.</a:t>
            </a:r>
          </a:p>
          <a:p>
            <a:pPr marL="0" lvl="0" indent="0">
              <a:lnSpc>
                <a:spcPts val="2400"/>
              </a:lnSpc>
              <a:buNone/>
            </a:pPr>
            <a:br>
              <a:rPr lang="en-GB" sz="2000" b="1" spc="30">
                <a:solidFill>
                  <a:srgbClr val="000000"/>
                </a:solidFill>
              </a:rPr>
            </a:br>
            <a:r>
              <a:rPr lang="en-GB" sz="2000" b="1" spc="30">
                <a:solidFill>
                  <a:srgbClr val="000000"/>
                </a:solidFill>
              </a:rPr>
              <a:t>• Identifying barriers such as noise, language, age, culture, and emotions helps improve communication.</a:t>
            </a:r>
          </a:p>
          <a:p>
            <a:pPr marL="0" lvl="0" indent="0">
              <a:lnSpc>
                <a:spcPts val="2400"/>
              </a:lnSpc>
              <a:buNone/>
            </a:pPr>
            <a:br>
              <a:rPr lang="en-GB" sz="2000" b="1" spc="30">
                <a:solidFill>
                  <a:srgbClr val="000000"/>
                </a:solidFill>
              </a:rPr>
            </a:br>
            <a:r>
              <a:rPr lang="en-GB" sz="2000" b="1" spc="30">
                <a:solidFill>
                  <a:srgbClr val="000000"/>
                </a:solidFill>
              </a:rPr>
              <a:t>• Appropriate training, clear communication, and mutual respect create a safer and more efficient workplace.</a:t>
            </a:r>
          </a:p>
          <a:p>
            <a:pPr marL="0" lvl="0" indent="0">
              <a:lnSpc>
                <a:spcPts val="2400"/>
              </a:lnSpc>
              <a:buNone/>
            </a:pPr>
            <a:br>
              <a:rPr lang="en-GB" sz="2000" b="1" spc="30">
                <a:solidFill>
                  <a:srgbClr val="000000"/>
                </a:solidFill>
              </a:rPr>
            </a:br>
            <a:r>
              <a:rPr lang="en-GB" sz="2000" b="1" spc="30">
                <a:solidFill>
                  <a:srgbClr val="000000"/>
                </a:solidFill>
              </a:rPr>
              <a:t>• Effective communication leads to better employee performance and higher customer satisfaction.</a:t>
            </a:r>
            <a:endParaRPr lang="en-US" sz="2000" b="1" spc="3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4F55524-BCC0-83A1-998F-606830791D32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pic>
        <p:nvPicPr>
          <p:cNvPr id="4" name="Picture Placeholder 10" descr="A small bird on a snow covered branch&#10;&#10;">
            <a:extLst>
              <a:ext uri="{FF2B5EF4-FFF2-40B4-BE49-F238E27FC236}">
                <a16:creationId xmlns:a16="http://schemas.microsoft.com/office/drawing/2014/main" id="{A62735FC-5B6B-2399-45F1-AEB009B933AA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296881" y="5030150"/>
            <a:ext cx="1371600" cy="1508760"/>
          </a:xfrm>
          <a:solidFill>
            <a:srgbClr val="9CD3D9"/>
          </a:solidFill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D87D1-E580-6203-3291-4ED9FF20A103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DD9D4-6DDE-21A3-147A-651CC74446F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8CC59C9-B766-41BB-9B63-3F4D6E3832E4}" type="slidenum">
              <a:t>7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25894886-77B7-792B-D5F5-B602057AC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7878" y="136519"/>
            <a:ext cx="6504118" cy="658496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5">
            <a:extLst>
              <a:ext uri="{FF2B5EF4-FFF2-40B4-BE49-F238E27FC236}">
                <a16:creationId xmlns:a16="http://schemas.microsoft.com/office/drawing/2014/main" id="{E8CA1C20-02F5-D3A0-EBA3-A9916BFFDE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5580510"/>
            <a:ext cx="4927601" cy="1235381"/>
          </a:xfrm>
        </p:spPr>
        <p:txBody>
          <a:bodyPr/>
          <a:lstStyle/>
          <a:p>
            <a:pPr lvl="0"/>
            <a:r>
              <a:rPr lang="en-US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AA7D9-D074-8B3E-F289-83D5FF1F5CA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57200" y="411480"/>
            <a:ext cx="4927601" cy="5169030"/>
          </a:xfrm>
          <a:solidFill>
            <a:srgbClr val="FFFFFF">
              <a:alpha val="80000"/>
            </a:srgbClr>
          </a:solidFill>
        </p:spPr>
        <p:txBody>
          <a:bodyPr lIns="502920" rIns="2103120"/>
          <a:lstStyle/>
          <a:p>
            <a:pPr marL="0" lvl="0" indent="0">
              <a:buNone/>
            </a:pPr>
            <a:r>
              <a:rPr lang="en-GB" sz="1200" b="1" spc="40">
                <a:solidFill>
                  <a:srgbClr val="000000"/>
                </a:solidFill>
              </a:rPr>
              <a:t>References (Harvard)Berlo, D.K. (1960) The Process of Communication: An Introduction to Theory and Practice. New York: Holt, Rinehart and Winston.</a:t>
            </a:r>
            <a:br>
              <a:rPr lang="en-GB" sz="1200" b="1" spc="40">
                <a:solidFill>
                  <a:srgbClr val="000000"/>
                </a:solidFill>
              </a:rPr>
            </a:br>
            <a:br>
              <a:rPr lang="en-GB" sz="1200" b="1" spc="40">
                <a:solidFill>
                  <a:srgbClr val="000000"/>
                </a:solidFill>
              </a:rPr>
            </a:br>
            <a:r>
              <a:rPr lang="en-GB" sz="1200" b="1" spc="40">
                <a:solidFill>
                  <a:srgbClr val="000000"/>
                </a:solidFill>
              </a:rPr>
              <a:t>Goleman, D. (1995) Emotional Intelligence. London: Bloomsbury.</a:t>
            </a:r>
            <a:br>
              <a:rPr lang="en-GB" sz="1200" b="1" spc="40">
                <a:solidFill>
                  <a:srgbClr val="000000"/>
                </a:solidFill>
              </a:rPr>
            </a:br>
            <a:br>
              <a:rPr lang="en-GB" sz="1200" b="1" spc="40">
                <a:solidFill>
                  <a:srgbClr val="000000"/>
                </a:solidFill>
              </a:rPr>
            </a:br>
            <a:r>
              <a:rPr lang="en-GB" sz="1200" b="1" spc="40">
                <a:solidFill>
                  <a:srgbClr val="000000"/>
                </a:solidFill>
              </a:rPr>
              <a:t>Hofstede, G. (2001) Culture's Consequences: Comparing Values, Behaviors, Institutions and Organizations Across Nations. 2nd ed. Thousand Oaks, CA: Sage Publications.</a:t>
            </a:r>
            <a:br>
              <a:rPr lang="en-GB" sz="1200" b="1" spc="40">
                <a:solidFill>
                  <a:srgbClr val="000000"/>
                </a:solidFill>
              </a:rPr>
            </a:br>
            <a:br>
              <a:rPr lang="en-GB" sz="1200" b="1" spc="40">
                <a:solidFill>
                  <a:srgbClr val="000000"/>
                </a:solidFill>
              </a:rPr>
            </a:br>
            <a:r>
              <a:rPr lang="en-GB" sz="1200" b="1" spc="40">
                <a:solidFill>
                  <a:srgbClr val="000000"/>
                </a:solidFill>
              </a:rPr>
              <a:t>Shannon, C.E. and Weaver, W. (1949) The Mathematical Theory of Communication. Urbana: University of Illinois Press.</a:t>
            </a:r>
            <a:br>
              <a:rPr lang="en-GB" sz="1200" b="1" spc="40">
                <a:solidFill>
                  <a:srgbClr val="000000"/>
                </a:solidFill>
              </a:rPr>
            </a:br>
            <a:br>
              <a:rPr lang="en-GB" sz="1200" b="1" spc="40">
                <a:solidFill>
                  <a:srgbClr val="000000"/>
                </a:solidFill>
              </a:rPr>
            </a:br>
            <a:r>
              <a:rPr lang="en-GB" sz="1200" b="1" spc="40">
                <a:solidFill>
                  <a:srgbClr val="000000"/>
                </a:solidFill>
              </a:rPr>
              <a:t>University of Wales Trinity Saint David (2026) LCLM4003 Assignment: Flight Foods Ltd Case Study. Unpublished course material.</a:t>
            </a:r>
            <a:endParaRPr lang="en-US" sz="1200" b="1" spc="40">
              <a:solidFill>
                <a:srgbClr val="3B3838"/>
              </a:solidFill>
            </a:endParaRPr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5CFF9056-285D-58B6-AC84-E914ADAA8F89}"/>
              </a:ext>
            </a:extLst>
          </p:cNvPr>
          <p:cNvSpPr txBox="1"/>
          <p:nvPr/>
        </p:nvSpPr>
        <p:spPr>
          <a:xfrm>
            <a:off x="457200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20XX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F8F3C42-5B44-8CC4-3D9F-E4F12110594E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898989"/>
                </a:solidFill>
                <a:uFillTx/>
                <a:latin typeface="Source Sans Pro Light"/>
              </a:rPr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8D1D7FC-266E-47D1-3B8D-7E2222250BF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B0BBF5B-C5EE-40E5-876F-4B712D0DBA6D}" type="slidenum">
              <a:t>8</a:t>
            </a:fld>
            <a:endParaRPr lang="en-US" sz="1100" b="0" i="0" u="none" strike="noStrike" kern="1200" cap="none" spc="0" baseline="0">
              <a:solidFill>
                <a:srgbClr val="898989"/>
              </a:solidFill>
              <a:uFillTx/>
              <a:latin typeface="Source Sans Pro Ligh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F4DD759D-538B-742E-0DE4-866F73B3B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3" y="136519"/>
            <a:ext cx="8153393" cy="6310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Snowscape%20presentation</Template>
  <TotalTime>467</TotalTime>
  <Words>909</Words>
  <Application>Microsoft Office PowerPoint</Application>
  <PresentationFormat>Widescreen</PresentationFormat>
  <Paragraphs>40</Paragraphs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             Presentation title  Analysis and Recommendations                          And Communication Barriers at Flight Food LTD   Student : Ryan Nico Jasper – 2531287  Environmental Noise Barrier  Student : Vasilica Ionel Ilioi – 2529577 Language and Communication Barrier  Student : Liliana Olexiuc -2523850 Age and Generational Barrier  Student : Ervin Xhebexhia-2528116 Cultural and Barrier  Student : Ionut Valentin Chihaia-2524760 Emotional and Barrier</vt:lpstr>
      <vt:lpstr>PowerPoint Presentation</vt:lpstr>
      <vt:lpstr>Vasilica Language and Communication Barrier  • Employees speak different languages. • Some have limited English skills. • Instructions are misunderstood. • Check understanding through feedback. • Age can be barrier and manners  Theory Barlo SMCR Model David K. Berlo • A language and communication barrier occurs when employees have different language abilities or communication skills.  • This can lead to misunderstandings, reduced teamwork, and lower workplace efficiency.   Solution can be: •Provide multilingual training. •Use pictures and demonstration for understanding. •Confirm understanding and through feedback.   </vt:lpstr>
      <vt:lpstr>Liliana  Age and Generational Barrier  • Employees range from 16 to 60 years old.            • Younger workers respond differently to instructions. • Different learning styles affect communication.  Theory Schramm Interactive Model of Communication Wilbur Schramm • An age and generational barrier occurs when employees of different age groups have different communication styles, experiences, values, and learning preferences.  • These differences can affect teamwork and the sharing of information.   Solution •Adapt training for different age groups. •Pair experience workers with new employees. •Provide regular coaching and feedback from them.   </vt:lpstr>
      <vt:lpstr>Ervin  Cultural and Barrier  • Employees come from five different cultural backgrounds. • Different values and practices affect communication. • Cultural differences reduce teamwork.  Theory Hofstede Cultural Dimension – Geer Hofstede • A cultural barrier occurs when employees from different cultural backgrounds have different beliefs, values, customs, and communication styles.  • Cultural awareness helps improve teamwork, respect, and workplace communication   Solution •Deliver cultural awareness training. •Promote them and respect in inclusion orders. •Use clear workplace procedures for everyone.  </vt:lpstr>
      <vt:lpstr>Ionut Emotional and Barrier  • The manager becomes stressed and frustrated. • Negative emotions reduce effective communication. • Staff become less motivated.   Theory Emotional Intelligence Daniel Goleman • An emotional barrier occurs when feelings such as stress, anger, anxiety, or frustration affect communication. • Managing emotions helps employees communicate effectively, build positive relationships, and improve teamwork.  Solution •Develop emotional intelligence skills. •Communicate calmly and respectfully. •Encourage open discussion and support.   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Presentation title  Analysis and Recommendations                          And Communication Barriers at Flight Food LTD   Student : Ryan Nico Jasper – 2531287  Environmental Noise Barrier  Student : Vasilica Ionel Ilioi – 2529577 Language and Communication Barrier  Student : Liliana Olexiuc -2523850 Age and Generational Barrier  Student : Ervin Xhebexhia-2528116 Cultural and Barrier  Student : Ionut Valentin Chihaia-2524760 Emotional and Barrier</dc:title>
  <dc:creator>nicu ion</dc:creator>
  <cp:lastModifiedBy>Ryan Jasper</cp:lastModifiedBy>
  <cp:revision>9</cp:revision>
  <dcterms:created xsi:type="dcterms:W3CDTF">2026-08-05T21:07:35Z</dcterms:created>
  <dcterms:modified xsi:type="dcterms:W3CDTF">2026-08-09T22:24:46Z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