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47" d="100"/>
          <a:sy n="47" d="100"/>
        </p:scale>
        <p:origin x="53" y="11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1835C-FC58-4EAC-B696-E062FA02F6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5A3512-D5D4-492E-B663-14E24A239A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CF138-CD1A-4745-8BCC-8F4BFF1F3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F735-6922-4D07-BA6A-A921AAF167F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4B136-B3CC-448B-9F1B-5AA4A8095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05E53-15AC-4680-984D-D6843CC94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4D84-CEB0-4791-BE50-747302FDC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191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850F3-76FD-40C6-A5A6-63087E53C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7285E-DE0D-4344-B6E9-3BAD33C0B5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6542F-F341-4425-8C3E-CE18F19A3A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F735-6922-4D07-BA6A-A921AAF167F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289314-D192-43C0-8D48-47A6B6432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94C023-5F5E-4154-A5C6-576DF9E26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4D84-CEB0-4791-BE50-747302FDC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321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2A85D-E5FF-4E23-91D8-B11DA0036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918995-1149-42E8-AEDB-91A53A86CE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03E1A-E495-4EA7-B125-96D0C0603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F735-6922-4D07-BA6A-A921AAF167F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02EFFA-93FE-4B88-B75F-44BA86C68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09553-A21C-4161-922C-15A1DB707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4D84-CEB0-4791-BE50-747302FDC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911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CF24C-29A8-4040-8009-E55CCDF1C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BF427-35A3-4BE6-94F7-4A00EBC724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2BAE86-9C94-49DF-95B5-778ABFB448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4A88E8-0DA6-4AA0-B9B4-AB31FD3E9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F735-6922-4D07-BA6A-A921AAF167F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1963DC-2ACB-48E1-971A-80E567728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57CC60-05E9-4760-8728-7CAAD121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4D84-CEB0-4791-BE50-747302FDC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074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AC4C7-7E31-429E-9181-63E7A746A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7206BB-E985-4A7D-9E2A-90B5403608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3D47E8-26D6-4219-84DE-96B15956E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76FA26-8EA2-4377-9444-9203E3C095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8C00B0-C175-45B0-87B6-5141C42495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C467CE-89C6-41F8-A733-B591AF857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F735-6922-4D07-BA6A-A921AAF167F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DABDBE-3218-4406-A284-84DD4C235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A2DA5F-0CBD-4384-A708-CA6FDE2EB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4D84-CEB0-4791-BE50-747302FDC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398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862CD-F41B-4EFF-8DA9-269B80530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4F5807-DEAE-4F24-B69A-69D157423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F735-6922-4D07-BA6A-A921AAF167F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B454A8-5AEF-4FE6-AFA1-73A1BF1D2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3D8CC4-ABC1-422A-9C9F-A7E21F78B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4D84-CEB0-4791-BE50-747302FDC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40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B45FE7-C75D-459C-8BE6-37FC328ED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F735-6922-4D07-BA6A-A921AAF167F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A58F7B-61CE-4545-A8C0-09458559E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237625-9308-4EB7-B5CF-AB49088AE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4D84-CEB0-4791-BE50-747302FDC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561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DB8F0-9195-414C-A2F5-F38DE78A1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551A1-4D67-43E7-A25D-61419A621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3D8191-0AEA-46EC-80CE-7E56EC89B0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20091A-5D21-4BEA-BCB8-13B24EF35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F735-6922-4D07-BA6A-A921AAF167F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482937-A7B6-4EAF-A07A-1ADCFC71E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664A4F-8FFC-4B5F-99AB-C6485AA02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4D84-CEB0-4791-BE50-747302FDC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331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E4636-B9D5-4945-8B49-EDE7F0B7D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AB8945-D1D1-4FCE-885A-53965B32B7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846469-5660-4FCC-859E-ACB32452E6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2503A-870D-4D17-B43B-F58198B4C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F735-6922-4D07-BA6A-A921AAF167F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10C847-6029-4C6C-B24D-93BE5F6AA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B013E8-2E4D-47AE-84F1-1BB625759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4D84-CEB0-4791-BE50-747302FDC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056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90CA0-D8FD-4C28-A7AC-3D0EBDD3B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428862-4126-4BE3-92B1-C35967D8F0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6CB0D-D0E4-43C6-9E08-DA3668191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F735-6922-4D07-BA6A-A921AAF167F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CB320-4A4B-488C-A76A-16C01CC0E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A1EDF-3D72-47A8-98E8-974D37734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4D84-CEB0-4791-BE50-747302FDC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66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7465D3-9A34-400A-B508-C9C6D38AF0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18B4B7-6FC7-4B11-B41C-1A6890B7BB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F4030-8908-4483-8820-E3F5B3EB3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F735-6922-4D07-BA6A-A921AAF167F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0A66E4-2213-4E0D-A746-1DE347A86E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B5E56B-FDFB-4472-B0F1-954663EA0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74D84-CEB0-4791-BE50-747302FDC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895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D7BBE1-1590-49FB-A83E-EB1EF3F87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DF6E7F-5DDB-4111-B0F0-3DE0CA15A2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BA0B7A-FC53-4ED7-BF4B-E3E7FB96B5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2F735-6922-4D07-BA6A-A921AAF167FA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FAABE-1BDD-4047-B147-E6C55C1F74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0B159C-8599-4013-9D17-F751259899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74D84-CEB0-4791-BE50-747302FDC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048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C0D04-7231-4E51-8C5A-D0DD6F709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6" y="339725"/>
            <a:ext cx="11179629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6000" dirty="0">
                <a:latin typeface="+mj-lt"/>
              </a:rPr>
              <a:t>Bore da </a:t>
            </a:r>
            <a:r>
              <a:rPr lang="en-GB" sz="6000" dirty="0" err="1">
                <a:latin typeface="+mj-lt"/>
              </a:rPr>
              <a:t>dosbarth</a:t>
            </a:r>
            <a:r>
              <a:rPr lang="en-GB" sz="6000" dirty="0">
                <a:latin typeface="+mj-lt"/>
              </a:rPr>
              <a:t> </a:t>
            </a:r>
            <a:r>
              <a:rPr lang="en-GB" sz="6000" dirty="0" err="1">
                <a:latin typeface="+mj-lt"/>
              </a:rPr>
              <a:t>pedwar</a:t>
            </a:r>
            <a:r>
              <a:rPr lang="en-GB" sz="6000" dirty="0">
                <a:latin typeface="+mj-lt"/>
              </a:rPr>
              <a:t>, </a:t>
            </a:r>
            <a:r>
              <a:rPr lang="en-GB" sz="6000" dirty="0" err="1">
                <a:latin typeface="+mj-lt"/>
              </a:rPr>
              <a:t>eisteddwch</a:t>
            </a:r>
            <a:r>
              <a:rPr lang="en-GB" sz="6000" dirty="0">
                <a:latin typeface="+mj-lt"/>
              </a:rPr>
              <a:t> yn </a:t>
            </a:r>
            <a:r>
              <a:rPr lang="en-GB" sz="6000" dirty="0" err="1">
                <a:latin typeface="+mj-lt"/>
              </a:rPr>
              <a:t>dawel</a:t>
            </a:r>
            <a:r>
              <a:rPr lang="en-GB" sz="6000" dirty="0">
                <a:latin typeface="+mj-lt"/>
              </a:rPr>
              <a:t> </a:t>
            </a:r>
            <a:r>
              <a:rPr lang="en-GB" sz="6000" dirty="0" err="1">
                <a:latin typeface="+mj-lt"/>
              </a:rPr>
              <a:t>os</a:t>
            </a:r>
            <a:r>
              <a:rPr lang="en-GB" sz="6000" dirty="0">
                <a:latin typeface="+mj-lt"/>
              </a:rPr>
              <a:t> </a:t>
            </a:r>
            <a:r>
              <a:rPr lang="en-GB" sz="6000" dirty="0" err="1">
                <a:latin typeface="+mj-lt"/>
              </a:rPr>
              <a:t>gwelch</a:t>
            </a:r>
            <a:r>
              <a:rPr lang="en-GB" sz="6000" dirty="0">
                <a:latin typeface="+mj-lt"/>
              </a:rPr>
              <a:t> yn </a:t>
            </a:r>
            <a:r>
              <a:rPr lang="en-GB" sz="6000" dirty="0" err="1">
                <a:latin typeface="+mj-lt"/>
              </a:rPr>
              <a:t>daa</a:t>
            </a:r>
            <a:r>
              <a:rPr lang="en-GB" sz="6000" dirty="0">
                <a:latin typeface="+mj-lt"/>
              </a:rPr>
              <a:t>. </a:t>
            </a:r>
          </a:p>
          <a:p>
            <a:pPr marL="0" indent="0">
              <a:buNone/>
            </a:pPr>
            <a:endParaRPr lang="en-GB" sz="6000" dirty="0">
              <a:latin typeface="+mj-lt"/>
            </a:endParaRPr>
          </a:p>
          <a:p>
            <a:pPr marL="0" indent="0">
              <a:buNone/>
            </a:pPr>
            <a:r>
              <a:rPr lang="en-GB" sz="6000" dirty="0">
                <a:latin typeface="+mj-lt"/>
              </a:rPr>
              <a:t>Miss Lewis </a:t>
            </a:r>
            <a:r>
              <a:rPr lang="en-GB" sz="6000" dirty="0" err="1">
                <a:latin typeface="+mj-lt"/>
              </a:rPr>
              <a:t>ydw</a:t>
            </a:r>
            <a:r>
              <a:rPr lang="en-GB" sz="6000" dirty="0">
                <a:latin typeface="+mj-lt"/>
              </a:rPr>
              <a:t> I. </a:t>
            </a:r>
          </a:p>
          <a:p>
            <a:pPr marL="0" indent="0">
              <a:buNone/>
            </a:pPr>
            <a:endParaRPr lang="en-GB" sz="6000" dirty="0">
              <a:latin typeface="+mj-lt"/>
            </a:endParaRPr>
          </a:p>
          <a:p>
            <a:pPr marL="0" indent="0">
              <a:buNone/>
            </a:pPr>
            <a:r>
              <a:rPr lang="en-GB" sz="6000" dirty="0">
                <a:latin typeface="+mj-lt"/>
              </a:rPr>
              <a:t>Beth am </a:t>
            </a:r>
            <a:r>
              <a:rPr lang="en-GB" sz="6000" dirty="0" err="1">
                <a:latin typeface="+mj-lt"/>
              </a:rPr>
              <a:t>sgwrs</a:t>
            </a:r>
            <a:r>
              <a:rPr lang="en-GB" sz="6000" dirty="0">
                <a:latin typeface="+mj-lt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322137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see through welsh flag">
            <a:extLst>
              <a:ext uri="{FF2B5EF4-FFF2-40B4-BE49-F238E27FC236}">
                <a16:creationId xmlns:a16="http://schemas.microsoft.com/office/drawing/2014/main" id="{7E0CE3F9-4E0A-4B1B-A98B-17FEACE2F3D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094B26-3CA6-40C1-A3AF-4C9E4E4D67E1}"/>
              </a:ext>
            </a:extLst>
          </p:cNvPr>
          <p:cNvSpPr txBox="1"/>
          <p:nvPr/>
        </p:nvSpPr>
        <p:spPr>
          <a:xfrm>
            <a:off x="1137368" y="2727695"/>
            <a:ext cx="111633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latin typeface="Comic Sans MS" panose="030F0702030302020204" pitchFamily="66" charset="0"/>
              </a:rPr>
              <a:t>Beth </a:t>
            </a:r>
            <a:r>
              <a:rPr lang="en-GB" sz="8000" dirty="0" err="1">
                <a:latin typeface="Comic Sans MS" panose="030F0702030302020204" pitchFamily="66" charset="0"/>
              </a:rPr>
              <a:t>ydy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dy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enw</a:t>
            </a:r>
            <a:r>
              <a:rPr lang="en-GB" sz="8000" dirty="0">
                <a:latin typeface="Comic Sans MS" panose="030F0702030302020204" pitchFamily="66" charset="0"/>
              </a:rPr>
              <a:t> di? </a:t>
            </a:r>
          </a:p>
        </p:txBody>
      </p:sp>
    </p:spTree>
    <p:extLst>
      <p:ext uri="{BB962C8B-B14F-4D97-AF65-F5344CB8AC3E}">
        <p14:creationId xmlns:p14="http://schemas.microsoft.com/office/powerpoint/2010/main" val="3346904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F3D0182-E8C9-4F14-8AF3-2F71145E2D86}"/>
              </a:ext>
            </a:extLst>
          </p:cNvPr>
          <p:cNvSpPr txBox="1"/>
          <p:nvPr/>
        </p:nvSpPr>
        <p:spPr>
          <a:xfrm>
            <a:off x="2564484" y="2590299"/>
            <a:ext cx="95205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>
                <a:latin typeface="Comic Sans MS" panose="030F0702030302020204" pitchFamily="66" charset="0"/>
              </a:rPr>
              <a:t>Ble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wyt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ti’n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byw</a:t>
            </a:r>
            <a:r>
              <a:rPr lang="en-GB" sz="8000" dirty="0">
                <a:latin typeface="Comic Sans MS" panose="030F0702030302020204" pitchFamily="66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3711528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9B350-5768-44A7-B3A0-C4D8CA49E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25D3E-0B0A-4691-899D-FC44D9AB79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 err="1">
                <a:latin typeface="+mj-lt"/>
              </a:rPr>
              <a:t>Sut</a:t>
            </a:r>
            <a:r>
              <a:rPr lang="en-GB" sz="8000" dirty="0">
                <a:latin typeface="+mj-lt"/>
              </a:rPr>
              <a:t> </a:t>
            </a:r>
            <a:r>
              <a:rPr lang="en-GB" sz="8000" dirty="0" err="1">
                <a:latin typeface="+mj-lt"/>
              </a:rPr>
              <a:t>wyt</a:t>
            </a:r>
            <a:r>
              <a:rPr lang="en-GB" sz="8000" dirty="0">
                <a:latin typeface="+mj-lt"/>
              </a:rPr>
              <a:t> </a:t>
            </a:r>
            <a:r>
              <a:rPr lang="en-GB" sz="8000" dirty="0" err="1">
                <a:latin typeface="+mj-lt"/>
              </a:rPr>
              <a:t>ti</a:t>
            </a:r>
            <a:r>
              <a:rPr lang="en-GB" sz="8000" dirty="0">
                <a:latin typeface="+mj-lt"/>
              </a:rPr>
              <a:t> </a:t>
            </a:r>
            <a:r>
              <a:rPr lang="en-GB" sz="8000" dirty="0" err="1">
                <a:latin typeface="+mj-lt"/>
              </a:rPr>
              <a:t>heddiw</a:t>
            </a:r>
            <a:r>
              <a:rPr lang="en-GB" sz="8000" dirty="0">
                <a:latin typeface="+mj-lt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234856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ED9D2-A9B2-40F5-89BA-F76CB9443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8F68C-1FE4-4103-9535-E8AB8C762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/>
              <a:t>Beth </a:t>
            </a:r>
            <a:r>
              <a:rPr lang="en-GB" sz="8000" dirty="0" err="1"/>
              <a:t>ydy</a:t>
            </a:r>
            <a:r>
              <a:rPr lang="en-GB" sz="8000" dirty="0"/>
              <a:t> </a:t>
            </a:r>
            <a:r>
              <a:rPr lang="en-GB" sz="8000" dirty="0" err="1"/>
              <a:t>dy</a:t>
            </a:r>
            <a:r>
              <a:rPr lang="en-GB" sz="8000" dirty="0"/>
              <a:t> </a:t>
            </a:r>
            <a:r>
              <a:rPr lang="en-GB" sz="8000" dirty="0" err="1"/>
              <a:t>oed</a:t>
            </a:r>
            <a:r>
              <a:rPr lang="en-GB" sz="8000" dirty="0"/>
              <a:t> di? </a:t>
            </a:r>
          </a:p>
        </p:txBody>
      </p:sp>
    </p:spTree>
    <p:extLst>
      <p:ext uri="{BB962C8B-B14F-4D97-AF65-F5344CB8AC3E}">
        <p14:creationId xmlns:p14="http://schemas.microsoft.com/office/powerpoint/2010/main" val="3854608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4E0F9-EACA-4C20-B00B-F505BE923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0" y="236446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 err="1"/>
              <a:t>Dewch</a:t>
            </a:r>
            <a:r>
              <a:rPr lang="en-GB" sz="8000" dirty="0"/>
              <a:t> i </a:t>
            </a:r>
            <a:r>
              <a:rPr lang="en-GB" sz="8000" dirty="0" err="1"/>
              <a:t>ddechrau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4273729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D0E8C-3D60-4129-B598-DBEF61499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253331"/>
            <a:ext cx="11195957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8000" dirty="0"/>
              <a:t>Y </a:t>
            </a:r>
            <a:r>
              <a:rPr lang="en-GB" sz="8000" dirty="0" err="1"/>
              <a:t>ddyddiad</a:t>
            </a:r>
            <a:r>
              <a:rPr lang="en-GB" sz="8000" dirty="0"/>
              <a:t> </a:t>
            </a:r>
            <a:r>
              <a:rPr lang="en-GB" sz="8000" dirty="0" err="1"/>
              <a:t>heddiw</a:t>
            </a:r>
            <a:r>
              <a:rPr lang="en-GB" sz="8000" dirty="0"/>
              <a:t> </a:t>
            </a:r>
            <a:r>
              <a:rPr lang="en-GB" sz="8000" dirty="0" err="1"/>
              <a:t>yw</a:t>
            </a:r>
            <a:r>
              <a:rPr lang="en-GB" sz="8000" dirty="0"/>
              <a:t> </a:t>
            </a:r>
            <a:r>
              <a:rPr lang="en-GB" sz="8000" dirty="0" err="1"/>
              <a:t>Dydd</a:t>
            </a:r>
            <a:r>
              <a:rPr lang="en-GB" sz="8000" dirty="0"/>
              <a:t> </a:t>
            </a:r>
            <a:r>
              <a:rPr lang="en-GB" sz="8000" dirty="0" err="1"/>
              <a:t>Mawrth</a:t>
            </a:r>
            <a:r>
              <a:rPr lang="en-GB" sz="8000" dirty="0"/>
              <a:t> y </a:t>
            </a:r>
            <a:r>
              <a:rPr lang="en-GB" sz="8000" dirty="0" err="1"/>
              <a:t>pumed</a:t>
            </a:r>
            <a:r>
              <a:rPr lang="en-GB" sz="8000" dirty="0"/>
              <a:t> </a:t>
            </a:r>
            <a:r>
              <a:rPr lang="en-GB" sz="8000" dirty="0" err="1"/>
              <a:t>ar</a:t>
            </a:r>
            <a:r>
              <a:rPr lang="en-GB" sz="8000" dirty="0"/>
              <a:t> </a:t>
            </a:r>
            <a:r>
              <a:rPr lang="en-GB" sz="8000" dirty="0" err="1"/>
              <a:t>hugain</a:t>
            </a:r>
            <a:r>
              <a:rPr lang="en-GB" sz="8000" dirty="0"/>
              <a:t> o </a:t>
            </a:r>
            <a:r>
              <a:rPr lang="en-GB" sz="8000" dirty="0" err="1"/>
              <a:t>Chwefror</a:t>
            </a:r>
            <a:r>
              <a:rPr lang="en-GB" sz="8000" dirty="0"/>
              <a:t> da </a:t>
            </a:r>
            <a:r>
              <a:rPr lang="en-GB" sz="8000" dirty="0" err="1"/>
              <a:t>ddeg</a:t>
            </a:r>
            <a:r>
              <a:rPr lang="en-GB" sz="8000" dirty="0"/>
              <a:t> </a:t>
            </a:r>
            <a:r>
              <a:rPr lang="en-GB" sz="8000" dirty="0" err="1"/>
              <a:t>dau</a:t>
            </a:r>
            <a:r>
              <a:rPr lang="en-GB" sz="8000" dirty="0"/>
              <a:t> </a:t>
            </a:r>
            <a:r>
              <a:rPr lang="en-GB" sz="8000" dirty="0" err="1"/>
              <a:t>ddeg</a:t>
            </a:r>
            <a:r>
              <a:rPr lang="en-GB" sz="80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52408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F2D2B-9760-4B7C-B619-10A670C79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463BF-B3F5-4C9B-BA51-D80FBEDC8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 err="1"/>
              <a:t>Dwylo</a:t>
            </a:r>
            <a:r>
              <a:rPr lang="en-GB" sz="8000" dirty="0"/>
              <a:t> I </a:t>
            </a:r>
            <a:r>
              <a:rPr lang="en-GB" sz="8000" dirty="0" err="1"/>
              <a:t>fyny</a:t>
            </a:r>
            <a:r>
              <a:rPr lang="en-GB" sz="8000" dirty="0"/>
              <a:t>. </a:t>
            </a:r>
            <a:r>
              <a:rPr lang="en-GB" sz="8000" dirty="0" err="1"/>
              <a:t>Sut</a:t>
            </a:r>
            <a:r>
              <a:rPr lang="en-GB" sz="8000" dirty="0"/>
              <a:t> </a:t>
            </a:r>
            <a:r>
              <a:rPr lang="en-GB" sz="8000" dirty="0" err="1"/>
              <a:t>mae’r</a:t>
            </a:r>
            <a:r>
              <a:rPr lang="en-GB" sz="8000" dirty="0"/>
              <a:t> </a:t>
            </a:r>
            <a:r>
              <a:rPr lang="en-GB" sz="8000" dirty="0" err="1"/>
              <a:t>tywydd</a:t>
            </a:r>
            <a:r>
              <a:rPr lang="en-GB" sz="8000" dirty="0"/>
              <a:t> </a:t>
            </a:r>
            <a:r>
              <a:rPr lang="en-GB" sz="8000" dirty="0" err="1"/>
              <a:t>heddiw</a:t>
            </a:r>
            <a:r>
              <a:rPr lang="en-GB" sz="8000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657466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EADB9-465A-4F57-B2C1-EA77C6E04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A051D-769E-48B8-A978-F06CB6DCB7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 err="1"/>
              <a:t>Mae’n</a:t>
            </a:r>
            <a:r>
              <a:rPr lang="en-GB" sz="8000" dirty="0"/>
              <a:t> </a:t>
            </a:r>
            <a:r>
              <a:rPr lang="en-GB" sz="8000" dirty="0" err="1"/>
              <a:t>amser</a:t>
            </a:r>
            <a:r>
              <a:rPr lang="en-GB" sz="8000" dirty="0"/>
              <a:t> </a:t>
            </a:r>
            <a:r>
              <a:rPr lang="en-GB" sz="8000" dirty="0" err="1"/>
              <a:t>canu</a:t>
            </a:r>
            <a:r>
              <a:rPr lang="en-GB" sz="8000" dirty="0"/>
              <a:t> </a:t>
            </a:r>
            <a:r>
              <a:rPr lang="en-GB" sz="8000" dirty="0" err="1"/>
              <a:t>nawr</a:t>
            </a:r>
            <a:r>
              <a:rPr lang="en-GB" sz="80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8448979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E95C6-BC3A-458F-8054-794202953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6D25F-484C-4C91-9509-24EC37BED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1443" y="2506662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/>
              <a:t>Beth </a:t>
            </a:r>
            <a:r>
              <a:rPr lang="en-GB" sz="8000" dirty="0" err="1"/>
              <a:t>yw’r</a:t>
            </a:r>
            <a:r>
              <a:rPr lang="en-GB" sz="8000" dirty="0"/>
              <a:t> </a:t>
            </a:r>
            <a:r>
              <a:rPr lang="en-GB" sz="8000" dirty="0" err="1"/>
              <a:t>amser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395796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130F9-EBE1-4FA4-88B2-B4CB3AAD6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A027D-BD3C-403A-BC30-22F1047FD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dirty="0" err="1"/>
              <a:t>Tacluwch</a:t>
            </a:r>
            <a:r>
              <a:rPr lang="en-GB" sz="6000" dirty="0"/>
              <a:t> </a:t>
            </a:r>
            <a:r>
              <a:rPr lang="en-GB" sz="6000" dirty="0" err="1"/>
              <a:t>os</a:t>
            </a:r>
            <a:r>
              <a:rPr lang="en-GB" sz="6000" dirty="0"/>
              <a:t> </a:t>
            </a:r>
            <a:r>
              <a:rPr lang="en-GB" sz="6000" dirty="0" err="1"/>
              <a:t>gwelwch</a:t>
            </a:r>
            <a:r>
              <a:rPr lang="en-GB" sz="6000" dirty="0"/>
              <a:t> yn </a:t>
            </a:r>
            <a:r>
              <a:rPr lang="en-GB" sz="6000" dirty="0" err="1"/>
              <a:t>dda</a:t>
            </a:r>
            <a:r>
              <a:rPr lang="en-GB" sz="6000" dirty="0"/>
              <a:t> a </a:t>
            </a:r>
            <a:r>
              <a:rPr lang="en-GB" sz="6000" dirty="0" err="1"/>
              <a:t>rhowch</a:t>
            </a:r>
            <a:r>
              <a:rPr lang="en-GB" sz="6000" dirty="0"/>
              <a:t> </a:t>
            </a:r>
            <a:r>
              <a:rPr lang="en-GB" sz="6000" dirty="0" err="1"/>
              <a:t>eich</a:t>
            </a:r>
            <a:r>
              <a:rPr lang="en-GB" sz="6000" dirty="0"/>
              <a:t> </a:t>
            </a:r>
            <a:r>
              <a:rPr lang="en-GB" sz="6000" dirty="0" err="1"/>
              <a:t>cadair</a:t>
            </a:r>
            <a:r>
              <a:rPr lang="en-GB" sz="6000" dirty="0"/>
              <a:t> o dan y bwrdd. </a:t>
            </a:r>
            <a:r>
              <a:rPr lang="en-GB" sz="6000" dirty="0" err="1"/>
              <a:t>Gwenewch</a:t>
            </a:r>
            <a:r>
              <a:rPr lang="en-GB" sz="6000" dirty="0"/>
              <a:t> </a:t>
            </a:r>
            <a:r>
              <a:rPr lang="en-GB" sz="6000" dirty="0" err="1"/>
              <a:t>rhes</a:t>
            </a:r>
            <a:r>
              <a:rPr lang="en-GB" sz="6000" dirty="0"/>
              <a:t> </a:t>
            </a:r>
            <a:r>
              <a:rPr lang="en-GB" sz="6000" dirty="0" err="1"/>
              <a:t>wrth</a:t>
            </a:r>
            <a:r>
              <a:rPr lang="en-GB" sz="6000" dirty="0"/>
              <a:t> y </a:t>
            </a:r>
            <a:r>
              <a:rPr lang="en-GB" sz="6000" dirty="0" err="1"/>
              <a:t>drws</a:t>
            </a:r>
            <a:r>
              <a:rPr lang="en-GB" sz="6000" dirty="0"/>
              <a:t> </a:t>
            </a:r>
            <a:r>
              <a:rPr lang="en-GB" sz="6000" dirty="0" err="1"/>
              <a:t>achos</a:t>
            </a:r>
            <a:r>
              <a:rPr lang="en-GB" sz="6000" dirty="0"/>
              <a:t> </a:t>
            </a:r>
            <a:r>
              <a:rPr lang="en-GB" sz="6000" dirty="0" err="1"/>
              <a:t>maen</a:t>
            </a:r>
            <a:r>
              <a:rPr lang="en-GB" sz="6000" dirty="0"/>
              <a:t> </a:t>
            </a:r>
            <a:r>
              <a:rPr lang="en-GB" sz="6000" dirty="0" err="1"/>
              <a:t>amser</a:t>
            </a:r>
            <a:r>
              <a:rPr lang="en-GB" sz="6000" dirty="0"/>
              <a:t> Chwarae. </a:t>
            </a:r>
          </a:p>
          <a:p>
            <a:pPr marL="0" indent="0">
              <a:buNone/>
            </a:pP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3142832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105</Words>
  <Application>Microsoft Office PowerPoint</Application>
  <PresentationFormat>Widescreen</PresentationFormat>
  <Paragraphs>15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Zoe Lewis</dc:creator>
  <cp:lastModifiedBy>Zoe Lewis</cp:lastModifiedBy>
  <cp:revision>4</cp:revision>
  <dcterms:created xsi:type="dcterms:W3CDTF">2020-02-25T11:08:35Z</dcterms:created>
  <dcterms:modified xsi:type="dcterms:W3CDTF">2020-02-25T11:38:47Z</dcterms:modified>
</cp:coreProperties>
</file>