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 smtClean="0"/>
              <a:t>Measure Phase – Process Analysis and Documentation</a:t>
            </a:r>
            <a:br>
              <a:rPr lang="en-GB" sz="4400" dirty="0" smtClean="0"/>
            </a:br>
            <a:r>
              <a:rPr lang="en-GB" sz="4400" dirty="0"/>
              <a:t/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By Andrew Thorn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23618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131618"/>
            <a:ext cx="9404723" cy="824346"/>
          </a:xfrm>
        </p:spPr>
        <p:txBody>
          <a:bodyPr/>
          <a:lstStyle/>
          <a:p>
            <a:pPr algn="ctr"/>
            <a:r>
              <a:rPr lang="en-GB" sz="4400" dirty="0" smtClean="0"/>
              <a:t>Measure Phase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528" y="1073728"/>
            <a:ext cx="11630890" cy="5541818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The team will focus on gathering the information necessary to complete the project</a:t>
            </a:r>
          </a:p>
          <a:p>
            <a:r>
              <a:rPr lang="en-GB" sz="3200" dirty="0" smtClean="0"/>
              <a:t>First, the team will attempt to define each relevant process in great detail</a:t>
            </a:r>
          </a:p>
          <a:p>
            <a:r>
              <a:rPr lang="en-GB" sz="3200" dirty="0" smtClean="0"/>
              <a:t>It will be necessary to develop a group of metrics appropriate to the processes</a:t>
            </a:r>
          </a:p>
          <a:p>
            <a:r>
              <a:rPr lang="en-GB" sz="3200" dirty="0" smtClean="0"/>
              <a:t>No metric is complete until accompanied by a measurement analysis system that identifies and quantifies any common errors in the metric</a:t>
            </a:r>
          </a:p>
          <a:p>
            <a:r>
              <a:rPr lang="en-GB" sz="3200" dirty="0" smtClean="0"/>
              <a:t>The final general objective of the measure phase is to estimate process baselines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34910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 smtClean="0"/>
              <a:t>Process Maps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727" y="2052918"/>
            <a:ext cx="11568545" cy="4527991"/>
          </a:xfrm>
        </p:spPr>
        <p:txBody>
          <a:bodyPr>
            <a:normAutofit/>
          </a:bodyPr>
          <a:lstStyle/>
          <a:p>
            <a:r>
              <a:rPr lang="en-GB" sz="3200" dirty="0" smtClean="0"/>
              <a:t>In the measure phase, they are used to record the lower process levels and reveal differences in the perceptions of shareholders</a:t>
            </a:r>
          </a:p>
          <a:p>
            <a:r>
              <a:rPr lang="en-GB" sz="3200" dirty="0" smtClean="0"/>
              <a:t>Process maps are good at finding process complexities, shareholders, and inefficient locations</a:t>
            </a:r>
          </a:p>
          <a:p>
            <a:r>
              <a:rPr lang="en-GB" sz="3200" dirty="0" smtClean="0"/>
              <a:t>The goal of process maps is to spot redundant, unnecessary decisions and tasks and to discover ways to simplify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79897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 smtClean="0"/>
              <a:t>Flow Charts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292" y="2052918"/>
            <a:ext cx="11499272" cy="45557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A standard diagramming technique that most people are familiar with</a:t>
            </a:r>
          </a:p>
          <a:p>
            <a:r>
              <a:rPr lang="en-GB" sz="3200" dirty="0" smtClean="0"/>
              <a:t>In the measure phase, </a:t>
            </a:r>
            <a:r>
              <a:rPr lang="en-GB" sz="3200" dirty="0" smtClean="0"/>
              <a:t>flow 2 </a:t>
            </a:r>
            <a:r>
              <a:rPr lang="en-GB" sz="3200" dirty="0" smtClean="0"/>
              <a:t>charts can be used to map a process as it is currently being performed or to identify how different shareholders perceive a particular process or problem</a:t>
            </a:r>
          </a:p>
          <a:p>
            <a:r>
              <a:rPr lang="en-GB" sz="3200" dirty="0" smtClean="0"/>
              <a:t>Look for a preponderance of decision points, as this may lead to unnecessary delays or adverse variations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22316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 smtClean="0"/>
              <a:t>Analyse Work Documents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2052918"/>
            <a:ext cx="10943216" cy="4195481"/>
          </a:xfrm>
        </p:spPr>
        <p:txBody>
          <a:bodyPr>
            <a:normAutofit/>
          </a:bodyPr>
          <a:lstStyle/>
          <a:p>
            <a:r>
              <a:rPr lang="en-GB" sz="3200" dirty="0" smtClean="0"/>
              <a:t>Deconstructing the process from manuals and other instruction or training documents</a:t>
            </a:r>
          </a:p>
          <a:p>
            <a:r>
              <a:rPr lang="en-GB" sz="3200" dirty="0" smtClean="0"/>
              <a:t>Use to produce the various process and work flow diagrams</a:t>
            </a:r>
          </a:p>
          <a:p>
            <a:r>
              <a:rPr lang="en-GB" sz="3200" dirty="0" smtClean="0"/>
              <a:t>Danger is that actual process may deviate from the documented process so best to observe and record the actual process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205178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2479</TotalTime>
  <Words>254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Measure Phase – Process Analysis and Documentation  </vt:lpstr>
      <vt:lpstr>Measure Phase</vt:lpstr>
      <vt:lpstr>Process Maps</vt:lpstr>
      <vt:lpstr>Flow Charts</vt:lpstr>
      <vt:lpstr>Analyse Work Documents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Measure Phase – Process Analysis and Documentation</dc:title>
  <dc:creator>Andrew Thorn</dc:creator>
  <cp:lastModifiedBy>Andrew Thorn</cp:lastModifiedBy>
  <cp:revision>9</cp:revision>
  <dcterms:created xsi:type="dcterms:W3CDTF">2021-01-26T23:52:27Z</dcterms:created>
  <dcterms:modified xsi:type="dcterms:W3CDTF">2021-02-12T18:20:58Z</dcterms:modified>
</cp:coreProperties>
</file>