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24" r:id="rId5"/>
    <p:sldId id="2528" r:id="rId6"/>
    <p:sldId id="2525" r:id="rId7"/>
    <p:sldId id="2526" r:id="rId8"/>
    <p:sldId id="2527" r:id="rId9"/>
    <p:sldId id="2529" r:id="rId10"/>
    <p:sldId id="2530" r:id="rId11"/>
    <p:sldId id="253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12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74"/>
  </p:normalViewPr>
  <p:slideViewPr>
    <p:cSldViewPr snapToGrid="0" snapToObjects="1" showGuides="1">
      <p:cViewPr varScale="1">
        <p:scale>
          <a:sx n="78" d="100"/>
          <a:sy n="78" d="100"/>
        </p:scale>
        <p:origin x="878" y="62"/>
      </p:cViewPr>
      <p:guideLst>
        <p:guide orient="horz" pos="2112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58" d="100"/>
          <a:sy n="58" d="100"/>
        </p:scale>
        <p:origin x="2491" y="6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1A4FBA-087A-470F-A239-60740162858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8F92FE7-5FF1-43D5-9A89-FCE9FE60A309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 algn="ctr">
            <a:buNone/>
          </a:pPr>
          <a:r>
            <a:rPr lang="en-US" b="1" dirty="0">
              <a:latin typeface="+mj-lt"/>
            </a:rPr>
            <a:t>Purpose</a:t>
          </a:r>
          <a:endParaRPr lang="en-US" dirty="0">
            <a:latin typeface="+mj-lt"/>
          </a:endParaRPr>
        </a:p>
      </dgm:t>
    </dgm:pt>
    <dgm:pt modelId="{A296335B-E25C-41A5-A2FD-DC09544B963F}" type="parTrans" cxnId="{62C9B761-84E0-44A8-BABC-2AF5FCCD452B}">
      <dgm:prSet/>
      <dgm:spPr/>
      <dgm:t>
        <a:bodyPr/>
        <a:lstStyle/>
        <a:p>
          <a:endParaRPr lang="en-US"/>
        </a:p>
      </dgm:t>
    </dgm:pt>
    <dgm:pt modelId="{32A8F6A9-0DD8-4B1B-A98C-D75F700E5458}" type="sibTrans" cxnId="{62C9B761-84E0-44A8-BABC-2AF5FCCD452B}">
      <dgm:prSet/>
      <dgm:spPr/>
      <dgm:t>
        <a:bodyPr/>
        <a:lstStyle/>
        <a:p>
          <a:endParaRPr lang="en-US"/>
        </a:p>
      </dgm:t>
    </dgm:pt>
    <dgm:pt modelId="{C8DA4455-EE03-479B-8437-691725A2AE60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ctr">
            <a:buNone/>
          </a:pPr>
          <a:r>
            <a:rPr lang="en-US" b="1" dirty="0">
              <a:latin typeface="+mj-lt"/>
            </a:rPr>
            <a:t>Objective</a:t>
          </a:r>
          <a:endParaRPr lang="en-US" dirty="0">
            <a:latin typeface="+mj-lt"/>
          </a:endParaRPr>
        </a:p>
      </dgm:t>
    </dgm:pt>
    <dgm:pt modelId="{F20CDD64-5AD7-437A-B7B3-9F9597A82199}" type="parTrans" cxnId="{FC99E982-2D7F-47CF-B46A-E0A159580D06}">
      <dgm:prSet/>
      <dgm:spPr/>
      <dgm:t>
        <a:bodyPr/>
        <a:lstStyle/>
        <a:p>
          <a:endParaRPr lang="en-US"/>
        </a:p>
      </dgm:t>
    </dgm:pt>
    <dgm:pt modelId="{B5B6F828-2523-4378-B609-BB68A6FAB671}" type="sibTrans" cxnId="{FC99E982-2D7F-47CF-B46A-E0A159580D06}">
      <dgm:prSet/>
      <dgm:spPr/>
      <dgm:t>
        <a:bodyPr/>
        <a:lstStyle/>
        <a:p>
          <a:endParaRPr lang="en-US"/>
        </a:p>
      </dgm:t>
    </dgm:pt>
    <dgm:pt modelId="{3829A698-02DE-4B37-B6E1-656C3553D7D6}">
      <dgm:prSet/>
      <dgm:spPr>
        <a:solidFill>
          <a:srgbClr val="00B050"/>
        </a:solidFill>
      </dgm:spPr>
      <dgm:t>
        <a:bodyPr/>
        <a:lstStyle/>
        <a:p>
          <a:pPr algn="ctr">
            <a:buNone/>
          </a:pPr>
          <a:r>
            <a:rPr lang="en-US" b="1" dirty="0">
              <a:latin typeface="+mj-lt"/>
            </a:rPr>
            <a:t>Focus Areas</a:t>
          </a:r>
          <a:endParaRPr lang="en-US" dirty="0">
            <a:latin typeface="+mj-lt"/>
          </a:endParaRPr>
        </a:p>
      </dgm:t>
    </dgm:pt>
    <dgm:pt modelId="{14A9EDFA-D73F-4438-94C7-49CD77EF87FB}" type="parTrans" cxnId="{4D65CFFC-5C19-4175-BA55-472A1E2EDE73}">
      <dgm:prSet/>
      <dgm:spPr/>
      <dgm:t>
        <a:bodyPr/>
        <a:lstStyle/>
        <a:p>
          <a:endParaRPr lang="en-US"/>
        </a:p>
      </dgm:t>
    </dgm:pt>
    <dgm:pt modelId="{D519D66E-A475-4AE3-A8C5-B92B0BB38BBC}" type="sibTrans" cxnId="{4D65CFFC-5C19-4175-BA55-472A1E2EDE73}">
      <dgm:prSet/>
      <dgm:spPr/>
      <dgm:t>
        <a:bodyPr/>
        <a:lstStyle/>
        <a:p>
          <a:endParaRPr lang="en-US"/>
        </a:p>
      </dgm:t>
    </dgm:pt>
    <dgm:pt modelId="{A6F41C94-302F-43BA-A006-94D19638C4AF}">
      <dgm:prSet/>
      <dgm:spPr/>
      <dgm:t>
        <a:bodyPr/>
        <a:lstStyle/>
        <a:p>
          <a:pPr>
            <a:buFont typeface="Wingdings" panose="05000000000000000000" pitchFamily="2" charset="2"/>
            <a:buChar char="ü"/>
          </a:pPr>
          <a:r>
            <a:rPr lang="en-US" dirty="0">
              <a:solidFill>
                <a:schemeClr val="tx2"/>
              </a:solidFill>
              <a:latin typeface="+mj-lt"/>
            </a:rPr>
            <a:t>Determine the main strengths and weaknesses.</a:t>
          </a:r>
        </a:p>
      </dgm:t>
    </dgm:pt>
    <dgm:pt modelId="{DB76FF07-C075-4D1F-BCF6-A888C873C5E5}" type="parTrans" cxnId="{E27CCD9A-49A5-49D8-AB84-C2991E752F39}">
      <dgm:prSet/>
      <dgm:spPr/>
      <dgm:t>
        <a:bodyPr/>
        <a:lstStyle/>
        <a:p>
          <a:endParaRPr lang="en-US"/>
        </a:p>
      </dgm:t>
    </dgm:pt>
    <dgm:pt modelId="{2C1A87C7-213B-4895-89C5-DD82E2D93B39}" type="sibTrans" cxnId="{E27CCD9A-49A5-49D8-AB84-C2991E752F39}">
      <dgm:prSet/>
      <dgm:spPr/>
      <dgm:t>
        <a:bodyPr/>
        <a:lstStyle/>
        <a:p>
          <a:endParaRPr lang="en-US"/>
        </a:p>
      </dgm:t>
    </dgm:pt>
    <dgm:pt modelId="{56D1D560-17D7-4E8D-976C-6BEC994FF47A}">
      <dgm:prSet/>
      <dgm:spPr/>
      <dgm:t>
        <a:bodyPr/>
        <a:lstStyle/>
        <a:p>
          <a:pPr algn="just">
            <a:buFont typeface="Wingdings" panose="05000000000000000000" pitchFamily="2" charset="2"/>
            <a:buChar char="§"/>
          </a:pPr>
          <a:r>
            <a:rPr lang="en-US" dirty="0">
              <a:solidFill>
                <a:schemeClr val="tx2"/>
              </a:solidFill>
              <a:latin typeface="+mj-lt"/>
            </a:rPr>
            <a:t>To explore my personal strengths, weaknesses, opportunities, and threats (SWOT) to support professional development in the UK Health and Social Care sector (Humphrey, 2005).</a:t>
          </a:r>
        </a:p>
      </dgm:t>
    </dgm:pt>
    <dgm:pt modelId="{FB143A00-BCDB-4B2F-8216-47F6BFE171D5}" type="parTrans" cxnId="{12360FCE-F84A-49A1-BBED-5FA94C9646E4}">
      <dgm:prSet/>
      <dgm:spPr/>
      <dgm:t>
        <a:bodyPr/>
        <a:lstStyle/>
        <a:p>
          <a:endParaRPr lang="en-US"/>
        </a:p>
      </dgm:t>
    </dgm:pt>
    <dgm:pt modelId="{6C46346C-8CDF-44AC-950B-A193C8573C90}" type="sibTrans" cxnId="{12360FCE-F84A-49A1-BBED-5FA94C9646E4}">
      <dgm:prSet/>
      <dgm:spPr/>
      <dgm:t>
        <a:bodyPr/>
        <a:lstStyle/>
        <a:p>
          <a:endParaRPr lang="en-US"/>
        </a:p>
      </dgm:t>
    </dgm:pt>
    <dgm:pt modelId="{60D39AED-833C-4410-A01F-275CF07DBC15}">
      <dgm:prSet/>
      <dgm:spPr/>
      <dgm:t>
        <a:bodyPr/>
        <a:lstStyle/>
        <a:p>
          <a:pPr algn="just">
            <a:buFont typeface="Wingdings" panose="05000000000000000000" pitchFamily="2" charset="2"/>
            <a:buChar char="§"/>
          </a:pPr>
          <a:r>
            <a:rPr lang="en-US" dirty="0">
              <a:solidFill>
                <a:schemeClr val="tx2"/>
              </a:solidFill>
              <a:latin typeface="+mj-lt"/>
            </a:rPr>
            <a:t>Show how self-awareness and strategic planning would help me advance my career towards nursing.</a:t>
          </a:r>
        </a:p>
      </dgm:t>
    </dgm:pt>
    <dgm:pt modelId="{61DB1B35-AEB7-4C6B-92E9-BA92B247DCE5}" type="parTrans" cxnId="{1D407F23-7290-442B-86DC-11DA666489E2}">
      <dgm:prSet/>
      <dgm:spPr/>
      <dgm:t>
        <a:bodyPr/>
        <a:lstStyle/>
        <a:p>
          <a:endParaRPr lang="en-US"/>
        </a:p>
      </dgm:t>
    </dgm:pt>
    <dgm:pt modelId="{9B1693A7-652A-4B67-BB86-9A4275F4D614}" type="sibTrans" cxnId="{1D407F23-7290-442B-86DC-11DA666489E2}">
      <dgm:prSet/>
      <dgm:spPr/>
      <dgm:t>
        <a:bodyPr/>
        <a:lstStyle/>
        <a:p>
          <a:endParaRPr lang="en-US"/>
        </a:p>
      </dgm:t>
    </dgm:pt>
    <dgm:pt modelId="{9C99EB3A-D962-4111-879D-C2B46197E972}">
      <dgm:prSet/>
      <dgm:spPr/>
      <dgm:t>
        <a:bodyPr/>
        <a:lstStyle/>
        <a:p>
          <a:pPr>
            <a:buFont typeface="Wingdings" panose="05000000000000000000" pitchFamily="2" charset="2"/>
            <a:buChar char="ü"/>
          </a:pPr>
          <a:r>
            <a:rPr lang="en-US" dirty="0">
              <a:solidFill>
                <a:schemeClr val="tx2"/>
              </a:solidFill>
              <a:latin typeface="+mj-lt"/>
            </a:rPr>
            <a:t>Point out opportunities and threats.</a:t>
          </a:r>
        </a:p>
      </dgm:t>
    </dgm:pt>
    <dgm:pt modelId="{3CD58126-B0EC-49F6-B02C-10176448D82C}" type="parTrans" cxnId="{8020EB21-6A4E-4CB2-9CF1-6CC46398FD9B}">
      <dgm:prSet/>
      <dgm:spPr/>
      <dgm:t>
        <a:bodyPr/>
        <a:lstStyle/>
        <a:p>
          <a:endParaRPr lang="en-US"/>
        </a:p>
      </dgm:t>
    </dgm:pt>
    <dgm:pt modelId="{6AA085AC-29BD-4C7E-B354-B2C72F8A11AB}" type="sibTrans" cxnId="{8020EB21-6A4E-4CB2-9CF1-6CC46398FD9B}">
      <dgm:prSet/>
      <dgm:spPr/>
      <dgm:t>
        <a:bodyPr/>
        <a:lstStyle/>
        <a:p>
          <a:endParaRPr lang="en-US"/>
        </a:p>
      </dgm:t>
    </dgm:pt>
    <dgm:pt modelId="{3F387AEC-4680-470C-9291-1040B2061078}">
      <dgm:prSet/>
      <dgm:spPr/>
      <dgm:t>
        <a:bodyPr/>
        <a:lstStyle/>
        <a:p>
          <a:pPr>
            <a:buFont typeface="Wingdings" panose="05000000000000000000" pitchFamily="2" charset="2"/>
            <a:buChar char="ü"/>
          </a:pPr>
          <a:r>
            <a:rPr lang="en-US" dirty="0">
              <a:solidFill>
                <a:schemeClr val="tx2"/>
              </a:solidFill>
              <a:latin typeface="+mj-lt"/>
            </a:rPr>
            <a:t>Demonstrate how I will use strengths and opportunities to deal with weaknesses and reduce threats.</a:t>
          </a:r>
        </a:p>
      </dgm:t>
    </dgm:pt>
    <dgm:pt modelId="{1C6A92A5-F3D8-4749-961B-593DB67DDFB0}" type="parTrans" cxnId="{6070718C-56FB-4AE2-9321-FA4C50E1F888}">
      <dgm:prSet/>
      <dgm:spPr/>
      <dgm:t>
        <a:bodyPr/>
        <a:lstStyle/>
        <a:p>
          <a:endParaRPr lang="en-US"/>
        </a:p>
      </dgm:t>
    </dgm:pt>
    <dgm:pt modelId="{DBC9B02A-07CB-43B0-ABAD-5EABA45122DA}" type="sibTrans" cxnId="{6070718C-56FB-4AE2-9321-FA4C50E1F888}">
      <dgm:prSet/>
      <dgm:spPr/>
      <dgm:t>
        <a:bodyPr/>
        <a:lstStyle/>
        <a:p>
          <a:endParaRPr lang="en-US"/>
        </a:p>
      </dgm:t>
    </dgm:pt>
    <dgm:pt modelId="{92EA5E13-2116-4E8C-B737-AB87E5EAC456}" type="pres">
      <dgm:prSet presAssocID="{9F1A4FBA-087A-470F-A239-607401628583}" presName="linear" presStyleCnt="0">
        <dgm:presLayoutVars>
          <dgm:animLvl val="lvl"/>
          <dgm:resizeHandles val="exact"/>
        </dgm:presLayoutVars>
      </dgm:prSet>
      <dgm:spPr/>
    </dgm:pt>
    <dgm:pt modelId="{3E97CBC9-B730-4D68-B60E-7EBC1075F674}" type="pres">
      <dgm:prSet presAssocID="{58F92FE7-5FF1-43D5-9A89-FCE9FE60A309}" presName="parentText" presStyleLbl="node1" presStyleIdx="0" presStyleCnt="3">
        <dgm:presLayoutVars>
          <dgm:chMax val="0"/>
          <dgm:bulletEnabled val="1"/>
        </dgm:presLayoutVars>
      </dgm:prSet>
      <dgm:spPr>
        <a:prstGeom prst="homePlate">
          <a:avLst/>
        </a:prstGeom>
      </dgm:spPr>
    </dgm:pt>
    <dgm:pt modelId="{04B4C554-6CA3-4FB2-8706-B92074B83548}" type="pres">
      <dgm:prSet presAssocID="{58F92FE7-5FF1-43D5-9A89-FCE9FE60A309}" presName="childText" presStyleLbl="revTx" presStyleIdx="0" presStyleCnt="3">
        <dgm:presLayoutVars>
          <dgm:bulletEnabled val="1"/>
        </dgm:presLayoutVars>
      </dgm:prSet>
      <dgm:spPr>
        <a:prstGeom prst="rect">
          <a:avLst/>
        </a:prstGeom>
      </dgm:spPr>
    </dgm:pt>
    <dgm:pt modelId="{A1812B84-25F6-4850-B165-77A06993501F}" type="pres">
      <dgm:prSet presAssocID="{C8DA4455-EE03-479B-8437-691725A2AE60}" presName="parentText" presStyleLbl="node1" presStyleIdx="1" presStyleCnt="3">
        <dgm:presLayoutVars>
          <dgm:chMax val="0"/>
          <dgm:bulletEnabled val="1"/>
        </dgm:presLayoutVars>
      </dgm:prSet>
      <dgm:spPr>
        <a:prstGeom prst="homePlate">
          <a:avLst/>
        </a:prstGeom>
      </dgm:spPr>
    </dgm:pt>
    <dgm:pt modelId="{396807D8-ABF5-46DA-A180-E2EA2FA1F8CC}" type="pres">
      <dgm:prSet presAssocID="{C8DA4455-EE03-479B-8437-691725A2AE60}" presName="childText" presStyleLbl="revTx" presStyleIdx="1" presStyleCnt="3">
        <dgm:presLayoutVars>
          <dgm:bulletEnabled val="1"/>
        </dgm:presLayoutVars>
      </dgm:prSet>
      <dgm:spPr>
        <a:prstGeom prst="rect">
          <a:avLst/>
        </a:prstGeom>
      </dgm:spPr>
    </dgm:pt>
    <dgm:pt modelId="{3A789166-F544-4477-B95D-A4DB53F2538F}" type="pres">
      <dgm:prSet presAssocID="{3829A698-02DE-4B37-B6E1-656C3553D7D6}" presName="parentText" presStyleLbl="node1" presStyleIdx="2" presStyleCnt="3">
        <dgm:presLayoutVars>
          <dgm:chMax val="0"/>
          <dgm:bulletEnabled val="1"/>
        </dgm:presLayoutVars>
      </dgm:prSet>
      <dgm:spPr>
        <a:prstGeom prst="homePlate">
          <a:avLst/>
        </a:prstGeom>
      </dgm:spPr>
    </dgm:pt>
    <dgm:pt modelId="{9743EB90-1293-41D8-81C7-903F6E41B69A}" type="pres">
      <dgm:prSet presAssocID="{3829A698-02DE-4B37-B6E1-656C3553D7D6}" presName="childText" presStyleLbl="revTx" presStyleIdx="2" presStyleCnt="3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F5203603-C814-4233-BF87-93E47A197D99}" type="presOf" srcId="{58F92FE7-5FF1-43D5-9A89-FCE9FE60A309}" destId="{3E97CBC9-B730-4D68-B60E-7EBC1075F674}" srcOrd="0" destOrd="0" presId="urn:microsoft.com/office/officeart/2005/8/layout/vList2"/>
    <dgm:cxn modelId="{E3F58907-2E13-498A-9784-05C3CF5572BE}" type="presOf" srcId="{3829A698-02DE-4B37-B6E1-656C3553D7D6}" destId="{3A789166-F544-4477-B95D-A4DB53F2538F}" srcOrd="0" destOrd="0" presId="urn:microsoft.com/office/officeart/2005/8/layout/vList2"/>
    <dgm:cxn modelId="{8020EB21-6A4E-4CB2-9CF1-6CC46398FD9B}" srcId="{3829A698-02DE-4B37-B6E1-656C3553D7D6}" destId="{9C99EB3A-D962-4111-879D-C2B46197E972}" srcOrd="1" destOrd="0" parTransId="{3CD58126-B0EC-49F6-B02C-10176448D82C}" sibTransId="{6AA085AC-29BD-4C7E-B354-B2C72F8A11AB}"/>
    <dgm:cxn modelId="{1D407F23-7290-442B-86DC-11DA666489E2}" srcId="{C8DA4455-EE03-479B-8437-691725A2AE60}" destId="{60D39AED-833C-4410-A01F-275CF07DBC15}" srcOrd="0" destOrd="0" parTransId="{61DB1B35-AEB7-4C6B-92E9-BA92B247DCE5}" sibTransId="{9B1693A7-652A-4B67-BB86-9A4275F4D614}"/>
    <dgm:cxn modelId="{C36EF237-C3EB-4A82-9697-DEAF429F76FF}" type="presOf" srcId="{56D1D560-17D7-4E8D-976C-6BEC994FF47A}" destId="{04B4C554-6CA3-4FB2-8706-B92074B83548}" srcOrd="0" destOrd="0" presId="urn:microsoft.com/office/officeart/2005/8/layout/vList2"/>
    <dgm:cxn modelId="{62C9B761-84E0-44A8-BABC-2AF5FCCD452B}" srcId="{9F1A4FBA-087A-470F-A239-607401628583}" destId="{58F92FE7-5FF1-43D5-9A89-FCE9FE60A309}" srcOrd="0" destOrd="0" parTransId="{A296335B-E25C-41A5-A2FD-DC09544B963F}" sibTransId="{32A8F6A9-0DD8-4B1B-A98C-D75F700E5458}"/>
    <dgm:cxn modelId="{7FD29048-7460-411F-9CA3-A6558720D037}" type="presOf" srcId="{3F387AEC-4680-470C-9291-1040B2061078}" destId="{9743EB90-1293-41D8-81C7-903F6E41B69A}" srcOrd="0" destOrd="2" presId="urn:microsoft.com/office/officeart/2005/8/layout/vList2"/>
    <dgm:cxn modelId="{FC99E982-2D7F-47CF-B46A-E0A159580D06}" srcId="{9F1A4FBA-087A-470F-A239-607401628583}" destId="{C8DA4455-EE03-479B-8437-691725A2AE60}" srcOrd="1" destOrd="0" parTransId="{F20CDD64-5AD7-437A-B7B3-9F9597A82199}" sibTransId="{B5B6F828-2523-4378-B609-BB68A6FAB671}"/>
    <dgm:cxn modelId="{1C8FF48B-CD95-4013-B0DB-DAFABB69FF68}" type="presOf" srcId="{9C99EB3A-D962-4111-879D-C2B46197E972}" destId="{9743EB90-1293-41D8-81C7-903F6E41B69A}" srcOrd="0" destOrd="1" presId="urn:microsoft.com/office/officeart/2005/8/layout/vList2"/>
    <dgm:cxn modelId="{6070718C-56FB-4AE2-9321-FA4C50E1F888}" srcId="{3829A698-02DE-4B37-B6E1-656C3553D7D6}" destId="{3F387AEC-4680-470C-9291-1040B2061078}" srcOrd="2" destOrd="0" parTransId="{1C6A92A5-F3D8-4749-961B-593DB67DDFB0}" sibTransId="{DBC9B02A-07CB-43B0-ABAD-5EABA45122DA}"/>
    <dgm:cxn modelId="{E27CCD9A-49A5-49D8-AB84-C2991E752F39}" srcId="{3829A698-02DE-4B37-B6E1-656C3553D7D6}" destId="{A6F41C94-302F-43BA-A006-94D19638C4AF}" srcOrd="0" destOrd="0" parTransId="{DB76FF07-C075-4D1F-BCF6-A888C873C5E5}" sibTransId="{2C1A87C7-213B-4895-89C5-DD82E2D93B39}"/>
    <dgm:cxn modelId="{239489A1-50ED-4749-B4D7-B2CD139B2D2C}" type="presOf" srcId="{A6F41C94-302F-43BA-A006-94D19638C4AF}" destId="{9743EB90-1293-41D8-81C7-903F6E41B69A}" srcOrd="0" destOrd="0" presId="urn:microsoft.com/office/officeart/2005/8/layout/vList2"/>
    <dgm:cxn modelId="{7C7F6AAA-7727-4B6D-A287-FB888F5991F7}" type="presOf" srcId="{60D39AED-833C-4410-A01F-275CF07DBC15}" destId="{396807D8-ABF5-46DA-A180-E2EA2FA1F8CC}" srcOrd="0" destOrd="0" presId="urn:microsoft.com/office/officeart/2005/8/layout/vList2"/>
    <dgm:cxn modelId="{CEC1ACCA-A7C1-4032-AD2C-6C66BE9FDE7A}" type="presOf" srcId="{C8DA4455-EE03-479B-8437-691725A2AE60}" destId="{A1812B84-25F6-4850-B165-77A06993501F}" srcOrd="0" destOrd="0" presId="urn:microsoft.com/office/officeart/2005/8/layout/vList2"/>
    <dgm:cxn modelId="{12360FCE-F84A-49A1-BBED-5FA94C9646E4}" srcId="{58F92FE7-5FF1-43D5-9A89-FCE9FE60A309}" destId="{56D1D560-17D7-4E8D-976C-6BEC994FF47A}" srcOrd="0" destOrd="0" parTransId="{FB143A00-BCDB-4B2F-8216-47F6BFE171D5}" sibTransId="{6C46346C-8CDF-44AC-950B-A193C8573C90}"/>
    <dgm:cxn modelId="{4F8FC6F1-5AFB-4D05-9FEE-1FA0B5078E0E}" type="presOf" srcId="{9F1A4FBA-087A-470F-A239-607401628583}" destId="{92EA5E13-2116-4E8C-B737-AB87E5EAC456}" srcOrd="0" destOrd="0" presId="urn:microsoft.com/office/officeart/2005/8/layout/vList2"/>
    <dgm:cxn modelId="{4D65CFFC-5C19-4175-BA55-472A1E2EDE73}" srcId="{9F1A4FBA-087A-470F-A239-607401628583}" destId="{3829A698-02DE-4B37-B6E1-656C3553D7D6}" srcOrd="2" destOrd="0" parTransId="{14A9EDFA-D73F-4438-94C7-49CD77EF87FB}" sibTransId="{D519D66E-A475-4AE3-A8C5-B92B0BB38BBC}"/>
    <dgm:cxn modelId="{E7CCB491-16BE-4C6F-9459-5DD830331B09}" type="presParOf" srcId="{92EA5E13-2116-4E8C-B737-AB87E5EAC456}" destId="{3E97CBC9-B730-4D68-B60E-7EBC1075F674}" srcOrd="0" destOrd="0" presId="urn:microsoft.com/office/officeart/2005/8/layout/vList2"/>
    <dgm:cxn modelId="{37B592CF-B621-45D2-8C6A-190FBD4951B1}" type="presParOf" srcId="{92EA5E13-2116-4E8C-B737-AB87E5EAC456}" destId="{04B4C554-6CA3-4FB2-8706-B92074B83548}" srcOrd="1" destOrd="0" presId="urn:microsoft.com/office/officeart/2005/8/layout/vList2"/>
    <dgm:cxn modelId="{3B8B22FA-0318-4DE2-802B-08607B21EDD5}" type="presParOf" srcId="{92EA5E13-2116-4E8C-B737-AB87E5EAC456}" destId="{A1812B84-25F6-4850-B165-77A06993501F}" srcOrd="2" destOrd="0" presId="urn:microsoft.com/office/officeart/2005/8/layout/vList2"/>
    <dgm:cxn modelId="{6311CBBC-ACBD-4F87-A006-FE200EC90842}" type="presParOf" srcId="{92EA5E13-2116-4E8C-B737-AB87E5EAC456}" destId="{396807D8-ABF5-46DA-A180-E2EA2FA1F8CC}" srcOrd="3" destOrd="0" presId="urn:microsoft.com/office/officeart/2005/8/layout/vList2"/>
    <dgm:cxn modelId="{915C2970-CB56-4E0D-A908-1CAE5B0DE69C}" type="presParOf" srcId="{92EA5E13-2116-4E8C-B737-AB87E5EAC456}" destId="{3A789166-F544-4477-B95D-A4DB53F2538F}" srcOrd="4" destOrd="0" presId="urn:microsoft.com/office/officeart/2005/8/layout/vList2"/>
    <dgm:cxn modelId="{2C02C0A0-A3B4-4C3E-931E-588CF54CEA47}" type="presParOf" srcId="{92EA5E13-2116-4E8C-B737-AB87E5EAC456}" destId="{9743EB90-1293-41D8-81C7-903F6E41B69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FF4BB1-1403-4CEB-90E1-2D6D69933E9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F50AAEC-6804-497F-AD46-1A1A9FC2727B}">
      <dgm:prSet/>
      <dgm:spPr/>
      <dgm:t>
        <a:bodyPr anchor="ctr"/>
        <a:lstStyle/>
        <a:p>
          <a:r>
            <a:rPr lang="en-US" b="0" i="0" dirty="0">
              <a:solidFill>
                <a:schemeClr val="tx2"/>
              </a:solidFill>
              <a:latin typeface="+mj-lt"/>
            </a:rPr>
            <a:t>More than ten years of care experience, including leadership throughout the COVID-19.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2C2EBF01-30E6-4DBF-BC48-8B64BCCED358}" type="parTrans" cxnId="{4DC65EB4-2CAF-4108-B2F3-25FD2937EFDA}">
      <dgm:prSet/>
      <dgm:spPr/>
      <dgm:t>
        <a:bodyPr/>
        <a:lstStyle/>
        <a:p>
          <a:endParaRPr lang="en-US"/>
        </a:p>
      </dgm:t>
    </dgm:pt>
    <dgm:pt modelId="{415BDE93-B003-4C31-965B-2225825E26CB}" type="sibTrans" cxnId="{4DC65EB4-2CAF-4108-B2F3-25FD2937EFDA}">
      <dgm:prSet/>
      <dgm:spPr/>
      <dgm:t>
        <a:bodyPr/>
        <a:lstStyle/>
        <a:p>
          <a:endParaRPr lang="en-US"/>
        </a:p>
      </dgm:t>
    </dgm:pt>
    <dgm:pt modelId="{269D442D-4E28-4E31-AB79-5EB96D7B14B6}">
      <dgm:prSet/>
      <dgm:spPr/>
      <dgm:t>
        <a:bodyPr anchor="ctr"/>
        <a:lstStyle/>
        <a:p>
          <a:r>
            <a:rPr lang="en-US" b="0" i="0">
              <a:solidFill>
                <a:schemeClr val="tx2"/>
              </a:solidFill>
              <a:latin typeface="+mj-lt"/>
            </a:rPr>
            <a:t>Took up managerial positions as necessary demonstrating reliability and decision-making.</a:t>
          </a:r>
          <a:endParaRPr lang="en-US">
            <a:solidFill>
              <a:schemeClr val="tx2"/>
            </a:solidFill>
            <a:latin typeface="+mj-lt"/>
          </a:endParaRPr>
        </a:p>
      </dgm:t>
    </dgm:pt>
    <dgm:pt modelId="{A16BE7AA-5970-412A-8752-2CDA1C8ED492}" type="parTrans" cxnId="{2FF2F7D3-7AA2-473E-AD7D-4FE5E2B0844B}">
      <dgm:prSet/>
      <dgm:spPr/>
      <dgm:t>
        <a:bodyPr/>
        <a:lstStyle/>
        <a:p>
          <a:endParaRPr lang="en-US"/>
        </a:p>
      </dgm:t>
    </dgm:pt>
    <dgm:pt modelId="{AB98D266-F8BB-48A2-9CE9-F889B3DE6B17}" type="sibTrans" cxnId="{2FF2F7D3-7AA2-473E-AD7D-4FE5E2B0844B}">
      <dgm:prSet/>
      <dgm:spPr/>
      <dgm:t>
        <a:bodyPr/>
        <a:lstStyle/>
        <a:p>
          <a:endParaRPr lang="en-US"/>
        </a:p>
      </dgm:t>
    </dgm:pt>
    <dgm:pt modelId="{E9EC3F8E-EA24-48D4-AC99-BEFB0B47C3D7}">
      <dgm:prSet/>
      <dgm:spPr/>
      <dgm:t>
        <a:bodyPr anchor="ctr"/>
        <a:lstStyle/>
        <a:p>
          <a:r>
            <a:rPr lang="en-US" b="0" i="0">
              <a:solidFill>
                <a:schemeClr val="tx2"/>
              </a:solidFill>
              <a:latin typeface="+mj-lt"/>
            </a:rPr>
            <a:t>Multilingual, capable of interacting with patients with different socio-ethnic backgrounds.</a:t>
          </a:r>
          <a:endParaRPr lang="en-US">
            <a:solidFill>
              <a:schemeClr val="tx2"/>
            </a:solidFill>
            <a:latin typeface="+mj-lt"/>
          </a:endParaRPr>
        </a:p>
      </dgm:t>
    </dgm:pt>
    <dgm:pt modelId="{A3DB8092-4CD4-4AC5-A4F1-495A114DF8FC}" type="parTrans" cxnId="{B6662D82-6526-4861-BD1E-D7888F939EAE}">
      <dgm:prSet/>
      <dgm:spPr/>
      <dgm:t>
        <a:bodyPr/>
        <a:lstStyle/>
        <a:p>
          <a:endParaRPr lang="en-US"/>
        </a:p>
      </dgm:t>
    </dgm:pt>
    <dgm:pt modelId="{3D37986F-C1EB-401C-A152-0FB15A7737B9}" type="sibTrans" cxnId="{B6662D82-6526-4861-BD1E-D7888F939EAE}">
      <dgm:prSet/>
      <dgm:spPr/>
      <dgm:t>
        <a:bodyPr/>
        <a:lstStyle/>
        <a:p>
          <a:endParaRPr lang="en-US"/>
        </a:p>
      </dgm:t>
    </dgm:pt>
    <dgm:pt modelId="{A3AD664B-EC13-4CED-A7E7-3EFDBFEB703F}">
      <dgm:prSet/>
      <dgm:spPr/>
      <dgm:t>
        <a:bodyPr anchor="ctr"/>
        <a:lstStyle/>
        <a:p>
          <a:r>
            <a:rPr lang="en-US" b="0" i="0" dirty="0">
              <a:solidFill>
                <a:schemeClr val="tx2"/>
              </a:solidFill>
              <a:latin typeface="+mj-lt"/>
            </a:rPr>
            <a:t>At present pursuing Certificate of Higher Education Skills in the Workplace (Health and Social Care).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DFD6B122-B687-4A14-97EC-3FB892E0F9D8}" type="parTrans" cxnId="{F6D2B257-CDF6-46E5-8B58-91A618B6015C}">
      <dgm:prSet/>
      <dgm:spPr/>
      <dgm:t>
        <a:bodyPr/>
        <a:lstStyle/>
        <a:p>
          <a:endParaRPr lang="en-US"/>
        </a:p>
      </dgm:t>
    </dgm:pt>
    <dgm:pt modelId="{D2C1EA73-825A-41DE-8A32-1B8A150C20BA}" type="sibTrans" cxnId="{F6D2B257-CDF6-46E5-8B58-91A618B6015C}">
      <dgm:prSet/>
      <dgm:spPr/>
      <dgm:t>
        <a:bodyPr/>
        <a:lstStyle/>
        <a:p>
          <a:endParaRPr lang="en-US"/>
        </a:p>
      </dgm:t>
    </dgm:pt>
    <dgm:pt modelId="{0091CF6D-2E4D-4DDF-9E37-57E846F320AC}" type="pres">
      <dgm:prSet presAssocID="{49FF4BB1-1403-4CEB-90E1-2D6D69933E94}" presName="vert0" presStyleCnt="0">
        <dgm:presLayoutVars>
          <dgm:dir/>
          <dgm:animOne val="branch"/>
          <dgm:animLvl val="lvl"/>
        </dgm:presLayoutVars>
      </dgm:prSet>
      <dgm:spPr/>
    </dgm:pt>
    <dgm:pt modelId="{4A4E5824-69F9-40C1-8F3A-8EEEAFBD93E4}" type="pres">
      <dgm:prSet presAssocID="{6F50AAEC-6804-497F-AD46-1A1A9FC2727B}" presName="thickLine" presStyleLbl="alignNode1" presStyleIdx="0" presStyleCnt="4"/>
      <dgm:spPr/>
    </dgm:pt>
    <dgm:pt modelId="{CB221443-4F17-401C-862F-0B3295C918F9}" type="pres">
      <dgm:prSet presAssocID="{6F50AAEC-6804-497F-AD46-1A1A9FC2727B}" presName="horz1" presStyleCnt="0"/>
      <dgm:spPr/>
    </dgm:pt>
    <dgm:pt modelId="{02A23BFF-06BD-4506-8B01-794C1621439A}" type="pres">
      <dgm:prSet presAssocID="{6F50AAEC-6804-497F-AD46-1A1A9FC2727B}" presName="tx1" presStyleLbl="revTx" presStyleIdx="0" presStyleCnt="4"/>
      <dgm:spPr/>
    </dgm:pt>
    <dgm:pt modelId="{4DFDA636-D614-4081-B168-AD3EFD9B3F58}" type="pres">
      <dgm:prSet presAssocID="{6F50AAEC-6804-497F-AD46-1A1A9FC2727B}" presName="vert1" presStyleCnt="0"/>
      <dgm:spPr/>
    </dgm:pt>
    <dgm:pt modelId="{78221533-BC28-4667-B013-677CD25C69F3}" type="pres">
      <dgm:prSet presAssocID="{269D442D-4E28-4E31-AB79-5EB96D7B14B6}" presName="thickLine" presStyleLbl="alignNode1" presStyleIdx="1" presStyleCnt="4"/>
      <dgm:spPr/>
    </dgm:pt>
    <dgm:pt modelId="{49CB9AB1-DDBD-4208-A890-DEA56C561AEA}" type="pres">
      <dgm:prSet presAssocID="{269D442D-4E28-4E31-AB79-5EB96D7B14B6}" presName="horz1" presStyleCnt="0"/>
      <dgm:spPr/>
    </dgm:pt>
    <dgm:pt modelId="{D2490ACE-901C-45C5-AB7A-9221784B376E}" type="pres">
      <dgm:prSet presAssocID="{269D442D-4E28-4E31-AB79-5EB96D7B14B6}" presName="tx1" presStyleLbl="revTx" presStyleIdx="1" presStyleCnt="4"/>
      <dgm:spPr/>
    </dgm:pt>
    <dgm:pt modelId="{7208FDCA-2378-469D-A313-6A2C449EF0AF}" type="pres">
      <dgm:prSet presAssocID="{269D442D-4E28-4E31-AB79-5EB96D7B14B6}" presName="vert1" presStyleCnt="0"/>
      <dgm:spPr/>
    </dgm:pt>
    <dgm:pt modelId="{35CED015-AE99-499C-B0E9-1C00018E5EA0}" type="pres">
      <dgm:prSet presAssocID="{E9EC3F8E-EA24-48D4-AC99-BEFB0B47C3D7}" presName="thickLine" presStyleLbl="alignNode1" presStyleIdx="2" presStyleCnt="4"/>
      <dgm:spPr/>
    </dgm:pt>
    <dgm:pt modelId="{C4D83BAA-3A3F-4A04-9405-C4D6C3B52D5F}" type="pres">
      <dgm:prSet presAssocID="{E9EC3F8E-EA24-48D4-AC99-BEFB0B47C3D7}" presName="horz1" presStyleCnt="0"/>
      <dgm:spPr/>
    </dgm:pt>
    <dgm:pt modelId="{1DBD9FAC-CE89-4C0A-AA39-AAD0C5E09AAC}" type="pres">
      <dgm:prSet presAssocID="{E9EC3F8E-EA24-48D4-AC99-BEFB0B47C3D7}" presName="tx1" presStyleLbl="revTx" presStyleIdx="2" presStyleCnt="4"/>
      <dgm:spPr/>
    </dgm:pt>
    <dgm:pt modelId="{ABA33F02-2883-4E66-9EBF-6FC7A655C50F}" type="pres">
      <dgm:prSet presAssocID="{E9EC3F8E-EA24-48D4-AC99-BEFB0B47C3D7}" presName="vert1" presStyleCnt="0"/>
      <dgm:spPr/>
    </dgm:pt>
    <dgm:pt modelId="{75651A87-F76D-4DF3-8C59-49E11E74E79B}" type="pres">
      <dgm:prSet presAssocID="{A3AD664B-EC13-4CED-A7E7-3EFDBFEB703F}" presName="thickLine" presStyleLbl="alignNode1" presStyleIdx="3" presStyleCnt="4"/>
      <dgm:spPr/>
    </dgm:pt>
    <dgm:pt modelId="{961926E8-DEC2-4CE2-8EEC-84CD829D9AF2}" type="pres">
      <dgm:prSet presAssocID="{A3AD664B-EC13-4CED-A7E7-3EFDBFEB703F}" presName="horz1" presStyleCnt="0"/>
      <dgm:spPr/>
    </dgm:pt>
    <dgm:pt modelId="{5E7D50C9-374E-4B7F-ACDA-681F18629DB3}" type="pres">
      <dgm:prSet presAssocID="{A3AD664B-EC13-4CED-A7E7-3EFDBFEB703F}" presName="tx1" presStyleLbl="revTx" presStyleIdx="3" presStyleCnt="4"/>
      <dgm:spPr/>
    </dgm:pt>
    <dgm:pt modelId="{4A97DF74-D5EE-4437-AF32-13C33373C2EE}" type="pres">
      <dgm:prSet presAssocID="{A3AD664B-EC13-4CED-A7E7-3EFDBFEB703F}" presName="vert1" presStyleCnt="0"/>
      <dgm:spPr/>
    </dgm:pt>
  </dgm:ptLst>
  <dgm:cxnLst>
    <dgm:cxn modelId="{B3622F19-C4B6-4C5A-ABAE-1692E893DEDA}" type="presOf" srcId="{6F50AAEC-6804-497F-AD46-1A1A9FC2727B}" destId="{02A23BFF-06BD-4506-8B01-794C1621439A}" srcOrd="0" destOrd="0" presId="urn:microsoft.com/office/officeart/2008/layout/LinedList"/>
    <dgm:cxn modelId="{F6D2B257-CDF6-46E5-8B58-91A618B6015C}" srcId="{49FF4BB1-1403-4CEB-90E1-2D6D69933E94}" destId="{A3AD664B-EC13-4CED-A7E7-3EFDBFEB703F}" srcOrd="3" destOrd="0" parTransId="{DFD6B122-B687-4A14-97EC-3FB892E0F9D8}" sibTransId="{D2C1EA73-825A-41DE-8A32-1B8A150C20BA}"/>
    <dgm:cxn modelId="{D1116E7E-290F-47A6-871B-983FD57F090C}" type="presOf" srcId="{E9EC3F8E-EA24-48D4-AC99-BEFB0B47C3D7}" destId="{1DBD9FAC-CE89-4C0A-AA39-AAD0C5E09AAC}" srcOrd="0" destOrd="0" presId="urn:microsoft.com/office/officeart/2008/layout/LinedList"/>
    <dgm:cxn modelId="{B6662D82-6526-4861-BD1E-D7888F939EAE}" srcId="{49FF4BB1-1403-4CEB-90E1-2D6D69933E94}" destId="{E9EC3F8E-EA24-48D4-AC99-BEFB0B47C3D7}" srcOrd="2" destOrd="0" parTransId="{A3DB8092-4CD4-4AC5-A4F1-495A114DF8FC}" sibTransId="{3D37986F-C1EB-401C-A152-0FB15A7737B9}"/>
    <dgm:cxn modelId="{0A26E187-377F-4A27-8550-0A40839B3402}" type="presOf" srcId="{49FF4BB1-1403-4CEB-90E1-2D6D69933E94}" destId="{0091CF6D-2E4D-4DDF-9E37-57E846F320AC}" srcOrd="0" destOrd="0" presId="urn:microsoft.com/office/officeart/2008/layout/LinedList"/>
    <dgm:cxn modelId="{12593AA1-A542-4A92-8897-FFD3F2B4E302}" type="presOf" srcId="{269D442D-4E28-4E31-AB79-5EB96D7B14B6}" destId="{D2490ACE-901C-45C5-AB7A-9221784B376E}" srcOrd="0" destOrd="0" presId="urn:microsoft.com/office/officeart/2008/layout/LinedList"/>
    <dgm:cxn modelId="{57A88BA3-5E76-426E-BE37-B3961FA3A817}" type="presOf" srcId="{A3AD664B-EC13-4CED-A7E7-3EFDBFEB703F}" destId="{5E7D50C9-374E-4B7F-ACDA-681F18629DB3}" srcOrd="0" destOrd="0" presId="urn:microsoft.com/office/officeart/2008/layout/LinedList"/>
    <dgm:cxn modelId="{4DC65EB4-2CAF-4108-B2F3-25FD2937EFDA}" srcId="{49FF4BB1-1403-4CEB-90E1-2D6D69933E94}" destId="{6F50AAEC-6804-497F-AD46-1A1A9FC2727B}" srcOrd="0" destOrd="0" parTransId="{2C2EBF01-30E6-4DBF-BC48-8B64BCCED358}" sibTransId="{415BDE93-B003-4C31-965B-2225825E26CB}"/>
    <dgm:cxn modelId="{2FF2F7D3-7AA2-473E-AD7D-4FE5E2B0844B}" srcId="{49FF4BB1-1403-4CEB-90E1-2D6D69933E94}" destId="{269D442D-4E28-4E31-AB79-5EB96D7B14B6}" srcOrd="1" destOrd="0" parTransId="{A16BE7AA-5970-412A-8752-2CDA1C8ED492}" sibTransId="{AB98D266-F8BB-48A2-9CE9-F889B3DE6B17}"/>
    <dgm:cxn modelId="{D4B6BDEF-5861-416B-9652-2AF580FD8753}" type="presParOf" srcId="{0091CF6D-2E4D-4DDF-9E37-57E846F320AC}" destId="{4A4E5824-69F9-40C1-8F3A-8EEEAFBD93E4}" srcOrd="0" destOrd="0" presId="urn:microsoft.com/office/officeart/2008/layout/LinedList"/>
    <dgm:cxn modelId="{E4B16C2D-ADCD-4C4C-BDB1-34A1E0F30E06}" type="presParOf" srcId="{0091CF6D-2E4D-4DDF-9E37-57E846F320AC}" destId="{CB221443-4F17-401C-862F-0B3295C918F9}" srcOrd="1" destOrd="0" presId="urn:microsoft.com/office/officeart/2008/layout/LinedList"/>
    <dgm:cxn modelId="{781CDD29-19A1-4E17-9BD3-92DA57A3DC46}" type="presParOf" srcId="{CB221443-4F17-401C-862F-0B3295C918F9}" destId="{02A23BFF-06BD-4506-8B01-794C1621439A}" srcOrd="0" destOrd="0" presId="urn:microsoft.com/office/officeart/2008/layout/LinedList"/>
    <dgm:cxn modelId="{8EB04EC9-C21E-4DED-BCB2-EE0A66F1186E}" type="presParOf" srcId="{CB221443-4F17-401C-862F-0B3295C918F9}" destId="{4DFDA636-D614-4081-B168-AD3EFD9B3F58}" srcOrd="1" destOrd="0" presId="urn:microsoft.com/office/officeart/2008/layout/LinedList"/>
    <dgm:cxn modelId="{2E003867-BB6E-44E4-8241-208514575985}" type="presParOf" srcId="{0091CF6D-2E4D-4DDF-9E37-57E846F320AC}" destId="{78221533-BC28-4667-B013-677CD25C69F3}" srcOrd="2" destOrd="0" presId="urn:microsoft.com/office/officeart/2008/layout/LinedList"/>
    <dgm:cxn modelId="{0CAED648-2614-43F8-8BF3-F742A3AD8562}" type="presParOf" srcId="{0091CF6D-2E4D-4DDF-9E37-57E846F320AC}" destId="{49CB9AB1-DDBD-4208-A890-DEA56C561AEA}" srcOrd="3" destOrd="0" presId="urn:microsoft.com/office/officeart/2008/layout/LinedList"/>
    <dgm:cxn modelId="{C4CA2F0E-56BA-48DC-8E35-66C4A4CB2429}" type="presParOf" srcId="{49CB9AB1-DDBD-4208-A890-DEA56C561AEA}" destId="{D2490ACE-901C-45C5-AB7A-9221784B376E}" srcOrd="0" destOrd="0" presId="urn:microsoft.com/office/officeart/2008/layout/LinedList"/>
    <dgm:cxn modelId="{2A96BF3C-037A-4941-BC7E-F5572201D836}" type="presParOf" srcId="{49CB9AB1-DDBD-4208-A890-DEA56C561AEA}" destId="{7208FDCA-2378-469D-A313-6A2C449EF0AF}" srcOrd="1" destOrd="0" presId="urn:microsoft.com/office/officeart/2008/layout/LinedList"/>
    <dgm:cxn modelId="{2002C8C1-E39C-47D4-98BC-FC829B17C42F}" type="presParOf" srcId="{0091CF6D-2E4D-4DDF-9E37-57E846F320AC}" destId="{35CED015-AE99-499C-B0E9-1C00018E5EA0}" srcOrd="4" destOrd="0" presId="urn:microsoft.com/office/officeart/2008/layout/LinedList"/>
    <dgm:cxn modelId="{AF692D8B-3264-4C4E-934F-B194AB4C3055}" type="presParOf" srcId="{0091CF6D-2E4D-4DDF-9E37-57E846F320AC}" destId="{C4D83BAA-3A3F-4A04-9405-C4D6C3B52D5F}" srcOrd="5" destOrd="0" presId="urn:microsoft.com/office/officeart/2008/layout/LinedList"/>
    <dgm:cxn modelId="{DBE15F91-BE75-4485-853B-A214CF5FF9E4}" type="presParOf" srcId="{C4D83BAA-3A3F-4A04-9405-C4D6C3B52D5F}" destId="{1DBD9FAC-CE89-4C0A-AA39-AAD0C5E09AAC}" srcOrd="0" destOrd="0" presId="urn:microsoft.com/office/officeart/2008/layout/LinedList"/>
    <dgm:cxn modelId="{8A73C180-BF8B-4171-9138-4B7FDC66724F}" type="presParOf" srcId="{C4D83BAA-3A3F-4A04-9405-C4D6C3B52D5F}" destId="{ABA33F02-2883-4E66-9EBF-6FC7A655C50F}" srcOrd="1" destOrd="0" presId="urn:microsoft.com/office/officeart/2008/layout/LinedList"/>
    <dgm:cxn modelId="{5807B41A-639E-4523-8ECA-D7AC9A40FF95}" type="presParOf" srcId="{0091CF6D-2E4D-4DDF-9E37-57E846F320AC}" destId="{75651A87-F76D-4DF3-8C59-49E11E74E79B}" srcOrd="6" destOrd="0" presId="urn:microsoft.com/office/officeart/2008/layout/LinedList"/>
    <dgm:cxn modelId="{3DE8DBD7-E3C5-4254-92FB-10C8AFB86FD9}" type="presParOf" srcId="{0091CF6D-2E4D-4DDF-9E37-57E846F320AC}" destId="{961926E8-DEC2-4CE2-8EEC-84CD829D9AF2}" srcOrd="7" destOrd="0" presId="urn:microsoft.com/office/officeart/2008/layout/LinedList"/>
    <dgm:cxn modelId="{B9C670A7-2B34-431F-8235-C37CC9B63DBD}" type="presParOf" srcId="{961926E8-DEC2-4CE2-8EEC-84CD829D9AF2}" destId="{5E7D50C9-374E-4B7F-ACDA-681F18629DB3}" srcOrd="0" destOrd="0" presId="urn:microsoft.com/office/officeart/2008/layout/LinedList"/>
    <dgm:cxn modelId="{EA465675-2EC5-4FF7-ADA6-9FDB62C1CAB3}" type="presParOf" srcId="{961926E8-DEC2-4CE2-8EEC-84CD829D9AF2}" destId="{4A97DF74-D5EE-4437-AF32-13C33373C2E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E55D4E-2127-40EA-96F9-1BA1CAE56A7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21F66F-BC0E-4099-AFD4-A248935C624D}">
      <dgm:prSet custT="1"/>
      <dgm:spPr/>
      <dgm:t>
        <a:bodyPr anchor="ctr"/>
        <a:lstStyle/>
        <a:p>
          <a:r>
            <a:rPr lang="en-US" sz="1800" b="0" i="0" dirty="0">
              <a:solidFill>
                <a:schemeClr val="tx2"/>
              </a:solidFill>
              <a:latin typeface="+mj-lt"/>
            </a:rPr>
            <a:t>Limited academic qualifications beyond Level 3.</a:t>
          </a:r>
          <a:endParaRPr lang="en-US" sz="1800" dirty="0">
            <a:solidFill>
              <a:schemeClr val="tx2"/>
            </a:solidFill>
            <a:latin typeface="+mj-lt"/>
          </a:endParaRPr>
        </a:p>
      </dgm:t>
    </dgm:pt>
    <dgm:pt modelId="{57A04DD9-6067-4EAE-A921-31FCC2FCD5BE}" type="parTrans" cxnId="{1DC1C78E-8021-4743-A268-6C93958E9737}">
      <dgm:prSet/>
      <dgm:spPr/>
      <dgm:t>
        <a:bodyPr/>
        <a:lstStyle/>
        <a:p>
          <a:endParaRPr lang="en-US"/>
        </a:p>
      </dgm:t>
    </dgm:pt>
    <dgm:pt modelId="{80690D6B-F2AA-445A-B1F6-4C4CA9187DAB}" type="sibTrans" cxnId="{1DC1C78E-8021-4743-A268-6C93958E9737}">
      <dgm:prSet/>
      <dgm:spPr/>
      <dgm:t>
        <a:bodyPr/>
        <a:lstStyle/>
        <a:p>
          <a:endParaRPr lang="en-US"/>
        </a:p>
      </dgm:t>
    </dgm:pt>
    <dgm:pt modelId="{7C7FD890-5248-400A-A5B9-2EB29BE09B5D}">
      <dgm:prSet custT="1"/>
      <dgm:spPr/>
      <dgm:t>
        <a:bodyPr anchor="ctr"/>
        <a:lstStyle/>
        <a:p>
          <a:r>
            <a:rPr lang="en-US" sz="1800" b="0" i="0" dirty="0">
              <a:solidFill>
                <a:schemeClr val="tx2"/>
              </a:solidFill>
              <a:latin typeface="+mj-lt"/>
            </a:rPr>
            <a:t>Minimal previous experience with university level study.</a:t>
          </a:r>
          <a:endParaRPr lang="en-US" sz="1800" dirty="0">
            <a:solidFill>
              <a:schemeClr val="tx2"/>
            </a:solidFill>
            <a:latin typeface="+mj-lt"/>
          </a:endParaRPr>
        </a:p>
      </dgm:t>
    </dgm:pt>
    <dgm:pt modelId="{03CBF729-24E1-448D-9E6D-F17C26469FF3}" type="parTrans" cxnId="{253033FC-47E1-4045-A99C-238956BF7096}">
      <dgm:prSet/>
      <dgm:spPr/>
      <dgm:t>
        <a:bodyPr/>
        <a:lstStyle/>
        <a:p>
          <a:endParaRPr lang="en-US"/>
        </a:p>
      </dgm:t>
    </dgm:pt>
    <dgm:pt modelId="{40485FEF-6011-4E17-B74E-8226641AB1F9}" type="sibTrans" cxnId="{253033FC-47E1-4045-A99C-238956BF7096}">
      <dgm:prSet/>
      <dgm:spPr/>
      <dgm:t>
        <a:bodyPr/>
        <a:lstStyle/>
        <a:p>
          <a:endParaRPr lang="en-US"/>
        </a:p>
      </dgm:t>
    </dgm:pt>
    <dgm:pt modelId="{BF49B43E-988D-4C5D-B7CD-2A456DCAA6D2}">
      <dgm:prSet custT="1"/>
      <dgm:spPr/>
      <dgm:t>
        <a:bodyPr anchor="ctr"/>
        <a:lstStyle/>
        <a:p>
          <a:r>
            <a:rPr lang="en-US" sz="1800" b="0" i="0" dirty="0">
              <a:solidFill>
                <a:schemeClr val="tx2"/>
              </a:solidFill>
              <a:latin typeface="+mj-lt"/>
            </a:rPr>
            <a:t>Multiple roles and responsibilities risk.</a:t>
          </a:r>
          <a:endParaRPr lang="en-US" sz="1800" dirty="0">
            <a:solidFill>
              <a:schemeClr val="tx2"/>
            </a:solidFill>
            <a:latin typeface="+mj-lt"/>
          </a:endParaRPr>
        </a:p>
      </dgm:t>
    </dgm:pt>
    <dgm:pt modelId="{539D47A8-7196-488B-91B4-871BF0BC10EF}" type="parTrans" cxnId="{509294C8-3088-4A0E-A0B8-C118344464B9}">
      <dgm:prSet/>
      <dgm:spPr/>
      <dgm:t>
        <a:bodyPr/>
        <a:lstStyle/>
        <a:p>
          <a:endParaRPr lang="en-US"/>
        </a:p>
      </dgm:t>
    </dgm:pt>
    <dgm:pt modelId="{C9A0FA25-C5F6-4636-BADC-58E1DB4EE0D9}" type="sibTrans" cxnId="{509294C8-3088-4A0E-A0B8-C118344464B9}">
      <dgm:prSet/>
      <dgm:spPr/>
      <dgm:t>
        <a:bodyPr/>
        <a:lstStyle/>
        <a:p>
          <a:endParaRPr lang="en-US"/>
        </a:p>
      </dgm:t>
    </dgm:pt>
    <dgm:pt modelId="{86BA1592-C21A-40D0-B1A6-F81A1049933C}">
      <dgm:prSet custT="1"/>
      <dgm:spPr/>
      <dgm:t>
        <a:bodyPr anchor="ctr"/>
        <a:lstStyle/>
        <a:p>
          <a:r>
            <a:rPr lang="en-US" sz="1800" b="0" i="0" dirty="0">
              <a:solidFill>
                <a:schemeClr val="tx2"/>
              </a:solidFill>
              <a:latin typeface="+mj-lt"/>
            </a:rPr>
            <a:t>Weaknesses in healthcare research and evidence-based </a:t>
          </a:r>
          <a:r>
            <a:rPr lang="en-US" sz="1800" b="0" i="0" dirty="0" err="1">
              <a:solidFill>
                <a:schemeClr val="tx2"/>
              </a:solidFill>
              <a:latin typeface="+mj-lt"/>
            </a:rPr>
            <a:t>practise</a:t>
          </a:r>
          <a:r>
            <a:rPr lang="en-US" sz="1800" b="0" i="0" dirty="0">
              <a:solidFill>
                <a:schemeClr val="tx2"/>
              </a:solidFill>
              <a:latin typeface="+mj-lt"/>
            </a:rPr>
            <a:t>.</a:t>
          </a:r>
          <a:endParaRPr lang="en-US" sz="1800" dirty="0">
            <a:solidFill>
              <a:schemeClr val="tx2"/>
            </a:solidFill>
            <a:latin typeface="+mj-lt"/>
          </a:endParaRPr>
        </a:p>
      </dgm:t>
    </dgm:pt>
    <dgm:pt modelId="{4B6225E3-AFD8-4B99-A705-108CF3A0DEBB}" type="parTrans" cxnId="{06BB21E5-913E-4ED2-B3E1-92CF5D79DABA}">
      <dgm:prSet/>
      <dgm:spPr/>
      <dgm:t>
        <a:bodyPr/>
        <a:lstStyle/>
        <a:p>
          <a:endParaRPr lang="en-US"/>
        </a:p>
      </dgm:t>
    </dgm:pt>
    <dgm:pt modelId="{9130FF32-E15E-48C8-BBDF-60BF189D093C}" type="sibTrans" cxnId="{06BB21E5-913E-4ED2-B3E1-92CF5D79DABA}">
      <dgm:prSet/>
      <dgm:spPr/>
      <dgm:t>
        <a:bodyPr/>
        <a:lstStyle/>
        <a:p>
          <a:endParaRPr lang="en-US"/>
        </a:p>
      </dgm:t>
    </dgm:pt>
    <dgm:pt modelId="{400791D2-ED12-4C76-96CC-809CE4F46339}" type="pres">
      <dgm:prSet presAssocID="{A1E55D4E-2127-40EA-96F9-1BA1CAE56A77}" presName="vert0" presStyleCnt="0">
        <dgm:presLayoutVars>
          <dgm:dir/>
          <dgm:animOne val="branch"/>
          <dgm:animLvl val="lvl"/>
        </dgm:presLayoutVars>
      </dgm:prSet>
      <dgm:spPr/>
    </dgm:pt>
    <dgm:pt modelId="{B6248C4D-28F2-42E3-B10C-FC2060CED981}" type="pres">
      <dgm:prSet presAssocID="{B321F66F-BC0E-4099-AFD4-A248935C624D}" presName="thickLine" presStyleLbl="alignNode1" presStyleIdx="0" presStyleCnt="4"/>
      <dgm:spPr/>
    </dgm:pt>
    <dgm:pt modelId="{579E49B9-C28F-45D4-B238-24C5AF221E3C}" type="pres">
      <dgm:prSet presAssocID="{B321F66F-BC0E-4099-AFD4-A248935C624D}" presName="horz1" presStyleCnt="0"/>
      <dgm:spPr/>
    </dgm:pt>
    <dgm:pt modelId="{208F0412-E95C-4E84-A37B-811D4B43590A}" type="pres">
      <dgm:prSet presAssocID="{B321F66F-BC0E-4099-AFD4-A248935C624D}" presName="tx1" presStyleLbl="revTx" presStyleIdx="0" presStyleCnt="4"/>
      <dgm:spPr/>
    </dgm:pt>
    <dgm:pt modelId="{4BC360AE-F517-4298-9990-7AAFCECA89B6}" type="pres">
      <dgm:prSet presAssocID="{B321F66F-BC0E-4099-AFD4-A248935C624D}" presName="vert1" presStyleCnt="0"/>
      <dgm:spPr/>
    </dgm:pt>
    <dgm:pt modelId="{CF6A0D38-16C1-47E1-B75F-ABE45F7D9111}" type="pres">
      <dgm:prSet presAssocID="{7C7FD890-5248-400A-A5B9-2EB29BE09B5D}" presName="thickLine" presStyleLbl="alignNode1" presStyleIdx="1" presStyleCnt="4"/>
      <dgm:spPr/>
    </dgm:pt>
    <dgm:pt modelId="{92A1539A-672D-4491-B5EC-A9294D4D1F83}" type="pres">
      <dgm:prSet presAssocID="{7C7FD890-5248-400A-A5B9-2EB29BE09B5D}" presName="horz1" presStyleCnt="0"/>
      <dgm:spPr/>
    </dgm:pt>
    <dgm:pt modelId="{542C8579-32A4-48E3-A019-CC9F9C2996F8}" type="pres">
      <dgm:prSet presAssocID="{7C7FD890-5248-400A-A5B9-2EB29BE09B5D}" presName="tx1" presStyleLbl="revTx" presStyleIdx="1" presStyleCnt="4"/>
      <dgm:spPr/>
    </dgm:pt>
    <dgm:pt modelId="{784D6E11-4EF9-4AC9-B2D8-3F4C8D7612E6}" type="pres">
      <dgm:prSet presAssocID="{7C7FD890-5248-400A-A5B9-2EB29BE09B5D}" presName="vert1" presStyleCnt="0"/>
      <dgm:spPr/>
    </dgm:pt>
    <dgm:pt modelId="{48097E62-92A6-41C3-8A92-561705F83D94}" type="pres">
      <dgm:prSet presAssocID="{BF49B43E-988D-4C5D-B7CD-2A456DCAA6D2}" presName="thickLine" presStyleLbl="alignNode1" presStyleIdx="2" presStyleCnt="4"/>
      <dgm:spPr/>
    </dgm:pt>
    <dgm:pt modelId="{E0BD9283-087D-4A90-A798-BD7FFFEFAA27}" type="pres">
      <dgm:prSet presAssocID="{BF49B43E-988D-4C5D-B7CD-2A456DCAA6D2}" presName="horz1" presStyleCnt="0"/>
      <dgm:spPr/>
    </dgm:pt>
    <dgm:pt modelId="{6CEB5D84-CA9E-4C93-A727-63F1C0FC921C}" type="pres">
      <dgm:prSet presAssocID="{BF49B43E-988D-4C5D-B7CD-2A456DCAA6D2}" presName="tx1" presStyleLbl="revTx" presStyleIdx="2" presStyleCnt="4"/>
      <dgm:spPr/>
    </dgm:pt>
    <dgm:pt modelId="{D07679DB-4D11-4D79-AABD-A5ADA81CA4D2}" type="pres">
      <dgm:prSet presAssocID="{BF49B43E-988D-4C5D-B7CD-2A456DCAA6D2}" presName="vert1" presStyleCnt="0"/>
      <dgm:spPr/>
    </dgm:pt>
    <dgm:pt modelId="{31224601-04AB-4F84-8D92-18D698E63102}" type="pres">
      <dgm:prSet presAssocID="{86BA1592-C21A-40D0-B1A6-F81A1049933C}" presName="thickLine" presStyleLbl="alignNode1" presStyleIdx="3" presStyleCnt="4"/>
      <dgm:spPr/>
    </dgm:pt>
    <dgm:pt modelId="{DC18B933-4606-460B-B934-6C9E72A338DE}" type="pres">
      <dgm:prSet presAssocID="{86BA1592-C21A-40D0-B1A6-F81A1049933C}" presName="horz1" presStyleCnt="0"/>
      <dgm:spPr/>
    </dgm:pt>
    <dgm:pt modelId="{641319DE-D251-4AAC-BBF3-68FF6B0DCF99}" type="pres">
      <dgm:prSet presAssocID="{86BA1592-C21A-40D0-B1A6-F81A1049933C}" presName="tx1" presStyleLbl="revTx" presStyleIdx="3" presStyleCnt="4"/>
      <dgm:spPr/>
    </dgm:pt>
    <dgm:pt modelId="{098ACE2B-6B1E-447F-BEF6-CC936874D9EE}" type="pres">
      <dgm:prSet presAssocID="{86BA1592-C21A-40D0-B1A6-F81A1049933C}" presName="vert1" presStyleCnt="0"/>
      <dgm:spPr/>
    </dgm:pt>
  </dgm:ptLst>
  <dgm:cxnLst>
    <dgm:cxn modelId="{374C2333-97DC-48AB-BFF4-024BA8849649}" type="presOf" srcId="{86BA1592-C21A-40D0-B1A6-F81A1049933C}" destId="{641319DE-D251-4AAC-BBF3-68FF6B0DCF99}" srcOrd="0" destOrd="0" presId="urn:microsoft.com/office/officeart/2008/layout/LinedList"/>
    <dgm:cxn modelId="{8818A637-F094-4F9F-B0FF-042DCA3F7E8F}" type="presOf" srcId="{A1E55D4E-2127-40EA-96F9-1BA1CAE56A77}" destId="{400791D2-ED12-4C76-96CC-809CE4F46339}" srcOrd="0" destOrd="0" presId="urn:microsoft.com/office/officeart/2008/layout/LinedList"/>
    <dgm:cxn modelId="{94445B65-2B41-4B91-8322-58C13CF11105}" type="presOf" srcId="{7C7FD890-5248-400A-A5B9-2EB29BE09B5D}" destId="{542C8579-32A4-48E3-A019-CC9F9C2996F8}" srcOrd="0" destOrd="0" presId="urn:microsoft.com/office/officeart/2008/layout/LinedList"/>
    <dgm:cxn modelId="{1DC1C78E-8021-4743-A268-6C93958E9737}" srcId="{A1E55D4E-2127-40EA-96F9-1BA1CAE56A77}" destId="{B321F66F-BC0E-4099-AFD4-A248935C624D}" srcOrd="0" destOrd="0" parTransId="{57A04DD9-6067-4EAE-A921-31FCC2FCD5BE}" sibTransId="{80690D6B-F2AA-445A-B1F6-4C4CA9187DAB}"/>
    <dgm:cxn modelId="{603DC09B-61FE-48EC-888F-4391A62B7E66}" type="presOf" srcId="{BF49B43E-988D-4C5D-B7CD-2A456DCAA6D2}" destId="{6CEB5D84-CA9E-4C93-A727-63F1C0FC921C}" srcOrd="0" destOrd="0" presId="urn:microsoft.com/office/officeart/2008/layout/LinedList"/>
    <dgm:cxn modelId="{509294C8-3088-4A0E-A0B8-C118344464B9}" srcId="{A1E55D4E-2127-40EA-96F9-1BA1CAE56A77}" destId="{BF49B43E-988D-4C5D-B7CD-2A456DCAA6D2}" srcOrd="2" destOrd="0" parTransId="{539D47A8-7196-488B-91B4-871BF0BC10EF}" sibTransId="{C9A0FA25-C5F6-4636-BADC-58E1DB4EE0D9}"/>
    <dgm:cxn modelId="{06BB21E5-913E-4ED2-B3E1-92CF5D79DABA}" srcId="{A1E55D4E-2127-40EA-96F9-1BA1CAE56A77}" destId="{86BA1592-C21A-40D0-B1A6-F81A1049933C}" srcOrd="3" destOrd="0" parTransId="{4B6225E3-AFD8-4B99-A705-108CF3A0DEBB}" sibTransId="{9130FF32-E15E-48C8-BBDF-60BF189D093C}"/>
    <dgm:cxn modelId="{A75837F7-D3AC-467F-BB33-C4E855016FD9}" type="presOf" srcId="{B321F66F-BC0E-4099-AFD4-A248935C624D}" destId="{208F0412-E95C-4E84-A37B-811D4B43590A}" srcOrd="0" destOrd="0" presId="urn:microsoft.com/office/officeart/2008/layout/LinedList"/>
    <dgm:cxn modelId="{253033FC-47E1-4045-A99C-238956BF7096}" srcId="{A1E55D4E-2127-40EA-96F9-1BA1CAE56A77}" destId="{7C7FD890-5248-400A-A5B9-2EB29BE09B5D}" srcOrd="1" destOrd="0" parTransId="{03CBF729-24E1-448D-9E6D-F17C26469FF3}" sibTransId="{40485FEF-6011-4E17-B74E-8226641AB1F9}"/>
    <dgm:cxn modelId="{87D3E292-4A3B-46F0-AF3A-F308C23A8BE3}" type="presParOf" srcId="{400791D2-ED12-4C76-96CC-809CE4F46339}" destId="{B6248C4D-28F2-42E3-B10C-FC2060CED981}" srcOrd="0" destOrd="0" presId="urn:microsoft.com/office/officeart/2008/layout/LinedList"/>
    <dgm:cxn modelId="{72B0BA1A-DE34-41C7-B49D-9814FFCC17E4}" type="presParOf" srcId="{400791D2-ED12-4C76-96CC-809CE4F46339}" destId="{579E49B9-C28F-45D4-B238-24C5AF221E3C}" srcOrd="1" destOrd="0" presId="urn:microsoft.com/office/officeart/2008/layout/LinedList"/>
    <dgm:cxn modelId="{EECCB789-C87F-46FA-AC4A-1D8C46D0FD03}" type="presParOf" srcId="{579E49B9-C28F-45D4-B238-24C5AF221E3C}" destId="{208F0412-E95C-4E84-A37B-811D4B43590A}" srcOrd="0" destOrd="0" presId="urn:microsoft.com/office/officeart/2008/layout/LinedList"/>
    <dgm:cxn modelId="{80FC4CA2-FA84-4201-B713-F60FF0F8809E}" type="presParOf" srcId="{579E49B9-C28F-45D4-B238-24C5AF221E3C}" destId="{4BC360AE-F517-4298-9990-7AAFCECA89B6}" srcOrd="1" destOrd="0" presId="urn:microsoft.com/office/officeart/2008/layout/LinedList"/>
    <dgm:cxn modelId="{C60CA082-4A73-46C3-B11E-CC14EC510808}" type="presParOf" srcId="{400791D2-ED12-4C76-96CC-809CE4F46339}" destId="{CF6A0D38-16C1-47E1-B75F-ABE45F7D9111}" srcOrd="2" destOrd="0" presId="urn:microsoft.com/office/officeart/2008/layout/LinedList"/>
    <dgm:cxn modelId="{9D0FD6BD-83A0-4E98-B746-89DDA3EF5689}" type="presParOf" srcId="{400791D2-ED12-4C76-96CC-809CE4F46339}" destId="{92A1539A-672D-4491-B5EC-A9294D4D1F83}" srcOrd="3" destOrd="0" presId="urn:microsoft.com/office/officeart/2008/layout/LinedList"/>
    <dgm:cxn modelId="{8309E829-D251-4593-B8EE-B2DDF94DC686}" type="presParOf" srcId="{92A1539A-672D-4491-B5EC-A9294D4D1F83}" destId="{542C8579-32A4-48E3-A019-CC9F9C2996F8}" srcOrd="0" destOrd="0" presId="urn:microsoft.com/office/officeart/2008/layout/LinedList"/>
    <dgm:cxn modelId="{1E544220-4CC1-4A5B-B572-81CD9CA54587}" type="presParOf" srcId="{92A1539A-672D-4491-B5EC-A9294D4D1F83}" destId="{784D6E11-4EF9-4AC9-B2D8-3F4C8D7612E6}" srcOrd="1" destOrd="0" presId="urn:microsoft.com/office/officeart/2008/layout/LinedList"/>
    <dgm:cxn modelId="{378A3A47-E8DC-449B-864D-6656A5879827}" type="presParOf" srcId="{400791D2-ED12-4C76-96CC-809CE4F46339}" destId="{48097E62-92A6-41C3-8A92-561705F83D94}" srcOrd="4" destOrd="0" presId="urn:microsoft.com/office/officeart/2008/layout/LinedList"/>
    <dgm:cxn modelId="{0BB88BE4-E779-4BF6-BB04-0456FDA53350}" type="presParOf" srcId="{400791D2-ED12-4C76-96CC-809CE4F46339}" destId="{E0BD9283-087D-4A90-A798-BD7FFFEFAA27}" srcOrd="5" destOrd="0" presId="urn:microsoft.com/office/officeart/2008/layout/LinedList"/>
    <dgm:cxn modelId="{A702F07D-F679-4698-A1B7-675E19690EBA}" type="presParOf" srcId="{E0BD9283-087D-4A90-A798-BD7FFFEFAA27}" destId="{6CEB5D84-CA9E-4C93-A727-63F1C0FC921C}" srcOrd="0" destOrd="0" presId="urn:microsoft.com/office/officeart/2008/layout/LinedList"/>
    <dgm:cxn modelId="{2D63B1B8-6D02-4A78-B525-F215D0B751CF}" type="presParOf" srcId="{E0BD9283-087D-4A90-A798-BD7FFFEFAA27}" destId="{D07679DB-4D11-4D79-AABD-A5ADA81CA4D2}" srcOrd="1" destOrd="0" presId="urn:microsoft.com/office/officeart/2008/layout/LinedList"/>
    <dgm:cxn modelId="{985B6446-EAE2-4145-874C-43CF9BB16A5C}" type="presParOf" srcId="{400791D2-ED12-4C76-96CC-809CE4F46339}" destId="{31224601-04AB-4F84-8D92-18D698E63102}" srcOrd="6" destOrd="0" presId="urn:microsoft.com/office/officeart/2008/layout/LinedList"/>
    <dgm:cxn modelId="{C690BB76-9EA8-41DA-8791-E387930EE93E}" type="presParOf" srcId="{400791D2-ED12-4C76-96CC-809CE4F46339}" destId="{DC18B933-4606-460B-B934-6C9E72A338DE}" srcOrd="7" destOrd="0" presId="urn:microsoft.com/office/officeart/2008/layout/LinedList"/>
    <dgm:cxn modelId="{A4E4629A-4BF3-4FC4-AD9E-F48E75BD3EF0}" type="presParOf" srcId="{DC18B933-4606-460B-B934-6C9E72A338DE}" destId="{641319DE-D251-4AAC-BBF3-68FF6B0DCF99}" srcOrd="0" destOrd="0" presId="urn:microsoft.com/office/officeart/2008/layout/LinedList"/>
    <dgm:cxn modelId="{A5264567-F6A5-428E-BDB6-ED81E6272E1F}" type="presParOf" srcId="{DC18B933-4606-460B-B934-6C9E72A338DE}" destId="{098ACE2B-6B1E-447F-BEF6-CC936874D9E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9762A58-5F12-4731-A64D-09A8556EAC2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2CC406D-331F-4BE6-810D-74B6121B1A0B}">
      <dgm:prSet custT="1"/>
      <dgm:spPr/>
      <dgm:t>
        <a:bodyPr anchor="ctr"/>
        <a:lstStyle/>
        <a:p>
          <a:r>
            <a:rPr lang="en-US" sz="1800" b="0" i="0" dirty="0">
              <a:solidFill>
                <a:schemeClr val="tx2"/>
              </a:solidFill>
              <a:latin typeface="+mj-lt"/>
            </a:rPr>
            <a:t>Higher education enables progression to degree-level nursing (</a:t>
          </a:r>
          <a:r>
            <a:rPr lang="en-US" sz="1800" b="0" i="0" dirty="0" err="1">
              <a:solidFill>
                <a:schemeClr val="tx2"/>
              </a:solidFill>
              <a:latin typeface="+mj-lt"/>
            </a:rPr>
            <a:t>Schnelli</a:t>
          </a:r>
          <a:r>
            <a:rPr lang="en-US" sz="1800" b="0" i="0" dirty="0">
              <a:solidFill>
                <a:schemeClr val="tx2"/>
              </a:solidFill>
              <a:latin typeface="+mj-lt"/>
            </a:rPr>
            <a:t> et al., 2023).</a:t>
          </a:r>
          <a:endParaRPr lang="en-US" sz="1800" dirty="0">
            <a:solidFill>
              <a:schemeClr val="tx2"/>
            </a:solidFill>
            <a:latin typeface="+mj-lt"/>
          </a:endParaRPr>
        </a:p>
      </dgm:t>
    </dgm:pt>
    <dgm:pt modelId="{D41C1A7E-2FB0-448F-911C-BE5A762B0268}" type="parTrans" cxnId="{E6B686A9-CA03-482E-B5E9-C05995E136E7}">
      <dgm:prSet/>
      <dgm:spPr/>
      <dgm:t>
        <a:bodyPr/>
        <a:lstStyle/>
        <a:p>
          <a:endParaRPr lang="en-US"/>
        </a:p>
      </dgm:t>
    </dgm:pt>
    <dgm:pt modelId="{5D802A67-6B05-4FA0-9613-5AA2B0A73C3E}" type="sibTrans" cxnId="{E6B686A9-CA03-482E-B5E9-C05995E136E7}">
      <dgm:prSet/>
      <dgm:spPr/>
      <dgm:t>
        <a:bodyPr/>
        <a:lstStyle/>
        <a:p>
          <a:endParaRPr lang="en-US"/>
        </a:p>
      </dgm:t>
    </dgm:pt>
    <dgm:pt modelId="{8EDA753F-0A86-4AE2-83B3-16B560A5F7B1}">
      <dgm:prSet custT="1"/>
      <dgm:spPr/>
      <dgm:t>
        <a:bodyPr anchor="ctr"/>
        <a:lstStyle/>
        <a:p>
          <a:r>
            <a:rPr lang="en-US" sz="1800" b="0" i="0" dirty="0">
              <a:solidFill>
                <a:schemeClr val="tx2"/>
              </a:solidFill>
              <a:latin typeface="+mj-lt"/>
            </a:rPr>
            <a:t>Multilingual skills are associated with demand of culturally competent care.</a:t>
          </a:r>
          <a:endParaRPr lang="en-US" sz="1800" dirty="0">
            <a:solidFill>
              <a:schemeClr val="tx2"/>
            </a:solidFill>
            <a:latin typeface="+mj-lt"/>
          </a:endParaRPr>
        </a:p>
      </dgm:t>
    </dgm:pt>
    <dgm:pt modelId="{EF2F30E6-C72E-4E0B-9C2E-CE9A362A9F27}" type="parTrans" cxnId="{646D789D-EDF5-4B70-BE06-5A420294513F}">
      <dgm:prSet/>
      <dgm:spPr/>
      <dgm:t>
        <a:bodyPr/>
        <a:lstStyle/>
        <a:p>
          <a:endParaRPr lang="en-US"/>
        </a:p>
      </dgm:t>
    </dgm:pt>
    <dgm:pt modelId="{18E03B22-3F6B-49EF-8057-D2B073A534DD}" type="sibTrans" cxnId="{646D789D-EDF5-4B70-BE06-5A420294513F}">
      <dgm:prSet/>
      <dgm:spPr/>
      <dgm:t>
        <a:bodyPr/>
        <a:lstStyle/>
        <a:p>
          <a:endParaRPr lang="en-US"/>
        </a:p>
      </dgm:t>
    </dgm:pt>
    <dgm:pt modelId="{C3731EB2-6D09-41A3-94D9-25692224419C}">
      <dgm:prSet custT="1"/>
      <dgm:spPr/>
      <dgm:t>
        <a:bodyPr anchor="ctr"/>
        <a:lstStyle/>
        <a:p>
          <a:r>
            <a:rPr lang="en-US" sz="1800" b="0" i="0">
              <a:solidFill>
                <a:schemeClr val="tx2"/>
              </a:solidFill>
              <a:latin typeface="+mj-lt"/>
            </a:rPr>
            <a:t>Potential to enhance leadership via formal training or mentorship.</a:t>
          </a:r>
          <a:endParaRPr lang="en-US" sz="1800">
            <a:solidFill>
              <a:schemeClr val="tx2"/>
            </a:solidFill>
            <a:latin typeface="+mj-lt"/>
          </a:endParaRPr>
        </a:p>
      </dgm:t>
    </dgm:pt>
    <dgm:pt modelId="{4EDBB768-1505-45AB-8679-F0F6446AA0BD}" type="parTrans" cxnId="{193FFEF5-B4F4-49A4-8B18-5FCCF602B12A}">
      <dgm:prSet/>
      <dgm:spPr/>
      <dgm:t>
        <a:bodyPr/>
        <a:lstStyle/>
        <a:p>
          <a:endParaRPr lang="en-US"/>
        </a:p>
      </dgm:t>
    </dgm:pt>
    <dgm:pt modelId="{5CB9D040-2B0E-449C-BAEB-ACBD2E52BBDD}" type="sibTrans" cxnId="{193FFEF5-B4F4-49A4-8B18-5FCCF602B12A}">
      <dgm:prSet/>
      <dgm:spPr/>
      <dgm:t>
        <a:bodyPr/>
        <a:lstStyle/>
        <a:p>
          <a:endParaRPr lang="en-US"/>
        </a:p>
      </dgm:t>
    </dgm:pt>
    <dgm:pt modelId="{AE189C7C-2BB9-4607-BE9C-C559371C59AD}">
      <dgm:prSet custT="1"/>
      <dgm:spPr/>
      <dgm:t>
        <a:bodyPr anchor="ctr"/>
        <a:lstStyle/>
        <a:p>
          <a:r>
            <a:rPr lang="en-US" sz="1800" b="0" i="0" dirty="0" err="1">
              <a:solidFill>
                <a:schemeClr val="tx2"/>
              </a:solidFill>
              <a:latin typeface="+mj-lt"/>
            </a:rPr>
            <a:t>Specialisation</a:t>
          </a:r>
          <a:r>
            <a:rPr lang="en-US" sz="1800" b="0" i="0" dirty="0">
              <a:solidFill>
                <a:schemeClr val="tx2"/>
              </a:solidFill>
              <a:latin typeface="+mj-lt"/>
            </a:rPr>
            <a:t> in areas like mental health or community care increases versatility (</a:t>
          </a:r>
          <a:r>
            <a:rPr lang="en-US" sz="1800" b="0" i="0" dirty="0" err="1">
              <a:solidFill>
                <a:schemeClr val="tx2"/>
              </a:solidFill>
              <a:latin typeface="+mj-lt"/>
            </a:rPr>
            <a:t>Laugharne</a:t>
          </a:r>
          <a:r>
            <a:rPr lang="en-US" sz="1800" b="0" i="0" dirty="0">
              <a:solidFill>
                <a:schemeClr val="tx2"/>
              </a:solidFill>
              <a:latin typeface="+mj-lt"/>
            </a:rPr>
            <a:t> et al., 2018).</a:t>
          </a:r>
          <a:endParaRPr lang="en-US" sz="1800" dirty="0">
            <a:solidFill>
              <a:schemeClr val="tx2"/>
            </a:solidFill>
            <a:latin typeface="+mj-lt"/>
          </a:endParaRPr>
        </a:p>
      </dgm:t>
    </dgm:pt>
    <dgm:pt modelId="{CAA06519-F89B-434F-8CCB-5C215E0FDCE9}" type="parTrans" cxnId="{52A61B10-2A53-4F41-8779-022C7D6990D2}">
      <dgm:prSet/>
      <dgm:spPr/>
      <dgm:t>
        <a:bodyPr/>
        <a:lstStyle/>
        <a:p>
          <a:endParaRPr lang="en-US"/>
        </a:p>
      </dgm:t>
    </dgm:pt>
    <dgm:pt modelId="{0261401D-5AA7-416F-981E-453105C47084}" type="sibTrans" cxnId="{52A61B10-2A53-4F41-8779-022C7D6990D2}">
      <dgm:prSet/>
      <dgm:spPr/>
      <dgm:t>
        <a:bodyPr/>
        <a:lstStyle/>
        <a:p>
          <a:endParaRPr lang="en-US"/>
        </a:p>
      </dgm:t>
    </dgm:pt>
    <dgm:pt modelId="{5E423791-630B-4B1D-9F50-742180270C05}" type="pres">
      <dgm:prSet presAssocID="{F9762A58-5F12-4731-A64D-09A8556EAC2C}" presName="vert0" presStyleCnt="0">
        <dgm:presLayoutVars>
          <dgm:dir/>
          <dgm:animOne val="branch"/>
          <dgm:animLvl val="lvl"/>
        </dgm:presLayoutVars>
      </dgm:prSet>
      <dgm:spPr/>
    </dgm:pt>
    <dgm:pt modelId="{FFC37C29-225F-4430-9BB1-8F90E2D26CB2}" type="pres">
      <dgm:prSet presAssocID="{52CC406D-331F-4BE6-810D-74B6121B1A0B}" presName="thickLine" presStyleLbl="alignNode1" presStyleIdx="0" presStyleCnt="4"/>
      <dgm:spPr/>
    </dgm:pt>
    <dgm:pt modelId="{B510FA61-D271-4A1F-878A-D7C512AD6C6D}" type="pres">
      <dgm:prSet presAssocID="{52CC406D-331F-4BE6-810D-74B6121B1A0B}" presName="horz1" presStyleCnt="0"/>
      <dgm:spPr/>
    </dgm:pt>
    <dgm:pt modelId="{9B1DCAD5-C40F-4257-A337-4C54E70AFFC0}" type="pres">
      <dgm:prSet presAssocID="{52CC406D-331F-4BE6-810D-74B6121B1A0B}" presName="tx1" presStyleLbl="revTx" presStyleIdx="0" presStyleCnt="4"/>
      <dgm:spPr/>
    </dgm:pt>
    <dgm:pt modelId="{535A8489-28D8-4ABD-83B1-AF1F03E8A308}" type="pres">
      <dgm:prSet presAssocID="{52CC406D-331F-4BE6-810D-74B6121B1A0B}" presName="vert1" presStyleCnt="0"/>
      <dgm:spPr/>
    </dgm:pt>
    <dgm:pt modelId="{F3BB6B0D-2A54-4D03-885C-666C3A24CB15}" type="pres">
      <dgm:prSet presAssocID="{8EDA753F-0A86-4AE2-83B3-16B560A5F7B1}" presName="thickLine" presStyleLbl="alignNode1" presStyleIdx="1" presStyleCnt="4"/>
      <dgm:spPr/>
    </dgm:pt>
    <dgm:pt modelId="{4106A537-D841-494B-8B79-70A74E2FD8E3}" type="pres">
      <dgm:prSet presAssocID="{8EDA753F-0A86-4AE2-83B3-16B560A5F7B1}" presName="horz1" presStyleCnt="0"/>
      <dgm:spPr/>
    </dgm:pt>
    <dgm:pt modelId="{1F6C1851-26E4-4B39-994F-793BB6C84B0C}" type="pres">
      <dgm:prSet presAssocID="{8EDA753F-0A86-4AE2-83B3-16B560A5F7B1}" presName="tx1" presStyleLbl="revTx" presStyleIdx="1" presStyleCnt="4"/>
      <dgm:spPr/>
    </dgm:pt>
    <dgm:pt modelId="{201B73E8-AB4B-490D-AAF7-E1E81FBCB8B1}" type="pres">
      <dgm:prSet presAssocID="{8EDA753F-0A86-4AE2-83B3-16B560A5F7B1}" presName="vert1" presStyleCnt="0"/>
      <dgm:spPr/>
    </dgm:pt>
    <dgm:pt modelId="{DF7AF0AB-DA1A-45FF-9DDA-212C055D6F99}" type="pres">
      <dgm:prSet presAssocID="{C3731EB2-6D09-41A3-94D9-25692224419C}" presName="thickLine" presStyleLbl="alignNode1" presStyleIdx="2" presStyleCnt="4"/>
      <dgm:spPr/>
    </dgm:pt>
    <dgm:pt modelId="{4BEFD65D-758C-4FDF-BE05-4BEC511D70C3}" type="pres">
      <dgm:prSet presAssocID="{C3731EB2-6D09-41A3-94D9-25692224419C}" presName="horz1" presStyleCnt="0"/>
      <dgm:spPr/>
    </dgm:pt>
    <dgm:pt modelId="{0FA8AA89-163C-4296-9E50-E681503E22F9}" type="pres">
      <dgm:prSet presAssocID="{C3731EB2-6D09-41A3-94D9-25692224419C}" presName="tx1" presStyleLbl="revTx" presStyleIdx="2" presStyleCnt="4"/>
      <dgm:spPr/>
    </dgm:pt>
    <dgm:pt modelId="{F135E38B-C7A5-4042-A366-7691ACA59382}" type="pres">
      <dgm:prSet presAssocID="{C3731EB2-6D09-41A3-94D9-25692224419C}" presName="vert1" presStyleCnt="0"/>
      <dgm:spPr/>
    </dgm:pt>
    <dgm:pt modelId="{B7247A57-F81A-4BC9-906F-971FA3681C8B}" type="pres">
      <dgm:prSet presAssocID="{AE189C7C-2BB9-4607-BE9C-C559371C59AD}" presName="thickLine" presStyleLbl="alignNode1" presStyleIdx="3" presStyleCnt="4"/>
      <dgm:spPr/>
    </dgm:pt>
    <dgm:pt modelId="{65B06543-2B80-4341-8143-0A4B9E34F394}" type="pres">
      <dgm:prSet presAssocID="{AE189C7C-2BB9-4607-BE9C-C559371C59AD}" presName="horz1" presStyleCnt="0"/>
      <dgm:spPr/>
    </dgm:pt>
    <dgm:pt modelId="{CB5A5F7C-284F-4F2F-9273-356F20D02E58}" type="pres">
      <dgm:prSet presAssocID="{AE189C7C-2BB9-4607-BE9C-C559371C59AD}" presName="tx1" presStyleLbl="revTx" presStyleIdx="3" presStyleCnt="4"/>
      <dgm:spPr/>
    </dgm:pt>
    <dgm:pt modelId="{2BA22D25-0DCF-44D8-A2A8-4DDFDAE9C5DF}" type="pres">
      <dgm:prSet presAssocID="{AE189C7C-2BB9-4607-BE9C-C559371C59AD}" presName="vert1" presStyleCnt="0"/>
      <dgm:spPr/>
    </dgm:pt>
  </dgm:ptLst>
  <dgm:cxnLst>
    <dgm:cxn modelId="{52A61B10-2A53-4F41-8779-022C7D6990D2}" srcId="{F9762A58-5F12-4731-A64D-09A8556EAC2C}" destId="{AE189C7C-2BB9-4607-BE9C-C559371C59AD}" srcOrd="3" destOrd="0" parTransId="{CAA06519-F89B-434F-8CCB-5C215E0FDCE9}" sibTransId="{0261401D-5AA7-416F-981E-453105C47084}"/>
    <dgm:cxn modelId="{6A3D5A27-9DBF-4534-B856-E43E0C548EC9}" type="presOf" srcId="{AE189C7C-2BB9-4607-BE9C-C559371C59AD}" destId="{CB5A5F7C-284F-4F2F-9273-356F20D02E58}" srcOrd="0" destOrd="0" presId="urn:microsoft.com/office/officeart/2008/layout/LinedList"/>
    <dgm:cxn modelId="{BB960342-115E-4845-A57B-3DE8BA6CFDA2}" type="presOf" srcId="{C3731EB2-6D09-41A3-94D9-25692224419C}" destId="{0FA8AA89-163C-4296-9E50-E681503E22F9}" srcOrd="0" destOrd="0" presId="urn:microsoft.com/office/officeart/2008/layout/LinedList"/>
    <dgm:cxn modelId="{0521B36B-AEC5-4808-BA82-6BC21E6CE2B3}" type="presOf" srcId="{F9762A58-5F12-4731-A64D-09A8556EAC2C}" destId="{5E423791-630B-4B1D-9F50-742180270C05}" srcOrd="0" destOrd="0" presId="urn:microsoft.com/office/officeart/2008/layout/LinedList"/>
    <dgm:cxn modelId="{76CF9153-76CA-414B-92C2-373FB81B47C5}" type="presOf" srcId="{8EDA753F-0A86-4AE2-83B3-16B560A5F7B1}" destId="{1F6C1851-26E4-4B39-994F-793BB6C84B0C}" srcOrd="0" destOrd="0" presId="urn:microsoft.com/office/officeart/2008/layout/LinedList"/>
    <dgm:cxn modelId="{646D789D-EDF5-4B70-BE06-5A420294513F}" srcId="{F9762A58-5F12-4731-A64D-09A8556EAC2C}" destId="{8EDA753F-0A86-4AE2-83B3-16B560A5F7B1}" srcOrd="1" destOrd="0" parTransId="{EF2F30E6-C72E-4E0B-9C2E-CE9A362A9F27}" sibTransId="{18E03B22-3F6B-49EF-8057-D2B073A534DD}"/>
    <dgm:cxn modelId="{E6B686A9-CA03-482E-B5E9-C05995E136E7}" srcId="{F9762A58-5F12-4731-A64D-09A8556EAC2C}" destId="{52CC406D-331F-4BE6-810D-74B6121B1A0B}" srcOrd="0" destOrd="0" parTransId="{D41C1A7E-2FB0-448F-911C-BE5A762B0268}" sibTransId="{5D802A67-6B05-4FA0-9613-5AA2B0A73C3E}"/>
    <dgm:cxn modelId="{910064BA-0173-4391-B23D-CC5FFE01D603}" type="presOf" srcId="{52CC406D-331F-4BE6-810D-74B6121B1A0B}" destId="{9B1DCAD5-C40F-4257-A337-4C54E70AFFC0}" srcOrd="0" destOrd="0" presId="urn:microsoft.com/office/officeart/2008/layout/LinedList"/>
    <dgm:cxn modelId="{193FFEF5-B4F4-49A4-8B18-5FCCF602B12A}" srcId="{F9762A58-5F12-4731-A64D-09A8556EAC2C}" destId="{C3731EB2-6D09-41A3-94D9-25692224419C}" srcOrd="2" destOrd="0" parTransId="{4EDBB768-1505-45AB-8679-F0F6446AA0BD}" sibTransId="{5CB9D040-2B0E-449C-BAEB-ACBD2E52BBDD}"/>
    <dgm:cxn modelId="{542DC387-B06E-429D-B3C8-E7C4035AA79A}" type="presParOf" srcId="{5E423791-630B-4B1D-9F50-742180270C05}" destId="{FFC37C29-225F-4430-9BB1-8F90E2D26CB2}" srcOrd="0" destOrd="0" presId="urn:microsoft.com/office/officeart/2008/layout/LinedList"/>
    <dgm:cxn modelId="{016989C2-2457-42BA-B7F0-CE2EF37811A1}" type="presParOf" srcId="{5E423791-630B-4B1D-9F50-742180270C05}" destId="{B510FA61-D271-4A1F-878A-D7C512AD6C6D}" srcOrd="1" destOrd="0" presId="urn:microsoft.com/office/officeart/2008/layout/LinedList"/>
    <dgm:cxn modelId="{82222B3C-2302-4F86-9936-6E103253C1C2}" type="presParOf" srcId="{B510FA61-D271-4A1F-878A-D7C512AD6C6D}" destId="{9B1DCAD5-C40F-4257-A337-4C54E70AFFC0}" srcOrd="0" destOrd="0" presId="urn:microsoft.com/office/officeart/2008/layout/LinedList"/>
    <dgm:cxn modelId="{CE269A8C-63C9-43C9-BD2A-378C8ED06326}" type="presParOf" srcId="{B510FA61-D271-4A1F-878A-D7C512AD6C6D}" destId="{535A8489-28D8-4ABD-83B1-AF1F03E8A308}" srcOrd="1" destOrd="0" presId="urn:microsoft.com/office/officeart/2008/layout/LinedList"/>
    <dgm:cxn modelId="{58400D31-A380-46C6-BD49-D38512CF01A5}" type="presParOf" srcId="{5E423791-630B-4B1D-9F50-742180270C05}" destId="{F3BB6B0D-2A54-4D03-885C-666C3A24CB15}" srcOrd="2" destOrd="0" presId="urn:microsoft.com/office/officeart/2008/layout/LinedList"/>
    <dgm:cxn modelId="{133EB1C2-2781-4968-86DF-8DD6C3B8CE0A}" type="presParOf" srcId="{5E423791-630B-4B1D-9F50-742180270C05}" destId="{4106A537-D841-494B-8B79-70A74E2FD8E3}" srcOrd="3" destOrd="0" presId="urn:microsoft.com/office/officeart/2008/layout/LinedList"/>
    <dgm:cxn modelId="{8116D9BC-837F-4CBA-AB5B-03BE11613AC0}" type="presParOf" srcId="{4106A537-D841-494B-8B79-70A74E2FD8E3}" destId="{1F6C1851-26E4-4B39-994F-793BB6C84B0C}" srcOrd="0" destOrd="0" presId="urn:microsoft.com/office/officeart/2008/layout/LinedList"/>
    <dgm:cxn modelId="{8C5F6B69-982F-4B80-8463-AC035DEEC9DC}" type="presParOf" srcId="{4106A537-D841-494B-8B79-70A74E2FD8E3}" destId="{201B73E8-AB4B-490D-AAF7-E1E81FBCB8B1}" srcOrd="1" destOrd="0" presId="urn:microsoft.com/office/officeart/2008/layout/LinedList"/>
    <dgm:cxn modelId="{90481836-1C05-4A77-AA5F-8FD8E828C56C}" type="presParOf" srcId="{5E423791-630B-4B1D-9F50-742180270C05}" destId="{DF7AF0AB-DA1A-45FF-9DDA-212C055D6F99}" srcOrd="4" destOrd="0" presId="urn:microsoft.com/office/officeart/2008/layout/LinedList"/>
    <dgm:cxn modelId="{FA81E179-C929-4854-8274-DE9E6BAF68FB}" type="presParOf" srcId="{5E423791-630B-4B1D-9F50-742180270C05}" destId="{4BEFD65D-758C-4FDF-BE05-4BEC511D70C3}" srcOrd="5" destOrd="0" presId="urn:microsoft.com/office/officeart/2008/layout/LinedList"/>
    <dgm:cxn modelId="{5F01E44C-CAB9-4EEA-A6B2-8A8986AA99FC}" type="presParOf" srcId="{4BEFD65D-758C-4FDF-BE05-4BEC511D70C3}" destId="{0FA8AA89-163C-4296-9E50-E681503E22F9}" srcOrd="0" destOrd="0" presId="urn:microsoft.com/office/officeart/2008/layout/LinedList"/>
    <dgm:cxn modelId="{C4A88E6B-6D66-4DAA-92A0-1BF052262186}" type="presParOf" srcId="{4BEFD65D-758C-4FDF-BE05-4BEC511D70C3}" destId="{F135E38B-C7A5-4042-A366-7691ACA59382}" srcOrd="1" destOrd="0" presId="urn:microsoft.com/office/officeart/2008/layout/LinedList"/>
    <dgm:cxn modelId="{F58F8969-06B9-4AF6-868A-170271745699}" type="presParOf" srcId="{5E423791-630B-4B1D-9F50-742180270C05}" destId="{B7247A57-F81A-4BC9-906F-971FA3681C8B}" srcOrd="6" destOrd="0" presId="urn:microsoft.com/office/officeart/2008/layout/LinedList"/>
    <dgm:cxn modelId="{1AEE1622-DCB0-4913-973E-4A4141E7BE8F}" type="presParOf" srcId="{5E423791-630B-4B1D-9F50-742180270C05}" destId="{65B06543-2B80-4341-8143-0A4B9E34F394}" srcOrd="7" destOrd="0" presId="urn:microsoft.com/office/officeart/2008/layout/LinedList"/>
    <dgm:cxn modelId="{6582348C-8CCE-4B15-949B-C872A82D3BFF}" type="presParOf" srcId="{65B06543-2B80-4341-8143-0A4B9E34F394}" destId="{CB5A5F7C-284F-4F2F-9273-356F20D02E58}" srcOrd="0" destOrd="0" presId="urn:microsoft.com/office/officeart/2008/layout/LinedList"/>
    <dgm:cxn modelId="{27DEAADC-BB45-4D55-896F-E2C49BA1350F}" type="presParOf" srcId="{65B06543-2B80-4341-8143-0A4B9E34F394}" destId="{2BA22D25-0DCF-44D8-A2A8-4DDFDAE9C5D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2AAE03-A87F-468A-9FA8-B7440A30BFC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71D697C-BC34-4BF2-A445-9225815402B0}">
      <dgm:prSet custT="1"/>
      <dgm:spPr/>
      <dgm:t>
        <a:bodyPr anchor="ctr"/>
        <a:lstStyle/>
        <a:p>
          <a:r>
            <a:rPr lang="en-US" sz="1800" b="0" i="0" dirty="0">
              <a:solidFill>
                <a:schemeClr val="tx2"/>
              </a:solidFill>
              <a:latin typeface="+mj-lt"/>
            </a:rPr>
            <a:t>Competitive landscape for nursing roles without a degree (</a:t>
          </a:r>
          <a:r>
            <a:rPr lang="en-US" sz="1800" b="0" i="0" dirty="0" err="1">
              <a:solidFill>
                <a:schemeClr val="tx2"/>
              </a:solidFill>
              <a:latin typeface="+mj-lt"/>
            </a:rPr>
            <a:t>Vamadevan</a:t>
          </a:r>
          <a:r>
            <a:rPr lang="en-US" sz="1800" b="0" i="0" dirty="0">
              <a:solidFill>
                <a:schemeClr val="tx2"/>
              </a:solidFill>
              <a:latin typeface="+mj-lt"/>
            </a:rPr>
            <a:t> et al., 2025).</a:t>
          </a:r>
          <a:endParaRPr lang="en-US" sz="1800" dirty="0">
            <a:solidFill>
              <a:schemeClr val="tx2"/>
            </a:solidFill>
            <a:latin typeface="+mj-lt"/>
          </a:endParaRPr>
        </a:p>
      </dgm:t>
    </dgm:pt>
    <dgm:pt modelId="{8288E9A8-2CCB-4CF2-9FE8-ECDA4D2AF570}" type="parTrans" cxnId="{F9358B59-EF8D-4C26-A489-79652689A7C2}">
      <dgm:prSet/>
      <dgm:spPr/>
      <dgm:t>
        <a:bodyPr/>
        <a:lstStyle/>
        <a:p>
          <a:endParaRPr lang="en-US"/>
        </a:p>
      </dgm:t>
    </dgm:pt>
    <dgm:pt modelId="{FFB2EACB-08E7-4E0A-8304-3D52E2A96FF0}" type="sibTrans" cxnId="{F9358B59-EF8D-4C26-A489-79652689A7C2}">
      <dgm:prSet/>
      <dgm:spPr/>
      <dgm:t>
        <a:bodyPr/>
        <a:lstStyle/>
        <a:p>
          <a:endParaRPr lang="en-US"/>
        </a:p>
      </dgm:t>
    </dgm:pt>
    <dgm:pt modelId="{27622278-737B-403D-8A3C-E1AA6331568A}">
      <dgm:prSet custT="1"/>
      <dgm:spPr/>
      <dgm:t>
        <a:bodyPr anchor="ctr"/>
        <a:lstStyle/>
        <a:p>
          <a:r>
            <a:rPr lang="en-US" sz="1800" b="0" i="0" dirty="0">
              <a:solidFill>
                <a:schemeClr val="tx2"/>
              </a:solidFill>
              <a:latin typeface="+mj-lt"/>
            </a:rPr>
            <a:t>Rapid changes in healthcare policy and technology require ongoing upskilling.</a:t>
          </a:r>
          <a:endParaRPr lang="en-US" sz="1800" dirty="0">
            <a:solidFill>
              <a:schemeClr val="tx2"/>
            </a:solidFill>
            <a:latin typeface="+mj-lt"/>
          </a:endParaRPr>
        </a:p>
      </dgm:t>
    </dgm:pt>
    <dgm:pt modelId="{8633222A-EC6E-4AEC-9C70-B62C5AA4BD72}" type="parTrans" cxnId="{489B7409-4899-4393-A2CD-B70AD682AD28}">
      <dgm:prSet/>
      <dgm:spPr/>
      <dgm:t>
        <a:bodyPr/>
        <a:lstStyle/>
        <a:p>
          <a:endParaRPr lang="en-US"/>
        </a:p>
      </dgm:t>
    </dgm:pt>
    <dgm:pt modelId="{D83CB1E8-D264-4988-A5A1-C0D9072CE89D}" type="sibTrans" cxnId="{489B7409-4899-4393-A2CD-B70AD682AD28}">
      <dgm:prSet/>
      <dgm:spPr/>
      <dgm:t>
        <a:bodyPr/>
        <a:lstStyle/>
        <a:p>
          <a:endParaRPr lang="en-US"/>
        </a:p>
      </dgm:t>
    </dgm:pt>
    <dgm:pt modelId="{B3FF26A9-8B94-451F-9372-9CB25BAD5A64}">
      <dgm:prSet custT="1"/>
      <dgm:spPr/>
      <dgm:t>
        <a:bodyPr anchor="ctr"/>
        <a:lstStyle/>
        <a:p>
          <a:r>
            <a:rPr lang="en-US" sz="1800" b="0" i="0">
              <a:solidFill>
                <a:schemeClr val="tx2"/>
              </a:solidFill>
              <a:latin typeface="+mj-lt"/>
            </a:rPr>
            <a:t>High-pressure environments increase stress and burnout risk (Wudarczyk et al., 2025)</a:t>
          </a:r>
          <a:endParaRPr lang="en-US" sz="1800">
            <a:solidFill>
              <a:schemeClr val="tx2"/>
            </a:solidFill>
            <a:latin typeface="+mj-lt"/>
          </a:endParaRPr>
        </a:p>
      </dgm:t>
    </dgm:pt>
    <dgm:pt modelId="{48763A61-1700-48D1-890F-DF81261246C7}" type="parTrans" cxnId="{83AA4743-9DEF-4BBA-89B5-67163F86972F}">
      <dgm:prSet/>
      <dgm:spPr/>
      <dgm:t>
        <a:bodyPr/>
        <a:lstStyle/>
        <a:p>
          <a:endParaRPr lang="en-US"/>
        </a:p>
      </dgm:t>
    </dgm:pt>
    <dgm:pt modelId="{61B5D61C-F854-4092-B81B-18206E016E63}" type="sibTrans" cxnId="{83AA4743-9DEF-4BBA-89B5-67163F86972F}">
      <dgm:prSet/>
      <dgm:spPr/>
      <dgm:t>
        <a:bodyPr/>
        <a:lstStyle/>
        <a:p>
          <a:endParaRPr lang="en-US"/>
        </a:p>
      </dgm:t>
    </dgm:pt>
    <dgm:pt modelId="{DCB25D87-702A-437C-ADFA-E4B913826128}">
      <dgm:prSet custT="1"/>
      <dgm:spPr/>
      <dgm:t>
        <a:bodyPr anchor="ctr"/>
        <a:lstStyle/>
        <a:p>
          <a:r>
            <a:rPr lang="en-US" sz="1800" b="0" i="0" dirty="0">
              <a:solidFill>
                <a:schemeClr val="tx2"/>
              </a:solidFill>
              <a:latin typeface="+mj-lt"/>
            </a:rPr>
            <a:t>Experience may be undervalued compared to formal academic credentials.</a:t>
          </a:r>
          <a:endParaRPr lang="en-US" sz="1800" dirty="0">
            <a:solidFill>
              <a:schemeClr val="tx2"/>
            </a:solidFill>
            <a:latin typeface="+mj-lt"/>
          </a:endParaRPr>
        </a:p>
      </dgm:t>
    </dgm:pt>
    <dgm:pt modelId="{76323BF3-7C48-4552-8E01-4B575E703330}" type="parTrans" cxnId="{703E055E-E6E8-430D-886A-ED039DD35B2E}">
      <dgm:prSet/>
      <dgm:spPr/>
      <dgm:t>
        <a:bodyPr/>
        <a:lstStyle/>
        <a:p>
          <a:endParaRPr lang="en-US"/>
        </a:p>
      </dgm:t>
    </dgm:pt>
    <dgm:pt modelId="{4F657B4B-B452-4AED-A593-112B9B145990}" type="sibTrans" cxnId="{703E055E-E6E8-430D-886A-ED039DD35B2E}">
      <dgm:prSet/>
      <dgm:spPr/>
      <dgm:t>
        <a:bodyPr/>
        <a:lstStyle/>
        <a:p>
          <a:endParaRPr lang="en-US"/>
        </a:p>
      </dgm:t>
    </dgm:pt>
    <dgm:pt modelId="{C3F68850-5EA7-4D64-AEDC-CB29A85C6DE4}" type="pres">
      <dgm:prSet presAssocID="{402AAE03-A87F-468A-9FA8-B7440A30BFCA}" presName="vert0" presStyleCnt="0">
        <dgm:presLayoutVars>
          <dgm:dir/>
          <dgm:animOne val="branch"/>
          <dgm:animLvl val="lvl"/>
        </dgm:presLayoutVars>
      </dgm:prSet>
      <dgm:spPr/>
    </dgm:pt>
    <dgm:pt modelId="{6CE7582F-CFCE-4F81-A6A6-84EC5B1B517A}" type="pres">
      <dgm:prSet presAssocID="{171D697C-BC34-4BF2-A445-9225815402B0}" presName="thickLine" presStyleLbl="alignNode1" presStyleIdx="0" presStyleCnt="4"/>
      <dgm:spPr/>
    </dgm:pt>
    <dgm:pt modelId="{8388ED8F-DB52-4C0C-94A1-0A91FCED9EFE}" type="pres">
      <dgm:prSet presAssocID="{171D697C-BC34-4BF2-A445-9225815402B0}" presName="horz1" presStyleCnt="0"/>
      <dgm:spPr/>
    </dgm:pt>
    <dgm:pt modelId="{9DAF866A-99F2-4102-8AB6-456DAE0F5FB5}" type="pres">
      <dgm:prSet presAssocID="{171D697C-BC34-4BF2-A445-9225815402B0}" presName="tx1" presStyleLbl="revTx" presStyleIdx="0" presStyleCnt="4"/>
      <dgm:spPr/>
    </dgm:pt>
    <dgm:pt modelId="{CA92CB8C-CE58-4AF8-A1F2-243503BFEB5D}" type="pres">
      <dgm:prSet presAssocID="{171D697C-BC34-4BF2-A445-9225815402B0}" presName="vert1" presStyleCnt="0"/>
      <dgm:spPr/>
    </dgm:pt>
    <dgm:pt modelId="{F0B960BB-932D-495F-A63B-C643C902D2FD}" type="pres">
      <dgm:prSet presAssocID="{27622278-737B-403D-8A3C-E1AA6331568A}" presName="thickLine" presStyleLbl="alignNode1" presStyleIdx="1" presStyleCnt="4"/>
      <dgm:spPr/>
    </dgm:pt>
    <dgm:pt modelId="{E806CDBE-17F5-4640-A75D-91FBE2FC1BD7}" type="pres">
      <dgm:prSet presAssocID="{27622278-737B-403D-8A3C-E1AA6331568A}" presName="horz1" presStyleCnt="0"/>
      <dgm:spPr/>
    </dgm:pt>
    <dgm:pt modelId="{C31FBA75-305C-4161-8BAF-5756EAF3E442}" type="pres">
      <dgm:prSet presAssocID="{27622278-737B-403D-8A3C-E1AA6331568A}" presName="tx1" presStyleLbl="revTx" presStyleIdx="1" presStyleCnt="4"/>
      <dgm:spPr/>
    </dgm:pt>
    <dgm:pt modelId="{C494F509-8911-4112-9B43-260032E29884}" type="pres">
      <dgm:prSet presAssocID="{27622278-737B-403D-8A3C-E1AA6331568A}" presName="vert1" presStyleCnt="0"/>
      <dgm:spPr/>
    </dgm:pt>
    <dgm:pt modelId="{743AD56E-9771-44AC-AE4F-32F15EDE63EF}" type="pres">
      <dgm:prSet presAssocID="{B3FF26A9-8B94-451F-9372-9CB25BAD5A64}" presName="thickLine" presStyleLbl="alignNode1" presStyleIdx="2" presStyleCnt="4"/>
      <dgm:spPr/>
    </dgm:pt>
    <dgm:pt modelId="{8A2BC0F3-E571-4BF7-A8C5-176D6C2B249B}" type="pres">
      <dgm:prSet presAssocID="{B3FF26A9-8B94-451F-9372-9CB25BAD5A64}" presName="horz1" presStyleCnt="0"/>
      <dgm:spPr/>
    </dgm:pt>
    <dgm:pt modelId="{188FB4C3-9DCC-49D5-834E-4AF3823B0936}" type="pres">
      <dgm:prSet presAssocID="{B3FF26A9-8B94-451F-9372-9CB25BAD5A64}" presName="tx1" presStyleLbl="revTx" presStyleIdx="2" presStyleCnt="4"/>
      <dgm:spPr/>
    </dgm:pt>
    <dgm:pt modelId="{FDB32E8B-C6D7-4472-BBD6-5C27AD808C6E}" type="pres">
      <dgm:prSet presAssocID="{B3FF26A9-8B94-451F-9372-9CB25BAD5A64}" presName="vert1" presStyleCnt="0"/>
      <dgm:spPr/>
    </dgm:pt>
    <dgm:pt modelId="{86B9A88C-5483-4CCB-A4C8-328A1EB41FA8}" type="pres">
      <dgm:prSet presAssocID="{DCB25D87-702A-437C-ADFA-E4B913826128}" presName="thickLine" presStyleLbl="alignNode1" presStyleIdx="3" presStyleCnt="4"/>
      <dgm:spPr/>
    </dgm:pt>
    <dgm:pt modelId="{DAB49A54-0ACB-4D8C-8514-2C6ABE9D8D26}" type="pres">
      <dgm:prSet presAssocID="{DCB25D87-702A-437C-ADFA-E4B913826128}" presName="horz1" presStyleCnt="0"/>
      <dgm:spPr/>
    </dgm:pt>
    <dgm:pt modelId="{1B47D585-05C0-45F3-8432-7DA790B61A3E}" type="pres">
      <dgm:prSet presAssocID="{DCB25D87-702A-437C-ADFA-E4B913826128}" presName="tx1" presStyleLbl="revTx" presStyleIdx="3" presStyleCnt="4"/>
      <dgm:spPr/>
    </dgm:pt>
    <dgm:pt modelId="{36B366C6-4484-49E3-90E0-E0DC01B3CBE1}" type="pres">
      <dgm:prSet presAssocID="{DCB25D87-702A-437C-ADFA-E4B913826128}" presName="vert1" presStyleCnt="0"/>
      <dgm:spPr/>
    </dgm:pt>
  </dgm:ptLst>
  <dgm:cxnLst>
    <dgm:cxn modelId="{489B7409-4899-4393-A2CD-B70AD682AD28}" srcId="{402AAE03-A87F-468A-9FA8-B7440A30BFCA}" destId="{27622278-737B-403D-8A3C-E1AA6331568A}" srcOrd="1" destOrd="0" parTransId="{8633222A-EC6E-4AEC-9C70-B62C5AA4BD72}" sibTransId="{D83CB1E8-D264-4988-A5A1-C0D9072CE89D}"/>
    <dgm:cxn modelId="{703E055E-E6E8-430D-886A-ED039DD35B2E}" srcId="{402AAE03-A87F-468A-9FA8-B7440A30BFCA}" destId="{DCB25D87-702A-437C-ADFA-E4B913826128}" srcOrd="3" destOrd="0" parTransId="{76323BF3-7C48-4552-8E01-4B575E703330}" sibTransId="{4F657B4B-B452-4AED-A593-112B9B145990}"/>
    <dgm:cxn modelId="{83AA4743-9DEF-4BBA-89B5-67163F86972F}" srcId="{402AAE03-A87F-468A-9FA8-B7440A30BFCA}" destId="{B3FF26A9-8B94-451F-9372-9CB25BAD5A64}" srcOrd="2" destOrd="0" parTransId="{48763A61-1700-48D1-890F-DF81261246C7}" sibTransId="{61B5D61C-F854-4092-B81B-18206E016E63}"/>
    <dgm:cxn modelId="{6A970757-8D35-4FFB-9110-580B40D12C7B}" type="presOf" srcId="{DCB25D87-702A-437C-ADFA-E4B913826128}" destId="{1B47D585-05C0-45F3-8432-7DA790B61A3E}" srcOrd="0" destOrd="0" presId="urn:microsoft.com/office/officeart/2008/layout/LinedList"/>
    <dgm:cxn modelId="{F9358B59-EF8D-4C26-A489-79652689A7C2}" srcId="{402AAE03-A87F-468A-9FA8-B7440A30BFCA}" destId="{171D697C-BC34-4BF2-A445-9225815402B0}" srcOrd="0" destOrd="0" parTransId="{8288E9A8-2CCB-4CF2-9FE8-ECDA4D2AF570}" sibTransId="{FFB2EACB-08E7-4E0A-8304-3D52E2A96FF0}"/>
    <dgm:cxn modelId="{E152C4D9-EE5A-4DB2-BE06-414F34B790D0}" type="presOf" srcId="{171D697C-BC34-4BF2-A445-9225815402B0}" destId="{9DAF866A-99F2-4102-8AB6-456DAE0F5FB5}" srcOrd="0" destOrd="0" presId="urn:microsoft.com/office/officeart/2008/layout/LinedList"/>
    <dgm:cxn modelId="{4F5456E1-3739-49AF-A42A-0C7C6FF6DE68}" type="presOf" srcId="{27622278-737B-403D-8A3C-E1AA6331568A}" destId="{C31FBA75-305C-4161-8BAF-5756EAF3E442}" srcOrd="0" destOrd="0" presId="urn:microsoft.com/office/officeart/2008/layout/LinedList"/>
    <dgm:cxn modelId="{FBEA9FE1-BCA4-4FCF-8F10-BBBA55A75FE6}" type="presOf" srcId="{B3FF26A9-8B94-451F-9372-9CB25BAD5A64}" destId="{188FB4C3-9DCC-49D5-834E-4AF3823B0936}" srcOrd="0" destOrd="0" presId="urn:microsoft.com/office/officeart/2008/layout/LinedList"/>
    <dgm:cxn modelId="{112E20EC-C9C8-4387-9BEB-E837C2B09B1E}" type="presOf" srcId="{402AAE03-A87F-468A-9FA8-B7440A30BFCA}" destId="{C3F68850-5EA7-4D64-AEDC-CB29A85C6DE4}" srcOrd="0" destOrd="0" presId="urn:microsoft.com/office/officeart/2008/layout/LinedList"/>
    <dgm:cxn modelId="{1AAC5DEA-29DE-4870-93E5-B910939FF5F3}" type="presParOf" srcId="{C3F68850-5EA7-4D64-AEDC-CB29A85C6DE4}" destId="{6CE7582F-CFCE-4F81-A6A6-84EC5B1B517A}" srcOrd="0" destOrd="0" presId="urn:microsoft.com/office/officeart/2008/layout/LinedList"/>
    <dgm:cxn modelId="{C7C49EF6-6C18-447B-94A9-BD86DFBB0BF2}" type="presParOf" srcId="{C3F68850-5EA7-4D64-AEDC-CB29A85C6DE4}" destId="{8388ED8F-DB52-4C0C-94A1-0A91FCED9EFE}" srcOrd="1" destOrd="0" presId="urn:microsoft.com/office/officeart/2008/layout/LinedList"/>
    <dgm:cxn modelId="{20622165-0F56-4CFB-A43B-E0A1BD07F6AC}" type="presParOf" srcId="{8388ED8F-DB52-4C0C-94A1-0A91FCED9EFE}" destId="{9DAF866A-99F2-4102-8AB6-456DAE0F5FB5}" srcOrd="0" destOrd="0" presId="urn:microsoft.com/office/officeart/2008/layout/LinedList"/>
    <dgm:cxn modelId="{F353FA5B-A4E5-451E-A171-2F4AD165ED40}" type="presParOf" srcId="{8388ED8F-DB52-4C0C-94A1-0A91FCED9EFE}" destId="{CA92CB8C-CE58-4AF8-A1F2-243503BFEB5D}" srcOrd="1" destOrd="0" presId="urn:microsoft.com/office/officeart/2008/layout/LinedList"/>
    <dgm:cxn modelId="{E9E812A2-A0D2-4936-84C1-CBD04F0E84AE}" type="presParOf" srcId="{C3F68850-5EA7-4D64-AEDC-CB29A85C6DE4}" destId="{F0B960BB-932D-495F-A63B-C643C902D2FD}" srcOrd="2" destOrd="0" presId="urn:microsoft.com/office/officeart/2008/layout/LinedList"/>
    <dgm:cxn modelId="{513A99BC-B242-40CB-BDD8-D924F3022BC9}" type="presParOf" srcId="{C3F68850-5EA7-4D64-AEDC-CB29A85C6DE4}" destId="{E806CDBE-17F5-4640-A75D-91FBE2FC1BD7}" srcOrd="3" destOrd="0" presId="urn:microsoft.com/office/officeart/2008/layout/LinedList"/>
    <dgm:cxn modelId="{C26DC14B-1FBE-4FE2-A42B-7A5CCAE42E55}" type="presParOf" srcId="{E806CDBE-17F5-4640-A75D-91FBE2FC1BD7}" destId="{C31FBA75-305C-4161-8BAF-5756EAF3E442}" srcOrd="0" destOrd="0" presId="urn:microsoft.com/office/officeart/2008/layout/LinedList"/>
    <dgm:cxn modelId="{1F4B22FA-D7D3-4228-8047-FD1132157C88}" type="presParOf" srcId="{E806CDBE-17F5-4640-A75D-91FBE2FC1BD7}" destId="{C494F509-8911-4112-9B43-260032E29884}" srcOrd="1" destOrd="0" presId="urn:microsoft.com/office/officeart/2008/layout/LinedList"/>
    <dgm:cxn modelId="{72BF1FAC-1229-4228-98EE-4A0CCB9DEFA9}" type="presParOf" srcId="{C3F68850-5EA7-4D64-AEDC-CB29A85C6DE4}" destId="{743AD56E-9771-44AC-AE4F-32F15EDE63EF}" srcOrd="4" destOrd="0" presId="urn:microsoft.com/office/officeart/2008/layout/LinedList"/>
    <dgm:cxn modelId="{E62579B3-6707-417E-96A0-BA6FB824B090}" type="presParOf" srcId="{C3F68850-5EA7-4D64-AEDC-CB29A85C6DE4}" destId="{8A2BC0F3-E571-4BF7-A8C5-176D6C2B249B}" srcOrd="5" destOrd="0" presId="urn:microsoft.com/office/officeart/2008/layout/LinedList"/>
    <dgm:cxn modelId="{3FF814C8-8E18-4262-8A62-389D0F4F7C6B}" type="presParOf" srcId="{8A2BC0F3-E571-4BF7-A8C5-176D6C2B249B}" destId="{188FB4C3-9DCC-49D5-834E-4AF3823B0936}" srcOrd="0" destOrd="0" presId="urn:microsoft.com/office/officeart/2008/layout/LinedList"/>
    <dgm:cxn modelId="{9B210790-BA72-4EA0-870E-28B185E47DDB}" type="presParOf" srcId="{8A2BC0F3-E571-4BF7-A8C5-176D6C2B249B}" destId="{FDB32E8B-C6D7-4472-BBD6-5C27AD808C6E}" srcOrd="1" destOrd="0" presId="urn:microsoft.com/office/officeart/2008/layout/LinedList"/>
    <dgm:cxn modelId="{C33D2028-7B65-4981-B59C-8C7F310769CD}" type="presParOf" srcId="{C3F68850-5EA7-4D64-AEDC-CB29A85C6DE4}" destId="{86B9A88C-5483-4CCB-A4C8-328A1EB41FA8}" srcOrd="6" destOrd="0" presId="urn:microsoft.com/office/officeart/2008/layout/LinedList"/>
    <dgm:cxn modelId="{80BFC1FE-7215-482B-A1B4-6A8299ED6C02}" type="presParOf" srcId="{C3F68850-5EA7-4D64-AEDC-CB29A85C6DE4}" destId="{DAB49A54-0ACB-4D8C-8514-2C6ABE9D8D26}" srcOrd="7" destOrd="0" presId="urn:microsoft.com/office/officeart/2008/layout/LinedList"/>
    <dgm:cxn modelId="{E986AC43-868F-40DE-A05F-A302E31CB491}" type="presParOf" srcId="{DAB49A54-0ACB-4D8C-8514-2C6ABE9D8D26}" destId="{1B47D585-05C0-45F3-8432-7DA790B61A3E}" srcOrd="0" destOrd="0" presId="urn:microsoft.com/office/officeart/2008/layout/LinedList"/>
    <dgm:cxn modelId="{86DACE5D-3851-40E3-A8FE-91D0E5ED6196}" type="presParOf" srcId="{DAB49A54-0ACB-4D8C-8514-2C6ABE9D8D26}" destId="{36B366C6-4484-49E3-90E0-E0DC01B3CBE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1B35329-E671-4F44-B82F-1B1251F97279}" type="doc">
      <dgm:prSet loTypeId="urn:microsoft.com/office/officeart/2005/8/layout/lProcess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65A2112-5DF8-40DF-AAAE-B8B8F661A456}">
      <dgm:prSet custT="1"/>
      <dgm:spPr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sz="1800" b="1" i="0" u="none" dirty="0">
              <a:latin typeface="+mj-lt"/>
            </a:rPr>
            <a:t>Weakness</a:t>
          </a:r>
          <a:endParaRPr lang="en-US" sz="1800" dirty="0">
            <a:latin typeface="+mj-lt"/>
          </a:endParaRPr>
        </a:p>
      </dgm:t>
    </dgm:pt>
    <dgm:pt modelId="{6BE779DC-FD4F-4825-8766-A0CABD8BC307}" type="parTrans" cxnId="{DA2ECF0C-5588-49DF-9B4D-F1A478454286}">
      <dgm:prSet/>
      <dgm:spPr/>
      <dgm:t>
        <a:bodyPr/>
        <a:lstStyle/>
        <a:p>
          <a:endParaRPr lang="en-US"/>
        </a:p>
      </dgm:t>
    </dgm:pt>
    <dgm:pt modelId="{EC28FAC8-2AAF-4418-8CC6-5DBF954FFD52}" type="sibTrans" cxnId="{DA2ECF0C-5588-49DF-9B4D-F1A478454286}">
      <dgm:prSet/>
      <dgm:spPr/>
      <dgm:t>
        <a:bodyPr/>
        <a:lstStyle/>
        <a:p>
          <a:endParaRPr lang="en-US"/>
        </a:p>
      </dgm:t>
    </dgm:pt>
    <dgm:pt modelId="{CFA433C4-FBD0-4F18-A9C8-CDA0E22C28E8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Limited academic qualifications beyond Level 3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57CE9394-4F15-4D3E-ABE9-2F1C54059FDC}" type="parTrans" cxnId="{1A06EC1A-FD86-4CA7-9254-3C961E7461E5}">
      <dgm:prSet/>
      <dgm:spPr/>
      <dgm:t>
        <a:bodyPr/>
        <a:lstStyle/>
        <a:p>
          <a:endParaRPr lang="en-US"/>
        </a:p>
      </dgm:t>
    </dgm:pt>
    <dgm:pt modelId="{F4CE6712-D714-4BE9-810E-F46E2C042186}" type="sibTrans" cxnId="{1A06EC1A-FD86-4CA7-9254-3C961E7461E5}">
      <dgm:prSet/>
      <dgm:spPr/>
      <dgm:t>
        <a:bodyPr/>
        <a:lstStyle/>
        <a:p>
          <a:endParaRPr lang="en-US"/>
        </a:p>
      </dgm:t>
    </dgm:pt>
    <dgm:pt modelId="{760D385C-0542-4F1F-9A04-660D97F33977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Little prior experience with university-level study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5E76FB9F-DD19-4117-9B44-AE3337AB759F}" type="parTrans" cxnId="{7FBFA5EA-E866-4C8D-91DB-82B5CEB76A66}">
      <dgm:prSet/>
      <dgm:spPr/>
      <dgm:t>
        <a:bodyPr/>
        <a:lstStyle/>
        <a:p>
          <a:endParaRPr lang="en-US"/>
        </a:p>
      </dgm:t>
    </dgm:pt>
    <dgm:pt modelId="{EA0BAC09-C124-40C8-ADE7-E126DDCDA2B4}" type="sibTrans" cxnId="{7FBFA5EA-E866-4C8D-91DB-82B5CEB76A66}">
      <dgm:prSet/>
      <dgm:spPr/>
      <dgm:t>
        <a:bodyPr/>
        <a:lstStyle/>
        <a:p>
          <a:endParaRPr lang="en-US"/>
        </a:p>
      </dgm:t>
    </dgm:pt>
    <dgm:pt modelId="{F35701B7-94ED-476B-848B-94F48358B5B7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Risk of burnout from multiple roles and responsibilities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BDDFA8C9-A730-4722-ABE5-685516FB98F9}" type="parTrans" cxnId="{2C54A920-59EC-4E71-A510-B2AEF67C22A3}">
      <dgm:prSet/>
      <dgm:spPr/>
      <dgm:t>
        <a:bodyPr/>
        <a:lstStyle/>
        <a:p>
          <a:endParaRPr lang="en-US"/>
        </a:p>
      </dgm:t>
    </dgm:pt>
    <dgm:pt modelId="{6E334BE1-4C6A-4140-87A1-A345E19ED2BA}" type="sibTrans" cxnId="{2C54A920-59EC-4E71-A510-B2AEF67C22A3}">
      <dgm:prSet/>
      <dgm:spPr/>
      <dgm:t>
        <a:bodyPr/>
        <a:lstStyle/>
        <a:p>
          <a:endParaRPr lang="en-US"/>
        </a:p>
      </dgm:t>
    </dgm:pt>
    <dgm:pt modelId="{C62A965E-BC56-4689-A16E-250612946A2E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>
              <a:solidFill>
                <a:schemeClr val="tx2"/>
              </a:solidFill>
              <a:latin typeface="+mj-lt"/>
            </a:rPr>
            <a:t>Limited experience in healthcare research and evidence-based practice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6B970534-37FE-44B0-9EEE-E8E803B92CB5}" type="parTrans" cxnId="{7207BB42-0BE1-49FF-8893-0F25A0F448D6}">
      <dgm:prSet/>
      <dgm:spPr/>
      <dgm:t>
        <a:bodyPr/>
        <a:lstStyle/>
        <a:p>
          <a:endParaRPr lang="en-US"/>
        </a:p>
      </dgm:t>
    </dgm:pt>
    <dgm:pt modelId="{343C5801-B92A-4D52-AFD6-EB237C3E30D3}" type="sibTrans" cxnId="{7207BB42-0BE1-49FF-8893-0F25A0F448D6}">
      <dgm:prSet/>
      <dgm:spPr/>
      <dgm:t>
        <a:bodyPr/>
        <a:lstStyle/>
        <a:p>
          <a:endParaRPr lang="en-US"/>
        </a:p>
      </dgm:t>
    </dgm:pt>
    <dgm:pt modelId="{EBAF5641-3ACF-41A2-9B77-9719CDBF9385}">
      <dgm:prSet custT="1"/>
      <dgm:spPr>
        <a:solidFill>
          <a:srgbClr val="00B050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sz="1800" b="1" i="0" u="none" dirty="0">
              <a:latin typeface="+mj-lt"/>
            </a:rPr>
            <a:t>Related Strength &amp; Opportunity</a:t>
          </a:r>
          <a:endParaRPr lang="en-US" sz="1800" dirty="0">
            <a:latin typeface="+mj-lt"/>
          </a:endParaRPr>
        </a:p>
      </dgm:t>
    </dgm:pt>
    <dgm:pt modelId="{D3A6B605-6BE1-437A-9B6D-95892A20D36B}" type="parTrans" cxnId="{D4BA937F-7338-4EC8-AC9C-4EED4471CAC4}">
      <dgm:prSet/>
      <dgm:spPr/>
      <dgm:t>
        <a:bodyPr/>
        <a:lstStyle/>
        <a:p>
          <a:endParaRPr lang="en-US"/>
        </a:p>
      </dgm:t>
    </dgm:pt>
    <dgm:pt modelId="{CDDF0C62-3719-4753-8D07-8577E74A4414}" type="sibTrans" cxnId="{D4BA937F-7338-4EC8-AC9C-4EED4471CAC4}">
      <dgm:prSet/>
      <dgm:spPr/>
      <dgm:t>
        <a:bodyPr/>
        <a:lstStyle/>
        <a:p>
          <a:endParaRPr lang="en-US"/>
        </a:p>
      </dgm:t>
    </dgm:pt>
    <dgm:pt modelId="{805D6AB1-D246-47A8-8C53-2675EFB2F51F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>
              <a:solidFill>
                <a:schemeClr val="tx2"/>
              </a:solidFill>
              <a:latin typeface="+mj-lt"/>
            </a:rPr>
            <a:t>Currently studying Certificate of Higher Education (Health and Social Care)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3DEB5989-0909-4CBF-B92C-002DA2839A15}" type="parTrans" cxnId="{D8A9C0D9-1920-497E-885F-DD949BD8CC81}">
      <dgm:prSet/>
      <dgm:spPr/>
      <dgm:t>
        <a:bodyPr/>
        <a:lstStyle/>
        <a:p>
          <a:endParaRPr lang="en-US"/>
        </a:p>
      </dgm:t>
    </dgm:pt>
    <dgm:pt modelId="{3615CB23-EE4E-48BD-A104-769469B2C8D2}" type="sibTrans" cxnId="{D8A9C0D9-1920-497E-885F-DD949BD8CC81}">
      <dgm:prSet/>
      <dgm:spPr/>
      <dgm:t>
        <a:bodyPr/>
        <a:lstStyle/>
        <a:p>
          <a:endParaRPr lang="en-US"/>
        </a:p>
      </dgm:t>
    </dgm:pt>
    <dgm:pt modelId="{A7708528-B08C-4604-A8F2-5E5A9FF68DDC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>
              <a:solidFill>
                <a:schemeClr val="tx2"/>
              </a:solidFill>
              <a:latin typeface="+mj-lt"/>
            </a:rPr>
            <a:t>Strong professional background and leadership experience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658F30AE-015D-4BB7-84FA-696C48A0D032}" type="parTrans" cxnId="{6637BA30-1C22-41DB-8616-BEED15E2A3C5}">
      <dgm:prSet/>
      <dgm:spPr/>
      <dgm:t>
        <a:bodyPr/>
        <a:lstStyle/>
        <a:p>
          <a:endParaRPr lang="en-US"/>
        </a:p>
      </dgm:t>
    </dgm:pt>
    <dgm:pt modelId="{0D3F8997-C6A4-4239-8116-5F7B83626ED1}" type="sibTrans" cxnId="{6637BA30-1C22-41DB-8616-BEED15E2A3C5}">
      <dgm:prSet/>
      <dgm:spPr/>
      <dgm:t>
        <a:bodyPr/>
        <a:lstStyle/>
        <a:p>
          <a:endParaRPr lang="en-US"/>
        </a:p>
      </dgm:t>
    </dgm:pt>
    <dgm:pt modelId="{909E84E7-0627-42DD-9F22-E5B6ADF95E9E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>
              <a:solidFill>
                <a:schemeClr val="tx2"/>
              </a:solidFill>
              <a:latin typeface="+mj-lt"/>
            </a:rPr>
            <a:t>Proven leadership and time-management skills from team leader experience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6890D096-A029-43DA-A082-6895CA6FF124}" type="parTrans" cxnId="{66A0C5C4-5DF5-4799-B41F-B96C87B179D0}">
      <dgm:prSet/>
      <dgm:spPr/>
      <dgm:t>
        <a:bodyPr/>
        <a:lstStyle/>
        <a:p>
          <a:endParaRPr lang="en-US"/>
        </a:p>
      </dgm:t>
    </dgm:pt>
    <dgm:pt modelId="{353064B2-52D8-4CA0-A533-0FC8D0C52C6B}" type="sibTrans" cxnId="{66A0C5C4-5DF5-4799-B41F-B96C87B179D0}">
      <dgm:prSet/>
      <dgm:spPr/>
      <dgm:t>
        <a:bodyPr/>
        <a:lstStyle/>
        <a:p>
          <a:endParaRPr lang="en-US"/>
        </a:p>
      </dgm:t>
    </dgm:pt>
    <dgm:pt modelId="{1784474A-CB94-48E5-8476-B87247A63048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>
              <a:solidFill>
                <a:schemeClr val="tx2"/>
              </a:solidFill>
              <a:latin typeface="+mj-lt"/>
            </a:rPr>
            <a:t>Opportunity to develop through higher education and access to professional training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0E0C4561-BD22-4E46-8019-6FE03027E9CC}" type="parTrans" cxnId="{34C84A7D-13A4-420C-A3E0-A29957A1BD93}">
      <dgm:prSet/>
      <dgm:spPr/>
      <dgm:t>
        <a:bodyPr/>
        <a:lstStyle/>
        <a:p>
          <a:endParaRPr lang="en-US"/>
        </a:p>
      </dgm:t>
    </dgm:pt>
    <dgm:pt modelId="{6AD66D18-D538-4AE3-88E3-3C37C0BBCD0F}" type="sibTrans" cxnId="{34C84A7D-13A4-420C-A3E0-A29957A1BD93}">
      <dgm:prSet/>
      <dgm:spPr/>
      <dgm:t>
        <a:bodyPr/>
        <a:lstStyle/>
        <a:p>
          <a:endParaRPr lang="en-US"/>
        </a:p>
      </dgm:t>
    </dgm:pt>
    <dgm:pt modelId="{0D2BD721-8A75-4B29-92DF-B1338BBEBC82}">
      <dgm:prSet custT="1"/>
      <dgm:spPr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sz="1800" b="1" i="0" u="none">
              <a:latin typeface="+mj-lt"/>
            </a:rPr>
            <a:t>How to Leverage It (Practical Example)</a:t>
          </a:r>
          <a:endParaRPr lang="en-US" sz="1800" dirty="0">
            <a:latin typeface="+mj-lt"/>
          </a:endParaRPr>
        </a:p>
      </dgm:t>
    </dgm:pt>
    <dgm:pt modelId="{93106747-636C-4767-9EB0-08AEEA3B87E4}" type="parTrans" cxnId="{137A1299-A71C-4861-8CB7-D13F42C1F14A}">
      <dgm:prSet/>
      <dgm:spPr/>
      <dgm:t>
        <a:bodyPr/>
        <a:lstStyle/>
        <a:p>
          <a:endParaRPr lang="en-US"/>
        </a:p>
      </dgm:t>
    </dgm:pt>
    <dgm:pt modelId="{324F6F73-C191-49D5-938E-9B69F0CB9023}" type="sibTrans" cxnId="{137A1299-A71C-4861-8CB7-D13F42C1F14A}">
      <dgm:prSet/>
      <dgm:spPr/>
      <dgm:t>
        <a:bodyPr/>
        <a:lstStyle/>
        <a:p>
          <a:endParaRPr lang="en-US"/>
        </a:p>
      </dgm:t>
    </dgm:pt>
    <dgm:pt modelId="{E3EB6E07-1672-46D6-B041-D1E6A9B2FC1E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>
              <a:solidFill>
                <a:schemeClr val="tx2"/>
              </a:solidFill>
              <a:latin typeface="+mj-lt"/>
            </a:rPr>
            <a:t>Use current studies to build academic confidence, strengthen writing and research skills, and prepare for progression to nursing degree programmes.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D932EDEF-63C9-4EBB-9B0F-3A77E8B3E106}" type="parTrans" cxnId="{8825D779-DEC7-40D8-B133-FCD48A26FBF9}">
      <dgm:prSet/>
      <dgm:spPr/>
      <dgm:t>
        <a:bodyPr/>
        <a:lstStyle/>
        <a:p>
          <a:endParaRPr lang="en-US"/>
        </a:p>
      </dgm:t>
    </dgm:pt>
    <dgm:pt modelId="{4ECD3BF1-9EA8-4900-A9C7-F81F03C93242}" type="sibTrans" cxnId="{8825D779-DEC7-40D8-B133-FCD48A26FBF9}">
      <dgm:prSet/>
      <dgm:spPr/>
      <dgm:t>
        <a:bodyPr/>
        <a:lstStyle/>
        <a:p>
          <a:endParaRPr lang="en-US"/>
        </a:p>
      </dgm:t>
    </dgm:pt>
    <dgm:pt modelId="{E3C465CD-E934-4DC2-AA09-6FD7A255FCE6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>
              <a:solidFill>
                <a:schemeClr val="tx2"/>
              </a:solidFill>
              <a:latin typeface="+mj-lt"/>
            </a:rPr>
            <a:t>Apply real-life care scenarios to academic assignments to enhance understanding and bridge theory with practice. Seek study support services and mentoring at UWTSD to develop academic skills.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3B5A117C-48CE-401F-82D6-CB382BC82C67}" type="parTrans" cxnId="{0963111B-59F9-4613-AD38-07A4036A42B8}">
      <dgm:prSet/>
      <dgm:spPr/>
      <dgm:t>
        <a:bodyPr/>
        <a:lstStyle/>
        <a:p>
          <a:endParaRPr lang="en-US"/>
        </a:p>
      </dgm:t>
    </dgm:pt>
    <dgm:pt modelId="{56003B0C-BA24-44C3-BB59-65BF4B1B867B}" type="sibTrans" cxnId="{0963111B-59F9-4613-AD38-07A4036A42B8}">
      <dgm:prSet/>
      <dgm:spPr/>
      <dgm:t>
        <a:bodyPr/>
        <a:lstStyle/>
        <a:p>
          <a:endParaRPr lang="en-US"/>
        </a:p>
      </dgm:t>
    </dgm:pt>
    <dgm:pt modelId="{6879EBE5-77E3-44A3-8F0E-F9024E9D6469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Prioritise tasks effectively and delegate where possible. Use reflective practice to maintain work–life balance and prevent fatigue (White, Humphreys and Oomens, 2024).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A3D0BB35-3390-411B-AA78-A78B5FDB1611}" type="parTrans" cxnId="{CDF74713-8E3E-4C3B-9067-02FF7E807FEC}">
      <dgm:prSet/>
      <dgm:spPr/>
      <dgm:t>
        <a:bodyPr/>
        <a:lstStyle/>
        <a:p>
          <a:endParaRPr lang="en-US"/>
        </a:p>
      </dgm:t>
    </dgm:pt>
    <dgm:pt modelId="{77E685ED-A98E-4B59-833E-0103078D4506}" type="sibTrans" cxnId="{CDF74713-8E3E-4C3B-9067-02FF7E807FEC}">
      <dgm:prSet/>
      <dgm:spPr/>
      <dgm:t>
        <a:bodyPr/>
        <a:lstStyle/>
        <a:p>
          <a:endParaRPr lang="en-US"/>
        </a:p>
      </dgm:t>
    </dgm:pt>
    <dgm:pt modelId="{F0336FF4-A085-471B-B3DA-0A9EA1ECB0C4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Engage in coursework that involves research methods. Participate in professional workshops or NHS webinars to understand evidence-based approaches and apply them in patient care.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B10E6E5D-EAC0-45A3-9093-D42D44DA6FE6}" type="parTrans" cxnId="{4BB3BCCA-BE28-4DE8-BE34-1A02199B7B6D}">
      <dgm:prSet/>
      <dgm:spPr/>
      <dgm:t>
        <a:bodyPr/>
        <a:lstStyle/>
        <a:p>
          <a:endParaRPr lang="en-US"/>
        </a:p>
      </dgm:t>
    </dgm:pt>
    <dgm:pt modelId="{2E1E8C8D-46CF-4123-9FD1-47CCB4A48F66}" type="sibTrans" cxnId="{4BB3BCCA-BE28-4DE8-BE34-1A02199B7B6D}">
      <dgm:prSet/>
      <dgm:spPr/>
      <dgm:t>
        <a:bodyPr/>
        <a:lstStyle/>
        <a:p>
          <a:endParaRPr lang="en-US"/>
        </a:p>
      </dgm:t>
    </dgm:pt>
    <dgm:pt modelId="{822B7C53-7843-4A4F-B09F-F6B2CABE0342}" type="pres">
      <dgm:prSet presAssocID="{81B35329-E671-4F44-B82F-1B1251F97279}" presName="Name0" presStyleCnt="0">
        <dgm:presLayoutVars>
          <dgm:dir/>
          <dgm:animLvl val="lvl"/>
          <dgm:resizeHandles val="exact"/>
        </dgm:presLayoutVars>
      </dgm:prSet>
      <dgm:spPr/>
    </dgm:pt>
    <dgm:pt modelId="{7C2CBECC-F33C-4CC4-BFA2-B267BAF23DD4}" type="pres">
      <dgm:prSet presAssocID="{165A2112-5DF8-40DF-AAAE-B8B8F661A456}" presName="vertFlow" presStyleCnt="0"/>
      <dgm:spPr/>
    </dgm:pt>
    <dgm:pt modelId="{193B596B-A26C-4021-B860-7FEF31F9D0B1}" type="pres">
      <dgm:prSet presAssocID="{165A2112-5DF8-40DF-AAAE-B8B8F661A456}" presName="header" presStyleLbl="node1" presStyleIdx="0" presStyleCnt="3" custScaleX="64800"/>
      <dgm:spPr/>
    </dgm:pt>
    <dgm:pt modelId="{8809E21D-23AB-4871-A25B-F21271576CCF}" type="pres">
      <dgm:prSet presAssocID="{57CE9394-4F15-4D3E-ABE9-2F1C54059FDC}" presName="parTrans" presStyleLbl="sibTrans2D1" presStyleIdx="0" presStyleCnt="12"/>
      <dgm:spPr/>
    </dgm:pt>
    <dgm:pt modelId="{1113FB36-3533-4DC4-B811-CFEC6A95CFA5}" type="pres">
      <dgm:prSet presAssocID="{CFA433C4-FBD0-4F18-A9C8-CDA0E22C28E8}" presName="child" presStyleLbl="alignAccFollowNode1" presStyleIdx="0" presStyleCnt="12" custScaleX="64800">
        <dgm:presLayoutVars>
          <dgm:chMax val="0"/>
          <dgm:bulletEnabled val="1"/>
        </dgm:presLayoutVars>
      </dgm:prSet>
      <dgm:spPr/>
    </dgm:pt>
    <dgm:pt modelId="{90D81F0B-F226-4E79-A303-179A71CD2903}" type="pres">
      <dgm:prSet presAssocID="{F4CE6712-D714-4BE9-810E-F46E2C042186}" presName="sibTrans" presStyleLbl="sibTrans2D1" presStyleIdx="1" presStyleCnt="12"/>
      <dgm:spPr/>
    </dgm:pt>
    <dgm:pt modelId="{5F16C13C-2F6F-47A6-B493-C0870BCFC07A}" type="pres">
      <dgm:prSet presAssocID="{760D385C-0542-4F1F-9A04-660D97F33977}" presName="child" presStyleLbl="alignAccFollowNode1" presStyleIdx="1" presStyleCnt="12" custScaleX="64800">
        <dgm:presLayoutVars>
          <dgm:chMax val="0"/>
          <dgm:bulletEnabled val="1"/>
        </dgm:presLayoutVars>
      </dgm:prSet>
      <dgm:spPr/>
    </dgm:pt>
    <dgm:pt modelId="{082E0C21-29F6-4620-88AE-6511B3057042}" type="pres">
      <dgm:prSet presAssocID="{EA0BAC09-C124-40C8-ADE7-E126DDCDA2B4}" presName="sibTrans" presStyleLbl="sibTrans2D1" presStyleIdx="2" presStyleCnt="12"/>
      <dgm:spPr/>
    </dgm:pt>
    <dgm:pt modelId="{BB3E7753-5134-4EF8-A29E-96082AD529FE}" type="pres">
      <dgm:prSet presAssocID="{F35701B7-94ED-476B-848B-94F48358B5B7}" presName="child" presStyleLbl="alignAccFollowNode1" presStyleIdx="2" presStyleCnt="12" custScaleX="64800">
        <dgm:presLayoutVars>
          <dgm:chMax val="0"/>
          <dgm:bulletEnabled val="1"/>
        </dgm:presLayoutVars>
      </dgm:prSet>
      <dgm:spPr/>
    </dgm:pt>
    <dgm:pt modelId="{34B1DF06-C6F6-47F8-A617-5075A7AED32B}" type="pres">
      <dgm:prSet presAssocID="{6E334BE1-4C6A-4140-87A1-A345E19ED2BA}" presName="sibTrans" presStyleLbl="sibTrans2D1" presStyleIdx="3" presStyleCnt="12"/>
      <dgm:spPr/>
    </dgm:pt>
    <dgm:pt modelId="{1B246E56-4524-4CDB-A36A-9A91461238B3}" type="pres">
      <dgm:prSet presAssocID="{C62A965E-BC56-4689-A16E-250612946A2E}" presName="child" presStyleLbl="alignAccFollowNode1" presStyleIdx="3" presStyleCnt="12" custScaleX="64800">
        <dgm:presLayoutVars>
          <dgm:chMax val="0"/>
          <dgm:bulletEnabled val="1"/>
        </dgm:presLayoutVars>
      </dgm:prSet>
      <dgm:spPr/>
    </dgm:pt>
    <dgm:pt modelId="{363412FF-FCDA-4019-82A6-90E85087FA09}" type="pres">
      <dgm:prSet presAssocID="{165A2112-5DF8-40DF-AAAE-B8B8F661A456}" presName="hSp" presStyleCnt="0"/>
      <dgm:spPr/>
    </dgm:pt>
    <dgm:pt modelId="{2DC76D32-E736-4B41-8E40-7A50AFB527CC}" type="pres">
      <dgm:prSet presAssocID="{EBAF5641-3ACF-41A2-9B77-9719CDBF9385}" presName="vertFlow" presStyleCnt="0"/>
      <dgm:spPr/>
    </dgm:pt>
    <dgm:pt modelId="{8E16A7EA-D90F-4A5A-9AFC-60834E40E616}" type="pres">
      <dgm:prSet presAssocID="{EBAF5641-3ACF-41A2-9B77-9719CDBF9385}" presName="header" presStyleLbl="node1" presStyleIdx="1" presStyleCnt="3" custScaleX="75600"/>
      <dgm:spPr/>
    </dgm:pt>
    <dgm:pt modelId="{76C85AC6-C141-4EB1-B865-5F3F8DCA826D}" type="pres">
      <dgm:prSet presAssocID="{3DEB5989-0909-4CBF-B92C-002DA2839A15}" presName="parTrans" presStyleLbl="sibTrans2D1" presStyleIdx="4" presStyleCnt="12"/>
      <dgm:spPr/>
    </dgm:pt>
    <dgm:pt modelId="{F0F4D9A1-6B4D-4B7B-96FC-DB8EB98BDA0F}" type="pres">
      <dgm:prSet presAssocID="{805D6AB1-D246-47A8-8C53-2675EFB2F51F}" presName="child" presStyleLbl="alignAccFollowNode1" presStyleIdx="4" presStyleCnt="12" custScaleX="75600">
        <dgm:presLayoutVars>
          <dgm:chMax val="0"/>
          <dgm:bulletEnabled val="1"/>
        </dgm:presLayoutVars>
      </dgm:prSet>
      <dgm:spPr/>
    </dgm:pt>
    <dgm:pt modelId="{41BC0C34-029E-4DB2-BB09-AFDF311C6585}" type="pres">
      <dgm:prSet presAssocID="{3615CB23-EE4E-48BD-A104-769469B2C8D2}" presName="sibTrans" presStyleLbl="sibTrans2D1" presStyleIdx="5" presStyleCnt="12"/>
      <dgm:spPr/>
    </dgm:pt>
    <dgm:pt modelId="{0E47283E-7FF7-47AE-989C-AB5A81C20D8E}" type="pres">
      <dgm:prSet presAssocID="{A7708528-B08C-4604-A8F2-5E5A9FF68DDC}" presName="child" presStyleLbl="alignAccFollowNode1" presStyleIdx="5" presStyleCnt="12" custScaleX="75600">
        <dgm:presLayoutVars>
          <dgm:chMax val="0"/>
          <dgm:bulletEnabled val="1"/>
        </dgm:presLayoutVars>
      </dgm:prSet>
      <dgm:spPr/>
    </dgm:pt>
    <dgm:pt modelId="{EC6C1AAC-9924-4B53-81D1-F7CFCCB8CF0B}" type="pres">
      <dgm:prSet presAssocID="{0D3F8997-C6A4-4239-8116-5F7B83626ED1}" presName="sibTrans" presStyleLbl="sibTrans2D1" presStyleIdx="6" presStyleCnt="12"/>
      <dgm:spPr/>
    </dgm:pt>
    <dgm:pt modelId="{43949AC9-C65A-4A22-88F4-99DD1F1C6DCF}" type="pres">
      <dgm:prSet presAssocID="{909E84E7-0627-42DD-9F22-E5B6ADF95E9E}" presName="child" presStyleLbl="alignAccFollowNode1" presStyleIdx="6" presStyleCnt="12" custScaleX="75600">
        <dgm:presLayoutVars>
          <dgm:chMax val="0"/>
          <dgm:bulletEnabled val="1"/>
        </dgm:presLayoutVars>
      </dgm:prSet>
      <dgm:spPr/>
    </dgm:pt>
    <dgm:pt modelId="{95499BE8-A652-4BA3-90DE-0748B68AE122}" type="pres">
      <dgm:prSet presAssocID="{353064B2-52D8-4CA0-A533-0FC8D0C52C6B}" presName="sibTrans" presStyleLbl="sibTrans2D1" presStyleIdx="7" presStyleCnt="12"/>
      <dgm:spPr/>
    </dgm:pt>
    <dgm:pt modelId="{79EE17FA-9ABB-4EF3-B0CE-B7B073783D76}" type="pres">
      <dgm:prSet presAssocID="{1784474A-CB94-48E5-8476-B87247A63048}" presName="child" presStyleLbl="alignAccFollowNode1" presStyleIdx="7" presStyleCnt="12" custScaleX="75600">
        <dgm:presLayoutVars>
          <dgm:chMax val="0"/>
          <dgm:bulletEnabled val="1"/>
        </dgm:presLayoutVars>
      </dgm:prSet>
      <dgm:spPr/>
    </dgm:pt>
    <dgm:pt modelId="{2AACB69D-863C-4E5B-802B-88357F72F0BF}" type="pres">
      <dgm:prSet presAssocID="{EBAF5641-3ACF-41A2-9B77-9719CDBF9385}" presName="hSp" presStyleCnt="0"/>
      <dgm:spPr/>
    </dgm:pt>
    <dgm:pt modelId="{0BA4DBD9-C65F-447D-B6DA-EABB51047109}" type="pres">
      <dgm:prSet presAssocID="{0D2BD721-8A75-4B29-92DF-B1338BBEBC82}" presName="vertFlow" presStyleCnt="0"/>
      <dgm:spPr/>
    </dgm:pt>
    <dgm:pt modelId="{175EF542-1B43-49C8-844A-91593F52DA62}" type="pres">
      <dgm:prSet presAssocID="{0D2BD721-8A75-4B29-92DF-B1338BBEBC82}" presName="header" presStyleLbl="node1" presStyleIdx="2" presStyleCnt="3" custScaleX="159300"/>
      <dgm:spPr/>
    </dgm:pt>
    <dgm:pt modelId="{72E4A77F-0C42-4C81-B7ED-0DD3993EDA06}" type="pres">
      <dgm:prSet presAssocID="{D932EDEF-63C9-4EBB-9B0F-3A77E8B3E106}" presName="parTrans" presStyleLbl="sibTrans2D1" presStyleIdx="8" presStyleCnt="12"/>
      <dgm:spPr/>
    </dgm:pt>
    <dgm:pt modelId="{8ABCD2B0-F5DE-4F28-883C-6DB9DC1D5E53}" type="pres">
      <dgm:prSet presAssocID="{E3EB6E07-1672-46D6-B041-D1E6A9B2FC1E}" presName="child" presStyleLbl="alignAccFollowNode1" presStyleIdx="8" presStyleCnt="12" custScaleX="159300">
        <dgm:presLayoutVars>
          <dgm:chMax val="0"/>
          <dgm:bulletEnabled val="1"/>
        </dgm:presLayoutVars>
      </dgm:prSet>
      <dgm:spPr/>
    </dgm:pt>
    <dgm:pt modelId="{774F23D5-62AE-4447-9B2D-6456CA7F24B2}" type="pres">
      <dgm:prSet presAssocID="{4ECD3BF1-9EA8-4900-A9C7-F81F03C93242}" presName="sibTrans" presStyleLbl="sibTrans2D1" presStyleIdx="9" presStyleCnt="12"/>
      <dgm:spPr/>
    </dgm:pt>
    <dgm:pt modelId="{241AD915-3603-45F0-96ED-B37B5AFA42D1}" type="pres">
      <dgm:prSet presAssocID="{E3C465CD-E934-4DC2-AA09-6FD7A255FCE6}" presName="child" presStyleLbl="alignAccFollowNode1" presStyleIdx="9" presStyleCnt="12" custScaleX="159300">
        <dgm:presLayoutVars>
          <dgm:chMax val="0"/>
          <dgm:bulletEnabled val="1"/>
        </dgm:presLayoutVars>
      </dgm:prSet>
      <dgm:spPr/>
    </dgm:pt>
    <dgm:pt modelId="{A275E319-9525-445A-A724-C47BE1685E42}" type="pres">
      <dgm:prSet presAssocID="{56003B0C-BA24-44C3-BB59-65BF4B1B867B}" presName="sibTrans" presStyleLbl="sibTrans2D1" presStyleIdx="10" presStyleCnt="12"/>
      <dgm:spPr/>
    </dgm:pt>
    <dgm:pt modelId="{EA42B123-A367-41E1-BD1B-8C6684EABA9D}" type="pres">
      <dgm:prSet presAssocID="{6879EBE5-77E3-44A3-8F0E-F9024E9D6469}" presName="child" presStyleLbl="alignAccFollowNode1" presStyleIdx="10" presStyleCnt="12" custScaleX="159300">
        <dgm:presLayoutVars>
          <dgm:chMax val="0"/>
          <dgm:bulletEnabled val="1"/>
        </dgm:presLayoutVars>
      </dgm:prSet>
      <dgm:spPr/>
    </dgm:pt>
    <dgm:pt modelId="{4762C429-06EF-41BC-9893-3DA66FD49F8B}" type="pres">
      <dgm:prSet presAssocID="{77E685ED-A98E-4B59-833E-0103078D4506}" presName="sibTrans" presStyleLbl="sibTrans2D1" presStyleIdx="11" presStyleCnt="12"/>
      <dgm:spPr/>
    </dgm:pt>
    <dgm:pt modelId="{6B69E29F-CA3B-435B-A1F1-A4217E84F49F}" type="pres">
      <dgm:prSet presAssocID="{F0336FF4-A085-471B-B3DA-0A9EA1ECB0C4}" presName="child" presStyleLbl="alignAccFollowNode1" presStyleIdx="11" presStyleCnt="12" custScaleX="159300">
        <dgm:presLayoutVars>
          <dgm:chMax val="0"/>
          <dgm:bulletEnabled val="1"/>
        </dgm:presLayoutVars>
      </dgm:prSet>
      <dgm:spPr/>
    </dgm:pt>
  </dgm:ptLst>
  <dgm:cxnLst>
    <dgm:cxn modelId="{C4ECC200-743C-4B0A-937E-766D7B797DA5}" type="presOf" srcId="{805D6AB1-D246-47A8-8C53-2675EFB2F51F}" destId="{F0F4D9A1-6B4D-4B7B-96FC-DB8EB98BDA0F}" srcOrd="0" destOrd="0" presId="urn:microsoft.com/office/officeart/2005/8/layout/lProcess1"/>
    <dgm:cxn modelId="{01E4A605-0C3B-4F47-B226-0E4193A620DE}" type="presOf" srcId="{165A2112-5DF8-40DF-AAAE-B8B8F661A456}" destId="{193B596B-A26C-4021-B860-7FEF31F9D0B1}" srcOrd="0" destOrd="0" presId="urn:microsoft.com/office/officeart/2005/8/layout/lProcess1"/>
    <dgm:cxn modelId="{DA2ECF0C-5588-49DF-9B4D-F1A478454286}" srcId="{81B35329-E671-4F44-B82F-1B1251F97279}" destId="{165A2112-5DF8-40DF-AAAE-B8B8F661A456}" srcOrd="0" destOrd="0" parTransId="{6BE779DC-FD4F-4825-8766-A0CABD8BC307}" sibTransId="{EC28FAC8-2AAF-4418-8CC6-5DBF954FFD52}"/>
    <dgm:cxn modelId="{CDF74713-8E3E-4C3B-9067-02FF7E807FEC}" srcId="{0D2BD721-8A75-4B29-92DF-B1338BBEBC82}" destId="{6879EBE5-77E3-44A3-8F0E-F9024E9D6469}" srcOrd="2" destOrd="0" parTransId="{A3D0BB35-3390-411B-AA78-A78B5FDB1611}" sibTransId="{77E685ED-A98E-4B59-833E-0103078D4506}"/>
    <dgm:cxn modelId="{1A06EC1A-FD86-4CA7-9254-3C961E7461E5}" srcId="{165A2112-5DF8-40DF-AAAE-B8B8F661A456}" destId="{CFA433C4-FBD0-4F18-A9C8-CDA0E22C28E8}" srcOrd="0" destOrd="0" parTransId="{57CE9394-4F15-4D3E-ABE9-2F1C54059FDC}" sibTransId="{F4CE6712-D714-4BE9-810E-F46E2C042186}"/>
    <dgm:cxn modelId="{0963111B-59F9-4613-AD38-07A4036A42B8}" srcId="{0D2BD721-8A75-4B29-92DF-B1338BBEBC82}" destId="{E3C465CD-E934-4DC2-AA09-6FD7A255FCE6}" srcOrd="1" destOrd="0" parTransId="{3B5A117C-48CE-401F-82D6-CB382BC82C67}" sibTransId="{56003B0C-BA24-44C3-BB59-65BF4B1B867B}"/>
    <dgm:cxn modelId="{F51C471B-B9C2-4370-9305-3D2773BA4A1C}" type="presOf" srcId="{3615CB23-EE4E-48BD-A104-769469B2C8D2}" destId="{41BC0C34-029E-4DB2-BB09-AFDF311C6585}" srcOrd="0" destOrd="0" presId="urn:microsoft.com/office/officeart/2005/8/layout/lProcess1"/>
    <dgm:cxn modelId="{2C54A920-59EC-4E71-A510-B2AEF67C22A3}" srcId="{165A2112-5DF8-40DF-AAAE-B8B8F661A456}" destId="{F35701B7-94ED-476B-848B-94F48358B5B7}" srcOrd="2" destOrd="0" parTransId="{BDDFA8C9-A730-4722-ABE5-685516FB98F9}" sibTransId="{6E334BE1-4C6A-4140-87A1-A345E19ED2BA}"/>
    <dgm:cxn modelId="{6637BA30-1C22-41DB-8616-BEED15E2A3C5}" srcId="{EBAF5641-3ACF-41A2-9B77-9719CDBF9385}" destId="{A7708528-B08C-4604-A8F2-5E5A9FF68DDC}" srcOrd="1" destOrd="0" parTransId="{658F30AE-015D-4BB7-84FA-696C48A0D032}" sibTransId="{0D3F8997-C6A4-4239-8116-5F7B83626ED1}"/>
    <dgm:cxn modelId="{8C420238-59B7-4439-B65B-4067658B120E}" type="presOf" srcId="{EA0BAC09-C124-40C8-ADE7-E126DDCDA2B4}" destId="{082E0C21-29F6-4620-88AE-6511B3057042}" srcOrd="0" destOrd="0" presId="urn:microsoft.com/office/officeart/2005/8/layout/lProcess1"/>
    <dgm:cxn modelId="{58141F5D-4A0D-48E1-AA14-112DB95C0453}" type="presOf" srcId="{E3C465CD-E934-4DC2-AA09-6FD7A255FCE6}" destId="{241AD915-3603-45F0-96ED-B37B5AFA42D1}" srcOrd="0" destOrd="0" presId="urn:microsoft.com/office/officeart/2005/8/layout/lProcess1"/>
    <dgm:cxn modelId="{3FAD2361-3612-4C11-919B-F86676AF324F}" type="presOf" srcId="{C62A965E-BC56-4689-A16E-250612946A2E}" destId="{1B246E56-4524-4CDB-A36A-9A91461238B3}" srcOrd="0" destOrd="0" presId="urn:microsoft.com/office/officeart/2005/8/layout/lProcess1"/>
    <dgm:cxn modelId="{7207BB42-0BE1-49FF-8893-0F25A0F448D6}" srcId="{165A2112-5DF8-40DF-AAAE-B8B8F661A456}" destId="{C62A965E-BC56-4689-A16E-250612946A2E}" srcOrd="3" destOrd="0" parTransId="{6B970534-37FE-44B0-9EEE-E8E803B92CB5}" sibTransId="{343C5801-B92A-4D52-AFD6-EB237C3E30D3}"/>
    <dgm:cxn modelId="{4F5B2766-AB12-4D36-84D2-2B072924C723}" type="presOf" srcId="{A7708528-B08C-4604-A8F2-5E5A9FF68DDC}" destId="{0E47283E-7FF7-47AE-989C-AB5A81C20D8E}" srcOrd="0" destOrd="0" presId="urn:microsoft.com/office/officeart/2005/8/layout/lProcess1"/>
    <dgm:cxn modelId="{55E4B16B-511E-4B01-A819-C7663CFEEDDF}" type="presOf" srcId="{0D3F8997-C6A4-4239-8116-5F7B83626ED1}" destId="{EC6C1AAC-9924-4B53-81D1-F7CFCCB8CF0B}" srcOrd="0" destOrd="0" presId="urn:microsoft.com/office/officeart/2005/8/layout/lProcess1"/>
    <dgm:cxn modelId="{DBD5F34B-F2E8-4AF0-B714-4DFE20C93416}" type="presOf" srcId="{353064B2-52D8-4CA0-A533-0FC8D0C52C6B}" destId="{95499BE8-A652-4BA3-90DE-0748B68AE122}" srcOrd="0" destOrd="0" presId="urn:microsoft.com/office/officeart/2005/8/layout/lProcess1"/>
    <dgm:cxn modelId="{2B19726D-DB12-4F3F-8867-A56F82E5CCE7}" type="presOf" srcId="{EBAF5641-3ACF-41A2-9B77-9719CDBF9385}" destId="{8E16A7EA-D90F-4A5A-9AFC-60834E40E616}" srcOrd="0" destOrd="0" presId="urn:microsoft.com/office/officeart/2005/8/layout/lProcess1"/>
    <dgm:cxn modelId="{8825D779-DEC7-40D8-B133-FCD48A26FBF9}" srcId="{0D2BD721-8A75-4B29-92DF-B1338BBEBC82}" destId="{E3EB6E07-1672-46D6-B041-D1E6A9B2FC1E}" srcOrd="0" destOrd="0" parTransId="{D932EDEF-63C9-4EBB-9B0F-3A77E8B3E106}" sibTransId="{4ECD3BF1-9EA8-4900-A9C7-F81F03C93242}"/>
    <dgm:cxn modelId="{34C84A7D-13A4-420C-A3E0-A29957A1BD93}" srcId="{EBAF5641-3ACF-41A2-9B77-9719CDBF9385}" destId="{1784474A-CB94-48E5-8476-B87247A63048}" srcOrd="3" destOrd="0" parTransId="{0E0C4561-BD22-4E46-8019-6FE03027E9CC}" sibTransId="{6AD66D18-D538-4AE3-88E3-3C37C0BBCD0F}"/>
    <dgm:cxn modelId="{D4BA937F-7338-4EC8-AC9C-4EED4471CAC4}" srcId="{81B35329-E671-4F44-B82F-1B1251F97279}" destId="{EBAF5641-3ACF-41A2-9B77-9719CDBF9385}" srcOrd="1" destOrd="0" parTransId="{D3A6B605-6BE1-437A-9B6D-95892A20D36B}" sibTransId="{CDDF0C62-3719-4753-8D07-8577E74A4414}"/>
    <dgm:cxn modelId="{0975A980-32F1-45E2-9A34-0DEFA9F80010}" type="presOf" srcId="{57CE9394-4F15-4D3E-ABE9-2F1C54059FDC}" destId="{8809E21D-23AB-4871-A25B-F21271576CCF}" srcOrd="0" destOrd="0" presId="urn:microsoft.com/office/officeart/2005/8/layout/lProcess1"/>
    <dgm:cxn modelId="{032A4784-A18D-436B-888D-F972761928F9}" type="presOf" srcId="{E3EB6E07-1672-46D6-B041-D1E6A9B2FC1E}" destId="{8ABCD2B0-F5DE-4F28-883C-6DB9DC1D5E53}" srcOrd="0" destOrd="0" presId="urn:microsoft.com/office/officeart/2005/8/layout/lProcess1"/>
    <dgm:cxn modelId="{0FCF0B86-748B-4A6C-85A8-F0B29264672D}" type="presOf" srcId="{CFA433C4-FBD0-4F18-A9C8-CDA0E22C28E8}" destId="{1113FB36-3533-4DC4-B811-CFEC6A95CFA5}" srcOrd="0" destOrd="0" presId="urn:microsoft.com/office/officeart/2005/8/layout/lProcess1"/>
    <dgm:cxn modelId="{52F12088-BCBC-4EAB-AA51-F21972174AA0}" type="presOf" srcId="{3DEB5989-0909-4CBF-B92C-002DA2839A15}" destId="{76C85AC6-C141-4EB1-B865-5F3F8DCA826D}" srcOrd="0" destOrd="0" presId="urn:microsoft.com/office/officeart/2005/8/layout/lProcess1"/>
    <dgm:cxn modelId="{ED5CFE94-4C5C-4EC8-B19C-B9A81F422CAF}" type="presOf" srcId="{6879EBE5-77E3-44A3-8F0E-F9024E9D6469}" destId="{EA42B123-A367-41E1-BD1B-8C6684EABA9D}" srcOrd="0" destOrd="0" presId="urn:microsoft.com/office/officeart/2005/8/layout/lProcess1"/>
    <dgm:cxn modelId="{137A1299-A71C-4861-8CB7-D13F42C1F14A}" srcId="{81B35329-E671-4F44-B82F-1B1251F97279}" destId="{0D2BD721-8A75-4B29-92DF-B1338BBEBC82}" srcOrd="2" destOrd="0" parTransId="{93106747-636C-4767-9EB0-08AEEA3B87E4}" sibTransId="{324F6F73-C191-49D5-938E-9B69F0CB9023}"/>
    <dgm:cxn modelId="{1D9C819A-1D20-4FDF-AA05-E6C65782B9E0}" type="presOf" srcId="{1784474A-CB94-48E5-8476-B87247A63048}" destId="{79EE17FA-9ABB-4EF3-B0CE-B7B073783D76}" srcOrd="0" destOrd="0" presId="urn:microsoft.com/office/officeart/2005/8/layout/lProcess1"/>
    <dgm:cxn modelId="{A075AE9E-B70B-4515-9328-F959A925484B}" type="presOf" srcId="{F4CE6712-D714-4BE9-810E-F46E2C042186}" destId="{90D81F0B-F226-4E79-A303-179A71CD2903}" srcOrd="0" destOrd="0" presId="urn:microsoft.com/office/officeart/2005/8/layout/lProcess1"/>
    <dgm:cxn modelId="{E87B55A3-E170-443A-B10F-97651EA1641E}" type="presOf" srcId="{760D385C-0542-4F1F-9A04-660D97F33977}" destId="{5F16C13C-2F6F-47A6-B493-C0870BCFC07A}" srcOrd="0" destOrd="0" presId="urn:microsoft.com/office/officeart/2005/8/layout/lProcess1"/>
    <dgm:cxn modelId="{F40BE1B2-E50C-431B-8154-A3A5663DD81E}" type="presOf" srcId="{0D2BD721-8A75-4B29-92DF-B1338BBEBC82}" destId="{175EF542-1B43-49C8-844A-91593F52DA62}" srcOrd="0" destOrd="0" presId="urn:microsoft.com/office/officeart/2005/8/layout/lProcess1"/>
    <dgm:cxn modelId="{7485ADB8-B981-4FF3-83C9-BBD2C8C6970F}" type="presOf" srcId="{6E334BE1-4C6A-4140-87A1-A345E19ED2BA}" destId="{34B1DF06-C6F6-47F8-A617-5075A7AED32B}" srcOrd="0" destOrd="0" presId="urn:microsoft.com/office/officeart/2005/8/layout/lProcess1"/>
    <dgm:cxn modelId="{C1EEB4BF-AEB6-43E4-812D-5DAC340F6C9E}" type="presOf" srcId="{4ECD3BF1-9EA8-4900-A9C7-F81F03C93242}" destId="{774F23D5-62AE-4447-9B2D-6456CA7F24B2}" srcOrd="0" destOrd="0" presId="urn:microsoft.com/office/officeart/2005/8/layout/lProcess1"/>
    <dgm:cxn modelId="{66A0C5C4-5DF5-4799-B41F-B96C87B179D0}" srcId="{EBAF5641-3ACF-41A2-9B77-9719CDBF9385}" destId="{909E84E7-0627-42DD-9F22-E5B6ADF95E9E}" srcOrd="2" destOrd="0" parTransId="{6890D096-A029-43DA-A082-6895CA6FF124}" sibTransId="{353064B2-52D8-4CA0-A533-0FC8D0C52C6B}"/>
    <dgm:cxn modelId="{4BB3BCCA-BE28-4DE8-BE34-1A02199B7B6D}" srcId="{0D2BD721-8A75-4B29-92DF-B1338BBEBC82}" destId="{F0336FF4-A085-471B-B3DA-0A9EA1ECB0C4}" srcOrd="3" destOrd="0" parTransId="{B10E6E5D-EAC0-45A3-9093-D42D44DA6FE6}" sibTransId="{2E1E8C8D-46CF-4123-9FD1-47CCB4A48F66}"/>
    <dgm:cxn modelId="{B70D9ECC-4ED3-4465-A0DF-366201F4D7A5}" type="presOf" srcId="{909E84E7-0627-42DD-9F22-E5B6ADF95E9E}" destId="{43949AC9-C65A-4A22-88F4-99DD1F1C6DCF}" srcOrd="0" destOrd="0" presId="urn:microsoft.com/office/officeart/2005/8/layout/lProcess1"/>
    <dgm:cxn modelId="{D8A9C0D9-1920-497E-885F-DD949BD8CC81}" srcId="{EBAF5641-3ACF-41A2-9B77-9719CDBF9385}" destId="{805D6AB1-D246-47A8-8C53-2675EFB2F51F}" srcOrd="0" destOrd="0" parTransId="{3DEB5989-0909-4CBF-B92C-002DA2839A15}" sibTransId="{3615CB23-EE4E-48BD-A104-769469B2C8D2}"/>
    <dgm:cxn modelId="{211043DD-9914-4AF3-84CC-72C1392126A5}" type="presOf" srcId="{F0336FF4-A085-471B-B3DA-0A9EA1ECB0C4}" destId="{6B69E29F-CA3B-435B-A1F1-A4217E84F49F}" srcOrd="0" destOrd="0" presId="urn:microsoft.com/office/officeart/2005/8/layout/lProcess1"/>
    <dgm:cxn modelId="{2767FEE5-A44F-4358-91E9-EE2C64627447}" type="presOf" srcId="{77E685ED-A98E-4B59-833E-0103078D4506}" destId="{4762C429-06EF-41BC-9893-3DA66FD49F8B}" srcOrd="0" destOrd="0" presId="urn:microsoft.com/office/officeart/2005/8/layout/lProcess1"/>
    <dgm:cxn modelId="{7FBFA5EA-E866-4C8D-91DB-82B5CEB76A66}" srcId="{165A2112-5DF8-40DF-AAAE-B8B8F661A456}" destId="{760D385C-0542-4F1F-9A04-660D97F33977}" srcOrd="1" destOrd="0" parTransId="{5E76FB9F-DD19-4117-9B44-AE3337AB759F}" sibTransId="{EA0BAC09-C124-40C8-ADE7-E126DDCDA2B4}"/>
    <dgm:cxn modelId="{B79EC5F4-10BC-488C-A2E9-45DAEB14964A}" type="presOf" srcId="{56003B0C-BA24-44C3-BB59-65BF4B1B867B}" destId="{A275E319-9525-445A-A724-C47BE1685E42}" srcOrd="0" destOrd="0" presId="urn:microsoft.com/office/officeart/2005/8/layout/lProcess1"/>
    <dgm:cxn modelId="{E95BB3F6-0DAE-4619-9992-68BB2414901A}" type="presOf" srcId="{F35701B7-94ED-476B-848B-94F48358B5B7}" destId="{BB3E7753-5134-4EF8-A29E-96082AD529FE}" srcOrd="0" destOrd="0" presId="urn:microsoft.com/office/officeart/2005/8/layout/lProcess1"/>
    <dgm:cxn modelId="{B58E5DF8-CC4A-41E3-B682-9C98D1140F20}" type="presOf" srcId="{D932EDEF-63C9-4EBB-9B0F-3A77E8B3E106}" destId="{72E4A77F-0C42-4C81-B7ED-0DD3993EDA06}" srcOrd="0" destOrd="0" presId="urn:microsoft.com/office/officeart/2005/8/layout/lProcess1"/>
    <dgm:cxn modelId="{CAB4B7FD-B0F9-421E-BB6F-049B747EED66}" type="presOf" srcId="{81B35329-E671-4F44-B82F-1B1251F97279}" destId="{822B7C53-7843-4A4F-B09F-F6B2CABE0342}" srcOrd="0" destOrd="0" presId="urn:microsoft.com/office/officeart/2005/8/layout/lProcess1"/>
    <dgm:cxn modelId="{BA908F6A-84D8-443C-80A6-4D6959F7AD85}" type="presParOf" srcId="{822B7C53-7843-4A4F-B09F-F6B2CABE0342}" destId="{7C2CBECC-F33C-4CC4-BFA2-B267BAF23DD4}" srcOrd="0" destOrd="0" presId="urn:microsoft.com/office/officeart/2005/8/layout/lProcess1"/>
    <dgm:cxn modelId="{5EDA23A6-6A38-45F5-AB57-5082855EA64D}" type="presParOf" srcId="{7C2CBECC-F33C-4CC4-BFA2-B267BAF23DD4}" destId="{193B596B-A26C-4021-B860-7FEF31F9D0B1}" srcOrd="0" destOrd="0" presId="urn:microsoft.com/office/officeart/2005/8/layout/lProcess1"/>
    <dgm:cxn modelId="{672E0707-E3ED-4458-896D-CCBA0AED00BC}" type="presParOf" srcId="{7C2CBECC-F33C-4CC4-BFA2-B267BAF23DD4}" destId="{8809E21D-23AB-4871-A25B-F21271576CCF}" srcOrd="1" destOrd="0" presId="urn:microsoft.com/office/officeart/2005/8/layout/lProcess1"/>
    <dgm:cxn modelId="{1899698C-8790-4ABC-B345-3D4B3115536B}" type="presParOf" srcId="{7C2CBECC-F33C-4CC4-BFA2-B267BAF23DD4}" destId="{1113FB36-3533-4DC4-B811-CFEC6A95CFA5}" srcOrd="2" destOrd="0" presId="urn:microsoft.com/office/officeart/2005/8/layout/lProcess1"/>
    <dgm:cxn modelId="{052564DF-8BA6-4745-956A-2B660866DFCB}" type="presParOf" srcId="{7C2CBECC-F33C-4CC4-BFA2-B267BAF23DD4}" destId="{90D81F0B-F226-4E79-A303-179A71CD2903}" srcOrd="3" destOrd="0" presId="urn:microsoft.com/office/officeart/2005/8/layout/lProcess1"/>
    <dgm:cxn modelId="{6361A38D-65EE-4F05-9A3E-D145D4A730DF}" type="presParOf" srcId="{7C2CBECC-F33C-4CC4-BFA2-B267BAF23DD4}" destId="{5F16C13C-2F6F-47A6-B493-C0870BCFC07A}" srcOrd="4" destOrd="0" presId="urn:microsoft.com/office/officeart/2005/8/layout/lProcess1"/>
    <dgm:cxn modelId="{A87FA3C4-D849-4AA5-8485-7904B59E5E9E}" type="presParOf" srcId="{7C2CBECC-F33C-4CC4-BFA2-B267BAF23DD4}" destId="{082E0C21-29F6-4620-88AE-6511B3057042}" srcOrd="5" destOrd="0" presId="urn:microsoft.com/office/officeart/2005/8/layout/lProcess1"/>
    <dgm:cxn modelId="{5624EE3E-1CEA-4DA6-A6D8-BBF958C66CBE}" type="presParOf" srcId="{7C2CBECC-F33C-4CC4-BFA2-B267BAF23DD4}" destId="{BB3E7753-5134-4EF8-A29E-96082AD529FE}" srcOrd="6" destOrd="0" presId="urn:microsoft.com/office/officeart/2005/8/layout/lProcess1"/>
    <dgm:cxn modelId="{C06D56B7-E9D7-4C10-9B02-2028E172AA31}" type="presParOf" srcId="{7C2CBECC-F33C-4CC4-BFA2-B267BAF23DD4}" destId="{34B1DF06-C6F6-47F8-A617-5075A7AED32B}" srcOrd="7" destOrd="0" presId="urn:microsoft.com/office/officeart/2005/8/layout/lProcess1"/>
    <dgm:cxn modelId="{79124C1B-C6E6-4697-A547-C1CBDEF5AC33}" type="presParOf" srcId="{7C2CBECC-F33C-4CC4-BFA2-B267BAF23DD4}" destId="{1B246E56-4524-4CDB-A36A-9A91461238B3}" srcOrd="8" destOrd="0" presId="urn:microsoft.com/office/officeart/2005/8/layout/lProcess1"/>
    <dgm:cxn modelId="{D4159982-F4D9-4F1D-B679-4A49C65ACA0D}" type="presParOf" srcId="{822B7C53-7843-4A4F-B09F-F6B2CABE0342}" destId="{363412FF-FCDA-4019-82A6-90E85087FA09}" srcOrd="1" destOrd="0" presId="urn:microsoft.com/office/officeart/2005/8/layout/lProcess1"/>
    <dgm:cxn modelId="{0EB57267-A39E-4AC2-8830-9F17195E8CBC}" type="presParOf" srcId="{822B7C53-7843-4A4F-B09F-F6B2CABE0342}" destId="{2DC76D32-E736-4B41-8E40-7A50AFB527CC}" srcOrd="2" destOrd="0" presId="urn:microsoft.com/office/officeart/2005/8/layout/lProcess1"/>
    <dgm:cxn modelId="{3B34AC73-4F6E-4970-9927-414EE722DB1A}" type="presParOf" srcId="{2DC76D32-E736-4B41-8E40-7A50AFB527CC}" destId="{8E16A7EA-D90F-4A5A-9AFC-60834E40E616}" srcOrd="0" destOrd="0" presId="urn:microsoft.com/office/officeart/2005/8/layout/lProcess1"/>
    <dgm:cxn modelId="{8FD0F582-C9B8-4859-B2BA-853B78DD0C11}" type="presParOf" srcId="{2DC76D32-E736-4B41-8E40-7A50AFB527CC}" destId="{76C85AC6-C141-4EB1-B865-5F3F8DCA826D}" srcOrd="1" destOrd="0" presId="urn:microsoft.com/office/officeart/2005/8/layout/lProcess1"/>
    <dgm:cxn modelId="{9978A860-4D41-4822-B6CE-912027FEA31D}" type="presParOf" srcId="{2DC76D32-E736-4B41-8E40-7A50AFB527CC}" destId="{F0F4D9A1-6B4D-4B7B-96FC-DB8EB98BDA0F}" srcOrd="2" destOrd="0" presId="urn:microsoft.com/office/officeart/2005/8/layout/lProcess1"/>
    <dgm:cxn modelId="{F1D36910-7162-4363-8C46-D1D2A3691138}" type="presParOf" srcId="{2DC76D32-E736-4B41-8E40-7A50AFB527CC}" destId="{41BC0C34-029E-4DB2-BB09-AFDF311C6585}" srcOrd="3" destOrd="0" presId="urn:microsoft.com/office/officeart/2005/8/layout/lProcess1"/>
    <dgm:cxn modelId="{B371CD3D-56B6-4644-85A5-69B7F6403929}" type="presParOf" srcId="{2DC76D32-E736-4B41-8E40-7A50AFB527CC}" destId="{0E47283E-7FF7-47AE-989C-AB5A81C20D8E}" srcOrd="4" destOrd="0" presId="urn:microsoft.com/office/officeart/2005/8/layout/lProcess1"/>
    <dgm:cxn modelId="{149DCE92-6E29-4C36-A7F0-30A2BBCA2A2E}" type="presParOf" srcId="{2DC76D32-E736-4B41-8E40-7A50AFB527CC}" destId="{EC6C1AAC-9924-4B53-81D1-F7CFCCB8CF0B}" srcOrd="5" destOrd="0" presId="urn:microsoft.com/office/officeart/2005/8/layout/lProcess1"/>
    <dgm:cxn modelId="{4200D9AC-892A-49A0-8427-EC11C9495461}" type="presParOf" srcId="{2DC76D32-E736-4B41-8E40-7A50AFB527CC}" destId="{43949AC9-C65A-4A22-88F4-99DD1F1C6DCF}" srcOrd="6" destOrd="0" presId="urn:microsoft.com/office/officeart/2005/8/layout/lProcess1"/>
    <dgm:cxn modelId="{E9FDCBD4-F72C-4E4F-AC97-668F5A8D802E}" type="presParOf" srcId="{2DC76D32-E736-4B41-8E40-7A50AFB527CC}" destId="{95499BE8-A652-4BA3-90DE-0748B68AE122}" srcOrd="7" destOrd="0" presId="urn:microsoft.com/office/officeart/2005/8/layout/lProcess1"/>
    <dgm:cxn modelId="{945AA868-20C3-4593-B9A3-37D4EDF05685}" type="presParOf" srcId="{2DC76D32-E736-4B41-8E40-7A50AFB527CC}" destId="{79EE17FA-9ABB-4EF3-B0CE-B7B073783D76}" srcOrd="8" destOrd="0" presId="urn:microsoft.com/office/officeart/2005/8/layout/lProcess1"/>
    <dgm:cxn modelId="{CBDA0BF5-2935-4D52-8072-44453212A15F}" type="presParOf" srcId="{822B7C53-7843-4A4F-B09F-F6B2CABE0342}" destId="{2AACB69D-863C-4E5B-802B-88357F72F0BF}" srcOrd="3" destOrd="0" presId="urn:microsoft.com/office/officeart/2005/8/layout/lProcess1"/>
    <dgm:cxn modelId="{A7D6B1F6-2766-4884-9568-360C6C6B9240}" type="presParOf" srcId="{822B7C53-7843-4A4F-B09F-F6B2CABE0342}" destId="{0BA4DBD9-C65F-447D-B6DA-EABB51047109}" srcOrd="4" destOrd="0" presId="urn:microsoft.com/office/officeart/2005/8/layout/lProcess1"/>
    <dgm:cxn modelId="{A5EE8462-42E7-4E49-A8C5-D7F40A8FAD9B}" type="presParOf" srcId="{0BA4DBD9-C65F-447D-B6DA-EABB51047109}" destId="{175EF542-1B43-49C8-844A-91593F52DA62}" srcOrd="0" destOrd="0" presId="urn:microsoft.com/office/officeart/2005/8/layout/lProcess1"/>
    <dgm:cxn modelId="{357D2077-5235-4EF2-B05C-02E3CC225A32}" type="presParOf" srcId="{0BA4DBD9-C65F-447D-B6DA-EABB51047109}" destId="{72E4A77F-0C42-4C81-B7ED-0DD3993EDA06}" srcOrd="1" destOrd="0" presId="urn:microsoft.com/office/officeart/2005/8/layout/lProcess1"/>
    <dgm:cxn modelId="{0465C7F3-4EA5-41C7-AC17-2554B984596D}" type="presParOf" srcId="{0BA4DBD9-C65F-447D-B6DA-EABB51047109}" destId="{8ABCD2B0-F5DE-4F28-883C-6DB9DC1D5E53}" srcOrd="2" destOrd="0" presId="urn:microsoft.com/office/officeart/2005/8/layout/lProcess1"/>
    <dgm:cxn modelId="{10D3E712-0ED2-4993-ADFE-FA2D879481DE}" type="presParOf" srcId="{0BA4DBD9-C65F-447D-B6DA-EABB51047109}" destId="{774F23D5-62AE-4447-9B2D-6456CA7F24B2}" srcOrd="3" destOrd="0" presId="urn:microsoft.com/office/officeart/2005/8/layout/lProcess1"/>
    <dgm:cxn modelId="{EE63A4B5-580C-4E8A-88BB-3FBFE8410732}" type="presParOf" srcId="{0BA4DBD9-C65F-447D-B6DA-EABB51047109}" destId="{241AD915-3603-45F0-96ED-B37B5AFA42D1}" srcOrd="4" destOrd="0" presId="urn:microsoft.com/office/officeart/2005/8/layout/lProcess1"/>
    <dgm:cxn modelId="{2AC8EAE8-525D-4074-92A2-41D289CFCBC3}" type="presParOf" srcId="{0BA4DBD9-C65F-447D-B6DA-EABB51047109}" destId="{A275E319-9525-445A-A724-C47BE1685E42}" srcOrd="5" destOrd="0" presId="urn:microsoft.com/office/officeart/2005/8/layout/lProcess1"/>
    <dgm:cxn modelId="{96695196-1F27-4AC4-A251-DFCD896B5370}" type="presParOf" srcId="{0BA4DBD9-C65F-447D-B6DA-EABB51047109}" destId="{EA42B123-A367-41E1-BD1B-8C6684EABA9D}" srcOrd="6" destOrd="0" presId="urn:microsoft.com/office/officeart/2005/8/layout/lProcess1"/>
    <dgm:cxn modelId="{8070E40C-DE6E-46E7-9109-4317E102F03F}" type="presParOf" srcId="{0BA4DBD9-C65F-447D-B6DA-EABB51047109}" destId="{4762C429-06EF-41BC-9893-3DA66FD49F8B}" srcOrd="7" destOrd="0" presId="urn:microsoft.com/office/officeart/2005/8/layout/lProcess1"/>
    <dgm:cxn modelId="{EE9B2826-C199-4BDE-9B98-345FD1CDC758}" type="presParOf" srcId="{0BA4DBD9-C65F-447D-B6DA-EABB51047109}" destId="{6B69E29F-CA3B-435B-A1F1-A4217E84F49F}" srcOrd="8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1B35329-E671-4F44-B82F-1B1251F97279}" type="doc">
      <dgm:prSet loTypeId="urn:microsoft.com/office/officeart/2005/8/layout/lProcess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0CBF8BC-5307-45FE-965D-43E494049AE6}">
      <dgm:prSet custT="1"/>
      <dgm:spPr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sz="1800" b="1" i="0" u="none" dirty="0">
              <a:latin typeface="+mj-lt"/>
            </a:rPr>
            <a:t>Threat</a:t>
          </a:r>
          <a:endParaRPr lang="en-US" sz="1800" dirty="0">
            <a:latin typeface="+mj-lt"/>
          </a:endParaRPr>
        </a:p>
      </dgm:t>
    </dgm:pt>
    <dgm:pt modelId="{A5E4D12B-EB8F-45AC-889D-8D1D31A9FCB2}" type="parTrans" cxnId="{933CFDC5-FABF-4212-8505-04C8D54A090A}">
      <dgm:prSet/>
      <dgm:spPr/>
      <dgm:t>
        <a:bodyPr/>
        <a:lstStyle/>
        <a:p>
          <a:endParaRPr lang="en-US"/>
        </a:p>
      </dgm:t>
    </dgm:pt>
    <dgm:pt modelId="{A9A18326-0973-40BC-B95B-1F104546ED65}" type="sibTrans" cxnId="{933CFDC5-FABF-4212-8505-04C8D54A090A}">
      <dgm:prSet/>
      <dgm:spPr/>
      <dgm:t>
        <a:bodyPr/>
        <a:lstStyle/>
        <a:p>
          <a:endParaRPr lang="en-US"/>
        </a:p>
      </dgm:t>
    </dgm:pt>
    <dgm:pt modelId="{D3B83C7F-895C-47D6-8F7E-228E956A9C24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High competition for nursing and advanced care roles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A8068DA1-C8AA-4D50-9C34-0771ACB1DFBB}" type="parTrans" cxnId="{01DFCA93-6ABA-4F9A-8FD2-9ED3D72B6EF9}">
      <dgm:prSet/>
      <dgm:spPr/>
      <dgm:t>
        <a:bodyPr/>
        <a:lstStyle/>
        <a:p>
          <a:endParaRPr lang="en-US"/>
        </a:p>
      </dgm:t>
    </dgm:pt>
    <dgm:pt modelId="{D046C3E2-662E-4DF6-951C-D3AAD9A35324}" type="sibTrans" cxnId="{01DFCA93-6ABA-4F9A-8FD2-9ED3D72B6EF9}">
      <dgm:prSet/>
      <dgm:spPr/>
      <dgm:t>
        <a:bodyPr/>
        <a:lstStyle/>
        <a:p>
          <a:endParaRPr lang="en-US"/>
        </a:p>
      </dgm:t>
    </dgm:pt>
    <dgm:pt modelId="{FA9306DB-C219-47D0-8FFF-0DB894FE9582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Rapid changes in healthcare policy and technology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1A39902E-33DC-487E-B64C-02F49BF35FE0}" type="parTrans" cxnId="{8C75C346-D962-4319-9E1F-AF56BC4AD954}">
      <dgm:prSet/>
      <dgm:spPr/>
      <dgm:t>
        <a:bodyPr/>
        <a:lstStyle/>
        <a:p>
          <a:endParaRPr lang="en-US"/>
        </a:p>
      </dgm:t>
    </dgm:pt>
    <dgm:pt modelId="{F48C2090-7397-4C68-802B-9E119602FE4C}" type="sibTrans" cxnId="{8C75C346-D962-4319-9E1F-AF56BC4AD954}">
      <dgm:prSet/>
      <dgm:spPr/>
      <dgm:t>
        <a:bodyPr/>
        <a:lstStyle/>
        <a:p>
          <a:endParaRPr lang="en-US"/>
        </a:p>
      </dgm:t>
    </dgm:pt>
    <dgm:pt modelId="{65875681-8B1F-4AEC-8234-975958B5422B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High-pressure environments leading to stress or burnout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25E9644F-6557-4D5D-81BB-E62F2893FDEC}" type="parTrans" cxnId="{9B9B4152-F6FB-432B-8C86-13F1EF315A85}">
      <dgm:prSet/>
      <dgm:spPr/>
      <dgm:t>
        <a:bodyPr/>
        <a:lstStyle/>
        <a:p>
          <a:endParaRPr lang="en-US"/>
        </a:p>
      </dgm:t>
    </dgm:pt>
    <dgm:pt modelId="{A2EAAB64-54C3-4B3E-9254-F6A7B792E9DF}" type="sibTrans" cxnId="{9B9B4152-F6FB-432B-8C86-13F1EF315A85}">
      <dgm:prSet/>
      <dgm:spPr/>
      <dgm:t>
        <a:bodyPr/>
        <a:lstStyle/>
        <a:p>
          <a:endParaRPr lang="en-US"/>
        </a:p>
      </dgm:t>
    </dgm:pt>
    <dgm:pt modelId="{74378649-C65D-4022-9166-EEC88123892D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Experience undervalued compared to formal qualifications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6E4247D5-4C9A-4CB0-82C0-359F3B776D65}" type="parTrans" cxnId="{20DF56C9-B0BB-49CB-9209-B694B0893008}">
      <dgm:prSet/>
      <dgm:spPr/>
      <dgm:t>
        <a:bodyPr/>
        <a:lstStyle/>
        <a:p>
          <a:endParaRPr lang="en-US"/>
        </a:p>
      </dgm:t>
    </dgm:pt>
    <dgm:pt modelId="{708E582F-9FC7-45E1-83BE-AEBA503ED882}" type="sibTrans" cxnId="{20DF56C9-B0BB-49CB-9209-B694B0893008}">
      <dgm:prSet/>
      <dgm:spPr/>
      <dgm:t>
        <a:bodyPr/>
        <a:lstStyle/>
        <a:p>
          <a:endParaRPr lang="en-US"/>
        </a:p>
      </dgm:t>
    </dgm:pt>
    <dgm:pt modelId="{2A277792-F7A4-4151-AB30-1E17F44D8EC5}">
      <dgm:prSet custT="1"/>
      <dgm:spPr>
        <a:solidFill>
          <a:srgbClr val="00B050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sz="1800" b="1" i="0" u="none" dirty="0">
              <a:latin typeface="+mj-lt"/>
            </a:rPr>
            <a:t>Related Strength &amp; Opportunity</a:t>
          </a:r>
          <a:endParaRPr lang="en-US" sz="1800" dirty="0">
            <a:latin typeface="+mj-lt"/>
          </a:endParaRPr>
        </a:p>
      </dgm:t>
    </dgm:pt>
    <dgm:pt modelId="{CCD3FA48-4F8D-46D2-B438-BA044D2593B7}" type="parTrans" cxnId="{5989255D-E9C3-4AF8-9794-0DDE08977C51}">
      <dgm:prSet/>
      <dgm:spPr/>
      <dgm:t>
        <a:bodyPr/>
        <a:lstStyle/>
        <a:p>
          <a:endParaRPr lang="en-US"/>
        </a:p>
      </dgm:t>
    </dgm:pt>
    <dgm:pt modelId="{8CBF02C8-332F-4497-94DD-637C78C499F8}" type="sibTrans" cxnId="{5989255D-E9C3-4AF8-9794-0DDE08977C51}">
      <dgm:prSet/>
      <dgm:spPr/>
      <dgm:t>
        <a:bodyPr/>
        <a:lstStyle/>
        <a:p>
          <a:endParaRPr lang="en-US"/>
        </a:p>
      </dgm:t>
    </dgm:pt>
    <dgm:pt modelId="{FBD2F5C3-86A1-4710-A03E-6C0991C77640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10+ years of hands-on care experience and leadership during COVID-19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E842767A-B893-4529-9AA5-C3E01B12978A}" type="parTrans" cxnId="{5A22AFCA-9500-4E90-9EF2-BB299CAAFDB9}">
      <dgm:prSet/>
      <dgm:spPr/>
      <dgm:t>
        <a:bodyPr/>
        <a:lstStyle/>
        <a:p>
          <a:endParaRPr lang="en-US"/>
        </a:p>
      </dgm:t>
    </dgm:pt>
    <dgm:pt modelId="{CC1B8EB0-B737-41A0-8A90-90EDCEB87B47}" type="sibTrans" cxnId="{5A22AFCA-9500-4E90-9EF2-BB299CAAFDB9}">
      <dgm:prSet/>
      <dgm:spPr/>
      <dgm:t>
        <a:bodyPr/>
        <a:lstStyle/>
        <a:p>
          <a:endParaRPr lang="en-US"/>
        </a:p>
      </dgm:t>
    </dgm:pt>
    <dgm:pt modelId="{7E6848EA-E7A0-4CA3-8430-D2F05DF9E864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Currently pursuing higher education and committed to learning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ED6C9FD4-425B-4C25-872A-28F5D0F34EEE}" type="parTrans" cxnId="{5AF49E2B-718D-43B5-A0FB-0B5C5EBE8EA0}">
      <dgm:prSet/>
      <dgm:spPr/>
      <dgm:t>
        <a:bodyPr/>
        <a:lstStyle/>
        <a:p>
          <a:endParaRPr lang="en-US"/>
        </a:p>
      </dgm:t>
    </dgm:pt>
    <dgm:pt modelId="{E3778632-8844-4032-9F5E-44124408CF77}" type="sibTrans" cxnId="{5AF49E2B-718D-43B5-A0FB-0B5C5EBE8EA0}">
      <dgm:prSet/>
      <dgm:spPr/>
      <dgm:t>
        <a:bodyPr/>
        <a:lstStyle/>
        <a:p>
          <a:endParaRPr lang="en-US"/>
        </a:p>
      </dgm:t>
    </dgm:pt>
    <dgm:pt modelId="{320E9DE3-B892-46AC-AB69-D4005AD77512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Strong teamwork, time-management, and multilingual communication skills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07967E17-8804-4C73-A3C3-9E6FF3765B0F}" type="parTrans" cxnId="{B121720F-2A2F-486A-A107-E9F0EB3DAA98}">
      <dgm:prSet/>
      <dgm:spPr/>
      <dgm:t>
        <a:bodyPr/>
        <a:lstStyle/>
        <a:p>
          <a:endParaRPr lang="en-US"/>
        </a:p>
      </dgm:t>
    </dgm:pt>
    <dgm:pt modelId="{3706B473-5622-4BBC-AEA9-59C3489E4042}" type="sibTrans" cxnId="{B121720F-2A2F-486A-A107-E9F0EB3DAA98}">
      <dgm:prSet/>
      <dgm:spPr/>
      <dgm:t>
        <a:bodyPr/>
        <a:lstStyle/>
        <a:p>
          <a:endParaRPr lang="en-US"/>
        </a:p>
      </dgm:t>
    </dgm:pt>
    <dgm:pt modelId="{A1E05703-C707-4885-B446-460AF3590E34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Opportunity to gain degree-level nursing qualification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04DFEED9-4A0F-4723-A585-5CD32EB7925C}" type="parTrans" cxnId="{B9883D25-7413-4459-B6DB-78BE76EFA2F7}">
      <dgm:prSet/>
      <dgm:spPr/>
      <dgm:t>
        <a:bodyPr/>
        <a:lstStyle/>
        <a:p>
          <a:endParaRPr lang="en-US"/>
        </a:p>
      </dgm:t>
    </dgm:pt>
    <dgm:pt modelId="{AB5ACFDA-E818-49AC-92A6-7DA16647212C}" type="sibTrans" cxnId="{B9883D25-7413-4459-B6DB-78BE76EFA2F7}">
      <dgm:prSet/>
      <dgm:spPr/>
      <dgm:t>
        <a:bodyPr/>
        <a:lstStyle/>
        <a:p>
          <a:endParaRPr lang="en-US"/>
        </a:p>
      </dgm:t>
    </dgm:pt>
    <dgm:pt modelId="{1A4D2151-79D8-4D45-B2E2-862067A629F0}">
      <dgm:prSet custT="1"/>
      <dgm:spPr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sz="1800" b="1" i="0" u="none" dirty="0">
              <a:latin typeface="+mj-lt"/>
            </a:rPr>
            <a:t>How to Leverage It (Practical Example)</a:t>
          </a:r>
          <a:endParaRPr lang="en-US" sz="1800" dirty="0">
            <a:latin typeface="+mj-lt"/>
          </a:endParaRPr>
        </a:p>
      </dgm:t>
    </dgm:pt>
    <dgm:pt modelId="{D83DBB53-6A00-409A-80CF-ED8FB11FB41B}" type="parTrans" cxnId="{72E6F556-03CF-4DC0-B22B-4B3961F2A72B}">
      <dgm:prSet/>
      <dgm:spPr/>
      <dgm:t>
        <a:bodyPr/>
        <a:lstStyle/>
        <a:p>
          <a:endParaRPr lang="en-US"/>
        </a:p>
      </dgm:t>
    </dgm:pt>
    <dgm:pt modelId="{F07EB372-2FAD-4F1B-B183-076D871BA2C7}" type="sibTrans" cxnId="{72E6F556-03CF-4DC0-B22B-4B3961F2A72B}">
      <dgm:prSet/>
      <dgm:spPr/>
      <dgm:t>
        <a:bodyPr/>
        <a:lstStyle/>
        <a:p>
          <a:endParaRPr lang="en-US"/>
        </a:p>
      </dgm:t>
    </dgm:pt>
    <dgm:pt modelId="{5A406F22-7B02-45A8-A8F8-AAB37147642D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Highlight extensive practical experience and leadership achievements in job applications and interviews to stand out from less experienced candidates (Shen and Tucker, 2024)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B9363C8D-67BD-43E6-9144-6D17D272B670}" type="parTrans" cxnId="{5C975AF8-0653-405A-871E-C97452758422}">
      <dgm:prSet/>
      <dgm:spPr/>
      <dgm:t>
        <a:bodyPr/>
        <a:lstStyle/>
        <a:p>
          <a:endParaRPr lang="en-US"/>
        </a:p>
      </dgm:t>
    </dgm:pt>
    <dgm:pt modelId="{D8E6FC5B-5268-42BE-A0F3-5AD30604B579}" type="sibTrans" cxnId="{5C975AF8-0653-405A-871E-C97452758422}">
      <dgm:prSet/>
      <dgm:spPr/>
      <dgm:t>
        <a:bodyPr/>
        <a:lstStyle/>
        <a:p>
          <a:endParaRPr lang="en-US"/>
        </a:p>
      </dgm:t>
    </dgm:pt>
    <dgm:pt modelId="{B3E5BB17-8443-4329-B218-03961390C3F2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Stay updated through coursework and professional development modules; attend NHS and Care Quality Commission (CQC) webinars to keep skills current.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76ABD21A-698B-4F6D-8585-9EC220879342}" type="parTrans" cxnId="{B7A7EB70-AE6C-4C66-901F-FF9A6CB4BDFD}">
      <dgm:prSet/>
      <dgm:spPr/>
      <dgm:t>
        <a:bodyPr/>
        <a:lstStyle/>
        <a:p>
          <a:endParaRPr lang="en-US"/>
        </a:p>
      </dgm:t>
    </dgm:pt>
    <dgm:pt modelId="{3FE60486-BF66-47CF-9854-896D909C8FCF}" type="sibTrans" cxnId="{B7A7EB70-AE6C-4C66-901F-FF9A6CB4BDFD}">
      <dgm:prSet/>
      <dgm:spPr/>
      <dgm:t>
        <a:bodyPr/>
        <a:lstStyle/>
        <a:p>
          <a:endParaRPr lang="en-US"/>
        </a:p>
      </dgm:t>
    </dgm:pt>
    <dgm:pt modelId="{614A8F72-8915-4371-B1FF-B3C0F42A3E88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Use communication and teamwork abilities to build supportive workplace relationships and share workload effectively. </a:t>
          </a:r>
          <a:r>
            <a:rPr lang="en-US" b="0" i="0" u="none" dirty="0" err="1">
              <a:solidFill>
                <a:schemeClr val="tx2"/>
              </a:solidFill>
              <a:latin typeface="+mj-lt"/>
            </a:rPr>
            <a:t>Practise</a:t>
          </a:r>
          <a:r>
            <a:rPr lang="en-US" b="0" i="0" u="none" dirty="0">
              <a:solidFill>
                <a:schemeClr val="tx2"/>
              </a:solidFill>
              <a:latin typeface="+mj-lt"/>
            </a:rPr>
            <a:t> mindfulness and reflective supervision (White, Humphreys and Oomens, 2024).</a:t>
          </a:r>
        </a:p>
      </dgm:t>
    </dgm:pt>
    <dgm:pt modelId="{F5544743-96CB-48A8-8E54-AD8A43EA00D3}" type="parTrans" cxnId="{90673331-19C7-40E9-B771-C675DC0A9F83}">
      <dgm:prSet/>
      <dgm:spPr/>
      <dgm:t>
        <a:bodyPr/>
        <a:lstStyle/>
        <a:p>
          <a:endParaRPr lang="en-US"/>
        </a:p>
      </dgm:t>
    </dgm:pt>
    <dgm:pt modelId="{9C9C1199-5660-4859-A3DF-AE351A32C723}" type="sibTrans" cxnId="{90673331-19C7-40E9-B771-C675DC0A9F83}">
      <dgm:prSet/>
      <dgm:spPr/>
      <dgm:t>
        <a:bodyPr/>
        <a:lstStyle/>
        <a:p>
          <a:endParaRPr lang="en-US"/>
        </a:p>
      </dgm:t>
    </dgm:pt>
    <dgm:pt modelId="{419C53E3-0947-471D-8E64-3045A080681C}">
      <dgm:prSet/>
      <dgm:spPr>
        <a:solidFill>
          <a:schemeClr val="bg1"/>
        </a:solidFill>
        <a:ln w="19050">
          <a:solidFill>
            <a:schemeClr val="tx2"/>
          </a:solidFill>
        </a:ln>
      </dgm:spPr>
      <dgm:t>
        <a:bodyPr/>
        <a:lstStyle/>
        <a:p>
          <a:pPr>
            <a:buNone/>
          </a:pPr>
          <a:r>
            <a:rPr lang="en-US" b="0" i="0" u="none" dirty="0">
              <a:solidFill>
                <a:schemeClr val="tx2"/>
              </a:solidFill>
              <a:latin typeface="+mj-lt"/>
            </a:rPr>
            <a:t>Combine ongoing education with practical expertise to strengthen professional credibility and demonstrate both academic and experiential competence.</a:t>
          </a:r>
          <a:endParaRPr lang="en-US" dirty="0">
            <a:solidFill>
              <a:schemeClr val="tx2"/>
            </a:solidFill>
            <a:latin typeface="+mj-lt"/>
          </a:endParaRPr>
        </a:p>
      </dgm:t>
    </dgm:pt>
    <dgm:pt modelId="{43211A50-C656-47BA-8895-672A34E9A1E7}" type="parTrans" cxnId="{41386896-C5A9-4176-8285-35880ED8AF76}">
      <dgm:prSet/>
      <dgm:spPr/>
      <dgm:t>
        <a:bodyPr/>
        <a:lstStyle/>
        <a:p>
          <a:endParaRPr lang="en-US"/>
        </a:p>
      </dgm:t>
    </dgm:pt>
    <dgm:pt modelId="{5B1B3765-F529-418F-8D3D-94E41720474B}" type="sibTrans" cxnId="{41386896-C5A9-4176-8285-35880ED8AF76}">
      <dgm:prSet/>
      <dgm:spPr/>
      <dgm:t>
        <a:bodyPr/>
        <a:lstStyle/>
        <a:p>
          <a:endParaRPr lang="en-US"/>
        </a:p>
      </dgm:t>
    </dgm:pt>
    <dgm:pt modelId="{822B7C53-7843-4A4F-B09F-F6B2CABE0342}" type="pres">
      <dgm:prSet presAssocID="{81B35329-E671-4F44-B82F-1B1251F97279}" presName="Name0" presStyleCnt="0">
        <dgm:presLayoutVars>
          <dgm:dir/>
          <dgm:animLvl val="lvl"/>
          <dgm:resizeHandles val="exact"/>
        </dgm:presLayoutVars>
      </dgm:prSet>
      <dgm:spPr/>
    </dgm:pt>
    <dgm:pt modelId="{9B8CB4B2-7CCC-48AB-8422-30C41DBDB9F4}" type="pres">
      <dgm:prSet presAssocID="{B0CBF8BC-5307-45FE-965D-43E494049AE6}" presName="vertFlow" presStyleCnt="0"/>
      <dgm:spPr/>
    </dgm:pt>
    <dgm:pt modelId="{B5FD2060-8105-474D-98D2-16CA0BBAC03B}" type="pres">
      <dgm:prSet presAssocID="{B0CBF8BC-5307-45FE-965D-43E494049AE6}" presName="header" presStyleLbl="node1" presStyleIdx="0" presStyleCnt="3" custScaleX="67500"/>
      <dgm:spPr/>
    </dgm:pt>
    <dgm:pt modelId="{D8AEBC3D-5798-443E-B304-A7BF498BCD1A}" type="pres">
      <dgm:prSet presAssocID="{A8068DA1-C8AA-4D50-9C34-0771ACB1DFBB}" presName="parTrans" presStyleLbl="sibTrans2D1" presStyleIdx="0" presStyleCnt="12"/>
      <dgm:spPr/>
    </dgm:pt>
    <dgm:pt modelId="{3D9F8F5C-CCA2-4DFF-8F70-85CD6B3C9366}" type="pres">
      <dgm:prSet presAssocID="{D3B83C7F-895C-47D6-8F7E-228E956A9C24}" presName="child" presStyleLbl="alignAccFollowNode1" presStyleIdx="0" presStyleCnt="12" custScaleX="67500">
        <dgm:presLayoutVars>
          <dgm:chMax val="0"/>
          <dgm:bulletEnabled val="1"/>
        </dgm:presLayoutVars>
      </dgm:prSet>
      <dgm:spPr/>
    </dgm:pt>
    <dgm:pt modelId="{09705F6E-685E-4193-B09C-DC5095031586}" type="pres">
      <dgm:prSet presAssocID="{D046C3E2-662E-4DF6-951C-D3AAD9A35324}" presName="sibTrans" presStyleLbl="sibTrans2D1" presStyleIdx="1" presStyleCnt="12"/>
      <dgm:spPr/>
    </dgm:pt>
    <dgm:pt modelId="{8047516B-E7AD-457A-B2A7-EE829B29FB63}" type="pres">
      <dgm:prSet presAssocID="{FA9306DB-C219-47D0-8FFF-0DB894FE9582}" presName="child" presStyleLbl="alignAccFollowNode1" presStyleIdx="1" presStyleCnt="12" custScaleX="67500">
        <dgm:presLayoutVars>
          <dgm:chMax val="0"/>
          <dgm:bulletEnabled val="1"/>
        </dgm:presLayoutVars>
      </dgm:prSet>
      <dgm:spPr/>
    </dgm:pt>
    <dgm:pt modelId="{11029DB7-A618-463F-9D08-A1AE6FDC5720}" type="pres">
      <dgm:prSet presAssocID="{F48C2090-7397-4C68-802B-9E119602FE4C}" presName="sibTrans" presStyleLbl="sibTrans2D1" presStyleIdx="2" presStyleCnt="12"/>
      <dgm:spPr/>
    </dgm:pt>
    <dgm:pt modelId="{E0873C77-479F-4D79-9E43-E2E64A06E830}" type="pres">
      <dgm:prSet presAssocID="{65875681-8B1F-4AEC-8234-975958B5422B}" presName="child" presStyleLbl="alignAccFollowNode1" presStyleIdx="2" presStyleCnt="12" custScaleX="67500">
        <dgm:presLayoutVars>
          <dgm:chMax val="0"/>
          <dgm:bulletEnabled val="1"/>
        </dgm:presLayoutVars>
      </dgm:prSet>
      <dgm:spPr/>
    </dgm:pt>
    <dgm:pt modelId="{6FB029EA-7BF6-4446-95F8-CDB3B2AC384C}" type="pres">
      <dgm:prSet presAssocID="{A2EAAB64-54C3-4B3E-9254-F6A7B792E9DF}" presName="sibTrans" presStyleLbl="sibTrans2D1" presStyleIdx="3" presStyleCnt="12"/>
      <dgm:spPr/>
    </dgm:pt>
    <dgm:pt modelId="{75A7C6B0-8BC3-4675-85AE-D961B7D3E478}" type="pres">
      <dgm:prSet presAssocID="{74378649-C65D-4022-9166-EEC88123892D}" presName="child" presStyleLbl="alignAccFollowNode1" presStyleIdx="3" presStyleCnt="12" custScaleX="67500">
        <dgm:presLayoutVars>
          <dgm:chMax val="0"/>
          <dgm:bulletEnabled val="1"/>
        </dgm:presLayoutVars>
      </dgm:prSet>
      <dgm:spPr/>
    </dgm:pt>
    <dgm:pt modelId="{B7D15B96-111A-4A3D-94DA-2C22D6D61081}" type="pres">
      <dgm:prSet presAssocID="{B0CBF8BC-5307-45FE-965D-43E494049AE6}" presName="hSp" presStyleCnt="0"/>
      <dgm:spPr/>
    </dgm:pt>
    <dgm:pt modelId="{463275C2-7919-472E-83AE-92672D07C8D3}" type="pres">
      <dgm:prSet presAssocID="{2A277792-F7A4-4151-AB30-1E17F44D8EC5}" presName="vertFlow" presStyleCnt="0"/>
      <dgm:spPr/>
    </dgm:pt>
    <dgm:pt modelId="{841C91B2-5E6A-473E-A379-7B0F1BDB5F3C}" type="pres">
      <dgm:prSet presAssocID="{2A277792-F7A4-4151-AB30-1E17F44D8EC5}" presName="header" presStyleLbl="node1" presStyleIdx="1" presStyleCnt="3" custScaleX="72900"/>
      <dgm:spPr/>
    </dgm:pt>
    <dgm:pt modelId="{BBC9B3C6-4221-447C-9CD4-ACFE53AB2C5D}" type="pres">
      <dgm:prSet presAssocID="{E842767A-B893-4529-9AA5-C3E01B12978A}" presName="parTrans" presStyleLbl="sibTrans2D1" presStyleIdx="4" presStyleCnt="12"/>
      <dgm:spPr/>
    </dgm:pt>
    <dgm:pt modelId="{42C60A54-0CCD-4682-BF3C-95AA57DC8C83}" type="pres">
      <dgm:prSet presAssocID="{FBD2F5C3-86A1-4710-A03E-6C0991C77640}" presName="child" presStyleLbl="alignAccFollowNode1" presStyleIdx="4" presStyleCnt="12" custScaleX="72900">
        <dgm:presLayoutVars>
          <dgm:chMax val="0"/>
          <dgm:bulletEnabled val="1"/>
        </dgm:presLayoutVars>
      </dgm:prSet>
      <dgm:spPr/>
    </dgm:pt>
    <dgm:pt modelId="{74607557-A0E3-479A-B933-7EB4019AE023}" type="pres">
      <dgm:prSet presAssocID="{CC1B8EB0-B737-41A0-8A90-90EDCEB87B47}" presName="sibTrans" presStyleLbl="sibTrans2D1" presStyleIdx="5" presStyleCnt="12"/>
      <dgm:spPr/>
    </dgm:pt>
    <dgm:pt modelId="{E8CB9570-3FF3-4974-9AF9-E78C1C1BC708}" type="pres">
      <dgm:prSet presAssocID="{7E6848EA-E7A0-4CA3-8430-D2F05DF9E864}" presName="child" presStyleLbl="alignAccFollowNode1" presStyleIdx="5" presStyleCnt="12" custScaleX="72900">
        <dgm:presLayoutVars>
          <dgm:chMax val="0"/>
          <dgm:bulletEnabled val="1"/>
        </dgm:presLayoutVars>
      </dgm:prSet>
      <dgm:spPr/>
    </dgm:pt>
    <dgm:pt modelId="{C64421BE-BCD5-4413-A568-B0F767105D3C}" type="pres">
      <dgm:prSet presAssocID="{E3778632-8844-4032-9F5E-44124408CF77}" presName="sibTrans" presStyleLbl="sibTrans2D1" presStyleIdx="6" presStyleCnt="12"/>
      <dgm:spPr/>
    </dgm:pt>
    <dgm:pt modelId="{3A838729-B2DE-432C-9091-6B007C96FB3D}" type="pres">
      <dgm:prSet presAssocID="{320E9DE3-B892-46AC-AB69-D4005AD77512}" presName="child" presStyleLbl="alignAccFollowNode1" presStyleIdx="6" presStyleCnt="12" custScaleX="72900">
        <dgm:presLayoutVars>
          <dgm:chMax val="0"/>
          <dgm:bulletEnabled val="1"/>
        </dgm:presLayoutVars>
      </dgm:prSet>
      <dgm:spPr/>
    </dgm:pt>
    <dgm:pt modelId="{91968DCC-2ECC-4A25-B3F1-87D1FE8BE63B}" type="pres">
      <dgm:prSet presAssocID="{3706B473-5622-4BBC-AEA9-59C3489E4042}" presName="sibTrans" presStyleLbl="sibTrans2D1" presStyleIdx="7" presStyleCnt="12"/>
      <dgm:spPr/>
    </dgm:pt>
    <dgm:pt modelId="{D1C88D06-9E88-4105-96E5-D61CB4D96568}" type="pres">
      <dgm:prSet presAssocID="{A1E05703-C707-4885-B446-460AF3590E34}" presName="child" presStyleLbl="alignAccFollowNode1" presStyleIdx="7" presStyleCnt="12" custScaleX="72900">
        <dgm:presLayoutVars>
          <dgm:chMax val="0"/>
          <dgm:bulletEnabled val="1"/>
        </dgm:presLayoutVars>
      </dgm:prSet>
      <dgm:spPr/>
    </dgm:pt>
    <dgm:pt modelId="{7E3151A8-904C-4D96-9E50-5CFD9142062F}" type="pres">
      <dgm:prSet presAssocID="{2A277792-F7A4-4151-AB30-1E17F44D8EC5}" presName="hSp" presStyleCnt="0"/>
      <dgm:spPr/>
    </dgm:pt>
    <dgm:pt modelId="{B0DAFBAC-95DC-4552-BC83-A379545523D8}" type="pres">
      <dgm:prSet presAssocID="{1A4D2151-79D8-4D45-B2E2-862067A629F0}" presName="vertFlow" presStyleCnt="0"/>
      <dgm:spPr/>
    </dgm:pt>
    <dgm:pt modelId="{2A78E3DF-0F25-4FE4-9AAF-E39070E6FC0B}" type="pres">
      <dgm:prSet presAssocID="{1A4D2151-79D8-4D45-B2E2-862067A629F0}" presName="header" presStyleLbl="node1" presStyleIdx="2" presStyleCnt="3" custScaleX="162254"/>
      <dgm:spPr/>
    </dgm:pt>
    <dgm:pt modelId="{69607DEE-B12C-4FD2-BC67-A11D0D0EB100}" type="pres">
      <dgm:prSet presAssocID="{B9363C8D-67BD-43E6-9144-6D17D272B670}" presName="parTrans" presStyleLbl="sibTrans2D1" presStyleIdx="8" presStyleCnt="12"/>
      <dgm:spPr/>
    </dgm:pt>
    <dgm:pt modelId="{ABD84626-98B1-4BBB-A38E-29F3A16EC5F2}" type="pres">
      <dgm:prSet presAssocID="{5A406F22-7B02-45A8-A8F8-AAB37147642D}" presName="child" presStyleLbl="alignAccFollowNode1" presStyleIdx="8" presStyleCnt="12" custScaleX="162254">
        <dgm:presLayoutVars>
          <dgm:chMax val="0"/>
          <dgm:bulletEnabled val="1"/>
        </dgm:presLayoutVars>
      </dgm:prSet>
      <dgm:spPr/>
    </dgm:pt>
    <dgm:pt modelId="{9DDCCC64-5FEB-4C12-8B71-0A7FD0BFC36C}" type="pres">
      <dgm:prSet presAssocID="{D8E6FC5B-5268-42BE-A0F3-5AD30604B579}" presName="sibTrans" presStyleLbl="sibTrans2D1" presStyleIdx="9" presStyleCnt="12"/>
      <dgm:spPr/>
    </dgm:pt>
    <dgm:pt modelId="{FF4A1E18-7C02-4AED-8EF4-AF306C684F87}" type="pres">
      <dgm:prSet presAssocID="{B3E5BB17-8443-4329-B218-03961390C3F2}" presName="child" presStyleLbl="alignAccFollowNode1" presStyleIdx="9" presStyleCnt="12" custScaleX="162254">
        <dgm:presLayoutVars>
          <dgm:chMax val="0"/>
          <dgm:bulletEnabled val="1"/>
        </dgm:presLayoutVars>
      </dgm:prSet>
      <dgm:spPr/>
    </dgm:pt>
    <dgm:pt modelId="{75009155-5ECB-4A31-B8D8-D1B288E46A2D}" type="pres">
      <dgm:prSet presAssocID="{3FE60486-BF66-47CF-9854-896D909C8FCF}" presName="sibTrans" presStyleLbl="sibTrans2D1" presStyleIdx="10" presStyleCnt="12"/>
      <dgm:spPr/>
    </dgm:pt>
    <dgm:pt modelId="{24CB3743-CCC9-4EE9-8AB3-D1642C1159F5}" type="pres">
      <dgm:prSet presAssocID="{614A8F72-8915-4371-B1FF-B3C0F42A3E88}" presName="child" presStyleLbl="alignAccFollowNode1" presStyleIdx="10" presStyleCnt="12" custScaleX="162254">
        <dgm:presLayoutVars>
          <dgm:chMax val="0"/>
          <dgm:bulletEnabled val="1"/>
        </dgm:presLayoutVars>
      </dgm:prSet>
      <dgm:spPr/>
    </dgm:pt>
    <dgm:pt modelId="{37F8012A-93FF-4D96-A1C0-814859F08E4B}" type="pres">
      <dgm:prSet presAssocID="{9C9C1199-5660-4859-A3DF-AE351A32C723}" presName="sibTrans" presStyleLbl="sibTrans2D1" presStyleIdx="11" presStyleCnt="12"/>
      <dgm:spPr/>
    </dgm:pt>
    <dgm:pt modelId="{2CD54C96-C4B2-4650-852F-FBFAFA8301F8}" type="pres">
      <dgm:prSet presAssocID="{419C53E3-0947-471D-8E64-3045A080681C}" presName="child" presStyleLbl="alignAccFollowNode1" presStyleIdx="11" presStyleCnt="12" custScaleX="162254">
        <dgm:presLayoutVars>
          <dgm:chMax val="0"/>
          <dgm:bulletEnabled val="1"/>
        </dgm:presLayoutVars>
      </dgm:prSet>
      <dgm:spPr/>
    </dgm:pt>
  </dgm:ptLst>
  <dgm:cxnLst>
    <dgm:cxn modelId="{B121720F-2A2F-486A-A107-E9F0EB3DAA98}" srcId="{2A277792-F7A4-4151-AB30-1E17F44D8EC5}" destId="{320E9DE3-B892-46AC-AB69-D4005AD77512}" srcOrd="2" destOrd="0" parTransId="{07967E17-8804-4C73-A3C3-9E6FF3765B0F}" sibTransId="{3706B473-5622-4BBC-AEA9-59C3489E4042}"/>
    <dgm:cxn modelId="{A343201D-13AB-4134-B551-9B2423384A0E}" type="presOf" srcId="{A2EAAB64-54C3-4B3E-9254-F6A7B792E9DF}" destId="{6FB029EA-7BF6-4446-95F8-CDB3B2AC384C}" srcOrd="0" destOrd="0" presId="urn:microsoft.com/office/officeart/2005/8/layout/lProcess1"/>
    <dgm:cxn modelId="{AE99E723-5F61-41D8-B518-69B02474C20B}" type="presOf" srcId="{CC1B8EB0-B737-41A0-8A90-90EDCEB87B47}" destId="{74607557-A0E3-479A-B933-7EB4019AE023}" srcOrd="0" destOrd="0" presId="urn:microsoft.com/office/officeart/2005/8/layout/lProcess1"/>
    <dgm:cxn modelId="{B9883D25-7413-4459-B6DB-78BE76EFA2F7}" srcId="{2A277792-F7A4-4151-AB30-1E17F44D8EC5}" destId="{A1E05703-C707-4885-B446-460AF3590E34}" srcOrd="3" destOrd="0" parTransId="{04DFEED9-4A0F-4723-A585-5CD32EB7925C}" sibTransId="{AB5ACFDA-E818-49AC-92A6-7DA16647212C}"/>
    <dgm:cxn modelId="{754C9227-D771-4FD7-91D3-AB71028B75F5}" type="presOf" srcId="{D3B83C7F-895C-47D6-8F7E-228E956A9C24}" destId="{3D9F8F5C-CCA2-4DFF-8F70-85CD6B3C9366}" srcOrd="0" destOrd="0" presId="urn:microsoft.com/office/officeart/2005/8/layout/lProcess1"/>
    <dgm:cxn modelId="{5AF49E2B-718D-43B5-A0FB-0B5C5EBE8EA0}" srcId="{2A277792-F7A4-4151-AB30-1E17F44D8EC5}" destId="{7E6848EA-E7A0-4CA3-8430-D2F05DF9E864}" srcOrd="1" destOrd="0" parTransId="{ED6C9FD4-425B-4C25-872A-28F5D0F34EEE}" sibTransId="{E3778632-8844-4032-9F5E-44124408CF77}"/>
    <dgm:cxn modelId="{6098F02C-44DB-47B3-8E58-86316CF4369C}" type="presOf" srcId="{FBD2F5C3-86A1-4710-A03E-6C0991C77640}" destId="{42C60A54-0CCD-4682-BF3C-95AA57DC8C83}" srcOrd="0" destOrd="0" presId="urn:microsoft.com/office/officeart/2005/8/layout/lProcess1"/>
    <dgm:cxn modelId="{DCDDA62D-6325-4C0C-AE55-CC6AD69BE177}" type="presOf" srcId="{65875681-8B1F-4AEC-8234-975958B5422B}" destId="{E0873C77-479F-4D79-9E43-E2E64A06E830}" srcOrd="0" destOrd="0" presId="urn:microsoft.com/office/officeart/2005/8/layout/lProcess1"/>
    <dgm:cxn modelId="{90673331-19C7-40E9-B771-C675DC0A9F83}" srcId="{1A4D2151-79D8-4D45-B2E2-862067A629F0}" destId="{614A8F72-8915-4371-B1FF-B3C0F42A3E88}" srcOrd="2" destOrd="0" parTransId="{F5544743-96CB-48A8-8E54-AD8A43EA00D3}" sibTransId="{9C9C1199-5660-4859-A3DF-AE351A32C723}"/>
    <dgm:cxn modelId="{327B0A34-EE96-44A7-A174-1E9F35265B6B}" type="presOf" srcId="{9C9C1199-5660-4859-A3DF-AE351A32C723}" destId="{37F8012A-93FF-4D96-A1C0-814859F08E4B}" srcOrd="0" destOrd="0" presId="urn:microsoft.com/office/officeart/2005/8/layout/lProcess1"/>
    <dgm:cxn modelId="{5825123E-804B-488E-9E61-55911485B1FC}" type="presOf" srcId="{A8068DA1-C8AA-4D50-9C34-0771ACB1DFBB}" destId="{D8AEBC3D-5798-443E-B304-A7BF498BCD1A}" srcOrd="0" destOrd="0" presId="urn:microsoft.com/office/officeart/2005/8/layout/lProcess1"/>
    <dgm:cxn modelId="{96520E40-4ABF-4545-B517-375F41D12B9B}" type="presOf" srcId="{A1E05703-C707-4885-B446-460AF3590E34}" destId="{D1C88D06-9E88-4105-96E5-D61CB4D96568}" srcOrd="0" destOrd="0" presId="urn:microsoft.com/office/officeart/2005/8/layout/lProcess1"/>
    <dgm:cxn modelId="{5989255D-E9C3-4AF8-9794-0DDE08977C51}" srcId="{81B35329-E671-4F44-B82F-1B1251F97279}" destId="{2A277792-F7A4-4151-AB30-1E17F44D8EC5}" srcOrd="1" destOrd="0" parTransId="{CCD3FA48-4F8D-46D2-B438-BA044D2593B7}" sibTransId="{8CBF02C8-332F-4497-94DD-637C78C499F8}"/>
    <dgm:cxn modelId="{3E877F5E-0C81-4629-922E-9A8BCC929FE9}" type="presOf" srcId="{1A4D2151-79D8-4D45-B2E2-862067A629F0}" destId="{2A78E3DF-0F25-4FE4-9AAF-E39070E6FC0B}" srcOrd="0" destOrd="0" presId="urn:microsoft.com/office/officeart/2005/8/layout/lProcess1"/>
    <dgm:cxn modelId="{D60AB462-C1C7-436B-8D7C-EB641878CAFF}" type="presOf" srcId="{5A406F22-7B02-45A8-A8F8-AAB37147642D}" destId="{ABD84626-98B1-4BBB-A38E-29F3A16EC5F2}" srcOrd="0" destOrd="0" presId="urn:microsoft.com/office/officeart/2005/8/layout/lProcess1"/>
    <dgm:cxn modelId="{2CC62A66-63D8-4B56-82D8-E3E09CEDAD99}" type="presOf" srcId="{74378649-C65D-4022-9166-EEC88123892D}" destId="{75A7C6B0-8BC3-4675-85AE-D961B7D3E478}" srcOrd="0" destOrd="0" presId="urn:microsoft.com/office/officeart/2005/8/layout/lProcess1"/>
    <dgm:cxn modelId="{8C75C346-D962-4319-9E1F-AF56BC4AD954}" srcId="{B0CBF8BC-5307-45FE-965D-43E494049AE6}" destId="{FA9306DB-C219-47D0-8FFF-0DB894FE9582}" srcOrd="1" destOrd="0" parTransId="{1A39902E-33DC-487E-B64C-02F49BF35FE0}" sibTransId="{F48C2090-7397-4C68-802B-9E119602FE4C}"/>
    <dgm:cxn modelId="{E382216C-A126-49CE-9343-EB76BE056109}" type="presOf" srcId="{B0CBF8BC-5307-45FE-965D-43E494049AE6}" destId="{B5FD2060-8105-474D-98D2-16CA0BBAC03B}" srcOrd="0" destOrd="0" presId="urn:microsoft.com/office/officeart/2005/8/layout/lProcess1"/>
    <dgm:cxn modelId="{BF994370-FB05-47F1-9106-83A04BD8D934}" type="presOf" srcId="{D046C3E2-662E-4DF6-951C-D3AAD9A35324}" destId="{09705F6E-685E-4193-B09C-DC5095031586}" srcOrd="0" destOrd="0" presId="urn:microsoft.com/office/officeart/2005/8/layout/lProcess1"/>
    <dgm:cxn modelId="{B7A7EB70-AE6C-4C66-901F-FF9A6CB4BDFD}" srcId="{1A4D2151-79D8-4D45-B2E2-862067A629F0}" destId="{B3E5BB17-8443-4329-B218-03961390C3F2}" srcOrd="1" destOrd="0" parTransId="{76ABD21A-698B-4F6D-8585-9EC220879342}" sibTransId="{3FE60486-BF66-47CF-9854-896D909C8FCF}"/>
    <dgm:cxn modelId="{9B9B4152-F6FB-432B-8C86-13F1EF315A85}" srcId="{B0CBF8BC-5307-45FE-965D-43E494049AE6}" destId="{65875681-8B1F-4AEC-8234-975958B5422B}" srcOrd="2" destOrd="0" parTransId="{25E9644F-6557-4D5D-81BB-E62F2893FDEC}" sibTransId="{A2EAAB64-54C3-4B3E-9254-F6A7B792E9DF}"/>
    <dgm:cxn modelId="{92826C72-65B9-47A0-93CD-33B40BCCBC6B}" type="presOf" srcId="{E3778632-8844-4032-9F5E-44124408CF77}" destId="{C64421BE-BCD5-4413-A568-B0F767105D3C}" srcOrd="0" destOrd="0" presId="urn:microsoft.com/office/officeart/2005/8/layout/lProcess1"/>
    <dgm:cxn modelId="{3C601F73-9BC3-4329-82E1-AEB3C4D62F9F}" type="presOf" srcId="{614A8F72-8915-4371-B1FF-B3C0F42A3E88}" destId="{24CB3743-CCC9-4EE9-8AB3-D1642C1159F5}" srcOrd="0" destOrd="0" presId="urn:microsoft.com/office/officeart/2005/8/layout/lProcess1"/>
    <dgm:cxn modelId="{43437F74-EC94-41A5-96DD-B7849737A1C6}" type="presOf" srcId="{7E6848EA-E7A0-4CA3-8430-D2F05DF9E864}" destId="{E8CB9570-3FF3-4974-9AF9-E78C1C1BC708}" srcOrd="0" destOrd="0" presId="urn:microsoft.com/office/officeart/2005/8/layout/lProcess1"/>
    <dgm:cxn modelId="{9B0A0F75-88B5-4070-94A0-0B6B7E2962FF}" type="presOf" srcId="{419C53E3-0947-471D-8E64-3045A080681C}" destId="{2CD54C96-C4B2-4650-852F-FBFAFA8301F8}" srcOrd="0" destOrd="0" presId="urn:microsoft.com/office/officeart/2005/8/layout/lProcess1"/>
    <dgm:cxn modelId="{72E6F556-03CF-4DC0-B22B-4B3961F2A72B}" srcId="{81B35329-E671-4F44-B82F-1B1251F97279}" destId="{1A4D2151-79D8-4D45-B2E2-862067A629F0}" srcOrd="2" destOrd="0" parTransId="{D83DBB53-6A00-409A-80CF-ED8FB11FB41B}" sibTransId="{F07EB372-2FAD-4F1B-B183-076D871BA2C7}"/>
    <dgm:cxn modelId="{01DFCA93-6ABA-4F9A-8FD2-9ED3D72B6EF9}" srcId="{B0CBF8BC-5307-45FE-965D-43E494049AE6}" destId="{D3B83C7F-895C-47D6-8F7E-228E956A9C24}" srcOrd="0" destOrd="0" parTransId="{A8068DA1-C8AA-4D50-9C34-0771ACB1DFBB}" sibTransId="{D046C3E2-662E-4DF6-951C-D3AAD9A35324}"/>
    <dgm:cxn modelId="{41386896-C5A9-4176-8285-35880ED8AF76}" srcId="{1A4D2151-79D8-4D45-B2E2-862067A629F0}" destId="{419C53E3-0947-471D-8E64-3045A080681C}" srcOrd="3" destOrd="0" parTransId="{43211A50-C656-47BA-8895-672A34E9A1E7}" sibTransId="{5B1B3765-F529-418F-8D3D-94E41720474B}"/>
    <dgm:cxn modelId="{732974A4-FDED-4F92-B341-1E04F635903B}" type="presOf" srcId="{2A277792-F7A4-4151-AB30-1E17F44D8EC5}" destId="{841C91B2-5E6A-473E-A379-7B0F1BDB5F3C}" srcOrd="0" destOrd="0" presId="urn:microsoft.com/office/officeart/2005/8/layout/lProcess1"/>
    <dgm:cxn modelId="{6D37BCA7-09E8-4967-B3D5-729990E81F36}" type="presOf" srcId="{FA9306DB-C219-47D0-8FFF-0DB894FE9582}" destId="{8047516B-E7AD-457A-B2A7-EE829B29FB63}" srcOrd="0" destOrd="0" presId="urn:microsoft.com/office/officeart/2005/8/layout/lProcess1"/>
    <dgm:cxn modelId="{7552FCAC-4727-4ACB-88EA-4DCD1F78F703}" type="presOf" srcId="{E842767A-B893-4529-9AA5-C3E01B12978A}" destId="{BBC9B3C6-4221-447C-9CD4-ACFE53AB2C5D}" srcOrd="0" destOrd="0" presId="urn:microsoft.com/office/officeart/2005/8/layout/lProcess1"/>
    <dgm:cxn modelId="{42406EAD-8F09-43B7-9D4F-AD8BDE849586}" type="presOf" srcId="{3FE60486-BF66-47CF-9854-896D909C8FCF}" destId="{75009155-5ECB-4A31-B8D8-D1B288E46A2D}" srcOrd="0" destOrd="0" presId="urn:microsoft.com/office/officeart/2005/8/layout/lProcess1"/>
    <dgm:cxn modelId="{D7A8A3BD-7DDA-4797-AEB8-4E306E812941}" type="presOf" srcId="{3706B473-5622-4BBC-AEA9-59C3489E4042}" destId="{91968DCC-2ECC-4A25-B3F1-87D1FE8BE63B}" srcOrd="0" destOrd="0" presId="urn:microsoft.com/office/officeart/2005/8/layout/lProcess1"/>
    <dgm:cxn modelId="{933CFDC5-FABF-4212-8505-04C8D54A090A}" srcId="{81B35329-E671-4F44-B82F-1B1251F97279}" destId="{B0CBF8BC-5307-45FE-965D-43E494049AE6}" srcOrd="0" destOrd="0" parTransId="{A5E4D12B-EB8F-45AC-889D-8D1D31A9FCB2}" sibTransId="{A9A18326-0973-40BC-B95B-1F104546ED65}"/>
    <dgm:cxn modelId="{5D753EC7-3F61-49F5-BA68-7B78FA73F1E9}" type="presOf" srcId="{B3E5BB17-8443-4329-B218-03961390C3F2}" destId="{FF4A1E18-7C02-4AED-8EF4-AF306C684F87}" srcOrd="0" destOrd="0" presId="urn:microsoft.com/office/officeart/2005/8/layout/lProcess1"/>
    <dgm:cxn modelId="{20DF56C9-B0BB-49CB-9209-B694B0893008}" srcId="{B0CBF8BC-5307-45FE-965D-43E494049AE6}" destId="{74378649-C65D-4022-9166-EEC88123892D}" srcOrd="3" destOrd="0" parTransId="{6E4247D5-4C9A-4CB0-82C0-359F3B776D65}" sibTransId="{708E582F-9FC7-45E1-83BE-AEBA503ED882}"/>
    <dgm:cxn modelId="{5A22AFCA-9500-4E90-9EF2-BB299CAAFDB9}" srcId="{2A277792-F7A4-4151-AB30-1E17F44D8EC5}" destId="{FBD2F5C3-86A1-4710-A03E-6C0991C77640}" srcOrd="0" destOrd="0" parTransId="{E842767A-B893-4529-9AA5-C3E01B12978A}" sibTransId="{CC1B8EB0-B737-41A0-8A90-90EDCEB87B47}"/>
    <dgm:cxn modelId="{72FFB3CE-D340-4B69-8DF3-67FEEEF99A3E}" type="presOf" srcId="{320E9DE3-B892-46AC-AB69-D4005AD77512}" destId="{3A838729-B2DE-432C-9091-6B007C96FB3D}" srcOrd="0" destOrd="0" presId="urn:microsoft.com/office/officeart/2005/8/layout/lProcess1"/>
    <dgm:cxn modelId="{A1D929E5-955E-4287-9B44-44D27C71C3AE}" type="presOf" srcId="{F48C2090-7397-4C68-802B-9E119602FE4C}" destId="{11029DB7-A618-463F-9D08-A1AE6FDC5720}" srcOrd="0" destOrd="0" presId="urn:microsoft.com/office/officeart/2005/8/layout/lProcess1"/>
    <dgm:cxn modelId="{8BF8EDF0-AA1E-4A6E-8B6A-802E1A2427F5}" type="presOf" srcId="{B9363C8D-67BD-43E6-9144-6D17D272B670}" destId="{69607DEE-B12C-4FD2-BC67-A11D0D0EB100}" srcOrd="0" destOrd="0" presId="urn:microsoft.com/office/officeart/2005/8/layout/lProcess1"/>
    <dgm:cxn modelId="{35BF96F4-26E3-459A-84DB-E05096B87301}" type="presOf" srcId="{D8E6FC5B-5268-42BE-A0F3-5AD30604B579}" destId="{9DDCCC64-5FEB-4C12-8B71-0A7FD0BFC36C}" srcOrd="0" destOrd="0" presId="urn:microsoft.com/office/officeart/2005/8/layout/lProcess1"/>
    <dgm:cxn modelId="{5C975AF8-0653-405A-871E-C97452758422}" srcId="{1A4D2151-79D8-4D45-B2E2-862067A629F0}" destId="{5A406F22-7B02-45A8-A8F8-AAB37147642D}" srcOrd="0" destOrd="0" parTransId="{B9363C8D-67BD-43E6-9144-6D17D272B670}" sibTransId="{D8E6FC5B-5268-42BE-A0F3-5AD30604B579}"/>
    <dgm:cxn modelId="{CAB4B7FD-B0F9-421E-BB6F-049B747EED66}" type="presOf" srcId="{81B35329-E671-4F44-B82F-1B1251F97279}" destId="{822B7C53-7843-4A4F-B09F-F6B2CABE0342}" srcOrd="0" destOrd="0" presId="urn:microsoft.com/office/officeart/2005/8/layout/lProcess1"/>
    <dgm:cxn modelId="{2F49CA59-934B-4397-9E97-F63B8770267C}" type="presParOf" srcId="{822B7C53-7843-4A4F-B09F-F6B2CABE0342}" destId="{9B8CB4B2-7CCC-48AB-8422-30C41DBDB9F4}" srcOrd="0" destOrd="0" presId="urn:microsoft.com/office/officeart/2005/8/layout/lProcess1"/>
    <dgm:cxn modelId="{FF922870-B7E6-45E7-9EA6-B973B373FB08}" type="presParOf" srcId="{9B8CB4B2-7CCC-48AB-8422-30C41DBDB9F4}" destId="{B5FD2060-8105-474D-98D2-16CA0BBAC03B}" srcOrd="0" destOrd="0" presId="urn:microsoft.com/office/officeart/2005/8/layout/lProcess1"/>
    <dgm:cxn modelId="{691A5306-28A1-4D6D-A494-F932D85C811C}" type="presParOf" srcId="{9B8CB4B2-7CCC-48AB-8422-30C41DBDB9F4}" destId="{D8AEBC3D-5798-443E-B304-A7BF498BCD1A}" srcOrd="1" destOrd="0" presId="urn:microsoft.com/office/officeart/2005/8/layout/lProcess1"/>
    <dgm:cxn modelId="{011AE85A-FFC3-4E1E-B3B6-3C4B36BBEFC0}" type="presParOf" srcId="{9B8CB4B2-7CCC-48AB-8422-30C41DBDB9F4}" destId="{3D9F8F5C-CCA2-4DFF-8F70-85CD6B3C9366}" srcOrd="2" destOrd="0" presId="urn:microsoft.com/office/officeart/2005/8/layout/lProcess1"/>
    <dgm:cxn modelId="{3511968A-00C3-4CDA-A8B4-12C1700C44D3}" type="presParOf" srcId="{9B8CB4B2-7CCC-48AB-8422-30C41DBDB9F4}" destId="{09705F6E-685E-4193-B09C-DC5095031586}" srcOrd="3" destOrd="0" presId="urn:microsoft.com/office/officeart/2005/8/layout/lProcess1"/>
    <dgm:cxn modelId="{15C78A6B-2BEF-4B9A-9E03-E2FBD9A06494}" type="presParOf" srcId="{9B8CB4B2-7CCC-48AB-8422-30C41DBDB9F4}" destId="{8047516B-E7AD-457A-B2A7-EE829B29FB63}" srcOrd="4" destOrd="0" presId="urn:microsoft.com/office/officeart/2005/8/layout/lProcess1"/>
    <dgm:cxn modelId="{A8707BF4-14D6-47D6-8932-E312912A0630}" type="presParOf" srcId="{9B8CB4B2-7CCC-48AB-8422-30C41DBDB9F4}" destId="{11029DB7-A618-463F-9D08-A1AE6FDC5720}" srcOrd="5" destOrd="0" presId="urn:microsoft.com/office/officeart/2005/8/layout/lProcess1"/>
    <dgm:cxn modelId="{AF65E3B2-2BAA-4279-9341-7F00F6847DC7}" type="presParOf" srcId="{9B8CB4B2-7CCC-48AB-8422-30C41DBDB9F4}" destId="{E0873C77-479F-4D79-9E43-E2E64A06E830}" srcOrd="6" destOrd="0" presId="urn:microsoft.com/office/officeart/2005/8/layout/lProcess1"/>
    <dgm:cxn modelId="{855DCC31-D34A-49C4-9393-63FB00A961D8}" type="presParOf" srcId="{9B8CB4B2-7CCC-48AB-8422-30C41DBDB9F4}" destId="{6FB029EA-7BF6-4446-95F8-CDB3B2AC384C}" srcOrd="7" destOrd="0" presId="urn:microsoft.com/office/officeart/2005/8/layout/lProcess1"/>
    <dgm:cxn modelId="{AAA1465B-8874-4B28-990A-62AF7AE3E988}" type="presParOf" srcId="{9B8CB4B2-7CCC-48AB-8422-30C41DBDB9F4}" destId="{75A7C6B0-8BC3-4675-85AE-D961B7D3E478}" srcOrd="8" destOrd="0" presId="urn:microsoft.com/office/officeart/2005/8/layout/lProcess1"/>
    <dgm:cxn modelId="{780AAB67-D05E-41C7-BD04-27FCEBCF7471}" type="presParOf" srcId="{822B7C53-7843-4A4F-B09F-F6B2CABE0342}" destId="{B7D15B96-111A-4A3D-94DA-2C22D6D61081}" srcOrd="1" destOrd="0" presId="urn:microsoft.com/office/officeart/2005/8/layout/lProcess1"/>
    <dgm:cxn modelId="{809414FC-1126-445A-B636-6B4FD2D04BCB}" type="presParOf" srcId="{822B7C53-7843-4A4F-B09F-F6B2CABE0342}" destId="{463275C2-7919-472E-83AE-92672D07C8D3}" srcOrd="2" destOrd="0" presId="urn:microsoft.com/office/officeart/2005/8/layout/lProcess1"/>
    <dgm:cxn modelId="{3E893893-E46E-41BB-AC86-4CC7E6CFEE42}" type="presParOf" srcId="{463275C2-7919-472E-83AE-92672D07C8D3}" destId="{841C91B2-5E6A-473E-A379-7B0F1BDB5F3C}" srcOrd="0" destOrd="0" presId="urn:microsoft.com/office/officeart/2005/8/layout/lProcess1"/>
    <dgm:cxn modelId="{4FA2A602-06B2-4553-9CF9-46C6C006D887}" type="presParOf" srcId="{463275C2-7919-472E-83AE-92672D07C8D3}" destId="{BBC9B3C6-4221-447C-9CD4-ACFE53AB2C5D}" srcOrd="1" destOrd="0" presId="urn:microsoft.com/office/officeart/2005/8/layout/lProcess1"/>
    <dgm:cxn modelId="{D0BE38EA-C561-4E36-AB87-BA38F9F84A60}" type="presParOf" srcId="{463275C2-7919-472E-83AE-92672D07C8D3}" destId="{42C60A54-0CCD-4682-BF3C-95AA57DC8C83}" srcOrd="2" destOrd="0" presId="urn:microsoft.com/office/officeart/2005/8/layout/lProcess1"/>
    <dgm:cxn modelId="{B3F20AC1-879D-48CD-A41A-03306A39868C}" type="presParOf" srcId="{463275C2-7919-472E-83AE-92672D07C8D3}" destId="{74607557-A0E3-479A-B933-7EB4019AE023}" srcOrd="3" destOrd="0" presId="urn:microsoft.com/office/officeart/2005/8/layout/lProcess1"/>
    <dgm:cxn modelId="{E1956E16-6763-4665-B65D-6E940E0C84A2}" type="presParOf" srcId="{463275C2-7919-472E-83AE-92672D07C8D3}" destId="{E8CB9570-3FF3-4974-9AF9-E78C1C1BC708}" srcOrd="4" destOrd="0" presId="urn:microsoft.com/office/officeart/2005/8/layout/lProcess1"/>
    <dgm:cxn modelId="{B84D8BBF-0B41-4AE4-A3AE-9880D435FD42}" type="presParOf" srcId="{463275C2-7919-472E-83AE-92672D07C8D3}" destId="{C64421BE-BCD5-4413-A568-B0F767105D3C}" srcOrd="5" destOrd="0" presId="urn:microsoft.com/office/officeart/2005/8/layout/lProcess1"/>
    <dgm:cxn modelId="{6A67006F-B1B3-4863-A8E0-D60706B6C3A0}" type="presParOf" srcId="{463275C2-7919-472E-83AE-92672D07C8D3}" destId="{3A838729-B2DE-432C-9091-6B007C96FB3D}" srcOrd="6" destOrd="0" presId="urn:microsoft.com/office/officeart/2005/8/layout/lProcess1"/>
    <dgm:cxn modelId="{C761BBCD-CF02-4B4A-BDE4-8FD150B9094C}" type="presParOf" srcId="{463275C2-7919-472E-83AE-92672D07C8D3}" destId="{91968DCC-2ECC-4A25-B3F1-87D1FE8BE63B}" srcOrd="7" destOrd="0" presId="urn:microsoft.com/office/officeart/2005/8/layout/lProcess1"/>
    <dgm:cxn modelId="{0E541C62-E411-47B1-879B-7F41A4540453}" type="presParOf" srcId="{463275C2-7919-472E-83AE-92672D07C8D3}" destId="{D1C88D06-9E88-4105-96E5-D61CB4D96568}" srcOrd="8" destOrd="0" presId="urn:microsoft.com/office/officeart/2005/8/layout/lProcess1"/>
    <dgm:cxn modelId="{908AD0DC-E0C5-4F73-8CE8-8FAE4C88F3F4}" type="presParOf" srcId="{822B7C53-7843-4A4F-B09F-F6B2CABE0342}" destId="{7E3151A8-904C-4D96-9E50-5CFD9142062F}" srcOrd="3" destOrd="0" presId="urn:microsoft.com/office/officeart/2005/8/layout/lProcess1"/>
    <dgm:cxn modelId="{850FFEEF-BD16-4105-ADFB-932211959538}" type="presParOf" srcId="{822B7C53-7843-4A4F-B09F-F6B2CABE0342}" destId="{B0DAFBAC-95DC-4552-BC83-A379545523D8}" srcOrd="4" destOrd="0" presId="urn:microsoft.com/office/officeart/2005/8/layout/lProcess1"/>
    <dgm:cxn modelId="{C92274D5-3E14-4411-A808-86EA8ECDD52E}" type="presParOf" srcId="{B0DAFBAC-95DC-4552-BC83-A379545523D8}" destId="{2A78E3DF-0F25-4FE4-9AAF-E39070E6FC0B}" srcOrd="0" destOrd="0" presId="urn:microsoft.com/office/officeart/2005/8/layout/lProcess1"/>
    <dgm:cxn modelId="{5E0A28FE-921A-4875-8981-0B72FD675D77}" type="presParOf" srcId="{B0DAFBAC-95DC-4552-BC83-A379545523D8}" destId="{69607DEE-B12C-4FD2-BC67-A11D0D0EB100}" srcOrd="1" destOrd="0" presId="urn:microsoft.com/office/officeart/2005/8/layout/lProcess1"/>
    <dgm:cxn modelId="{AF7EDB48-DEEA-4B1B-A8F6-75EBD63F98B0}" type="presParOf" srcId="{B0DAFBAC-95DC-4552-BC83-A379545523D8}" destId="{ABD84626-98B1-4BBB-A38E-29F3A16EC5F2}" srcOrd="2" destOrd="0" presId="urn:microsoft.com/office/officeart/2005/8/layout/lProcess1"/>
    <dgm:cxn modelId="{262B31DF-2923-4056-996E-6FD00580DE89}" type="presParOf" srcId="{B0DAFBAC-95DC-4552-BC83-A379545523D8}" destId="{9DDCCC64-5FEB-4C12-8B71-0A7FD0BFC36C}" srcOrd="3" destOrd="0" presId="urn:microsoft.com/office/officeart/2005/8/layout/lProcess1"/>
    <dgm:cxn modelId="{0ABD7170-8CE0-4F67-972D-147F891F424F}" type="presParOf" srcId="{B0DAFBAC-95DC-4552-BC83-A379545523D8}" destId="{FF4A1E18-7C02-4AED-8EF4-AF306C684F87}" srcOrd="4" destOrd="0" presId="urn:microsoft.com/office/officeart/2005/8/layout/lProcess1"/>
    <dgm:cxn modelId="{4B6AABA4-B058-4F65-B31C-EF09E1D00E84}" type="presParOf" srcId="{B0DAFBAC-95DC-4552-BC83-A379545523D8}" destId="{75009155-5ECB-4A31-B8D8-D1B288E46A2D}" srcOrd="5" destOrd="0" presId="urn:microsoft.com/office/officeart/2005/8/layout/lProcess1"/>
    <dgm:cxn modelId="{78DC162B-CA4D-40A9-869E-2CB957C70930}" type="presParOf" srcId="{B0DAFBAC-95DC-4552-BC83-A379545523D8}" destId="{24CB3743-CCC9-4EE9-8AB3-D1642C1159F5}" srcOrd="6" destOrd="0" presId="urn:microsoft.com/office/officeart/2005/8/layout/lProcess1"/>
    <dgm:cxn modelId="{98197131-0959-413F-AAC9-5B1D4F39B8CA}" type="presParOf" srcId="{B0DAFBAC-95DC-4552-BC83-A379545523D8}" destId="{37F8012A-93FF-4D96-A1C0-814859F08E4B}" srcOrd="7" destOrd="0" presId="urn:microsoft.com/office/officeart/2005/8/layout/lProcess1"/>
    <dgm:cxn modelId="{555D04E6-3A87-4E27-8FCF-491285E2E4A2}" type="presParOf" srcId="{B0DAFBAC-95DC-4552-BC83-A379545523D8}" destId="{2CD54C96-C4B2-4650-852F-FBFAFA8301F8}" srcOrd="8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0681CF2-1BFC-4BE0-8097-B9BC2ACD6F96}" type="doc">
      <dgm:prSet loTypeId="urn:microsoft.com/office/officeart/2005/8/layout/lProcess1" loCatId="process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84C48C6-754D-4C93-A807-2DB3E19992BF}">
      <dgm:prSet custT="1"/>
      <dgm:spPr/>
      <dgm:t>
        <a:bodyPr/>
        <a:lstStyle/>
        <a:p>
          <a:pPr>
            <a:buNone/>
          </a:pPr>
          <a:r>
            <a:rPr lang="en-US" sz="1800" b="1" i="0" u="none">
              <a:latin typeface="+mj-lt"/>
            </a:rPr>
            <a:t>Goal</a:t>
          </a:r>
          <a:endParaRPr lang="en-US" sz="1800">
            <a:latin typeface="+mj-lt"/>
          </a:endParaRPr>
        </a:p>
      </dgm:t>
    </dgm:pt>
    <dgm:pt modelId="{B409D1C4-3924-483F-907C-0D787730F165}" type="parTrans" cxnId="{28CC02DD-4AC9-4632-B6E6-F92C2679AF09}">
      <dgm:prSet/>
      <dgm:spPr/>
      <dgm:t>
        <a:bodyPr/>
        <a:lstStyle/>
        <a:p>
          <a:endParaRPr lang="en-US"/>
        </a:p>
      </dgm:t>
    </dgm:pt>
    <dgm:pt modelId="{B07AAB1C-FFA2-4D47-A7A5-E9FDEA66BF81}" type="sibTrans" cxnId="{28CC02DD-4AC9-4632-B6E6-F92C2679AF09}">
      <dgm:prSet/>
      <dgm:spPr/>
      <dgm:t>
        <a:bodyPr/>
        <a:lstStyle/>
        <a:p>
          <a:endParaRPr lang="en-US"/>
        </a:p>
      </dgm:t>
    </dgm:pt>
    <dgm:pt modelId="{78BB01C2-4CCC-46BC-86EE-6561C05305A6}">
      <dgm:prSet/>
      <dgm:spPr/>
      <dgm:t>
        <a:bodyPr/>
        <a:lstStyle/>
        <a:p>
          <a:pPr>
            <a:buNone/>
          </a:pPr>
          <a:r>
            <a:rPr lang="en-US" b="1" i="0" u="none" dirty="0">
              <a:latin typeface="+mj-lt"/>
            </a:rPr>
            <a:t>Progress to a Nursing Degree</a:t>
          </a:r>
          <a:endParaRPr lang="en-US" dirty="0">
            <a:latin typeface="+mj-lt"/>
          </a:endParaRPr>
        </a:p>
      </dgm:t>
    </dgm:pt>
    <dgm:pt modelId="{70F4F9FB-2DF8-487E-9E9F-5D3417D3AAD7}" type="parTrans" cxnId="{C7D17B85-A261-43E5-817F-949F01657FB5}">
      <dgm:prSet/>
      <dgm:spPr/>
      <dgm:t>
        <a:bodyPr/>
        <a:lstStyle/>
        <a:p>
          <a:endParaRPr lang="en-US"/>
        </a:p>
      </dgm:t>
    </dgm:pt>
    <dgm:pt modelId="{DED97AA3-94CE-4C34-AC1C-EFDB6DBF02A2}" type="sibTrans" cxnId="{C7D17B85-A261-43E5-817F-949F01657FB5}">
      <dgm:prSet/>
      <dgm:spPr/>
      <dgm:t>
        <a:bodyPr/>
        <a:lstStyle/>
        <a:p>
          <a:endParaRPr lang="en-US"/>
        </a:p>
      </dgm:t>
    </dgm:pt>
    <dgm:pt modelId="{D83B1F92-ADF9-425C-9B88-84D48E9CB909}">
      <dgm:prSet/>
      <dgm:spPr/>
      <dgm:t>
        <a:bodyPr/>
        <a:lstStyle/>
        <a:p>
          <a:pPr>
            <a:buNone/>
          </a:pPr>
          <a:r>
            <a:rPr lang="en-US" b="1" i="0" u="none" dirty="0">
              <a:latin typeface="+mj-lt"/>
            </a:rPr>
            <a:t>Strengthen Clinical and Leadership Competence</a:t>
          </a:r>
          <a:endParaRPr lang="en-US" dirty="0">
            <a:latin typeface="+mj-lt"/>
          </a:endParaRPr>
        </a:p>
      </dgm:t>
    </dgm:pt>
    <dgm:pt modelId="{B0D7A9DC-9E78-4A5A-ACA2-3E11272273E4}" type="parTrans" cxnId="{D5EBE387-43ED-489D-84EB-3E97D512755D}">
      <dgm:prSet/>
      <dgm:spPr/>
      <dgm:t>
        <a:bodyPr/>
        <a:lstStyle/>
        <a:p>
          <a:endParaRPr lang="en-US"/>
        </a:p>
      </dgm:t>
    </dgm:pt>
    <dgm:pt modelId="{E4C21899-47DC-4146-9A3B-AB63B42D6588}" type="sibTrans" cxnId="{D5EBE387-43ED-489D-84EB-3E97D512755D}">
      <dgm:prSet/>
      <dgm:spPr/>
      <dgm:t>
        <a:bodyPr/>
        <a:lstStyle/>
        <a:p>
          <a:endParaRPr lang="en-US"/>
        </a:p>
      </dgm:t>
    </dgm:pt>
    <dgm:pt modelId="{1B3AEF72-5ABB-4D50-878C-30EC3611FEB0}">
      <dgm:prSet/>
      <dgm:spPr/>
      <dgm:t>
        <a:bodyPr/>
        <a:lstStyle/>
        <a:p>
          <a:pPr>
            <a:buNone/>
          </a:pPr>
          <a:r>
            <a:rPr lang="en-US" b="1" i="0" u="none" dirty="0">
              <a:latin typeface="+mj-lt"/>
            </a:rPr>
            <a:t>Maintain Wellbeing and Professional Growth</a:t>
          </a:r>
          <a:endParaRPr lang="en-US" dirty="0">
            <a:latin typeface="+mj-lt"/>
          </a:endParaRPr>
        </a:p>
      </dgm:t>
    </dgm:pt>
    <dgm:pt modelId="{B1B3193B-978A-49A9-9FFA-13F194E83F75}" type="parTrans" cxnId="{99253B05-FFB2-4E7F-B30C-3E7ABEB54F82}">
      <dgm:prSet/>
      <dgm:spPr/>
      <dgm:t>
        <a:bodyPr/>
        <a:lstStyle/>
        <a:p>
          <a:endParaRPr lang="en-US"/>
        </a:p>
      </dgm:t>
    </dgm:pt>
    <dgm:pt modelId="{7D9412DC-0182-451F-909D-A7188AD44D28}" type="sibTrans" cxnId="{99253B05-FFB2-4E7F-B30C-3E7ABEB54F82}">
      <dgm:prSet/>
      <dgm:spPr/>
      <dgm:t>
        <a:bodyPr/>
        <a:lstStyle/>
        <a:p>
          <a:endParaRPr lang="en-US"/>
        </a:p>
      </dgm:t>
    </dgm:pt>
    <dgm:pt modelId="{59BA7072-3FF5-40F4-A870-19FE6879CC85}">
      <dgm:prSet custT="1"/>
      <dgm:spPr>
        <a:solidFill>
          <a:srgbClr val="92D050"/>
        </a:solidFill>
      </dgm:spPr>
      <dgm:t>
        <a:bodyPr/>
        <a:lstStyle/>
        <a:p>
          <a:pPr>
            <a:buNone/>
          </a:pPr>
          <a:r>
            <a:rPr lang="en-US" sz="1800" b="1" i="0" u="none" dirty="0">
              <a:latin typeface="+mj-lt"/>
            </a:rPr>
            <a:t>Specific Actions</a:t>
          </a:r>
          <a:endParaRPr lang="en-US" sz="1800" dirty="0">
            <a:latin typeface="+mj-lt"/>
          </a:endParaRPr>
        </a:p>
      </dgm:t>
    </dgm:pt>
    <dgm:pt modelId="{5BB824FB-0830-4213-9B3B-09970F321E2B}" type="parTrans" cxnId="{633DACE9-18EF-4983-B829-6D9152ED4DDA}">
      <dgm:prSet/>
      <dgm:spPr/>
      <dgm:t>
        <a:bodyPr/>
        <a:lstStyle/>
        <a:p>
          <a:endParaRPr lang="en-US"/>
        </a:p>
      </dgm:t>
    </dgm:pt>
    <dgm:pt modelId="{9D20EFD8-0CB7-444C-8AE2-2884DB9F3E32}" type="sibTrans" cxnId="{633DACE9-18EF-4983-B829-6D9152ED4DDA}">
      <dgm:prSet/>
      <dgm:spPr/>
      <dgm:t>
        <a:bodyPr/>
        <a:lstStyle/>
        <a:p>
          <a:endParaRPr lang="en-US"/>
        </a:p>
      </dgm:t>
    </dgm:pt>
    <dgm:pt modelId="{4663C1C5-D764-4CA3-8C78-3B61284B2C76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Complete Certificate of Higher Education (Health and Social Care) successfully.</a:t>
          </a:r>
          <a:endParaRPr lang="en-US" dirty="0">
            <a:latin typeface="+mj-lt"/>
          </a:endParaRPr>
        </a:p>
      </dgm:t>
    </dgm:pt>
    <dgm:pt modelId="{0675C7F5-4FAC-47DD-BE6C-1A8142A97CE1}" type="parTrans" cxnId="{60023EC1-E0B3-400E-BECE-6A4F35506B02}">
      <dgm:prSet/>
      <dgm:spPr/>
      <dgm:t>
        <a:bodyPr/>
        <a:lstStyle/>
        <a:p>
          <a:endParaRPr lang="en-US"/>
        </a:p>
      </dgm:t>
    </dgm:pt>
    <dgm:pt modelId="{712BB32E-ED9E-457F-8B43-9A6C968FC4C4}" type="sibTrans" cxnId="{60023EC1-E0B3-400E-BECE-6A4F35506B02}">
      <dgm:prSet/>
      <dgm:spPr/>
      <dgm:t>
        <a:bodyPr/>
        <a:lstStyle/>
        <a:p>
          <a:endParaRPr lang="en-US"/>
        </a:p>
      </dgm:t>
    </dgm:pt>
    <dgm:pt modelId="{94BB7274-FC12-4E64-AE36-4869CD4041A3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Take on mentoring and advanced care responsibilities at work.</a:t>
          </a:r>
          <a:endParaRPr lang="en-US" dirty="0">
            <a:latin typeface="+mj-lt"/>
          </a:endParaRPr>
        </a:p>
      </dgm:t>
    </dgm:pt>
    <dgm:pt modelId="{D241C5A7-F0B0-45FC-86F3-D82D9D772D3C}" type="parTrans" cxnId="{5260C2CB-3E52-4A7F-87E1-7954D383AFA0}">
      <dgm:prSet/>
      <dgm:spPr/>
      <dgm:t>
        <a:bodyPr/>
        <a:lstStyle/>
        <a:p>
          <a:endParaRPr lang="en-US"/>
        </a:p>
      </dgm:t>
    </dgm:pt>
    <dgm:pt modelId="{0C420462-3E46-489E-9713-1ACAFD0C0C45}" type="sibTrans" cxnId="{5260C2CB-3E52-4A7F-87E1-7954D383AFA0}">
      <dgm:prSet/>
      <dgm:spPr/>
      <dgm:t>
        <a:bodyPr/>
        <a:lstStyle/>
        <a:p>
          <a:endParaRPr lang="en-US"/>
        </a:p>
      </dgm:t>
    </dgm:pt>
    <dgm:pt modelId="{67EF7B44-83F1-4175-BBE7-6EC1F9D6EA5D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Implement self-care routines and join professional networks (RCN, NHS events).</a:t>
          </a:r>
          <a:endParaRPr lang="en-US" dirty="0">
            <a:latin typeface="+mj-lt"/>
          </a:endParaRPr>
        </a:p>
      </dgm:t>
    </dgm:pt>
    <dgm:pt modelId="{4E604C84-4DEA-4DBB-B426-4C3D8EE51498}" type="parTrans" cxnId="{3B85F263-5CA7-4933-A45C-2AAB42B7DFEC}">
      <dgm:prSet/>
      <dgm:spPr/>
      <dgm:t>
        <a:bodyPr/>
        <a:lstStyle/>
        <a:p>
          <a:endParaRPr lang="en-US"/>
        </a:p>
      </dgm:t>
    </dgm:pt>
    <dgm:pt modelId="{7061A5F6-AD64-4881-AEC7-74AC1808EB6F}" type="sibTrans" cxnId="{3B85F263-5CA7-4933-A45C-2AAB42B7DFEC}">
      <dgm:prSet/>
      <dgm:spPr/>
      <dgm:t>
        <a:bodyPr/>
        <a:lstStyle/>
        <a:p>
          <a:endParaRPr lang="en-US"/>
        </a:p>
      </dgm:t>
    </dgm:pt>
    <dgm:pt modelId="{8E3ACDD9-C9C1-45DD-BF24-F4A9C61F2636}">
      <dgm:prSet custT="1"/>
      <dgm:spPr/>
      <dgm:t>
        <a:bodyPr/>
        <a:lstStyle/>
        <a:p>
          <a:pPr>
            <a:buNone/>
          </a:pPr>
          <a:r>
            <a:rPr lang="en-US" sz="1800" b="1" i="0" u="none" dirty="0">
              <a:latin typeface="+mj-lt"/>
            </a:rPr>
            <a:t>Measurable Outcomes</a:t>
          </a:r>
          <a:endParaRPr lang="en-US" sz="1800" dirty="0">
            <a:latin typeface="+mj-lt"/>
          </a:endParaRPr>
        </a:p>
      </dgm:t>
    </dgm:pt>
    <dgm:pt modelId="{E449BBCC-CBC9-4E71-B203-81D28D1CB5C8}" type="parTrans" cxnId="{C9C51C69-1009-4F52-A2A5-CEE1FFC57DAF}">
      <dgm:prSet/>
      <dgm:spPr/>
      <dgm:t>
        <a:bodyPr/>
        <a:lstStyle/>
        <a:p>
          <a:endParaRPr lang="en-US"/>
        </a:p>
      </dgm:t>
    </dgm:pt>
    <dgm:pt modelId="{4900689A-F345-465A-9300-5B80F4494F19}" type="sibTrans" cxnId="{C9C51C69-1009-4F52-A2A5-CEE1FFC57DAF}">
      <dgm:prSet/>
      <dgm:spPr/>
      <dgm:t>
        <a:bodyPr/>
        <a:lstStyle/>
        <a:p>
          <a:endParaRPr lang="en-US"/>
        </a:p>
      </dgm:t>
    </dgm:pt>
    <dgm:pt modelId="{EA63D7CE-65B9-4C48-A742-3035A2F02E18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Achieve Merit or above and secure entry into a nursing degree.</a:t>
          </a:r>
          <a:endParaRPr lang="en-US" dirty="0">
            <a:latin typeface="+mj-lt"/>
          </a:endParaRPr>
        </a:p>
      </dgm:t>
    </dgm:pt>
    <dgm:pt modelId="{4BB27398-F04F-4041-9B79-2C1CC0A98D72}" type="parTrans" cxnId="{F455D848-E165-42C2-A683-137553BE8522}">
      <dgm:prSet/>
      <dgm:spPr/>
      <dgm:t>
        <a:bodyPr/>
        <a:lstStyle/>
        <a:p>
          <a:endParaRPr lang="en-US"/>
        </a:p>
      </dgm:t>
    </dgm:pt>
    <dgm:pt modelId="{C38103A9-0483-4866-9EB5-D6BA415F1162}" type="sibTrans" cxnId="{F455D848-E165-42C2-A683-137553BE8522}">
      <dgm:prSet/>
      <dgm:spPr/>
      <dgm:t>
        <a:bodyPr/>
        <a:lstStyle/>
        <a:p>
          <a:endParaRPr lang="en-US"/>
        </a:p>
      </dgm:t>
    </dgm:pt>
    <dgm:pt modelId="{FCB55029-7C78-4FB7-8289-BDC989727AFB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Positive supervisor evaluations and documented new competencies.</a:t>
          </a:r>
          <a:endParaRPr lang="en-US" dirty="0">
            <a:latin typeface="+mj-lt"/>
          </a:endParaRPr>
        </a:p>
      </dgm:t>
    </dgm:pt>
    <dgm:pt modelId="{1A1AB26B-69FA-4785-89B7-646A4BB15334}" type="parTrans" cxnId="{7484D023-84AB-4478-8256-E2DB7BFC9802}">
      <dgm:prSet/>
      <dgm:spPr/>
      <dgm:t>
        <a:bodyPr/>
        <a:lstStyle/>
        <a:p>
          <a:endParaRPr lang="en-US"/>
        </a:p>
      </dgm:t>
    </dgm:pt>
    <dgm:pt modelId="{400877CE-1792-4785-9E14-5ED8A5122A53}" type="sibTrans" cxnId="{7484D023-84AB-4478-8256-E2DB7BFC9802}">
      <dgm:prSet/>
      <dgm:spPr/>
      <dgm:t>
        <a:bodyPr/>
        <a:lstStyle/>
        <a:p>
          <a:endParaRPr lang="en-US"/>
        </a:p>
      </dgm:t>
    </dgm:pt>
    <dgm:pt modelId="{1CC51FEA-6897-4561-92C1-DA7C8EBCAEBA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Consistent attendance, reduced stress, participation in ≥2 events/workshops.</a:t>
          </a:r>
          <a:endParaRPr lang="en-US" dirty="0">
            <a:latin typeface="+mj-lt"/>
          </a:endParaRPr>
        </a:p>
      </dgm:t>
    </dgm:pt>
    <dgm:pt modelId="{CAA53534-CEFE-4B70-9011-2D853FCA041B}" type="parTrans" cxnId="{E9A78DF3-709F-4BD5-9A50-3057DC4D5B54}">
      <dgm:prSet/>
      <dgm:spPr/>
      <dgm:t>
        <a:bodyPr/>
        <a:lstStyle/>
        <a:p>
          <a:endParaRPr lang="en-US"/>
        </a:p>
      </dgm:t>
    </dgm:pt>
    <dgm:pt modelId="{67E8489A-E834-41BD-B2E9-D1628927DFD1}" type="sibTrans" cxnId="{E9A78DF3-709F-4BD5-9A50-3057DC4D5B54}">
      <dgm:prSet/>
      <dgm:spPr/>
      <dgm:t>
        <a:bodyPr/>
        <a:lstStyle/>
        <a:p>
          <a:endParaRPr lang="en-US"/>
        </a:p>
      </dgm:t>
    </dgm:pt>
    <dgm:pt modelId="{18ED4AF9-A7CC-42CA-A59E-A790BDD3F0EB}">
      <dgm:prSet custT="1"/>
      <dgm:spPr/>
      <dgm:t>
        <a:bodyPr/>
        <a:lstStyle/>
        <a:p>
          <a:pPr>
            <a:buNone/>
          </a:pPr>
          <a:r>
            <a:rPr lang="en-US" sz="1800" b="1" i="0" u="none" dirty="0">
              <a:latin typeface="+mj-lt"/>
            </a:rPr>
            <a:t>Achievable Steps</a:t>
          </a:r>
          <a:endParaRPr lang="en-US" sz="1800" dirty="0">
            <a:latin typeface="+mj-lt"/>
          </a:endParaRPr>
        </a:p>
      </dgm:t>
    </dgm:pt>
    <dgm:pt modelId="{D7C69B9C-9034-4B6F-80A2-E3C4E47A762A}" type="parTrans" cxnId="{957B43DB-DCEA-45F6-930E-D280BE7CD5B4}">
      <dgm:prSet/>
      <dgm:spPr/>
      <dgm:t>
        <a:bodyPr/>
        <a:lstStyle/>
        <a:p>
          <a:endParaRPr lang="en-US"/>
        </a:p>
      </dgm:t>
    </dgm:pt>
    <dgm:pt modelId="{1AA10AB5-4D51-4F35-A5CC-F10552AD4234}" type="sibTrans" cxnId="{957B43DB-DCEA-45F6-930E-D280BE7CD5B4}">
      <dgm:prSet/>
      <dgm:spPr/>
      <dgm:t>
        <a:bodyPr/>
        <a:lstStyle/>
        <a:p>
          <a:endParaRPr lang="en-US"/>
        </a:p>
      </dgm:t>
    </dgm:pt>
    <dgm:pt modelId="{490367A1-89E4-4135-96A2-AABED90986A5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Attend all classes, use academic support, engage in study groups.</a:t>
          </a:r>
          <a:endParaRPr lang="en-US" dirty="0">
            <a:latin typeface="+mj-lt"/>
          </a:endParaRPr>
        </a:p>
      </dgm:t>
    </dgm:pt>
    <dgm:pt modelId="{8C20028E-7D39-49B4-B4FA-DA81599D0B11}" type="parTrans" cxnId="{B74915ED-2BAC-43C7-8AB8-1499457CDA30}">
      <dgm:prSet/>
      <dgm:spPr/>
      <dgm:t>
        <a:bodyPr/>
        <a:lstStyle/>
        <a:p>
          <a:endParaRPr lang="en-US"/>
        </a:p>
      </dgm:t>
    </dgm:pt>
    <dgm:pt modelId="{32D150B9-9843-4E78-B3D7-283E798597F0}" type="sibTrans" cxnId="{B74915ED-2BAC-43C7-8AB8-1499457CDA30}">
      <dgm:prSet/>
      <dgm:spPr/>
      <dgm:t>
        <a:bodyPr/>
        <a:lstStyle/>
        <a:p>
          <a:endParaRPr lang="en-US"/>
        </a:p>
      </dgm:t>
    </dgm:pt>
    <dgm:pt modelId="{85FBD927-0AC7-4489-B1F4-5CF54502ABEB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Shadow senior nurses, volunteer for new clinical tasks, record CPD activities.</a:t>
          </a:r>
          <a:endParaRPr lang="en-US" dirty="0">
            <a:latin typeface="+mj-lt"/>
          </a:endParaRPr>
        </a:p>
      </dgm:t>
    </dgm:pt>
    <dgm:pt modelId="{ED8C6400-BAF1-4F6C-A79B-F33D031C1265}" type="parTrans" cxnId="{BA5114F1-5040-43D9-A1DF-5A80B88174C2}">
      <dgm:prSet/>
      <dgm:spPr/>
      <dgm:t>
        <a:bodyPr/>
        <a:lstStyle/>
        <a:p>
          <a:endParaRPr lang="en-US"/>
        </a:p>
      </dgm:t>
    </dgm:pt>
    <dgm:pt modelId="{9F9A112C-16B4-4CB8-832C-61E216185AD4}" type="sibTrans" cxnId="{BA5114F1-5040-43D9-A1DF-5A80B88174C2}">
      <dgm:prSet/>
      <dgm:spPr/>
      <dgm:t>
        <a:bodyPr/>
        <a:lstStyle/>
        <a:p>
          <a:endParaRPr lang="en-US"/>
        </a:p>
      </dgm:t>
    </dgm:pt>
    <dgm:pt modelId="{556F0729-5767-4BD2-A70A-5F83D0FE44FF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Schedule breaks, </a:t>
          </a:r>
          <a:r>
            <a:rPr lang="en-US" b="0" i="0" u="none" dirty="0" err="1">
              <a:latin typeface="+mj-lt"/>
            </a:rPr>
            <a:t>practise</a:t>
          </a:r>
          <a:r>
            <a:rPr lang="en-US" b="0" i="0" u="none" dirty="0">
              <a:latin typeface="+mj-lt"/>
            </a:rPr>
            <a:t> reflective supervision, attend webinars.</a:t>
          </a:r>
          <a:endParaRPr lang="en-US" dirty="0">
            <a:latin typeface="+mj-lt"/>
          </a:endParaRPr>
        </a:p>
      </dgm:t>
    </dgm:pt>
    <dgm:pt modelId="{150D7B84-CE86-456C-9D97-4E08BE2D4A6F}" type="parTrans" cxnId="{699829BD-D565-4337-8FD6-5CD3E488C070}">
      <dgm:prSet/>
      <dgm:spPr/>
      <dgm:t>
        <a:bodyPr/>
        <a:lstStyle/>
        <a:p>
          <a:endParaRPr lang="en-US"/>
        </a:p>
      </dgm:t>
    </dgm:pt>
    <dgm:pt modelId="{C58865AA-8333-4855-AC0F-AF61C214E472}" type="sibTrans" cxnId="{699829BD-D565-4337-8FD6-5CD3E488C070}">
      <dgm:prSet/>
      <dgm:spPr/>
      <dgm:t>
        <a:bodyPr/>
        <a:lstStyle/>
        <a:p>
          <a:endParaRPr lang="en-US"/>
        </a:p>
      </dgm:t>
    </dgm:pt>
    <dgm:pt modelId="{292A3710-69FC-4469-8439-6A60AF1C6ABC}">
      <dgm:prSet custT="1"/>
      <dgm:spPr/>
      <dgm:t>
        <a:bodyPr/>
        <a:lstStyle/>
        <a:p>
          <a:pPr>
            <a:buNone/>
          </a:pPr>
          <a:r>
            <a:rPr lang="en-US" sz="1800" b="1" i="0" u="none" dirty="0">
              <a:latin typeface="+mj-lt"/>
            </a:rPr>
            <a:t>Relevant to Career</a:t>
          </a:r>
          <a:endParaRPr lang="en-US" sz="1800" dirty="0">
            <a:latin typeface="+mj-lt"/>
          </a:endParaRPr>
        </a:p>
      </dgm:t>
    </dgm:pt>
    <dgm:pt modelId="{EA7E5751-1388-41CB-B4D3-D95B735621BA}" type="parTrans" cxnId="{A087CFC8-F902-4D7B-95BE-3F09FEE2F824}">
      <dgm:prSet/>
      <dgm:spPr/>
      <dgm:t>
        <a:bodyPr/>
        <a:lstStyle/>
        <a:p>
          <a:endParaRPr lang="en-US"/>
        </a:p>
      </dgm:t>
    </dgm:pt>
    <dgm:pt modelId="{90FA7AB6-E337-46DE-BFB8-BF16B0F93578}" type="sibTrans" cxnId="{A087CFC8-F902-4D7B-95BE-3F09FEE2F824}">
      <dgm:prSet/>
      <dgm:spPr/>
      <dgm:t>
        <a:bodyPr/>
        <a:lstStyle/>
        <a:p>
          <a:endParaRPr lang="en-US"/>
        </a:p>
      </dgm:t>
    </dgm:pt>
    <dgm:pt modelId="{8F6D3974-D593-4765-8B0E-D48EE29D0958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Provides required qualifications for professional registration.</a:t>
          </a:r>
          <a:endParaRPr lang="en-US" dirty="0">
            <a:latin typeface="+mj-lt"/>
          </a:endParaRPr>
        </a:p>
      </dgm:t>
    </dgm:pt>
    <dgm:pt modelId="{C063E6F6-A54B-4BE7-9631-CF82B0A98222}" type="parTrans" cxnId="{A0214B41-438F-4FB3-864B-8CF17877F768}">
      <dgm:prSet/>
      <dgm:spPr/>
      <dgm:t>
        <a:bodyPr/>
        <a:lstStyle/>
        <a:p>
          <a:endParaRPr lang="en-US"/>
        </a:p>
      </dgm:t>
    </dgm:pt>
    <dgm:pt modelId="{65B8803B-7DB1-4D29-8BD1-85DF38CDDE68}" type="sibTrans" cxnId="{A0214B41-438F-4FB3-864B-8CF17877F768}">
      <dgm:prSet/>
      <dgm:spPr/>
      <dgm:t>
        <a:bodyPr/>
        <a:lstStyle/>
        <a:p>
          <a:endParaRPr lang="en-US"/>
        </a:p>
      </dgm:t>
    </dgm:pt>
    <dgm:pt modelId="{E52E2AE1-45EB-4FF5-BD34-7229D5A01158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Builds leadership and practical skills for Band 5 nursing roles.</a:t>
          </a:r>
          <a:endParaRPr lang="en-US" dirty="0">
            <a:latin typeface="+mj-lt"/>
          </a:endParaRPr>
        </a:p>
      </dgm:t>
    </dgm:pt>
    <dgm:pt modelId="{1CEBF593-F76C-4741-B2CC-046C9BCFE5E4}" type="parTrans" cxnId="{9B8F057D-D56D-48EC-9B36-3773DA3FC275}">
      <dgm:prSet/>
      <dgm:spPr/>
      <dgm:t>
        <a:bodyPr/>
        <a:lstStyle/>
        <a:p>
          <a:endParaRPr lang="en-US"/>
        </a:p>
      </dgm:t>
    </dgm:pt>
    <dgm:pt modelId="{4A406168-E56E-4C5B-BE55-8AB31C61181B}" type="sibTrans" cxnId="{9B8F057D-D56D-48EC-9B36-3773DA3FC275}">
      <dgm:prSet/>
      <dgm:spPr/>
      <dgm:t>
        <a:bodyPr/>
        <a:lstStyle/>
        <a:p>
          <a:endParaRPr lang="en-US"/>
        </a:p>
      </dgm:t>
    </dgm:pt>
    <dgm:pt modelId="{660DE63C-F65B-4151-808A-4AC23A5975E3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Supports sustainable performance and awareness of sector trends.</a:t>
          </a:r>
          <a:endParaRPr lang="en-US" dirty="0">
            <a:latin typeface="+mj-lt"/>
          </a:endParaRPr>
        </a:p>
      </dgm:t>
    </dgm:pt>
    <dgm:pt modelId="{9ABD1F40-A060-4E2F-802B-81F70C621E7D}" type="parTrans" cxnId="{60BA754E-7173-4889-97B1-8B10812B1041}">
      <dgm:prSet/>
      <dgm:spPr/>
      <dgm:t>
        <a:bodyPr/>
        <a:lstStyle/>
        <a:p>
          <a:endParaRPr lang="en-US"/>
        </a:p>
      </dgm:t>
    </dgm:pt>
    <dgm:pt modelId="{366DDE24-041C-4610-A2A1-EB7CE5A626D3}" type="sibTrans" cxnId="{60BA754E-7173-4889-97B1-8B10812B1041}">
      <dgm:prSet/>
      <dgm:spPr/>
      <dgm:t>
        <a:bodyPr/>
        <a:lstStyle/>
        <a:p>
          <a:endParaRPr lang="en-US"/>
        </a:p>
      </dgm:t>
    </dgm:pt>
    <dgm:pt modelId="{D741A117-1D72-42A6-B0DA-D7FA0856ED3E}">
      <dgm:prSet custT="1"/>
      <dgm:spPr/>
      <dgm:t>
        <a:bodyPr/>
        <a:lstStyle/>
        <a:p>
          <a:pPr>
            <a:buNone/>
          </a:pPr>
          <a:r>
            <a:rPr lang="en-US" sz="1800" b="1" i="0" u="none">
              <a:latin typeface="+mj-lt"/>
            </a:rPr>
            <a:t>Time-Bound</a:t>
          </a:r>
          <a:endParaRPr lang="en-US" sz="1800">
            <a:latin typeface="+mj-lt"/>
          </a:endParaRPr>
        </a:p>
      </dgm:t>
    </dgm:pt>
    <dgm:pt modelId="{81425A06-4074-4221-9BEB-8C2CA901212A}" type="parTrans" cxnId="{495F3443-19F3-43F8-9C3E-1267628CC411}">
      <dgm:prSet/>
      <dgm:spPr/>
      <dgm:t>
        <a:bodyPr/>
        <a:lstStyle/>
        <a:p>
          <a:endParaRPr lang="en-US"/>
        </a:p>
      </dgm:t>
    </dgm:pt>
    <dgm:pt modelId="{A6C8F41A-F375-41C4-9BF5-2288AF10C16E}" type="sibTrans" cxnId="{495F3443-19F3-43F8-9C3E-1267628CC411}">
      <dgm:prSet/>
      <dgm:spPr/>
      <dgm:t>
        <a:bodyPr/>
        <a:lstStyle/>
        <a:p>
          <a:endParaRPr lang="en-US"/>
        </a:p>
      </dgm:t>
    </dgm:pt>
    <dgm:pt modelId="{692C98A8-2901-424D-9C30-AF05D946DC46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Within 12 months.</a:t>
          </a:r>
          <a:endParaRPr lang="en-US" dirty="0">
            <a:latin typeface="+mj-lt"/>
          </a:endParaRPr>
        </a:p>
      </dgm:t>
    </dgm:pt>
    <dgm:pt modelId="{06895948-72FA-492E-B79E-14DA401AD89B}" type="parTrans" cxnId="{1004A3F3-EC33-4CA5-A3D7-20DEF10CD144}">
      <dgm:prSet/>
      <dgm:spPr/>
      <dgm:t>
        <a:bodyPr/>
        <a:lstStyle/>
        <a:p>
          <a:endParaRPr lang="en-US"/>
        </a:p>
      </dgm:t>
    </dgm:pt>
    <dgm:pt modelId="{08F3483F-EE22-4902-AA5E-992CC5BF5E1E}" type="sibTrans" cxnId="{1004A3F3-EC33-4CA5-A3D7-20DEF10CD144}">
      <dgm:prSet/>
      <dgm:spPr/>
      <dgm:t>
        <a:bodyPr/>
        <a:lstStyle/>
        <a:p>
          <a:endParaRPr lang="en-US"/>
        </a:p>
      </dgm:t>
    </dgm:pt>
    <dgm:pt modelId="{FC0420E9-3688-40E8-B191-10869B5EAA30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Ongoing over 12 months.</a:t>
          </a:r>
          <a:endParaRPr lang="en-US" dirty="0">
            <a:latin typeface="+mj-lt"/>
          </a:endParaRPr>
        </a:p>
      </dgm:t>
    </dgm:pt>
    <dgm:pt modelId="{C93345B1-7CEF-49D8-BDC8-92F6AA6963B2}" type="parTrans" cxnId="{7964AEBA-B5B5-4146-A3B3-A46B2E6EC838}">
      <dgm:prSet/>
      <dgm:spPr/>
      <dgm:t>
        <a:bodyPr/>
        <a:lstStyle/>
        <a:p>
          <a:endParaRPr lang="en-US"/>
        </a:p>
      </dgm:t>
    </dgm:pt>
    <dgm:pt modelId="{E1063B75-0996-4E6F-BB65-D506F6F7C760}" type="sibTrans" cxnId="{7964AEBA-B5B5-4146-A3B3-A46B2E6EC838}">
      <dgm:prSet/>
      <dgm:spPr/>
      <dgm:t>
        <a:bodyPr/>
        <a:lstStyle/>
        <a:p>
          <a:endParaRPr lang="en-US"/>
        </a:p>
      </dgm:t>
    </dgm:pt>
    <dgm:pt modelId="{14339423-1E79-47D8-BEEA-AE85798EB998}">
      <dgm:prSet/>
      <dgm:spPr/>
      <dgm:t>
        <a:bodyPr/>
        <a:lstStyle/>
        <a:p>
          <a:pPr>
            <a:buNone/>
          </a:pPr>
          <a:r>
            <a:rPr lang="en-US" b="0" i="0" u="none" dirty="0">
              <a:latin typeface="+mj-lt"/>
            </a:rPr>
            <a:t>Continuous; reviewed every 3 months.</a:t>
          </a:r>
          <a:endParaRPr lang="en-US" dirty="0">
            <a:latin typeface="+mj-lt"/>
          </a:endParaRPr>
        </a:p>
      </dgm:t>
    </dgm:pt>
    <dgm:pt modelId="{58D0F37B-4127-4AC7-BA4C-FDB4DDC085BB}" type="parTrans" cxnId="{05A0B375-F795-4DE5-9E43-D16DB6D8B54C}">
      <dgm:prSet/>
      <dgm:spPr/>
      <dgm:t>
        <a:bodyPr/>
        <a:lstStyle/>
        <a:p>
          <a:endParaRPr lang="en-US"/>
        </a:p>
      </dgm:t>
    </dgm:pt>
    <dgm:pt modelId="{C7FADD51-F085-4D13-B0F8-155EC4C8DE8F}" type="sibTrans" cxnId="{05A0B375-F795-4DE5-9E43-D16DB6D8B54C}">
      <dgm:prSet/>
      <dgm:spPr/>
      <dgm:t>
        <a:bodyPr/>
        <a:lstStyle/>
        <a:p>
          <a:endParaRPr lang="en-US"/>
        </a:p>
      </dgm:t>
    </dgm:pt>
    <dgm:pt modelId="{E24757B7-B27E-4E43-969A-37724BAF0A11}" type="pres">
      <dgm:prSet presAssocID="{A0681CF2-1BFC-4BE0-8097-B9BC2ACD6F96}" presName="Name0" presStyleCnt="0">
        <dgm:presLayoutVars>
          <dgm:dir/>
          <dgm:animLvl val="lvl"/>
          <dgm:resizeHandles val="exact"/>
        </dgm:presLayoutVars>
      </dgm:prSet>
      <dgm:spPr/>
    </dgm:pt>
    <dgm:pt modelId="{786915C5-EF2C-40F3-91FD-2691D4983BF6}" type="pres">
      <dgm:prSet presAssocID="{C84C48C6-754D-4C93-A807-2DB3E19992BF}" presName="vertFlow" presStyleCnt="0"/>
      <dgm:spPr/>
    </dgm:pt>
    <dgm:pt modelId="{473F0B27-DB7A-4941-A40F-EF2913A98EEA}" type="pres">
      <dgm:prSet presAssocID="{C84C48C6-754D-4C93-A807-2DB3E19992BF}" presName="header" presStyleLbl="node1" presStyleIdx="0" presStyleCnt="6" custScaleY="193095"/>
      <dgm:spPr/>
    </dgm:pt>
    <dgm:pt modelId="{D1D6D1A2-4B0C-4380-AB02-628FB6E8CF23}" type="pres">
      <dgm:prSet presAssocID="{70F4F9FB-2DF8-487E-9E9F-5D3417D3AAD7}" presName="parTrans" presStyleLbl="sibTrans2D1" presStyleIdx="0" presStyleCnt="18"/>
      <dgm:spPr/>
    </dgm:pt>
    <dgm:pt modelId="{6E9EFD54-692C-4C34-8B97-91E575A57C50}" type="pres">
      <dgm:prSet presAssocID="{78BB01C2-4CCC-46BC-86EE-6561C05305A6}" presName="child" presStyleLbl="alignAccFollowNode1" presStyleIdx="0" presStyleCnt="18" custScaleY="343280">
        <dgm:presLayoutVars>
          <dgm:chMax val="0"/>
          <dgm:bulletEnabled val="1"/>
        </dgm:presLayoutVars>
      </dgm:prSet>
      <dgm:spPr/>
    </dgm:pt>
    <dgm:pt modelId="{D72914DD-BDE8-4F4F-B1A8-94A1EDA541B0}" type="pres">
      <dgm:prSet presAssocID="{DED97AA3-94CE-4C34-AC1C-EFDB6DBF02A2}" presName="sibTrans" presStyleLbl="sibTrans2D1" presStyleIdx="1" presStyleCnt="18"/>
      <dgm:spPr/>
    </dgm:pt>
    <dgm:pt modelId="{8934F701-1FFC-41A8-9BB3-92ADAAE12DE7}" type="pres">
      <dgm:prSet presAssocID="{D83B1F92-ADF9-425C-9B88-84D48E9CB909}" presName="child" presStyleLbl="alignAccFollowNode1" presStyleIdx="1" presStyleCnt="18" custScaleY="343280">
        <dgm:presLayoutVars>
          <dgm:chMax val="0"/>
          <dgm:bulletEnabled val="1"/>
        </dgm:presLayoutVars>
      </dgm:prSet>
      <dgm:spPr/>
    </dgm:pt>
    <dgm:pt modelId="{5173FE0F-263D-4662-81E1-A10EA937807D}" type="pres">
      <dgm:prSet presAssocID="{E4C21899-47DC-4146-9A3B-AB63B42D6588}" presName="sibTrans" presStyleLbl="sibTrans2D1" presStyleIdx="2" presStyleCnt="18"/>
      <dgm:spPr/>
    </dgm:pt>
    <dgm:pt modelId="{B8C4E14A-DF07-41BD-ADD9-FF035682DC04}" type="pres">
      <dgm:prSet presAssocID="{1B3AEF72-5ABB-4D50-878C-30EC3611FEB0}" presName="child" presStyleLbl="alignAccFollowNode1" presStyleIdx="2" presStyleCnt="18" custScaleY="343280">
        <dgm:presLayoutVars>
          <dgm:chMax val="0"/>
          <dgm:bulletEnabled val="1"/>
        </dgm:presLayoutVars>
      </dgm:prSet>
      <dgm:spPr/>
    </dgm:pt>
    <dgm:pt modelId="{3B68E9A0-20C6-4CAB-A996-1EFC5C52360A}" type="pres">
      <dgm:prSet presAssocID="{C84C48C6-754D-4C93-A807-2DB3E19992BF}" presName="hSp" presStyleCnt="0"/>
      <dgm:spPr/>
    </dgm:pt>
    <dgm:pt modelId="{F35E9E05-45B6-4ACD-B978-1D1E1F4AEED1}" type="pres">
      <dgm:prSet presAssocID="{59BA7072-3FF5-40F4-A870-19FE6879CC85}" presName="vertFlow" presStyleCnt="0"/>
      <dgm:spPr/>
    </dgm:pt>
    <dgm:pt modelId="{288AEEA7-D559-4116-B296-BCE57ECF8A18}" type="pres">
      <dgm:prSet presAssocID="{59BA7072-3FF5-40F4-A870-19FE6879CC85}" presName="header" presStyleLbl="node1" presStyleIdx="1" presStyleCnt="6" custScaleY="193095"/>
      <dgm:spPr/>
    </dgm:pt>
    <dgm:pt modelId="{19546204-1A9E-462E-AE7C-D7BA2DE1277F}" type="pres">
      <dgm:prSet presAssocID="{0675C7F5-4FAC-47DD-BE6C-1A8142A97CE1}" presName="parTrans" presStyleLbl="sibTrans2D1" presStyleIdx="3" presStyleCnt="18"/>
      <dgm:spPr/>
    </dgm:pt>
    <dgm:pt modelId="{C10BBA48-C0DF-49EC-8330-148F2850D181}" type="pres">
      <dgm:prSet presAssocID="{4663C1C5-D764-4CA3-8C78-3B61284B2C76}" presName="child" presStyleLbl="alignAccFollowNode1" presStyleIdx="3" presStyleCnt="18" custScaleY="343280">
        <dgm:presLayoutVars>
          <dgm:chMax val="0"/>
          <dgm:bulletEnabled val="1"/>
        </dgm:presLayoutVars>
      </dgm:prSet>
      <dgm:spPr/>
    </dgm:pt>
    <dgm:pt modelId="{A80DB7B1-A8CA-4595-BD44-43E02948E5A5}" type="pres">
      <dgm:prSet presAssocID="{712BB32E-ED9E-457F-8B43-9A6C968FC4C4}" presName="sibTrans" presStyleLbl="sibTrans2D1" presStyleIdx="4" presStyleCnt="18"/>
      <dgm:spPr/>
    </dgm:pt>
    <dgm:pt modelId="{EDCAA531-6E6E-4BC3-B76D-095BC8247263}" type="pres">
      <dgm:prSet presAssocID="{94BB7274-FC12-4E64-AE36-4869CD4041A3}" presName="child" presStyleLbl="alignAccFollowNode1" presStyleIdx="4" presStyleCnt="18" custScaleY="343280">
        <dgm:presLayoutVars>
          <dgm:chMax val="0"/>
          <dgm:bulletEnabled val="1"/>
        </dgm:presLayoutVars>
      </dgm:prSet>
      <dgm:spPr/>
    </dgm:pt>
    <dgm:pt modelId="{6BEE783B-DFA0-48DE-AD7A-882479E9EB6B}" type="pres">
      <dgm:prSet presAssocID="{0C420462-3E46-489E-9713-1ACAFD0C0C45}" presName="sibTrans" presStyleLbl="sibTrans2D1" presStyleIdx="5" presStyleCnt="18"/>
      <dgm:spPr/>
    </dgm:pt>
    <dgm:pt modelId="{AB245B87-72E9-4310-9F29-22EF00FB107C}" type="pres">
      <dgm:prSet presAssocID="{67EF7B44-83F1-4175-BBE7-6EC1F9D6EA5D}" presName="child" presStyleLbl="alignAccFollowNode1" presStyleIdx="5" presStyleCnt="18" custScaleY="343280">
        <dgm:presLayoutVars>
          <dgm:chMax val="0"/>
          <dgm:bulletEnabled val="1"/>
        </dgm:presLayoutVars>
      </dgm:prSet>
      <dgm:spPr/>
    </dgm:pt>
    <dgm:pt modelId="{1EF402BD-4E08-48EC-B8BF-030C73DEBC44}" type="pres">
      <dgm:prSet presAssocID="{59BA7072-3FF5-40F4-A870-19FE6879CC85}" presName="hSp" presStyleCnt="0"/>
      <dgm:spPr/>
    </dgm:pt>
    <dgm:pt modelId="{0712CD01-B974-46B3-8823-C807241E9926}" type="pres">
      <dgm:prSet presAssocID="{8E3ACDD9-C9C1-45DD-BF24-F4A9C61F2636}" presName="vertFlow" presStyleCnt="0"/>
      <dgm:spPr/>
    </dgm:pt>
    <dgm:pt modelId="{0091B185-4C2B-4176-B2FD-CD44CB67314E}" type="pres">
      <dgm:prSet presAssocID="{8E3ACDD9-C9C1-45DD-BF24-F4A9C61F2636}" presName="header" presStyleLbl="node1" presStyleIdx="2" presStyleCnt="6" custScaleY="193095"/>
      <dgm:spPr/>
    </dgm:pt>
    <dgm:pt modelId="{067A2A6B-A6E4-4CC6-8A56-761EFD308C62}" type="pres">
      <dgm:prSet presAssocID="{4BB27398-F04F-4041-9B79-2C1CC0A98D72}" presName="parTrans" presStyleLbl="sibTrans2D1" presStyleIdx="6" presStyleCnt="18"/>
      <dgm:spPr/>
    </dgm:pt>
    <dgm:pt modelId="{611D3B2C-DE15-4DC3-9210-BC69DFE88C8D}" type="pres">
      <dgm:prSet presAssocID="{EA63D7CE-65B9-4C48-A742-3035A2F02E18}" presName="child" presStyleLbl="alignAccFollowNode1" presStyleIdx="6" presStyleCnt="18" custScaleY="343280">
        <dgm:presLayoutVars>
          <dgm:chMax val="0"/>
          <dgm:bulletEnabled val="1"/>
        </dgm:presLayoutVars>
      </dgm:prSet>
      <dgm:spPr/>
    </dgm:pt>
    <dgm:pt modelId="{AF9DE357-1E7F-435B-9467-7E44B6768D68}" type="pres">
      <dgm:prSet presAssocID="{C38103A9-0483-4866-9EB5-D6BA415F1162}" presName="sibTrans" presStyleLbl="sibTrans2D1" presStyleIdx="7" presStyleCnt="18"/>
      <dgm:spPr/>
    </dgm:pt>
    <dgm:pt modelId="{E89C4A1C-80B9-4C9D-967B-9FFB6ABFBE19}" type="pres">
      <dgm:prSet presAssocID="{FCB55029-7C78-4FB7-8289-BDC989727AFB}" presName="child" presStyleLbl="alignAccFollowNode1" presStyleIdx="7" presStyleCnt="18" custScaleY="343280">
        <dgm:presLayoutVars>
          <dgm:chMax val="0"/>
          <dgm:bulletEnabled val="1"/>
        </dgm:presLayoutVars>
      </dgm:prSet>
      <dgm:spPr/>
    </dgm:pt>
    <dgm:pt modelId="{C3FCBED2-5879-478C-AC67-800EF5A8E0C6}" type="pres">
      <dgm:prSet presAssocID="{400877CE-1792-4785-9E14-5ED8A5122A53}" presName="sibTrans" presStyleLbl="sibTrans2D1" presStyleIdx="8" presStyleCnt="18"/>
      <dgm:spPr/>
    </dgm:pt>
    <dgm:pt modelId="{0AE380F7-6F48-46D2-AB44-425D803E1BEE}" type="pres">
      <dgm:prSet presAssocID="{1CC51FEA-6897-4561-92C1-DA7C8EBCAEBA}" presName="child" presStyleLbl="alignAccFollowNode1" presStyleIdx="8" presStyleCnt="18" custScaleY="343280">
        <dgm:presLayoutVars>
          <dgm:chMax val="0"/>
          <dgm:bulletEnabled val="1"/>
        </dgm:presLayoutVars>
      </dgm:prSet>
      <dgm:spPr/>
    </dgm:pt>
    <dgm:pt modelId="{A0AD4154-54F4-4CFF-9B4D-9FD16328E7B3}" type="pres">
      <dgm:prSet presAssocID="{8E3ACDD9-C9C1-45DD-BF24-F4A9C61F2636}" presName="hSp" presStyleCnt="0"/>
      <dgm:spPr/>
    </dgm:pt>
    <dgm:pt modelId="{9C480ACC-BA63-46D3-8820-E6FF1D25B3FF}" type="pres">
      <dgm:prSet presAssocID="{18ED4AF9-A7CC-42CA-A59E-A790BDD3F0EB}" presName="vertFlow" presStyleCnt="0"/>
      <dgm:spPr/>
    </dgm:pt>
    <dgm:pt modelId="{075FC993-CE2C-4666-9709-FA7F3B133A45}" type="pres">
      <dgm:prSet presAssocID="{18ED4AF9-A7CC-42CA-A59E-A790BDD3F0EB}" presName="header" presStyleLbl="node1" presStyleIdx="3" presStyleCnt="6" custScaleY="193095"/>
      <dgm:spPr/>
    </dgm:pt>
    <dgm:pt modelId="{4374A83E-6051-4E82-9A4A-F96B2ECEBDFA}" type="pres">
      <dgm:prSet presAssocID="{8C20028E-7D39-49B4-B4FA-DA81599D0B11}" presName="parTrans" presStyleLbl="sibTrans2D1" presStyleIdx="9" presStyleCnt="18"/>
      <dgm:spPr/>
    </dgm:pt>
    <dgm:pt modelId="{EC185358-66E3-4781-9CAB-D7BDD6CB2C24}" type="pres">
      <dgm:prSet presAssocID="{490367A1-89E4-4135-96A2-AABED90986A5}" presName="child" presStyleLbl="alignAccFollowNode1" presStyleIdx="9" presStyleCnt="18" custScaleY="343280">
        <dgm:presLayoutVars>
          <dgm:chMax val="0"/>
          <dgm:bulletEnabled val="1"/>
        </dgm:presLayoutVars>
      </dgm:prSet>
      <dgm:spPr/>
    </dgm:pt>
    <dgm:pt modelId="{89C7C4A0-C9C8-42EB-B7FF-54D87AF7E5FF}" type="pres">
      <dgm:prSet presAssocID="{32D150B9-9843-4E78-B3D7-283E798597F0}" presName="sibTrans" presStyleLbl="sibTrans2D1" presStyleIdx="10" presStyleCnt="18"/>
      <dgm:spPr/>
    </dgm:pt>
    <dgm:pt modelId="{028627CA-DCAB-484B-A39B-AA87925500D4}" type="pres">
      <dgm:prSet presAssocID="{85FBD927-0AC7-4489-B1F4-5CF54502ABEB}" presName="child" presStyleLbl="alignAccFollowNode1" presStyleIdx="10" presStyleCnt="18" custScaleY="343280">
        <dgm:presLayoutVars>
          <dgm:chMax val="0"/>
          <dgm:bulletEnabled val="1"/>
        </dgm:presLayoutVars>
      </dgm:prSet>
      <dgm:spPr/>
    </dgm:pt>
    <dgm:pt modelId="{FB5191B0-6655-4C71-ACBE-850A3C3B246C}" type="pres">
      <dgm:prSet presAssocID="{9F9A112C-16B4-4CB8-832C-61E216185AD4}" presName="sibTrans" presStyleLbl="sibTrans2D1" presStyleIdx="11" presStyleCnt="18"/>
      <dgm:spPr/>
    </dgm:pt>
    <dgm:pt modelId="{5E03CB77-4E37-42E0-A5B8-B04F041C674D}" type="pres">
      <dgm:prSet presAssocID="{556F0729-5767-4BD2-A70A-5F83D0FE44FF}" presName="child" presStyleLbl="alignAccFollowNode1" presStyleIdx="11" presStyleCnt="18" custScaleY="343280">
        <dgm:presLayoutVars>
          <dgm:chMax val="0"/>
          <dgm:bulletEnabled val="1"/>
        </dgm:presLayoutVars>
      </dgm:prSet>
      <dgm:spPr/>
    </dgm:pt>
    <dgm:pt modelId="{B7CC76DD-2CF3-4E4A-80B0-E2F76369A217}" type="pres">
      <dgm:prSet presAssocID="{18ED4AF9-A7CC-42CA-A59E-A790BDD3F0EB}" presName="hSp" presStyleCnt="0"/>
      <dgm:spPr/>
    </dgm:pt>
    <dgm:pt modelId="{FF3620BB-86B9-424E-9EE8-7A96B2ABBAEA}" type="pres">
      <dgm:prSet presAssocID="{292A3710-69FC-4469-8439-6A60AF1C6ABC}" presName="vertFlow" presStyleCnt="0"/>
      <dgm:spPr/>
    </dgm:pt>
    <dgm:pt modelId="{EA323520-0CC2-444B-A658-E4FFFAB4FB32}" type="pres">
      <dgm:prSet presAssocID="{292A3710-69FC-4469-8439-6A60AF1C6ABC}" presName="header" presStyleLbl="node1" presStyleIdx="4" presStyleCnt="6" custScaleY="193095"/>
      <dgm:spPr/>
    </dgm:pt>
    <dgm:pt modelId="{DB3F1100-910F-4EE2-93E6-04C01CBA1791}" type="pres">
      <dgm:prSet presAssocID="{C063E6F6-A54B-4BE7-9631-CF82B0A98222}" presName="parTrans" presStyleLbl="sibTrans2D1" presStyleIdx="12" presStyleCnt="18"/>
      <dgm:spPr/>
    </dgm:pt>
    <dgm:pt modelId="{80DC923C-4204-4525-B79D-146574D6F854}" type="pres">
      <dgm:prSet presAssocID="{8F6D3974-D593-4765-8B0E-D48EE29D0958}" presName="child" presStyleLbl="alignAccFollowNode1" presStyleIdx="12" presStyleCnt="18" custScaleY="343280">
        <dgm:presLayoutVars>
          <dgm:chMax val="0"/>
          <dgm:bulletEnabled val="1"/>
        </dgm:presLayoutVars>
      </dgm:prSet>
      <dgm:spPr/>
    </dgm:pt>
    <dgm:pt modelId="{2934EB95-73FB-4C87-91FF-49152535E82E}" type="pres">
      <dgm:prSet presAssocID="{65B8803B-7DB1-4D29-8BD1-85DF38CDDE68}" presName="sibTrans" presStyleLbl="sibTrans2D1" presStyleIdx="13" presStyleCnt="18"/>
      <dgm:spPr/>
    </dgm:pt>
    <dgm:pt modelId="{E4DA7A4F-9E90-4ADC-A4ED-1E08F46F22D4}" type="pres">
      <dgm:prSet presAssocID="{E52E2AE1-45EB-4FF5-BD34-7229D5A01158}" presName="child" presStyleLbl="alignAccFollowNode1" presStyleIdx="13" presStyleCnt="18" custScaleY="343280">
        <dgm:presLayoutVars>
          <dgm:chMax val="0"/>
          <dgm:bulletEnabled val="1"/>
        </dgm:presLayoutVars>
      </dgm:prSet>
      <dgm:spPr/>
    </dgm:pt>
    <dgm:pt modelId="{6FC8A654-9BCB-4C19-917B-C5C72A605FA2}" type="pres">
      <dgm:prSet presAssocID="{4A406168-E56E-4C5B-BE55-8AB31C61181B}" presName="sibTrans" presStyleLbl="sibTrans2D1" presStyleIdx="14" presStyleCnt="18"/>
      <dgm:spPr/>
    </dgm:pt>
    <dgm:pt modelId="{85B7F442-9AF3-42BC-8B48-4058EA7EEB9B}" type="pres">
      <dgm:prSet presAssocID="{660DE63C-F65B-4151-808A-4AC23A5975E3}" presName="child" presStyleLbl="alignAccFollowNode1" presStyleIdx="14" presStyleCnt="18" custScaleY="343280">
        <dgm:presLayoutVars>
          <dgm:chMax val="0"/>
          <dgm:bulletEnabled val="1"/>
        </dgm:presLayoutVars>
      </dgm:prSet>
      <dgm:spPr/>
    </dgm:pt>
    <dgm:pt modelId="{44F29C69-C3BB-4EAE-B47F-48D8B098E321}" type="pres">
      <dgm:prSet presAssocID="{292A3710-69FC-4469-8439-6A60AF1C6ABC}" presName="hSp" presStyleCnt="0"/>
      <dgm:spPr/>
    </dgm:pt>
    <dgm:pt modelId="{667AD479-1206-41EB-958A-5AC312DF53C3}" type="pres">
      <dgm:prSet presAssocID="{D741A117-1D72-42A6-B0DA-D7FA0856ED3E}" presName="vertFlow" presStyleCnt="0"/>
      <dgm:spPr/>
    </dgm:pt>
    <dgm:pt modelId="{59B6DD42-7988-4EB1-9371-4DCE51B45295}" type="pres">
      <dgm:prSet presAssocID="{D741A117-1D72-42A6-B0DA-D7FA0856ED3E}" presName="header" presStyleLbl="node1" presStyleIdx="5" presStyleCnt="6" custScaleY="193095"/>
      <dgm:spPr/>
    </dgm:pt>
    <dgm:pt modelId="{A5024E34-C951-4D20-9D2D-57F15F7ECDFA}" type="pres">
      <dgm:prSet presAssocID="{06895948-72FA-492E-B79E-14DA401AD89B}" presName="parTrans" presStyleLbl="sibTrans2D1" presStyleIdx="15" presStyleCnt="18"/>
      <dgm:spPr/>
    </dgm:pt>
    <dgm:pt modelId="{CCD35180-1B71-4843-ADBC-8A97BCD5568B}" type="pres">
      <dgm:prSet presAssocID="{692C98A8-2901-424D-9C30-AF05D946DC46}" presName="child" presStyleLbl="alignAccFollowNode1" presStyleIdx="15" presStyleCnt="18" custScaleY="343280">
        <dgm:presLayoutVars>
          <dgm:chMax val="0"/>
          <dgm:bulletEnabled val="1"/>
        </dgm:presLayoutVars>
      </dgm:prSet>
      <dgm:spPr/>
    </dgm:pt>
    <dgm:pt modelId="{C6F598D6-597F-442A-9642-6B7F6B38F9A6}" type="pres">
      <dgm:prSet presAssocID="{08F3483F-EE22-4902-AA5E-992CC5BF5E1E}" presName="sibTrans" presStyleLbl="sibTrans2D1" presStyleIdx="16" presStyleCnt="18"/>
      <dgm:spPr/>
    </dgm:pt>
    <dgm:pt modelId="{25939BDD-2D8C-4A26-B136-BEE297FFCBAA}" type="pres">
      <dgm:prSet presAssocID="{FC0420E9-3688-40E8-B191-10869B5EAA30}" presName="child" presStyleLbl="alignAccFollowNode1" presStyleIdx="16" presStyleCnt="18" custScaleY="343280">
        <dgm:presLayoutVars>
          <dgm:chMax val="0"/>
          <dgm:bulletEnabled val="1"/>
        </dgm:presLayoutVars>
      </dgm:prSet>
      <dgm:spPr/>
    </dgm:pt>
    <dgm:pt modelId="{BFCE9B32-3FBC-4AE3-9AB7-6B021D848FA1}" type="pres">
      <dgm:prSet presAssocID="{E1063B75-0996-4E6F-BB65-D506F6F7C760}" presName="sibTrans" presStyleLbl="sibTrans2D1" presStyleIdx="17" presStyleCnt="18"/>
      <dgm:spPr/>
    </dgm:pt>
    <dgm:pt modelId="{9986B4F5-F043-4BEC-B650-4C70E323DF9C}" type="pres">
      <dgm:prSet presAssocID="{14339423-1E79-47D8-BEEA-AE85798EB998}" presName="child" presStyleLbl="alignAccFollowNode1" presStyleIdx="17" presStyleCnt="18" custScaleY="343280">
        <dgm:presLayoutVars>
          <dgm:chMax val="0"/>
          <dgm:bulletEnabled val="1"/>
        </dgm:presLayoutVars>
      </dgm:prSet>
      <dgm:spPr/>
    </dgm:pt>
  </dgm:ptLst>
  <dgm:cxnLst>
    <dgm:cxn modelId="{99253B05-FFB2-4E7F-B30C-3E7ABEB54F82}" srcId="{C84C48C6-754D-4C93-A807-2DB3E19992BF}" destId="{1B3AEF72-5ABB-4D50-878C-30EC3611FEB0}" srcOrd="2" destOrd="0" parTransId="{B1B3193B-978A-49A9-9FFA-13F194E83F75}" sibTransId="{7D9412DC-0182-451F-909D-A7188AD44D28}"/>
    <dgm:cxn modelId="{DCC9BE07-9D2C-49DC-A793-62CA6F2B4C9D}" type="presOf" srcId="{292A3710-69FC-4469-8439-6A60AF1C6ABC}" destId="{EA323520-0CC2-444B-A658-E4FFFAB4FB32}" srcOrd="0" destOrd="0" presId="urn:microsoft.com/office/officeart/2005/8/layout/lProcess1"/>
    <dgm:cxn modelId="{2D8DC90D-F508-4E96-B096-2825103CBBCF}" type="presOf" srcId="{4BB27398-F04F-4041-9B79-2C1CC0A98D72}" destId="{067A2A6B-A6E4-4CC6-8A56-761EFD308C62}" srcOrd="0" destOrd="0" presId="urn:microsoft.com/office/officeart/2005/8/layout/lProcess1"/>
    <dgm:cxn modelId="{5205600F-C89F-4CB5-807B-8F382B6ACCD2}" type="presOf" srcId="{14339423-1E79-47D8-BEEA-AE85798EB998}" destId="{9986B4F5-F043-4BEC-B650-4C70E323DF9C}" srcOrd="0" destOrd="0" presId="urn:microsoft.com/office/officeart/2005/8/layout/lProcess1"/>
    <dgm:cxn modelId="{B5D88810-EB59-49E8-9A78-B869B0B47D93}" type="presOf" srcId="{D83B1F92-ADF9-425C-9B88-84D48E9CB909}" destId="{8934F701-1FFC-41A8-9BB3-92ADAAE12DE7}" srcOrd="0" destOrd="0" presId="urn:microsoft.com/office/officeart/2005/8/layout/lProcess1"/>
    <dgm:cxn modelId="{25CA2513-A22D-40F8-A1BC-9DE9432EAB54}" type="presOf" srcId="{1B3AEF72-5ABB-4D50-878C-30EC3611FEB0}" destId="{B8C4E14A-DF07-41BD-ADD9-FF035682DC04}" srcOrd="0" destOrd="0" presId="urn:microsoft.com/office/officeart/2005/8/layout/lProcess1"/>
    <dgm:cxn modelId="{4D883316-9848-460B-BF57-39C38A6A449F}" type="presOf" srcId="{8C20028E-7D39-49B4-B4FA-DA81599D0B11}" destId="{4374A83E-6051-4E82-9A4A-F96B2ECEBDFA}" srcOrd="0" destOrd="0" presId="urn:microsoft.com/office/officeart/2005/8/layout/lProcess1"/>
    <dgm:cxn modelId="{1E04EF1C-BE01-4F7B-8CE2-3CF92FAAEB85}" type="presOf" srcId="{1CC51FEA-6897-4561-92C1-DA7C8EBCAEBA}" destId="{0AE380F7-6F48-46D2-AB44-425D803E1BEE}" srcOrd="0" destOrd="0" presId="urn:microsoft.com/office/officeart/2005/8/layout/lProcess1"/>
    <dgm:cxn modelId="{76F62C1E-4CD5-43EC-B5BD-C52E46AE3DFF}" type="presOf" srcId="{06895948-72FA-492E-B79E-14DA401AD89B}" destId="{A5024E34-C951-4D20-9D2D-57F15F7ECDFA}" srcOrd="0" destOrd="0" presId="urn:microsoft.com/office/officeart/2005/8/layout/lProcess1"/>
    <dgm:cxn modelId="{7CCEA41E-070B-4564-9AF6-D828A3585653}" type="presOf" srcId="{59BA7072-3FF5-40F4-A870-19FE6879CC85}" destId="{288AEEA7-D559-4116-B296-BCE57ECF8A18}" srcOrd="0" destOrd="0" presId="urn:microsoft.com/office/officeart/2005/8/layout/lProcess1"/>
    <dgm:cxn modelId="{207DF422-F520-43D0-B117-83A3A988E0E4}" type="presOf" srcId="{8E3ACDD9-C9C1-45DD-BF24-F4A9C61F2636}" destId="{0091B185-4C2B-4176-B2FD-CD44CB67314E}" srcOrd="0" destOrd="0" presId="urn:microsoft.com/office/officeart/2005/8/layout/lProcess1"/>
    <dgm:cxn modelId="{7484D023-84AB-4478-8256-E2DB7BFC9802}" srcId="{8E3ACDD9-C9C1-45DD-BF24-F4A9C61F2636}" destId="{FCB55029-7C78-4FB7-8289-BDC989727AFB}" srcOrd="1" destOrd="0" parTransId="{1A1AB26B-69FA-4785-89B7-646A4BB15334}" sibTransId="{400877CE-1792-4785-9E14-5ED8A5122A53}"/>
    <dgm:cxn modelId="{6996F130-1007-4422-BB3C-CCC5FDE168A1}" type="presOf" srcId="{660DE63C-F65B-4151-808A-4AC23A5975E3}" destId="{85B7F442-9AF3-42BC-8B48-4058EA7EEB9B}" srcOrd="0" destOrd="0" presId="urn:microsoft.com/office/officeart/2005/8/layout/lProcess1"/>
    <dgm:cxn modelId="{E9B5593F-2DDB-4FB8-9F13-A65C734515FF}" type="presOf" srcId="{85FBD927-0AC7-4489-B1F4-5CF54502ABEB}" destId="{028627CA-DCAB-484B-A39B-AA87925500D4}" srcOrd="0" destOrd="0" presId="urn:microsoft.com/office/officeart/2005/8/layout/lProcess1"/>
    <dgm:cxn modelId="{D5687C5E-77B6-4EC6-A683-AD4368BE7A12}" type="presOf" srcId="{FC0420E9-3688-40E8-B191-10869B5EAA30}" destId="{25939BDD-2D8C-4A26-B136-BEE297FFCBAA}" srcOrd="0" destOrd="0" presId="urn:microsoft.com/office/officeart/2005/8/layout/lProcess1"/>
    <dgm:cxn modelId="{A0214B41-438F-4FB3-864B-8CF17877F768}" srcId="{292A3710-69FC-4469-8439-6A60AF1C6ABC}" destId="{8F6D3974-D593-4765-8B0E-D48EE29D0958}" srcOrd="0" destOrd="0" parTransId="{C063E6F6-A54B-4BE7-9631-CF82B0A98222}" sibTransId="{65B8803B-7DB1-4D29-8BD1-85DF38CDDE68}"/>
    <dgm:cxn modelId="{495F3443-19F3-43F8-9C3E-1267628CC411}" srcId="{A0681CF2-1BFC-4BE0-8097-B9BC2ACD6F96}" destId="{D741A117-1D72-42A6-B0DA-D7FA0856ED3E}" srcOrd="5" destOrd="0" parTransId="{81425A06-4074-4221-9BEB-8C2CA901212A}" sibTransId="{A6C8F41A-F375-41C4-9BF5-2288AF10C16E}"/>
    <dgm:cxn modelId="{3B85F263-5CA7-4933-A45C-2AAB42B7DFEC}" srcId="{59BA7072-3FF5-40F4-A870-19FE6879CC85}" destId="{67EF7B44-83F1-4175-BBE7-6EC1F9D6EA5D}" srcOrd="2" destOrd="0" parTransId="{4E604C84-4DEA-4DBB-B426-4C3D8EE51498}" sibTransId="{7061A5F6-AD64-4881-AEC7-74AC1808EB6F}"/>
    <dgm:cxn modelId="{0ECA4064-5C2C-448E-852E-70372DD6718F}" type="presOf" srcId="{78BB01C2-4CCC-46BC-86EE-6561C05305A6}" destId="{6E9EFD54-692C-4C34-8B97-91E575A57C50}" srcOrd="0" destOrd="0" presId="urn:microsoft.com/office/officeart/2005/8/layout/lProcess1"/>
    <dgm:cxn modelId="{62715D64-CAFC-4D1F-9D3C-CB9AC7654831}" type="presOf" srcId="{692C98A8-2901-424D-9C30-AF05D946DC46}" destId="{CCD35180-1B71-4843-ADBC-8A97BCD5568B}" srcOrd="0" destOrd="0" presId="urn:microsoft.com/office/officeart/2005/8/layout/lProcess1"/>
    <dgm:cxn modelId="{0A781267-633A-4204-A3FB-3C190A3035E2}" type="presOf" srcId="{70F4F9FB-2DF8-487E-9E9F-5D3417D3AAD7}" destId="{D1D6D1A2-4B0C-4380-AB02-628FB6E8CF23}" srcOrd="0" destOrd="0" presId="urn:microsoft.com/office/officeart/2005/8/layout/lProcess1"/>
    <dgm:cxn modelId="{B1A8C348-CC8F-40C5-91F8-9296C789AEED}" type="presOf" srcId="{DED97AA3-94CE-4C34-AC1C-EFDB6DBF02A2}" destId="{D72914DD-BDE8-4F4F-B1A8-94A1EDA541B0}" srcOrd="0" destOrd="0" presId="urn:microsoft.com/office/officeart/2005/8/layout/lProcess1"/>
    <dgm:cxn modelId="{F455D848-E165-42C2-A683-137553BE8522}" srcId="{8E3ACDD9-C9C1-45DD-BF24-F4A9C61F2636}" destId="{EA63D7CE-65B9-4C48-A742-3035A2F02E18}" srcOrd="0" destOrd="0" parTransId="{4BB27398-F04F-4041-9B79-2C1CC0A98D72}" sibTransId="{C38103A9-0483-4866-9EB5-D6BA415F1162}"/>
    <dgm:cxn modelId="{C9C51C69-1009-4F52-A2A5-CEE1FFC57DAF}" srcId="{A0681CF2-1BFC-4BE0-8097-B9BC2ACD6F96}" destId="{8E3ACDD9-C9C1-45DD-BF24-F4A9C61F2636}" srcOrd="2" destOrd="0" parTransId="{E449BBCC-CBC9-4E71-B203-81D28D1CB5C8}" sibTransId="{4900689A-F345-465A-9300-5B80F4494F19}"/>
    <dgm:cxn modelId="{F46CEA4C-8DC1-4979-A4D7-35D7C17AEDFF}" type="presOf" srcId="{C063E6F6-A54B-4BE7-9631-CF82B0A98222}" destId="{DB3F1100-910F-4EE2-93E6-04C01CBA1791}" srcOrd="0" destOrd="0" presId="urn:microsoft.com/office/officeart/2005/8/layout/lProcess1"/>
    <dgm:cxn modelId="{60BA754E-7173-4889-97B1-8B10812B1041}" srcId="{292A3710-69FC-4469-8439-6A60AF1C6ABC}" destId="{660DE63C-F65B-4151-808A-4AC23A5975E3}" srcOrd="2" destOrd="0" parTransId="{9ABD1F40-A060-4E2F-802B-81F70C621E7D}" sibTransId="{366DDE24-041C-4610-A2A1-EB7CE5A626D3}"/>
    <dgm:cxn modelId="{05A0B375-F795-4DE5-9E43-D16DB6D8B54C}" srcId="{D741A117-1D72-42A6-B0DA-D7FA0856ED3E}" destId="{14339423-1E79-47D8-BEEA-AE85798EB998}" srcOrd="2" destOrd="0" parTransId="{58D0F37B-4127-4AC7-BA4C-FDB4DDC085BB}" sibTransId="{C7FADD51-F085-4D13-B0F8-155EC4C8DE8F}"/>
    <dgm:cxn modelId="{C572A657-560C-4032-B254-A6967FC2F2F7}" type="presOf" srcId="{4A406168-E56E-4C5B-BE55-8AB31C61181B}" destId="{6FC8A654-9BCB-4C19-917B-C5C72A605FA2}" srcOrd="0" destOrd="0" presId="urn:microsoft.com/office/officeart/2005/8/layout/lProcess1"/>
    <dgm:cxn modelId="{53D39C58-2915-41C1-8A67-A50C61B1BAC2}" type="presOf" srcId="{EA63D7CE-65B9-4C48-A742-3035A2F02E18}" destId="{611D3B2C-DE15-4DC3-9210-BC69DFE88C8D}" srcOrd="0" destOrd="0" presId="urn:microsoft.com/office/officeart/2005/8/layout/lProcess1"/>
    <dgm:cxn modelId="{9B8F057D-D56D-48EC-9B36-3773DA3FC275}" srcId="{292A3710-69FC-4469-8439-6A60AF1C6ABC}" destId="{E52E2AE1-45EB-4FF5-BD34-7229D5A01158}" srcOrd="1" destOrd="0" parTransId="{1CEBF593-F76C-4741-B2CC-046C9BCFE5E4}" sibTransId="{4A406168-E56E-4C5B-BE55-8AB31C61181B}"/>
    <dgm:cxn modelId="{F558D27D-F284-4A72-A1EC-09B2FA6609E3}" type="presOf" srcId="{E1063B75-0996-4E6F-BB65-D506F6F7C760}" destId="{BFCE9B32-3FBC-4AE3-9AB7-6B021D848FA1}" srcOrd="0" destOrd="0" presId="urn:microsoft.com/office/officeart/2005/8/layout/lProcess1"/>
    <dgm:cxn modelId="{C7D17B85-A261-43E5-817F-949F01657FB5}" srcId="{C84C48C6-754D-4C93-A807-2DB3E19992BF}" destId="{78BB01C2-4CCC-46BC-86EE-6561C05305A6}" srcOrd="0" destOrd="0" parTransId="{70F4F9FB-2DF8-487E-9E9F-5D3417D3AAD7}" sibTransId="{DED97AA3-94CE-4C34-AC1C-EFDB6DBF02A2}"/>
    <dgm:cxn modelId="{D5EBE387-43ED-489D-84EB-3E97D512755D}" srcId="{C84C48C6-754D-4C93-A807-2DB3E19992BF}" destId="{D83B1F92-ADF9-425C-9B88-84D48E9CB909}" srcOrd="1" destOrd="0" parTransId="{B0D7A9DC-9E78-4A5A-ACA2-3E11272273E4}" sibTransId="{E4C21899-47DC-4146-9A3B-AB63B42D6588}"/>
    <dgm:cxn modelId="{78D8F087-C6D3-484C-A944-55AE81A30441}" type="presOf" srcId="{FCB55029-7C78-4FB7-8289-BDC989727AFB}" destId="{E89C4A1C-80B9-4C9D-967B-9FFB6ABFBE19}" srcOrd="0" destOrd="0" presId="urn:microsoft.com/office/officeart/2005/8/layout/lProcess1"/>
    <dgm:cxn modelId="{EB8BEA88-F319-4001-9CA6-6687543AC0FA}" type="presOf" srcId="{9F9A112C-16B4-4CB8-832C-61E216185AD4}" destId="{FB5191B0-6655-4C71-ACBE-850A3C3B246C}" srcOrd="0" destOrd="0" presId="urn:microsoft.com/office/officeart/2005/8/layout/lProcess1"/>
    <dgm:cxn modelId="{59E9DD8A-8CA2-4F30-9CAB-DD793BFB45D3}" type="presOf" srcId="{A0681CF2-1BFC-4BE0-8097-B9BC2ACD6F96}" destId="{E24757B7-B27E-4E43-969A-37724BAF0A11}" srcOrd="0" destOrd="0" presId="urn:microsoft.com/office/officeart/2005/8/layout/lProcess1"/>
    <dgm:cxn modelId="{7FC29C90-506F-453D-B470-A6400D1C2762}" type="presOf" srcId="{E4C21899-47DC-4146-9A3B-AB63B42D6588}" destId="{5173FE0F-263D-4662-81E1-A10EA937807D}" srcOrd="0" destOrd="0" presId="urn:microsoft.com/office/officeart/2005/8/layout/lProcess1"/>
    <dgm:cxn modelId="{8B858893-DD4E-43FA-9B1B-4C6E90FB0997}" type="presOf" srcId="{8F6D3974-D593-4765-8B0E-D48EE29D0958}" destId="{80DC923C-4204-4525-B79D-146574D6F854}" srcOrd="0" destOrd="0" presId="urn:microsoft.com/office/officeart/2005/8/layout/lProcess1"/>
    <dgm:cxn modelId="{6717FA9B-22F5-4A30-B46C-10542A45EF1E}" type="presOf" srcId="{67EF7B44-83F1-4175-BBE7-6EC1F9D6EA5D}" destId="{AB245B87-72E9-4310-9F29-22EF00FB107C}" srcOrd="0" destOrd="0" presId="urn:microsoft.com/office/officeart/2005/8/layout/lProcess1"/>
    <dgm:cxn modelId="{39F7519E-806C-47DA-AD2B-C3C2075C0CF7}" type="presOf" srcId="{18ED4AF9-A7CC-42CA-A59E-A790BDD3F0EB}" destId="{075FC993-CE2C-4666-9709-FA7F3B133A45}" srcOrd="0" destOrd="0" presId="urn:microsoft.com/office/officeart/2005/8/layout/lProcess1"/>
    <dgm:cxn modelId="{03C9549F-F71E-409A-84ED-C3A6D369A31A}" type="presOf" srcId="{712BB32E-ED9E-457F-8B43-9A6C968FC4C4}" destId="{A80DB7B1-A8CA-4595-BD44-43E02948E5A5}" srcOrd="0" destOrd="0" presId="urn:microsoft.com/office/officeart/2005/8/layout/lProcess1"/>
    <dgm:cxn modelId="{957007B0-F73A-471A-B2E1-D456E236EF41}" type="presOf" srcId="{65B8803B-7DB1-4D29-8BD1-85DF38CDDE68}" destId="{2934EB95-73FB-4C87-91FF-49152535E82E}" srcOrd="0" destOrd="0" presId="urn:microsoft.com/office/officeart/2005/8/layout/lProcess1"/>
    <dgm:cxn modelId="{FCD0E5B5-B493-4684-BFA7-61C428DB426D}" type="presOf" srcId="{C84C48C6-754D-4C93-A807-2DB3E19992BF}" destId="{473F0B27-DB7A-4941-A40F-EF2913A98EEA}" srcOrd="0" destOrd="0" presId="urn:microsoft.com/office/officeart/2005/8/layout/lProcess1"/>
    <dgm:cxn modelId="{D1441EBA-B950-4629-8BBA-89CCFD3092B8}" type="presOf" srcId="{4663C1C5-D764-4CA3-8C78-3B61284B2C76}" destId="{C10BBA48-C0DF-49EC-8330-148F2850D181}" srcOrd="0" destOrd="0" presId="urn:microsoft.com/office/officeart/2005/8/layout/lProcess1"/>
    <dgm:cxn modelId="{7964AEBA-B5B5-4146-A3B3-A46B2E6EC838}" srcId="{D741A117-1D72-42A6-B0DA-D7FA0856ED3E}" destId="{FC0420E9-3688-40E8-B191-10869B5EAA30}" srcOrd="1" destOrd="0" parTransId="{C93345B1-7CEF-49D8-BDC8-92F6AA6963B2}" sibTransId="{E1063B75-0996-4E6F-BB65-D506F6F7C760}"/>
    <dgm:cxn modelId="{699829BD-D565-4337-8FD6-5CD3E488C070}" srcId="{18ED4AF9-A7CC-42CA-A59E-A790BDD3F0EB}" destId="{556F0729-5767-4BD2-A70A-5F83D0FE44FF}" srcOrd="2" destOrd="0" parTransId="{150D7B84-CE86-456C-9D97-4E08BE2D4A6F}" sibTransId="{C58865AA-8333-4855-AC0F-AF61C214E472}"/>
    <dgm:cxn modelId="{EBA43CBF-B1AA-45F9-8E74-AA152E40F30F}" type="presOf" srcId="{E52E2AE1-45EB-4FF5-BD34-7229D5A01158}" destId="{E4DA7A4F-9E90-4ADC-A4ED-1E08F46F22D4}" srcOrd="0" destOrd="0" presId="urn:microsoft.com/office/officeart/2005/8/layout/lProcess1"/>
    <dgm:cxn modelId="{60023EC1-E0B3-400E-BECE-6A4F35506B02}" srcId="{59BA7072-3FF5-40F4-A870-19FE6879CC85}" destId="{4663C1C5-D764-4CA3-8C78-3B61284B2C76}" srcOrd="0" destOrd="0" parTransId="{0675C7F5-4FAC-47DD-BE6C-1A8142A97CE1}" sibTransId="{712BB32E-ED9E-457F-8B43-9A6C968FC4C4}"/>
    <dgm:cxn modelId="{A087CFC8-F902-4D7B-95BE-3F09FEE2F824}" srcId="{A0681CF2-1BFC-4BE0-8097-B9BC2ACD6F96}" destId="{292A3710-69FC-4469-8439-6A60AF1C6ABC}" srcOrd="4" destOrd="0" parTransId="{EA7E5751-1388-41CB-B4D3-D95B735621BA}" sibTransId="{90FA7AB6-E337-46DE-BFB8-BF16B0F93578}"/>
    <dgm:cxn modelId="{5260C2CB-3E52-4A7F-87E1-7954D383AFA0}" srcId="{59BA7072-3FF5-40F4-A870-19FE6879CC85}" destId="{94BB7274-FC12-4E64-AE36-4869CD4041A3}" srcOrd="1" destOrd="0" parTransId="{D241C5A7-F0B0-45FC-86F3-D82D9D772D3C}" sibTransId="{0C420462-3E46-489E-9713-1ACAFD0C0C45}"/>
    <dgm:cxn modelId="{B1F804CC-0F08-4FB0-8398-B9A174C456EF}" type="presOf" srcId="{0C420462-3E46-489E-9713-1ACAFD0C0C45}" destId="{6BEE783B-DFA0-48DE-AD7A-882479E9EB6B}" srcOrd="0" destOrd="0" presId="urn:microsoft.com/office/officeart/2005/8/layout/lProcess1"/>
    <dgm:cxn modelId="{1E1C45D8-EE66-4382-B31E-09729327C633}" type="presOf" srcId="{94BB7274-FC12-4E64-AE36-4869CD4041A3}" destId="{EDCAA531-6E6E-4BC3-B76D-095BC8247263}" srcOrd="0" destOrd="0" presId="urn:microsoft.com/office/officeart/2005/8/layout/lProcess1"/>
    <dgm:cxn modelId="{97504ED9-DDC9-466E-B723-0662DE854B8E}" type="presOf" srcId="{32D150B9-9843-4E78-B3D7-283E798597F0}" destId="{89C7C4A0-C9C8-42EB-B7FF-54D87AF7E5FF}" srcOrd="0" destOrd="0" presId="urn:microsoft.com/office/officeart/2005/8/layout/lProcess1"/>
    <dgm:cxn modelId="{454955DA-BED0-4915-BDD7-0367250460B1}" type="presOf" srcId="{C38103A9-0483-4866-9EB5-D6BA415F1162}" destId="{AF9DE357-1E7F-435B-9467-7E44B6768D68}" srcOrd="0" destOrd="0" presId="urn:microsoft.com/office/officeart/2005/8/layout/lProcess1"/>
    <dgm:cxn modelId="{957B43DB-DCEA-45F6-930E-D280BE7CD5B4}" srcId="{A0681CF2-1BFC-4BE0-8097-B9BC2ACD6F96}" destId="{18ED4AF9-A7CC-42CA-A59E-A790BDD3F0EB}" srcOrd="3" destOrd="0" parTransId="{D7C69B9C-9034-4B6F-80A2-E3C4E47A762A}" sibTransId="{1AA10AB5-4D51-4F35-A5CC-F10552AD4234}"/>
    <dgm:cxn modelId="{15B8BBDC-60AA-4552-9DB6-8FC2E7A79232}" type="presOf" srcId="{400877CE-1792-4785-9E14-5ED8A5122A53}" destId="{C3FCBED2-5879-478C-AC67-800EF5A8E0C6}" srcOrd="0" destOrd="0" presId="urn:microsoft.com/office/officeart/2005/8/layout/lProcess1"/>
    <dgm:cxn modelId="{28CC02DD-4AC9-4632-B6E6-F92C2679AF09}" srcId="{A0681CF2-1BFC-4BE0-8097-B9BC2ACD6F96}" destId="{C84C48C6-754D-4C93-A807-2DB3E19992BF}" srcOrd="0" destOrd="0" parTransId="{B409D1C4-3924-483F-907C-0D787730F165}" sibTransId="{B07AAB1C-FFA2-4D47-A7A5-E9FDEA66BF81}"/>
    <dgm:cxn modelId="{B6D6D7DF-C555-4EC1-A595-F2665AF82377}" type="presOf" srcId="{08F3483F-EE22-4902-AA5E-992CC5BF5E1E}" destId="{C6F598D6-597F-442A-9642-6B7F6B38F9A6}" srcOrd="0" destOrd="0" presId="urn:microsoft.com/office/officeart/2005/8/layout/lProcess1"/>
    <dgm:cxn modelId="{C42D6EE0-3E1C-4A50-BB78-FF89F88D03BD}" type="presOf" srcId="{490367A1-89E4-4135-96A2-AABED90986A5}" destId="{EC185358-66E3-4781-9CAB-D7BDD6CB2C24}" srcOrd="0" destOrd="0" presId="urn:microsoft.com/office/officeart/2005/8/layout/lProcess1"/>
    <dgm:cxn modelId="{4895B3E1-F89B-4E52-9AD6-02F2702AAA3D}" type="presOf" srcId="{556F0729-5767-4BD2-A70A-5F83D0FE44FF}" destId="{5E03CB77-4E37-42E0-A5B8-B04F041C674D}" srcOrd="0" destOrd="0" presId="urn:microsoft.com/office/officeart/2005/8/layout/lProcess1"/>
    <dgm:cxn modelId="{7769BCE1-DE88-402E-9D13-268AB4C6CCCC}" type="presOf" srcId="{0675C7F5-4FAC-47DD-BE6C-1A8142A97CE1}" destId="{19546204-1A9E-462E-AE7C-D7BA2DE1277F}" srcOrd="0" destOrd="0" presId="urn:microsoft.com/office/officeart/2005/8/layout/lProcess1"/>
    <dgm:cxn modelId="{633DACE9-18EF-4983-B829-6D9152ED4DDA}" srcId="{A0681CF2-1BFC-4BE0-8097-B9BC2ACD6F96}" destId="{59BA7072-3FF5-40F4-A870-19FE6879CC85}" srcOrd="1" destOrd="0" parTransId="{5BB824FB-0830-4213-9B3B-09970F321E2B}" sibTransId="{9D20EFD8-0CB7-444C-8AE2-2884DB9F3E32}"/>
    <dgm:cxn modelId="{B74915ED-2BAC-43C7-8AB8-1499457CDA30}" srcId="{18ED4AF9-A7CC-42CA-A59E-A790BDD3F0EB}" destId="{490367A1-89E4-4135-96A2-AABED90986A5}" srcOrd="0" destOrd="0" parTransId="{8C20028E-7D39-49B4-B4FA-DA81599D0B11}" sibTransId="{32D150B9-9843-4E78-B3D7-283E798597F0}"/>
    <dgm:cxn modelId="{D4EC17F0-A768-47DB-A323-119E73AF7583}" type="presOf" srcId="{D741A117-1D72-42A6-B0DA-D7FA0856ED3E}" destId="{59B6DD42-7988-4EB1-9371-4DCE51B45295}" srcOrd="0" destOrd="0" presId="urn:microsoft.com/office/officeart/2005/8/layout/lProcess1"/>
    <dgm:cxn modelId="{BA5114F1-5040-43D9-A1DF-5A80B88174C2}" srcId="{18ED4AF9-A7CC-42CA-A59E-A790BDD3F0EB}" destId="{85FBD927-0AC7-4489-B1F4-5CF54502ABEB}" srcOrd="1" destOrd="0" parTransId="{ED8C6400-BAF1-4F6C-A79B-F33D031C1265}" sibTransId="{9F9A112C-16B4-4CB8-832C-61E216185AD4}"/>
    <dgm:cxn modelId="{E9A78DF3-709F-4BD5-9A50-3057DC4D5B54}" srcId="{8E3ACDD9-C9C1-45DD-BF24-F4A9C61F2636}" destId="{1CC51FEA-6897-4561-92C1-DA7C8EBCAEBA}" srcOrd="2" destOrd="0" parTransId="{CAA53534-CEFE-4B70-9011-2D853FCA041B}" sibTransId="{67E8489A-E834-41BD-B2E9-D1628927DFD1}"/>
    <dgm:cxn modelId="{1004A3F3-EC33-4CA5-A3D7-20DEF10CD144}" srcId="{D741A117-1D72-42A6-B0DA-D7FA0856ED3E}" destId="{692C98A8-2901-424D-9C30-AF05D946DC46}" srcOrd="0" destOrd="0" parTransId="{06895948-72FA-492E-B79E-14DA401AD89B}" sibTransId="{08F3483F-EE22-4902-AA5E-992CC5BF5E1E}"/>
    <dgm:cxn modelId="{C6F8F5AD-A043-432A-BA26-C99F370DB360}" type="presParOf" srcId="{E24757B7-B27E-4E43-969A-37724BAF0A11}" destId="{786915C5-EF2C-40F3-91FD-2691D4983BF6}" srcOrd="0" destOrd="0" presId="urn:microsoft.com/office/officeart/2005/8/layout/lProcess1"/>
    <dgm:cxn modelId="{C6EA0547-AA45-489B-B99E-1FDE3487B356}" type="presParOf" srcId="{786915C5-EF2C-40F3-91FD-2691D4983BF6}" destId="{473F0B27-DB7A-4941-A40F-EF2913A98EEA}" srcOrd="0" destOrd="0" presId="urn:microsoft.com/office/officeart/2005/8/layout/lProcess1"/>
    <dgm:cxn modelId="{36862F3B-F01E-4FD1-B6C6-7F2BC958710A}" type="presParOf" srcId="{786915C5-EF2C-40F3-91FD-2691D4983BF6}" destId="{D1D6D1A2-4B0C-4380-AB02-628FB6E8CF23}" srcOrd="1" destOrd="0" presId="urn:microsoft.com/office/officeart/2005/8/layout/lProcess1"/>
    <dgm:cxn modelId="{B4E72C48-4AB3-4B11-9123-27068CB863D1}" type="presParOf" srcId="{786915C5-EF2C-40F3-91FD-2691D4983BF6}" destId="{6E9EFD54-692C-4C34-8B97-91E575A57C50}" srcOrd="2" destOrd="0" presId="urn:microsoft.com/office/officeart/2005/8/layout/lProcess1"/>
    <dgm:cxn modelId="{06736091-869E-4F2E-A8E0-FD0DF40F51BB}" type="presParOf" srcId="{786915C5-EF2C-40F3-91FD-2691D4983BF6}" destId="{D72914DD-BDE8-4F4F-B1A8-94A1EDA541B0}" srcOrd="3" destOrd="0" presId="urn:microsoft.com/office/officeart/2005/8/layout/lProcess1"/>
    <dgm:cxn modelId="{2A688184-5CBA-4C71-B77A-4A41EA60A168}" type="presParOf" srcId="{786915C5-EF2C-40F3-91FD-2691D4983BF6}" destId="{8934F701-1FFC-41A8-9BB3-92ADAAE12DE7}" srcOrd="4" destOrd="0" presId="urn:microsoft.com/office/officeart/2005/8/layout/lProcess1"/>
    <dgm:cxn modelId="{7F5006D6-F462-446F-BADE-6917DCF75EEC}" type="presParOf" srcId="{786915C5-EF2C-40F3-91FD-2691D4983BF6}" destId="{5173FE0F-263D-4662-81E1-A10EA937807D}" srcOrd="5" destOrd="0" presId="urn:microsoft.com/office/officeart/2005/8/layout/lProcess1"/>
    <dgm:cxn modelId="{F74782FE-762A-4056-A8A6-FA319B15A315}" type="presParOf" srcId="{786915C5-EF2C-40F3-91FD-2691D4983BF6}" destId="{B8C4E14A-DF07-41BD-ADD9-FF035682DC04}" srcOrd="6" destOrd="0" presId="urn:microsoft.com/office/officeart/2005/8/layout/lProcess1"/>
    <dgm:cxn modelId="{6262B128-4BCA-488A-9828-1EC87E67CEA0}" type="presParOf" srcId="{E24757B7-B27E-4E43-969A-37724BAF0A11}" destId="{3B68E9A0-20C6-4CAB-A996-1EFC5C52360A}" srcOrd="1" destOrd="0" presId="urn:microsoft.com/office/officeart/2005/8/layout/lProcess1"/>
    <dgm:cxn modelId="{FF054A82-4C1D-406A-BF33-504FFB174EFB}" type="presParOf" srcId="{E24757B7-B27E-4E43-969A-37724BAF0A11}" destId="{F35E9E05-45B6-4ACD-B978-1D1E1F4AEED1}" srcOrd="2" destOrd="0" presId="urn:microsoft.com/office/officeart/2005/8/layout/lProcess1"/>
    <dgm:cxn modelId="{64C483E2-37C2-4972-9367-67B615B0C225}" type="presParOf" srcId="{F35E9E05-45B6-4ACD-B978-1D1E1F4AEED1}" destId="{288AEEA7-D559-4116-B296-BCE57ECF8A18}" srcOrd="0" destOrd="0" presId="urn:microsoft.com/office/officeart/2005/8/layout/lProcess1"/>
    <dgm:cxn modelId="{3647D714-DF48-405A-95A3-272333AEC017}" type="presParOf" srcId="{F35E9E05-45B6-4ACD-B978-1D1E1F4AEED1}" destId="{19546204-1A9E-462E-AE7C-D7BA2DE1277F}" srcOrd="1" destOrd="0" presId="urn:microsoft.com/office/officeart/2005/8/layout/lProcess1"/>
    <dgm:cxn modelId="{E667F904-FE20-4F44-BE2F-D25F05B5D42B}" type="presParOf" srcId="{F35E9E05-45B6-4ACD-B978-1D1E1F4AEED1}" destId="{C10BBA48-C0DF-49EC-8330-148F2850D181}" srcOrd="2" destOrd="0" presId="urn:microsoft.com/office/officeart/2005/8/layout/lProcess1"/>
    <dgm:cxn modelId="{E641DFAD-DDC4-49A2-9E07-E1C6DC71152F}" type="presParOf" srcId="{F35E9E05-45B6-4ACD-B978-1D1E1F4AEED1}" destId="{A80DB7B1-A8CA-4595-BD44-43E02948E5A5}" srcOrd="3" destOrd="0" presId="urn:microsoft.com/office/officeart/2005/8/layout/lProcess1"/>
    <dgm:cxn modelId="{4A44A9B5-EFBC-437B-96F0-169C667CF6DE}" type="presParOf" srcId="{F35E9E05-45B6-4ACD-B978-1D1E1F4AEED1}" destId="{EDCAA531-6E6E-4BC3-B76D-095BC8247263}" srcOrd="4" destOrd="0" presId="urn:microsoft.com/office/officeart/2005/8/layout/lProcess1"/>
    <dgm:cxn modelId="{75A31C74-6225-4781-964E-0CAFDB633034}" type="presParOf" srcId="{F35E9E05-45B6-4ACD-B978-1D1E1F4AEED1}" destId="{6BEE783B-DFA0-48DE-AD7A-882479E9EB6B}" srcOrd="5" destOrd="0" presId="urn:microsoft.com/office/officeart/2005/8/layout/lProcess1"/>
    <dgm:cxn modelId="{4A8738B9-7BAB-41B3-AA44-3F904E4764A6}" type="presParOf" srcId="{F35E9E05-45B6-4ACD-B978-1D1E1F4AEED1}" destId="{AB245B87-72E9-4310-9F29-22EF00FB107C}" srcOrd="6" destOrd="0" presId="urn:microsoft.com/office/officeart/2005/8/layout/lProcess1"/>
    <dgm:cxn modelId="{F77D99C7-D3E5-41EE-990A-9E3E06F0005B}" type="presParOf" srcId="{E24757B7-B27E-4E43-969A-37724BAF0A11}" destId="{1EF402BD-4E08-48EC-B8BF-030C73DEBC44}" srcOrd="3" destOrd="0" presId="urn:microsoft.com/office/officeart/2005/8/layout/lProcess1"/>
    <dgm:cxn modelId="{C45EBB5C-E8AA-45D8-87AB-76CDCA0E6D29}" type="presParOf" srcId="{E24757B7-B27E-4E43-969A-37724BAF0A11}" destId="{0712CD01-B974-46B3-8823-C807241E9926}" srcOrd="4" destOrd="0" presId="urn:microsoft.com/office/officeart/2005/8/layout/lProcess1"/>
    <dgm:cxn modelId="{2969CBA8-E23B-455F-A71A-68F1D78266FB}" type="presParOf" srcId="{0712CD01-B974-46B3-8823-C807241E9926}" destId="{0091B185-4C2B-4176-B2FD-CD44CB67314E}" srcOrd="0" destOrd="0" presId="urn:microsoft.com/office/officeart/2005/8/layout/lProcess1"/>
    <dgm:cxn modelId="{5D7E18DA-AA4D-40F3-93EF-2853E281C3B8}" type="presParOf" srcId="{0712CD01-B974-46B3-8823-C807241E9926}" destId="{067A2A6B-A6E4-4CC6-8A56-761EFD308C62}" srcOrd="1" destOrd="0" presId="urn:microsoft.com/office/officeart/2005/8/layout/lProcess1"/>
    <dgm:cxn modelId="{93A5F0A9-8701-4566-B6A8-9E973E3549F1}" type="presParOf" srcId="{0712CD01-B974-46B3-8823-C807241E9926}" destId="{611D3B2C-DE15-4DC3-9210-BC69DFE88C8D}" srcOrd="2" destOrd="0" presId="urn:microsoft.com/office/officeart/2005/8/layout/lProcess1"/>
    <dgm:cxn modelId="{D139375B-F47F-4C8E-946C-74C9830E83DD}" type="presParOf" srcId="{0712CD01-B974-46B3-8823-C807241E9926}" destId="{AF9DE357-1E7F-435B-9467-7E44B6768D68}" srcOrd="3" destOrd="0" presId="urn:microsoft.com/office/officeart/2005/8/layout/lProcess1"/>
    <dgm:cxn modelId="{8A89287A-FACF-4459-92FD-D4B1188580AE}" type="presParOf" srcId="{0712CD01-B974-46B3-8823-C807241E9926}" destId="{E89C4A1C-80B9-4C9D-967B-9FFB6ABFBE19}" srcOrd="4" destOrd="0" presId="urn:microsoft.com/office/officeart/2005/8/layout/lProcess1"/>
    <dgm:cxn modelId="{4E408E89-08D8-47FC-9F8F-262DEC5D1930}" type="presParOf" srcId="{0712CD01-B974-46B3-8823-C807241E9926}" destId="{C3FCBED2-5879-478C-AC67-800EF5A8E0C6}" srcOrd="5" destOrd="0" presId="urn:microsoft.com/office/officeart/2005/8/layout/lProcess1"/>
    <dgm:cxn modelId="{20EB3DCD-63D4-4830-8861-CF664736FE0B}" type="presParOf" srcId="{0712CD01-B974-46B3-8823-C807241E9926}" destId="{0AE380F7-6F48-46D2-AB44-425D803E1BEE}" srcOrd="6" destOrd="0" presId="urn:microsoft.com/office/officeart/2005/8/layout/lProcess1"/>
    <dgm:cxn modelId="{6DBD8C22-908B-495B-9AE9-00322A92AA33}" type="presParOf" srcId="{E24757B7-B27E-4E43-969A-37724BAF0A11}" destId="{A0AD4154-54F4-4CFF-9B4D-9FD16328E7B3}" srcOrd="5" destOrd="0" presId="urn:microsoft.com/office/officeart/2005/8/layout/lProcess1"/>
    <dgm:cxn modelId="{7DCBAA39-8164-4E98-94EB-7FCC3DA18AC4}" type="presParOf" srcId="{E24757B7-B27E-4E43-969A-37724BAF0A11}" destId="{9C480ACC-BA63-46D3-8820-E6FF1D25B3FF}" srcOrd="6" destOrd="0" presId="urn:microsoft.com/office/officeart/2005/8/layout/lProcess1"/>
    <dgm:cxn modelId="{E7543FB3-0149-4A50-82C7-0FC7FFD8E734}" type="presParOf" srcId="{9C480ACC-BA63-46D3-8820-E6FF1D25B3FF}" destId="{075FC993-CE2C-4666-9709-FA7F3B133A45}" srcOrd="0" destOrd="0" presId="urn:microsoft.com/office/officeart/2005/8/layout/lProcess1"/>
    <dgm:cxn modelId="{D25F011C-A4DA-4AA1-A83B-C84D180158C1}" type="presParOf" srcId="{9C480ACC-BA63-46D3-8820-E6FF1D25B3FF}" destId="{4374A83E-6051-4E82-9A4A-F96B2ECEBDFA}" srcOrd="1" destOrd="0" presId="urn:microsoft.com/office/officeart/2005/8/layout/lProcess1"/>
    <dgm:cxn modelId="{27FD3156-B6DA-4DE3-8116-7A7DA430D001}" type="presParOf" srcId="{9C480ACC-BA63-46D3-8820-E6FF1D25B3FF}" destId="{EC185358-66E3-4781-9CAB-D7BDD6CB2C24}" srcOrd="2" destOrd="0" presId="urn:microsoft.com/office/officeart/2005/8/layout/lProcess1"/>
    <dgm:cxn modelId="{5F388265-60D4-44DF-9DE4-55FEB8FA9E59}" type="presParOf" srcId="{9C480ACC-BA63-46D3-8820-E6FF1D25B3FF}" destId="{89C7C4A0-C9C8-42EB-B7FF-54D87AF7E5FF}" srcOrd="3" destOrd="0" presId="urn:microsoft.com/office/officeart/2005/8/layout/lProcess1"/>
    <dgm:cxn modelId="{D2CE40D0-8AA1-4ABB-A980-D309912F6B5F}" type="presParOf" srcId="{9C480ACC-BA63-46D3-8820-E6FF1D25B3FF}" destId="{028627CA-DCAB-484B-A39B-AA87925500D4}" srcOrd="4" destOrd="0" presId="urn:microsoft.com/office/officeart/2005/8/layout/lProcess1"/>
    <dgm:cxn modelId="{2C95BE34-5000-47EA-81E5-DF8083C5B43B}" type="presParOf" srcId="{9C480ACC-BA63-46D3-8820-E6FF1D25B3FF}" destId="{FB5191B0-6655-4C71-ACBE-850A3C3B246C}" srcOrd="5" destOrd="0" presId="urn:microsoft.com/office/officeart/2005/8/layout/lProcess1"/>
    <dgm:cxn modelId="{67C47BB1-C573-4460-B746-F7683C8614C3}" type="presParOf" srcId="{9C480ACC-BA63-46D3-8820-E6FF1D25B3FF}" destId="{5E03CB77-4E37-42E0-A5B8-B04F041C674D}" srcOrd="6" destOrd="0" presId="urn:microsoft.com/office/officeart/2005/8/layout/lProcess1"/>
    <dgm:cxn modelId="{26432B8A-0D07-4DF9-B5BC-6BBD45FD3995}" type="presParOf" srcId="{E24757B7-B27E-4E43-969A-37724BAF0A11}" destId="{B7CC76DD-2CF3-4E4A-80B0-E2F76369A217}" srcOrd="7" destOrd="0" presId="urn:microsoft.com/office/officeart/2005/8/layout/lProcess1"/>
    <dgm:cxn modelId="{706FEB08-5AF4-4EBA-BB93-BD10E018476F}" type="presParOf" srcId="{E24757B7-B27E-4E43-969A-37724BAF0A11}" destId="{FF3620BB-86B9-424E-9EE8-7A96B2ABBAEA}" srcOrd="8" destOrd="0" presId="urn:microsoft.com/office/officeart/2005/8/layout/lProcess1"/>
    <dgm:cxn modelId="{537BE141-5AB3-4D00-979B-486E2C531004}" type="presParOf" srcId="{FF3620BB-86B9-424E-9EE8-7A96B2ABBAEA}" destId="{EA323520-0CC2-444B-A658-E4FFFAB4FB32}" srcOrd="0" destOrd="0" presId="urn:microsoft.com/office/officeart/2005/8/layout/lProcess1"/>
    <dgm:cxn modelId="{5344FBF7-57C5-44EB-9C9B-A707BBD73E98}" type="presParOf" srcId="{FF3620BB-86B9-424E-9EE8-7A96B2ABBAEA}" destId="{DB3F1100-910F-4EE2-93E6-04C01CBA1791}" srcOrd="1" destOrd="0" presId="urn:microsoft.com/office/officeart/2005/8/layout/lProcess1"/>
    <dgm:cxn modelId="{E28DCAE6-4173-43D1-AE40-4236FF31D1B2}" type="presParOf" srcId="{FF3620BB-86B9-424E-9EE8-7A96B2ABBAEA}" destId="{80DC923C-4204-4525-B79D-146574D6F854}" srcOrd="2" destOrd="0" presId="urn:microsoft.com/office/officeart/2005/8/layout/lProcess1"/>
    <dgm:cxn modelId="{A7A448BF-220D-45B3-A9DD-EAF9FB18915A}" type="presParOf" srcId="{FF3620BB-86B9-424E-9EE8-7A96B2ABBAEA}" destId="{2934EB95-73FB-4C87-91FF-49152535E82E}" srcOrd="3" destOrd="0" presId="urn:microsoft.com/office/officeart/2005/8/layout/lProcess1"/>
    <dgm:cxn modelId="{247E8B05-D573-4DB8-8D35-3357090F4184}" type="presParOf" srcId="{FF3620BB-86B9-424E-9EE8-7A96B2ABBAEA}" destId="{E4DA7A4F-9E90-4ADC-A4ED-1E08F46F22D4}" srcOrd="4" destOrd="0" presId="urn:microsoft.com/office/officeart/2005/8/layout/lProcess1"/>
    <dgm:cxn modelId="{6F9AA660-E203-4054-8294-A9767681712C}" type="presParOf" srcId="{FF3620BB-86B9-424E-9EE8-7A96B2ABBAEA}" destId="{6FC8A654-9BCB-4C19-917B-C5C72A605FA2}" srcOrd="5" destOrd="0" presId="urn:microsoft.com/office/officeart/2005/8/layout/lProcess1"/>
    <dgm:cxn modelId="{75CDB86C-7C0B-4616-9DAB-EA44408181F0}" type="presParOf" srcId="{FF3620BB-86B9-424E-9EE8-7A96B2ABBAEA}" destId="{85B7F442-9AF3-42BC-8B48-4058EA7EEB9B}" srcOrd="6" destOrd="0" presId="urn:microsoft.com/office/officeart/2005/8/layout/lProcess1"/>
    <dgm:cxn modelId="{BE4E9F96-A5FB-44E7-9B3C-F89DCDB7E165}" type="presParOf" srcId="{E24757B7-B27E-4E43-969A-37724BAF0A11}" destId="{44F29C69-C3BB-4EAE-B47F-48D8B098E321}" srcOrd="9" destOrd="0" presId="urn:microsoft.com/office/officeart/2005/8/layout/lProcess1"/>
    <dgm:cxn modelId="{0A6D4A26-7512-49EF-BADA-6F8E36DCBD4E}" type="presParOf" srcId="{E24757B7-B27E-4E43-969A-37724BAF0A11}" destId="{667AD479-1206-41EB-958A-5AC312DF53C3}" srcOrd="10" destOrd="0" presId="urn:microsoft.com/office/officeart/2005/8/layout/lProcess1"/>
    <dgm:cxn modelId="{0ADE0023-0054-4612-8599-A9FEEB654717}" type="presParOf" srcId="{667AD479-1206-41EB-958A-5AC312DF53C3}" destId="{59B6DD42-7988-4EB1-9371-4DCE51B45295}" srcOrd="0" destOrd="0" presId="urn:microsoft.com/office/officeart/2005/8/layout/lProcess1"/>
    <dgm:cxn modelId="{AD93E896-4AD2-4421-8149-C70CBBDF6B09}" type="presParOf" srcId="{667AD479-1206-41EB-958A-5AC312DF53C3}" destId="{A5024E34-C951-4D20-9D2D-57F15F7ECDFA}" srcOrd="1" destOrd="0" presId="urn:microsoft.com/office/officeart/2005/8/layout/lProcess1"/>
    <dgm:cxn modelId="{5F9C0E13-9080-4386-9678-11FB23A10C0F}" type="presParOf" srcId="{667AD479-1206-41EB-958A-5AC312DF53C3}" destId="{CCD35180-1B71-4843-ADBC-8A97BCD5568B}" srcOrd="2" destOrd="0" presId="urn:microsoft.com/office/officeart/2005/8/layout/lProcess1"/>
    <dgm:cxn modelId="{2E434B8B-6517-4ADB-9920-2FEB73069F06}" type="presParOf" srcId="{667AD479-1206-41EB-958A-5AC312DF53C3}" destId="{C6F598D6-597F-442A-9642-6B7F6B38F9A6}" srcOrd="3" destOrd="0" presId="urn:microsoft.com/office/officeart/2005/8/layout/lProcess1"/>
    <dgm:cxn modelId="{C7E528DD-000A-4C91-BA52-E3826729BD00}" type="presParOf" srcId="{667AD479-1206-41EB-958A-5AC312DF53C3}" destId="{25939BDD-2D8C-4A26-B136-BEE297FFCBAA}" srcOrd="4" destOrd="0" presId="urn:microsoft.com/office/officeart/2005/8/layout/lProcess1"/>
    <dgm:cxn modelId="{D0D4ACFE-52BC-437F-9500-E6FFC108C8B8}" type="presParOf" srcId="{667AD479-1206-41EB-958A-5AC312DF53C3}" destId="{BFCE9B32-3FBC-4AE3-9AB7-6B021D848FA1}" srcOrd="5" destOrd="0" presId="urn:microsoft.com/office/officeart/2005/8/layout/lProcess1"/>
    <dgm:cxn modelId="{618EAF4D-65ED-4BC5-823C-E874A11DFAD4}" type="presParOf" srcId="{667AD479-1206-41EB-958A-5AC312DF53C3}" destId="{9986B4F5-F043-4BEC-B650-4C70E323DF9C}" srcOrd="6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7CBC9-B730-4D68-B60E-7EBC1075F674}">
      <dsp:nvSpPr>
        <dsp:cNvPr id="0" name=""/>
        <dsp:cNvSpPr/>
      </dsp:nvSpPr>
      <dsp:spPr>
        <a:xfrm>
          <a:off x="0" y="29554"/>
          <a:ext cx="6236930" cy="589680"/>
        </a:xfrm>
        <a:prstGeom prst="homePlate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+mj-lt"/>
            </a:rPr>
            <a:t>Purpose</a:t>
          </a:r>
          <a:endParaRPr lang="en-US" sz="2800" kern="1200" dirty="0">
            <a:latin typeface="+mj-lt"/>
          </a:endParaRPr>
        </a:p>
      </dsp:txBody>
      <dsp:txXfrm>
        <a:off x="0" y="29554"/>
        <a:ext cx="6089510" cy="589680"/>
      </dsp:txXfrm>
    </dsp:sp>
    <dsp:sp modelId="{04B4C554-6CA3-4FB2-8706-B92074B83548}">
      <dsp:nvSpPr>
        <dsp:cNvPr id="0" name=""/>
        <dsp:cNvSpPr/>
      </dsp:nvSpPr>
      <dsp:spPr>
        <a:xfrm>
          <a:off x="0" y="619234"/>
          <a:ext cx="6236930" cy="1246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23" tIns="35560" rIns="199136" bIns="35560" numCol="1" spcCol="1270" anchor="t" anchorCtr="0">
          <a:noAutofit/>
        </a:bodyPr>
        <a:lstStyle/>
        <a:p>
          <a:pPr marL="228600" lvl="1" indent="-228600" algn="just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§"/>
          </a:pPr>
          <a:r>
            <a:rPr lang="en-US" sz="2200" kern="1200" dirty="0">
              <a:solidFill>
                <a:schemeClr val="tx2"/>
              </a:solidFill>
              <a:latin typeface="+mj-lt"/>
            </a:rPr>
            <a:t>To explore my personal strengths, weaknesses, opportunities, and threats (SWOT) to support professional development in the UK Health and Social Care sector (Humphrey, 2005).</a:t>
          </a:r>
        </a:p>
      </dsp:txBody>
      <dsp:txXfrm>
        <a:off x="0" y="619234"/>
        <a:ext cx="6236930" cy="1246140"/>
      </dsp:txXfrm>
    </dsp:sp>
    <dsp:sp modelId="{A1812B84-25F6-4850-B165-77A06993501F}">
      <dsp:nvSpPr>
        <dsp:cNvPr id="0" name=""/>
        <dsp:cNvSpPr/>
      </dsp:nvSpPr>
      <dsp:spPr>
        <a:xfrm>
          <a:off x="0" y="1865374"/>
          <a:ext cx="6236930" cy="589680"/>
        </a:xfrm>
        <a:prstGeom prst="homePlate">
          <a:avLst/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+mj-lt"/>
            </a:rPr>
            <a:t>Objective</a:t>
          </a:r>
          <a:endParaRPr lang="en-US" sz="2800" kern="1200" dirty="0">
            <a:latin typeface="+mj-lt"/>
          </a:endParaRPr>
        </a:p>
      </dsp:txBody>
      <dsp:txXfrm>
        <a:off x="0" y="1865374"/>
        <a:ext cx="6089510" cy="589680"/>
      </dsp:txXfrm>
    </dsp:sp>
    <dsp:sp modelId="{396807D8-ABF5-46DA-A180-E2EA2FA1F8CC}">
      <dsp:nvSpPr>
        <dsp:cNvPr id="0" name=""/>
        <dsp:cNvSpPr/>
      </dsp:nvSpPr>
      <dsp:spPr>
        <a:xfrm>
          <a:off x="0" y="2455054"/>
          <a:ext cx="6236930" cy="956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23" tIns="35560" rIns="199136" bIns="35560" numCol="1" spcCol="1270" anchor="t" anchorCtr="0">
          <a:noAutofit/>
        </a:bodyPr>
        <a:lstStyle/>
        <a:p>
          <a:pPr marL="228600" lvl="1" indent="-228600" algn="just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§"/>
          </a:pPr>
          <a:r>
            <a:rPr lang="en-US" sz="2200" kern="1200" dirty="0">
              <a:solidFill>
                <a:schemeClr val="tx2"/>
              </a:solidFill>
              <a:latin typeface="+mj-lt"/>
            </a:rPr>
            <a:t>Show how self-awareness and strategic planning would help me advance my career towards nursing.</a:t>
          </a:r>
        </a:p>
      </dsp:txBody>
      <dsp:txXfrm>
        <a:off x="0" y="2455054"/>
        <a:ext cx="6236930" cy="956340"/>
      </dsp:txXfrm>
    </dsp:sp>
    <dsp:sp modelId="{3A789166-F544-4477-B95D-A4DB53F2538F}">
      <dsp:nvSpPr>
        <dsp:cNvPr id="0" name=""/>
        <dsp:cNvSpPr/>
      </dsp:nvSpPr>
      <dsp:spPr>
        <a:xfrm>
          <a:off x="0" y="3411394"/>
          <a:ext cx="6236930" cy="589680"/>
        </a:xfrm>
        <a:prstGeom prst="homePlat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+mj-lt"/>
            </a:rPr>
            <a:t>Focus Areas</a:t>
          </a:r>
          <a:endParaRPr lang="en-US" sz="2800" kern="1200" dirty="0">
            <a:latin typeface="+mj-lt"/>
          </a:endParaRPr>
        </a:p>
      </dsp:txBody>
      <dsp:txXfrm>
        <a:off x="0" y="3411394"/>
        <a:ext cx="6089510" cy="589680"/>
      </dsp:txXfrm>
    </dsp:sp>
    <dsp:sp modelId="{9743EB90-1293-41D8-81C7-903F6E41B69A}">
      <dsp:nvSpPr>
        <dsp:cNvPr id="0" name=""/>
        <dsp:cNvSpPr/>
      </dsp:nvSpPr>
      <dsp:spPr>
        <a:xfrm>
          <a:off x="0" y="4001074"/>
          <a:ext cx="6236930" cy="1680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23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ü"/>
          </a:pPr>
          <a:r>
            <a:rPr lang="en-US" sz="2200" kern="1200" dirty="0">
              <a:solidFill>
                <a:schemeClr val="tx2"/>
              </a:solidFill>
              <a:latin typeface="+mj-lt"/>
            </a:rPr>
            <a:t>Determine the main strengths and weaknesses.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ü"/>
          </a:pPr>
          <a:r>
            <a:rPr lang="en-US" sz="2200" kern="1200" dirty="0">
              <a:solidFill>
                <a:schemeClr val="tx2"/>
              </a:solidFill>
              <a:latin typeface="+mj-lt"/>
            </a:rPr>
            <a:t>Point out opportunities and threats.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ü"/>
          </a:pPr>
          <a:r>
            <a:rPr lang="en-US" sz="2200" kern="1200" dirty="0">
              <a:solidFill>
                <a:schemeClr val="tx2"/>
              </a:solidFill>
              <a:latin typeface="+mj-lt"/>
            </a:rPr>
            <a:t>Demonstrate how I will use strengths and opportunities to deal with weaknesses and reduce threats.</a:t>
          </a:r>
        </a:p>
      </dsp:txBody>
      <dsp:txXfrm>
        <a:off x="0" y="4001074"/>
        <a:ext cx="6236930" cy="16808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E5824-69F9-40C1-8F3A-8EEEAFBD93E4}">
      <dsp:nvSpPr>
        <dsp:cNvPr id="0" name=""/>
        <dsp:cNvSpPr/>
      </dsp:nvSpPr>
      <dsp:spPr>
        <a:xfrm>
          <a:off x="0" y="0"/>
          <a:ext cx="49665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23BFF-06BD-4506-8B01-794C1621439A}">
      <dsp:nvSpPr>
        <dsp:cNvPr id="0" name=""/>
        <dsp:cNvSpPr/>
      </dsp:nvSpPr>
      <dsp:spPr>
        <a:xfrm>
          <a:off x="0" y="0"/>
          <a:ext cx="4966511" cy="882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More than ten years of care experience, including leadership throughout the COVID-19.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0"/>
        <a:ext cx="4966511" cy="882668"/>
      </dsp:txXfrm>
    </dsp:sp>
    <dsp:sp modelId="{78221533-BC28-4667-B013-677CD25C69F3}">
      <dsp:nvSpPr>
        <dsp:cNvPr id="0" name=""/>
        <dsp:cNvSpPr/>
      </dsp:nvSpPr>
      <dsp:spPr>
        <a:xfrm>
          <a:off x="0" y="882668"/>
          <a:ext cx="49665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490ACE-901C-45C5-AB7A-9221784B376E}">
      <dsp:nvSpPr>
        <dsp:cNvPr id="0" name=""/>
        <dsp:cNvSpPr/>
      </dsp:nvSpPr>
      <dsp:spPr>
        <a:xfrm>
          <a:off x="0" y="882668"/>
          <a:ext cx="4966511" cy="882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>
              <a:solidFill>
                <a:schemeClr val="tx2"/>
              </a:solidFill>
              <a:latin typeface="+mj-lt"/>
            </a:rPr>
            <a:t>Took up managerial positions as necessary demonstrating reliability and decision-making.</a:t>
          </a:r>
          <a:endParaRPr lang="en-US" sz="1800" kern="1200">
            <a:solidFill>
              <a:schemeClr val="tx2"/>
            </a:solidFill>
            <a:latin typeface="+mj-lt"/>
          </a:endParaRPr>
        </a:p>
      </dsp:txBody>
      <dsp:txXfrm>
        <a:off x="0" y="882668"/>
        <a:ext cx="4966511" cy="882668"/>
      </dsp:txXfrm>
    </dsp:sp>
    <dsp:sp modelId="{35CED015-AE99-499C-B0E9-1C00018E5EA0}">
      <dsp:nvSpPr>
        <dsp:cNvPr id="0" name=""/>
        <dsp:cNvSpPr/>
      </dsp:nvSpPr>
      <dsp:spPr>
        <a:xfrm>
          <a:off x="0" y="1765337"/>
          <a:ext cx="49665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D9FAC-CE89-4C0A-AA39-AAD0C5E09AAC}">
      <dsp:nvSpPr>
        <dsp:cNvPr id="0" name=""/>
        <dsp:cNvSpPr/>
      </dsp:nvSpPr>
      <dsp:spPr>
        <a:xfrm>
          <a:off x="0" y="1765337"/>
          <a:ext cx="4966511" cy="882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>
              <a:solidFill>
                <a:schemeClr val="tx2"/>
              </a:solidFill>
              <a:latin typeface="+mj-lt"/>
            </a:rPr>
            <a:t>Multilingual, capable of interacting with patients with different socio-ethnic backgrounds.</a:t>
          </a:r>
          <a:endParaRPr lang="en-US" sz="1800" kern="1200">
            <a:solidFill>
              <a:schemeClr val="tx2"/>
            </a:solidFill>
            <a:latin typeface="+mj-lt"/>
          </a:endParaRPr>
        </a:p>
      </dsp:txBody>
      <dsp:txXfrm>
        <a:off x="0" y="1765337"/>
        <a:ext cx="4966511" cy="882668"/>
      </dsp:txXfrm>
    </dsp:sp>
    <dsp:sp modelId="{75651A87-F76D-4DF3-8C59-49E11E74E79B}">
      <dsp:nvSpPr>
        <dsp:cNvPr id="0" name=""/>
        <dsp:cNvSpPr/>
      </dsp:nvSpPr>
      <dsp:spPr>
        <a:xfrm>
          <a:off x="0" y="2648006"/>
          <a:ext cx="49665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D50C9-374E-4B7F-ACDA-681F18629DB3}">
      <dsp:nvSpPr>
        <dsp:cNvPr id="0" name=""/>
        <dsp:cNvSpPr/>
      </dsp:nvSpPr>
      <dsp:spPr>
        <a:xfrm>
          <a:off x="0" y="2648006"/>
          <a:ext cx="4966511" cy="882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At present pursuing Certificate of Higher Education Skills in the Workplace (Health and Social Care).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2648006"/>
        <a:ext cx="4966511" cy="8826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48C4D-28F2-42E3-B10C-FC2060CED981}">
      <dsp:nvSpPr>
        <dsp:cNvPr id="0" name=""/>
        <dsp:cNvSpPr/>
      </dsp:nvSpPr>
      <dsp:spPr>
        <a:xfrm>
          <a:off x="0" y="0"/>
          <a:ext cx="48096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F0412-E95C-4E84-A37B-811D4B43590A}">
      <dsp:nvSpPr>
        <dsp:cNvPr id="0" name=""/>
        <dsp:cNvSpPr/>
      </dsp:nvSpPr>
      <dsp:spPr>
        <a:xfrm>
          <a:off x="0" y="0"/>
          <a:ext cx="4809647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Limited academic qualifications beyond Level 3.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0"/>
        <a:ext cx="4809647" cy="826174"/>
      </dsp:txXfrm>
    </dsp:sp>
    <dsp:sp modelId="{CF6A0D38-16C1-47E1-B75F-ABE45F7D9111}">
      <dsp:nvSpPr>
        <dsp:cNvPr id="0" name=""/>
        <dsp:cNvSpPr/>
      </dsp:nvSpPr>
      <dsp:spPr>
        <a:xfrm>
          <a:off x="0" y="826174"/>
          <a:ext cx="48096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C8579-32A4-48E3-A019-CC9F9C2996F8}">
      <dsp:nvSpPr>
        <dsp:cNvPr id="0" name=""/>
        <dsp:cNvSpPr/>
      </dsp:nvSpPr>
      <dsp:spPr>
        <a:xfrm>
          <a:off x="0" y="826174"/>
          <a:ext cx="4809647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Minimal previous experience with university level study.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826174"/>
        <a:ext cx="4809647" cy="826174"/>
      </dsp:txXfrm>
    </dsp:sp>
    <dsp:sp modelId="{48097E62-92A6-41C3-8A92-561705F83D94}">
      <dsp:nvSpPr>
        <dsp:cNvPr id="0" name=""/>
        <dsp:cNvSpPr/>
      </dsp:nvSpPr>
      <dsp:spPr>
        <a:xfrm>
          <a:off x="0" y="1652349"/>
          <a:ext cx="48096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B5D84-CA9E-4C93-A727-63F1C0FC921C}">
      <dsp:nvSpPr>
        <dsp:cNvPr id="0" name=""/>
        <dsp:cNvSpPr/>
      </dsp:nvSpPr>
      <dsp:spPr>
        <a:xfrm>
          <a:off x="0" y="1652349"/>
          <a:ext cx="4809647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Multiple roles and responsibilities risk.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1652349"/>
        <a:ext cx="4809647" cy="826174"/>
      </dsp:txXfrm>
    </dsp:sp>
    <dsp:sp modelId="{31224601-04AB-4F84-8D92-18D698E63102}">
      <dsp:nvSpPr>
        <dsp:cNvPr id="0" name=""/>
        <dsp:cNvSpPr/>
      </dsp:nvSpPr>
      <dsp:spPr>
        <a:xfrm>
          <a:off x="0" y="2478524"/>
          <a:ext cx="48096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319DE-D251-4AAC-BBF3-68FF6B0DCF99}">
      <dsp:nvSpPr>
        <dsp:cNvPr id="0" name=""/>
        <dsp:cNvSpPr/>
      </dsp:nvSpPr>
      <dsp:spPr>
        <a:xfrm>
          <a:off x="0" y="2478524"/>
          <a:ext cx="4809647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Weaknesses in healthcare research and evidence-based </a:t>
          </a:r>
          <a:r>
            <a:rPr lang="en-US" sz="1800" b="0" i="0" kern="1200" dirty="0" err="1">
              <a:solidFill>
                <a:schemeClr val="tx2"/>
              </a:solidFill>
              <a:latin typeface="+mj-lt"/>
            </a:rPr>
            <a:t>practise</a:t>
          </a:r>
          <a:r>
            <a:rPr lang="en-US" sz="1800" b="0" i="0" kern="1200" dirty="0">
              <a:solidFill>
                <a:schemeClr val="tx2"/>
              </a:solidFill>
              <a:latin typeface="+mj-lt"/>
            </a:rPr>
            <a:t>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2478524"/>
        <a:ext cx="4809647" cy="8261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C37C29-225F-4430-9BB1-8F90E2D26CB2}">
      <dsp:nvSpPr>
        <dsp:cNvPr id="0" name=""/>
        <dsp:cNvSpPr/>
      </dsp:nvSpPr>
      <dsp:spPr>
        <a:xfrm>
          <a:off x="0" y="0"/>
          <a:ext cx="49745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1DCAD5-C40F-4257-A337-4C54E70AFFC0}">
      <dsp:nvSpPr>
        <dsp:cNvPr id="0" name=""/>
        <dsp:cNvSpPr/>
      </dsp:nvSpPr>
      <dsp:spPr>
        <a:xfrm>
          <a:off x="0" y="0"/>
          <a:ext cx="4974504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Higher education enables progression to degree-level nursing (</a:t>
          </a:r>
          <a:r>
            <a:rPr lang="en-US" sz="1800" b="0" i="0" kern="1200" dirty="0" err="1">
              <a:solidFill>
                <a:schemeClr val="tx2"/>
              </a:solidFill>
              <a:latin typeface="+mj-lt"/>
            </a:rPr>
            <a:t>Schnelli</a:t>
          </a:r>
          <a:r>
            <a:rPr lang="en-US" sz="1800" b="0" i="0" kern="1200" dirty="0">
              <a:solidFill>
                <a:schemeClr val="tx2"/>
              </a:solidFill>
              <a:latin typeface="+mj-lt"/>
            </a:rPr>
            <a:t> et al., 2023).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0"/>
        <a:ext cx="4974504" cy="826174"/>
      </dsp:txXfrm>
    </dsp:sp>
    <dsp:sp modelId="{F3BB6B0D-2A54-4D03-885C-666C3A24CB15}">
      <dsp:nvSpPr>
        <dsp:cNvPr id="0" name=""/>
        <dsp:cNvSpPr/>
      </dsp:nvSpPr>
      <dsp:spPr>
        <a:xfrm>
          <a:off x="0" y="826174"/>
          <a:ext cx="49745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C1851-26E4-4B39-994F-793BB6C84B0C}">
      <dsp:nvSpPr>
        <dsp:cNvPr id="0" name=""/>
        <dsp:cNvSpPr/>
      </dsp:nvSpPr>
      <dsp:spPr>
        <a:xfrm>
          <a:off x="0" y="826174"/>
          <a:ext cx="4974504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Multilingual skills are associated with demand of culturally competent care.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826174"/>
        <a:ext cx="4974504" cy="826174"/>
      </dsp:txXfrm>
    </dsp:sp>
    <dsp:sp modelId="{DF7AF0AB-DA1A-45FF-9DDA-212C055D6F99}">
      <dsp:nvSpPr>
        <dsp:cNvPr id="0" name=""/>
        <dsp:cNvSpPr/>
      </dsp:nvSpPr>
      <dsp:spPr>
        <a:xfrm>
          <a:off x="0" y="1652349"/>
          <a:ext cx="49745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8AA89-163C-4296-9E50-E681503E22F9}">
      <dsp:nvSpPr>
        <dsp:cNvPr id="0" name=""/>
        <dsp:cNvSpPr/>
      </dsp:nvSpPr>
      <dsp:spPr>
        <a:xfrm>
          <a:off x="0" y="1652349"/>
          <a:ext cx="4974504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>
              <a:solidFill>
                <a:schemeClr val="tx2"/>
              </a:solidFill>
              <a:latin typeface="+mj-lt"/>
            </a:rPr>
            <a:t>Potential to enhance leadership via formal training or mentorship.</a:t>
          </a:r>
          <a:endParaRPr lang="en-US" sz="1800" kern="1200">
            <a:solidFill>
              <a:schemeClr val="tx2"/>
            </a:solidFill>
            <a:latin typeface="+mj-lt"/>
          </a:endParaRPr>
        </a:p>
      </dsp:txBody>
      <dsp:txXfrm>
        <a:off x="0" y="1652349"/>
        <a:ext cx="4974504" cy="826174"/>
      </dsp:txXfrm>
    </dsp:sp>
    <dsp:sp modelId="{B7247A57-F81A-4BC9-906F-971FA3681C8B}">
      <dsp:nvSpPr>
        <dsp:cNvPr id="0" name=""/>
        <dsp:cNvSpPr/>
      </dsp:nvSpPr>
      <dsp:spPr>
        <a:xfrm>
          <a:off x="0" y="2478524"/>
          <a:ext cx="49745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A5F7C-284F-4F2F-9273-356F20D02E58}">
      <dsp:nvSpPr>
        <dsp:cNvPr id="0" name=""/>
        <dsp:cNvSpPr/>
      </dsp:nvSpPr>
      <dsp:spPr>
        <a:xfrm>
          <a:off x="0" y="2478524"/>
          <a:ext cx="4974504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 err="1">
              <a:solidFill>
                <a:schemeClr val="tx2"/>
              </a:solidFill>
              <a:latin typeface="+mj-lt"/>
            </a:rPr>
            <a:t>Specialisation</a:t>
          </a:r>
          <a:r>
            <a:rPr lang="en-US" sz="1800" b="0" i="0" kern="1200" dirty="0">
              <a:solidFill>
                <a:schemeClr val="tx2"/>
              </a:solidFill>
              <a:latin typeface="+mj-lt"/>
            </a:rPr>
            <a:t> in areas like mental health or community care increases versatility (</a:t>
          </a:r>
          <a:r>
            <a:rPr lang="en-US" sz="1800" b="0" i="0" kern="1200" dirty="0" err="1">
              <a:solidFill>
                <a:schemeClr val="tx2"/>
              </a:solidFill>
              <a:latin typeface="+mj-lt"/>
            </a:rPr>
            <a:t>Laugharne</a:t>
          </a:r>
          <a:r>
            <a:rPr lang="en-US" sz="1800" b="0" i="0" kern="1200" dirty="0">
              <a:solidFill>
                <a:schemeClr val="tx2"/>
              </a:solidFill>
              <a:latin typeface="+mj-lt"/>
            </a:rPr>
            <a:t> et al., 2018).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2478524"/>
        <a:ext cx="4974504" cy="8261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E7582F-CFCE-4F81-A6A6-84EC5B1B517A}">
      <dsp:nvSpPr>
        <dsp:cNvPr id="0" name=""/>
        <dsp:cNvSpPr/>
      </dsp:nvSpPr>
      <dsp:spPr>
        <a:xfrm>
          <a:off x="0" y="0"/>
          <a:ext cx="47243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F866A-99F2-4102-8AB6-456DAE0F5FB5}">
      <dsp:nvSpPr>
        <dsp:cNvPr id="0" name=""/>
        <dsp:cNvSpPr/>
      </dsp:nvSpPr>
      <dsp:spPr>
        <a:xfrm>
          <a:off x="0" y="0"/>
          <a:ext cx="4724398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Competitive landscape for nursing roles without a degree (</a:t>
          </a:r>
          <a:r>
            <a:rPr lang="en-US" sz="1800" b="0" i="0" kern="1200" dirty="0" err="1">
              <a:solidFill>
                <a:schemeClr val="tx2"/>
              </a:solidFill>
              <a:latin typeface="+mj-lt"/>
            </a:rPr>
            <a:t>Vamadevan</a:t>
          </a:r>
          <a:r>
            <a:rPr lang="en-US" sz="1800" b="0" i="0" kern="1200" dirty="0">
              <a:solidFill>
                <a:schemeClr val="tx2"/>
              </a:solidFill>
              <a:latin typeface="+mj-lt"/>
            </a:rPr>
            <a:t> et al., 2025).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0"/>
        <a:ext cx="4724398" cy="826174"/>
      </dsp:txXfrm>
    </dsp:sp>
    <dsp:sp modelId="{F0B960BB-932D-495F-A63B-C643C902D2FD}">
      <dsp:nvSpPr>
        <dsp:cNvPr id="0" name=""/>
        <dsp:cNvSpPr/>
      </dsp:nvSpPr>
      <dsp:spPr>
        <a:xfrm>
          <a:off x="0" y="826174"/>
          <a:ext cx="47243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FBA75-305C-4161-8BAF-5756EAF3E442}">
      <dsp:nvSpPr>
        <dsp:cNvPr id="0" name=""/>
        <dsp:cNvSpPr/>
      </dsp:nvSpPr>
      <dsp:spPr>
        <a:xfrm>
          <a:off x="0" y="826174"/>
          <a:ext cx="4724398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Rapid changes in healthcare policy and technology require ongoing upskilling.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826174"/>
        <a:ext cx="4724398" cy="826174"/>
      </dsp:txXfrm>
    </dsp:sp>
    <dsp:sp modelId="{743AD56E-9771-44AC-AE4F-32F15EDE63EF}">
      <dsp:nvSpPr>
        <dsp:cNvPr id="0" name=""/>
        <dsp:cNvSpPr/>
      </dsp:nvSpPr>
      <dsp:spPr>
        <a:xfrm>
          <a:off x="0" y="1652349"/>
          <a:ext cx="47243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FB4C3-9DCC-49D5-834E-4AF3823B0936}">
      <dsp:nvSpPr>
        <dsp:cNvPr id="0" name=""/>
        <dsp:cNvSpPr/>
      </dsp:nvSpPr>
      <dsp:spPr>
        <a:xfrm>
          <a:off x="0" y="1652349"/>
          <a:ext cx="4724398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>
              <a:solidFill>
                <a:schemeClr val="tx2"/>
              </a:solidFill>
              <a:latin typeface="+mj-lt"/>
            </a:rPr>
            <a:t>High-pressure environments increase stress and burnout risk (Wudarczyk et al., 2025)</a:t>
          </a:r>
          <a:endParaRPr lang="en-US" sz="1800" kern="1200">
            <a:solidFill>
              <a:schemeClr val="tx2"/>
            </a:solidFill>
            <a:latin typeface="+mj-lt"/>
          </a:endParaRPr>
        </a:p>
      </dsp:txBody>
      <dsp:txXfrm>
        <a:off x="0" y="1652349"/>
        <a:ext cx="4724398" cy="826174"/>
      </dsp:txXfrm>
    </dsp:sp>
    <dsp:sp modelId="{86B9A88C-5483-4CCB-A4C8-328A1EB41FA8}">
      <dsp:nvSpPr>
        <dsp:cNvPr id="0" name=""/>
        <dsp:cNvSpPr/>
      </dsp:nvSpPr>
      <dsp:spPr>
        <a:xfrm>
          <a:off x="0" y="2478524"/>
          <a:ext cx="47243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7D585-05C0-45F3-8432-7DA790B61A3E}">
      <dsp:nvSpPr>
        <dsp:cNvPr id="0" name=""/>
        <dsp:cNvSpPr/>
      </dsp:nvSpPr>
      <dsp:spPr>
        <a:xfrm>
          <a:off x="0" y="2478524"/>
          <a:ext cx="4724398" cy="826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tx2"/>
              </a:solidFill>
              <a:latin typeface="+mj-lt"/>
            </a:rPr>
            <a:t>Experience may be undervalued compared to formal academic credentials.</a:t>
          </a:r>
          <a:endParaRPr lang="en-US" sz="1800" kern="1200" dirty="0">
            <a:solidFill>
              <a:schemeClr val="tx2"/>
            </a:solidFill>
            <a:latin typeface="+mj-lt"/>
          </a:endParaRPr>
        </a:p>
      </dsp:txBody>
      <dsp:txXfrm>
        <a:off x="0" y="2478524"/>
        <a:ext cx="4724398" cy="8261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B596B-A26C-4021-B860-7FEF31F9D0B1}">
      <dsp:nvSpPr>
        <dsp:cNvPr id="0" name=""/>
        <dsp:cNvSpPr/>
      </dsp:nvSpPr>
      <dsp:spPr>
        <a:xfrm>
          <a:off x="42224" y="0"/>
          <a:ext cx="2194560" cy="8466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 dirty="0">
              <a:latin typeface="+mj-lt"/>
            </a:rPr>
            <a:t>Weakness</a:t>
          </a:r>
          <a:endParaRPr lang="en-US" sz="1800" kern="1200" dirty="0">
            <a:latin typeface="+mj-lt"/>
          </a:endParaRPr>
        </a:p>
      </dsp:txBody>
      <dsp:txXfrm>
        <a:off x="67022" y="24798"/>
        <a:ext cx="2144964" cy="797070"/>
      </dsp:txXfrm>
    </dsp:sp>
    <dsp:sp modelId="{8809E21D-23AB-4871-A25B-F21271576CCF}">
      <dsp:nvSpPr>
        <dsp:cNvPr id="0" name=""/>
        <dsp:cNvSpPr/>
      </dsp:nvSpPr>
      <dsp:spPr>
        <a:xfrm rot="5400000">
          <a:off x="1065421" y="920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13FB36-3533-4DC4-B811-CFEC6A95CFA5}">
      <dsp:nvSpPr>
        <dsp:cNvPr id="0" name=""/>
        <dsp:cNvSpPr/>
      </dsp:nvSpPr>
      <dsp:spPr>
        <a:xfrm>
          <a:off x="42224" y="1143000"/>
          <a:ext cx="219456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 dirty="0">
              <a:solidFill>
                <a:schemeClr val="tx2"/>
              </a:solidFill>
              <a:latin typeface="+mj-lt"/>
            </a:rPr>
            <a:t>Limited academic qualifications beyond Level 3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67022" y="1167798"/>
        <a:ext cx="2144964" cy="797070"/>
      </dsp:txXfrm>
    </dsp:sp>
    <dsp:sp modelId="{90D81F0B-F226-4E79-A303-179A71CD2903}">
      <dsp:nvSpPr>
        <dsp:cNvPr id="0" name=""/>
        <dsp:cNvSpPr/>
      </dsp:nvSpPr>
      <dsp:spPr>
        <a:xfrm rot="5400000">
          <a:off x="1065421" y="2063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16C13C-2F6F-47A6-B493-C0870BCFC07A}">
      <dsp:nvSpPr>
        <dsp:cNvPr id="0" name=""/>
        <dsp:cNvSpPr/>
      </dsp:nvSpPr>
      <dsp:spPr>
        <a:xfrm>
          <a:off x="42224" y="2286000"/>
          <a:ext cx="219456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 dirty="0">
              <a:solidFill>
                <a:schemeClr val="tx2"/>
              </a:solidFill>
              <a:latin typeface="+mj-lt"/>
            </a:rPr>
            <a:t>Little prior experience with university-level study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67022" y="2310798"/>
        <a:ext cx="2144964" cy="797070"/>
      </dsp:txXfrm>
    </dsp:sp>
    <dsp:sp modelId="{082E0C21-29F6-4620-88AE-6511B3057042}">
      <dsp:nvSpPr>
        <dsp:cNvPr id="0" name=""/>
        <dsp:cNvSpPr/>
      </dsp:nvSpPr>
      <dsp:spPr>
        <a:xfrm rot="5400000">
          <a:off x="1065421" y="3206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E7753-5134-4EF8-A29E-96082AD529FE}">
      <dsp:nvSpPr>
        <dsp:cNvPr id="0" name=""/>
        <dsp:cNvSpPr/>
      </dsp:nvSpPr>
      <dsp:spPr>
        <a:xfrm>
          <a:off x="42224" y="3429000"/>
          <a:ext cx="219456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 dirty="0">
              <a:solidFill>
                <a:schemeClr val="tx2"/>
              </a:solidFill>
              <a:latin typeface="+mj-lt"/>
            </a:rPr>
            <a:t>Risk of burnout from multiple roles and responsibilities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67022" y="3453798"/>
        <a:ext cx="2144964" cy="797070"/>
      </dsp:txXfrm>
    </dsp:sp>
    <dsp:sp modelId="{34B1DF06-C6F6-47F8-A617-5075A7AED32B}">
      <dsp:nvSpPr>
        <dsp:cNvPr id="0" name=""/>
        <dsp:cNvSpPr/>
      </dsp:nvSpPr>
      <dsp:spPr>
        <a:xfrm rot="5400000">
          <a:off x="1065421" y="4349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246E56-4524-4CDB-A36A-9A91461238B3}">
      <dsp:nvSpPr>
        <dsp:cNvPr id="0" name=""/>
        <dsp:cNvSpPr/>
      </dsp:nvSpPr>
      <dsp:spPr>
        <a:xfrm>
          <a:off x="42224" y="4572000"/>
          <a:ext cx="219456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>
              <a:solidFill>
                <a:schemeClr val="tx2"/>
              </a:solidFill>
              <a:latin typeface="+mj-lt"/>
            </a:rPr>
            <a:t>Limited experience in healthcare research and evidence-based practice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67022" y="4596798"/>
        <a:ext cx="2144964" cy="797070"/>
      </dsp:txXfrm>
    </dsp:sp>
    <dsp:sp modelId="{8E16A7EA-D90F-4A5A-9AFC-60834E40E616}">
      <dsp:nvSpPr>
        <dsp:cNvPr id="0" name=""/>
        <dsp:cNvSpPr/>
      </dsp:nvSpPr>
      <dsp:spPr>
        <a:xfrm>
          <a:off x="2710917" y="0"/>
          <a:ext cx="2560320" cy="846666"/>
        </a:xfrm>
        <a:prstGeom prst="roundRect">
          <a:avLst>
            <a:gd name="adj" fmla="val 10000"/>
          </a:avLst>
        </a:prstGeom>
        <a:solidFill>
          <a:srgbClr val="00B050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 dirty="0">
              <a:latin typeface="+mj-lt"/>
            </a:rPr>
            <a:t>Related Strength &amp; Opportunity</a:t>
          </a:r>
          <a:endParaRPr lang="en-US" sz="1800" kern="1200" dirty="0">
            <a:latin typeface="+mj-lt"/>
          </a:endParaRPr>
        </a:p>
      </dsp:txBody>
      <dsp:txXfrm>
        <a:off x="2735715" y="24798"/>
        <a:ext cx="2510724" cy="797070"/>
      </dsp:txXfrm>
    </dsp:sp>
    <dsp:sp modelId="{76C85AC6-C141-4EB1-B865-5F3F8DCA826D}">
      <dsp:nvSpPr>
        <dsp:cNvPr id="0" name=""/>
        <dsp:cNvSpPr/>
      </dsp:nvSpPr>
      <dsp:spPr>
        <a:xfrm rot="5400000">
          <a:off x="3916994" y="920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4D9A1-6B4D-4B7B-96FC-DB8EB98BDA0F}">
      <dsp:nvSpPr>
        <dsp:cNvPr id="0" name=""/>
        <dsp:cNvSpPr/>
      </dsp:nvSpPr>
      <dsp:spPr>
        <a:xfrm>
          <a:off x="2710917" y="1143000"/>
          <a:ext cx="256032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>
              <a:solidFill>
                <a:schemeClr val="tx2"/>
              </a:solidFill>
              <a:latin typeface="+mj-lt"/>
            </a:rPr>
            <a:t>Currently studying Certificate of Higher Education (Health and Social Care)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2735715" y="1167798"/>
        <a:ext cx="2510724" cy="797070"/>
      </dsp:txXfrm>
    </dsp:sp>
    <dsp:sp modelId="{41BC0C34-029E-4DB2-BB09-AFDF311C6585}">
      <dsp:nvSpPr>
        <dsp:cNvPr id="0" name=""/>
        <dsp:cNvSpPr/>
      </dsp:nvSpPr>
      <dsp:spPr>
        <a:xfrm rot="5400000">
          <a:off x="3916994" y="2063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7283E-7FF7-47AE-989C-AB5A81C20D8E}">
      <dsp:nvSpPr>
        <dsp:cNvPr id="0" name=""/>
        <dsp:cNvSpPr/>
      </dsp:nvSpPr>
      <dsp:spPr>
        <a:xfrm>
          <a:off x="2710917" y="2286000"/>
          <a:ext cx="256032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>
              <a:solidFill>
                <a:schemeClr val="tx2"/>
              </a:solidFill>
              <a:latin typeface="+mj-lt"/>
            </a:rPr>
            <a:t>Strong professional background and leadership experience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2735715" y="2310798"/>
        <a:ext cx="2510724" cy="797070"/>
      </dsp:txXfrm>
    </dsp:sp>
    <dsp:sp modelId="{EC6C1AAC-9924-4B53-81D1-F7CFCCB8CF0B}">
      <dsp:nvSpPr>
        <dsp:cNvPr id="0" name=""/>
        <dsp:cNvSpPr/>
      </dsp:nvSpPr>
      <dsp:spPr>
        <a:xfrm rot="5400000">
          <a:off x="3916994" y="3206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49AC9-C65A-4A22-88F4-99DD1F1C6DCF}">
      <dsp:nvSpPr>
        <dsp:cNvPr id="0" name=""/>
        <dsp:cNvSpPr/>
      </dsp:nvSpPr>
      <dsp:spPr>
        <a:xfrm>
          <a:off x="2710917" y="3429000"/>
          <a:ext cx="256032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>
              <a:solidFill>
                <a:schemeClr val="tx2"/>
              </a:solidFill>
              <a:latin typeface="+mj-lt"/>
            </a:rPr>
            <a:t>Proven leadership and time-management skills from team leader experience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2735715" y="3453798"/>
        <a:ext cx="2510724" cy="797070"/>
      </dsp:txXfrm>
    </dsp:sp>
    <dsp:sp modelId="{95499BE8-A652-4BA3-90DE-0748B68AE122}">
      <dsp:nvSpPr>
        <dsp:cNvPr id="0" name=""/>
        <dsp:cNvSpPr/>
      </dsp:nvSpPr>
      <dsp:spPr>
        <a:xfrm rot="5400000">
          <a:off x="3916994" y="4349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E17FA-9ABB-4EF3-B0CE-B7B073783D76}">
      <dsp:nvSpPr>
        <dsp:cNvPr id="0" name=""/>
        <dsp:cNvSpPr/>
      </dsp:nvSpPr>
      <dsp:spPr>
        <a:xfrm>
          <a:off x="2710917" y="4572000"/>
          <a:ext cx="256032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>
              <a:solidFill>
                <a:schemeClr val="tx2"/>
              </a:solidFill>
              <a:latin typeface="+mj-lt"/>
            </a:rPr>
            <a:t>Opportunity to develop through higher education and access to professional training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2735715" y="4596798"/>
        <a:ext cx="2510724" cy="797070"/>
      </dsp:txXfrm>
    </dsp:sp>
    <dsp:sp modelId="{175EF542-1B43-49C8-844A-91593F52DA62}">
      <dsp:nvSpPr>
        <dsp:cNvPr id="0" name=""/>
        <dsp:cNvSpPr/>
      </dsp:nvSpPr>
      <dsp:spPr>
        <a:xfrm>
          <a:off x="5745371" y="0"/>
          <a:ext cx="5394960" cy="8466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>
              <a:latin typeface="+mj-lt"/>
            </a:rPr>
            <a:t>How to Leverage It (Practical Example)</a:t>
          </a:r>
          <a:endParaRPr lang="en-US" sz="1800" kern="1200" dirty="0">
            <a:latin typeface="+mj-lt"/>
          </a:endParaRPr>
        </a:p>
      </dsp:txBody>
      <dsp:txXfrm>
        <a:off x="5770169" y="24798"/>
        <a:ext cx="5345364" cy="797070"/>
      </dsp:txXfrm>
    </dsp:sp>
    <dsp:sp modelId="{72E4A77F-0C42-4C81-B7ED-0DD3993EDA06}">
      <dsp:nvSpPr>
        <dsp:cNvPr id="0" name=""/>
        <dsp:cNvSpPr/>
      </dsp:nvSpPr>
      <dsp:spPr>
        <a:xfrm rot="5400000">
          <a:off x="8368768" y="920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CD2B0-F5DE-4F28-883C-6DB9DC1D5E53}">
      <dsp:nvSpPr>
        <dsp:cNvPr id="0" name=""/>
        <dsp:cNvSpPr/>
      </dsp:nvSpPr>
      <dsp:spPr>
        <a:xfrm>
          <a:off x="5745371" y="1143000"/>
          <a:ext cx="539496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>
              <a:solidFill>
                <a:schemeClr val="tx2"/>
              </a:solidFill>
              <a:latin typeface="+mj-lt"/>
            </a:rPr>
            <a:t>Use current studies to build academic confidence, strengthen writing and research skills, and prepare for progression to nursing degree programmes.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5770169" y="1167798"/>
        <a:ext cx="5345364" cy="797070"/>
      </dsp:txXfrm>
    </dsp:sp>
    <dsp:sp modelId="{774F23D5-62AE-4447-9B2D-6456CA7F24B2}">
      <dsp:nvSpPr>
        <dsp:cNvPr id="0" name=""/>
        <dsp:cNvSpPr/>
      </dsp:nvSpPr>
      <dsp:spPr>
        <a:xfrm rot="5400000">
          <a:off x="8368768" y="2063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1AD915-3603-45F0-96ED-B37B5AFA42D1}">
      <dsp:nvSpPr>
        <dsp:cNvPr id="0" name=""/>
        <dsp:cNvSpPr/>
      </dsp:nvSpPr>
      <dsp:spPr>
        <a:xfrm>
          <a:off x="5745371" y="2286000"/>
          <a:ext cx="539496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>
              <a:solidFill>
                <a:schemeClr val="tx2"/>
              </a:solidFill>
              <a:latin typeface="+mj-lt"/>
            </a:rPr>
            <a:t>Apply real-life care scenarios to academic assignments to enhance understanding and bridge theory with practice. Seek study support services and mentoring at UWTSD to develop academic skills.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5770169" y="2310798"/>
        <a:ext cx="5345364" cy="797070"/>
      </dsp:txXfrm>
    </dsp:sp>
    <dsp:sp modelId="{A275E319-9525-445A-A724-C47BE1685E42}">
      <dsp:nvSpPr>
        <dsp:cNvPr id="0" name=""/>
        <dsp:cNvSpPr/>
      </dsp:nvSpPr>
      <dsp:spPr>
        <a:xfrm rot="5400000">
          <a:off x="8368768" y="3206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2B123-A367-41E1-BD1B-8C6684EABA9D}">
      <dsp:nvSpPr>
        <dsp:cNvPr id="0" name=""/>
        <dsp:cNvSpPr/>
      </dsp:nvSpPr>
      <dsp:spPr>
        <a:xfrm>
          <a:off x="5745371" y="3429000"/>
          <a:ext cx="539496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 dirty="0">
              <a:solidFill>
                <a:schemeClr val="tx2"/>
              </a:solidFill>
              <a:latin typeface="+mj-lt"/>
            </a:rPr>
            <a:t>Prioritise tasks effectively and delegate where possible. Use reflective practice to maintain work–life balance and prevent fatigue (White, Humphreys and Oomens, 2024).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5770169" y="3453798"/>
        <a:ext cx="5345364" cy="797070"/>
      </dsp:txXfrm>
    </dsp:sp>
    <dsp:sp modelId="{4762C429-06EF-41BC-9893-3DA66FD49F8B}">
      <dsp:nvSpPr>
        <dsp:cNvPr id="0" name=""/>
        <dsp:cNvSpPr/>
      </dsp:nvSpPr>
      <dsp:spPr>
        <a:xfrm rot="5400000">
          <a:off x="8368768" y="4349750"/>
          <a:ext cx="148166" cy="148166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9E29F-CA3B-435B-A1F1-A4217E84F49F}">
      <dsp:nvSpPr>
        <dsp:cNvPr id="0" name=""/>
        <dsp:cNvSpPr/>
      </dsp:nvSpPr>
      <dsp:spPr>
        <a:xfrm>
          <a:off x="5745371" y="4572000"/>
          <a:ext cx="5394960" cy="846666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u="none" kern="1200" dirty="0">
              <a:solidFill>
                <a:schemeClr val="tx2"/>
              </a:solidFill>
              <a:latin typeface="+mj-lt"/>
            </a:rPr>
            <a:t>Engage in coursework that involves research methods. Participate in professional workshops or NHS webinars to understand evidence-based approaches and apply them in patient care.</a:t>
          </a:r>
          <a:endParaRPr lang="en-US" sz="1500" kern="1200" dirty="0">
            <a:solidFill>
              <a:schemeClr val="tx2"/>
            </a:solidFill>
            <a:latin typeface="+mj-lt"/>
          </a:endParaRPr>
        </a:p>
      </dsp:txBody>
      <dsp:txXfrm>
        <a:off x="5770169" y="4596798"/>
        <a:ext cx="5345364" cy="7970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FD2060-8105-474D-98D2-16CA0BBAC03B}">
      <dsp:nvSpPr>
        <dsp:cNvPr id="0" name=""/>
        <dsp:cNvSpPr/>
      </dsp:nvSpPr>
      <dsp:spPr>
        <a:xfrm>
          <a:off x="951" y="4233"/>
          <a:ext cx="2282428" cy="8453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 dirty="0">
              <a:latin typeface="+mj-lt"/>
            </a:rPr>
            <a:t>Threat</a:t>
          </a:r>
          <a:endParaRPr lang="en-US" sz="1800" kern="1200" dirty="0">
            <a:latin typeface="+mj-lt"/>
          </a:endParaRPr>
        </a:p>
      </dsp:txBody>
      <dsp:txXfrm>
        <a:off x="25710" y="28992"/>
        <a:ext cx="2232910" cy="795825"/>
      </dsp:txXfrm>
    </dsp:sp>
    <dsp:sp modelId="{D8AEBC3D-5798-443E-B304-A7BF498BCD1A}">
      <dsp:nvSpPr>
        <dsp:cNvPr id="0" name=""/>
        <dsp:cNvSpPr/>
      </dsp:nvSpPr>
      <dsp:spPr>
        <a:xfrm rot="5400000">
          <a:off x="1068198" y="923544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9F8F5C-CCA2-4DFF-8F70-85CD6B3C9366}">
      <dsp:nvSpPr>
        <dsp:cNvPr id="0" name=""/>
        <dsp:cNvSpPr/>
      </dsp:nvSpPr>
      <dsp:spPr>
        <a:xfrm>
          <a:off x="951" y="1145447"/>
          <a:ext cx="2282428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High competition for nursing and advanced care roles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25710" y="1170206"/>
        <a:ext cx="2232910" cy="795825"/>
      </dsp:txXfrm>
    </dsp:sp>
    <dsp:sp modelId="{09705F6E-685E-4193-B09C-DC5095031586}">
      <dsp:nvSpPr>
        <dsp:cNvPr id="0" name=""/>
        <dsp:cNvSpPr/>
      </dsp:nvSpPr>
      <dsp:spPr>
        <a:xfrm rot="5400000">
          <a:off x="1068198" y="2064758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7516B-E7AD-457A-B2A7-EE829B29FB63}">
      <dsp:nvSpPr>
        <dsp:cNvPr id="0" name=""/>
        <dsp:cNvSpPr/>
      </dsp:nvSpPr>
      <dsp:spPr>
        <a:xfrm>
          <a:off x="951" y="2286661"/>
          <a:ext cx="2282428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Rapid changes in healthcare policy and technology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25710" y="2311420"/>
        <a:ext cx="2232910" cy="795825"/>
      </dsp:txXfrm>
    </dsp:sp>
    <dsp:sp modelId="{11029DB7-A618-463F-9D08-A1AE6FDC5720}">
      <dsp:nvSpPr>
        <dsp:cNvPr id="0" name=""/>
        <dsp:cNvSpPr/>
      </dsp:nvSpPr>
      <dsp:spPr>
        <a:xfrm rot="5400000">
          <a:off x="1068198" y="3205972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73C77-479F-4D79-9E43-E2E64A06E830}">
      <dsp:nvSpPr>
        <dsp:cNvPr id="0" name=""/>
        <dsp:cNvSpPr/>
      </dsp:nvSpPr>
      <dsp:spPr>
        <a:xfrm>
          <a:off x="951" y="3427875"/>
          <a:ext cx="2282428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High-pressure environments leading to stress or burnout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25710" y="3452634"/>
        <a:ext cx="2232910" cy="795825"/>
      </dsp:txXfrm>
    </dsp:sp>
    <dsp:sp modelId="{6FB029EA-7BF6-4446-95F8-CDB3B2AC384C}">
      <dsp:nvSpPr>
        <dsp:cNvPr id="0" name=""/>
        <dsp:cNvSpPr/>
      </dsp:nvSpPr>
      <dsp:spPr>
        <a:xfrm rot="5400000">
          <a:off x="1068198" y="4347187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7C6B0-8BC3-4675-85AE-D961B7D3E478}">
      <dsp:nvSpPr>
        <dsp:cNvPr id="0" name=""/>
        <dsp:cNvSpPr/>
      </dsp:nvSpPr>
      <dsp:spPr>
        <a:xfrm>
          <a:off x="951" y="4569089"/>
          <a:ext cx="2282428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Experience undervalued compared to formal qualifications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25710" y="4593848"/>
        <a:ext cx="2232910" cy="795825"/>
      </dsp:txXfrm>
    </dsp:sp>
    <dsp:sp modelId="{841C91B2-5E6A-473E-A379-7B0F1BDB5F3C}">
      <dsp:nvSpPr>
        <dsp:cNvPr id="0" name=""/>
        <dsp:cNvSpPr/>
      </dsp:nvSpPr>
      <dsp:spPr>
        <a:xfrm>
          <a:off x="2756772" y="4233"/>
          <a:ext cx="2465022" cy="845343"/>
        </a:xfrm>
        <a:prstGeom prst="roundRect">
          <a:avLst>
            <a:gd name="adj" fmla="val 10000"/>
          </a:avLst>
        </a:prstGeom>
        <a:solidFill>
          <a:srgbClr val="00B050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 dirty="0">
              <a:latin typeface="+mj-lt"/>
            </a:rPr>
            <a:t>Related Strength &amp; Opportunity</a:t>
          </a:r>
          <a:endParaRPr lang="en-US" sz="1800" kern="1200" dirty="0">
            <a:latin typeface="+mj-lt"/>
          </a:endParaRPr>
        </a:p>
      </dsp:txBody>
      <dsp:txXfrm>
        <a:off x="2781531" y="28992"/>
        <a:ext cx="2415504" cy="795825"/>
      </dsp:txXfrm>
    </dsp:sp>
    <dsp:sp modelId="{BBC9B3C6-4221-447C-9CD4-ACFE53AB2C5D}">
      <dsp:nvSpPr>
        <dsp:cNvPr id="0" name=""/>
        <dsp:cNvSpPr/>
      </dsp:nvSpPr>
      <dsp:spPr>
        <a:xfrm rot="5400000">
          <a:off x="3915316" y="923544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60A54-0CCD-4682-BF3C-95AA57DC8C83}">
      <dsp:nvSpPr>
        <dsp:cNvPr id="0" name=""/>
        <dsp:cNvSpPr/>
      </dsp:nvSpPr>
      <dsp:spPr>
        <a:xfrm>
          <a:off x="2756772" y="1145447"/>
          <a:ext cx="2465022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10+ years of hands-on care experience and leadership during COVID-19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2781531" y="1170206"/>
        <a:ext cx="2415504" cy="795825"/>
      </dsp:txXfrm>
    </dsp:sp>
    <dsp:sp modelId="{74607557-A0E3-479A-B933-7EB4019AE023}">
      <dsp:nvSpPr>
        <dsp:cNvPr id="0" name=""/>
        <dsp:cNvSpPr/>
      </dsp:nvSpPr>
      <dsp:spPr>
        <a:xfrm rot="5400000">
          <a:off x="3915316" y="2064758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CB9570-3FF3-4974-9AF9-E78C1C1BC708}">
      <dsp:nvSpPr>
        <dsp:cNvPr id="0" name=""/>
        <dsp:cNvSpPr/>
      </dsp:nvSpPr>
      <dsp:spPr>
        <a:xfrm>
          <a:off x="2756772" y="2286661"/>
          <a:ext cx="2465022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Currently pursuing higher education and committed to learning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2781531" y="2311420"/>
        <a:ext cx="2415504" cy="795825"/>
      </dsp:txXfrm>
    </dsp:sp>
    <dsp:sp modelId="{C64421BE-BCD5-4413-A568-B0F767105D3C}">
      <dsp:nvSpPr>
        <dsp:cNvPr id="0" name=""/>
        <dsp:cNvSpPr/>
      </dsp:nvSpPr>
      <dsp:spPr>
        <a:xfrm rot="5400000">
          <a:off x="3915316" y="3205972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38729-B2DE-432C-9091-6B007C96FB3D}">
      <dsp:nvSpPr>
        <dsp:cNvPr id="0" name=""/>
        <dsp:cNvSpPr/>
      </dsp:nvSpPr>
      <dsp:spPr>
        <a:xfrm>
          <a:off x="2756772" y="3427875"/>
          <a:ext cx="2465022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Strong teamwork, time-management, and multilingual communication skills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2781531" y="3452634"/>
        <a:ext cx="2415504" cy="795825"/>
      </dsp:txXfrm>
    </dsp:sp>
    <dsp:sp modelId="{91968DCC-2ECC-4A25-B3F1-87D1FE8BE63B}">
      <dsp:nvSpPr>
        <dsp:cNvPr id="0" name=""/>
        <dsp:cNvSpPr/>
      </dsp:nvSpPr>
      <dsp:spPr>
        <a:xfrm rot="5400000">
          <a:off x="3915316" y="4347187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C88D06-9E88-4105-96E5-D61CB4D96568}">
      <dsp:nvSpPr>
        <dsp:cNvPr id="0" name=""/>
        <dsp:cNvSpPr/>
      </dsp:nvSpPr>
      <dsp:spPr>
        <a:xfrm>
          <a:off x="2756772" y="4569089"/>
          <a:ext cx="2465022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Opportunity to gain degree-level nursing qualification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2781531" y="4593848"/>
        <a:ext cx="2415504" cy="795825"/>
      </dsp:txXfrm>
    </dsp:sp>
    <dsp:sp modelId="{2A78E3DF-0F25-4FE4-9AAF-E39070E6FC0B}">
      <dsp:nvSpPr>
        <dsp:cNvPr id="0" name=""/>
        <dsp:cNvSpPr/>
      </dsp:nvSpPr>
      <dsp:spPr>
        <a:xfrm>
          <a:off x="5695187" y="4233"/>
          <a:ext cx="5486416" cy="8453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 dirty="0">
              <a:latin typeface="+mj-lt"/>
            </a:rPr>
            <a:t>How to Leverage It (Practical Example)</a:t>
          </a:r>
          <a:endParaRPr lang="en-US" sz="1800" kern="1200" dirty="0">
            <a:latin typeface="+mj-lt"/>
          </a:endParaRPr>
        </a:p>
      </dsp:txBody>
      <dsp:txXfrm>
        <a:off x="5719946" y="28992"/>
        <a:ext cx="5436898" cy="795825"/>
      </dsp:txXfrm>
    </dsp:sp>
    <dsp:sp modelId="{69607DEE-B12C-4FD2-BC67-A11D0D0EB100}">
      <dsp:nvSpPr>
        <dsp:cNvPr id="0" name=""/>
        <dsp:cNvSpPr/>
      </dsp:nvSpPr>
      <dsp:spPr>
        <a:xfrm rot="5400000">
          <a:off x="8364428" y="923544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84626-98B1-4BBB-A38E-29F3A16EC5F2}">
      <dsp:nvSpPr>
        <dsp:cNvPr id="0" name=""/>
        <dsp:cNvSpPr/>
      </dsp:nvSpPr>
      <dsp:spPr>
        <a:xfrm>
          <a:off x="5695187" y="1145447"/>
          <a:ext cx="5486416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Highlight extensive practical experience and leadership achievements in job applications and interviews to stand out from less experienced candidates (Shen and Tucker, 2024)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5719946" y="1170206"/>
        <a:ext cx="5436898" cy="795825"/>
      </dsp:txXfrm>
    </dsp:sp>
    <dsp:sp modelId="{9DDCCC64-5FEB-4C12-8B71-0A7FD0BFC36C}">
      <dsp:nvSpPr>
        <dsp:cNvPr id="0" name=""/>
        <dsp:cNvSpPr/>
      </dsp:nvSpPr>
      <dsp:spPr>
        <a:xfrm rot="5400000">
          <a:off x="8364428" y="2064758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A1E18-7C02-4AED-8EF4-AF306C684F87}">
      <dsp:nvSpPr>
        <dsp:cNvPr id="0" name=""/>
        <dsp:cNvSpPr/>
      </dsp:nvSpPr>
      <dsp:spPr>
        <a:xfrm>
          <a:off x="5695187" y="2286661"/>
          <a:ext cx="5486416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Stay updated through coursework and professional development modules; attend NHS and Care Quality Commission (CQC) webinars to keep skills current.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5719946" y="2311420"/>
        <a:ext cx="5436898" cy="795825"/>
      </dsp:txXfrm>
    </dsp:sp>
    <dsp:sp modelId="{75009155-5ECB-4A31-B8D8-D1B288E46A2D}">
      <dsp:nvSpPr>
        <dsp:cNvPr id="0" name=""/>
        <dsp:cNvSpPr/>
      </dsp:nvSpPr>
      <dsp:spPr>
        <a:xfrm rot="5400000">
          <a:off x="8364428" y="3205972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B3743-CCC9-4EE9-8AB3-D1642C1159F5}">
      <dsp:nvSpPr>
        <dsp:cNvPr id="0" name=""/>
        <dsp:cNvSpPr/>
      </dsp:nvSpPr>
      <dsp:spPr>
        <a:xfrm>
          <a:off x="5695187" y="3427875"/>
          <a:ext cx="5486416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Use communication and teamwork abilities to build supportive workplace relationships and share workload effectively. </a:t>
          </a:r>
          <a:r>
            <a:rPr lang="en-US" sz="1400" b="0" i="0" u="none" kern="1200" dirty="0" err="1">
              <a:solidFill>
                <a:schemeClr val="tx2"/>
              </a:solidFill>
              <a:latin typeface="+mj-lt"/>
            </a:rPr>
            <a:t>Practise</a:t>
          </a: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 mindfulness and reflective supervision (White, Humphreys and Oomens, 2024).</a:t>
          </a:r>
        </a:p>
      </dsp:txBody>
      <dsp:txXfrm>
        <a:off x="5719946" y="3452634"/>
        <a:ext cx="5436898" cy="795825"/>
      </dsp:txXfrm>
    </dsp:sp>
    <dsp:sp modelId="{37F8012A-93FF-4D96-A1C0-814859F08E4B}">
      <dsp:nvSpPr>
        <dsp:cNvPr id="0" name=""/>
        <dsp:cNvSpPr/>
      </dsp:nvSpPr>
      <dsp:spPr>
        <a:xfrm rot="5400000">
          <a:off x="8364428" y="4347187"/>
          <a:ext cx="147935" cy="147935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D54C96-C4B2-4650-852F-FBFAFA8301F8}">
      <dsp:nvSpPr>
        <dsp:cNvPr id="0" name=""/>
        <dsp:cNvSpPr/>
      </dsp:nvSpPr>
      <dsp:spPr>
        <a:xfrm>
          <a:off x="5695187" y="4569089"/>
          <a:ext cx="5486416" cy="845343"/>
        </a:xfrm>
        <a:prstGeom prst="roundRect">
          <a:avLst>
            <a:gd name="adj" fmla="val 10000"/>
          </a:avLst>
        </a:prstGeom>
        <a:solidFill>
          <a:schemeClr val="bg1"/>
        </a:solid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>
              <a:solidFill>
                <a:schemeClr val="tx2"/>
              </a:solidFill>
              <a:latin typeface="+mj-lt"/>
            </a:rPr>
            <a:t>Combine ongoing education with practical expertise to strengthen professional credibility and demonstrate both academic and experiential competence.</a:t>
          </a:r>
          <a:endParaRPr lang="en-US" sz="1400" kern="1200" dirty="0">
            <a:solidFill>
              <a:schemeClr val="tx2"/>
            </a:solidFill>
            <a:latin typeface="+mj-lt"/>
          </a:endParaRPr>
        </a:p>
      </dsp:txBody>
      <dsp:txXfrm>
        <a:off x="5719946" y="4593848"/>
        <a:ext cx="5436898" cy="7958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3F0B27-DB7A-4941-A40F-EF2913A98EEA}">
      <dsp:nvSpPr>
        <dsp:cNvPr id="0" name=""/>
        <dsp:cNvSpPr/>
      </dsp:nvSpPr>
      <dsp:spPr>
        <a:xfrm>
          <a:off x="3174" y="46142"/>
          <a:ext cx="1704777" cy="8229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>
              <a:latin typeface="+mj-lt"/>
            </a:rPr>
            <a:t>Goal</a:t>
          </a:r>
          <a:endParaRPr lang="en-US" sz="1800" kern="1200">
            <a:latin typeface="+mj-lt"/>
          </a:endParaRPr>
        </a:p>
      </dsp:txBody>
      <dsp:txXfrm>
        <a:off x="27278" y="70246"/>
        <a:ext cx="1656569" cy="774752"/>
      </dsp:txXfrm>
    </dsp:sp>
    <dsp:sp modelId="{D1D6D1A2-4B0C-4380-AB02-628FB6E8CF23}">
      <dsp:nvSpPr>
        <dsp:cNvPr id="0" name=""/>
        <dsp:cNvSpPr/>
      </dsp:nvSpPr>
      <dsp:spPr>
        <a:xfrm rot="5400000">
          <a:off x="818271" y="906394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E9EFD54-692C-4C34-8B97-91E575A57C50}">
      <dsp:nvSpPr>
        <dsp:cNvPr id="0" name=""/>
        <dsp:cNvSpPr/>
      </dsp:nvSpPr>
      <dsp:spPr>
        <a:xfrm>
          <a:off x="3174" y="1018270"/>
          <a:ext cx="1704777" cy="14630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kern="1200" dirty="0">
              <a:latin typeface="+mj-lt"/>
            </a:rPr>
            <a:t>Progress to a Nursing Degree</a:t>
          </a:r>
          <a:endParaRPr lang="en-US" sz="1600" kern="1200" dirty="0">
            <a:latin typeface="+mj-lt"/>
          </a:endParaRPr>
        </a:p>
      </dsp:txBody>
      <dsp:txXfrm>
        <a:off x="46025" y="1061121"/>
        <a:ext cx="1619075" cy="1377338"/>
      </dsp:txXfrm>
    </dsp:sp>
    <dsp:sp modelId="{D72914DD-BDE8-4F4F-B1A8-94A1EDA541B0}">
      <dsp:nvSpPr>
        <dsp:cNvPr id="0" name=""/>
        <dsp:cNvSpPr/>
      </dsp:nvSpPr>
      <dsp:spPr>
        <a:xfrm rot="5400000">
          <a:off x="818271" y="2518602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934F701-1FFC-41A8-9BB3-92ADAAE12DE7}">
      <dsp:nvSpPr>
        <dsp:cNvPr id="0" name=""/>
        <dsp:cNvSpPr/>
      </dsp:nvSpPr>
      <dsp:spPr>
        <a:xfrm>
          <a:off x="3174" y="2630478"/>
          <a:ext cx="1704777" cy="146304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kern="1200" dirty="0">
              <a:latin typeface="+mj-lt"/>
            </a:rPr>
            <a:t>Strengthen Clinical and Leadership Competence</a:t>
          </a:r>
          <a:endParaRPr lang="en-US" sz="1600" kern="1200" dirty="0">
            <a:latin typeface="+mj-lt"/>
          </a:endParaRPr>
        </a:p>
      </dsp:txBody>
      <dsp:txXfrm>
        <a:off x="46025" y="2673329"/>
        <a:ext cx="1619075" cy="1377338"/>
      </dsp:txXfrm>
    </dsp:sp>
    <dsp:sp modelId="{5173FE0F-263D-4662-81E1-A10EA937807D}">
      <dsp:nvSpPr>
        <dsp:cNvPr id="0" name=""/>
        <dsp:cNvSpPr/>
      </dsp:nvSpPr>
      <dsp:spPr>
        <a:xfrm rot="5400000">
          <a:off x="818271" y="4130811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8C4E14A-DF07-41BD-ADD9-FF035682DC04}">
      <dsp:nvSpPr>
        <dsp:cNvPr id="0" name=""/>
        <dsp:cNvSpPr/>
      </dsp:nvSpPr>
      <dsp:spPr>
        <a:xfrm>
          <a:off x="3174" y="4242687"/>
          <a:ext cx="1704777" cy="1463040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kern="1200" dirty="0">
              <a:latin typeface="+mj-lt"/>
            </a:rPr>
            <a:t>Maintain Wellbeing and Professional Growth</a:t>
          </a:r>
          <a:endParaRPr lang="en-US" sz="1600" kern="1200" dirty="0">
            <a:latin typeface="+mj-lt"/>
          </a:endParaRPr>
        </a:p>
      </dsp:txBody>
      <dsp:txXfrm>
        <a:off x="46025" y="4285538"/>
        <a:ext cx="1619075" cy="1377338"/>
      </dsp:txXfrm>
    </dsp:sp>
    <dsp:sp modelId="{288AEEA7-D559-4116-B296-BCE57ECF8A18}">
      <dsp:nvSpPr>
        <dsp:cNvPr id="0" name=""/>
        <dsp:cNvSpPr/>
      </dsp:nvSpPr>
      <dsp:spPr>
        <a:xfrm>
          <a:off x="1946621" y="46142"/>
          <a:ext cx="1704777" cy="822960"/>
        </a:xfrm>
        <a:prstGeom prst="roundRect">
          <a:avLst>
            <a:gd name="adj" fmla="val 10000"/>
          </a:avLst>
        </a:prstGeom>
        <a:solidFill>
          <a:srgbClr val="92D05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 dirty="0">
              <a:latin typeface="+mj-lt"/>
            </a:rPr>
            <a:t>Specific Actions</a:t>
          </a:r>
          <a:endParaRPr lang="en-US" sz="1800" kern="1200" dirty="0">
            <a:latin typeface="+mj-lt"/>
          </a:endParaRPr>
        </a:p>
      </dsp:txBody>
      <dsp:txXfrm>
        <a:off x="1970725" y="70246"/>
        <a:ext cx="1656569" cy="774752"/>
      </dsp:txXfrm>
    </dsp:sp>
    <dsp:sp modelId="{19546204-1A9E-462E-AE7C-D7BA2DE1277F}">
      <dsp:nvSpPr>
        <dsp:cNvPr id="0" name=""/>
        <dsp:cNvSpPr/>
      </dsp:nvSpPr>
      <dsp:spPr>
        <a:xfrm rot="5400000">
          <a:off x="2761718" y="906394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10BBA48-C0DF-49EC-8330-148F2850D181}">
      <dsp:nvSpPr>
        <dsp:cNvPr id="0" name=""/>
        <dsp:cNvSpPr/>
      </dsp:nvSpPr>
      <dsp:spPr>
        <a:xfrm>
          <a:off x="1946621" y="1018270"/>
          <a:ext cx="1704777" cy="146304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Complete Certificate of Higher Education (Health and Social Care) successfully.</a:t>
          </a:r>
          <a:endParaRPr lang="en-US" sz="1600" kern="1200" dirty="0">
            <a:latin typeface="+mj-lt"/>
          </a:endParaRPr>
        </a:p>
      </dsp:txBody>
      <dsp:txXfrm>
        <a:off x="1989472" y="1061121"/>
        <a:ext cx="1619075" cy="1377338"/>
      </dsp:txXfrm>
    </dsp:sp>
    <dsp:sp modelId="{A80DB7B1-A8CA-4595-BD44-43E02948E5A5}">
      <dsp:nvSpPr>
        <dsp:cNvPr id="0" name=""/>
        <dsp:cNvSpPr/>
      </dsp:nvSpPr>
      <dsp:spPr>
        <a:xfrm rot="5400000">
          <a:off x="2761718" y="2518602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DCAA531-6E6E-4BC3-B76D-095BC8247263}">
      <dsp:nvSpPr>
        <dsp:cNvPr id="0" name=""/>
        <dsp:cNvSpPr/>
      </dsp:nvSpPr>
      <dsp:spPr>
        <a:xfrm>
          <a:off x="1946621" y="2630478"/>
          <a:ext cx="1704777" cy="1463040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Take on mentoring and advanced care responsibilities at work.</a:t>
          </a:r>
          <a:endParaRPr lang="en-US" sz="1600" kern="1200" dirty="0">
            <a:latin typeface="+mj-lt"/>
          </a:endParaRPr>
        </a:p>
      </dsp:txBody>
      <dsp:txXfrm>
        <a:off x="1989472" y="2673329"/>
        <a:ext cx="1619075" cy="1377338"/>
      </dsp:txXfrm>
    </dsp:sp>
    <dsp:sp modelId="{6BEE783B-DFA0-48DE-AD7A-882479E9EB6B}">
      <dsp:nvSpPr>
        <dsp:cNvPr id="0" name=""/>
        <dsp:cNvSpPr/>
      </dsp:nvSpPr>
      <dsp:spPr>
        <a:xfrm rot="5400000">
          <a:off x="2761718" y="4130811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B245B87-72E9-4310-9F29-22EF00FB107C}">
      <dsp:nvSpPr>
        <dsp:cNvPr id="0" name=""/>
        <dsp:cNvSpPr/>
      </dsp:nvSpPr>
      <dsp:spPr>
        <a:xfrm>
          <a:off x="1946621" y="4242687"/>
          <a:ext cx="1704777" cy="14630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Implement self-care routines and join professional networks (RCN, NHS events).</a:t>
          </a:r>
          <a:endParaRPr lang="en-US" sz="1600" kern="1200" dirty="0">
            <a:latin typeface="+mj-lt"/>
          </a:endParaRPr>
        </a:p>
      </dsp:txBody>
      <dsp:txXfrm>
        <a:off x="1989472" y="4285538"/>
        <a:ext cx="1619075" cy="1377338"/>
      </dsp:txXfrm>
    </dsp:sp>
    <dsp:sp modelId="{0091B185-4C2B-4176-B2FD-CD44CB67314E}">
      <dsp:nvSpPr>
        <dsp:cNvPr id="0" name=""/>
        <dsp:cNvSpPr/>
      </dsp:nvSpPr>
      <dsp:spPr>
        <a:xfrm>
          <a:off x="3890068" y="46142"/>
          <a:ext cx="1704777" cy="8229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 dirty="0">
              <a:latin typeface="+mj-lt"/>
            </a:rPr>
            <a:t>Measurable Outcomes</a:t>
          </a:r>
          <a:endParaRPr lang="en-US" sz="1800" kern="1200" dirty="0">
            <a:latin typeface="+mj-lt"/>
          </a:endParaRPr>
        </a:p>
      </dsp:txBody>
      <dsp:txXfrm>
        <a:off x="3914172" y="70246"/>
        <a:ext cx="1656569" cy="774752"/>
      </dsp:txXfrm>
    </dsp:sp>
    <dsp:sp modelId="{067A2A6B-A6E4-4CC6-8A56-761EFD308C62}">
      <dsp:nvSpPr>
        <dsp:cNvPr id="0" name=""/>
        <dsp:cNvSpPr/>
      </dsp:nvSpPr>
      <dsp:spPr>
        <a:xfrm rot="5400000">
          <a:off x="4705165" y="906394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1D3B2C-DE15-4DC3-9210-BC69DFE88C8D}">
      <dsp:nvSpPr>
        <dsp:cNvPr id="0" name=""/>
        <dsp:cNvSpPr/>
      </dsp:nvSpPr>
      <dsp:spPr>
        <a:xfrm>
          <a:off x="3890068" y="1018270"/>
          <a:ext cx="1704777" cy="146304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Achieve Merit or above and secure entry into a nursing degree.</a:t>
          </a:r>
          <a:endParaRPr lang="en-US" sz="1600" kern="1200" dirty="0">
            <a:latin typeface="+mj-lt"/>
          </a:endParaRPr>
        </a:p>
      </dsp:txBody>
      <dsp:txXfrm>
        <a:off x="3932919" y="1061121"/>
        <a:ext cx="1619075" cy="1377338"/>
      </dsp:txXfrm>
    </dsp:sp>
    <dsp:sp modelId="{AF9DE357-1E7F-435B-9467-7E44B6768D68}">
      <dsp:nvSpPr>
        <dsp:cNvPr id="0" name=""/>
        <dsp:cNvSpPr/>
      </dsp:nvSpPr>
      <dsp:spPr>
        <a:xfrm rot="5400000">
          <a:off x="4705165" y="2518602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9C4A1C-80B9-4C9D-967B-9FFB6ABFBE19}">
      <dsp:nvSpPr>
        <dsp:cNvPr id="0" name=""/>
        <dsp:cNvSpPr/>
      </dsp:nvSpPr>
      <dsp:spPr>
        <a:xfrm>
          <a:off x="3890068" y="2630478"/>
          <a:ext cx="1704777" cy="1463040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Positive supervisor evaluations and documented new competencies.</a:t>
          </a:r>
          <a:endParaRPr lang="en-US" sz="1600" kern="1200" dirty="0">
            <a:latin typeface="+mj-lt"/>
          </a:endParaRPr>
        </a:p>
      </dsp:txBody>
      <dsp:txXfrm>
        <a:off x="3932919" y="2673329"/>
        <a:ext cx="1619075" cy="1377338"/>
      </dsp:txXfrm>
    </dsp:sp>
    <dsp:sp modelId="{C3FCBED2-5879-478C-AC67-800EF5A8E0C6}">
      <dsp:nvSpPr>
        <dsp:cNvPr id="0" name=""/>
        <dsp:cNvSpPr/>
      </dsp:nvSpPr>
      <dsp:spPr>
        <a:xfrm rot="5400000">
          <a:off x="4705165" y="4130811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E380F7-6F48-46D2-AB44-425D803E1BEE}">
      <dsp:nvSpPr>
        <dsp:cNvPr id="0" name=""/>
        <dsp:cNvSpPr/>
      </dsp:nvSpPr>
      <dsp:spPr>
        <a:xfrm>
          <a:off x="3890068" y="4242687"/>
          <a:ext cx="1704777" cy="146304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Consistent attendance, reduced stress, participation in ≥2 events/workshops.</a:t>
          </a:r>
          <a:endParaRPr lang="en-US" sz="1600" kern="1200" dirty="0">
            <a:latin typeface="+mj-lt"/>
          </a:endParaRPr>
        </a:p>
      </dsp:txBody>
      <dsp:txXfrm>
        <a:off x="3932919" y="4285538"/>
        <a:ext cx="1619075" cy="1377338"/>
      </dsp:txXfrm>
    </dsp:sp>
    <dsp:sp modelId="{075FC993-CE2C-4666-9709-FA7F3B133A45}">
      <dsp:nvSpPr>
        <dsp:cNvPr id="0" name=""/>
        <dsp:cNvSpPr/>
      </dsp:nvSpPr>
      <dsp:spPr>
        <a:xfrm>
          <a:off x="5833514" y="46142"/>
          <a:ext cx="1704777" cy="8229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 dirty="0">
              <a:latin typeface="+mj-lt"/>
            </a:rPr>
            <a:t>Achievable Steps</a:t>
          </a:r>
          <a:endParaRPr lang="en-US" sz="1800" kern="1200" dirty="0">
            <a:latin typeface="+mj-lt"/>
          </a:endParaRPr>
        </a:p>
      </dsp:txBody>
      <dsp:txXfrm>
        <a:off x="5857618" y="70246"/>
        <a:ext cx="1656569" cy="774752"/>
      </dsp:txXfrm>
    </dsp:sp>
    <dsp:sp modelId="{4374A83E-6051-4E82-9A4A-F96B2ECEBDFA}">
      <dsp:nvSpPr>
        <dsp:cNvPr id="0" name=""/>
        <dsp:cNvSpPr/>
      </dsp:nvSpPr>
      <dsp:spPr>
        <a:xfrm rot="5400000">
          <a:off x="6648611" y="906394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C185358-66E3-4781-9CAB-D7BDD6CB2C24}">
      <dsp:nvSpPr>
        <dsp:cNvPr id="0" name=""/>
        <dsp:cNvSpPr/>
      </dsp:nvSpPr>
      <dsp:spPr>
        <a:xfrm>
          <a:off x="5833514" y="1018270"/>
          <a:ext cx="1704777" cy="1463040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Attend all classes, use academic support, engage in study groups.</a:t>
          </a:r>
          <a:endParaRPr lang="en-US" sz="1600" kern="1200" dirty="0">
            <a:latin typeface="+mj-lt"/>
          </a:endParaRPr>
        </a:p>
      </dsp:txBody>
      <dsp:txXfrm>
        <a:off x="5876365" y="1061121"/>
        <a:ext cx="1619075" cy="1377338"/>
      </dsp:txXfrm>
    </dsp:sp>
    <dsp:sp modelId="{89C7C4A0-C9C8-42EB-B7FF-54D87AF7E5FF}">
      <dsp:nvSpPr>
        <dsp:cNvPr id="0" name=""/>
        <dsp:cNvSpPr/>
      </dsp:nvSpPr>
      <dsp:spPr>
        <a:xfrm rot="5400000">
          <a:off x="6648611" y="2518602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28627CA-DCAB-484B-A39B-AA87925500D4}">
      <dsp:nvSpPr>
        <dsp:cNvPr id="0" name=""/>
        <dsp:cNvSpPr/>
      </dsp:nvSpPr>
      <dsp:spPr>
        <a:xfrm>
          <a:off x="5833514" y="2630478"/>
          <a:ext cx="1704777" cy="14630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Shadow senior nurses, volunteer for new clinical tasks, record CPD activities.</a:t>
          </a:r>
          <a:endParaRPr lang="en-US" sz="1600" kern="1200" dirty="0">
            <a:latin typeface="+mj-lt"/>
          </a:endParaRPr>
        </a:p>
      </dsp:txBody>
      <dsp:txXfrm>
        <a:off x="5876365" y="2673329"/>
        <a:ext cx="1619075" cy="1377338"/>
      </dsp:txXfrm>
    </dsp:sp>
    <dsp:sp modelId="{FB5191B0-6655-4C71-ACBE-850A3C3B246C}">
      <dsp:nvSpPr>
        <dsp:cNvPr id="0" name=""/>
        <dsp:cNvSpPr/>
      </dsp:nvSpPr>
      <dsp:spPr>
        <a:xfrm rot="5400000">
          <a:off x="6648611" y="4130811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03CB77-4E37-42E0-A5B8-B04F041C674D}">
      <dsp:nvSpPr>
        <dsp:cNvPr id="0" name=""/>
        <dsp:cNvSpPr/>
      </dsp:nvSpPr>
      <dsp:spPr>
        <a:xfrm>
          <a:off x="5833514" y="4242687"/>
          <a:ext cx="1704777" cy="146304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Schedule breaks, </a:t>
          </a:r>
          <a:r>
            <a:rPr lang="en-US" sz="1600" b="0" i="0" u="none" kern="1200" dirty="0" err="1">
              <a:latin typeface="+mj-lt"/>
            </a:rPr>
            <a:t>practise</a:t>
          </a:r>
          <a:r>
            <a:rPr lang="en-US" sz="1600" b="0" i="0" u="none" kern="1200" dirty="0">
              <a:latin typeface="+mj-lt"/>
            </a:rPr>
            <a:t> reflective supervision, attend webinars.</a:t>
          </a:r>
          <a:endParaRPr lang="en-US" sz="1600" kern="1200" dirty="0">
            <a:latin typeface="+mj-lt"/>
          </a:endParaRPr>
        </a:p>
      </dsp:txBody>
      <dsp:txXfrm>
        <a:off x="5876365" y="4285538"/>
        <a:ext cx="1619075" cy="1377338"/>
      </dsp:txXfrm>
    </dsp:sp>
    <dsp:sp modelId="{EA323520-0CC2-444B-A658-E4FFFAB4FB32}">
      <dsp:nvSpPr>
        <dsp:cNvPr id="0" name=""/>
        <dsp:cNvSpPr/>
      </dsp:nvSpPr>
      <dsp:spPr>
        <a:xfrm>
          <a:off x="7776961" y="46142"/>
          <a:ext cx="1704777" cy="8229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 dirty="0">
              <a:latin typeface="+mj-lt"/>
            </a:rPr>
            <a:t>Relevant to Career</a:t>
          </a:r>
          <a:endParaRPr lang="en-US" sz="1800" kern="1200" dirty="0">
            <a:latin typeface="+mj-lt"/>
          </a:endParaRPr>
        </a:p>
      </dsp:txBody>
      <dsp:txXfrm>
        <a:off x="7801065" y="70246"/>
        <a:ext cx="1656569" cy="774752"/>
      </dsp:txXfrm>
    </dsp:sp>
    <dsp:sp modelId="{DB3F1100-910F-4EE2-93E6-04C01CBA1791}">
      <dsp:nvSpPr>
        <dsp:cNvPr id="0" name=""/>
        <dsp:cNvSpPr/>
      </dsp:nvSpPr>
      <dsp:spPr>
        <a:xfrm rot="5400000">
          <a:off x="8592058" y="906394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0DC923C-4204-4525-B79D-146574D6F854}">
      <dsp:nvSpPr>
        <dsp:cNvPr id="0" name=""/>
        <dsp:cNvSpPr/>
      </dsp:nvSpPr>
      <dsp:spPr>
        <a:xfrm>
          <a:off x="7776961" y="1018270"/>
          <a:ext cx="1704777" cy="1463040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Provides required qualifications for professional registration.</a:t>
          </a:r>
          <a:endParaRPr lang="en-US" sz="1600" kern="1200" dirty="0">
            <a:latin typeface="+mj-lt"/>
          </a:endParaRPr>
        </a:p>
      </dsp:txBody>
      <dsp:txXfrm>
        <a:off x="7819812" y="1061121"/>
        <a:ext cx="1619075" cy="1377338"/>
      </dsp:txXfrm>
    </dsp:sp>
    <dsp:sp modelId="{2934EB95-73FB-4C87-91FF-49152535E82E}">
      <dsp:nvSpPr>
        <dsp:cNvPr id="0" name=""/>
        <dsp:cNvSpPr/>
      </dsp:nvSpPr>
      <dsp:spPr>
        <a:xfrm rot="5400000">
          <a:off x="8592058" y="2518602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4DA7A4F-9E90-4ADC-A4ED-1E08F46F22D4}">
      <dsp:nvSpPr>
        <dsp:cNvPr id="0" name=""/>
        <dsp:cNvSpPr/>
      </dsp:nvSpPr>
      <dsp:spPr>
        <a:xfrm>
          <a:off x="7776961" y="2630478"/>
          <a:ext cx="1704777" cy="146304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Builds leadership and practical skills for Band 5 nursing roles.</a:t>
          </a:r>
          <a:endParaRPr lang="en-US" sz="1600" kern="1200" dirty="0">
            <a:latin typeface="+mj-lt"/>
          </a:endParaRPr>
        </a:p>
      </dsp:txBody>
      <dsp:txXfrm>
        <a:off x="7819812" y="2673329"/>
        <a:ext cx="1619075" cy="1377338"/>
      </dsp:txXfrm>
    </dsp:sp>
    <dsp:sp modelId="{6FC8A654-9BCB-4C19-917B-C5C72A605FA2}">
      <dsp:nvSpPr>
        <dsp:cNvPr id="0" name=""/>
        <dsp:cNvSpPr/>
      </dsp:nvSpPr>
      <dsp:spPr>
        <a:xfrm rot="5400000">
          <a:off x="8592058" y="4130811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5B7F442-9AF3-42BC-8B48-4058EA7EEB9B}">
      <dsp:nvSpPr>
        <dsp:cNvPr id="0" name=""/>
        <dsp:cNvSpPr/>
      </dsp:nvSpPr>
      <dsp:spPr>
        <a:xfrm>
          <a:off x="7776961" y="4242687"/>
          <a:ext cx="1704777" cy="1463040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Supports sustainable performance and awareness of sector trends.</a:t>
          </a:r>
          <a:endParaRPr lang="en-US" sz="1600" kern="1200" dirty="0">
            <a:latin typeface="+mj-lt"/>
          </a:endParaRPr>
        </a:p>
      </dsp:txBody>
      <dsp:txXfrm>
        <a:off x="7819812" y="4285538"/>
        <a:ext cx="1619075" cy="1377338"/>
      </dsp:txXfrm>
    </dsp:sp>
    <dsp:sp modelId="{59B6DD42-7988-4EB1-9371-4DCE51B45295}">
      <dsp:nvSpPr>
        <dsp:cNvPr id="0" name=""/>
        <dsp:cNvSpPr/>
      </dsp:nvSpPr>
      <dsp:spPr>
        <a:xfrm>
          <a:off x="9720408" y="46142"/>
          <a:ext cx="1704777" cy="8229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u="none" kern="1200">
              <a:latin typeface="+mj-lt"/>
            </a:rPr>
            <a:t>Time-Bound</a:t>
          </a:r>
          <a:endParaRPr lang="en-US" sz="1800" kern="1200">
            <a:latin typeface="+mj-lt"/>
          </a:endParaRPr>
        </a:p>
      </dsp:txBody>
      <dsp:txXfrm>
        <a:off x="9744512" y="70246"/>
        <a:ext cx="1656569" cy="774752"/>
      </dsp:txXfrm>
    </dsp:sp>
    <dsp:sp modelId="{A5024E34-C951-4D20-9D2D-57F15F7ECDFA}">
      <dsp:nvSpPr>
        <dsp:cNvPr id="0" name=""/>
        <dsp:cNvSpPr/>
      </dsp:nvSpPr>
      <dsp:spPr>
        <a:xfrm rot="5400000">
          <a:off x="10535505" y="906394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D35180-1B71-4843-ADBC-8A97BCD5568B}">
      <dsp:nvSpPr>
        <dsp:cNvPr id="0" name=""/>
        <dsp:cNvSpPr/>
      </dsp:nvSpPr>
      <dsp:spPr>
        <a:xfrm>
          <a:off x="9720408" y="1018270"/>
          <a:ext cx="1704777" cy="14630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Within 12 months.</a:t>
          </a:r>
          <a:endParaRPr lang="en-US" sz="1600" kern="1200" dirty="0">
            <a:latin typeface="+mj-lt"/>
          </a:endParaRPr>
        </a:p>
      </dsp:txBody>
      <dsp:txXfrm>
        <a:off x="9763259" y="1061121"/>
        <a:ext cx="1619075" cy="1377338"/>
      </dsp:txXfrm>
    </dsp:sp>
    <dsp:sp modelId="{C6F598D6-597F-442A-9642-6B7F6B38F9A6}">
      <dsp:nvSpPr>
        <dsp:cNvPr id="0" name=""/>
        <dsp:cNvSpPr/>
      </dsp:nvSpPr>
      <dsp:spPr>
        <a:xfrm rot="5400000">
          <a:off x="10535505" y="2518602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939BDD-2D8C-4A26-B136-BEE297FFCBAA}">
      <dsp:nvSpPr>
        <dsp:cNvPr id="0" name=""/>
        <dsp:cNvSpPr/>
      </dsp:nvSpPr>
      <dsp:spPr>
        <a:xfrm>
          <a:off x="9720408" y="2630478"/>
          <a:ext cx="1704777" cy="146304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Ongoing over 12 months.</a:t>
          </a:r>
          <a:endParaRPr lang="en-US" sz="1600" kern="1200" dirty="0">
            <a:latin typeface="+mj-lt"/>
          </a:endParaRPr>
        </a:p>
      </dsp:txBody>
      <dsp:txXfrm>
        <a:off x="9763259" y="2673329"/>
        <a:ext cx="1619075" cy="1377338"/>
      </dsp:txXfrm>
    </dsp:sp>
    <dsp:sp modelId="{BFCE9B32-3FBC-4AE3-9AB7-6B021D848FA1}">
      <dsp:nvSpPr>
        <dsp:cNvPr id="0" name=""/>
        <dsp:cNvSpPr/>
      </dsp:nvSpPr>
      <dsp:spPr>
        <a:xfrm rot="5400000">
          <a:off x="10535505" y="4130811"/>
          <a:ext cx="74584" cy="7458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986B4F5-F043-4BEC-B650-4C70E323DF9C}">
      <dsp:nvSpPr>
        <dsp:cNvPr id="0" name=""/>
        <dsp:cNvSpPr/>
      </dsp:nvSpPr>
      <dsp:spPr>
        <a:xfrm>
          <a:off x="9720408" y="4242687"/>
          <a:ext cx="1704777" cy="1463040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+mj-lt"/>
            </a:rPr>
            <a:t>Continuous; reviewed every 3 months.</a:t>
          </a:r>
          <a:endParaRPr lang="en-US" sz="1600" kern="1200" dirty="0">
            <a:latin typeface="+mj-lt"/>
          </a:endParaRPr>
        </a:p>
      </dsp:txBody>
      <dsp:txXfrm>
        <a:off x="9763259" y="4285538"/>
        <a:ext cx="1619075" cy="13773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018837-64B5-4E20-83A5-89B993CB3C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C2A4FB-A56B-4413-A08B-0E9894B98B4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48B25D-8766-427E-8C9E-4845048D8DFC}" type="datetimeFigureOut">
              <a:rPr lang="en-US" smtClean="0"/>
              <a:t>10/20/2025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77F36-950D-4655-BC4A-F80BE1DBF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246FD-229D-4B04-9855-212AD8D784A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A8A28B-0568-4092-BB1A-13C9B073E3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52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F439B-391B-4B41-826A-951FCF412C34}" type="datetimeFigureOut">
              <a:rPr lang="en-US" smtClean="0"/>
              <a:t>10/20/2025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FA0038-7055-434C-B6C4-B8C69565C60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864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664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95AFAA-7E0F-5C5C-3784-509B5CA5B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1169A7-388E-3C07-32DE-B989BE2327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E024B1-0873-2FC5-D991-ACD221DC56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FB0D9D-435D-34F0-E45A-75F09E4E2C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901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55A715-0AB9-C168-047D-018FBFA8C5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ADD970-9870-5EB0-AE1A-9A453FBCA9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0152F5-B5AE-6947-1E25-4ABD61F9FA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2638CA-1682-1CAE-B098-F830667419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68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655077"/>
            <a:ext cx="6548438" cy="2831323"/>
          </a:xfrm>
        </p:spPr>
        <p:txBody>
          <a:bodyPr anchor="b">
            <a:noAutofit/>
          </a:bodyPr>
          <a:lstStyle>
            <a:lvl1pPr>
              <a:defRPr sz="8000"/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60D9A71-4723-318F-C9C2-A78E2B694A7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9BF2D20-DAE2-42DC-9AB8-77B7B38D73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8200" y="0"/>
            <a:ext cx="11353800" cy="5791201"/>
          </a:xfrm>
          <a:custGeom>
            <a:avLst/>
            <a:gdLst>
              <a:gd name="connsiteX0" fmla="*/ 1 w 11353800"/>
              <a:gd name="connsiteY0" fmla="*/ 5791200 h 5791201"/>
              <a:gd name="connsiteX1" fmla="*/ 6662737 w 11353800"/>
              <a:gd name="connsiteY1" fmla="*/ 5791200 h 5791201"/>
              <a:gd name="connsiteX2" fmla="*/ 6662737 w 11353800"/>
              <a:gd name="connsiteY2" fmla="*/ 5791201 h 5791201"/>
              <a:gd name="connsiteX3" fmla="*/ 1 w 11353800"/>
              <a:gd name="connsiteY3" fmla="*/ 5791201 h 5791201"/>
              <a:gd name="connsiteX4" fmla="*/ 0 w 11353800"/>
              <a:gd name="connsiteY4" fmla="*/ 0 h 5791201"/>
              <a:gd name="connsiteX5" fmla="*/ 11353800 w 11353800"/>
              <a:gd name="connsiteY5" fmla="*/ 0 h 5791201"/>
              <a:gd name="connsiteX6" fmla="*/ 11353800 w 11353800"/>
              <a:gd name="connsiteY6" fmla="*/ 5791200 h 5791201"/>
              <a:gd name="connsiteX7" fmla="*/ 6662737 w 11353800"/>
              <a:gd name="connsiteY7" fmla="*/ 5791200 h 5791201"/>
              <a:gd name="connsiteX8" fmla="*/ 6662737 w 11353800"/>
              <a:gd name="connsiteY8" fmla="*/ 2531373 h 5791201"/>
              <a:gd name="connsiteX9" fmla="*/ 1 w 11353800"/>
              <a:gd name="connsiteY9" fmla="*/ 2531373 h 5791201"/>
              <a:gd name="connsiteX10" fmla="*/ 1 w 11353800"/>
              <a:gd name="connsiteY10" fmla="*/ 5791200 h 5791201"/>
              <a:gd name="connsiteX11" fmla="*/ 0 w 11353800"/>
              <a:gd name="connsiteY11" fmla="*/ 5791200 h 57912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353800" h="5791201">
                <a:moveTo>
                  <a:pt x="1" y="5791200"/>
                </a:moveTo>
                <a:lnTo>
                  <a:pt x="6662737" y="5791200"/>
                </a:lnTo>
                <a:lnTo>
                  <a:pt x="6662737" y="5791201"/>
                </a:lnTo>
                <a:lnTo>
                  <a:pt x="1" y="5791201"/>
                </a:lnTo>
                <a:close/>
                <a:moveTo>
                  <a:pt x="0" y="0"/>
                </a:moveTo>
                <a:lnTo>
                  <a:pt x="11353800" y="0"/>
                </a:lnTo>
                <a:lnTo>
                  <a:pt x="11353800" y="5791200"/>
                </a:lnTo>
                <a:lnTo>
                  <a:pt x="6662737" y="5791200"/>
                </a:lnTo>
                <a:lnTo>
                  <a:pt x="6662737" y="2531373"/>
                </a:lnTo>
                <a:lnTo>
                  <a:pt x="1" y="2531373"/>
                </a:lnTo>
                <a:lnTo>
                  <a:pt x="1" y="5791200"/>
                </a:lnTo>
                <a:lnTo>
                  <a:pt x="0" y="57912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5486400"/>
            <a:ext cx="6548438" cy="304801"/>
          </a:xfrm>
        </p:spPr>
        <p:txBody>
          <a:bodyPr>
            <a:normAutofit/>
          </a:bodyPr>
          <a:lstStyle>
            <a:lvl1pPr marL="0" indent="0">
              <a:buNone/>
              <a:defRPr sz="1600" spc="300"/>
            </a:lvl1pPr>
          </a:lstStyle>
          <a:p>
            <a:pPr lvl="0"/>
            <a:r>
              <a:rPr lang="en-US" dirty="0"/>
              <a:t>WEBSITE GOES HERE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997E42D-5E17-7C76-9F7D-0B1EC402C33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1399467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EA8FB924-7820-A342-A545-0DFCE2908E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0"/>
            <a:ext cx="1136015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5451231 h 6858000"/>
              <a:gd name="connsiteX5" fmla="*/ 6277708 w 12192000"/>
              <a:gd name="connsiteY5" fmla="*/ 5451231 h 6858000"/>
              <a:gd name="connsiteX6" fmla="*/ 6277708 w 12192000"/>
              <a:gd name="connsiteY6" fmla="*/ 1481138 h 6858000"/>
              <a:gd name="connsiteX7" fmla="*/ 0 w 12192000"/>
              <a:gd name="connsiteY7" fmla="*/ 148113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451231"/>
                </a:lnTo>
                <a:lnTo>
                  <a:pt x="6277708" y="5451231"/>
                </a:lnTo>
                <a:lnTo>
                  <a:pt x="6277708" y="1481138"/>
                </a:lnTo>
                <a:lnTo>
                  <a:pt x="0" y="148113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6BA20-74C4-B146-8DF6-85C573E19D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8373" y="1488558"/>
            <a:ext cx="5445858" cy="27046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89FC2C-42AA-424F-9223-5F73B95D7C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8373" y="4220187"/>
            <a:ext cx="5445858" cy="1223684"/>
          </a:xfrm>
        </p:spPr>
        <p:txBody>
          <a:bodyPr>
            <a:normAutofit/>
          </a:bodyPr>
          <a:lstStyle>
            <a:lvl1pPr marL="0" indent="0">
              <a:buNone/>
              <a:defRPr sz="1800" b="0" i="0" spc="300">
                <a:solidFill>
                  <a:schemeClr val="tx1"/>
                </a:solidFill>
                <a:latin typeface="+mn-lt"/>
                <a:cs typeface="Gill Sans Light" panose="020B0302020104020203" pitchFamily="34" charset="-79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7F4DAD80-935E-1259-8337-9302BCD9A32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C3A7E5-67D2-51AE-C09E-4EB06E74959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1132737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80C00A69-6129-E54C-B138-69D96462CE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6682850 w 12192000"/>
              <a:gd name="connsiteY3" fmla="*/ 6858000 h 6858000"/>
              <a:gd name="connsiteX4" fmla="*/ 6682850 w 12192000"/>
              <a:gd name="connsiteY4" fmla="*/ 3259237 h 6858000"/>
              <a:gd name="connsiteX5" fmla="*/ 838200 w 12192000"/>
              <a:gd name="connsiteY5" fmla="*/ 3259237 h 6858000"/>
              <a:gd name="connsiteX6" fmla="*/ 8382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6682850" y="6858000"/>
                </a:lnTo>
                <a:lnTo>
                  <a:pt x="6682850" y="3259237"/>
                </a:lnTo>
                <a:lnTo>
                  <a:pt x="838200" y="3259237"/>
                </a:lnTo>
                <a:lnTo>
                  <a:pt x="838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t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D985175C-7C48-9449-9A0A-088E9BCAE9B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8373" y="3259237"/>
            <a:ext cx="5445858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44F669B5-8A24-5846-82A0-51E5506817F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8373" y="6138962"/>
            <a:ext cx="5445858" cy="580815"/>
          </a:xfrm>
        </p:spPr>
        <p:txBody>
          <a:bodyPr>
            <a:normAutofit/>
          </a:bodyPr>
          <a:lstStyle>
            <a:lvl1pPr marL="0" indent="0">
              <a:buNone/>
              <a:defRPr sz="1800" b="0" i="0" spc="300">
                <a:solidFill>
                  <a:schemeClr val="tx2"/>
                </a:solidFill>
                <a:latin typeface="+mn-lt"/>
                <a:cs typeface="Gill Sans Light" panose="020B0302020104020203" pitchFamily="34" charset="-79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341788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838200" y="0"/>
            <a:ext cx="5257800" cy="6858000"/>
          </a:xfr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5CDB5228-26E3-B388-99AB-D6E28F6ED61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CDB750-8624-CF47-B512-2548F394EBC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1437461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9295395-4EC9-4A2A-A4BF-5B0E3F1E907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38200" y="0"/>
            <a:ext cx="11353800" cy="6858000"/>
          </a:xfrm>
          <a:custGeom>
            <a:avLst/>
            <a:gdLst>
              <a:gd name="connsiteX0" fmla="*/ 0 w 11353800"/>
              <a:gd name="connsiteY0" fmla="*/ 0 h 6858000"/>
              <a:gd name="connsiteX1" fmla="*/ 11353800 w 11353800"/>
              <a:gd name="connsiteY1" fmla="*/ 0 h 6858000"/>
              <a:gd name="connsiteX2" fmla="*/ 11353800 w 11353800"/>
              <a:gd name="connsiteY2" fmla="*/ 4947138 h 6858000"/>
              <a:gd name="connsiteX3" fmla="*/ 7133492 w 11353800"/>
              <a:gd name="connsiteY3" fmla="*/ 4947138 h 6858000"/>
              <a:gd name="connsiteX4" fmla="*/ 7133492 w 11353800"/>
              <a:gd name="connsiteY4" fmla="*/ 6858000 h 6858000"/>
              <a:gd name="connsiteX5" fmla="*/ 0 w 113538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353800" h="6858000">
                <a:moveTo>
                  <a:pt x="0" y="0"/>
                </a:moveTo>
                <a:lnTo>
                  <a:pt x="11353800" y="0"/>
                </a:lnTo>
                <a:lnTo>
                  <a:pt x="11353800" y="4947138"/>
                </a:lnTo>
                <a:lnTo>
                  <a:pt x="7133492" y="4947138"/>
                </a:lnTo>
                <a:lnTo>
                  <a:pt x="713349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6DA884-7C48-8D49-9DFE-4CE990C95A0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281989" y="5829950"/>
            <a:ext cx="3558320" cy="628650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200"/>
            </a:lvl1pPr>
            <a:lvl2pPr marL="457200" indent="0">
              <a:buNone/>
              <a:defRPr sz="900"/>
            </a:lvl2pPr>
            <a:lvl3pPr marL="914400" indent="0">
              <a:buNone/>
              <a:defRPr sz="800"/>
            </a:lvl3pPr>
            <a:lvl4pPr marL="1371600" indent="0">
              <a:buNone/>
              <a:defRPr sz="700"/>
            </a:lvl4pPr>
            <a:lvl5pPr marL="1828800" indent="0">
              <a:buNone/>
              <a:defRPr sz="700"/>
            </a:lvl5pPr>
          </a:lstStyle>
          <a:p>
            <a:pPr lvl="0"/>
            <a:r>
              <a:rPr lang="en-US" dirty="0"/>
              <a:t>Caption Goes Here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EFCCE50-D1A9-1249-AF64-BA06424C80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96179" y="5250600"/>
            <a:ext cx="3545503" cy="564335"/>
          </a:xfrm>
        </p:spPr>
        <p:txBody>
          <a:bodyPr>
            <a:normAutofit/>
          </a:bodyPr>
          <a:lstStyle>
            <a:lvl1pPr algn="ctr">
              <a:defRPr sz="2800"/>
            </a:lvl1pPr>
          </a:lstStyle>
          <a:p>
            <a:r>
              <a:rPr lang="en-US" dirty="0"/>
              <a:t>TITLE GOES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456811-6AF7-0E20-D7FA-553D839C0B7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314A5E-0111-C20E-9AD9-4CAB4D23DBE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15652620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71C3BC6-F801-857C-8E0C-7DDA360BC9F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8200" y="2627"/>
            <a:ext cx="11353799" cy="4631365"/>
          </a:xfrm>
          <a:custGeom>
            <a:avLst/>
            <a:gdLst>
              <a:gd name="connsiteX0" fmla="*/ 0 w 11353799"/>
              <a:gd name="connsiteY0" fmla="*/ 0 h 4631365"/>
              <a:gd name="connsiteX1" fmla="*/ 11353799 w 11353799"/>
              <a:gd name="connsiteY1" fmla="*/ 0 h 4631365"/>
              <a:gd name="connsiteX2" fmla="*/ 11353799 w 11353799"/>
              <a:gd name="connsiteY2" fmla="*/ 4631365 h 4631365"/>
              <a:gd name="connsiteX3" fmla="*/ 10892905 w 11353799"/>
              <a:gd name="connsiteY3" fmla="*/ 4631365 h 4631365"/>
              <a:gd name="connsiteX4" fmla="*/ 10892905 w 11353799"/>
              <a:gd name="connsiteY4" fmla="*/ 1965657 h 4631365"/>
              <a:gd name="connsiteX5" fmla="*/ 5773993 w 11353799"/>
              <a:gd name="connsiteY5" fmla="*/ 1965657 h 4631365"/>
              <a:gd name="connsiteX6" fmla="*/ 5773993 w 11353799"/>
              <a:gd name="connsiteY6" fmla="*/ 4631365 h 4631365"/>
              <a:gd name="connsiteX7" fmla="*/ 5118912 w 11353799"/>
              <a:gd name="connsiteY7" fmla="*/ 4631365 h 4631365"/>
              <a:gd name="connsiteX8" fmla="*/ 5118912 w 11353799"/>
              <a:gd name="connsiteY8" fmla="*/ 1965657 h 4631365"/>
              <a:gd name="connsiteX9" fmla="*/ 0 w 11353799"/>
              <a:gd name="connsiteY9" fmla="*/ 1965657 h 46313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353799" h="4631365">
                <a:moveTo>
                  <a:pt x="0" y="0"/>
                </a:moveTo>
                <a:lnTo>
                  <a:pt x="11353799" y="0"/>
                </a:lnTo>
                <a:lnTo>
                  <a:pt x="11353799" y="4631365"/>
                </a:lnTo>
                <a:lnTo>
                  <a:pt x="10892905" y="4631365"/>
                </a:lnTo>
                <a:lnTo>
                  <a:pt x="10892905" y="1965657"/>
                </a:lnTo>
                <a:lnTo>
                  <a:pt x="5773993" y="1965657"/>
                </a:lnTo>
                <a:lnTo>
                  <a:pt x="5773993" y="4631365"/>
                </a:lnTo>
                <a:lnTo>
                  <a:pt x="5118912" y="4631365"/>
                </a:lnTo>
                <a:lnTo>
                  <a:pt x="5118912" y="1965657"/>
                </a:lnTo>
                <a:lnTo>
                  <a:pt x="0" y="196565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94B1A93-5100-5048-8230-09B3D176D1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2100" y="2679700"/>
            <a:ext cx="4242611" cy="645001"/>
          </a:xfrm>
        </p:spPr>
        <p:txBody>
          <a:bodyPr anchor="ctr"/>
          <a:lstStyle>
            <a:lvl1pPr marL="0" indent="0">
              <a:buNone/>
              <a:defRPr sz="2400" b="1" i="0">
                <a:solidFill>
                  <a:schemeClr val="tx2"/>
                </a:solidFill>
                <a:latin typeface="+mj-lt"/>
                <a:cs typeface="Gill Sans" panose="020B0502020104020203" pitchFamily="34" charset="-79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8A037B8A-C781-9F40-A9F6-BCCD198DD3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62100" y="3324700"/>
            <a:ext cx="4242611" cy="3304699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66926CBF-E2B0-C44C-AD98-B15D17ADD5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67601" y="2679700"/>
            <a:ext cx="4072192" cy="645001"/>
          </a:xfrm>
        </p:spPr>
        <p:txBody>
          <a:bodyPr anchor="ctr"/>
          <a:lstStyle>
            <a:lvl1pPr marL="0" indent="0">
              <a:buNone/>
              <a:defRPr sz="2400" b="1" i="0">
                <a:solidFill>
                  <a:schemeClr val="tx2"/>
                </a:solidFill>
                <a:latin typeface="+mj-lt"/>
                <a:cs typeface="Gill Sans" panose="020B0502020104020203" pitchFamily="34" charset="-79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318A1595-1A86-304F-A361-B3E4B06837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67601" y="3324700"/>
            <a:ext cx="4072192" cy="3304699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8DEFE0B-9B5C-734D-8394-A770FAA615B3}"/>
              </a:ext>
            </a:extLst>
          </p:cNvPr>
          <p:cNvSpPr/>
          <p:nvPr userDrawn="1"/>
        </p:nvSpPr>
        <p:spPr>
          <a:xfrm>
            <a:off x="838200" y="2679700"/>
            <a:ext cx="546100" cy="5461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02390A6-F565-8844-A9B9-4C6ACB7857F5}"/>
              </a:ext>
            </a:extLst>
          </p:cNvPr>
          <p:cNvSpPr/>
          <p:nvPr userDrawn="1"/>
        </p:nvSpPr>
        <p:spPr>
          <a:xfrm>
            <a:off x="6742889" y="2679700"/>
            <a:ext cx="546100" cy="5461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674C34-BF58-4A21-BEE1-52BA2A5DB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5B9DBB42-C0AF-BA88-3E44-5D81D046853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0BB105E-34AD-3B20-BA4B-F2896C2BFBA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1241760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3ADF8-C269-5D42-A626-BE35303B9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7CE01-A53E-894C-9672-25D8CB7D5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1B6C343-7B00-3AEC-3ED2-31008434666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501290A-034A-F4BD-B23D-0BCD0540BB4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61417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BF98B-2743-4B47-AE32-9926CC2BF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824E8-8F6B-3D44-A59E-3179A03A78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6908B9-8BB9-5247-A9CC-EADBF62AB6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7E1808-3255-6342-8F11-708C178C68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572680-8F07-DD43-A1EC-F836900FFE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9FF4A16E-398B-0ACC-EC1B-8E5E2D87295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CFCDBD04-BDA1-3ED9-D460-DCB6842CE34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3257765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BF98B-2743-4B47-AE32-9926CC2BF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6908B9-8BB9-5247-A9CC-EADBF62AB6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885361"/>
            <a:ext cx="5157787" cy="4304302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572680-8F07-DD43-A1EC-F836900FFE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885361"/>
            <a:ext cx="5183188" cy="4304302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54CF5214-BAF8-8514-D9E3-DDD504A31BF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1000703-5040-3702-1528-F2226277CC9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4138893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655077"/>
            <a:ext cx="6548438" cy="2831323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CB11A616-4D84-4BF3-86C7-9F1BBDAD3A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486400"/>
            <a:ext cx="6548438" cy="69758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0447B9-A1CD-B8D8-4FD3-A505B9ACD37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D79251-F5C6-C2BD-F8FF-834672C7112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3442725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6BA20-74C4-B146-8DF6-85C573E19D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8373" y="1488558"/>
            <a:ext cx="5445858" cy="27046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89FC2C-42AA-424F-9223-5F73B95D7C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8373" y="4220187"/>
            <a:ext cx="5445858" cy="1223684"/>
          </a:xfrm>
        </p:spPr>
        <p:txBody>
          <a:bodyPr>
            <a:normAutofit/>
          </a:bodyPr>
          <a:lstStyle>
            <a:lvl1pPr marL="0" indent="0">
              <a:buNone/>
              <a:defRPr sz="1800" b="0" i="0" spc="300">
                <a:solidFill>
                  <a:schemeClr val="tx1"/>
                </a:solidFill>
                <a:latin typeface="+mn-lt"/>
                <a:cs typeface="Gill Sans Light" panose="020B0302020104020203" pitchFamily="34" charset="-79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72FE91B6-3FF0-7E5D-54DA-F1738C53B03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FC4073-3846-B3C7-13EA-D585D0241C4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30347444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B2B6249-6B58-2F44-83C2-208195C23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057"/>
            <a:ext cx="10515600" cy="98694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308C8E-8848-0563-A020-43F3295C005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2989D8-A347-81C7-32D9-E12299F6335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8650928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B2B6249-6B58-2F44-83C2-208195C23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057"/>
            <a:ext cx="10515600" cy="98694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5E0DD3-854B-420F-ADA1-DED8ADDCC3A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54163" y="2062956"/>
            <a:ext cx="9083675" cy="27320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5B803F5-45DF-1128-6100-2F10EB13F41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308DF6-5037-363A-D495-7D49D3EE209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1181346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4535-13A9-914D-A6BC-97AFF28830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0"/>
            <a:ext cx="10896600" cy="1226916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D75C1F3A-BBBB-2946-BF9D-CD1C4898C83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690688"/>
            <a:ext cx="10896600" cy="4862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43A40995-514F-A74C-B120-F2ADB49206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1175657"/>
            <a:ext cx="10896600" cy="32044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SUBTITLE HERE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DA51DAE-70D5-670E-0512-6D3D872790A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D15E8D-1FEC-DF9F-AFBC-45AC80A9DA4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850829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B2B6249-6B58-2F44-83C2-208195C23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6"/>
            <a:ext cx="3932237" cy="1868896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1B3D6EB-0B4B-4C00-A78E-E618E038C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06353079-34E7-4CF0-8300-BCC1060B3B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856322"/>
            <a:ext cx="3932237" cy="301266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B672F7-6F1E-B5F8-D111-799B2C4A5A3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5FB2EE8-F086-AC09-D4FF-5B41B4EAF10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33861226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B2B6249-6B58-2F44-83C2-208195C23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6"/>
            <a:ext cx="3932237" cy="1868896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06353079-34E7-4CF0-8300-BCC1060B3B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856322"/>
            <a:ext cx="3932237" cy="301266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B04B7B3E-1EE1-4212-9F4F-0C7DC6C1584F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5180012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25DC-2220-A7C3-D7CF-C9BF7DC3E08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DD550B-8177-0A10-F8B5-965766F90986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32590135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Bleed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8259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7CA2F9-D292-2A36-2C2B-01C0A5C1598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13771C-0245-E2F2-6D9B-A80890CD07E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1286972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3EE4273-5B11-44D2-BB30-AB361AEA564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8200" y="0"/>
            <a:ext cx="11353800" cy="5791201"/>
          </a:xfrm>
          <a:custGeom>
            <a:avLst/>
            <a:gdLst>
              <a:gd name="connsiteX0" fmla="*/ 1 w 11353800"/>
              <a:gd name="connsiteY0" fmla="*/ 5791200 h 5791201"/>
              <a:gd name="connsiteX1" fmla="*/ 6662737 w 11353800"/>
              <a:gd name="connsiteY1" fmla="*/ 5791200 h 5791201"/>
              <a:gd name="connsiteX2" fmla="*/ 6662737 w 11353800"/>
              <a:gd name="connsiteY2" fmla="*/ 5791201 h 5791201"/>
              <a:gd name="connsiteX3" fmla="*/ 1 w 11353800"/>
              <a:gd name="connsiteY3" fmla="*/ 5791201 h 5791201"/>
              <a:gd name="connsiteX4" fmla="*/ 0 w 11353800"/>
              <a:gd name="connsiteY4" fmla="*/ 0 h 5791201"/>
              <a:gd name="connsiteX5" fmla="*/ 8012252 w 11353800"/>
              <a:gd name="connsiteY5" fmla="*/ 0 h 5791201"/>
              <a:gd name="connsiteX6" fmla="*/ 8012252 w 11353800"/>
              <a:gd name="connsiteY6" fmla="*/ 1892595 h 5791201"/>
              <a:gd name="connsiteX7" fmla="*/ 11353800 w 11353800"/>
              <a:gd name="connsiteY7" fmla="*/ 1892595 h 5791201"/>
              <a:gd name="connsiteX8" fmla="*/ 11353800 w 11353800"/>
              <a:gd name="connsiteY8" fmla="*/ 5791200 h 5791201"/>
              <a:gd name="connsiteX9" fmla="*/ 6662737 w 11353800"/>
              <a:gd name="connsiteY9" fmla="*/ 5791200 h 5791201"/>
              <a:gd name="connsiteX10" fmla="*/ 6662737 w 11353800"/>
              <a:gd name="connsiteY10" fmla="*/ 2531373 h 5791201"/>
              <a:gd name="connsiteX11" fmla="*/ 1 w 11353800"/>
              <a:gd name="connsiteY11" fmla="*/ 2531373 h 5791201"/>
              <a:gd name="connsiteX12" fmla="*/ 1 w 11353800"/>
              <a:gd name="connsiteY12" fmla="*/ 5791200 h 5791201"/>
              <a:gd name="connsiteX13" fmla="*/ 0 w 11353800"/>
              <a:gd name="connsiteY13" fmla="*/ 5791200 h 57912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353800" h="5791201">
                <a:moveTo>
                  <a:pt x="1" y="5791200"/>
                </a:moveTo>
                <a:lnTo>
                  <a:pt x="6662737" y="5791200"/>
                </a:lnTo>
                <a:lnTo>
                  <a:pt x="6662737" y="5791201"/>
                </a:lnTo>
                <a:lnTo>
                  <a:pt x="1" y="5791201"/>
                </a:lnTo>
                <a:close/>
                <a:moveTo>
                  <a:pt x="0" y="0"/>
                </a:moveTo>
                <a:lnTo>
                  <a:pt x="8012252" y="0"/>
                </a:lnTo>
                <a:lnTo>
                  <a:pt x="8012252" y="1892595"/>
                </a:lnTo>
                <a:lnTo>
                  <a:pt x="11353800" y="1892595"/>
                </a:lnTo>
                <a:lnTo>
                  <a:pt x="11353800" y="5791200"/>
                </a:lnTo>
                <a:lnTo>
                  <a:pt x="6662737" y="5791200"/>
                </a:lnTo>
                <a:lnTo>
                  <a:pt x="6662737" y="2531373"/>
                </a:lnTo>
                <a:lnTo>
                  <a:pt x="1" y="2531373"/>
                </a:lnTo>
                <a:lnTo>
                  <a:pt x="1" y="5791200"/>
                </a:lnTo>
                <a:lnTo>
                  <a:pt x="0" y="57912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3072985"/>
            <a:ext cx="6548438" cy="2413416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199" y="5486401"/>
            <a:ext cx="6548439" cy="304800"/>
          </a:xfrm>
        </p:spPr>
        <p:txBody>
          <a:bodyPr>
            <a:normAutofit/>
          </a:bodyPr>
          <a:lstStyle>
            <a:lvl1pPr marL="0" indent="0">
              <a:buNone/>
              <a:defRPr sz="1600" spc="300"/>
            </a:lvl1pPr>
          </a:lstStyle>
          <a:p>
            <a:pPr lvl="0"/>
            <a:r>
              <a:rPr lang="en-US" dirty="0"/>
              <a:t>WEBSITE GOES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7224C5-CBBF-C6D4-C9CD-4858D41B98C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9758" y="5998559"/>
            <a:ext cx="539496" cy="71323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 b="1" cap="all" baseline="0"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0C47D-B0AE-9E59-A1D3-21F8530029C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Margie's Travel</a:t>
            </a:r>
          </a:p>
        </p:txBody>
      </p:sp>
    </p:spTree>
    <p:extLst>
      <p:ext uri="{BB962C8B-B14F-4D97-AF65-F5344CB8AC3E}">
        <p14:creationId xmlns:p14="http://schemas.microsoft.com/office/powerpoint/2010/main" val="1506622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F0FA98-2EE8-734A-95BB-A4637DCAD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55A45B-F495-F641-AA7A-36292C3CC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27B26-65C5-5A4B-AAEC-70B3B5201C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678794" y="4213707"/>
            <a:ext cx="2194560" cy="2834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Margie's Travel</a:t>
            </a:r>
          </a:p>
        </p:txBody>
      </p:sp>
      <p:sp>
        <p:nvSpPr>
          <p:cNvPr id="16" name="Shape 62">
            <a:extLst>
              <a:ext uri="{FF2B5EF4-FFF2-40B4-BE49-F238E27FC236}">
                <a16:creationId xmlns:a16="http://schemas.microsoft.com/office/drawing/2014/main" id="{2C8F251E-BB08-9D42-8813-D3CD1AE6AF9A}"/>
              </a:ext>
            </a:extLst>
          </p:cNvPr>
          <p:cNvSpPr/>
          <p:nvPr userDrawn="1"/>
        </p:nvSpPr>
        <p:spPr>
          <a:xfrm flipV="1">
            <a:off x="419100" y="798384"/>
            <a:ext cx="1" cy="2188805"/>
          </a:xfrm>
          <a:prstGeom prst="line">
            <a:avLst/>
          </a:prstGeom>
          <a:ln w="3810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17" name="Shape 42">
            <a:extLst>
              <a:ext uri="{FF2B5EF4-FFF2-40B4-BE49-F238E27FC236}">
                <a16:creationId xmlns:a16="http://schemas.microsoft.com/office/drawing/2014/main" id="{3890D1E5-941D-C642-A000-669C7923941B}"/>
              </a:ext>
            </a:extLst>
          </p:cNvPr>
          <p:cNvSpPr txBox="1">
            <a:spLocks/>
          </p:cNvSpPr>
          <p:nvPr userDrawn="1"/>
        </p:nvSpPr>
        <p:spPr>
          <a:xfrm>
            <a:off x="158397" y="77222"/>
            <a:ext cx="521406" cy="24765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C1C0B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86CB4B4D-7CA3-9044-876B-883B54F8677D}" type="slidenum">
              <a:rPr lang="en-US" sz="1050" smtClean="0">
                <a:solidFill>
                  <a:schemeClr val="tx2"/>
                </a:solidFill>
              </a:rPr>
              <a:pPr algn="ctr"/>
              <a:t>‹#›</a:t>
            </a:fld>
            <a:endParaRPr lang="en-US" sz="105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737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51" r:id="rId2"/>
    <p:sldLayoutId id="2147483674" r:id="rId3"/>
    <p:sldLayoutId id="2147483670" r:id="rId4"/>
    <p:sldLayoutId id="2147483669" r:id="rId5"/>
    <p:sldLayoutId id="2147483664" r:id="rId6"/>
    <p:sldLayoutId id="2147483650" r:id="rId7"/>
    <p:sldLayoutId id="2147483653" r:id="rId8"/>
    <p:sldLayoutId id="2147483680" r:id="rId9"/>
    <p:sldLayoutId id="2147483678" r:id="rId10"/>
    <p:sldLayoutId id="2147483679" r:id="rId11"/>
    <p:sldLayoutId id="2147483672" r:id="rId12"/>
    <p:sldLayoutId id="2147483683" r:id="rId13"/>
    <p:sldLayoutId id="2147483675" r:id="rId14"/>
    <p:sldLayoutId id="2147483681" r:id="rId15"/>
    <p:sldLayoutId id="2147483682" r:id="rId16"/>
    <p:sldLayoutId id="2147483671" r:id="rId17"/>
    <p:sldLayoutId id="2147483677" r:id="rId18"/>
    <p:sldLayoutId id="2147483676" r:id="rId19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cap="all" spc="-150" baseline="0">
          <a:solidFill>
            <a:schemeClr val="tx2"/>
          </a:solidFill>
          <a:latin typeface="+mj-lt"/>
          <a:ea typeface="+mj-ea"/>
          <a:cs typeface="Gill Sans" panose="020B0502020104020203" pitchFamily="34" charset="-79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tx2"/>
          </a:solidFill>
          <a:latin typeface="+mn-lt"/>
          <a:ea typeface="+mn-ea"/>
          <a:cs typeface="Gill Sans Light" panose="020B0302020104020203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2"/>
          </a:solidFill>
          <a:latin typeface="+mn-lt"/>
          <a:ea typeface="+mn-ea"/>
          <a:cs typeface="Gill Sans Light" panose="020B0302020104020203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2"/>
          </a:solidFill>
          <a:latin typeface="+mn-lt"/>
          <a:ea typeface="+mn-ea"/>
          <a:cs typeface="Gill Sans Light" panose="020B0302020104020203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2"/>
          </a:solidFill>
          <a:latin typeface="+mn-lt"/>
          <a:ea typeface="+mn-ea"/>
          <a:cs typeface="Gill Sans Light" panose="020B0302020104020203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2"/>
          </a:solidFill>
          <a:latin typeface="+mn-lt"/>
          <a:ea typeface="+mn-ea"/>
          <a:cs typeface="Gill Sans Light" panose="020B0302020104020203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28" userDrawn="1">
          <p15:clr>
            <a:srgbClr val="F26B43"/>
          </p15:clr>
        </p15:guide>
        <p15:guide id="2" orient="horz" pos="412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ettigrewmedical.com/services/training-and-professional-development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mistiburmeister.com/the-real-reason-women-arent-advancing-in-leadership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image" Target="../media/image3.jpg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notesSlide" Target="../notesSlides/notesSlide2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svg"/><Relationship Id="rId11" Type="http://schemas.microsoft.com/office/2007/relationships/diagramDrawing" Target="../diagrams/drawing2.xml"/><Relationship Id="rId5" Type="http://schemas.openxmlformats.org/officeDocument/2006/relationships/image" Target="../media/image4.png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hyperlink" Target="https://www.mycirclecare.com/9-ways-improve-patient-safety-nursing-homes/" TargetMode="Externa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diagramLayout" Target="../diagrams/layout5.xml"/><Relationship Id="rId3" Type="http://schemas.openxmlformats.org/officeDocument/2006/relationships/image" Target="../media/image3.jpg"/><Relationship Id="rId7" Type="http://schemas.openxmlformats.org/officeDocument/2006/relationships/diagramData" Target="../diagrams/data4.xml"/><Relationship Id="rId12" Type="http://schemas.openxmlformats.org/officeDocument/2006/relationships/diagramData" Target="../diagrams/data5.xml"/><Relationship Id="rId2" Type="http://schemas.openxmlformats.org/officeDocument/2006/relationships/notesSlide" Target="../notesSlides/notesSlide3.xml"/><Relationship Id="rId16" Type="http://schemas.microsoft.com/office/2007/relationships/diagramDrawing" Target="../diagrams/drawing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svg"/><Relationship Id="rId11" Type="http://schemas.microsoft.com/office/2007/relationships/diagramDrawing" Target="../diagrams/drawing4.xml"/><Relationship Id="rId5" Type="http://schemas.openxmlformats.org/officeDocument/2006/relationships/image" Target="../media/image4.png"/><Relationship Id="rId15" Type="http://schemas.openxmlformats.org/officeDocument/2006/relationships/diagramColors" Target="../diagrams/colors5.xml"/><Relationship Id="rId10" Type="http://schemas.openxmlformats.org/officeDocument/2006/relationships/diagramColors" Target="../diagrams/colors4.xml"/><Relationship Id="rId4" Type="http://schemas.openxmlformats.org/officeDocument/2006/relationships/hyperlink" Target="https://www.mycirclecare.com/9-ways-improve-patient-safety-nursing-homes/" TargetMode="External"/><Relationship Id="rId9" Type="http://schemas.openxmlformats.org/officeDocument/2006/relationships/diagramQuickStyle" Target="../diagrams/quickStyle4.xml"/><Relationship Id="rId14" Type="http://schemas.openxmlformats.org/officeDocument/2006/relationships/diagramQuickStyle" Target="../diagrams/quickStyl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89/fpubh.2025.1530353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0405082A-2A29-91F4-CEB8-61F158D5F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587" y="2548808"/>
            <a:ext cx="6659051" cy="1275940"/>
          </a:xfrm>
        </p:spPr>
        <p:txBody>
          <a:bodyPr anchor="ctr">
            <a:noAutofit/>
          </a:bodyPr>
          <a:lstStyle/>
          <a:p>
            <a:pPr>
              <a:lnSpc>
                <a:spcPts val="2600"/>
              </a:lnSpc>
            </a:pPr>
            <a:r>
              <a:rPr lang="en-US" sz="1800" spc="0" dirty="0">
                <a:ea typeface="Tahoma" panose="020B0604030504040204" pitchFamily="34" charset="0"/>
                <a:cs typeface="Tahoma" panose="020B0604030504040204" pitchFamily="34" charset="0"/>
              </a:rPr>
              <a:t>Self-Awareness Presentation: A Personal SWOT Analysis for Professional Development in the UK Health and Social Care Sector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89401B-6F74-996A-0B3A-9957463DC540}"/>
              </a:ext>
            </a:extLst>
          </p:cNvPr>
          <p:cNvSpPr txBox="1"/>
          <p:nvPr/>
        </p:nvSpPr>
        <p:spPr>
          <a:xfrm>
            <a:off x="727587" y="3946200"/>
            <a:ext cx="7177548" cy="1723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600"/>
              </a:lnSpc>
            </a:pPr>
            <a:r>
              <a:rPr lang="en-US" b="1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Student Name: </a:t>
            </a:r>
            <a:r>
              <a:rPr lang="en-US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Shabina Bi</a:t>
            </a:r>
          </a:p>
          <a:p>
            <a:pPr>
              <a:lnSpc>
                <a:spcPts val="2600"/>
              </a:lnSpc>
            </a:pPr>
            <a:r>
              <a:rPr lang="en-US" b="1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Student Number: </a:t>
            </a:r>
            <a:r>
              <a:rPr lang="en-US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2328241</a:t>
            </a:r>
            <a:br>
              <a:rPr lang="en-US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Module: </a:t>
            </a:r>
            <a:r>
              <a:rPr lang="en-US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Professional Development within Health and Social Care</a:t>
            </a:r>
          </a:p>
          <a:p>
            <a:pPr>
              <a:lnSpc>
                <a:spcPts val="2600"/>
              </a:lnSpc>
            </a:pPr>
            <a:r>
              <a:rPr lang="en-US" b="1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Module Code: </a:t>
            </a:r>
            <a:r>
              <a:rPr lang="en-US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LCHS4009</a:t>
            </a:r>
            <a:br>
              <a:rPr lang="en-US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Date of Submission: </a:t>
            </a:r>
            <a:r>
              <a:rPr lang="en-US" dirty="0">
                <a:solidFill>
                  <a:schemeClr val="tx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20 October 2025</a:t>
            </a:r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32965AB3-5D77-ADB7-704A-842861ACA70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617" r="461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39656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4F7BC06-9FFD-3183-1647-18B9AE1850B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003" t="4890" b="4890"/>
          <a:stretch>
            <a:fillRect/>
          </a:stretch>
        </p:blipFill>
        <p:spPr>
          <a:xfrm>
            <a:off x="570272" y="0"/>
            <a:ext cx="4994786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4401BE-52B4-82AE-8739-475ADECFD375}"/>
              </a:ext>
            </a:extLst>
          </p:cNvPr>
          <p:cNvSpPr txBox="1"/>
          <p:nvPr/>
        </p:nvSpPr>
        <p:spPr>
          <a:xfrm>
            <a:off x="6096000" y="128176"/>
            <a:ext cx="5437239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accent1"/>
                </a:solidFill>
                <a:latin typeface="+mj-lt"/>
              </a:rPr>
              <a:t>INTRODUCTION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7592B781-14E5-B983-732B-EEF57EC9F3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611634"/>
              </p:ext>
            </p:extLst>
          </p:nvPr>
        </p:nvGraphicFramePr>
        <p:xfrm>
          <a:off x="5696154" y="896431"/>
          <a:ext cx="6236930" cy="5711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548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2D080-073E-2771-AD48-6337FD1D39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DE2B3450-F130-5CBE-B9C8-F7F6B47F49D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9411" b="19411"/>
          <a:stretch>
            <a:fillRect/>
          </a:stretch>
        </p:blipFill>
        <p:spPr/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50B3FB1D-31AB-40CE-F75F-2C180ADD1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rPr>
              <a:t>SWOT Analysis</a:t>
            </a:r>
          </a:p>
        </p:txBody>
      </p:sp>
      <p:pic>
        <p:nvPicPr>
          <p:cNvPr id="35" name="Graphic 34" descr="Add">
            <a:extLst>
              <a:ext uri="{FF2B5EF4-FFF2-40B4-BE49-F238E27FC236}">
                <a16:creationId xmlns:a16="http://schemas.microsoft.com/office/drawing/2014/main" id="{CDC64D51-1A14-90EB-9E78-1A50DEB5EB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2973" y="2791500"/>
            <a:ext cx="322500" cy="322500"/>
          </a:xfrm>
          <a:prstGeom prst="rect">
            <a:avLst/>
          </a:prstGeom>
        </p:spPr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49437F2-16E5-CC57-66D9-2D3416D8C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2100" y="2679700"/>
            <a:ext cx="4242611" cy="645001"/>
          </a:xfrm>
        </p:spPr>
        <p:txBody>
          <a:bodyPr/>
          <a:lstStyle/>
          <a:p>
            <a:r>
              <a:rPr lang="en-US" dirty="0"/>
              <a:t>Strengths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1F9285F8-0E63-E33C-4542-FEFE4F59A9D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622563581"/>
              </p:ext>
            </p:extLst>
          </p:nvPr>
        </p:nvGraphicFramePr>
        <p:xfrm>
          <a:off x="838200" y="3324698"/>
          <a:ext cx="4966511" cy="3530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9" name="Graphic 48" descr="Add">
            <a:extLst>
              <a:ext uri="{FF2B5EF4-FFF2-40B4-BE49-F238E27FC236}">
                <a16:creationId xmlns:a16="http://schemas.microsoft.com/office/drawing/2014/main" id="{3443876D-5DE3-DBDD-37EE-CF89E87EF28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54689" y="2791500"/>
            <a:ext cx="322500" cy="322500"/>
          </a:xfrm>
          <a:prstGeom prst="rect">
            <a:avLst/>
          </a:prstGeo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F194610-66D0-B30C-9E04-F82959E7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67601" y="2679700"/>
            <a:ext cx="4072192" cy="645001"/>
          </a:xfrm>
        </p:spPr>
        <p:txBody>
          <a:bodyPr/>
          <a:lstStyle/>
          <a:p>
            <a:r>
              <a:rPr lang="en-US" dirty="0"/>
              <a:t>Weaknesses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753C800-0D5C-565D-71D3-4F3F9EFC79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0126377"/>
              </p:ext>
            </p:extLst>
          </p:nvPr>
        </p:nvGraphicFramePr>
        <p:xfrm>
          <a:off x="6831747" y="3344140"/>
          <a:ext cx="4809647" cy="3304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3931035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901B4B-FB3B-B3FF-24B1-BD26D9D74D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9EB43551-D57F-934C-D8BA-3B5B306B406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9411" b="19411"/>
          <a:stretch>
            <a:fillRect/>
          </a:stretch>
        </p:blipFill>
        <p:spPr/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8D47D855-7CC6-3DF4-445F-6F74D7853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rPr>
              <a:t>SWOT Analysis</a:t>
            </a:r>
          </a:p>
        </p:txBody>
      </p:sp>
      <p:pic>
        <p:nvPicPr>
          <p:cNvPr id="35" name="Graphic 34" descr="Add">
            <a:extLst>
              <a:ext uri="{FF2B5EF4-FFF2-40B4-BE49-F238E27FC236}">
                <a16:creationId xmlns:a16="http://schemas.microsoft.com/office/drawing/2014/main" id="{6BA4C02B-1C10-8013-91AB-05400C2D38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2973" y="2791500"/>
            <a:ext cx="322500" cy="322500"/>
          </a:xfrm>
          <a:prstGeom prst="rect">
            <a:avLst/>
          </a:prstGeom>
        </p:spPr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FAD0754-9FFE-90D4-8DA4-38AD4E1270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2100" y="2679700"/>
            <a:ext cx="4242611" cy="645001"/>
          </a:xfrm>
        </p:spPr>
        <p:txBody>
          <a:bodyPr/>
          <a:lstStyle/>
          <a:p>
            <a:r>
              <a:rPr lang="en-US" dirty="0"/>
              <a:t>Opportunities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BE281707-4EAD-9AEF-D9F6-F62C860E0C2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27897650"/>
              </p:ext>
            </p:extLst>
          </p:nvPr>
        </p:nvGraphicFramePr>
        <p:xfrm>
          <a:off x="830207" y="3344140"/>
          <a:ext cx="4974504" cy="3304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9" name="Graphic 48" descr="Add">
            <a:extLst>
              <a:ext uri="{FF2B5EF4-FFF2-40B4-BE49-F238E27FC236}">
                <a16:creationId xmlns:a16="http://schemas.microsoft.com/office/drawing/2014/main" id="{0221240F-0CB8-A77E-DF8B-560A686CFA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54689" y="2791500"/>
            <a:ext cx="322500" cy="322500"/>
          </a:xfrm>
          <a:prstGeom prst="rect">
            <a:avLst/>
          </a:prstGeo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59D593E-2F51-CFCE-E1DE-F3E783E8BF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67601" y="2679700"/>
            <a:ext cx="4072192" cy="645001"/>
          </a:xfrm>
        </p:spPr>
        <p:txBody>
          <a:bodyPr/>
          <a:lstStyle/>
          <a:p>
            <a:r>
              <a:rPr lang="en-US" dirty="0"/>
              <a:t>Threats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9432F9F-F437-F2CD-D5AD-76A53B9BF7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52928832"/>
              </p:ext>
            </p:extLst>
          </p:nvPr>
        </p:nvGraphicFramePr>
        <p:xfrm>
          <a:off x="6815395" y="3324699"/>
          <a:ext cx="4724398" cy="3304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165852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03C89D0A-5F1E-E6CD-2886-FB614670D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8080" y="102041"/>
            <a:ext cx="9475839" cy="986943"/>
          </a:xfrm>
        </p:spPr>
        <p:txBody>
          <a:bodyPr>
            <a:noAutofit/>
          </a:bodyPr>
          <a:lstStyle/>
          <a:p>
            <a:pPr algn="ctr"/>
            <a:r>
              <a:rPr lang="en-US" sz="2400" spc="0" dirty="0"/>
              <a:t>Applying Strengths and Opportunities to Overcome Professional Weaknesses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9775E1E1-A535-EA3D-D978-704A519EFB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6210049"/>
              </p:ext>
            </p:extLst>
          </p:nvPr>
        </p:nvGraphicFramePr>
        <p:xfrm>
          <a:off x="655483" y="1116084"/>
          <a:ext cx="1118255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6178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EF6389-347A-34A0-82BB-ACBA35AF62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D0D103F-7A29-3DE4-87AB-3A9F852F5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943" y="102041"/>
            <a:ext cx="9064113" cy="986943"/>
          </a:xfrm>
        </p:spPr>
        <p:txBody>
          <a:bodyPr>
            <a:noAutofit/>
          </a:bodyPr>
          <a:lstStyle/>
          <a:p>
            <a:pPr algn="ctr"/>
            <a:r>
              <a:rPr lang="en-US" sz="2400" spc="0" dirty="0"/>
              <a:t>Applying Strengths and Opportunities to </a:t>
            </a:r>
            <a:r>
              <a:rPr lang="en-US" sz="2400" spc="0" dirty="0" err="1"/>
              <a:t>Minimise</a:t>
            </a:r>
            <a:r>
              <a:rPr lang="en-US" sz="2400" spc="0" dirty="0"/>
              <a:t> Threats to Professional Development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7CF42EF6-8552-0E85-C5D6-93A904E8AF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3060849"/>
              </p:ext>
            </p:extLst>
          </p:nvPr>
        </p:nvGraphicFramePr>
        <p:xfrm>
          <a:off x="655483" y="1116084"/>
          <a:ext cx="1118255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1546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84C34A9-CDF3-CD3E-1FBB-2764CD751C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4219483"/>
              </p:ext>
            </p:extLst>
          </p:nvPr>
        </p:nvGraphicFramePr>
        <p:xfrm>
          <a:off x="537496" y="934065"/>
          <a:ext cx="11428361" cy="57518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E382ACE-E8A9-549D-44C1-1FA75B5F3371}"/>
              </a:ext>
            </a:extLst>
          </p:cNvPr>
          <p:cNvSpPr txBox="1"/>
          <p:nvPr/>
        </p:nvSpPr>
        <p:spPr>
          <a:xfrm>
            <a:off x="1405192" y="203709"/>
            <a:ext cx="96929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400" b="1" dirty="0">
                <a:solidFill>
                  <a:schemeClr val="tx2"/>
                </a:solidFill>
                <a:latin typeface="+mj-lt"/>
              </a:rPr>
              <a:t>Strategic SMART Plan for Professional Development in Nursing</a:t>
            </a:r>
            <a:endParaRPr lang="en-US" sz="2400" dirty="0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48369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9C2A9-8456-BA35-6665-47D4096DB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9D64EF-036E-7F13-EF13-D347C2DEE8A8}"/>
              </a:ext>
            </a:extLst>
          </p:cNvPr>
          <p:cNvSpPr txBox="1"/>
          <p:nvPr/>
        </p:nvSpPr>
        <p:spPr>
          <a:xfrm>
            <a:off x="670560" y="1008000"/>
            <a:ext cx="11125200" cy="5070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Humphrey, A. (2005)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SWOT Analysis for Management Consulting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. SRI International.</a:t>
            </a:r>
            <a:endParaRPr lang="en-US" sz="1800" kern="100" dirty="0">
              <a:effectLst/>
              <a:latin typeface="+mj-lt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 marL="285750" marR="0" indent="-285750"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sz="1800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Laugharne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, R.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et al.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 (2018) ‘Getting a balance between </a:t>
            </a:r>
            <a:r>
              <a:rPr lang="en-US" sz="1800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generalisation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 and </a:t>
            </a:r>
            <a:r>
              <a:rPr lang="en-US" sz="1800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specialisation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 in mental health services: a </a:t>
            </a:r>
            <a:r>
              <a:rPr lang="en-US" sz="1800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defence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 of general services’, </a:t>
            </a:r>
            <a:r>
              <a:rPr lang="en-US" sz="1800" i="1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BJPsych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 Bulletin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, 42(6), pp. 229–232. Available at: https://doi.org/10.1192/bjb.2018.52.</a:t>
            </a:r>
            <a:endParaRPr lang="en-US" sz="1800" kern="100" dirty="0">
              <a:effectLst/>
              <a:latin typeface="+mj-lt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 marL="285750" marR="0" indent="-285750"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Saunders, M., Lewis, P. and Thornhill, A. (2023)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Research Methods for Business Students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. 9th </a:t>
            </a:r>
            <a:r>
              <a:rPr lang="en-US" sz="1800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edn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. Pearson.</a:t>
            </a:r>
            <a:endParaRPr lang="en-US" sz="1800" kern="100" dirty="0">
              <a:effectLst/>
              <a:latin typeface="+mj-lt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 marL="285750" marR="0" indent="-285750"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sz="1800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Schnelli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, A.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et al.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 (2023) ‘A bachelor’s degree for entering the nursing profession: A scoping review for supporting informed health care policies’,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International Journal of Nursing Studies Advances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, 6(6), p. 100171. Available at: https://doi.org/10.1016/j.ijnsa.2023.100171.</a:t>
            </a:r>
            <a:endParaRPr lang="en-US" sz="1800" kern="100" dirty="0">
              <a:effectLst/>
              <a:latin typeface="+mj-lt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 marL="285750" marR="0" indent="-285750"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Shen, Q. and Tucker, S. (2024) ‘Fostering leadership development and growth of nurse leaders: Experiences from Midwest Nursing Research Society Leadership Academy’,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Nursing Outlook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, 72(6), p. 102293. Available at: https://doi.org/10.1016/j.outlook.2024.102293.</a:t>
            </a:r>
            <a:endParaRPr lang="en-US" sz="1800" kern="100" dirty="0">
              <a:effectLst/>
              <a:latin typeface="+mj-lt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 marL="285750" marR="0" indent="-285750"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sz="1800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Vamadevan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, A.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et al.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 (2025) ‘Challenges to Nursing Leadership in Research and Academia in the UK: A Systematic Narrative Review’,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International Journal of Nursing Studies Advances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, 9(1), p. 100411. Available at: https://doi.org/10.1016/j.ijnsa.2025.100411.</a:t>
            </a:r>
            <a:endParaRPr lang="en-US" sz="1800" kern="100" dirty="0">
              <a:effectLst/>
              <a:latin typeface="+mj-lt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 marL="285750" marR="0" indent="-285750"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White, A., Humphreys, L. and Oomens, D. (2024) ‘Building emotional resilience to foster well‐being by </a:t>
            </a:r>
            <a:r>
              <a:rPr lang="en-US" sz="1800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utilising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 reflective </a:t>
            </a:r>
            <a:r>
              <a:rPr lang="en-US" sz="1800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practise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 in the sonography workplace’,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Sonography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, 11(3). Available at: https://doi.org/10.1002/sono.12405.</a:t>
            </a:r>
            <a:endParaRPr lang="en-US" sz="1800" kern="100" dirty="0">
              <a:effectLst/>
              <a:latin typeface="+mj-lt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 marL="285750" marR="0" indent="-285750"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sz="1800" kern="100" dirty="0" err="1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Wudarczyk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, B.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et al.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 (2025) ‘Factors influencing burnout, stress levels, and coping strategies among nursing staff in intensive care units’, </a:t>
            </a:r>
            <a:r>
              <a:rPr lang="en-US" sz="1800" i="1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Frontiers in Public Health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, 13(1530353). Available at: </a:t>
            </a:r>
            <a:r>
              <a:rPr lang="en-US" sz="1800" u="none" strike="noStrike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  <a:hlinkClick r:id="rId2"/>
              </a:rPr>
              <a:t>https://doi.org/10.3389/fpubh.2025.1530353</a:t>
            </a:r>
            <a:r>
              <a:rPr lang="en-US" sz="1800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Vrinda" panose="020B0502040204020203" pitchFamily="34" charset="0"/>
              </a:rPr>
              <a:t>.</a:t>
            </a:r>
            <a:endParaRPr lang="en-US" sz="1800" kern="100" dirty="0">
              <a:effectLst/>
              <a:latin typeface="+mj-lt"/>
              <a:ea typeface="DengXian" panose="02010600030101010101" pitchFamily="2" charset="-122"/>
              <a:cs typeface="Vrinda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242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5">
      <a:dk1>
        <a:srgbClr val="3F3F3F"/>
      </a:dk1>
      <a:lt1>
        <a:srgbClr val="FFFFFF"/>
      </a:lt1>
      <a:dk2>
        <a:srgbClr val="000000"/>
      </a:dk2>
      <a:lt2>
        <a:srgbClr val="A5A5A5"/>
      </a:lt2>
      <a:accent1>
        <a:srgbClr val="00194C"/>
      </a:accent1>
      <a:accent2>
        <a:srgbClr val="EAB200"/>
      </a:accent2>
      <a:accent3>
        <a:srgbClr val="DDDDDD"/>
      </a:accent3>
      <a:accent4>
        <a:srgbClr val="954F72"/>
      </a:accent4>
      <a:accent5>
        <a:srgbClr val="00843B"/>
      </a:accent5>
      <a:accent6>
        <a:srgbClr val="014067"/>
      </a:accent6>
      <a:hlink>
        <a:srgbClr val="00194C"/>
      </a:hlink>
      <a:folHlink>
        <a:srgbClr val="954F72"/>
      </a:folHlink>
    </a:clrScheme>
    <a:fontScheme name="Custom 28">
      <a:majorFont>
        <a:latin typeface="Gill Sans MT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avel Presentation_win32_v2" id="{1F3BE848-A059-4AF4-89B2-3C575AFD7A20}" vid="{A68E0537-505F-4C11-B0E8-DA8640CB4D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A88F49E-C42F-4822-8376-318FB5D7679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AC5179A-B9B5-4229-BCDD-2E1CD5D344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4ED8A25-70CA-4AFB-A0DB-C391ACAAD2C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Travel presentation</Template>
  <TotalTime>155</TotalTime>
  <Words>1262</Words>
  <PresentationFormat>Widescreen</PresentationFormat>
  <Paragraphs>103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Helvetica Light</vt:lpstr>
      <vt:lpstr>Arial</vt:lpstr>
      <vt:lpstr>Calibri</vt:lpstr>
      <vt:lpstr>Gill Sans MT</vt:lpstr>
      <vt:lpstr>Gill Sans Nova Light</vt:lpstr>
      <vt:lpstr>Tahoma</vt:lpstr>
      <vt:lpstr>Wingdings</vt:lpstr>
      <vt:lpstr>Office Theme</vt:lpstr>
      <vt:lpstr>Self-Awareness Presentation: A Personal SWOT Analysis for Professional Development in the UK Health and Social Care Sector</vt:lpstr>
      <vt:lpstr>PowerPoint Presentation</vt:lpstr>
      <vt:lpstr>SWOT Analysis</vt:lpstr>
      <vt:lpstr>SWOT Analysis</vt:lpstr>
      <vt:lpstr>Applying Strengths and Opportunities to Overcome Professional Weaknesses</vt:lpstr>
      <vt:lpstr>Applying Strengths and Opportunities to Minimise Threats to Professional Development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2025-10-20T03:28:39Z</dcterms:created>
  <dcterms:modified xsi:type="dcterms:W3CDTF">2025-10-20T06:05:47Z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