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4" r:id="rId4"/>
  </p:sldMasterIdLst>
  <p:notesMasterIdLst>
    <p:notesMasterId r:id="rId16"/>
  </p:notesMasterIdLst>
  <p:sldIdLst>
    <p:sldId id="257" r:id="rId5"/>
    <p:sldId id="262" r:id="rId6"/>
    <p:sldId id="261" r:id="rId7"/>
    <p:sldId id="268" r:id="rId8"/>
    <p:sldId id="263" r:id="rId9"/>
    <p:sldId id="270" r:id="rId10"/>
    <p:sldId id="264" r:id="rId11"/>
    <p:sldId id="266" r:id="rId12"/>
    <p:sldId id="269" r:id="rId13"/>
    <p:sldId id="265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1D0789-BDB6-40DB-B571-C8C74C41C331}" v="426" dt="2021-11-15T17:33:35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9788" autoAdjust="0"/>
  </p:normalViewPr>
  <p:slideViewPr>
    <p:cSldViewPr snapToGrid="0">
      <p:cViewPr varScale="1">
        <p:scale>
          <a:sx n="57" d="100"/>
          <a:sy n="57" d="100"/>
        </p:scale>
        <p:origin x="12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ham Alexander Vaughan (1902830)" userId="88ee7ef1-6280-40e0-8d61-46b69fde72b4" providerId="ADAL" clId="{D11D0789-BDB6-40DB-B571-C8C74C41C331}"/>
    <pc:docChg chg="undo custSel addSld delSld modSld sldOrd">
      <pc:chgData name="Graham Alexander Vaughan (1902830)" userId="88ee7ef1-6280-40e0-8d61-46b69fde72b4" providerId="ADAL" clId="{D11D0789-BDB6-40DB-B571-C8C74C41C331}" dt="2021-11-15T17:33:35.502" v="8221"/>
      <pc:docMkLst>
        <pc:docMk/>
      </pc:docMkLst>
      <pc:sldChg chg="addSp delSp modSp mod setBg addAnim modAnim setClrOvrMap delDesignElem">
        <pc:chgData name="Graham Alexander Vaughan (1902830)" userId="88ee7ef1-6280-40e0-8d61-46b69fde72b4" providerId="ADAL" clId="{D11D0789-BDB6-40DB-B571-C8C74C41C331}" dt="2021-11-10T13:11:48.819" v="7473" actId="26606"/>
        <pc:sldMkLst>
          <pc:docMk/>
          <pc:sldMk cId="2584280759" sldId="257"/>
        </pc:sldMkLst>
        <pc:spChg chg="mod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2" creationId="{18C3B467-088C-4F3D-A9A7-105C4E1E20CD}"/>
          </ac:spMkLst>
        </pc:spChg>
        <pc:spChg chg="mod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3" creationId="{C8722DDC-8EEE-4A06-8DFE-B44871EAA2CF}"/>
          </ac:spMkLst>
        </pc:spChg>
        <pc:spChg chg="add del">
          <ac:chgData name="Graham Alexander Vaughan (1902830)" userId="88ee7ef1-6280-40e0-8d61-46b69fde72b4" providerId="ADAL" clId="{D11D0789-BDB6-40DB-B571-C8C74C41C331}" dt="2021-11-06T17:17:27.093" v="1065" actId="26606"/>
          <ac:spMkLst>
            <pc:docMk/>
            <pc:sldMk cId="2584280759" sldId="257"/>
            <ac:spMk id="11" creationId="{657F69E0-C4B0-4BEC-A689-4F8D877F05D4}"/>
          </ac:spMkLst>
        </pc:spChg>
        <pc:spChg chg="add del">
          <ac:chgData name="Graham Alexander Vaughan (1902830)" userId="88ee7ef1-6280-40e0-8d61-46b69fde72b4" providerId="ADAL" clId="{D11D0789-BDB6-40DB-B571-C8C74C41C331}" dt="2021-11-06T17:17:27.093" v="1065" actId="26606"/>
          <ac:spMkLst>
            <pc:docMk/>
            <pc:sldMk cId="2584280759" sldId="257"/>
            <ac:spMk id="13" creationId="{9F6380B4-6A1C-481E-8408-B4E6C75B9B81}"/>
          </ac:spMkLst>
        </pc:spChg>
        <pc:spChg chg="add del">
          <ac:chgData name="Graham Alexander Vaughan (1902830)" userId="88ee7ef1-6280-40e0-8d61-46b69fde72b4" providerId="ADAL" clId="{D11D0789-BDB6-40DB-B571-C8C74C41C331}" dt="2021-11-06T17:18:32.167" v="1069" actId="26606"/>
          <ac:spMkLst>
            <pc:docMk/>
            <pc:sldMk cId="2584280759" sldId="257"/>
            <ac:spMk id="15" creationId="{E49CC64F-7275-4E33-961B-0C5CDC439875}"/>
          </ac:spMkLst>
        </pc:spChg>
        <pc:spChg chg="add del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20" creationId="{F1611BA9-268A-49A6-84F8-FC91536686E4}"/>
          </ac:spMkLst>
        </pc:spChg>
        <pc:spChg chg="add del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22" creationId="{E20EB187-900F-4AF5-813B-101456D9FD39}"/>
          </ac:spMkLst>
        </pc:spChg>
        <pc:spChg chg="add del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24" creationId="{1825D5AF-D278-4D9A-A4F5-A1A1D3507636}"/>
          </ac:spMkLst>
        </pc:spChg>
        <pc:spChg chg="add del">
          <ac:chgData name="Graham Alexander Vaughan (1902830)" userId="88ee7ef1-6280-40e0-8d61-46b69fde72b4" providerId="ADAL" clId="{D11D0789-BDB6-40DB-B571-C8C74C41C331}" dt="2021-11-10T13:11:48.243" v="7472" actId="26606"/>
          <ac:spMkLst>
            <pc:docMk/>
            <pc:sldMk cId="2584280759" sldId="257"/>
            <ac:spMk id="29" creationId="{06DA9DF9-31F7-4056-B42E-878CC92417B8}"/>
          </ac:spMkLst>
        </pc:spChg>
        <pc:spChg chg="add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31" creationId="{F49775AF-8896-43EE-92C6-83497D6DC56F}"/>
          </ac:spMkLst>
        </pc:spChg>
        <pc:spChg chg="add">
          <ac:chgData name="Graham Alexander Vaughan (1902830)" userId="88ee7ef1-6280-40e0-8d61-46b69fde72b4" providerId="ADAL" clId="{D11D0789-BDB6-40DB-B571-C8C74C41C331}" dt="2021-11-10T13:11:48.819" v="7473" actId="26606"/>
          <ac:spMkLst>
            <pc:docMk/>
            <pc:sldMk cId="2584280759" sldId="257"/>
            <ac:spMk id="32" creationId="{9B7AD9F6-8CE7-4299-8FC6-328F4DCD3FF9}"/>
          </ac:spMkLst>
        </pc:spChg>
        <pc:spChg chg="del">
          <ac:chgData name="Graham Alexander Vaughan (1902830)" userId="88ee7ef1-6280-40e0-8d61-46b69fde72b4" providerId="ADAL" clId="{D11D0789-BDB6-40DB-B571-C8C74C41C331}" dt="2021-11-06T16:26:11.383" v="964"/>
          <ac:spMkLst>
            <pc:docMk/>
            <pc:sldMk cId="2584280759" sldId="257"/>
            <ac:spMk id="82" creationId="{2644B391-9BFE-445C-A9EC-F544BB85FBC7}"/>
          </ac:spMkLst>
        </pc:spChg>
        <pc:spChg chg="del">
          <ac:chgData name="Graham Alexander Vaughan (1902830)" userId="88ee7ef1-6280-40e0-8d61-46b69fde72b4" providerId="ADAL" clId="{D11D0789-BDB6-40DB-B571-C8C74C41C331}" dt="2021-11-06T16:26:11.383" v="964"/>
          <ac:spMkLst>
            <pc:docMk/>
            <pc:sldMk cId="2584280759" sldId="257"/>
            <ac:spMk id="84" creationId="{80F26E69-87D9-4655-AE7B-280A87AA3CAD}"/>
          </ac:spMkLst>
        </pc:spChg>
        <pc:picChg chg="mod ord">
          <ac:chgData name="Graham Alexander Vaughan (1902830)" userId="88ee7ef1-6280-40e0-8d61-46b69fde72b4" providerId="ADAL" clId="{D11D0789-BDB6-40DB-B571-C8C74C41C331}" dt="2021-11-10T13:11:48.819" v="7473" actId="26606"/>
          <ac:picMkLst>
            <pc:docMk/>
            <pc:sldMk cId="2584280759" sldId="257"/>
            <ac:picMk id="6" creationId="{8045422F-7258-40AC-BD2E-2469AA448922}"/>
          </ac:picMkLst>
        </pc:picChg>
      </pc:sldChg>
      <pc:sldChg chg="addSp delSp modSp mod setClrOvrMap modNotesTx">
        <pc:chgData name="Graham Alexander Vaughan (1902830)" userId="88ee7ef1-6280-40e0-8d61-46b69fde72b4" providerId="ADAL" clId="{D11D0789-BDB6-40DB-B571-C8C74C41C331}" dt="2021-11-10T13:17:40.471" v="7491" actId="255"/>
        <pc:sldMkLst>
          <pc:docMk/>
          <pc:sldMk cId="183243182" sldId="261"/>
        </pc:sldMkLst>
        <pc:spChg chg="mod">
          <ac:chgData name="Graham Alexander Vaughan (1902830)" userId="88ee7ef1-6280-40e0-8d61-46b69fde72b4" providerId="ADAL" clId="{D11D0789-BDB6-40DB-B571-C8C74C41C331}" dt="2021-11-10T13:14:02.483" v="7479" actId="26606"/>
          <ac:spMkLst>
            <pc:docMk/>
            <pc:sldMk cId="183243182" sldId="261"/>
            <ac:spMk id="2" creationId="{7A4919D0-F177-4BBA-9A0B-DBA69E2ED764}"/>
          </ac:spMkLst>
        </pc:spChg>
        <pc:spChg chg="add del">
          <ac:chgData name="Graham Alexander Vaughan (1902830)" userId="88ee7ef1-6280-40e0-8d61-46b69fde72b4" providerId="ADAL" clId="{D11D0789-BDB6-40DB-B571-C8C74C41C331}" dt="2021-11-06T17:27:19.142" v="1225" actId="26606"/>
          <ac:spMkLst>
            <pc:docMk/>
            <pc:sldMk cId="183243182" sldId="261"/>
            <ac:spMk id="10" creationId="{9AA72BD9-2C5A-4EDC-931F-5AA08EACA0F3}"/>
          </ac:spMkLst>
        </pc:spChg>
        <pc:spChg chg="add del">
          <ac:chgData name="Graham Alexander Vaughan (1902830)" userId="88ee7ef1-6280-40e0-8d61-46b69fde72b4" providerId="ADAL" clId="{D11D0789-BDB6-40DB-B571-C8C74C41C331}" dt="2021-11-06T17:27:19.142" v="1225" actId="26606"/>
          <ac:spMkLst>
            <pc:docMk/>
            <pc:sldMk cId="183243182" sldId="261"/>
            <ac:spMk id="12" creationId="{DD3981AC-7B61-4947-BCF3-F7AA7FA385B9}"/>
          </ac:spMkLst>
        </pc:spChg>
        <pc:spChg chg="add del">
          <ac:chgData name="Graham Alexander Vaughan (1902830)" userId="88ee7ef1-6280-40e0-8d61-46b69fde72b4" providerId="ADAL" clId="{D11D0789-BDB6-40DB-B571-C8C74C41C331}" dt="2021-11-06T17:27:19.142" v="1225" actId="26606"/>
          <ac:spMkLst>
            <pc:docMk/>
            <pc:sldMk cId="183243182" sldId="261"/>
            <ac:spMk id="14" creationId="{55D4142C-5077-457F-A6AD-3FECFDB39685}"/>
          </ac:spMkLst>
        </pc:spChg>
        <pc:spChg chg="add del">
          <ac:chgData name="Graham Alexander Vaughan (1902830)" userId="88ee7ef1-6280-40e0-8d61-46b69fde72b4" providerId="ADAL" clId="{D11D0789-BDB6-40DB-B571-C8C74C41C331}" dt="2021-11-06T17:27:19.142" v="1225" actId="26606"/>
          <ac:spMkLst>
            <pc:docMk/>
            <pc:sldMk cId="183243182" sldId="261"/>
            <ac:spMk id="16" creationId="{7A5F0580-5EE9-419F-96EE-B6529EF6E7D0}"/>
          </ac:spMkLst>
        </pc:spChg>
        <pc:spChg chg="add del">
          <ac:chgData name="Graham Alexander Vaughan (1902830)" userId="88ee7ef1-6280-40e0-8d61-46b69fde72b4" providerId="ADAL" clId="{D11D0789-BDB6-40DB-B571-C8C74C41C331}" dt="2021-11-06T17:27:36.872" v="1227" actId="26606"/>
          <ac:spMkLst>
            <pc:docMk/>
            <pc:sldMk cId="183243182" sldId="261"/>
            <ac:spMk id="18" creationId="{B95B9BA8-1D69-4796-85F5-B6D0BD52354B}"/>
          </ac:spMkLst>
        </pc:spChg>
        <pc:spChg chg="add del">
          <ac:chgData name="Graham Alexander Vaughan (1902830)" userId="88ee7ef1-6280-40e0-8d61-46b69fde72b4" providerId="ADAL" clId="{D11D0789-BDB6-40DB-B571-C8C74C41C331}" dt="2021-11-10T13:14:02.483" v="7479" actId="26606"/>
          <ac:spMkLst>
            <pc:docMk/>
            <pc:sldMk cId="183243182" sldId="261"/>
            <ac:spMk id="22" creationId="{9228552E-C8B1-4A80-8448-0787CE0FC704}"/>
          </ac:spMkLst>
        </pc:spChg>
        <pc:spChg chg="add">
          <ac:chgData name="Graham Alexander Vaughan (1902830)" userId="88ee7ef1-6280-40e0-8d61-46b69fde72b4" providerId="ADAL" clId="{D11D0789-BDB6-40DB-B571-C8C74C41C331}" dt="2021-11-10T13:14:02.483" v="7479" actId="26606"/>
          <ac:spMkLst>
            <pc:docMk/>
            <pc:sldMk cId="183243182" sldId="261"/>
            <ac:spMk id="27" creationId="{955A2079-FA98-4876-80F0-72364A7D2EA4}"/>
          </ac:spMkLst>
        </pc:spChg>
        <pc:grpChg chg="add del">
          <ac:chgData name="Graham Alexander Vaughan (1902830)" userId="88ee7ef1-6280-40e0-8d61-46b69fde72b4" providerId="ADAL" clId="{D11D0789-BDB6-40DB-B571-C8C74C41C331}" dt="2021-11-06T17:27:36.872" v="1227" actId="26606"/>
          <ac:grpSpMkLst>
            <pc:docMk/>
            <pc:sldMk cId="183243182" sldId="261"/>
            <ac:grpSpMk id="19" creationId="{23705FF7-CAB4-430F-A07B-AF2245F17F1C}"/>
          </ac:grpSpMkLst>
        </pc:grpChg>
        <pc:graphicFrameChg chg="mod modGraphic">
          <ac:chgData name="Graham Alexander Vaughan (1902830)" userId="88ee7ef1-6280-40e0-8d61-46b69fde72b4" providerId="ADAL" clId="{D11D0789-BDB6-40DB-B571-C8C74C41C331}" dt="2021-11-10T13:17:40.471" v="7491" actId="255"/>
          <ac:graphicFrameMkLst>
            <pc:docMk/>
            <pc:sldMk cId="183243182" sldId="261"/>
            <ac:graphicFrameMk id="5" creationId="{91DB1382-7276-49FA-9632-38D558F457E3}"/>
          </ac:graphicFrameMkLst>
        </pc:graphicFrameChg>
        <pc:picChg chg="add del mod">
          <ac:chgData name="Graham Alexander Vaughan (1902830)" userId="88ee7ef1-6280-40e0-8d61-46b69fde72b4" providerId="ADAL" clId="{D11D0789-BDB6-40DB-B571-C8C74C41C331}" dt="2021-11-06T17:24:56.717" v="1183" actId="931"/>
          <ac:picMkLst>
            <pc:docMk/>
            <pc:sldMk cId="183243182" sldId="261"/>
            <ac:picMk id="4" creationId="{797D9891-4993-4180-A8FF-E8C719887631}"/>
          </ac:picMkLst>
        </pc:picChg>
        <pc:picChg chg="add del mod">
          <ac:chgData name="Graham Alexander Vaughan (1902830)" userId="88ee7ef1-6280-40e0-8d61-46b69fde72b4" providerId="ADAL" clId="{D11D0789-BDB6-40DB-B571-C8C74C41C331}" dt="2021-11-06T17:24:56.717" v="1183" actId="931"/>
          <ac:picMkLst>
            <pc:docMk/>
            <pc:sldMk cId="183243182" sldId="261"/>
            <ac:picMk id="7" creationId="{6DB03D52-1F6B-446B-9ABD-753953FA1A18}"/>
          </ac:picMkLst>
        </pc:picChg>
      </pc:sldChg>
      <pc:sldChg chg="addSp delSp modSp mod ord setBg modClrScheme setClrOvrMap chgLayout">
        <pc:chgData name="Graham Alexander Vaughan (1902830)" userId="88ee7ef1-6280-40e0-8d61-46b69fde72b4" providerId="ADAL" clId="{D11D0789-BDB6-40DB-B571-C8C74C41C331}" dt="2021-11-10T13:13:09.408" v="7478" actId="9"/>
        <pc:sldMkLst>
          <pc:docMk/>
          <pc:sldMk cId="2832033485" sldId="262"/>
        </pc:sldMkLst>
        <pc:spChg chg="mod">
          <ac:chgData name="Graham Alexander Vaughan (1902830)" userId="88ee7ef1-6280-40e0-8d61-46b69fde72b4" providerId="ADAL" clId="{D11D0789-BDB6-40DB-B571-C8C74C41C331}" dt="2021-11-10T13:12:22.619" v="7474" actId="26606"/>
          <ac:spMkLst>
            <pc:docMk/>
            <pc:sldMk cId="2832033485" sldId="262"/>
            <ac:spMk id="2" creationId="{AF4F6A1B-C306-490C-9511-685DBC292031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54.523" v="977" actId="26606"/>
          <ac:spMkLst>
            <pc:docMk/>
            <pc:sldMk cId="2832033485" sldId="262"/>
            <ac:spMk id="3" creationId="{5B60CCC5-6982-4FF7-B95F-8DED5B10B4A4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31.335" v="970" actId="26606"/>
          <ac:spMkLst>
            <pc:docMk/>
            <pc:sldMk cId="2832033485" sldId="262"/>
            <ac:spMk id="8" creationId="{DAEEF4ED-03CF-45A8-9828-9E3C4A732A38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31.335" v="970" actId="26606"/>
          <ac:spMkLst>
            <pc:docMk/>
            <pc:sldMk cId="2832033485" sldId="262"/>
            <ac:spMk id="9" creationId="{5B60CCC5-6982-4FF7-B95F-8DED5B10B4A4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23" v="996" actId="26606"/>
          <ac:spMkLst>
            <pc:docMk/>
            <pc:sldMk cId="2832033485" sldId="262"/>
            <ac:spMk id="10" creationId="{59C16538-F02D-467A-B2EF-52E2D29C7E8A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44.473" v="972" actId="26606"/>
          <ac:spMkLst>
            <pc:docMk/>
            <pc:sldMk cId="2832033485" sldId="262"/>
            <ac:spMk id="11" creationId="{D9FB77A1-B007-4805-ACA6-661C005A8902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46.203" v="974" actId="26606"/>
          <ac:spMkLst>
            <pc:docMk/>
            <pc:sldMk cId="2832033485" sldId="262"/>
            <ac:spMk id="14" creationId="{E1B9D0B7-57D1-425B-94F7-C4BFC07419D9}"/>
          </ac:spMkLst>
        </pc:spChg>
        <pc:spChg chg="add del mod">
          <ac:chgData name="Graham Alexander Vaughan (1902830)" userId="88ee7ef1-6280-40e0-8d61-46b69fde72b4" providerId="ADAL" clId="{D11D0789-BDB6-40DB-B571-C8C74C41C331}" dt="2021-11-06T16:31:26.247" v="1014" actId="931"/>
          <ac:spMkLst>
            <pc:docMk/>
            <pc:sldMk cId="2832033485" sldId="262"/>
            <ac:spMk id="16" creationId="{D091CE1A-6254-4340-ABB1-33BC51A70D60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54.493" v="976" actId="26606"/>
          <ac:spMkLst>
            <pc:docMk/>
            <pc:sldMk cId="2832033485" sldId="262"/>
            <ac:spMk id="17" creationId="{7B2301A9-0C18-4573-8485-28408DF330EA}"/>
          </ac:spMkLst>
        </pc:spChg>
        <pc:spChg chg="add del mod">
          <ac:chgData name="Graham Alexander Vaughan (1902830)" userId="88ee7ef1-6280-40e0-8d61-46b69fde72b4" providerId="ADAL" clId="{D11D0789-BDB6-40DB-B571-C8C74C41C331}" dt="2021-11-06T16:26:54.493" v="976" actId="26606"/>
          <ac:spMkLst>
            <pc:docMk/>
            <pc:sldMk cId="2832033485" sldId="262"/>
            <ac:spMk id="18" creationId="{5B60CCC5-6982-4FF7-B95F-8DED5B10B4A4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23" v="996" actId="26606"/>
          <ac:spMkLst>
            <pc:docMk/>
            <pc:sldMk cId="2832033485" sldId="262"/>
            <ac:spMk id="20" creationId="{3B413737-0146-4C02-A469-BEDC4AB7EC72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23" v="996" actId="26606"/>
          <ac:spMkLst>
            <pc:docMk/>
            <pc:sldMk cId="2832033485" sldId="262"/>
            <ac:spMk id="21" creationId="{5B60CCC5-6982-4FF7-B95F-8DED5B10B4A4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23" v="996" actId="26606"/>
          <ac:spMkLst>
            <pc:docMk/>
            <pc:sldMk cId="2832033485" sldId="262"/>
            <ac:spMk id="22" creationId="{42FF14DC-291B-4979-888E-5B2D185C335B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13" v="995" actId="26606"/>
          <ac:spMkLst>
            <pc:docMk/>
            <pc:sldMk cId="2832033485" sldId="262"/>
            <ac:spMk id="27" creationId="{31700282-D627-45D4-A4E3-EA9B505B5D1B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2.573" v="993" actId="26606"/>
          <ac:spMkLst>
            <pc:docMk/>
            <pc:sldMk cId="2832033485" sldId="262"/>
            <ac:spMk id="28" creationId="{B79FE573-5465-409E-BEEE-AFE92F079284}"/>
          </ac:spMkLst>
        </pc:spChg>
        <pc:spChg chg="add del mod">
          <ac:chgData name="Graham Alexander Vaughan (1902830)" userId="88ee7ef1-6280-40e0-8d61-46b69fde72b4" providerId="ADAL" clId="{D11D0789-BDB6-40DB-B571-C8C74C41C331}" dt="2021-11-06T16:32:45.213" v="1017" actId="931"/>
          <ac:spMkLst>
            <pc:docMk/>
            <pc:sldMk cId="2832033485" sldId="262"/>
            <ac:spMk id="30" creationId="{965BB303-027E-45F1-BB9E-BC1DC2A51153}"/>
          </ac:spMkLst>
        </pc:spChg>
        <pc:spChg chg="add del mod">
          <ac:chgData name="Graham Alexander Vaughan (1902830)" userId="88ee7ef1-6280-40e0-8d61-46b69fde72b4" providerId="ADAL" clId="{D11D0789-BDB6-40DB-B571-C8C74C41C331}" dt="2021-11-06T16:27:35.713" v="995" actId="26606"/>
          <ac:spMkLst>
            <pc:docMk/>
            <pc:sldMk cId="2832033485" sldId="262"/>
            <ac:spMk id="31" creationId="{5B60CCC5-6982-4FF7-B95F-8DED5B10B4A4}"/>
          </ac:spMkLst>
        </pc:spChg>
        <pc:spChg chg="add mod">
          <ac:chgData name="Graham Alexander Vaughan (1902830)" userId="88ee7ef1-6280-40e0-8d61-46b69fde72b4" providerId="ADAL" clId="{D11D0789-BDB6-40DB-B571-C8C74C41C331}" dt="2021-11-10T13:13:09.408" v="7478" actId="9"/>
          <ac:spMkLst>
            <pc:docMk/>
            <pc:sldMk cId="2832033485" sldId="262"/>
            <ac:spMk id="33" creationId="{5B60CCC5-6982-4FF7-B95F-8DED5B10B4A4}"/>
          </ac:spMkLst>
        </pc:spChg>
        <pc:spChg chg="add del mod">
          <ac:chgData name="Graham Alexander Vaughan (1902830)" userId="88ee7ef1-6280-40e0-8d61-46b69fde72b4" providerId="ADAL" clId="{D11D0789-BDB6-40DB-B571-C8C74C41C331}" dt="2021-11-06T16:30:34.203" v="1012" actId="931"/>
          <ac:spMkLst>
            <pc:docMk/>
            <pc:sldMk cId="2832033485" sldId="262"/>
            <ac:spMk id="34" creationId="{47E5DD7D-A30C-4F7C-8B06-654286F31592}"/>
          </ac:spMkLst>
        </pc:spChg>
        <pc:spChg chg="add del">
          <ac:chgData name="Graham Alexander Vaughan (1902830)" userId="88ee7ef1-6280-40e0-8d61-46b69fde72b4" providerId="ADAL" clId="{D11D0789-BDB6-40DB-B571-C8C74C41C331}" dt="2021-11-06T16:28:51.744" v="1008" actId="26606"/>
          <ac:spMkLst>
            <pc:docMk/>
            <pc:sldMk cId="2832033485" sldId="262"/>
            <ac:spMk id="39" creationId="{1DE7243B-5109-444B-8FAF-7437C66BC0E9}"/>
          </ac:spMkLst>
        </pc:spChg>
        <pc:spChg chg="add del">
          <ac:chgData name="Graham Alexander Vaughan (1902830)" userId="88ee7ef1-6280-40e0-8d61-46b69fde72b4" providerId="ADAL" clId="{D11D0789-BDB6-40DB-B571-C8C74C41C331}" dt="2021-11-06T16:28:51.744" v="1008" actId="26606"/>
          <ac:spMkLst>
            <pc:docMk/>
            <pc:sldMk cId="2832033485" sldId="262"/>
            <ac:spMk id="41" creationId="{4C5D6221-DA7B-4611-AA26-7D8E349FDE96}"/>
          </ac:spMkLst>
        </pc:spChg>
        <pc:spChg chg="add del">
          <ac:chgData name="Graham Alexander Vaughan (1902830)" userId="88ee7ef1-6280-40e0-8d61-46b69fde72b4" providerId="ADAL" clId="{D11D0789-BDB6-40DB-B571-C8C74C41C331}" dt="2021-11-06T16:29:36.193" v="1010" actId="26606"/>
          <ac:spMkLst>
            <pc:docMk/>
            <pc:sldMk cId="2832033485" sldId="262"/>
            <ac:spMk id="43" creationId="{3CF62545-93A0-4FD5-9B48-48DCA794CBA1}"/>
          </ac:spMkLst>
        </pc:spChg>
        <pc:spChg chg="add del">
          <ac:chgData name="Graham Alexander Vaughan (1902830)" userId="88ee7ef1-6280-40e0-8d61-46b69fde72b4" providerId="ADAL" clId="{D11D0789-BDB6-40DB-B571-C8C74C41C331}" dt="2021-11-06T16:29:36.193" v="1010" actId="26606"/>
          <ac:spMkLst>
            <pc:docMk/>
            <pc:sldMk cId="2832033485" sldId="262"/>
            <ac:spMk id="44" creationId="{FEF085B8-A2C0-4A6F-B663-CCC56F3CD373}"/>
          </ac:spMkLst>
        </pc:spChg>
        <pc:spChg chg="add del">
          <ac:chgData name="Graham Alexander Vaughan (1902830)" userId="88ee7ef1-6280-40e0-8d61-46b69fde72b4" providerId="ADAL" clId="{D11D0789-BDB6-40DB-B571-C8C74C41C331}" dt="2021-11-06T16:29:36.193" v="1010" actId="26606"/>
          <ac:spMkLst>
            <pc:docMk/>
            <pc:sldMk cId="2832033485" sldId="262"/>
            <ac:spMk id="45" creationId="{2658F6D6-96E0-421A-96D6-3DF404008543}"/>
          </ac:spMkLst>
        </pc:spChg>
        <pc:spChg chg="add del">
          <ac:chgData name="Graham Alexander Vaughan (1902830)" userId="88ee7ef1-6280-40e0-8d61-46b69fde72b4" providerId="ADAL" clId="{D11D0789-BDB6-40DB-B571-C8C74C41C331}" dt="2021-11-06T17:19:16.527" v="1097" actId="26606"/>
          <ac:spMkLst>
            <pc:docMk/>
            <pc:sldMk cId="2832033485" sldId="262"/>
            <ac:spMk id="47" creationId="{428D436F-9ACD-4C92-AFC8-C934C527A6A4}"/>
          </ac:spMkLst>
        </pc:spChg>
        <pc:spChg chg="add del">
          <ac:chgData name="Graham Alexander Vaughan (1902830)" userId="88ee7ef1-6280-40e0-8d61-46b69fde72b4" providerId="ADAL" clId="{D11D0789-BDB6-40DB-B571-C8C74C41C331}" dt="2021-11-06T17:19:16.527" v="1097" actId="26606"/>
          <ac:spMkLst>
            <pc:docMk/>
            <pc:sldMk cId="2832033485" sldId="262"/>
            <ac:spMk id="48" creationId="{090538E0-A884-4E60-A6AB-77D830E2FCED}"/>
          </ac:spMkLst>
        </pc:spChg>
        <pc:spChg chg="add del">
          <ac:chgData name="Graham Alexander Vaughan (1902830)" userId="88ee7ef1-6280-40e0-8d61-46b69fde72b4" providerId="ADAL" clId="{D11D0789-BDB6-40DB-B571-C8C74C41C331}" dt="2021-11-06T17:19:16.527" v="1097" actId="26606"/>
          <ac:spMkLst>
            <pc:docMk/>
            <pc:sldMk cId="2832033485" sldId="262"/>
            <ac:spMk id="49" creationId="{DB0D7DD0-1C67-4D4C-9E06-678233DB8468}"/>
          </ac:spMkLst>
        </pc:spChg>
        <pc:spChg chg="add del">
          <ac:chgData name="Graham Alexander Vaughan (1902830)" userId="88ee7ef1-6280-40e0-8d61-46b69fde72b4" providerId="ADAL" clId="{D11D0789-BDB6-40DB-B571-C8C74C41C331}" dt="2021-11-10T13:12:22.619" v="7474" actId="26606"/>
          <ac:spMkLst>
            <pc:docMk/>
            <pc:sldMk cId="2832033485" sldId="262"/>
            <ac:spMk id="54" creationId="{B95B9BA8-1D69-4796-85F5-B6D0BD52354B}"/>
          </ac:spMkLst>
        </pc:spChg>
        <pc:spChg chg="add">
          <ac:chgData name="Graham Alexander Vaughan (1902830)" userId="88ee7ef1-6280-40e0-8d61-46b69fde72b4" providerId="ADAL" clId="{D11D0789-BDB6-40DB-B571-C8C74C41C331}" dt="2021-11-10T13:12:22.619" v="7474" actId="26606"/>
          <ac:spMkLst>
            <pc:docMk/>
            <pc:sldMk cId="2832033485" sldId="262"/>
            <ac:spMk id="63" creationId="{F13C74B1-5B17-4795-BED0-7140497B445A}"/>
          </ac:spMkLst>
        </pc:spChg>
        <pc:spChg chg="add">
          <ac:chgData name="Graham Alexander Vaughan (1902830)" userId="88ee7ef1-6280-40e0-8d61-46b69fde72b4" providerId="ADAL" clId="{D11D0789-BDB6-40DB-B571-C8C74C41C331}" dt="2021-11-10T13:12:22.619" v="7474" actId="26606"/>
          <ac:spMkLst>
            <pc:docMk/>
            <pc:sldMk cId="2832033485" sldId="262"/>
            <ac:spMk id="65" creationId="{D4974D33-8DC5-464E-8C6D-BE58F0669C17}"/>
          </ac:spMkLst>
        </pc:spChg>
        <pc:grpChg chg="add del">
          <ac:chgData name="Graham Alexander Vaughan (1902830)" userId="88ee7ef1-6280-40e0-8d61-46b69fde72b4" providerId="ADAL" clId="{D11D0789-BDB6-40DB-B571-C8C74C41C331}" dt="2021-11-10T13:12:22.619" v="7474" actId="26606"/>
          <ac:grpSpMkLst>
            <pc:docMk/>
            <pc:sldMk cId="2832033485" sldId="262"/>
            <ac:grpSpMk id="56" creationId="{23705FF7-CAB4-430F-A07B-AF2245F17F1C}"/>
          </ac:grpSpMkLst>
        </pc:grpChg>
        <pc:graphicFrameChg chg="add del">
          <ac:chgData name="Graham Alexander Vaughan (1902830)" userId="88ee7ef1-6280-40e0-8d61-46b69fde72b4" providerId="ADAL" clId="{D11D0789-BDB6-40DB-B571-C8C74C41C331}" dt="2021-11-06T16:26:24.635" v="966" actId="26606"/>
          <ac:graphicFrameMkLst>
            <pc:docMk/>
            <pc:sldMk cId="2832033485" sldId="262"/>
            <ac:graphicFrameMk id="5" creationId="{CDF22BB3-6115-4093-B518-D6162334D28C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6T16:26:28.107" v="968" actId="26606"/>
          <ac:graphicFrameMkLst>
            <pc:docMk/>
            <pc:sldMk cId="2832033485" sldId="262"/>
            <ac:graphicFrameMk id="7" creationId="{8C75189F-8B8D-40BE-871F-01A5ECAF3232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6T16:26:44.473" v="972" actId="26606"/>
          <ac:graphicFrameMkLst>
            <pc:docMk/>
            <pc:sldMk cId="2832033485" sldId="262"/>
            <ac:graphicFrameMk id="12" creationId="{96148C5A-9B79-455D-9AFA-F52F86F03155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6T16:26:46.203" v="974" actId="26606"/>
          <ac:graphicFrameMkLst>
            <pc:docMk/>
            <pc:sldMk cId="2832033485" sldId="262"/>
            <ac:graphicFrameMk id="15" creationId="{06D4CE71-41B1-4ED2-B0A9-9338808DD143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6T16:27:21.118" v="989" actId="26606"/>
          <ac:graphicFrameMkLst>
            <pc:docMk/>
            <pc:sldMk cId="2832033485" sldId="262"/>
            <ac:graphicFrameMk id="24" creationId="{AE7DDF7B-D7CC-498F-BCD2-A22827BC80A7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6T16:27:30.633" v="991" actId="26606"/>
          <ac:graphicFrameMkLst>
            <pc:docMk/>
            <pc:sldMk cId="2832033485" sldId="262"/>
            <ac:graphicFrameMk id="26" creationId="{B380E2A9-A4A3-4D18-B4E0-C983527AC879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6T16:27:32.573" v="993" actId="26606"/>
          <ac:graphicFrameMkLst>
            <pc:docMk/>
            <pc:sldMk cId="2832033485" sldId="262"/>
            <ac:graphicFrameMk id="29" creationId="{C29294C6-C675-4349-9ADB-50036F070DF2}"/>
          </ac:graphicFrameMkLst>
        </pc:graphicFrameChg>
        <pc:picChg chg="add del mod">
          <ac:chgData name="Graham Alexander Vaughan (1902830)" userId="88ee7ef1-6280-40e0-8d61-46b69fde72b4" providerId="ADAL" clId="{D11D0789-BDB6-40DB-B571-C8C74C41C331}" dt="2021-11-06T16:30:47.833" v="1013" actId="478"/>
          <ac:picMkLst>
            <pc:docMk/>
            <pc:sldMk cId="2832033485" sldId="262"/>
            <ac:picMk id="6" creationId="{B92C0B46-8272-464B-A6D3-5BFB4F8C90D2}"/>
          </ac:picMkLst>
        </pc:picChg>
        <pc:picChg chg="add del mod">
          <ac:chgData name="Graham Alexander Vaughan (1902830)" userId="88ee7ef1-6280-40e0-8d61-46b69fde72b4" providerId="ADAL" clId="{D11D0789-BDB6-40DB-B571-C8C74C41C331}" dt="2021-11-06T16:32:29.323" v="1016" actId="478"/>
          <ac:picMkLst>
            <pc:docMk/>
            <pc:sldMk cId="2832033485" sldId="262"/>
            <ac:picMk id="23" creationId="{D7EF0F82-5021-4279-8220-360633EDC2DF}"/>
          </ac:picMkLst>
        </pc:picChg>
        <pc:picChg chg="add mod">
          <ac:chgData name="Graham Alexander Vaughan (1902830)" userId="88ee7ef1-6280-40e0-8d61-46b69fde72b4" providerId="ADAL" clId="{D11D0789-BDB6-40DB-B571-C8C74C41C331}" dt="2021-11-10T13:12:22.619" v="7474" actId="26606"/>
          <ac:picMkLst>
            <pc:docMk/>
            <pc:sldMk cId="2832033485" sldId="262"/>
            <ac:picMk id="35" creationId="{F169B4C0-1D1B-4D21-B398-868F728323B2}"/>
          </ac:picMkLst>
        </pc:picChg>
      </pc:sldChg>
      <pc:sldChg chg="addSp delSp modSp mod setBg setClrOvrMap modNotesTx">
        <pc:chgData name="Graham Alexander Vaughan (1902830)" userId="88ee7ef1-6280-40e0-8d61-46b69fde72b4" providerId="ADAL" clId="{D11D0789-BDB6-40DB-B571-C8C74C41C331}" dt="2021-11-15T16:03:30.559" v="8148" actId="20577"/>
        <pc:sldMkLst>
          <pc:docMk/>
          <pc:sldMk cId="2803619834" sldId="263"/>
        </pc:sldMkLst>
        <pc:spChg chg="mod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2" creationId="{8C75E826-401E-4D6E-8FAD-9FE064CE1F40}"/>
          </ac:spMkLst>
        </pc:spChg>
        <pc:spChg chg="add del mod">
          <ac:chgData name="Graham Alexander Vaughan (1902830)" userId="88ee7ef1-6280-40e0-8d61-46b69fde72b4" providerId="ADAL" clId="{D11D0789-BDB6-40DB-B571-C8C74C41C331}" dt="2021-11-07T10:26:27.454" v="2603" actId="26606"/>
          <ac:spMkLst>
            <pc:docMk/>
            <pc:sldMk cId="2803619834" sldId="263"/>
            <ac:spMk id="3" creationId="{71C00F07-66C5-4EAA-819F-991E63E25652}"/>
          </ac:spMkLst>
        </pc:spChg>
        <pc:spChg chg="add del">
          <ac:chgData name="Graham Alexander Vaughan (1902830)" userId="88ee7ef1-6280-40e0-8d61-46b69fde72b4" providerId="ADAL" clId="{D11D0789-BDB6-40DB-B571-C8C74C41C331}" dt="2021-11-07T10:26:23.196" v="2600" actId="26606"/>
          <ac:spMkLst>
            <pc:docMk/>
            <pc:sldMk cId="2803619834" sldId="263"/>
            <ac:spMk id="9" creationId="{325166D1-1B21-4128-AC42-61745528E4D6}"/>
          </ac:spMkLst>
        </pc:spChg>
        <pc:spChg chg="add del">
          <ac:chgData name="Graham Alexander Vaughan (1902830)" userId="88ee7ef1-6280-40e0-8d61-46b69fde72b4" providerId="ADAL" clId="{D11D0789-BDB6-40DB-B571-C8C74C41C331}" dt="2021-11-07T10:26:27.410" v="2602" actId="26606"/>
          <ac:spMkLst>
            <pc:docMk/>
            <pc:sldMk cId="2803619834" sldId="263"/>
            <ac:spMk id="10" creationId="{CF62D2A7-8207-488C-9F46-316BA81A16C8}"/>
          </ac:spMkLst>
        </pc:spChg>
        <pc:spChg chg="add del">
          <ac:chgData name="Graham Alexander Vaughan (1902830)" userId="88ee7ef1-6280-40e0-8d61-46b69fde72b4" providerId="ADAL" clId="{D11D0789-BDB6-40DB-B571-C8C74C41C331}" dt="2021-11-07T10:30:00.832" v="2610" actId="26606"/>
          <ac:spMkLst>
            <pc:docMk/>
            <pc:sldMk cId="2803619834" sldId="263"/>
            <ac:spMk id="12" creationId="{4330B6AC-E6AB-45E4-A303-C8DE90EB2AAC}"/>
          </ac:spMkLst>
        </pc:spChg>
        <pc:spChg chg="add mod">
          <ac:chgData name="Graham Alexander Vaughan (1902830)" userId="88ee7ef1-6280-40e0-8d61-46b69fde72b4" providerId="ADAL" clId="{D11D0789-BDB6-40DB-B571-C8C74C41C331}" dt="2021-11-15T16:00:48.334" v="8065" actId="1076"/>
          <ac:spMkLst>
            <pc:docMk/>
            <pc:sldMk cId="2803619834" sldId="263"/>
            <ac:spMk id="17" creationId="{71C00F07-66C5-4EAA-819F-991E63E25652}"/>
          </ac:spMkLst>
        </pc:spChg>
        <pc:spChg chg="add del">
          <ac:chgData name="Graham Alexander Vaughan (1902830)" userId="88ee7ef1-6280-40e0-8d61-46b69fde72b4" providerId="ADAL" clId="{D11D0789-BDB6-40DB-B571-C8C74C41C331}" dt="2021-11-07T10:30:00.832" v="2610" actId="26606"/>
          <ac:spMkLst>
            <pc:docMk/>
            <pc:sldMk cId="2803619834" sldId="263"/>
            <ac:spMk id="18" creationId="{EF9B8DF2-C3F5-49A2-94D2-F7B65A0F1F15}"/>
          </ac:spMkLst>
        </pc:spChg>
        <pc:spChg chg="add del">
          <ac:chgData name="Graham Alexander Vaughan (1902830)" userId="88ee7ef1-6280-40e0-8d61-46b69fde72b4" providerId="ADAL" clId="{D11D0789-BDB6-40DB-B571-C8C74C41C331}" dt="2021-11-08T09:51:30.083" v="4138" actId="26606"/>
          <ac:spMkLst>
            <pc:docMk/>
            <pc:sldMk cId="2803619834" sldId="263"/>
            <ac:spMk id="23" creationId="{E8A8EAB8-D2FF-444D-B34B-7D32F106AD0E}"/>
          </ac:spMkLst>
        </pc:spChg>
        <pc:spChg chg="add del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32" creationId="{9AA72BD9-2C5A-4EDC-931F-5AA08EACA0F3}"/>
          </ac:spMkLst>
        </pc:spChg>
        <pc:spChg chg="add del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34" creationId="{DD3981AC-7B61-4947-BCF3-F7AA7FA385B9}"/>
          </ac:spMkLst>
        </pc:spChg>
        <pc:spChg chg="add del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36" creationId="{55D4142C-5077-457F-A6AD-3FECFDB39685}"/>
          </ac:spMkLst>
        </pc:spChg>
        <pc:spChg chg="add del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38" creationId="{7A5F0580-5EE9-419F-96EE-B6529EF6E7D0}"/>
          </ac:spMkLst>
        </pc:spChg>
        <pc:spChg chg="add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43" creationId="{04812C46-200A-4DEB-A05E-3ED6C68C2387}"/>
          </ac:spMkLst>
        </pc:spChg>
        <pc:spChg chg="add">
          <ac:chgData name="Graham Alexander Vaughan (1902830)" userId="88ee7ef1-6280-40e0-8d61-46b69fde72b4" providerId="ADAL" clId="{D11D0789-BDB6-40DB-B571-C8C74C41C331}" dt="2021-11-10T13:18:26.568" v="7493" actId="26606"/>
          <ac:spMkLst>
            <pc:docMk/>
            <pc:sldMk cId="2803619834" sldId="263"/>
            <ac:spMk id="45" creationId="{D1EA859B-E555-4109-94F3-6700E046E008}"/>
          </ac:spMkLst>
        </pc:spChg>
        <pc:grpChg chg="add del">
          <ac:chgData name="Graham Alexander Vaughan (1902830)" userId="88ee7ef1-6280-40e0-8d61-46b69fde72b4" providerId="ADAL" clId="{D11D0789-BDB6-40DB-B571-C8C74C41C331}" dt="2021-11-07T10:26:23.196" v="2600" actId="26606"/>
          <ac:grpSpMkLst>
            <pc:docMk/>
            <pc:sldMk cId="2803619834" sldId="263"/>
            <ac:grpSpMk id="11" creationId="{E6517BAC-C80F-4065-90D8-703493E0B353}"/>
          </ac:grpSpMkLst>
        </pc:grpChg>
        <pc:graphicFrameChg chg="add del">
          <ac:chgData name="Graham Alexander Vaughan (1902830)" userId="88ee7ef1-6280-40e0-8d61-46b69fde72b4" providerId="ADAL" clId="{D11D0789-BDB6-40DB-B571-C8C74C41C331}" dt="2021-11-07T10:26:27.410" v="2602" actId="26606"/>
          <ac:graphicFrameMkLst>
            <pc:docMk/>
            <pc:sldMk cId="2803619834" sldId="263"/>
            <ac:graphicFrameMk id="15" creationId="{9A899979-937A-400A-B065-AFBC9EFD2A1E}"/>
          </ac:graphicFrameMkLst>
        </pc:graphicFrameChg>
        <pc:picChg chg="add del">
          <ac:chgData name="Graham Alexander Vaughan (1902830)" userId="88ee7ef1-6280-40e0-8d61-46b69fde72b4" providerId="ADAL" clId="{D11D0789-BDB6-40DB-B571-C8C74C41C331}" dt="2021-11-07T10:26:23.196" v="2600" actId="26606"/>
          <ac:picMkLst>
            <pc:docMk/>
            <pc:sldMk cId="2803619834" sldId="263"/>
            <ac:picMk id="5" creationId="{7564C588-57D7-449B-829D-6FF63ADEB87F}"/>
          </ac:picMkLst>
        </pc:picChg>
        <pc:picChg chg="add del">
          <ac:chgData name="Graham Alexander Vaughan (1902830)" userId="88ee7ef1-6280-40e0-8d61-46b69fde72b4" providerId="ADAL" clId="{D11D0789-BDB6-40DB-B571-C8C74C41C331}" dt="2021-11-07T10:26:27.410" v="2602" actId="26606"/>
          <ac:picMkLst>
            <pc:docMk/>
            <pc:sldMk cId="2803619834" sldId="263"/>
            <ac:picMk id="6" creationId="{715D93C4-57DC-413C-BA18-99EBE9A45BFC}"/>
          </ac:picMkLst>
        </pc:picChg>
        <pc:picChg chg="add mod ord">
          <ac:chgData name="Graham Alexander Vaughan (1902830)" userId="88ee7ef1-6280-40e0-8d61-46b69fde72b4" providerId="ADAL" clId="{D11D0789-BDB6-40DB-B571-C8C74C41C331}" dt="2021-11-10T13:18:26.568" v="7493" actId="26606"/>
          <ac:picMkLst>
            <pc:docMk/>
            <pc:sldMk cId="2803619834" sldId="263"/>
            <ac:picMk id="7" creationId="{57B4D4AE-40E5-4B87-9C70-31333CD0143E}"/>
          </ac:picMkLst>
        </pc:picChg>
        <pc:cxnChg chg="add del">
          <ac:chgData name="Graham Alexander Vaughan (1902830)" userId="88ee7ef1-6280-40e0-8d61-46b69fde72b4" providerId="ADAL" clId="{D11D0789-BDB6-40DB-B571-C8C74C41C331}" dt="2021-11-08T09:51:30.083" v="4138" actId="26606"/>
          <ac:cxnSpMkLst>
            <pc:docMk/>
            <pc:sldMk cId="2803619834" sldId="263"/>
            <ac:cxnSpMk id="25" creationId="{EEA38897-7BA3-4408-8083-3235339C4A60}"/>
          </ac:cxnSpMkLst>
        </pc:cxnChg>
        <pc:cxnChg chg="add del">
          <ac:chgData name="Graham Alexander Vaughan (1902830)" userId="88ee7ef1-6280-40e0-8d61-46b69fde72b4" providerId="ADAL" clId="{D11D0789-BDB6-40DB-B571-C8C74C41C331}" dt="2021-11-08T09:51:30.083" v="4138" actId="26606"/>
          <ac:cxnSpMkLst>
            <pc:docMk/>
            <pc:sldMk cId="2803619834" sldId="263"/>
            <ac:cxnSpMk id="27" creationId="{F11AD06B-AB20-4097-8606-5DA00DBACE88}"/>
          </ac:cxnSpMkLst>
        </pc:cxnChg>
      </pc:sldChg>
      <pc:sldChg chg="addSp delSp modSp mod ord setBg setClrOvrMap modNotesTx">
        <pc:chgData name="Graham Alexander Vaughan (1902830)" userId="88ee7ef1-6280-40e0-8d61-46b69fde72b4" providerId="ADAL" clId="{D11D0789-BDB6-40DB-B571-C8C74C41C331}" dt="2021-11-15T16:08:03.922" v="8192" actId="20577"/>
        <pc:sldMkLst>
          <pc:docMk/>
          <pc:sldMk cId="1276625401" sldId="264"/>
        </pc:sldMkLst>
        <pc:spChg chg="mod">
          <ac:chgData name="Graham Alexander Vaughan (1902830)" userId="88ee7ef1-6280-40e0-8d61-46b69fde72b4" providerId="ADAL" clId="{D11D0789-BDB6-40DB-B571-C8C74C41C331}" dt="2021-11-10T13:20:00.222" v="7500" actId="26606"/>
          <ac:spMkLst>
            <pc:docMk/>
            <pc:sldMk cId="1276625401" sldId="264"/>
            <ac:spMk id="2" creationId="{F2F5E032-B2A0-40C5-B14E-A76014C16717}"/>
          </ac:spMkLst>
        </pc:spChg>
        <pc:spChg chg="mod">
          <ac:chgData name="Graham Alexander Vaughan (1902830)" userId="88ee7ef1-6280-40e0-8d61-46b69fde72b4" providerId="ADAL" clId="{D11D0789-BDB6-40DB-B571-C8C74C41C331}" dt="2021-11-15T16:08:03.922" v="8192" actId="20577"/>
          <ac:spMkLst>
            <pc:docMk/>
            <pc:sldMk cId="1276625401" sldId="264"/>
            <ac:spMk id="3" creationId="{E4D715E6-B25E-4C50-A6E8-561CB1FEDD27}"/>
          </ac:spMkLst>
        </pc:spChg>
        <pc:spChg chg="add del">
          <ac:chgData name="Graham Alexander Vaughan (1902830)" userId="88ee7ef1-6280-40e0-8d61-46b69fde72b4" providerId="ADAL" clId="{D11D0789-BDB6-40DB-B571-C8C74C41C331}" dt="2021-11-08T10:15:35.018" v="4884" actId="26606"/>
          <ac:spMkLst>
            <pc:docMk/>
            <pc:sldMk cId="1276625401" sldId="264"/>
            <ac:spMk id="10" creationId="{E0D60ECE-8986-45DC-B7FE-EC7699B466B8}"/>
          </ac:spMkLst>
        </pc:spChg>
        <pc:spChg chg="add del">
          <ac:chgData name="Graham Alexander Vaughan (1902830)" userId="88ee7ef1-6280-40e0-8d61-46b69fde72b4" providerId="ADAL" clId="{D11D0789-BDB6-40DB-B571-C8C74C41C331}" dt="2021-11-08T10:15:35.018" v="4884" actId="26606"/>
          <ac:spMkLst>
            <pc:docMk/>
            <pc:sldMk cId="1276625401" sldId="264"/>
            <ac:spMk id="12" creationId="{96964194-5878-40D2-8EC0-DDC58387FA56}"/>
          </ac:spMkLst>
        </pc:spChg>
        <pc:spChg chg="add del">
          <ac:chgData name="Graham Alexander Vaughan (1902830)" userId="88ee7ef1-6280-40e0-8d61-46b69fde72b4" providerId="ADAL" clId="{D11D0789-BDB6-40DB-B571-C8C74C41C331}" dt="2021-11-10T09:58:57.264" v="7318" actId="26606"/>
          <ac:spMkLst>
            <pc:docMk/>
            <pc:sldMk cId="1276625401" sldId="264"/>
            <ac:spMk id="17" creationId="{5A0118C5-4F8D-4CF4-BADD-53FEACC6C42A}"/>
          </ac:spMkLst>
        </pc:spChg>
        <pc:spChg chg="add del">
          <ac:chgData name="Graham Alexander Vaughan (1902830)" userId="88ee7ef1-6280-40e0-8d61-46b69fde72b4" providerId="ADAL" clId="{D11D0789-BDB6-40DB-B571-C8C74C41C331}" dt="2021-11-10T09:58:57.264" v="7318" actId="26606"/>
          <ac:spMkLst>
            <pc:docMk/>
            <pc:sldMk cId="1276625401" sldId="264"/>
            <ac:spMk id="23" creationId="{4E0A5C5C-2A95-428E-9F6A-0D29EBD57C9F}"/>
          </ac:spMkLst>
        </pc:spChg>
        <pc:spChg chg="add del">
          <ac:chgData name="Graham Alexander Vaughan (1902830)" userId="88ee7ef1-6280-40e0-8d61-46b69fde72b4" providerId="ADAL" clId="{D11D0789-BDB6-40DB-B571-C8C74C41C331}" dt="2021-11-10T13:19:33.842" v="7499" actId="26606"/>
          <ac:spMkLst>
            <pc:docMk/>
            <pc:sldMk cId="1276625401" sldId="264"/>
            <ac:spMk id="39" creationId="{E8A8EAB8-D2FF-444D-B34B-7D32F106AD0E}"/>
          </ac:spMkLst>
        </pc:spChg>
        <pc:spChg chg="add del">
          <ac:chgData name="Graham Alexander Vaughan (1902830)" userId="88ee7ef1-6280-40e0-8d61-46b69fde72b4" providerId="ADAL" clId="{D11D0789-BDB6-40DB-B571-C8C74C41C331}" dt="2021-11-10T13:19:33.829" v="7498" actId="26606"/>
          <ac:spMkLst>
            <pc:docMk/>
            <pc:sldMk cId="1276625401" sldId="264"/>
            <ac:spMk id="48" creationId="{743AA782-23D1-4521-8CAD-47662984AA08}"/>
          </ac:spMkLst>
        </pc:spChg>
        <pc:spChg chg="add del">
          <ac:chgData name="Graham Alexander Vaughan (1902830)" userId="88ee7ef1-6280-40e0-8d61-46b69fde72b4" providerId="ADAL" clId="{D11D0789-BDB6-40DB-B571-C8C74C41C331}" dt="2021-11-10T13:19:33.829" v="7498" actId="26606"/>
          <ac:spMkLst>
            <pc:docMk/>
            <pc:sldMk cId="1276625401" sldId="264"/>
            <ac:spMk id="50" creationId="{650D18FE-0824-4A46-B22C-A86B52E5780A}"/>
          </ac:spMkLst>
        </pc:spChg>
        <pc:spChg chg="add del">
          <ac:chgData name="Graham Alexander Vaughan (1902830)" userId="88ee7ef1-6280-40e0-8d61-46b69fde72b4" providerId="ADAL" clId="{D11D0789-BDB6-40DB-B571-C8C74C41C331}" dt="2021-11-10T13:20:00.222" v="7500" actId="26606"/>
          <ac:spMkLst>
            <pc:docMk/>
            <pc:sldMk cId="1276625401" sldId="264"/>
            <ac:spMk id="52" creationId="{A8908DB7-C3A6-4FCB-9820-CEE02B398C4A}"/>
          </ac:spMkLst>
        </pc:spChg>
        <pc:spChg chg="add del">
          <ac:chgData name="Graham Alexander Vaughan (1902830)" userId="88ee7ef1-6280-40e0-8d61-46b69fde72b4" providerId="ADAL" clId="{D11D0789-BDB6-40DB-B571-C8C74C41C331}" dt="2021-11-10T13:20:00.222" v="7500" actId="26606"/>
          <ac:spMkLst>
            <pc:docMk/>
            <pc:sldMk cId="1276625401" sldId="264"/>
            <ac:spMk id="53" creationId="{535742DD-1B16-4E9D-B715-0D74B4574A68}"/>
          </ac:spMkLst>
        </pc:spChg>
        <pc:spChg chg="add">
          <ac:chgData name="Graham Alexander Vaughan (1902830)" userId="88ee7ef1-6280-40e0-8d61-46b69fde72b4" providerId="ADAL" clId="{D11D0789-BDB6-40DB-B571-C8C74C41C331}" dt="2021-11-10T13:20:00.222" v="7500" actId="26606"/>
          <ac:spMkLst>
            <pc:docMk/>
            <pc:sldMk cId="1276625401" sldId="264"/>
            <ac:spMk id="58" creationId="{743AA782-23D1-4521-8CAD-47662984AA08}"/>
          </ac:spMkLst>
        </pc:spChg>
        <pc:spChg chg="add">
          <ac:chgData name="Graham Alexander Vaughan (1902830)" userId="88ee7ef1-6280-40e0-8d61-46b69fde72b4" providerId="ADAL" clId="{D11D0789-BDB6-40DB-B571-C8C74C41C331}" dt="2021-11-10T13:20:00.222" v="7500" actId="26606"/>
          <ac:spMkLst>
            <pc:docMk/>
            <pc:sldMk cId="1276625401" sldId="264"/>
            <ac:spMk id="60" creationId="{71877DBC-BB60-40F0-AC93-2ACDBAAE60CE}"/>
          </ac:spMkLst>
        </pc:spChg>
        <pc:grpChg chg="add del">
          <ac:chgData name="Graham Alexander Vaughan (1902830)" userId="88ee7ef1-6280-40e0-8d61-46b69fde72b4" providerId="ADAL" clId="{D11D0789-BDB6-40DB-B571-C8C74C41C331}" dt="2021-11-10T09:58:57.264" v="7318" actId="26606"/>
          <ac:grpSpMkLst>
            <pc:docMk/>
            <pc:sldMk cId="1276625401" sldId="264"/>
            <ac:grpSpMk id="19" creationId="{2A638C7D-9088-41A9-88A0-7357157BC168}"/>
          </ac:grpSpMkLst>
        </pc:grpChg>
        <pc:grpChg chg="add del">
          <ac:chgData name="Graham Alexander Vaughan (1902830)" userId="88ee7ef1-6280-40e0-8d61-46b69fde72b4" providerId="ADAL" clId="{D11D0789-BDB6-40DB-B571-C8C74C41C331}" dt="2021-11-10T09:58:57.264" v="7318" actId="26606"/>
          <ac:grpSpMkLst>
            <pc:docMk/>
            <pc:sldMk cId="1276625401" sldId="264"/>
            <ac:grpSpMk id="25" creationId="{3F219210-B16A-47B6-9AA8-207DAFF37E66}"/>
          </ac:grpSpMkLst>
        </pc:grpChg>
        <pc:grpChg chg="add del">
          <ac:chgData name="Graham Alexander Vaughan (1902830)" userId="88ee7ef1-6280-40e0-8d61-46b69fde72b4" providerId="ADAL" clId="{D11D0789-BDB6-40DB-B571-C8C74C41C331}" dt="2021-11-10T09:58:57.264" v="7318" actId="26606"/>
          <ac:grpSpMkLst>
            <pc:docMk/>
            <pc:sldMk cId="1276625401" sldId="264"/>
            <ac:grpSpMk id="29" creationId="{582A903B-6B78-4F0A-B7C9-3D80499020B8}"/>
          </ac:grpSpMkLst>
        </pc:grpChg>
        <pc:picChg chg="add mod ord">
          <ac:chgData name="Graham Alexander Vaughan (1902830)" userId="88ee7ef1-6280-40e0-8d61-46b69fde72b4" providerId="ADAL" clId="{D11D0789-BDB6-40DB-B571-C8C74C41C331}" dt="2021-11-15T16:06:18.475" v="8190" actId="1076"/>
          <ac:picMkLst>
            <pc:docMk/>
            <pc:sldMk cId="1276625401" sldId="264"/>
            <ac:picMk id="7" creationId="{5D730E89-25B8-4871-9013-8B2DEA8E78A0}"/>
          </ac:picMkLst>
        </pc:picChg>
        <pc:cxnChg chg="add del">
          <ac:chgData name="Graham Alexander Vaughan (1902830)" userId="88ee7ef1-6280-40e0-8d61-46b69fde72b4" providerId="ADAL" clId="{D11D0789-BDB6-40DB-B571-C8C74C41C331}" dt="2021-11-10T13:19:33.842" v="7499" actId="26606"/>
          <ac:cxnSpMkLst>
            <pc:docMk/>
            <pc:sldMk cId="1276625401" sldId="264"/>
            <ac:cxnSpMk id="41" creationId="{EEA38897-7BA3-4408-8083-3235339C4A60}"/>
          </ac:cxnSpMkLst>
        </pc:cxnChg>
        <pc:cxnChg chg="add del">
          <ac:chgData name="Graham Alexander Vaughan (1902830)" userId="88ee7ef1-6280-40e0-8d61-46b69fde72b4" providerId="ADAL" clId="{D11D0789-BDB6-40DB-B571-C8C74C41C331}" dt="2021-11-10T13:19:33.842" v="7499" actId="26606"/>
          <ac:cxnSpMkLst>
            <pc:docMk/>
            <pc:sldMk cId="1276625401" sldId="264"/>
            <ac:cxnSpMk id="43" creationId="{F11AD06B-AB20-4097-8606-5DA00DBACE88}"/>
          </ac:cxnSpMkLst>
        </pc:cxnChg>
      </pc:sldChg>
      <pc:sldChg chg="addSp delSp modSp mod setBg setClrOvrMap modNotesTx">
        <pc:chgData name="Graham Alexander Vaughan (1902830)" userId="88ee7ef1-6280-40e0-8d61-46b69fde72b4" providerId="ADAL" clId="{D11D0789-BDB6-40DB-B571-C8C74C41C331}" dt="2021-11-13T13:09:01.803" v="8063" actId="255"/>
        <pc:sldMkLst>
          <pc:docMk/>
          <pc:sldMk cId="2341898241" sldId="265"/>
        </pc:sldMkLst>
        <pc:spChg chg="mod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2" creationId="{F65EDF1C-7255-466A-9B14-FD0F1FAA6338}"/>
          </ac:spMkLst>
        </pc:spChg>
        <pc:spChg chg="del mod">
          <ac:chgData name="Graham Alexander Vaughan (1902830)" userId="88ee7ef1-6280-40e0-8d61-46b69fde72b4" providerId="ADAL" clId="{D11D0789-BDB6-40DB-B571-C8C74C41C331}" dt="2021-11-08T10:20:42.536" v="4885" actId="26606"/>
          <ac:spMkLst>
            <pc:docMk/>
            <pc:sldMk cId="2341898241" sldId="265"/>
            <ac:spMk id="3" creationId="{4C8132FF-CC11-44C9-91B8-69D922171DF0}"/>
          </ac:spMkLst>
        </pc:spChg>
        <pc:spChg chg="add del">
          <ac:chgData name="Graham Alexander Vaughan (1902830)" userId="88ee7ef1-6280-40e0-8d61-46b69fde72b4" providerId="ADAL" clId="{D11D0789-BDB6-40DB-B571-C8C74C41C331}" dt="2021-11-09T09:20:47.525" v="5400" actId="26606"/>
          <ac:spMkLst>
            <pc:docMk/>
            <pc:sldMk cId="2341898241" sldId="265"/>
            <ac:spMk id="9" creationId="{BACC6370-2D7E-4714-9D71-7542949D7D5D}"/>
          </ac:spMkLst>
        </pc:spChg>
        <pc:spChg chg="add del">
          <ac:chgData name="Graham Alexander Vaughan (1902830)" userId="88ee7ef1-6280-40e0-8d61-46b69fde72b4" providerId="ADAL" clId="{D11D0789-BDB6-40DB-B571-C8C74C41C331}" dt="2021-11-09T09:20:47.525" v="5400" actId="26606"/>
          <ac:spMkLst>
            <pc:docMk/>
            <pc:sldMk cId="2341898241" sldId="265"/>
            <ac:spMk id="11" creationId="{F68B3F68-107C-434F-AA38-110D5EA91B85}"/>
          </ac:spMkLst>
        </pc:spChg>
        <pc:spChg chg="add del">
          <ac:chgData name="Graham Alexander Vaughan (1902830)" userId="88ee7ef1-6280-40e0-8d61-46b69fde72b4" providerId="ADAL" clId="{D11D0789-BDB6-40DB-B571-C8C74C41C331}" dt="2021-11-09T09:20:47.525" v="5400" actId="26606"/>
          <ac:spMkLst>
            <pc:docMk/>
            <pc:sldMk cId="2341898241" sldId="265"/>
            <ac:spMk id="13" creationId="{AAD0DBB9-1A4B-4391-81D4-CB19F9AB918A}"/>
          </ac:spMkLst>
        </pc:spChg>
        <pc:spChg chg="add del">
          <ac:chgData name="Graham Alexander Vaughan (1902830)" userId="88ee7ef1-6280-40e0-8d61-46b69fde72b4" providerId="ADAL" clId="{D11D0789-BDB6-40DB-B571-C8C74C41C331}" dt="2021-11-09T09:20:47.525" v="5400" actId="26606"/>
          <ac:spMkLst>
            <pc:docMk/>
            <pc:sldMk cId="2341898241" sldId="265"/>
            <ac:spMk id="15" creationId="{063BBA22-50EA-4C4D-BE05-F1CE4E63AA56}"/>
          </ac:spMkLst>
        </pc:spChg>
        <pc:spChg chg="add del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20" creationId="{7C432AFE-B3D2-4BFF-BF8F-96C27AFF1AC7}"/>
          </ac:spMkLst>
        </pc:spChg>
        <pc:spChg chg="add del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22" creationId="{AF2F604E-43BE-4DC3-B983-E071523364F8}"/>
          </ac:spMkLst>
        </pc:spChg>
        <pc:spChg chg="add del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24" creationId="{08C9B587-E65E-4B52-B37C-ABEBB6E87928}"/>
          </ac:spMkLst>
        </pc:spChg>
        <pc:spChg chg="add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26" creationId="{2E442304-DDBD-4F7B-8017-36BCC863FB40}"/>
          </ac:spMkLst>
        </pc:spChg>
        <pc:spChg chg="add del">
          <ac:chgData name="Graham Alexander Vaughan (1902830)" userId="88ee7ef1-6280-40e0-8d61-46b69fde72b4" providerId="ADAL" clId="{D11D0789-BDB6-40DB-B571-C8C74C41C331}" dt="2021-11-10T13:24:42.249" v="7551" actId="26606"/>
          <ac:spMkLst>
            <pc:docMk/>
            <pc:sldMk cId="2341898241" sldId="265"/>
            <ac:spMk id="29" creationId="{6C4028FD-8BAA-4A19-BFDE-594D991B7552}"/>
          </ac:spMkLst>
        </pc:spChg>
        <pc:spChg chg="add">
          <ac:chgData name="Graham Alexander Vaughan (1902830)" userId="88ee7ef1-6280-40e0-8d61-46b69fde72b4" providerId="ADAL" clId="{D11D0789-BDB6-40DB-B571-C8C74C41C331}" dt="2021-11-10T13:24:56.094" v="7552" actId="26606"/>
          <ac:spMkLst>
            <pc:docMk/>
            <pc:sldMk cId="2341898241" sldId="265"/>
            <ac:spMk id="31" creationId="{5E107275-3853-46FD-A241-DE4355A42675}"/>
          </ac:spMkLst>
        </pc:spChg>
        <pc:graphicFrameChg chg="add mod modGraphic">
          <ac:chgData name="Graham Alexander Vaughan (1902830)" userId="88ee7ef1-6280-40e0-8d61-46b69fde72b4" providerId="ADAL" clId="{D11D0789-BDB6-40DB-B571-C8C74C41C331}" dt="2021-11-13T13:09:01.803" v="8063" actId="255"/>
          <ac:graphicFrameMkLst>
            <pc:docMk/>
            <pc:sldMk cId="2341898241" sldId="265"/>
            <ac:graphicFrameMk id="5" creationId="{42174E1C-CB53-4270-9F44-A24BE34C304E}"/>
          </ac:graphicFrameMkLst>
        </pc:graphicFrameChg>
      </pc:sldChg>
      <pc:sldChg chg="addSp delSp modSp mod ord setBg setClrOvrMap delDesignElem chgLayout">
        <pc:chgData name="Graham Alexander Vaughan (1902830)" userId="88ee7ef1-6280-40e0-8d61-46b69fde72b4" providerId="ADAL" clId="{D11D0789-BDB6-40DB-B571-C8C74C41C331}" dt="2021-11-15T16:08:53.708" v="8206" actId="20577"/>
        <pc:sldMkLst>
          <pc:docMk/>
          <pc:sldMk cId="28440067" sldId="266"/>
        </pc:sldMkLst>
        <pc:spChg chg="mod ord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2" creationId="{FABF743F-D949-410B-9082-BE79D2FE4D0F}"/>
          </ac:spMkLst>
        </pc:spChg>
        <pc:spChg chg="add del mod">
          <ac:chgData name="Graham Alexander Vaughan (1902830)" userId="88ee7ef1-6280-40e0-8d61-46b69fde72b4" providerId="ADAL" clId="{D11D0789-BDB6-40DB-B571-C8C74C41C331}" dt="2021-11-07T16:02:30.722" v="3146" actId="26606"/>
          <ac:spMkLst>
            <pc:docMk/>
            <pc:sldMk cId="28440067" sldId="266"/>
            <ac:spMk id="3" creationId="{6DA4B4D0-7764-4079-A0F4-20E4DF1A3748}"/>
          </ac:spMkLst>
        </pc:spChg>
        <pc:spChg chg="add del mod">
          <ac:chgData name="Graham Alexander Vaughan (1902830)" userId="88ee7ef1-6280-40e0-8d61-46b69fde72b4" providerId="ADAL" clId="{D11D0789-BDB6-40DB-B571-C8C74C41C331}" dt="2021-11-07T16:06:40.448" v="3196" actId="6264"/>
          <ac:spMkLst>
            <pc:docMk/>
            <pc:sldMk cId="28440067" sldId="266"/>
            <ac:spMk id="4" creationId="{56BAB16A-220B-41BC-A875-6B0017430330}"/>
          </ac:spMkLst>
        </pc:spChg>
        <pc:spChg chg="add del mod">
          <ac:chgData name="Graham Alexander Vaughan (1902830)" userId="88ee7ef1-6280-40e0-8d61-46b69fde72b4" providerId="ADAL" clId="{D11D0789-BDB6-40DB-B571-C8C74C41C331}" dt="2021-11-07T16:06:40.448" v="3196" actId="6264"/>
          <ac:spMkLst>
            <pc:docMk/>
            <pc:sldMk cId="28440067" sldId="266"/>
            <ac:spMk id="7" creationId="{C0D8A8C1-A59E-4F21-96E4-B73AE38C8D59}"/>
          </ac:spMkLst>
        </pc:spChg>
        <pc:spChg chg="add del">
          <ac:chgData name="Graham Alexander Vaughan (1902830)" userId="88ee7ef1-6280-40e0-8d61-46b69fde72b4" providerId="ADAL" clId="{D11D0789-BDB6-40DB-B571-C8C74C41C331}" dt="2021-11-07T16:01:49.904" v="3141" actId="26606"/>
          <ac:spMkLst>
            <pc:docMk/>
            <pc:sldMk cId="28440067" sldId="266"/>
            <ac:spMk id="8" creationId="{E8A8EAB8-D2FF-444D-B34B-7D32F106AD0E}"/>
          </ac:spMkLst>
        </pc:spChg>
        <pc:spChg chg="add del">
          <ac:chgData name="Graham Alexander Vaughan (1902830)" userId="88ee7ef1-6280-40e0-8d61-46b69fde72b4" providerId="ADAL" clId="{D11D0789-BDB6-40DB-B571-C8C74C41C331}" dt="2021-11-07T16:01:44.365" v="3139" actId="26606"/>
          <ac:spMkLst>
            <pc:docMk/>
            <pc:sldMk cId="28440067" sldId="266"/>
            <ac:spMk id="9" creationId="{42285737-90EE-47DC-AC80-8AE156B11969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14" creationId="{C7278469-3C3C-49CE-AEEE-E176A4900B78}"/>
          </ac:spMkLst>
        </pc:spChg>
        <pc:spChg chg="add del">
          <ac:chgData name="Graham Alexander Vaughan (1902830)" userId="88ee7ef1-6280-40e0-8d61-46b69fde72b4" providerId="ADAL" clId="{D11D0789-BDB6-40DB-B571-C8C74C41C331}" dt="2021-11-07T16:01:49.904" v="3141" actId="26606"/>
          <ac:spMkLst>
            <pc:docMk/>
            <pc:sldMk cId="28440067" sldId="266"/>
            <ac:spMk id="19" creationId="{6DA4B4D0-7764-4079-A0F4-20E4DF1A3748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0" creationId="{4C6598AB-1C17-4D54-951C-A082D94ACB7A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1" creationId="{5A0118C5-4F8D-4CF4-BADD-53FEACC6C42A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2" creationId="{C83B66D7-137D-4AC1-B172-53D60F08BEB5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3" creationId="{4E0A5C5C-2A95-428E-9F6A-0D29EBD57C9F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4" creationId="{F6B92503-6984-4D15-8B98-8718709B785D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5" creationId="{1056F38F-7C4E-461D-8709-7D0024AE1F79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6" creationId="{08DDF938-524E-4C18-A47D-C00627832366}"/>
          </ac:spMkLst>
        </pc:spChg>
        <pc:spChg chg="add del">
          <ac:chgData name="Graham Alexander Vaughan (1902830)" userId="88ee7ef1-6280-40e0-8d61-46b69fde72b4" providerId="ADAL" clId="{D11D0789-BDB6-40DB-B571-C8C74C41C331}" dt="2021-11-07T16:02:06.867" v="3143" actId="26606"/>
          <ac:spMkLst>
            <pc:docMk/>
            <pc:sldMk cId="28440067" sldId="266"/>
            <ac:spMk id="27" creationId="{6DA4B4D0-7764-4079-A0F4-20E4DF1A3748}"/>
          </ac:spMkLst>
        </pc:spChg>
        <pc:spChg chg="add del">
          <ac:chgData name="Graham Alexander Vaughan (1902830)" userId="88ee7ef1-6280-40e0-8d61-46b69fde72b4" providerId="ADAL" clId="{D11D0789-BDB6-40DB-B571-C8C74C41C331}" dt="2021-11-07T16:02:30.706" v="3145" actId="26606"/>
          <ac:spMkLst>
            <pc:docMk/>
            <pc:sldMk cId="28440067" sldId="266"/>
            <ac:spMk id="35" creationId="{CF62D2A7-8207-488C-9F46-316BA81A16C8}"/>
          </ac:spMkLst>
        </pc:spChg>
        <pc:spChg chg="add del">
          <ac:chgData name="Graham Alexander Vaughan (1902830)" userId="88ee7ef1-6280-40e0-8d61-46b69fde72b4" providerId="ADAL" clId="{D11D0789-BDB6-40DB-B571-C8C74C41C331}" dt="2021-11-07T16:02:54.584" v="3161" actId="26606"/>
          <ac:spMkLst>
            <pc:docMk/>
            <pc:sldMk cId="28440067" sldId="266"/>
            <ac:spMk id="38" creationId="{A7AE9375-4664-4DB2-922D-2782A6E439AC}"/>
          </ac:spMkLst>
        </pc:spChg>
        <pc:spChg chg="add del mod">
          <ac:chgData name="Graham Alexander Vaughan (1902830)" userId="88ee7ef1-6280-40e0-8d61-46b69fde72b4" providerId="ADAL" clId="{D11D0789-BDB6-40DB-B571-C8C74C41C331}" dt="2021-11-07T16:02:54.584" v="3161" actId="26606"/>
          <ac:spMkLst>
            <pc:docMk/>
            <pc:sldMk cId="28440067" sldId="266"/>
            <ac:spMk id="40" creationId="{6DA4B4D0-7764-4079-A0F4-20E4DF1A3748}"/>
          </ac:spMkLst>
        </pc:spChg>
        <pc:spChg chg="add del">
          <ac:chgData name="Graham Alexander Vaughan (1902830)" userId="88ee7ef1-6280-40e0-8d61-46b69fde72b4" providerId="ADAL" clId="{D11D0789-BDB6-40DB-B571-C8C74C41C331}" dt="2021-11-07T16:02:54.584" v="3161" actId="26606"/>
          <ac:spMkLst>
            <pc:docMk/>
            <pc:sldMk cId="28440067" sldId="266"/>
            <ac:spMk id="41" creationId="{9DD005C1-8C51-42D6-9BEE-B9B83849743D}"/>
          </ac:spMkLst>
        </pc:spChg>
        <pc:spChg chg="add del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47" creationId="{A3EFF7B1-6CB7-47D1-AD37-B870CA2B2151}"/>
          </ac:spMkLst>
        </pc:spChg>
        <pc:spChg chg="add del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49" creationId="{7FA2962B-21B6-4689-A95D-A8FF6ADE47F1}"/>
          </ac:spMkLst>
        </pc:spChg>
        <pc:spChg chg="add del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65" creationId="{A00D2CE1-35C1-46E6-BD59-CEE668BD90F4}"/>
          </ac:spMkLst>
        </pc:spChg>
        <pc:spChg chg="add del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73" creationId="{E18403B7-F2C7-4C07-8522-21C31910902C}"/>
          </ac:spMkLst>
        </pc:spChg>
        <pc:spChg chg="add">
          <ac:chgData name="Graham Alexander Vaughan (1902830)" userId="88ee7ef1-6280-40e0-8d61-46b69fde72b4" providerId="ADAL" clId="{D11D0789-BDB6-40DB-B571-C8C74C41C331}" dt="2021-11-10T13:20:25.982" v="7529" actId="26606"/>
          <ac:spMkLst>
            <pc:docMk/>
            <pc:sldMk cId="28440067" sldId="266"/>
            <ac:spMk id="84" creationId="{DCC231C8-C761-4B31-9B1C-C6D19248C6B3}"/>
          </ac:spMkLst>
        </pc:spChg>
        <pc:spChg chg="add del">
          <ac:chgData name="Graham Alexander Vaughan (1902830)" userId="88ee7ef1-6280-40e0-8d61-46b69fde72b4" providerId="ADAL" clId="{D11D0789-BDB6-40DB-B571-C8C74C41C331}" dt="2021-11-07T16:03:43.093" v="3168" actId="26606"/>
          <ac:spMkLst>
            <pc:docMk/>
            <pc:sldMk cId="28440067" sldId="266"/>
            <ac:spMk id="85" creationId="{CF62D2A7-8207-488C-9F46-316BA81A16C8}"/>
          </ac:spMkLst>
        </pc:spChg>
        <pc:grpChg chg="add del">
          <ac:chgData name="Graham Alexander Vaughan (1902830)" userId="88ee7ef1-6280-40e0-8d61-46b69fde72b4" providerId="ADAL" clId="{D11D0789-BDB6-40DB-B571-C8C74C41C331}" dt="2021-11-07T16:01:44.365" v="3139" actId="26606"/>
          <ac:grpSpMkLst>
            <pc:docMk/>
            <pc:sldMk cId="28440067" sldId="266"/>
            <ac:grpSpMk id="11" creationId="{B57BDC17-F1B3-455F-BBF1-680AA1F25C06}"/>
          </ac:grpSpMkLst>
        </pc:grpChg>
        <pc:grpChg chg="add del">
          <ac:chgData name="Graham Alexander Vaughan (1902830)" userId="88ee7ef1-6280-40e0-8d61-46b69fde72b4" providerId="ADAL" clId="{D11D0789-BDB6-40DB-B571-C8C74C41C331}" dt="2021-11-07T16:02:06.867" v="3143" actId="26606"/>
          <ac:grpSpMkLst>
            <pc:docMk/>
            <pc:sldMk cId="28440067" sldId="266"/>
            <ac:grpSpMk id="16" creationId="{93DC754C-7E09-422D-A8BB-AF632E90DFA2}"/>
          </ac:grpSpMkLst>
        </pc:grpChg>
        <pc:grpChg chg="add del">
          <ac:chgData name="Graham Alexander Vaughan (1902830)" userId="88ee7ef1-6280-40e0-8d61-46b69fde72b4" providerId="ADAL" clId="{D11D0789-BDB6-40DB-B571-C8C74C41C331}" dt="2021-11-07T16:02:06.867" v="3143" actId="26606"/>
          <ac:grpSpMkLst>
            <pc:docMk/>
            <pc:sldMk cId="28440067" sldId="266"/>
            <ac:grpSpMk id="28" creationId="{3773FAF5-C452-4455-9411-D6AF5EBD4CA9}"/>
          </ac:grpSpMkLst>
        </pc:grpChg>
        <pc:grpChg chg="add del">
          <ac:chgData name="Graham Alexander Vaughan (1902830)" userId="88ee7ef1-6280-40e0-8d61-46b69fde72b4" providerId="ADAL" clId="{D11D0789-BDB6-40DB-B571-C8C74C41C331}" dt="2021-11-10T13:20:25.982" v="7529" actId="26606"/>
          <ac:grpSpMkLst>
            <pc:docMk/>
            <pc:sldMk cId="28440067" sldId="266"/>
            <ac:grpSpMk id="51" creationId="{A745280D-ED36-41FE-8EB1-CE597C99CFE8}"/>
          </ac:grpSpMkLst>
        </pc:grpChg>
        <pc:grpChg chg="add del">
          <ac:chgData name="Graham Alexander Vaughan (1902830)" userId="88ee7ef1-6280-40e0-8d61-46b69fde72b4" providerId="ADAL" clId="{D11D0789-BDB6-40DB-B571-C8C74C41C331}" dt="2021-11-10T13:20:25.982" v="7529" actId="26606"/>
          <ac:grpSpMkLst>
            <pc:docMk/>
            <pc:sldMk cId="28440067" sldId="266"/>
            <ac:grpSpMk id="57" creationId="{80E95A5C-1E97-41C3-9DEC-245FF6DEBF1F}"/>
          </ac:grpSpMkLst>
        </pc:grpChg>
        <pc:grpChg chg="add del">
          <ac:chgData name="Graham Alexander Vaughan (1902830)" userId="88ee7ef1-6280-40e0-8d61-46b69fde72b4" providerId="ADAL" clId="{D11D0789-BDB6-40DB-B571-C8C74C41C331}" dt="2021-11-10T13:20:25.982" v="7529" actId="26606"/>
          <ac:grpSpMkLst>
            <pc:docMk/>
            <pc:sldMk cId="28440067" sldId="266"/>
            <ac:grpSpMk id="67" creationId="{A58DCE86-9AE1-46D1-96D6-04B8B3EDF6FA}"/>
          </ac:grpSpMkLst>
        </pc:grpChg>
        <pc:grpChg chg="add del">
          <ac:chgData name="Graham Alexander Vaughan (1902830)" userId="88ee7ef1-6280-40e0-8d61-46b69fde72b4" providerId="ADAL" clId="{D11D0789-BDB6-40DB-B571-C8C74C41C331}" dt="2021-11-10T13:20:25.982" v="7529" actId="26606"/>
          <ac:grpSpMkLst>
            <pc:docMk/>
            <pc:sldMk cId="28440067" sldId="266"/>
            <ac:grpSpMk id="75" creationId="{23B58CC6-A99E-43AF-A467-256F19287FB8}"/>
          </ac:grpSpMkLst>
        </pc:grpChg>
        <pc:graphicFrameChg chg="add del">
          <ac:chgData name="Graham Alexander Vaughan (1902830)" userId="88ee7ef1-6280-40e0-8d61-46b69fde72b4" providerId="ADAL" clId="{D11D0789-BDB6-40DB-B571-C8C74C41C331}" dt="2021-11-07T16:01:44.365" v="3139" actId="26606"/>
          <ac:graphicFrameMkLst>
            <pc:docMk/>
            <pc:sldMk cId="28440067" sldId="266"/>
            <ac:graphicFrameMk id="5" creationId="{3A7DB903-AF6E-4A29-8660-65AFD82C4B21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7T16:02:30.706" v="3145" actId="26606"/>
          <ac:graphicFrameMkLst>
            <pc:docMk/>
            <pc:sldMk cId="28440067" sldId="266"/>
            <ac:graphicFrameMk id="36" creationId="{59FFD55A-B126-4340-9AC5-9B8E7719F2B4}"/>
          </ac:graphicFrameMkLst>
        </pc:graphicFrameChg>
        <pc:graphicFrameChg chg="add mod ord modGraphic">
          <ac:chgData name="Graham Alexander Vaughan (1902830)" userId="88ee7ef1-6280-40e0-8d61-46b69fde72b4" providerId="ADAL" clId="{D11D0789-BDB6-40DB-B571-C8C74C41C331}" dt="2021-11-15T16:08:53.708" v="8206" actId="20577"/>
          <ac:graphicFrameMkLst>
            <pc:docMk/>
            <pc:sldMk cId="28440067" sldId="266"/>
            <ac:graphicFrameMk id="43" creationId="{7D2738C2-1BF3-400E-BBF3-669E5B89E057}"/>
          </ac:graphicFrameMkLst>
        </pc:graphicFrameChg>
        <pc:picChg chg="add del">
          <ac:chgData name="Graham Alexander Vaughan (1902830)" userId="88ee7ef1-6280-40e0-8d61-46b69fde72b4" providerId="ADAL" clId="{D11D0789-BDB6-40DB-B571-C8C74C41C331}" dt="2021-11-07T16:02:30.706" v="3145" actId="26606"/>
          <ac:picMkLst>
            <pc:docMk/>
            <pc:sldMk cId="28440067" sldId="266"/>
            <ac:picMk id="6" creationId="{E299F0CE-8C03-4F40-9CC9-79AC3F379B37}"/>
          </ac:picMkLst>
        </pc:picChg>
        <pc:picChg chg="add del">
          <ac:chgData name="Graham Alexander Vaughan (1902830)" userId="88ee7ef1-6280-40e0-8d61-46b69fde72b4" providerId="ADAL" clId="{D11D0789-BDB6-40DB-B571-C8C74C41C331}" dt="2021-11-07T16:03:43.093" v="3168" actId="26606"/>
          <ac:picMkLst>
            <pc:docMk/>
            <pc:sldMk cId="28440067" sldId="266"/>
            <ac:picMk id="81" creationId="{BCE57A85-432D-4D61-920D-DA50B6FAACBC}"/>
          </ac:picMkLst>
        </pc:picChg>
        <pc:cxnChg chg="add del">
          <ac:chgData name="Graham Alexander Vaughan (1902830)" userId="88ee7ef1-6280-40e0-8d61-46b69fde72b4" providerId="ADAL" clId="{D11D0789-BDB6-40DB-B571-C8C74C41C331}" dt="2021-11-07T16:01:49.904" v="3141" actId="26606"/>
          <ac:cxnSpMkLst>
            <pc:docMk/>
            <pc:sldMk cId="28440067" sldId="266"/>
            <ac:cxnSpMk id="10" creationId="{067633D1-6EE6-4118-B9F0-B363477BEE7A}"/>
          </ac:cxnSpMkLst>
        </pc:cxnChg>
        <pc:cxnChg chg="add del">
          <ac:chgData name="Graham Alexander Vaughan (1902830)" userId="88ee7ef1-6280-40e0-8d61-46b69fde72b4" providerId="ADAL" clId="{D11D0789-BDB6-40DB-B571-C8C74C41C331}" dt="2021-11-07T16:01:49.904" v="3141" actId="26606"/>
          <ac:cxnSpMkLst>
            <pc:docMk/>
            <pc:sldMk cId="28440067" sldId="266"/>
            <ac:cxnSpMk id="12" creationId="{4AD7FFC6-42A9-49CB-B5E9-B3F6B038331B}"/>
          </ac:cxnSpMkLst>
        </pc:cxnChg>
        <pc:cxnChg chg="add del">
          <ac:chgData name="Graham Alexander Vaughan (1902830)" userId="88ee7ef1-6280-40e0-8d61-46b69fde72b4" providerId="ADAL" clId="{D11D0789-BDB6-40DB-B571-C8C74C41C331}" dt="2021-11-07T16:02:54.584" v="3161" actId="26606"/>
          <ac:cxnSpMkLst>
            <pc:docMk/>
            <pc:sldMk cId="28440067" sldId="266"/>
            <ac:cxnSpMk id="39" creationId="{EE504C98-6397-41C1-A8D8-2D9C4ED307E0}"/>
          </ac:cxnSpMkLst>
        </pc:cxnChg>
      </pc:sldChg>
      <pc:sldChg chg="addSp delSp modSp mod setBg setClrOvrMap">
        <pc:chgData name="Graham Alexander Vaughan (1902830)" userId="88ee7ef1-6280-40e0-8d61-46b69fde72b4" providerId="ADAL" clId="{D11D0789-BDB6-40DB-B571-C8C74C41C331}" dt="2021-11-10T13:25:11.630" v="7553" actId="26606"/>
        <pc:sldMkLst>
          <pc:docMk/>
          <pc:sldMk cId="417380767" sldId="267"/>
        </pc:sldMkLst>
        <pc:spChg chg="mod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2" creationId="{7EF36B9E-E36F-4F09-885F-E0ECDC1D0820}"/>
          </ac:spMkLst>
        </pc:spChg>
        <pc:spChg chg="del mod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3" creationId="{8936020D-34BC-491E-A10C-65D26B744583}"/>
          </ac:spMkLst>
        </pc:spChg>
        <pc:spChg chg="add del">
          <ac:chgData name="Graham Alexander Vaughan (1902830)" userId="88ee7ef1-6280-40e0-8d61-46b69fde72b4" providerId="ADAL" clId="{D11D0789-BDB6-40DB-B571-C8C74C41C331}" dt="2021-11-09T09:20:03.700" v="5396" actId="26606"/>
          <ac:spMkLst>
            <pc:docMk/>
            <pc:sldMk cId="417380767" sldId="267"/>
            <ac:spMk id="8" creationId="{EA67B5B4-3A24-436E-B663-1B2EBFF8A0CD}"/>
          </ac:spMkLst>
        </pc:spChg>
        <pc:spChg chg="add del">
          <ac:chgData name="Graham Alexander Vaughan (1902830)" userId="88ee7ef1-6280-40e0-8d61-46b69fde72b4" providerId="ADAL" clId="{D11D0789-BDB6-40DB-B571-C8C74C41C331}" dt="2021-11-09T09:20:03.700" v="5396" actId="26606"/>
          <ac:spMkLst>
            <pc:docMk/>
            <pc:sldMk cId="417380767" sldId="267"/>
            <ac:spMk id="10" creationId="{987FDF89-C993-41F4-A1B8-DBAFF16008A9}"/>
          </ac:spMkLst>
        </pc:spChg>
        <pc:spChg chg="add del">
          <ac:chgData name="Graham Alexander Vaughan (1902830)" userId="88ee7ef1-6280-40e0-8d61-46b69fde72b4" providerId="ADAL" clId="{D11D0789-BDB6-40DB-B571-C8C74C41C331}" dt="2021-11-09T09:20:03.700" v="5396" actId="26606"/>
          <ac:spMkLst>
            <pc:docMk/>
            <pc:sldMk cId="417380767" sldId="267"/>
            <ac:spMk id="12" creationId="{64E585EA-75FD-4025-8270-F66A58A15CDA}"/>
          </ac:spMkLst>
        </pc:spChg>
        <pc:spChg chg="add del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14" creationId="{A7AE9375-4664-4DB2-922D-2782A6E439AC}"/>
          </ac:spMkLst>
        </pc:spChg>
        <pc:spChg chg="add del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16" creationId="{9DD005C1-8C51-42D6-9BEE-B9B83849743D}"/>
          </ac:spMkLst>
        </pc:spChg>
        <pc:spChg chg="add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22" creationId="{2E442304-DDBD-4F7B-8017-36BCC863FB40}"/>
          </ac:spMkLst>
        </pc:spChg>
        <pc:spChg chg="add">
          <ac:chgData name="Graham Alexander Vaughan (1902830)" userId="88ee7ef1-6280-40e0-8d61-46b69fde72b4" providerId="ADAL" clId="{D11D0789-BDB6-40DB-B571-C8C74C41C331}" dt="2021-11-10T13:25:11.630" v="7553" actId="26606"/>
          <ac:spMkLst>
            <pc:docMk/>
            <pc:sldMk cId="417380767" sldId="267"/>
            <ac:spMk id="24" creationId="{5E107275-3853-46FD-A241-DE4355A42675}"/>
          </ac:spMkLst>
        </pc:spChg>
        <pc:graphicFrameChg chg="add">
          <ac:chgData name="Graham Alexander Vaughan (1902830)" userId="88ee7ef1-6280-40e0-8d61-46b69fde72b4" providerId="ADAL" clId="{D11D0789-BDB6-40DB-B571-C8C74C41C331}" dt="2021-11-10T13:25:11.630" v="7553" actId="26606"/>
          <ac:graphicFrameMkLst>
            <pc:docMk/>
            <pc:sldMk cId="417380767" sldId="267"/>
            <ac:graphicFrameMk id="18" creationId="{01FF7EAD-CE4A-487C-9559-A531FC6D38F3}"/>
          </ac:graphicFrameMkLst>
        </pc:graphicFrameChg>
        <pc:cxnChg chg="add del">
          <ac:chgData name="Graham Alexander Vaughan (1902830)" userId="88ee7ef1-6280-40e0-8d61-46b69fde72b4" providerId="ADAL" clId="{D11D0789-BDB6-40DB-B571-C8C74C41C331}" dt="2021-11-10T13:25:11.630" v="7553" actId="26606"/>
          <ac:cxnSpMkLst>
            <pc:docMk/>
            <pc:sldMk cId="417380767" sldId="267"/>
            <ac:cxnSpMk id="15" creationId="{EE504C98-6397-41C1-A8D8-2D9C4ED307E0}"/>
          </ac:cxnSpMkLst>
        </pc:cxnChg>
      </pc:sldChg>
      <pc:sldChg chg="addSp delSp modSp new mod setBg modNotesTx">
        <pc:chgData name="Graham Alexander Vaughan (1902830)" userId="88ee7ef1-6280-40e0-8d61-46b69fde72b4" providerId="ADAL" clId="{D11D0789-BDB6-40DB-B571-C8C74C41C331}" dt="2021-11-10T13:15:53.350" v="7487" actId="26606"/>
        <pc:sldMkLst>
          <pc:docMk/>
          <pc:sldMk cId="941719101" sldId="268"/>
        </pc:sldMkLst>
        <pc:spChg chg="mod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2" creationId="{AE5CD376-B0DB-46BB-9317-B0D156CDB544}"/>
          </ac:spMkLst>
        </pc:spChg>
        <pc:spChg chg="add del mod">
          <ac:chgData name="Graham Alexander Vaughan (1902830)" userId="88ee7ef1-6280-40e0-8d61-46b69fde72b4" providerId="ADAL" clId="{D11D0789-BDB6-40DB-B571-C8C74C41C331}" dt="2021-11-07T10:00:43.568" v="1835" actId="26606"/>
          <ac:spMkLst>
            <pc:docMk/>
            <pc:sldMk cId="941719101" sldId="268"/>
            <ac:spMk id="3" creationId="{791402F1-C8A2-4598-B219-2719AA115151}"/>
          </ac:spMkLst>
        </pc:spChg>
        <pc:spChg chg="add del">
          <ac:chgData name="Graham Alexander Vaughan (1902830)" userId="88ee7ef1-6280-40e0-8d61-46b69fde72b4" providerId="ADAL" clId="{D11D0789-BDB6-40DB-B571-C8C74C41C331}" dt="2021-11-07T09:57:07.665" v="1832" actId="26606"/>
          <ac:spMkLst>
            <pc:docMk/>
            <pc:sldMk cId="941719101" sldId="268"/>
            <ac:spMk id="9" creationId="{BACC6370-2D7E-4714-9D71-7542949D7D5D}"/>
          </ac:spMkLst>
        </pc:spChg>
        <pc:spChg chg="add del">
          <ac:chgData name="Graham Alexander Vaughan (1902830)" userId="88ee7ef1-6280-40e0-8d61-46b69fde72b4" providerId="ADAL" clId="{D11D0789-BDB6-40DB-B571-C8C74C41C331}" dt="2021-11-07T09:57:07.665" v="1832" actId="26606"/>
          <ac:spMkLst>
            <pc:docMk/>
            <pc:sldMk cId="941719101" sldId="268"/>
            <ac:spMk id="11" creationId="{F68B3F68-107C-434F-AA38-110D5EA91B85}"/>
          </ac:spMkLst>
        </pc:spChg>
        <pc:spChg chg="add del">
          <ac:chgData name="Graham Alexander Vaughan (1902830)" userId="88ee7ef1-6280-40e0-8d61-46b69fde72b4" providerId="ADAL" clId="{D11D0789-BDB6-40DB-B571-C8C74C41C331}" dt="2021-11-07T09:57:07.665" v="1832" actId="26606"/>
          <ac:spMkLst>
            <pc:docMk/>
            <pc:sldMk cId="941719101" sldId="268"/>
            <ac:spMk id="13" creationId="{AAD0DBB9-1A4B-4391-81D4-CB19F9AB918A}"/>
          </ac:spMkLst>
        </pc:spChg>
        <pc:spChg chg="add del">
          <ac:chgData name="Graham Alexander Vaughan (1902830)" userId="88ee7ef1-6280-40e0-8d61-46b69fde72b4" providerId="ADAL" clId="{D11D0789-BDB6-40DB-B571-C8C74C41C331}" dt="2021-11-07T09:57:07.665" v="1832" actId="26606"/>
          <ac:spMkLst>
            <pc:docMk/>
            <pc:sldMk cId="941719101" sldId="268"/>
            <ac:spMk id="15" creationId="{063BBA22-50EA-4C4D-BE05-F1CE4E63AA56}"/>
          </ac:spMkLst>
        </pc:spChg>
        <pc:spChg chg="add del">
          <ac:chgData name="Graham Alexander Vaughan (1902830)" userId="88ee7ef1-6280-40e0-8d61-46b69fde72b4" providerId="ADAL" clId="{D11D0789-BDB6-40DB-B571-C8C74C41C331}" dt="2021-11-07T10:00:43.517" v="1834" actId="26606"/>
          <ac:spMkLst>
            <pc:docMk/>
            <pc:sldMk cId="941719101" sldId="268"/>
            <ac:spMk id="17" creationId="{5396781C-32A1-4FDA-A83B-A7FF8C1B1E99}"/>
          </ac:spMkLst>
        </pc:spChg>
        <pc:spChg chg="add del">
          <ac:chgData name="Graham Alexander Vaughan (1902830)" userId="88ee7ef1-6280-40e0-8d61-46b69fde72b4" providerId="ADAL" clId="{D11D0789-BDB6-40DB-B571-C8C74C41C331}" dt="2021-11-07T10:00:43.517" v="1834" actId="26606"/>
          <ac:spMkLst>
            <pc:docMk/>
            <pc:sldMk cId="941719101" sldId="268"/>
            <ac:spMk id="21" creationId="{791402F1-C8A2-4598-B219-2719AA115151}"/>
          </ac:spMkLst>
        </pc:spChg>
        <pc:spChg chg="add del">
          <ac:chgData name="Graham Alexander Vaughan (1902830)" userId="88ee7ef1-6280-40e0-8d61-46b69fde72b4" providerId="ADAL" clId="{D11D0789-BDB6-40DB-B571-C8C74C41C331}" dt="2021-11-10T13:14:28.340" v="7480" actId="26606"/>
          <ac:spMkLst>
            <pc:docMk/>
            <pc:sldMk cId="941719101" sldId="268"/>
            <ac:spMk id="23" creationId="{325166D1-1B21-4128-AC42-61745528E4D6}"/>
          </ac:spMkLst>
        </pc:spChg>
        <pc:spChg chg="add mod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28" creationId="{791402F1-C8A2-4598-B219-2719AA115151}"/>
          </ac:spMkLst>
        </pc:spChg>
        <pc:spChg chg="add del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33" creationId="{F13C74B1-5B17-4795-BED0-7140497B445A}"/>
          </ac:spMkLst>
        </pc:spChg>
        <pc:spChg chg="add del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35" creationId="{D4974D33-8DC5-464E-8C6D-BE58F0669C17}"/>
          </ac:spMkLst>
        </pc:spChg>
        <pc:spChg chg="add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40" creationId="{45D37F4E-DDB4-456B-97E0-9937730A039F}"/>
          </ac:spMkLst>
        </pc:spChg>
        <pc:spChg chg="add">
          <ac:chgData name="Graham Alexander Vaughan (1902830)" userId="88ee7ef1-6280-40e0-8d61-46b69fde72b4" providerId="ADAL" clId="{D11D0789-BDB6-40DB-B571-C8C74C41C331}" dt="2021-11-10T13:15:53.350" v="7487" actId="26606"/>
          <ac:spMkLst>
            <pc:docMk/>
            <pc:sldMk cId="941719101" sldId="268"/>
            <ac:spMk id="42" creationId="{B2DD41CD-8F47-4F56-AD12-4E2FF7696987}"/>
          </ac:spMkLst>
        </pc:spChg>
        <pc:grpChg chg="add del">
          <ac:chgData name="Graham Alexander Vaughan (1902830)" userId="88ee7ef1-6280-40e0-8d61-46b69fde72b4" providerId="ADAL" clId="{D11D0789-BDB6-40DB-B571-C8C74C41C331}" dt="2021-11-07T10:00:43.517" v="1834" actId="26606"/>
          <ac:grpSpMkLst>
            <pc:docMk/>
            <pc:sldMk cId="941719101" sldId="268"/>
            <ac:grpSpMk id="19" creationId="{54A1C8FD-E5B7-4BEC-A74A-A55FB8EA7CFE}"/>
          </ac:grpSpMkLst>
        </pc:grpChg>
        <pc:grpChg chg="add del">
          <ac:chgData name="Graham Alexander Vaughan (1902830)" userId="88ee7ef1-6280-40e0-8d61-46b69fde72b4" providerId="ADAL" clId="{D11D0789-BDB6-40DB-B571-C8C74C41C331}" dt="2021-11-10T13:14:28.340" v="7480" actId="26606"/>
          <ac:grpSpMkLst>
            <pc:docMk/>
            <pc:sldMk cId="941719101" sldId="268"/>
            <ac:grpSpMk id="25" creationId="{E6517BAC-C80F-4065-90D8-703493E0B353}"/>
          </ac:grpSpMkLst>
        </pc:grpChg>
        <pc:graphicFrameChg chg="add del">
          <ac:chgData name="Graham Alexander Vaughan (1902830)" userId="88ee7ef1-6280-40e0-8d61-46b69fde72b4" providerId="ADAL" clId="{D11D0789-BDB6-40DB-B571-C8C74C41C331}" dt="2021-11-07T09:57:07.665" v="1832" actId="26606"/>
          <ac:graphicFrameMkLst>
            <pc:docMk/>
            <pc:sldMk cId="941719101" sldId="268"/>
            <ac:graphicFrameMk id="5" creationId="{F2162BC9-ADAD-415F-905F-EAED76DFE84A}"/>
          </ac:graphicFrameMkLst>
        </pc:graphicFrameChg>
        <pc:picChg chg="add del">
          <ac:chgData name="Graham Alexander Vaughan (1902830)" userId="88ee7ef1-6280-40e0-8d61-46b69fde72b4" providerId="ADAL" clId="{D11D0789-BDB6-40DB-B571-C8C74C41C331}" dt="2021-11-07T10:00:43.517" v="1834" actId="26606"/>
          <ac:picMkLst>
            <pc:docMk/>
            <pc:sldMk cId="941719101" sldId="268"/>
            <ac:picMk id="18" creationId="{CFAAC1FA-4A78-46C0-BFB4-6A86DC385545}"/>
          </ac:picMkLst>
        </pc:picChg>
        <pc:picChg chg="add mod ord">
          <ac:chgData name="Graham Alexander Vaughan (1902830)" userId="88ee7ef1-6280-40e0-8d61-46b69fde72b4" providerId="ADAL" clId="{D11D0789-BDB6-40DB-B571-C8C74C41C331}" dt="2021-11-10T13:15:53.350" v="7487" actId="26606"/>
          <ac:picMkLst>
            <pc:docMk/>
            <pc:sldMk cId="941719101" sldId="268"/>
            <ac:picMk id="24" creationId="{C6A8BE50-EFF6-41B9-A715-F23C9EEC31C1}"/>
          </ac:picMkLst>
        </pc:picChg>
      </pc:sldChg>
      <pc:sldChg chg="new del ord">
        <pc:chgData name="Graham Alexander Vaughan (1902830)" userId="88ee7ef1-6280-40e0-8d61-46b69fde72b4" providerId="ADAL" clId="{D11D0789-BDB6-40DB-B571-C8C74C41C331}" dt="2021-11-06T15:50:49.581" v="705" actId="47"/>
        <pc:sldMkLst>
          <pc:docMk/>
          <pc:sldMk cId="2627618141" sldId="268"/>
        </pc:sldMkLst>
      </pc:sldChg>
      <pc:sldChg chg="addSp delSp modSp new mod setBg setClrOvrMap">
        <pc:chgData name="Graham Alexander Vaughan (1902830)" userId="88ee7ef1-6280-40e0-8d61-46b69fde72b4" providerId="ADAL" clId="{D11D0789-BDB6-40DB-B571-C8C74C41C331}" dt="2021-11-15T17:33:35.502" v="8221"/>
        <pc:sldMkLst>
          <pc:docMk/>
          <pc:sldMk cId="1381493859" sldId="269"/>
        </pc:sldMkLst>
        <pc:spChg chg="mod">
          <ac:chgData name="Graham Alexander Vaughan (1902830)" userId="88ee7ef1-6280-40e0-8d61-46b69fde72b4" providerId="ADAL" clId="{D11D0789-BDB6-40DB-B571-C8C74C41C331}" dt="2021-11-10T13:24:23.170" v="7549" actId="26606"/>
          <ac:spMkLst>
            <pc:docMk/>
            <pc:sldMk cId="1381493859" sldId="269"/>
            <ac:spMk id="2" creationId="{32F647D2-DF9E-4DAF-9616-F5B90CF37C6D}"/>
          </ac:spMkLst>
        </pc:spChg>
        <pc:spChg chg="add del mod">
          <ac:chgData name="Graham Alexander Vaughan (1902830)" userId="88ee7ef1-6280-40e0-8d61-46b69fde72b4" providerId="ADAL" clId="{D11D0789-BDB6-40DB-B571-C8C74C41C331}" dt="2021-11-09T10:18:39.866" v="5875" actId="26606"/>
          <ac:spMkLst>
            <pc:docMk/>
            <pc:sldMk cId="1381493859" sldId="269"/>
            <ac:spMk id="3" creationId="{2C4C1EAE-DDD6-4853-949D-B054BFE887C4}"/>
          </ac:spMkLst>
        </pc:spChg>
        <pc:spChg chg="add del">
          <ac:chgData name="Graham Alexander Vaughan (1902830)" userId="88ee7ef1-6280-40e0-8d61-46b69fde72b4" providerId="ADAL" clId="{D11D0789-BDB6-40DB-B571-C8C74C41C331}" dt="2021-11-09T10:13:55.394" v="5834" actId="26606"/>
          <ac:spMkLst>
            <pc:docMk/>
            <pc:sldMk cId="1381493859" sldId="269"/>
            <ac:spMk id="8" creationId="{CF62D2A7-8207-488C-9F46-316BA81A16C8}"/>
          </ac:spMkLst>
        </pc:spChg>
        <pc:spChg chg="add del">
          <ac:chgData name="Graham Alexander Vaughan (1902830)" userId="88ee7ef1-6280-40e0-8d61-46b69fde72b4" providerId="ADAL" clId="{D11D0789-BDB6-40DB-B571-C8C74C41C331}" dt="2021-11-09T10:11:46.037" v="5829" actId="26606"/>
          <ac:spMkLst>
            <pc:docMk/>
            <pc:sldMk cId="1381493859" sldId="269"/>
            <ac:spMk id="9" creationId="{B775CD93-9DF2-48CB-9F57-1BCA9A46C7FA}"/>
          </ac:spMkLst>
        </pc:spChg>
        <pc:spChg chg="add del">
          <ac:chgData name="Graham Alexander Vaughan (1902830)" userId="88ee7ef1-6280-40e0-8d61-46b69fde72b4" providerId="ADAL" clId="{D11D0789-BDB6-40DB-B571-C8C74C41C331}" dt="2021-11-09T10:13:05.652" v="5832" actId="26606"/>
          <ac:spMkLst>
            <pc:docMk/>
            <pc:sldMk cId="1381493859" sldId="269"/>
            <ac:spMk id="10" creationId="{9228552E-C8B1-4A80-8448-0787CE0FC704}"/>
          </ac:spMkLst>
        </pc:spChg>
        <pc:spChg chg="add del">
          <ac:chgData name="Graham Alexander Vaughan (1902830)" userId="88ee7ef1-6280-40e0-8d61-46b69fde72b4" providerId="ADAL" clId="{D11D0789-BDB6-40DB-B571-C8C74C41C331}" dt="2021-11-09T10:11:46.037" v="5829" actId="26606"/>
          <ac:spMkLst>
            <pc:docMk/>
            <pc:sldMk cId="1381493859" sldId="269"/>
            <ac:spMk id="11" creationId="{6166C6D1-23AC-49C4-BA07-238E4E9F8CEB}"/>
          </ac:spMkLst>
        </pc:spChg>
        <pc:spChg chg="add del">
          <ac:chgData name="Graham Alexander Vaughan (1902830)" userId="88ee7ef1-6280-40e0-8d61-46b69fde72b4" providerId="ADAL" clId="{D11D0789-BDB6-40DB-B571-C8C74C41C331}" dt="2021-11-09T10:11:46.037" v="5829" actId="26606"/>
          <ac:spMkLst>
            <pc:docMk/>
            <pc:sldMk cId="1381493859" sldId="269"/>
            <ac:spMk id="13" creationId="{1C091803-41C2-48E0-9228-5148460C7479}"/>
          </ac:spMkLst>
        </pc:spChg>
        <pc:spChg chg="add del">
          <ac:chgData name="Graham Alexander Vaughan (1902830)" userId="88ee7ef1-6280-40e0-8d61-46b69fde72b4" providerId="ADAL" clId="{D11D0789-BDB6-40DB-B571-C8C74C41C331}" dt="2021-11-09T10:14:41.189" v="5837" actId="26606"/>
          <ac:spMkLst>
            <pc:docMk/>
            <pc:sldMk cId="1381493859" sldId="269"/>
            <ac:spMk id="17" creationId="{CF62D2A7-8207-488C-9F46-316BA81A16C8}"/>
          </ac:spMkLst>
        </pc:spChg>
        <pc:spChg chg="add del">
          <ac:chgData name="Graham Alexander Vaughan (1902830)" userId="88ee7ef1-6280-40e0-8d61-46b69fde72b4" providerId="ADAL" clId="{D11D0789-BDB6-40DB-B571-C8C74C41C331}" dt="2021-11-09T10:11:15.570" v="5822" actId="26606"/>
          <ac:spMkLst>
            <pc:docMk/>
            <pc:sldMk cId="1381493859" sldId="269"/>
            <ac:spMk id="19" creationId="{A7AE9375-4664-4DB2-922D-2782A6E439AC}"/>
          </ac:spMkLst>
        </pc:spChg>
        <pc:spChg chg="add del">
          <ac:chgData name="Graham Alexander Vaughan (1902830)" userId="88ee7ef1-6280-40e0-8d61-46b69fde72b4" providerId="ADAL" clId="{D11D0789-BDB6-40DB-B571-C8C74C41C331}" dt="2021-11-09T10:11:32.336" v="5824" actId="26606"/>
          <ac:spMkLst>
            <pc:docMk/>
            <pc:sldMk cId="1381493859" sldId="269"/>
            <ac:spMk id="20" creationId="{C5E6CFF1-2F42-4E10-9A97-F116F46F53FE}"/>
          </ac:spMkLst>
        </pc:spChg>
        <pc:spChg chg="add del">
          <ac:chgData name="Graham Alexander Vaughan (1902830)" userId="88ee7ef1-6280-40e0-8d61-46b69fde72b4" providerId="ADAL" clId="{D11D0789-BDB6-40DB-B571-C8C74C41C331}" dt="2021-11-09T10:11:15.570" v="5822" actId="26606"/>
          <ac:spMkLst>
            <pc:docMk/>
            <pc:sldMk cId="1381493859" sldId="269"/>
            <ac:spMk id="23" creationId="{9DD005C1-8C51-42D6-9BEE-B9B83849743D}"/>
          </ac:spMkLst>
        </pc:spChg>
        <pc:spChg chg="add del">
          <ac:chgData name="Graham Alexander Vaughan (1902830)" userId="88ee7ef1-6280-40e0-8d61-46b69fde72b4" providerId="ADAL" clId="{D11D0789-BDB6-40DB-B571-C8C74C41C331}" dt="2021-11-09T10:15:08.943" v="5839" actId="26606"/>
          <ac:spMkLst>
            <pc:docMk/>
            <pc:sldMk cId="1381493859" sldId="269"/>
            <ac:spMk id="26" creationId="{C5E6CFF1-2F42-4E10-9A97-F116F46F53FE}"/>
          </ac:spMkLst>
        </pc:spChg>
        <pc:spChg chg="add del">
          <ac:chgData name="Graham Alexander Vaughan (1902830)" userId="88ee7ef1-6280-40e0-8d61-46b69fde72b4" providerId="ADAL" clId="{D11D0789-BDB6-40DB-B571-C8C74C41C331}" dt="2021-11-09T10:11:40.992" v="5826" actId="26606"/>
          <ac:spMkLst>
            <pc:docMk/>
            <pc:sldMk cId="1381493859" sldId="269"/>
            <ac:spMk id="27" creationId="{9228552E-C8B1-4A80-8448-0787CE0FC704}"/>
          </ac:spMkLst>
        </pc:spChg>
        <pc:spChg chg="add del">
          <ac:chgData name="Graham Alexander Vaughan (1902830)" userId="88ee7ef1-6280-40e0-8d61-46b69fde72b4" providerId="ADAL" clId="{D11D0789-BDB6-40DB-B571-C8C74C41C331}" dt="2021-11-09T10:11:43.572" v="5828" actId="26606"/>
          <ac:spMkLst>
            <pc:docMk/>
            <pc:sldMk cId="1381493859" sldId="269"/>
            <ac:spMk id="31" creationId="{C5E6CFF1-2F42-4E10-9A97-F116F46F53FE}"/>
          </ac:spMkLst>
        </pc:spChg>
        <pc:spChg chg="add del">
          <ac:chgData name="Graham Alexander Vaughan (1902830)" userId="88ee7ef1-6280-40e0-8d61-46b69fde72b4" providerId="ADAL" clId="{D11D0789-BDB6-40DB-B571-C8C74C41C331}" dt="2021-11-09T10:18:25.691" v="5874" actId="26606"/>
          <ac:spMkLst>
            <pc:docMk/>
            <pc:sldMk cId="1381493859" sldId="269"/>
            <ac:spMk id="45" creationId="{9228552E-C8B1-4A80-8448-0787CE0FC704}"/>
          </ac:spMkLst>
        </pc:spChg>
        <pc:spChg chg="add del">
          <ac:chgData name="Graham Alexander Vaughan (1902830)" userId="88ee7ef1-6280-40e0-8d61-46b69fde72b4" providerId="ADAL" clId="{D11D0789-BDB6-40DB-B571-C8C74C41C331}" dt="2021-11-10T13:21:29.406" v="7534" actId="26606"/>
          <ac:spMkLst>
            <pc:docMk/>
            <pc:sldMk cId="1381493859" sldId="269"/>
            <ac:spMk id="48" creationId="{9228552E-C8B1-4A80-8448-0787CE0FC704}"/>
          </ac:spMkLst>
        </pc:spChg>
        <pc:spChg chg="add del">
          <ac:chgData name="Graham Alexander Vaughan (1902830)" userId="88ee7ef1-6280-40e0-8d61-46b69fde72b4" providerId="ADAL" clId="{D11D0789-BDB6-40DB-B571-C8C74C41C331}" dt="2021-11-10T13:21:14.964" v="7531" actId="26606"/>
          <ac:spMkLst>
            <pc:docMk/>
            <pc:sldMk cId="1381493859" sldId="269"/>
            <ac:spMk id="56" creationId="{FCEC2294-5A7B-45E5-9251-C1AA89F4ADCF}"/>
          </ac:spMkLst>
        </pc:spChg>
        <pc:spChg chg="add del">
          <ac:chgData name="Graham Alexander Vaughan (1902830)" userId="88ee7ef1-6280-40e0-8d61-46b69fde72b4" providerId="ADAL" clId="{D11D0789-BDB6-40DB-B571-C8C74C41C331}" dt="2021-11-10T13:21:29.350" v="7533" actId="26606"/>
          <ac:spMkLst>
            <pc:docMk/>
            <pc:sldMk cId="1381493859" sldId="269"/>
            <ac:spMk id="60" creationId="{B50AB553-2A96-4A92-96F2-93548E096954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45" v="7540" actId="26606"/>
          <ac:spMkLst>
            <pc:docMk/>
            <pc:sldMk cId="1381493859" sldId="269"/>
            <ac:spMk id="63" creationId="{F13C74B1-5B17-4795-BED0-7140497B445A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45" v="7540" actId="26606"/>
          <ac:spMkLst>
            <pc:docMk/>
            <pc:sldMk cId="1381493859" sldId="269"/>
            <ac:spMk id="64" creationId="{D4974D33-8DC5-464E-8C6D-BE58F0669C17}"/>
          </ac:spMkLst>
        </pc:spChg>
        <pc:spChg chg="add del">
          <ac:chgData name="Graham Alexander Vaughan (1902830)" userId="88ee7ef1-6280-40e0-8d61-46b69fde72b4" providerId="ADAL" clId="{D11D0789-BDB6-40DB-B571-C8C74C41C331}" dt="2021-11-10T13:21:53.934" v="7537" actId="26606"/>
          <ac:spMkLst>
            <pc:docMk/>
            <pc:sldMk cId="1381493859" sldId="269"/>
            <ac:spMk id="70" creationId="{955A2079-FA98-4876-80F0-72364A7D2EA4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17" v="7539" actId="26606"/>
          <ac:spMkLst>
            <pc:docMk/>
            <pc:sldMk cId="1381493859" sldId="269"/>
            <ac:spMk id="72" creationId="{2B566528-1B12-4246-9431-5C2D7D081168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17" v="7539" actId="26606"/>
          <ac:spMkLst>
            <pc:docMk/>
            <pc:sldMk cId="1381493859" sldId="269"/>
            <ac:spMk id="74" creationId="{2E80C965-DB6D-4F81-9E9E-B027384D0BD6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17" v="7539" actId="26606"/>
          <ac:spMkLst>
            <pc:docMk/>
            <pc:sldMk cId="1381493859" sldId="269"/>
            <ac:spMk id="76" creationId="{A580F890-B085-4E95-96AA-55AEBEC5CE6E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17" v="7539" actId="26606"/>
          <ac:spMkLst>
            <pc:docMk/>
            <pc:sldMk cId="1381493859" sldId="269"/>
            <ac:spMk id="78" creationId="{D3F51FEB-38FB-4F6C-9F7B-2F2AFAB65463}"/>
          </ac:spMkLst>
        </pc:spChg>
        <pc:spChg chg="add del">
          <ac:chgData name="Graham Alexander Vaughan (1902830)" userId="88ee7ef1-6280-40e0-8d61-46b69fde72b4" providerId="ADAL" clId="{D11D0789-BDB6-40DB-B571-C8C74C41C331}" dt="2021-11-10T13:23:34.917" v="7539" actId="26606"/>
          <ac:spMkLst>
            <pc:docMk/>
            <pc:sldMk cId="1381493859" sldId="269"/>
            <ac:spMk id="80" creationId="{1E547BA6-BAE0-43BB-A7CA-60F69CE252F0}"/>
          </ac:spMkLst>
        </pc:spChg>
        <pc:spChg chg="add del">
          <ac:chgData name="Graham Alexander Vaughan (1902830)" userId="88ee7ef1-6280-40e0-8d61-46b69fde72b4" providerId="ADAL" clId="{D11D0789-BDB6-40DB-B571-C8C74C41C331}" dt="2021-11-10T13:24:23.170" v="7549" actId="26606"/>
          <ac:spMkLst>
            <pc:docMk/>
            <pc:sldMk cId="1381493859" sldId="269"/>
            <ac:spMk id="82" creationId="{6C4028FD-8BAA-4A19-BFDE-594D991B7552}"/>
          </ac:spMkLst>
        </pc:spChg>
        <pc:spChg chg="add">
          <ac:chgData name="Graham Alexander Vaughan (1902830)" userId="88ee7ef1-6280-40e0-8d61-46b69fde72b4" providerId="ADAL" clId="{D11D0789-BDB6-40DB-B571-C8C74C41C331}" dt="2021-11-10T13:24:23.170" v="7549" actId="26606"/>
          <ac:spMkLst>
            <pc:docMk/>
            <pc:sldMk cId="1381493859" sldId="269"/>
            <ac:spMk id="89" creationId="{35DB3719-6FDC-4E5D-891D-FF40B7300F64}"/>
          </ac:spMkLst>
        </pc:spChg>
        <pc:spChg chg="add">
          <ac:chgData name="Graham Alexander Vaughan (1902830)" userId="88ee7ef1-6280-40e0-8d61-46b69fde72b4" providerId="ADAL" clId="{D11D0789-BDB6-40DB-B571-C8C74C41C331}" dt="2021-11-10T13:24:23.170" v="7549" actId="26606"/>
          <ac:spMkLst>
            <pc:docMk/>
            <pc:sldMk cId="1381493859" sldId="269"/>
            <ac:spMk id="91" creationId="{E0CBAC23-2E3F-4A90-BA59-F8299F6A5439}"/>
          </ac:spMkLst>
        </pc:spChg>
        <pc:graphicFrameChg chg="add del mod">
          <ac:chgData name="Graham Alexander Vaughan (1902830)" userId="88ee7ef1-6280-40e0-8d61-46b69fde72b4" providerId="ADAL" clId="{D11D0789-BDB6-40DB-B571-C8C74C41C331}" dt="2021-11-09T10:11:46.037" v="5829" actId="26606"/>
          <ac:graphicFrameMkLst>
            <pc:docMk/>
            <pc:sldMk cId="1381493859" sldId="269"/>
            <ac:graphicFrameMk id="5" creationId="{61796EB1-D9E9-4807-B62E-CAEA18D0D6D8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3:05.652" v="5832" actId="26606"/>
          <ac:graphicFrameMkLst>
            <pc:docMk/>
            <pc:sldMk cId="1381493859" sldId="269"/>
            <ac:graphicFrameMk id="7" creationId="{B333C4EE-3308-4217-A471-E95B318AF477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3:55.394" v="5834" actId="26606"/>
          <ac:graphicFrameMkLst>
            <pc:docMk/>
            <pc:sldMk cId="1381493859" sldId="269"/>
            <ac:graphicFrameMk id="14" creationId="{5B797687-9521-42DA-A5D9-9207219511CE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1:15.570" v="5822" actId="26606"/>
          <ac:graphicFrameMkLst>
            <pc:docMk/>
            <pc:sldMk cId="1381493859" sldId="269"/>
            <ac:graphicFrameMk id="15" creationId="{6B600593-08D3-4744-94A3-12C82D303AA1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4:41.189" v="5837" actId="26606"/>
          <ac:graphicFrameMkLst>
            <pc:docMk/>
            <pc:sldMk cId="1381493859" sldId="269"/>
            <ac:graphicFrameMk id="24" creationId="{769DE2A2-A0B5-4E0B-994A-1787EBCC06E4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1:32.336" v="5824" actId="26606"/>
          <ac:graphicFrameMkLst>
            <pc:docMk/>
            <pc:sldMk cId="1381493859" sldId="269"/>
            <ac:graphicFrameMk id="25" creationId="{45D8273A-7792-4A78-86F6-C509C5F9BA5D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1:40.992" v="5826" actId="26606"/>
          <ac:graphicFrameMkLst>
            <pc:docMk/>
            <pc:sldMk cId="1381493859" sldId="269"/>
            <ac:graphicFrameMk id="29" creationId="{D4F8EED4-D892-44E9-91F7-3A66C177D7B5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1:43.572" v="5828" actId="26606"/>
          <ac:graphicFrameMkLst>
            <pc:docMk/>
            <pc:sldMk cId="1381493859" sldId="269"/>
            <ac:graphicFrameMk id="34" creationId="{45D8273A-7792-4A78-86F6-C509C5F9BA5D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5:08.943" v="5839" actId="26606"/>
          <ac:graphicFrameMkLst>
            <pc:docMk/>
            <pc:sldMk cId="1381493859" sldId="269"/>
            <ac:graphicFrameMk id="36" creationId="{A36F4F65-3128-4DA7-81FE-7283910F43DB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5:36.376" v="5847" actId="26606"/>
          <ac:graphicFrameMkLst>
            <pc:docMk/>
            <pc:sldMk cId="1381493859" sldId="269"/>
            <ac:graphicFrameMk id="39" creationId="{79320D08-DD77-4479-95A3-F3451ECE35EC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6:23.258" v="5850" actId="26606"/>
          <ac:graphicFrameMkLst>
            <pc:docMk/>
            <pc:sldMk cId="1381493859" sldId="269"/>
            <ac:graphicFrameMk id="40" creationId="{13A49D34-19DA-4C1B-B4AC-271AD8CCCF68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5:29.597" v="5843" actId="26606"/>
          <ac:graphicFrameMkLst>
            <pc:docMk/>
            <pc:sldMk cId="1381493859" sldId="269"/>
            <ac:graphicFrameMk id="41" creationId="{C7A75F54-1983-40EA-B0FE-2B93A1989BEB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5:34.294" v="5845" actId="26606"/>
          <ac:graphicFrameMkLst>
            <pc:docMk/>
            <pc:sldMk cId="1381493859" sldId="269"/>
            <ac:graphicFrameMk id="43" creationId="{EE714006-2DDD-4AC3-BD3D-0D12B34ED6C8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09T10:17:00.038" v="5854" actId="26606"/>
          <ac:graphicFrameMkLst>
            <pc:docMk/>
            <pc:sldMk cId="1381493859" sldId="269"/>
            <ac:graphicFrameMk id="44" creationId="{1CF8B310-4E0F-4412-8103-FEFD61BC4AE8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09T10:18:25.691" v="5874" actId="26606"/>
          <ac:graphicFrameMkLst>
            <pc:docMk/>
            <pc:sldMk cId="1381493859" sldId="269"/>
            <ac:graphicFrameMk id="47" creationId="{F4D28DD9-9AAA-48A1-AEB8-B2554FA16D59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10T13:21:29.406" v="7534" actId="26606"/>
          <ac:graphicFrameMkLst>
            <pc:docMk/>
            <pc:sldMk cId="1381493859" sldId="269"/>
            <ac:graphicFrameMk id="50" creationId="{D67677DC-73E4-4628-9533-60EA1EAF4538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10T13:21:14.964" v="7531" actId="26606"/>
          <ac:graphicFrameMkLst>
            <pc:docMk/>
            <pc:sldMk cId="1381493859" sldId="269"/>
            <ac:graphicFrameMk id="52" creationId="{19DCA286-213B-48CE-B9C3-0E8F2A4BC438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10T13:21:29.350" v="7533" actId="26606"/>
          <ac:graphicFrameMkLst>
            <pc:docMk/>
            <pc:sldMk cId="1381493859" sldId="269"/>
            <ac:graphicFrameMk id="61" creationId="{DA1A76D5-018C-403D-AF27-9C1BA18591A7}"/>
          </ac:graphicFrameMkLst>
        </pc:graphicFrameChg>
        <pc:graphicFrameChg chg="add del mod modGraphic">
          <ac:chgData name="Graham Alexander Vaughan (1902830)" userId="88ee7ef1-6280-40e0-8d61-46b69fde72b4" providerId="ADAL" clId="{D11D0789-BDB6-40DB-B571-C8C74C41C331}" dt="2021-11-10T13:23:34.945" v="7540" actId="26606"/>
          <ac:graphicFrameMkLst>
            <pc:docMk/>
            <pc:sldMk cId="1381493859" sldId="269"/>
            <ac:graphicFrameMk id="65" creationId="{0206867B-B092-43DD-8642-EB01EC1968DF}"/>
          </ac:graphicFrameMkLst>
        </pc:graphicFrameChg>
        <pc:graphicFrameChg chg="add del">
          <ac:chgData name="Graham Alexander Vaughan (1902830)" userId="88ee7ef1-6280-40e0-8d61-46b69fde72b4" providerId="ADAL" clId="{D11D0789-BDB6-40DB-B571-C8C74C41C331}" dt="2021-11-10T13:23:34.917" v="7539" actId="26606"/>
          <ac:graphicFrameMkLst>
            <pc:docMk/>
            <pc:sldMk cId="1381493859" sldId="269"/>
            <ac:graphicFrameMk id="67" creationId="{1E461934-A90D-4AB3-A8DC-00B0FB64B5C2}"/>
          </ac:graphicFrameMkLst>
        </pc:graphicFrameChg>
        <pc:graphicFrameChg chg="add del mod">
          <ac:chgData name="Graham Alexander Vaughan (1902830)" userId="88ee7ef1-6280-40e0-8d61-46b69fde72b4" providerId="ADAL" clId="{D11D0789-BDB6-40DB-B571-C8C74C41C331}" dt="2021-11-10T13:24:23.170" v="7549" actId="26606"/>
          <ac:graphicFrameMkLst>
            <pc:docMk/>
            <pc:sldMk cId="1381493859" sldId="269"/>
            <ac:graphicFrameMk id="83" creationId="{0206867B-B092-43DD-8642-EB01EC1968DF}"/>
          </ac:graphicFrameMkLst>
        </pc:graphicFrameChg>
        <pc:graphicFrameChg chg="add mod">
          <ac:chgData name="Graham Alexander Vaughan (1902830)" userId="88ee7ef1-6280-40e0-8d61-46b69fde72b4" providerId="ADAL" clId="{D11D0789-BDB6-40DB-B571-C8C74C41C331}" dt="2021-11-15T17:33:35.502" v="8221"/>
          <ac:graphicFrameMkLst>
            <pc:docMk/>
            <pc:sldMk cId="1381493859" sldId="269"/>
            <ac:graphicFrameMk id="85" creationId="{9C6D8DFB-6D4D-4D32-BCB5-F645F810FA53}"/>
          </ac:graphicFrameMkLst>
        </pc:graphicFrameChg>
        <pc:picChg chg="add del">
          <ac:chgData name="Graham Alexander Vaughan (1902830)" userId="88ee7ef1-6280-40e0-8d61-46b69fde72b4" providerId="ADAL" clId="{D11D0789-BDB6-40DB-B571-C8C74C41C331}" dt="2021-11-09T10:13:05.652" v="5832" actId="26606"/>
          <ac:picMkLst>
            <pc:docMk/>
            <pc:sldMk cId="1381493859" sldId="269"/>
            <ac:picMk id="6" creationId="{258BBC8B-FF00-4391-B9C2-BDC3DF71606D}"/>
          </ac:picMkLst>
        </pc:picChg>
        <pc:picChg chg="add del">
          <ac:chgData name="Graham Alexander Vaughan (1902830)" userId="88ee7ef1-6280-40e0-8d61-46b69fde72b4" providerId="ADAL" clId="{D11D0789-BDB6-40DB-B571-C8C74C41C331}" dt="2021-11-09T10:13:55.394" v="5834" actId="26606"/>
          <ac:picMkLst>
            <pc:docMk/>
            <pc:sldMk cId="1381493859" sldId="269"/>
            <ac:picMk id="12" creationId="{E55B369D-9632-4FC5-B473-676437C40FCE}"/>
          </ac:picMkLst>
        </pc:picChg>
        <pc:picChg chg="add del">
          <ac:chgData name="Graham Alexander Vaughan (1902830)" userId="88ee7ef1-6280-40e0-8d61-46b69fde72b4" providerId="ADAL" clId="{D11D0789-BDB6-40DB-B571-C8C74C41C331}" dt="2021-11-09T10:11:32.336" v="5824" actId="26606"/>
          <ac:picMkLst>
            <pc:docMk/>
            <pc:sldMk cId="1381493859" sldId="269"/>
            <ac:picMk id="16" creationId="{506A42EE-D17A-47AC-9FDE-DF6C6D73C5DA}"/>
          </ac:picMkLst>
        </pc:picChg>
        <pc:picChg chg="add del mod">
          <ac:chgData name="Graham Alexander Vaughan (1902830)" userId="88ee7ef1-6280-40e0-8d61-46b69fde72b4" providerId="ADAL" clId="{D11D0789-BDB6-40DB-B571-C8C74C41C331}" dt="2021-11-09T10:14:41.189" v="5837" actId="26606"/>
          <ac:picMkLst>
            <pc:docMk/>
            <pc:sldMk cId="1381493859" sldId="269"/>
            <ac:picMk id="18" creationId="{6C6EA7C4-D1B5-422E-B7E8-5C9AC605A4EC}"/>
          </ac:picMkLst>
        </pc:picChg>
        <pc:picChg chg="add del">
          <ac:chgData name="Graham Alexander Vaughan (1902830)" userId="88ee7ef1-6280-40e0-8d61-46b69fde72b4" providerId="ADAL" clId="{D11D0789-BDB6-40DB-B571-C8C74C41C331}" dt="2021-11-09T10:11:40.992" v="5826" actId="26606"/>
          <ac:picMkLst>
            <pc:docMk/>
            <pc:sldMk cId="1381493859" sldId="269"/>
            <ac:picMk id="28" creationId="{D16CA8A2-84FC-4EF8-A33D-49D79AE04CB5}"/>
          </ac:picMkLst>
        </pc:picChg>
        <pc:picChg chg="add del">
          <ac:chgData name="Graham Alexander Vaughan (1902830)" userId="88ee7ef1-6280-40e0-8d61-46b69fde72b4" providerId="ADAL" clId="{D11D0789-BDB6-40DB-B571-C8C74C41C331}" dt="2021-11-09T10:15:08.943" v="5839" actId="26606"/>
          <ac:picMkLst>
            <pc:docMk/>
            <pc:sldMk cId="1381493859" sldId="269"/>
            <ac:picMk id="30" creationId="{CBC5D485-9289-4E14-A385-73534BF3B1A1}"/>
          </ac:picMkLst>
        </pc:picChg>
        <pc:picChg chg="add del">
          <ac:chgData name="Graham Alexander Vaughan (1902830)" userId="88ee7ef1-6280-40e0-8d61-46b69fde72b4" providerId="ADAL" clId="{D11D0789-BDB6-40DB-B571-C8C74C41C331}" dt="2021-11-09T10:11:43.572" v="5828" actId="26606"/>
          <ac:picMkLst>
            <pc:docMk/>
            <pc:sldMk cId="1381493859" sldId="269"/>
            <ac:picMk id="32" creationId="{506A42EE-D17A-47AC-9FDE-DF6C6D73C5DA}"/>
          </ac:picMkLst>
        </pc:picChg>
        <pc:picChg chg="add del mod">
          <ac:chgData name="Graham Alexander Vaughan (1902830)" userId="88ee7ef1-6280-40e0-8d61-46b69fde72b4" providerId="ADAL" clId="{D11D0789-BDB6-40DB-B571-C8C74C41C331}" dt="2021-11-09T10:16:23.258" v="5850" actId="26606"/>
          <ac:picMkLst>
            <pc:docMk/>
            <pc:sldMk cId="1381493859" sldId="269"/>
            <ac:picMk id="37" creationId="{B31F114F-1194-48DB-A920-2726F952A9EA}"/>
          </ac:picMkLst>
        </pc:picChg>
        <pc:picChg chg="add del">
          <ac:chgData name="Graham Alexander Vaughan (1902830)" userId="88ee7ef1-6280-40e0-8d61-46b69fde72b4" providerId="ADAL" clId="{D11D0789-BDB6-40DB-B571-C8C74C41C331}" dt="2021-11-09T10:15:36.376" v="5847" actId="26606"/>
          <ac:picMkLst>
            <pc:docMk/>
            <pc:sldMk cId="1381493859" sldId="269"/>
            <ac:picMk id="38" creationId="{2FF214FF-49D7-4AA1-AB9C-5F3D72FE4D9E}"/>
          </ac:picMkLst>
        </pc:picChg>
        <pc:picChg chg="add del">
          <ac:chgData name="Graham Alexander Vaughan (1902830)" userId="88ee7ef1-6280-40e0-8d61-46b69fde72b4" providerId="ADAL" clId="{D11D0789-BDB6-40DB-B571-C8C74C41C331}" dt="2021-11-09T10:17:00.038" v="5854" actId="26606"/>
          <ac:picMkLst>
            <pc:docMk/>
            <pc:sldMk cId="1381493859" sldId="269"/>
            <ac:picMk id="42" creationId="{29BB566C-F7E0-49CA-ACDB-1A9485DD00B8}"/>
          </ac:picMkLst>
        </pc:picChg>
        <pc:picChg chg="add del">
          <ac:chgData name="Graham Alexander Vaughan (1902830)" userId="88ee7ef1-6280-40e0-8d61-46b69fde72b4" providerId="ADAL" clId="{D11D0789-BDB6-40DB-B571-C8C74C41C331}" dt="2021-11-09T10:18:25.691" v="5874" actId="26606"/>
          <ac:picMkLst>
            <pc:docMk/>
            <pc:sldMk cId="1381493859" sldId="269"/>
            <ac:picMk id="46" creationId="{CB68A8DA-C680-4FCC-A6B8-9B1284E55BED}"/>
          </ac:picMkLst>
        </pc:picChg>
        <pc:picChg chg="add del mod ord">
          <ac:chgData name="Graham Alexander Vaughan (1902830)" userId="88ee7ef1-6280-40e0-8d61-46b69fde72b4" providerId="ADAL" clId="{D11D0789-BDB6-40DB-B571-C8C74C41C331}" dt="2021-11-10T13:21:36.096" v="7535" actId="478"/>
          <ac:picMkLst>
            <pc:docMk/>
            <pc:sldMk cId="1381493859" sldId="269"/>
            <ac:picMk id="49" creationId="{D706B9C8-117E-4EB5-B457-F31DA3B55216}"/>
          </ac:picMkLst>
        </pc:picChg>
        <pc:picChg chg="add del">
          <ac:chgData name="Graham Alexander Vaughan (1902830)" userId="88ee7ef1-6280-40e0-8d61-46b69fde72b4" providerId="ADAL" clId="{D11D0789-BDB6-40DB-B571-C8C74C41C331}" dt="2021-11-10T13:23:34.917" v="7539" actId="26606"/>
          <ac:picMkLst>
            <pc:docMk/>
            <pc:sldMk cId="1381493859" sldId="269"/>
            <ac:picMk id="68" creationId="{E150383F-15CD-4DFA-951E-A82AFA12F17A}"/>
          </ac:picMkLst>
        </pc:picChg>
        <pc:cxnChg chg="add del">
          <ac:chgData name="Graham Alexander Vaughan (1902830)" userId="88ee7ef1-6280-40e0-8d61-46b69fde72b4" providerId="ADAL" clId="{D11D0789-BDB6-40DB-B571-C8C74C41C331}" dt="2021-11-09T10:11:15.570" v="5822" actId="26606"/>
          <ac:cxnSpMkLst>
            <pc:docMk/>
            <pc:sldMk cId="1381493859" sldId="269"/>
            <ac:cxnSpMk id="21" creationId="{EE504C98-6397-41C1-A8D8-2D9C4ED307E0}"/>
          </ac:cxnSpMkLst>
        </pc:cxnChg>
        <pc:cxnChg chg="add del">
          <ac:chgData name="Graham Alexander Vaughan (1902830)" userId="88ee7ef1-6280-40e0-8d61-46b69fde72b4" providerId="ADAL" clId="{D11D0789-BDB6-40DB-B571-C8C74C41C331}" dt="2021-11-09T10:11:32.336" v="5824" actId="26606"/>
          <ac:cxnSpMkLst>
            <pc:docMk/>
            <pc:sldMk cId="1381493859" sldId="269"/>
            <ac:cxnSpMk id="22" creationId="{67182200-4859-4C8D-BCBB-55B245C28BA3}"/>
          </ac:cxnSpMkLst>
        </pc:cxnChg>
        <pc:cxnChg chg="add del">
          <ac:chgData name="Graham Alexander Vaughan (1902830)" userId="88ee7ef1-6280-40e0-8d61-46b69fde72b4" providerId="ADAL" clId="{D11D0789-BDB6-40DB-B571-C8C74C41C331}" dt="2021-11-09T10:11:43.572" v="5828" actId="26606"/>
          <ac:cxnSpMkLst>
            <pc:docMk/>
            <pc:sldMk cId="1381493859" sldId="269"/>
            <ac:cxnSpMk id="33" creationId="{67182200-4859-4C8D-BCBB-55B245C28BA3}"/>
          </ac:cxnSpMkLst>
        </pc:cxnChg>
        <pc:cxnChg chg="add del">
          <ac:chgData name="Graham Alexander Vaughan (1902830)" userId="88ee7ef1-6280-40e0-8d61-46b69fde72b4" providerId="ADAL" clId="{D11D0789-BDB6-40DB-B571-C8C74C41C331}" dt="2021-11-09T10:15:08.943" v="5839" actId="26606"/>
          <ac:cxnSpMkLst>
            <pc:docMk/>
            <pc:sldMk cId="1381493859" sldId="269"/>
            <ac:cxnSpMk id="35" creationId="{67182200-4859-4C8D-BCBB-55B245C28BA3}"/>
          </ac:cxnSpMkLst>
        </pc:cxnChg>
        <pc:cxnChg chg="add del">
          <ac:chgData name="Graham Alexander Vaughan (1902830)" userId="88ee7ef1-6280-40e0-8d61-46b69fde72b4" providerId="ADAL" clId="{D11D0789-BDB6-40DB-B571-C8C74C41C331}" dt="2021-11-10T13:21:14.964" v="7531" actId="26606"/>
          <ac:cxnSpMkLst>
            <pc:docMk/>
            <pc:sldMk cId="1381493859" sldId="269"/>
            <ac:cxnSpMk id="58" creationId="{67182200-4859-4C8D-BCBB-55B245C28BA3}"/>
          </ac:cxnSpMkLst>
        </pc:cxnChg>
      </pc:sldChg>
      <pc:sldChg chg="addSp delSp modSp new mod setBg">
        <pc:chgData name="Graham Alexander Vaughan (1902830)" userId="88ee7ef1-6280-40e0-8d61-46b69fde72b4" providerId="ADAL" clId="{D11D0789-BDB6-40DB-B571-C8C74C41C331}" dt="2021-11-15T16:05:20.949" v="8183" actId="255"/>
        <pc:sldMkLst>
          <pc:docMk/>
          <pc:sldMk cId="899165981" sldId="270"/>
        </pc:sldMkLst>
        <pc:spChg chg="mod">
          <ac:chgData name="Graham Alexander Vaughan (1902830)" userId="88ee7ef1-6280-40e0-8d61-46b69fde72b4" providerId="ADAL" clId="{D11D0789-BDB6-40DB-B571-C8C74C41C331}" dt="2021-11-10T13:19:09.414" v="7496" actId="26606"/>
          <ac:spMkLst>
            <pc:docMk/>
            <pc:sldMk cId="899165981" sldId="270"/>
            <ac:spMk id="2" creationId="{ADB656DE-276D-4758-A71D-B5AFF6206474}"/>
          </ac:spMkLst>
        </pc:spChg>
        <pc:spChg chg="mod">
          <ac:chgData name="Graham Alexander Vaughan (1902830)" userId="88ee7ef1-6280-40e0-8d61-46b69fde72b4" providerId="ADAL" clId="{D11D0789-BDB6-40DB-B571-C8C74C41C331}" dt="2021-11-15T16:05:20.949" v="8183" actId="255"/>
          <ac:spMkLst>
            <pc:docMk/>
            <pc:sldMk cId="899165981" sldId="270"/>
            <ac:spMk id="3" creationId="{3379320D-F185-483C-9786-CAF7DCEEDFD7}"/>
          </ac:spMkLst>
        </pc:spChg>
        <pc:spChg chg="add del">
          <ac:chgData name="Graham Alexander Vaughan (1902830)" userId="88ee7ef1-6280-40e0-8d61-46b69fde72b4" providerId="ADAL" clId="{D11D0789-BDB6-40DB-B571-C8C74C41C331}" dt="2021-11-10T13:19:09.414" v="7496" actId="26606"/>
          <ac:spMkLst>
            <pc:docMk/>
            <pc:sldMk cId="899165981" sldId="270"/>
            <ac:spMk id="8" creationId="{E8A8EAB8-D2FF-444D-B34B-7D32F106AD0E}"/>
          </ac:spMkLst>
        </pc:spChg>
        <pc:spChg chg="add">
          <ac:chgData name="Graham Alexander Vaughan (1902830)" userId="88ee7ef1-6280-40e0-8d61-46b69fde72b4" providerId="ADAL" clId="{D11D0789-BDB6-40DB-B571-C8C74C41C331}" dt="2021-11-10T13:19:09.414" v="7496" actId="26606"/>
          <ac:spMkLst>
            <pc:docMk/>
            <pc:sldMk cId="899165981" sldId="270"/>
            <ac:spMk id="17" creationId="{777A147A-9ED8-46B4-8660-1B3C2AA880B5}"/>
          </ac:spMkLst>
        </pc:spChg>
        <pc:spChg chg="add">
          <ac:chgData name="Graham Alexander Vaughan (1902830)" userId="88ee7ef1-6280-40e0-8d61-46b69fde72b4" providerId="ADAL" clId="{D11D0789-BDB6-40DB-B571-C8C74C41C331}" dt="2021-11-10T13:19:09.414" v="7496" actId="26606"/>
          <ac:spMkLst>
            <pc:docMk/>
            <pc:sldMk cId="899165981" sldId="270"/>
            <ac:spMk id="19" creationId="{5D6C15A0-C087-4593-8414-2B4EC1CDC3DE}"/>
          </ac:spMkLst>
        </pc:spChg>
        <pc:cxnChg chg="add del">
          <ac:chgData name="Graham Alexander Vaughan (1902830)" userId="88ee7ef1-6280-40e0-8d61-46b69fde72b4" providerId="ADAL" clId="{D11D0789-BDB6-40DB-B571-C8C74C41C331}" dt="2021-11-10T13:19:09.414" v="7496" actId="26606"/>
          <ac:cxnSpMkLst>
            <pc:docMk/>
            <pc:sldMk cId="899165981" sldId="270"/>
            <ac:cxnSpMk id="10" creationId="{067633D1-6EE6-4118-B9F0-B363477BEE7A}"/>
          </ac:cxnSpMkLst>
        </pc:cxnChg>
        <pc:cxnChg chg="add del">
          <ac:chgData name="Graham Alexander Vaughan (1902830)" userId="88ee7ef1-6280-40e0-8d61-46b69fde72b4" providerId="ADAL" clId="{D11D0789-BDB6-40DB-B571-C8C74C41C331}" dt="2021-11-10T13:19:09.414" v="7496" actId="26606"/>
          <ac:cxnSpMkLst>
            <pc:docMk/>
            <pc:sldMk cId="899165981" sldId="270"/>
            <ac:cxnSpMk id="12" creationId="{4AD7FFC6-42A9-49CB-B5E9-B3F6B038331B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High Load</a:t>
          </a:r>
        </a:p>
        <a:p>
          <a:pPr>
            <a:lnSpc>
              <a:spcPct val="100000"/>
            </a:lnSpc>
            <a:defRPr cap="all"/>
          </a:pPr>
          <a:r>
            <a:rPr lang="en-US" sz="2400" dirty="0"/>
            <a:t>Too much?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Low Load</a:t>
          </a:r>
        </a:p>
        <a:p>
          <a:pPr>
            <a:lnSpc>
              <a:spcPct val="100000"/>
            </a:lnSpc>
            <a:defRPr cap="all"/>
          </a:pPr>
          <a:r>
            <a:rPr lang="en-US" dirty="0"/>
            <a:t>Too often?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2"/>
      <dgm:spPr/>
    </dgm:pt>
    <dgm:pt modelId="{7C175B98-93F4-4D7C-BB95-1514AB879CD5}" type="pres">
      <dgm:prSet presAssocID="{40FC4FFE-8987-4A26-B7F4-8A516F18AD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doing deadlift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2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1" presStyleCnt="2"/>
      <dgm:spPr/>
    </dgm:pt>
    <dgm:pt modelId="{39509775-983E-4110-B989-EE2CD6514BE0}" type="pres">
      <dgm:prSet presAssocID="{1C383F32-22E8-4F62-A3E0-BDC3D5F48992}" presName="iconRect" presStyleLbl="nod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gs of person in athletic shoes and leggings running on wet path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1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3A7F4DB9-1469-4F58-B633-24B7EEE084D1}" type="presParOf" srcId="{50B3CE7C-E10B-4E23-BD93-03664997C932}" destId="{ECFA770B-DE2C-4683-A038-58D0FE44BC27}" srcOrd="2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3BE670-B4C7-44EF-85B5-CE865D50E35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202C71-77D3-4852-90FA-857F283B9F68}">
      <dgm:prSet custT="1"/>
      <dgm:spPr/>
      <dgm:t>
        <a:bodyPr/>
        <a:lstStyle/>
        <a:p>
          <a:r>
            <a:rPr lang="en-GB" sz="2200" dirty="0"/>
            <a:t>Over 18 years</a:t>
          </a:r>
          <a:endParaRPr lang="en-US" sz="2200" dirty="0"/>
        </a:p>
      </dgm:t>
    </dgm:pt>
    <dgm:pt modelId="{A7068835-8B23-444C-B45C-3BE5A2244A88}" type="parTrans" cxnId="{5926B34D-D4EF-4C0B-98CC-264AE355294A}">
      <dgm:prSet/>
      <dgm:spPr/>
      <dgm:t>
        <a:bodyPr/>
        <a:lstStyle/>
        <a:p>
          <a:endParaRPr lang="en-US"/>
        </a:p>
      </dgm:t>
    </dgm:pt>
    <dgm:pt modelId="{E6DBDA2E-FCE6-45B9-AB66-61219DF0D92C}" type="sibTrans" cxnId="{5926B34D-D4EF-4C0B-98CC-264AE355294A}">
      <dgm:prSet/>
      <dgm:spPr/>
      <dgm:t>
        <a:bodyPr/>
        <a:lstStyle/>
        <a:p>
          <a:endParaRPr lang="en-US"/>
        </a:p>
      </dgm:t>
    </dgm:pt>
    <dgm:pt modelId="{F720F7A7-E25C-4C98-8928-178DC661F945}">
      <dgm:prSet custT="1"/>
      <dgm:spPr/>
      <dgm:t>
        <a:bodyPr/>
        <a:lstStyle/>
        <a:p>
          <a:r>
            <a:rPr lang="en-GB" sz="2000" dirty="0"/>
            <a:t>Outdoor and/or indoor climbing for at least one year</a:t>
          </a:r>
          <a:endParaRPr lang="en-US" sz="2000" dirty="0"/>
        </a:p>
      </dgm:t>
    </dgm:pt>
    <dgm:pt modelId="{2C3BC12F-94E9-4DC4-ADCE-257DCB86A8CF}" type="parTrans" cxnId="{FFABBE61-344A-4E67-A688-A5F3DC943A5C}">
      <dgm:prSet/>
      <dgm:spPr/>
      <dgm:t>
        <a:bodyPr/>
        <a:lstStyle/>
        <a:p>
          <a:endParaRPr lang="en-US"/>
        </a:p>
      </dgm:t>
    </dgm:pt>
    <dgm:pt modelId="{3C4EB4A6-CCF6-40A0-9823-B7EBD5B1B467}" type="sibTrans" cxnId="{FFABBE61-344A-4E67-A688-A5F3DC943A5C}">
      <dgm:prSet/>
      <dgm:spPr/>
      <dgm:t>
        <a:bodyPr/>
        <a:lstStyle/>
        <a:p>
          <a:endParaRPr lang="en-US"/>
        </a:p>
      </dgm:t>
    </dgm:pt>
    <dgm:pt modelId="{A97D4AC8-011F-4EA2-AAD0-578F826BFECC}">
      <dgm:prSet custT="1"/>
      <dgm:spPr/>
      <dgm:t>
        <a:bodyPr/>
        <a:lstStyle/>
        <a:p>
          <a:r>
            <a:rPr lang="en-GB" sz="2200" dirty="0"/>
            <a:t>Injury sustained during and aggravated during climbing</a:t>
          </a:r>
          <a:endParaRPr lang="en-US" sz="2200" dirty="0"/>
        </a:p>
      </dgm:t>
    </dgm:pt>
    <dgm:pt modelId="{84DF71B3-76B6-47F2-A248-06561B4885D6}" type="parTrans" cxnId="{AAEFEB58-5195-4DB6-A639-D4357BD50D7A}">
      <dgm:prSet/>
      <dgm:spPr/>
      <dgm:t>
        <a:bodyPr/>
        <a:lstStyle/>
        <a:p>
          <a:endParaRPr lang="en-US"/>
        </a:p>
      </dgm:t>
    </dgm:pt>
    <dgm:pt modelId="{659AFAF1-80D2-40C7-BC3D-E3674BCE780B}" type="sibTrans" cxnId="{AAEFEB58-5195-4DB6-A639-D4357BD50D7A}">
      <dgm:prSet/>
      <dgm:spPr/>
      <dgm:t>
        <a:bodyPr/>
        <a:lstStyle/>
        <a:p>
          <a:endParaRPr lang="en-US"/>
        </a:p>
      </dgm:t>
    </dgm:pt>
    <dgm:pt modelId="{18012676-6F40-404E-9CB4-E3E1F7D15AC9}">
      <dgm:prSet custT="1"/>
      <dgm:spPr/>
      <dgm:t>
        <a:bodyPr/>
        <a:lstStyle/>
        <a:p>
          <a:r>
            <a:rPr lang="en-GB" sz="2200" dirty="0"/>
            <a:t>Clinically or self diagnosed condition provided it meets the criteria of tendinopathy</a:t>
          </a:r>
          <a:endParaRPr lang="en-US" sz="2200" dirty="0"/>
        </a:p>
      </dgm:t>
    </dgm:pt>
    <dgm:pt modelId="{C533BB6F-C2EF-40A8-AE65-460B417AD225}" type="parTrans" cxnId="{96AC0C87-04A2-497D-B51B-57B7D055D156}">
      <dgm:prSet/>
      <dgm:spPr/>
      <dgm:t>
        <a:bodyPr/>
        <a:lstStyle/>
        <a:p>
          <a:endParaRPr lang="en-US"/>
        </a:p>
      </dgm:t>
    </dgm:pt>
    <dgm:pt modelId="{4FE5F4D3-3C17-4C5B-B70D-93D84864BB22}" type="sibTrans" cxnId="{96AC0C87-04A2-497D-B51B-57B7D055D156}">
      <dgm:prSet/>
      <dgm:spPr/>
      <dgm:t>
        <a:bodyPr/>
        <a:lstStyle/>
        <a:p>
          <a:endParaRPr lang="en-US"/>
        </a:p>
      </dgm:t>
    </dgm:pt>
    <dgm:pt modelId="{B3EDE49F-583C-4538-9A7F-D910BB77E972}">
      <dgm:prSet custT="1"/>
      <dgm:spPr/>
      <dgm:t>
        <a:bodyPr/>
        <a:lstStyle/>
        <a:p>
          <a:r>
            <a:rPr lang="en-GB" sz="2200" dirty="0"/>
            <a:t>Male and/or female</a:t>
          </a:r>
          <a:endParaRPr lang="en-US" sz="2200" dirty="0"/>
        </a:p>
      </dgm:t>
    </dgm:pt>
    <dgm:pt modelId="{64719B25-9A5F-42CC-8133-D3D9E2269273}" type="sibTrans" cxnId="{82BA2E50-B5FA-46D5-B92D-ACC024C40FE9}">
      <dgm:prSet/>
      <dgm:spPr/>
      <dgm:t>
        <a:bodyPr/>
        <a:lstStyle/>
        <a:p>
          <a:endParaRPr lang="en-US"/>
        </a:p>
      </dgm:t>
    </dgm:pt>
    <dgm:pt modelId="{3B9EA0ED-1FF0-4A97-BF31-9FBEC765EE9B}" type="parTrans" cxnId="{82BA2E50-B5FA-46D5-B92D-ACC024C40FE9}">
      <dgm:prSet/>
      <dgm:spPr/>
      <dgm:t>
        <a:bodyPr/>
        <a:lstStyle/>
        <a:p>
          <a:endParaRPr lang="en-US"/>
        </a:p>
      </dgm:t>
    </dgm:pt>
    <dgm:pt modelId="{9A5E0F08-1575-4602-A4E6-4BDB59B87D5C}" type="pres">
      <dgm:prSet presAssocID="{6D3BE670-B4C7-44EF-85B5-CE865D50E358}" presName="vert0" presStyleCnt="0">
        <dgm:presLayoutVars>
          <dgm:dir/>
          <dgm:animOne val="branch"/>
          <dgm:animLvl val="lvl"/>
        </dgm:presLayoutVars>
      </dgm:prSet>
      <dgm:spPr/>
    </dgm:pt>
    <dgm:pt modelId="{10595BF7-8808-45AA-A74E-7081370778CF}" type="pres">
      <dgm:prSet presAssocID="{2D202C71-77D3-4852-90FA-857F283B9F68}" presName="thickLine" presStyleLbl="alignNode1" presStyleIdx="0" presStyleCnt="5"/>
      <dgm:spPr/>
    </dgm:pt>
    <dgm:pt modelId="{6FDED09B-F3DE-4412-A039-B7A624C30EBE}" type="pres">
      <dgm:prSet presAssocID="{2D202C71-77D3-4852-90FA-857F283B9F68}" presName="horz1" presStyleCnt="0"/>
      <dgm:spPr/>
    </dgm:pt>
    <dgm:pt modelId="{C21F67C2-D489-4CEB-946C-327C5DEDB3A0}" type="pres">
      <dgm:prSet presAssocID="{2D202C71-77D3-4852-90FA-857F283B9F68}" presName="tx1" presStyleLbl="revTx" presStyleIdx="0" presStyleCnt="5"/>
      <dgm:spPr/>
    </dgm:pt>
    <dgm:pt modelId="{AE5B8150-80E9-4768-9578-0A3F116EE2B0}" type="pres">
      <dgm:prSet presAssocID="{2D202C71-77D3-4852-90FA-857F283B9F68}" presName="vert1" presStyleCnt="0"/>
      <dgm:spPr/>
    </dgm:pt>
    <dgm:pt modelId="{B267153C-6703-4A2C-85F6-111302A12993}" type="pres">
      <dgm:prSet presAssocID="{F720F7A7-E25C-4C98-8928-178DC661F945}" presName="thickLine" presStyleLbl="alignNode1" presStyleIdx="1" presStyleCnt="5"/>
      <dgm:spPr/>
    </dgm:pt>
    <dgm:pt modelId="{217244FD-2178-48EE-99DD-4AFFA0800518}" type="pres">
      <dgm:prSet presAssocID="{F720F7A7-E25C-4C98-8928-178DC661F945}" presName="horz1" presStyleCnt="0"/>
      <dgm:spPr/>
    </dgm:pt>
    <dgm:pt modelId="{6B893834-C170-4CF7-8133-D1AA59A71682}" type="pres">
      <dgm:prSet presAssocID="{F720F7A7-E25C-4C98-8928-178DC661F945}" presName="tx1" presStyleLbl="revTx" presStyleIdx="1" presStyleCnt="5"/>
      <dgm:spPr/>
    </dgm:pt>
    <dgm:pt modelId="{D20C809B-F278-4C32-B423-9FA35D713E2B}" type="pres">
      <dgm:prSet presAssocID="{F720F7A7-E25C-4C98-8928-178DC661F945}" presName="vert1" presStyleCnt="0"/>
      <dgm:spPr/>
    </dgm:pt>
    <dgm:pt modelId="{102C308E-78D6-4DC5-97A0-A33AF9789F61}" type="pres">
      <dgm:prSet presAssocID="{B3EDE49F-583C-4538-9A7F-D910BB77E972}" presName="thickLine" presStyleLbl="alignNode1" presStyleIdx="2" presStyleCnt="5"/>
      <dgm:spPr/>
    </dgm:pt>
    <dgm:pt modelId="{69EE6FDF-3854-4968-B0E2-3338F5397450}" type="pres">
      <dgm:prSet presAssocID="{B3EDE49F-583C-4538-9A7F-D910BB77E972}" presName="horz1" presStyleCnt="0"/>
      <dgm:spPr/>
    </dgm:pt>
    <dgm:pt modelId="{117142EF-1244-401A-9120-2A117EA61DE2}" type="pres">
      <dgm:prSet presAssocID="{B3EDE49F-583C-4538-9A7F-D910BB77E972}" presName="tx1" presStyleLbl="revTx" presStyleIdx="2" presStyleCnt="5"/>
      <dgm:spPr/>
    </dgm:pt>
    <dgm:pt modelId="{1964E67C-7CE8-40E6-AB57-0DDC9418839F}" type="pres">
      <dgm:prSet presAssocID="{B3EDE49F-583C-4538-9A7F-D910BB77E972}" presName="vert1" presStyleCnt="0"/>
      <dgm:spPr/>
    </dgm:pt>
    <dgm:pt modelId="{148D9B0F-6F66-45A0-8E3F-DBF423BBE709}" type="pres">
      <dgm:prSet presAssocID="{A97D4AC8-011F-4EA2-AAD0-578F826BFECC}" presName="thickLine" presStyleLbl="alignNode1" presStyleIdx="3" presStyleCnt="5"/>
      <dgm:spPr/>
    </dgm:pt>
    <dgm:pt modelId="{94E46332-354E-4464-9AF4-224E756C652A}" type="pres">
      <dgm:prSet presAssocID="{A97D4AC8-011F-4EA2-AAD0-578F826BFECC}" presName="horz1" presStyleCnt="0"/>
      <dgm:spPr/>
    </dgm:pt>
    <dgm:pt modelId="{1AA4FF7B-F11D-41D8-AFAD-CDD8543691F1}" type="pres">
      <dgm:prSet presAssocID="{A97D4AC8-011F-4EA2-AAD0-578F826BFECC}" presName="tx1" presStyleLbl="revTx" presStyleIdx="3" presStyleCnt="5"/>
      <dgm:spPr/>
    </dgm:pt>
    <dgm:pt modelId="{7E4B57A1-0199-43BE-A3C7-50BDDB45BF5E}" type="pres">
      <dgm:prSet presAssocID="{A97D4AC8-011F-4EA2-AAD0-578F826BFECC}" presName="vert1" presStyleCnt="0"/>
      <dgm:spPr/>
    </dgm:pt>
    <dgm:pt modelId="{F0A7DF10-0852-4AA6-A8BE-5673CC1E09FA}" type="pres">
      <dgm:prSet presAssocID="{18012676-6F40-404E-9CB4-E3E1F7D15AC9}" presName="thickLine" presStyleLbl="alignNode1" presStyleIdx="4" presStyleCnt="5"/>
      <dgm:spPr/>
    </dgm:pt>
    <dgm:pt modelId="{B1C94C17-9281-47E3-9F5D-560666E1E46B}" type="pres">
      <dgm:prSet presAssocID="{18012676-6F40-404E-9CB4-E3E1F7D15AC9}" presName="horz1" presStyleCnt="0"/>
      <dgm:spPr/>
    </dgm:pt>
    <dgm:pt modelId="{AE84A51D-EB0B-4057-A188-E5327D2D892C}" type="pres">
      <dgm:prSet presAssocID="{18012676-6F40-404E-9CB4-E3E1F7D15AC9}" presName="tx1" presStyleLbl="revTx" presStyleIdx="4" presStyleCnt="5"/>
      <dgm:spPr/>
    </dgm:pt>
    <dgm:pt modelId="{F33CAFAC-4DA7-4EDA-B9B9-3E423B2BBDFE}" type="pres">
      <dgm:prSet presAssocID="{18012676-6F40-404E-9CB4-E3E1F7D15AC9}" presName="vert1" presStyleCnt="0"/>
      <dgm:spPr/>
    </dgm:pt>
  </dgm:ptLst>
  <dgm:cxnLst>
    <dgm:cxn modelId="{0441B808-BF39-4B24-945F-CF0A1E04CCE3}" type="presOf" srcId="{6D3BE670-B4C7-44EF-85B5-CE865D50E358}" destId="{9A5E0F08-1575-4602-A4E6-4BDB59B87D5C}" srcOrd="0" destOrd="0" presId="urn:microsoft.com/office/officeart/2008/layout/LinedList"/>
    <dgm:cxn modelId="{FFABBE61-344A-4E67-A688-A5F3DC943A5C}" srcId="{6D3BE670-B4C7-44EF-85B5-CE865D50E358}" destId="{F720F7A7-E25C-4C98-8928-178DC661F945}" srcOrd="1" destOrd="0" parTransId="{2C3BC12F-94E9-4DC4-ADCE-257DCB86A8CF}" sibTransId="{3C4EB4A6-CCF6-40A0-9823-B7EBD5B1B467}"/>
    <dgm:cxn modelId="{84B83567-870F-46FE-8AF3-D065C20A90DF}" type="presOf" srcId="{18012676-6F40-404E-9CB4-E3E1F7D15AC9}" destId="{AE84A51D-EB0B-4057-A188-E5327D2D892C}" srcOrd="0" destOrd="0" presId="urn:microsoft.com/office/officeart/2008/layout/LinedList"/>
    <dgm:cxn modelId="{5926B34D-D4EF-4C0B-98CC-264AE355294A}" srcId="{6D3BE670-B4C7-44EF-85B5-CE865D50E358}" destId="{2D202C71-77D3-4852-90FA-857F283B9F68}" srcOrd="0" destOrd="0" parTransId="{A7068835-8B23-444C-B45C-3BE5A2244A88}" sibTransId="{E6DBDA2E-FCE6-45B9-AB66-61219DF0D92C}"/>
    <dgm:cxn modelId="{82BA2E50-B5FA-46D5-B92D-ACC024C40FE9}" srcId="{6D3BE670-B4C7-44EF-85B5-CE865D50E358}" destId="{B3EDE49F-583C-4538-9A7F-D910BB77E972}" srcOrd="2" destOrd="0" parTransId="{3B9EA0ED-1FF0-4A97-BF31-9FBEC765EE9B}" sibTransId="{64719B25-9A5F-42CC-8133-D3D9E2269273}"/>
    <dgm:cxn modelId="{098DF270-17F5-41F4-BCE8-732FC1837885}" type="presOf" srcId="{2D202C71-77D3-4852-90FA-857F283B9F68}" destId="{C21F67C2-D489-4CEB-946C-327C5DEDB3A0}" srcOrd="0" destOrd="0" presId="urn:microsoft.com/office/officeart/2008/layout/LinedList"/>
    <dgm:cxn modelId="{AAEFEB58-5195-4DB6-A639-D4357BD50D7A}" srcId="{6D3BE670-B4C7-44EF-85B5-CE865D50E358}" destId="{A97D4AC8-011F-4EA2-AAD0-578F826BFECC}" srcOrd="3" destOrd="0" parTransId="{84DF71B3-76B6-47F2-A248-06561B4885D6}" sibTransId="{659AFAF1-80D2-40C7-BC3D-E3674BCE780B}"/>
    <dgm:cxn modelId="{96AC0C87-04A2-497D-B51B-57B7D055D156}" srcId="{6D3BE670-B4C7-44EF-85B5-CE865D50E358}" destId="{18012676-6F40-404E-9CB4-E3E1F7D15AC9}" srcOrd="4" destOrd="0" parTransId="{C533BB6F-C2EF-40A8-AE65-460B417AD225}" sibTransId="{4FE5F4D3-3C17-4C5B-B70D-93D84864BB22}"/>
    <dgm:cxn modelId="{36F7479A-9B32-4F59-8EE5-12932E2A9E42}" type="presOf" srcId="{F720F7A7-E25C-4C98-8928-178DC661F945}" destId="{6B893834-C170-4CF7-8133-D1AA59A71682}" srcOrd="0" destOrd="0" presId="urn:microsoft.com/office/officeart/2008/layout/LinedList"/>
    <dgm:cxn modelId="{9D8A0CCA-4D64-401C-80E7-F40E635CC86C}" type="presOf" srcId="{B3EDE49F-583C-4538-9A7F-D910BB77E972}" destId="{117142EF-1244-401A-9120-2A117EA61DE2}" srcOrd="0" destOrd="0" presId="urn:microsoft.com/office/officeart/2008/layout/LinedList"/>
    <dgm:cxn modelId="{DF8DD3DB-55D2-4AD9-B75E-4A80484A17C7}" type="presOf" srcId="{A97D4AC8-011F-4EA2-AAD0-578F826BFECC}" destId="{1AA4FF7B-F11D-41D8-AFAD-CDD8543691F1}" srcOrd="0" destOrd="0" presId="urn:microsoft.com/office/officeart/2008/layout/LinedList"/>
    <dgm:cxn modelId="{FE7B914D-700D-48F5-986A-E320C021F4DD}" type="presParOf" srcId="{9A5E0F08-1575-4602-A4E6-4BDB59B87D5C}" destId="{10595BF7-8808-45AA-A74E-7081370778CF}" srcOrd="0" destOrd="0" presId="urn:microsoft.com/office/officeart/2008/layout/LinedList"/>
    <dgm:cxn modelId="{8D52C822-89C1-4A96-B0DE-66DA6B554715}" type="presParOf" srcId="{9A5E0F08-1575-4602-A4E6-4BDB59B87D5C}" destId="{6FDED09B-F3DE-4412-A039-B7A624C30EBE}" srcOrd="1" destOrd="0" presId="urn:microsoft.com/office/officeart/2008/layout/LinedList"/>
    <dgm:cxn modelId="{21C0D29F-78B5-481E-96F1-23D1325485DB}" type="presParOf" srcId="{6FDED09B-F3DE-4412-A039-B7A624C30EBE}" destId="{C21F67C2-D489-4CEB-946C-327C5DEDB3A0}" srcOrd="0" destOrd="0" presId="urn:microsoft.com/office/officeart/2008/layout/LinedList"/>
    <dgm:cxn modelId="{B6AA0F58-1038-4423-B219-66084B434BEF}" type="presParOf" srcId="{6FDED09B-F3DE-4412-A039-B7A624C30EBE}" destId="{AE5B8150-80E9-4768-9578-0A3F116EE2B0}" srcOrd="1" destOrd="0" presId="urn:microsoft.com/office/officeart/2008/layout/LinedList"/>
    <dgm:cxn modelId="{698D8627-557D-4DAA-B13E-82ED769CF782}" type="presParOf" srcId="{9A5E0F08-1575-4602-A4E6-4BDB59B87D5C}" destId="{B267153C-6703-4A2C-85F6-111302A12993}" srcOrd="2" destOrd="0" presId="urn:microsoft.com/office/officeart/2008/layout/LinedList"/>
    <dgm:cxn modelId="{1786395D-80FE-431B-8977-EFFFA0553E42}" type="presParOf" srcId="{9A5E0F08-1575-4602-A4E6-4BDB59B87D5C}" destId="{217244FD-2178-48EE-99DD-4AFFA0800518}" srcOrd="3" destOrd="0" presId="urn:microsoft.com/office/officeart/2008/layout/LinedList"/>
    <dgm:cxn modelId="{860C1C04-F359-4ABA-8FE9-CFB5F67268E4}" type="presParOf" srcId="{217244FD-2178-48EE-99DD-4AFFA0800518}" destId="{6B893834-C170-4CF7-8133-D1AA59A71682}" srcOrd="0" destOrd="0" presId="urn:microsoft.com/office/officeart/2008/layout/LinedList"/>
    <dgm:cxn modelId="{683F2942-1473-4B8B-ACFD-5497AC189D30}" type="presParOf" srcId="{217244FD-2178-48EE-99DD-4AFFA0800518}" destId="{D20C809B-F278-4C32-B423-9FA35D713E2B}" srcOrd="1" destOrd="0" presId="urn:microsoft.com/office/officeart/2008/layout/LinedList"/>
    <dgm:cxn modelId="{DBA6B205-4B23-44F1-B3F8-D13461B7BD75}" type="presParOf" srcId="{9A5E0F08-1575-4602-A4E6-4BDB59B87D5C}" destId="{102C308E-78D6-4DC5-97A0-A33AF9789F61}" srcOrd="4" destOrd="0" presId="urn:microsoft.com/office/officeart/2008/layout/LinedList"/>
    <dgm:cxn modelId="{136ADBDD-0B81-4AB9-BCA2-5B154E4F123D}" type="presParOf" srcId="{9A5E0F08-1575-4602-A4E6-4BDB59B87D5C}" destId="{69EE6FDF-3854-4968-B0E2-3338F5397450}" srcOrd="5" destOrd="0" presId="urn:microsoft.com/office/officeart/2008/layout/LinedList"/>
    <dgm:cxn modelId="{4E6CCDC6-1C6D-4263-899B-10FD594DAF71}" type="presParOf" srcId="{69EE6FDF-3854-4968-B0E2-3338F5397450}" destId="{117142EF-1244-401A-9120-2A117EA61DE2}" srcOrd="0" destOrd="0" presId="urn:microsoft.com/office/officeart/2008/layout/LinedList"/>
    <dgm:cxn modelId="{FD816F5F-7C21-4F13-940D-E317426F5286}" type="presParOf" srcId="{69EE6FDF-3854-4968-B0E2-3338F5397450}" destId="{1964E67C-7CE8-40E6-AB57-0DDC9418839F}" srcOrd="1" destOrd="0" presId="urn:microsoft.com/office/officeart/2008/layout/LinedList"/>
    <dgm:cxn modelId="{164E077E-FD1C-440D-B134-7D6C3754B109}" type="presParOf" srcId="{9A5E0F08-1575-4602-A4E6-4BDB59B87D5C}" destId="{148D9B0F-6F66-45A0-8E3F-DBF423BBE709}" srcOrd="6" destOrd="0" presId="urn:microsoft.com/office/officeart/2008/layout/LinedList"/>
    <dgm:cxn modelId="{BE97522B-F7BD-4002-87F4-723346B0E47F}" type="presParOf" srcId="{9A5E0F08-1575-4602-A4E6-4BDB59B87D5C}" destId="{94E46332-354E-4464-9AF4-224E756C652A}" srcOrd="7" destOrd="0" presId="urn:microsoft.com/office/officeart/2008/layout/LinedList"/>
    <dgm:cxn modelId="{0058E4AD-DDF7-4984-A2F4-08701C49C04B}" type="presParOf" srcId="{94E46332-354E-4464-9AF4-224E756C652A}" destId="{1AA4FF7B-F11D-41D8-AFAD-CDD8543691F1}" srcOrd="0" destOrd="0" presId="urn:microsoft.com/office/officeart/2008/layout/LinedList"/>
    <dgm:cxn modelId="{8816FCDC-E6C3-47F1-A7D9-4A0A139D60D2}" type="presParOf" srcId="{94E46332-354E-4464-9AF4-224E756C652A}" destId="{7E4B57A1-0199-43BE-A3C7-50BDDB45BF5E}" srcOrd="1" destOrd="0" presId="urn:microsoft.com/office/officeart/2008/layout/LinedList"/>
    <dgm:cxn modelId="{77F5DB34-8910-4CA5-AE27-774C6DCA996F}" type="presParOf" srcId="{9A5E0F08-1575-4602-A4E6-4BDB59B87D5C}" destId="{F0A7DF10-0852-4AA6-A8BE-5673CC1E09FA}" srcOrd="8" destOrd="0" presId="urn:microsoft.com/office/officeart/2008/layout/LinedList"/>
    <dgm:cxn modelId="{C4B3DDBB-07FA-46DD-8751-6EE5103BEC3F}" type="presParOf" srcId="{9A5E0F08-1575-4602-A4E6-4BDB59B87D5C}" destId="{B1C94C17-9281-47E3-9F5D-560666E1E46B}" srcOrd="9" destOrd="0" presId="urn:microsoft.com/office/officeart/2008/layout/LinedList"/>
    <dgm:cxn modelId="{D117A33D-160B-48DD-B08B-7F008890E985}" type="presParOf" srcId="{B1C94C17-9281-47E3-9F5D-560666E1E46B}" destId="{AE84A51D-EB0B-4057-A188-E5327D2D892C}" srcOrd="0" destOrd="0" presId="urn:microsoft.com/office/officeart/2008/layout/LinedList"/>
    <dgm:cxn modelId="{F5D5549A-855C-48AF-9D4D-2E2B98CA72F2}" type="presParOf" srcId="{B1C94C17-9281-47E3-9F5D-560666E1E46B}" destId="{F33CAFAC-4DA7-4EDA-B9B9-3E423B2BBD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CF0E5A-1EF5-441E-A5F2-B4EEA183A8C1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6CC7D5-7A54-4EB5-98F2-37A6B09BB814}">
      <dgm:prSet/>
      <dgm:spPr/>
      <dgm:t>
        <a:bodyPr/>
        <a:lstStyle/>
        <a:p>
          <a:pPr>
            <a:defRPr b="1"/>
          </a:pPr>
          <a:r>
            <a:rPr lang="en-US"/>
            <a:t>Mon. 29 Nov.</a:t>
          </a:r>
        </a:p>
      </dgm:t>
    </dgm:pt>
    <dgm:pt modelId="{58A8026C-9C93-4939-9F32-B0F4B81579D2}" type="parTrans" cxnId="{8B053B84-DC2B-467F-9938-CC9F1C6FAA05}">
      <dgm:prSet/>
      <dgm:spPr/>
      <dgm:t>
        <a:bodyPr/>
        <a:lstStyle/>
        <a:p>
          <a:endParaRPr lang="en-US"/>
        </a:p>
      </dgm:t>
    </dgm:pt>
    <dgm:pt modelId="{8A2CD880-E884-490A-A5FE-0A0DF9548C19}" type="sibTrans" cxnId="{8B053B84-DC2B-467F-9938-CC9F1C6FAA05}">
      <dgm:prSet/>
      <dgm:spPr/>
      <dgm:t>
        <a:bodyPr/>
        <a:lstStyle/>
        <a:p>
          <a:endParaRPr lang="en-US"/>
        </a:p>
      </dgm:t>
    </dgm:pt>
    <dgm:pt modelId="{B1BB2C5D-ECE2-4240-ADF4-8373C33500C7}">
      <dgm:prSet custT="1"/>
      <dgm:spPr/>
      <dgm:t>
        <a:bodyPr/>
        <a:lstStyle/>
        <a:p>
          <a:r>
            <a:rPr lang="en-US" sz="2000" dirty="0"/>
            <a:t>Submit ethics application, Study methodology, Information sheet, consent form if needed.</a:t>
          </a:r>
        </a:p>
      </dgm:t>
    </dgm:pt>
    <dgm:pt modelId="{F881EA45-1382-49B8-B291-99864986498F}" type="parTrans" cxnId="{56D226F4-4882-4123-885F-4A1D8E797E2D}">
      <dgm:prSet/>
      <dgm:spPr/>
      <dgm:t>
        <a:bodyPr/>
        <a:lstStyle/>
        <a:p>
          <a:endParaRPr lang="en-US"/>
        </a:p>
      </dgm:t>
    </dgm:pt>
    <dgm:pt modelId="{3A65F941-2D07-4C10-9430-813010E37210}" type="sibTrans" cxnId="{56D226F4-4882-4123-885F-4A1D8E797E2D}">
      <dgm:prSet/>
      <dgm:spPr/>
      <dgm:t>
        <a:bodyPr/>
        <a:lstStyle/>
        <a:p>
          <a:endParaRPr lang="en-US"/>
        </a:p>
      </dgm:t>
    </dgm:pt>
    <dgm:pt modelId="{2B1C7DCF-232F-462F-B3D6-0BBC6A10A543}">
      <dgm:prSet/>
      <dgm:spPr/>
      <dgm:t>
        <a:bodyPr/>
        <a:lstStyle/>
        <a:p>
          <a:pPr>
            <a:defRPr b="1"/>
          </a:pPr>
          <a:r>
            <a:rPr lang="en-US"/>
            <a:t>Mon. 6 Dec.</a:t>
          </a:r>
        </a:p>
      </dgm:t>
    </dgm:pt>
    <dgm:pt modelId="{0B45BE2C-B80D-4E78-8D1F-E05A3A280511}" type="parTrans" cxnId="{DD421406-F31F-4B8B-9954-BDD9F967C755}">
      <dgm:prSet/>
      <dgm:spPr/>
      <dgm:t>
        <a:bodyPr/>
        <a:lstStyle/>
        <a:p>
          <a:endParaRPr lang="en-US"/>
        </a:p>
      </dgm:t>
    </dgm:pt>
    <dgm:pt modelId="{A125A807-0D85-419A-8B3E-3E86C4F3D244}" type="sibTrans" cxnId="{DD421406-F31F-4B8B-9954-BDD9F967C755}">
      <dgm:prSet/>
      <dgm:spPr/>
      <dgm:t>
        <a:bodyPr/>
        <a:lstStyle/>
        <a:p>
          <a:endParaRPr lang="en-US"/>
        </a:p>
      </dgm:t>
    </dgm:pt>
    <dgm:pt modelId="{E9D0A982-EF11-4B47-B2CF-0AEDB0525652}">
      <dgm:prSet custT="1"/>
      <dgm:spPr/>
      <dgm:t>
        <a:bodyPr/>
        <a:lstStyle/>
        <a:p>
          <a:r>
            <a:rPr lang="en-US" sz="2000" dirty="0"/>
            <a:t>Feedback/ approval for the study to begin.</a:t>
          </a:r>
        </a:p>
      </dgm:t>
    </dgm:pt>
    <dgm:pt modelId="{85334111-48CA-49D4-AC37-0F7AE622DD32}" type="parTrans" cxnId="{D1E74476-142E-4E62-98CD-8108013BAA48}">
      <dgm:prSet/>
      <dgm:spPr/>
      <dgm:t>
        <a:bodyPr/>
        <a:lstStyle/>
        <a:p>
          <a:endParaRPr lang="en-US"/>
        </a:p>
      </dgm:t>
    </dgm:pt>
    <dgm:pt modelId="{9F6F6A10-697E-46A6-9995-065CC94BA54B}" type="sibTrans" cxnId="{D1E74476-142E-4E62-98CD-8108013BAA48}">
      <dgm:prSet/>
      <dgm:spPr/>
      <dgm:t>
        <a:bodyPr/>
        <a:lstStyle/>
        <a:p>
          <a:endParaRPr lang="en-US"/>
        </a:p>
      </dgm:t>
    </dgm:pt>
    <dgm:pt modelId="{8CEB1332-81FE-4875-9CDA-ECBA3F3A29C1}">
      <dgm:prSet/>
      <dgm:spPr/>
      <dgm:t>
        <a:bodyPr/>
        <a:lstStyle/>
        <a:p>
          <a:pPr>
            <a:defRPr b="1"/>
          </a:pPr>
          <a:r>
            <a:rPr lang="en-US"/>
            <a:t>Wed. 27 Apr.</a:t>
          </a:r>
        </a:p>
      </dgm:t>
    </dgm:pt>
    <dgm:pt modelId="{24E7075A-B3C1-4886-A1AD-298325ED90A8}" type="parTrans" cxnId="{8D5EECE2-250F-4B1E-99A2-E4B1C1FA2ABC}">
      <dgm:prSet/>
      <dgm:spPr/>
      <dgm:t>
        <a:bodyPr/>
        <a:lstStyle/>
        <a:p>
          <a:endParaRPr lang="en-US"/>
        </a:p>
      </dgm:t>
    </dgm:pt>
    <dgm:pt modelId="{B96DB59B-FC70-4F21-94F5-416425CE4FE7}" type="sibTrans" cxnId="{8D5EECE2-250F-4B1E-99A2-E4B1C1FA2ABC}">
      <dgm:prSet/>
      <dgm:spPr/>
      <dgm:t>
        <a:bodyPr/>
        <a:lstStyle/>
        <a:p>
          <a:endParaRPr lang="en-US"/>
        </a:p>
      </dgm:t>
    </dgm:pt>
    <dgm:pt modelId="{17B51045-3F8D-41DF-8676-215FA9CDDDB3}">
      <dgm:prSet custT="1"/>
      <dgm:spPr/>
      <dgm:t>
        <a:bodyPr/>
        <a:lstStyle/>
        <a:p>
          <a:r>
            <a:rPr lang="en-US" sz="2000" dirty="0"/>
            <a:t>Submission of Abstract and </a:t>
          </a:r>
          <a:r>
            <a:rPr lang="en-US" sz="2000" dirty="0" err="1"/>
            <a:t>Powerpoint</a:t>
          </a:r>
          <a:r>
            <a:rPr lang="en-US" sz="2000" dirty="0"/>
            <a:t> slides for oral presentation.</a:t>
          </a:r>
        </a:p>
      </dgm:t>
    </dgm:pt>
    <dgm:pt modelId="{403ADF4B-1168-4A31-888D-5AB3854272B4}" type="parTrans" cxnId="{1EF47C6F-B6A4-4B7D-8B72-844FDCBF2D35}">
      <dgm:prSet/>
      <dgm:spPr/>
      <dgm:t>
        <a:bodyPr/>
        <a:lstStyle/>
        <a:p>
          <a:endParaRPr lang="en-US"/>
        </a:p>
      </dgm:t>
    </dgm:pt>
    <dgm:pt modelId="{B8A0B885-F210-494C-9B4D-24D140C3F774}" type="sibTrans" cxnId="{1EF47C6F-B6A4-4B7D-8B72-844FDCBF2D35}">
      <dgm:prSet/>
      <dgm:spPr/>
      <dgm:t>
        <a:bodyPr/>
        <a:lstStyle/>
        <a:p>
          <a:endParaRPr lang="en-US"/>
        </a:p>
      </dgm:t>
    </dgm:pt>
    <dgm:pt modelId="{F4AEF9EF-AC9F-4C99-A474-BA7B7949D855}">
      <dgm:prSet/>
      <dgm:spPr/>
      <dgm:t>
        <a:bodyPr/>
        <a:lstStyle/>
        <a:p>
          <a:pPr>
            <a:defRPr b="1"/>
          </a:pPr>
          <a:r>
            <a:rPr lang="en-US"/>
            <a:t>Fri. 29 Apr.</a:t>
          </a:r>
        </a:p>
      </dgm:t>
    </dgm:pt>
    <dgm:pt modelId="{205AEF4E-8845-4C98-812F-0226E5141647}" type="parTrans" cxnId="{AC992EB8-DED6-48C9-9689-DD03098DD941}">
      <dgm:prSet/>
      <dgm:spPr/>
      <dgm:t>
        <a:bodyPr/>
        <a:lstStyle/>
        <a:p>
          <a:endParaRPr lang="en-US"/>
        </a:p>
      </dgm:t>
    </dgm:pt>
    <dgm:pt modelId="{19C0E3F3-D254-427B-92D2-722A9AF70AD9}" type="sibTrans" cxnId="{AC992EB8-DED6-48C9-9689-DD03098DD941}">
      <dgm:prSet/>
      <dgm:spPr/>
      <dgm:t>
        <a:bodyPr/>
        <a:lstStyle/>
        <a:p>
          <a:endParaRPr lang="en-US"/>
        </a:p>
      </dgm:t>
    </dgm:pt>
    <dgm:pt modelId="{2865E421-EBB4-4FC8-A49E-7D8B799FDEB7}">
      <dgm:prSet custT="1"/>
      <dgm:spPr/>
      <dgm:t>
        <a:bodyPr/>
        <a:lstStyle/>
        <a:p>
          <a:r>
            <a:rPr lang="en-US" sz="2000" dirty="0"/>
            <a:t>Oral presentation of completed project.</a:t>
          </a:r>
        </a:p>
      </dgm:t>
    </dgm:pt>
    <dgm:pt modelId="{19E2A0DA-FA60-4C72-8B31-91A952E37C94}" type="parTrans" cxnId="{3E68A4AA-46B2-4B49-93FC-B90878940C8D}">
      <dgm:prSet/>
      <dgm:spPr/>
      <dgm:t>
        <a:bodyPr/>
        <a:lstStyle/>
        <a:p>
          <a:endParaRPr lang="en-US"/>
        </a:p>
      </dgm:t>
    </dgm:pt>
    <dgm:pt modelId="{1DBE959B-C31D-4EB5-AE14-8980A37C4204}" type="sibTrans" cxnId="{3E68A4AA-46B2-4B49-93FC-B90878940C8D}">
      <dgm:prSet/>
      <dgm:spPr/>
      <dgm:t>
        <a:bodyPr/>
        <a:lstStyle/>
        <a:p>
          <a:endParaRPr lang="en-US"/>
        </a:p>
      </dgm:t>
    </dgm:pt>
    <dgm:pt modelId="{B7583AB0-94AD-4E9A-9BA6-433D21FE3212}" type="pres">
      <dgm:prSet presAssocID="{95CF0E5A-1EF5-441E-A5F2-B4EEA183A8C1}" presName="root" presStyleCnt="0">
        <dgm:presLayoutVars>
          <dgm:chMax/>
          <dgm:chPref/>
          <dgm:animLvl val="lvl"/>
        </dgm:presLayoutVars>
      </dgm:prSet>
      <dgm:spPr/>
    </dgm:pt>
    <dgm:pt modelId="{A0B07EFD-86AB-4913-9B62-30913112EAE4}" type="pres">
      <dgm:prSet presAssocID="{95CF0E5A-1EF5-441E-A5F2-B4EEA183A8C1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4AFADD5C-74F6-4BEF-87D6-358D591D3913}" type="pres">
      <dgm:prSet presAssocID="{95CF0E5A-1EF5-441E-A5F2-B4EEA183A8C1}" presName="nodes" presStyleCnt="0">
        <dgm:presLayoutVars>
          <dgm:chMax/>
          <dgm:chPref/>
          <dgm:animLvl val="lvl"/>
        </dgm:presLayoutVars>
      </dgm:prSet>
      <dgm:spPr/>
    </dgm:pt>
    <dgm:pt modelId="{DEDBDCC5-91F1-4A83-806E-A412482BFBC9}" type="pres">
      <dgm:prSet presAssocID="{066CC7D5-7A54-4EB5-98F2-37A6B09BB814}" presName="composite" presStyleCnt="0"/>
      <dgm:spPr/>
    </dgm:pt>
    <dgm:pt modelId="{1DFF21E4-E20D-4F35-98F7-FEE248732D13}" type="pres">
      <dgm:prSet presAssocID="{066CC7D5-7A54-4EB5-98F2-37A6B09BB814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9C8B40E-751C-43B4-B2CE-3946B6432D97}" type="pres">
      <dgm:prSet presAssocID="{066CC7D5-7A54-4EB5-98F2-37A6B09BB814}" presName="DropPinPlaceHolder" presStyleCnt="0"/>
      <dgm:spPr/>
    </dgm:pt>
    <dgm:pt modelId="{3E04535B-0342-4301-86CC-6867DF592B5F}" type="pres">
      <dgm:prSet presAssocID="{066CC7D5-7A54-4EB5-98F2-37A6B09BB814}" presName="DropPin" presStyleLbl="alignNode1" presStyleIdx="0" presStyleCnt="4"/>
      <dgm:spPr/>
    </dgm:pt>
    <dgm:pt modelId="{DEA01B8A-BD72-4C13-8319-FA7B5391ADEF}" type="pres">
      <dgm:prSet presAssocID="{066CC7D5-7A54-4EB5-98F2-37A6B09BB814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45E6D21-39F3-477B-9CCB-F881C8166B91}" type="pres">
      <dgm:prSet presAssocID="{066CC7D5-7A54-4EB5-98F2-37A6B09BB814}" presName="L2TextContainer" presStyleLbl="revTx" presStyleIdx="0" presStyleCnt="8">
        <dgm:presLayoutVars>
          <dgm:bulletEnabled val="1"/>
        </dgm:presLayoutVars>
      </dgm:prSet>
      <dgm:spPr/>
    </dgm:pt>
    <dgm:pt modelId="{F28B2C8A-2D49-464C-A569-B79E92188717}" type="pres">
      <dgm:prSet presAssocID="{066CC7D5-7A54-4EB5-98F2-37A6B09BB814}" presName="L1TextContainer" presStyleLbl="revTx" presStyleIdx="1" presStyleCnt="8" custLinFactNeighborX="969" custLinFactNeighborY="-5999">
        <dgm:presLayoutVars>
          <dgm:chMax val="1"/>
          <dgm:chPref val="1"/>
          <dgm:bulletEnabled val="1"/>
        </dgm:presLayoutVars>
      </dgm:prSet>
      <dgm:spPr/>
    </dgm:pt>
    <dgm:pt modelId="{8424721F-F5C9-4B2B-A9B2-02918BDCB472}" type="pres">
      <dgm:prSet presAssocID="{066CC7D5-7A54-4EB5-98F2-37A6B09BB814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AE01B3E4-9028-4206-A634-FB07B22AD740}" type="pres">
      <dgm:prSet presAssocID="{066CC7D5-7A54-4EB5-98F2-37A6B09BB814}" presName="EmptyPlaceHolder" presStyleCnt="0"/>
      <dgm:spPr/>
    </dgm:pt>
    <dgm:pt modelId="{B9E9CFD0-DAC3-443F-A44E-9D0ECD8B7032}" type="pres">
      <dgm:prSet presAssocID="{8A2CD880-E884-490A-A5FE-0A0DF9548C19}" presName="spaceBetweenRectangles" presStyleCnt="0"/>
      <dgm:spPr/>
    </dgm:pt>
    <dgm:pt modelId="{050DCF34-5DF2-4F9D-B592-0E698A1C785A}" type="pres">
      <dgm:prSet presAssocID="{2B1C7DCF-232F-462F-B3D6-0BBC6A10A543}" presName="composite" presStyleCnt="0"/>
      <dgm:spPr/>
    </dgm:pt>
    <dgm:pt modelId="{50F2E3A3-D342-4365-AD66-A2948D61F51E}" type="pres">
      <dgm:prSet presAssocID="{2B1C7DCF-232F-462F-B3D6-0BBC6A10A543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2E83383-1531-4BBE-954F-1FD44FF27075}" type="pres">
      <dgm:prSet presAssocID="{2B1C7DCF-232F-462F-B3D6-0BBC6A10A543}" presName="DropPinPlaceHolder" presStyleCnt="0"/>
      <dgm:spPr/>
    </dgm:pt>
    <dgm:pt modelId="{CF3C34AC-BCB0-497D-8998-D4F2FD8CFEED}" type="pres">
      <dgm:prSet presAssocID="{2B1C7DCF-232F-462F-B3D6-0BBC6A10A543}" presName="DropPin" presStyleLbl="alignNode1" presStyleIdx="1" presStyleCnt="4"/>
      <dgm:spPr/>
    </dgm:pt>
    <dgm:pt modelId="{A0E1E234-1D25-4062-9548-CEF9AEFBB094}" type="pres">
      <dgm:prSet presAssocID="{2B1C7DCF-232F-462F-B3D6-0BBC6A10A543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C2BCFC2C-6AC1-47FC-8AED-B4A08BACCB18}" type="pres">
      <dgm:prSet presAssocID="{2B1C7DCF-232F-462F-B3D6-0BBC6A10A543}" presName="L2TextContainer" presStyleLbl="revTx" presStyleIdx="2" presStyleCnt="8">
        <dgm:presLayoutVars>
          <dgm:bulletEnabled val="1"/>
        </dgm:presLayoutVars>
      </dgm:prSet>
      <dgm:spPr/>
    </dgm:pt>
    <dgm:pt modelId="{76BD3CDB-1777-4167-9D67-994BCC354FBD}" type="pres">
      <dgm:prSet presAssocID="{2B1C7DCF-232F-462F-B3D6-0BBC6A10A543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F019C6D5-6791-4C2E-9557-EF457158FEE6}" type="pres">
      <dgm:prSet presAssocID="{2B1C7DCF-232F-462F-B3D6-0BBC6A10A543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1D511B9D-88AC-4899-A334-D9002CD55684}" type="pres">
      <dgm:prSet presAssocID="{2B1C7DCF-232F-462F-B3D6-0BBC6A10A543}" presName="EmptyPlaceHolder" presStyleCnt="0"/>
      <dgm:spPr/>
    </dgm:pt>
    <dgm:pt modelId="{387E9048-22E3-4CAD-80A3-7F92CE014635}" type="pres">
      <dgm:prSet presAssocID="{A125A807-0D85-419A-8B3E-3E86C4F3D244}" presName="spaceBetweenRectangles" presStyleCnt="0"/>
      <dgm:spPr/>
    </dgm:pt>
    <dgm:pt modelId="{A314144C-3425-4F4A-A863-E6F695333B51}" type="pres">
      <dgm:prSet presAssocID="{8CEB1332-81FE-4875-9CDA-ECBA3F3A29C1}" presName="composite" presStyleCnt="0"/>
      <dgm:spPr/>
    </dgm:pt>
    <dgm:pt modelId="{C545ACDC-D239-43AF-90FB-D2BE479DFAFF}" type="pres">
      <dgm:prSet presAssocID="{8CEB1332-81FE-4875-9CDA-ECBA3F3A29C1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3A5EC049-1120-46E9-B9A5-0FD9D1008554}" type="pres">
      <dgm:prSet presAssocID="{8CEB1332-81FE-4875-9CDA-ECBA3F3A29C1}" presName="DropPinPlaceHolder" presStyleCnt="0"/>
      <dgm:spPr/>
    </dgm:pt>
    <dgm:pt modelId="{6AB08B96-10CD-4406-B541-1C7505BDAA69}" type="pres">
      <dgm:prSet presAssocID="{8CEB1332-81FE-4875-9CDA-ECBA3F3A29C1}" presName="DropPin" presStyleLbl="alignNode1" presStyleIdx="2" presStyleCnt="4"/>
      <dgm:spPr/>
    </dgm:pt>
    <dgm:pt modelId="{0E630C16-8987-4C19-97BC-EB522E32BBB8}" type="pres">
      <dgm:prSet presAssocID="{8CEB1332-81FE-4875-9CDA-ECBA3F3A29C1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5C8712B1-CF41-49A5-A23F-CA4475D7E8A2}" type="pres">
      <dgm:prSet presAssocID="{8CEB1332-81FE-4875-9CDA-ECBA3F3A29C1}" presName="L2TextContainer" presStyleLbl="revTx" presStyleIdx="4" presStyleCnt="8">
        <dgm:presLayoutVars>
          <dgm:bulletEnabled val="1"/>
        </dgm:presLayoutVars>
      </dgm:prSet>
      <dgm:spPr/>
    </dgm:pt>
    <dgm:pt modelId="{70D1BCAD-EE84-4909-94A9-2FBBE49E26F2}" type="pres">
      <dgm:prSet presAssocID="{8CEB1332-81FE-4875-9CDA-ECBA3F3A29C1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6ED2FDC8-B488-4A54-8626-525EA838FBBB}" type="pres">
      <dgm:prSet presAssocID="{8CEB1332-81FE-4875-9CDA-ECBA3F3A29C1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9BEFBBD1-3232-4BED-BB18-AE02F08088A9}" type="pres">
      <dgm:prSet presAssocID="{8CEB1332-81FE-4875-9CDA-ECBA3F3A29C1}" presName="EmptyPlaceHolder" presStyleCnt="0"/>
      <dgm:spPr/>
    </dgm:pt>
    <dgm:pt modelId="{B363E045-C73E-4957-9989-5017912EF0D2}" type="pres">
      <dgm:prSet presAssocID="{B96DB59B-FC70-4F21-94F5-416425CE4FE7}" presName="spaceBetweenRectangles" presStyleCnt="0"/>
      <dgm:spPr/>
    </dgm:pt>
    <dgm:pt modelId="{88A7D415-3795-44A7-AA64-1E998247E87A}" type="pres">
      <dgm:prSet presAssocID="{F4AEF9EF-AC9F-4C99-A474-BA7B7949D855}" presName="composite" presStyleCnt="0"/>
      <dgm:spPr/>
    </dgm:pt>
    <dgm:pt modelId="{C965F6F5-C108-4C9D-8C2F-B2409FD47028}" type="pres">
      <dgm:prSet presAssocID="{F4AEF9EF-AC9F-4C99-A474-BA7B7949D855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34A61C37-06BB-47D2-87B6-E9FD90C54139}" type="pres">
      <dgm:prSet presAssocID="{F4AEF9EF-AC9F-4C99-A474-BA7B7949D855}" presName="DropPinPlaceHolder" presStyleCnt="0"/>
      <dgm:spPr/>
    </dgm:pt>
    <dgm:pt modelId="{B20939AF-434F-4AB5-B628-2FFBF996E1C1}" type="pres">
      <dgm:prSet presAssocID="{F4AEF9EF-AC9F-4C99-A474-BA7B7949D855}" presName="DropPin" presStyleLbl="alignNode1" presStyleIdx="3" presStyleCnt="4"/>
      <dgm:spPr/>
    </dgm:pt>
    <dgm:pt modelId="{A703A62A-D7A8-4319-8D4E-2E647A6F0595}" type="pres">
      <dgm:prSet presAssocID="{F4AEF9EF-AC9F-4C99-A474-BA7B7949D855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E0797990-4817-4D8C-8964-2646A07A9636}" type="pres">
      <dgm:prSet presAssocID="{F4AEF9EF-AC9F-4C99-A474-BA7B7949D855}" presName="L2TextContainer" presStyleLbl="revTx" presStyleIdx="6" presStyleCnt="8">
        <dgm:presLayoutVars>
          <dgm:bulletEnabled val="1"/>
        </dgm:presLayoutVars>
      </dgm:prSet>
      <dgm:spPr/>
    </dgm:pt>
    <dgm:pt modelId="{68A314D2-8E21-4D6A-91F0-42BCE5EC3382}" type="pres">
      <dgm:prSet presAssocID="{F4AEF9EF-AC9F-4C99-A474-BA7B7949D855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DCC758AC-43A7-426B-A20B-B82ADA7544DC}" type="pres">
      <dgm:prSet presAssocID="{F4AEF9EF-AC9F-4C99-A474-BA7B7949D855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04F299DE-132D-4CB1-8323-BF9632E791D2}" type="pres">
      <dgm:prSet presAssocID="{F4AEF9EF-AC9F-4C99-A474-BA7B7949D855}" presName="EmptyPlaceHolder" presStyleCnt="0"/>
      <dgm:spPr/>
    </dgm:pt>
  </dgm:ptLst>
  <dgm:cxnLst>
    <dgm:cxn modelId="{DD421406-F31F-4B8B-9954-BDD9F967C755}" srcId="{95CF0E5A-1EF5-441E-A5F2-B4EEA183A8C1}" destId="{2B1C7DCF-232F-462F-B3D6-0BBC6A10A543}" srcOrd="1" destOrd="0" parTransId="{0B45BE2C-B80D-4E78-8D1F-E05A3A280511}" sibTransId="{A125A807-0D85-419A-8B3E-3E86C4F3D244}"/>
    <dgm:cxn modelId="{36BA8413-0405-4B5D-B8F0-4124662A86C7}" type="presOf" srcId="{F4AEF9EF-AC9F-4C99-A474-BA7B7949D855}" destId="{68A314D2-8E21-4D6A-91F0-42BCE5EC3382}" srcOrd="0" destOrd="0" presId="urn:microsoft.com/office/officeart/2017/3/layout/DropPinTimeline"/>
    <dgm:cxn modelId="{D823A829-AB9F-42ED-82C3-6179B76E9C90}" type="presOf" srcId="{E9D0A982-EF11-4B47-B2CF-0AEDB0525652}" destId="{C2BCFC2C-6AC1-47FC-8AED-B4A08BACCB18}" srcOrd="0" destOrd="0" presId="urn:microsoft.com/office/officeart/2017/3/layout/DropPinTimeline"/>
    <dgm:cxn modelId="{4397CC5D-6CF0-4316-8FF3-AC2E921A7343}" type="presOf" srcId="{2865E421-EBB4-4FC8-A49E-7D8B799FDEB7}" destId="{E0797990-4817-4D8C-8964-2646A07A9636}" srcOrd="0" destOrd="0" presId="urn:microsoft.com/office/officeart/2017/3/layout/DropPinTimeline"/>
    <dgm:cxn modelId="{1EF47C6F-B6A4-4B7D-8B72-844FDCBF2D35}" srcId="{8CEB1332-81FE-4875-9CDA-ECBA3F3A29C1}" destId="{17B51045-3F8D-41DF-8676-215FA9CDDDB3}" srcOrd="0" destOrd="0" parTransId="{403ADF4B-1168-4A31-888D-5AB3854272B4}" sibTransId="{B8A0B885-F210-494C-9B4D-24D140C3F774}"/>
    <dgm:cxn modelId="{D1E74476-142E-4E62-98CD-8108013BAA48}" srcId="{2B1C7DCF-232F-462F-B3D6-0BBC6A10A543}" destId="{E9D0A982-EF11-4B47-B2CF-0AEDB0525652}" srcOrd="0" destOrd="0" parTransId="{85334111-48CA-49D4-AC37-0F7AE622DD32}" sibTransId="{9F6F6A10-697E-46A6-9995-065CC94BA54B}"/>
    <dgm:cxn modelId="{F9439C57-1683-4BB2-A870-59AA00F85F83}" type="presOf" srcId="{95CF0E5A-1EF5-441E-A5F2-B4EEA183A8C1}" destId="{B7583AB0-94AD-4E9A-9BA6-433D21FE3212}" srcOrd="0" destOrd="0" presId="urn:microsoft.com/office/officeart/2017/3/layout/DropPinTimeline"/>
    <dgm:cxn modelId="{8B053B84-DC2B-467F-9938-CC9F1C6FAA05}" srcId="{95CF0E5A-1EF5-441E-A5F2-B4EEA183A8C1}" destId="{066CC7D5-7A54-4EB5-98F2-37A6B09BB814}" srcOrd="0" destOrd="0" parTransId="{58A8026C-9C93-4939-9F32-B0F4B81579D2}" sibTransId="{8A2CD880-E884-490A-A5FE-0A0DF9548C19}"/>
    <dgm:cxn modelId="{72CA2C9A-7DA3-44D7-ADE9-CAE69F40E41C}" type="presOf" srcId="{17B51045-3F8D-41DF-8676-215FA9CDDDB3}" destId="{5C8712B1-CF41-49A5-A23F-CA4475D7E8A2}" srcOrd="0" destOrd="0" presId="urn:microsoft.com/office/officeart/2017/3/layout/DropPinTimeline"/>
    <dgm:cxn modelId="{3F0287A7-B3F2-476C-B833-A7FCD0829FC5}" type="presOf" srcId="{8CEB1332-81FE-4875-9CDA-ECBA3F3A29C1}" destId="{70D1BCAD-EE84-4909-94A9-2FBBE49E26F2}" srcOrd="0" destOrd="0" presId="urn:microsoft.com/office/officeart/2017/3/layout/DropPinTimeline"/>
    <dgm:cxn modelId="{3E68A4AA-46B2-4B49-93FC-B90878940C8D}" srcId="{F4AEF9EF-AC9F-4C99-A474-BA7B7949D855}" destId="{2865E421-EBB4-4FC8-A49E-7D8B799FDEB7}" srcOrd="0" destOrd="0" parTransId="{19E2A0DA-FA60-4C72-8B31-91A952E37C94}" sibTransId="{1DBE959B-C31D-4EB5-AE14-8980A37C4204}"/>
    <dgm:cxn modelId="{AC992EB8-DED6-48C9-9689-DD03098DD941}" srcId="{95CF0E5A-1EF5-441E-A5F2-B4EEA183A8C1}" destId="{F4AEF9EF-AC9F-4C99-A474-BA7B7949D855}" srcOrd="3" destOrd="0" parTransId="{205AEF4E-8845-4C98-812F-0226E5141647}" sibTransId="{19C0E3F3-D254-427B-92D2-722A9AF70AD9}"/>
    <dgm:cxn modelId="{DDC5C8BE-BAAC-47EE-8643-5D62653351F4}" type="presOf" srcId="{066CC7D5-7A54-4EB5-98F2-37A6B09BB814}" destId="{F28B2C8A-2D49-464C-A569-B79E92188717}" srcOrd="0" destOrd="0" presId="urn:microsoft.com/office/officeart/2017/3/layout/DropPinTimeline"/>
    <dgm:cxn modelId="{D50319D5-F566-4562-8E2D-AE7D5B88E340}" type="presOf" srcId="{2B1C7DCF-232F-462F-B3D6-0BBC6A10A543}" destId="{76BD3CDB-1777-4167-9D67-994BCC354FBD}" srcOrd="0" destOrd="0" presId="urn:microsoft.com/office/officeart/2017/3/layout/DropPinTimeline"/>
    <dgm:cxn modelId="{5FC442DA-8D61-471F-851F-3765B4C175B4}" type="presOf" srcId="{B1BB2C5D-ECE2-4240-ADF4-8373C33500C7}" destId="{F45E6D21-39F3-477B-9CCB-F881C8166B91}" srcOrd="0" destOrd="0" presId="urn:microsoft.com/office/officeart/2017/3/layout/DropPinTimeline"/>
    <dgm:cxn modelId="{8D5EECE2-250F-4B1E-99A2-E4B1C1FA2ABC}" srcId="{95CF0E5A-1EF5-441E-A5F2-B4EEA183A8C1}" destId="{8CEB1332-81FE-4875-9CDA-ECBA3F3A29C1}" srcOrd="2" destOrd="0" parTransId="{24E7075A-B3C1-4886-A1AD-298325ED90A8}" sibTransId="{B96DB59B-FC70-4F21-94F5-416425CE4FE7}"/>
    <dgm:cxn modelId="{56D226F4-4882-4123-885F-4A1D8E797E2D}" srcId="{066CC7D5-7A54-4EB5-98F2-37A6B09BB814}" destId="{B1BB2C5D-ECE2-4240-ADF4-8373C33500C7}" srcOrd="0" destOrd="0" parTransId="{F881EA45-1382-49B8-B291-99864986498F}" sibTransId="{3A65F941-2D07-4C10-9430-813010E37210}"/>
    <dgm:cxn modelId="{E4FFE0BC-BBFD-4693-9B0F-499D72966EA0}" type="presParOf" srcId="{B7583AB0-94AD-4E9A-9BA6-433D21FE3212}" destId="{A0B07EFD-86AB-4913-9B62-30913112EAE4}" srcOrd="0" destOrd="0" presId="urn:microsoft.com/office/officeart/2017/3/layout/DropPinTimeline"/>
    <dgm:cxn modelId="{C141F8BA-423A-4542-9E45-CEAE3E2A51BA}" type="presParOf" srcId="{B7583AB0-94AD-4E9A-9BA6-433D21FE3212}" destId="{4AFADD5C-74F6-4BEF-87D6-358D591D3913}" srcOrd="1" destOrd="0" presId="urn:microsoft.com/office/officeart/2017/3/layout/DropPinTimeline"/>
    <dgm:cxn modelId="{18D659B7-AC43-4C2A-BE6F-EC2DED2697D9}" type="presParOf" srcId="{4AFADD5C-74F6-4BEF-87D6-358D591D3913}" destId="{DEDBDCC5-91F1-4A83-806E-A412482BFBC9}" srcOrd="0" destOrd="0" presId="urn:microsoft.com/office/officeart/2017/3/layout/DropPinTimeline"/>
    <dgm:cxn modelId="{9BC332FF-EB9E-4D3B-ABC1-24462BBF3E28}" type="presParOf" srcId="{DEDBDCC5-91F1-4A83-806E-A412482BFBC9}" destId="{1DFF21E4-E20D-4F35-98F7-FEE248732D13}" srcOrd="0" destOrd="0" presId="urn:microsoft.com/office/officeart/2017/3/layout/DropPinTimeline"/>
    <dgm:cxn modelId="{B2ED2863-5B47-475B-89FB-FB46E5256CA6}" type="presParOf" srcId="{DEDBDCC5-91F1-4A83-806E-A412482BFBC9}" destId="{19C8B40E-751C-43B4-B2CE-3946B6432D97}" srcOrd="1" destOrd="0" presId="urn:microsoft.com/office/officeart/2017/3/layout/DropPinTimeline"/>
    <dgm:cxn modelId="{E2B155AE-3364-48A9-8596-50F81D371843}" type="presParOf" srcId="{19C8B40E-751C-43B4-B2CE-3946B6432D97}" destId="{3E04535B-0342-4301-86CC-6867DF592B5F}" srcOrd="0" destOrd="0" presId="urn:microsoft.com/office/officeart/2017/3/layout/DropPinTimeline"/>
    <dgm:cxn modelId="{C8447C39-0878-406A-963B-7156F3F40FAC}" type="presParOf" srcId="{19C8B40E-751C-43B4-B2CE-3946B6432D97}" destId="{DEA01B8A-BD72-4C13-8319-FA7B5391ADEF}" srcOrd="1" destOrd="0" presId="urn:microsoft.com/office/officeart/2017/3/layout/DropPinTimeline"/>
    <dgm:cxn modelId="{2D59A37A-FDA8-4029-881D-71EDF9129A32}" type="presParOf" srcId="{DEDBDCC5-91F1-4A83-806E-A412482BFBC9}" destId="{F45E6D21-39F3-477B-9CCB-F881C8166B91}" srcOrd="2" destOrd="0" presId="urn:microsoft.com/office/officeart/2017/3/layout/DropPinTimeline"/>
    <dgm:cxn modelId="{3728537C-4B43-4AEB-83D3-66CFAFB5E2F6}" type="presParOf" srcId="{DEDBDCC5-91F1-4A83-806E-A412482BFBC9}" destId="{F28B2C8A-2D49-464C-A569-B79E92188717}" srcOrd="3" destOrd="0" presId="urn:microsoft.com/office/officeart/2017/3/layout/DropPinTimeline"/>
    <dgm:cxn modelId="{04D505F1-EEBA-45F6-96CC-4623EA46CD4C}" type="presParOf" srcId="{DEDBDCC5-91F1-4A83-806E-A412482BFBC9}" destId="{8424721F-F5C9-4B2B-A9B2-02918BDCB472}" srcOrd="4" destOrd="0" presId="urn:microsoft.com/office/officeart/2017/3/layout/DropPinTimeline"/>
    <dgm:cxn modelId="{250AAE01-748B-4336-B92C-43064AA635EA}" type="presParOf" srcId="{DEDBDCC5-91F1-4A83-806E-A412482BFBC9}" destId="{AE01B3E4-9028-4206-A634-FB07B22AD740}" srcOrd="5" destOrd="0" presId="urn:microsoft.com/office/officeart/2017/3/layout/DropPinTimeline"/>
    <dgm:cxn modelId="{E55670B3-4059-48CC-B408-B59BDA0E5165}" type="presParOf" srcId="{4AFADD5C-74F6-4BEF-87D6-358D591D3913}" destId="{B9E9CFD0-DAC3-443F-A44E-9D0ECD8B7032}" srcOrd="1" destOrd="0" presId="urn:microsoft.com/office/officeart/2017/3/layout/DropPinTimeline"/>
    <dgm:cxn modelId="{488D738D-1F79-48A8-8696-A7B665BD188A}" type="presParOf" srcId="{4AFADD5C-74F6-4BEF-87D6-358D591D3913}" destId="{050DCF34-5DF2-4F9D-B592-0E698A1C785A}" srcOrd="2" destOrd="0" presId="urn:microsoft.com/office/officeart/2017/3/layout/DropPinTimeline"/>
    <dgm:cxn modelId="{494DCD80-43F7-4D41-B4E4-2084B1D056FD}" type="presParOf" srcId="{050DCF34-5DF2-4F9D-B592-0E698A1C785A}" destId="{50F2E3A3-D342-4365-AD66-A2948D61F51E}" srcOrd="0" destOrd="0" presId="urn:microsoft.com/office/officeart/2017/3/layout/DropPinTimeline"/>
    <dgm:cxn modelId="{ABEB3C6F-5E8E-47D7-84A8-9CB4930BF61D}" type="presParOf" srcId="{050DCF34-5DF2-4F9D-B592-0E698A1C785A}" destId="{A2E83383-1531-4BBE-954F-1FD44FF27075}" srcOrd="1" destOrd="0" presId="urn:microsoft.com/office/officeart/2017/3/layout/DropPinTimeline"/>
    <dgm:cxn modelId="{CE057BBC-41FD-4D5D-85F8-0D0CF8377D82}" type="presParOf" srcId="{A2E83383-1531-4BBE-954F-1FD44FF27075}" destId="{CF3C34AC-BCB0-497D-8998-D4F2FD8CFEED}" srcOrd="0" destOrd="0" presId="urn:microsoft.com/office/officeart/2017/3/layout/DropPinTimeline"/>
    <dgm:cxn modelId="{0D400224-84FE-42CF-9B06-78079BD6399D}" type="presParOf" srcId="{A2E83383-1531-4BBE-954F-1FD44FF27075}" destId="{A0E1E234-1D25-4062-9548-CEF9AEFBB094}" srcOrd="1" destOrd="0" presId="urn:microsoft.com/office/officeart/2017/3/layout/DropPinTimeline"/>
    <dgm:cxn modelId="{CF44A388-1F7B-4391-A0CC-E32318E430BA}" type="presParOf" srcId="{050DCF34-5DF2-4F9D-B592-0E698A1C785A}" destId="{C2BCFC2C-6AC1-47FC-8AED-B4A08BACCB18}" srcOrd="2" destOrd="0" presId="urn:microsoft.com/office/officeart/2017/3/layout/DropPinTimeline"/>
    <dgm:cxn modelId="{B4D0A9F7-FC09-409F-BD97-B377F99DCEF9}" type="presParOf" srcId="{050DCF34-5DF2-4F9D-B592-0E698A1C785A}" destId="{76BD3CDB-1777-4167-9D67-994BCC354FBD}" srcOrd="3" destOrd="0" presId="urn:microsoft.com/office/officeart/2017/3/layout/DropPinTimeline"/>
    <dgm:cxn modelId="{A59B223C-CA57-463E-BAC0-0B351F8CD18F}" type="presParOf" srcId="{050DCF34-5DF2-4F9D-B592-0E698A1C785A}" destId="{F019C6D5-6791-4C2E-9557-EF457158FEE6}" srcOrd="4" destOrd="0" presId="urn:microsoft.com/office/officeart/2017/3/layout/DropPinTimeline"/>
    <dgm:cxn modelId="{6D28DEB8-08BF-4201-A44E-7E1E2F8A5749}" type="presParOf" srcId="{050DCF34-5DF2-4F9D-B592-0E698A1C785A}" destId="{1D511B9D-88AC-4899-A334-D9002CD55684}" srcOrd="5" destOrd="0" presId="urn:microsoft.com/office/officeart/2017/3/layout/DropPinTimeline"/>
    <dgm:cxn modelId="{4F9498EA-92F0-444D-9C8F-68E30E734DC5}" type="presParOf" srcId="{4AFADD5C-74F6-4BEF-87D6-358D591D3913}" destId="{387E9048-22E3-4CAD-80A3-7F92CE014635}" srcOrd="3" destOrd="0" presId="urn:microsoft.com/office/officeart/2017/3/layout/DropPinTimeline"/>
    <dgm:cxn modelId="{3926BD09-465C-49CE-B7CA-6F108CA935E3}" type="presParOf" srcId="{4AFADD5C-74F6-4BEF-87D6-358D591D3913}" destId="{A314144C-3425-4F4A-A863-E6F695333B51}" srcOrd="4" destOrd="0" presId="urn:microsoft.com/office/officeart/2017/3/layout/DropPinTimeline"/>
    <dgm:cxn modelId="{48E9E1AD-94FF-45E7-A900-C36CE8D37A88}" type="presParOf" srcId="{A314144C-3425-4F4A-A863-E6F695333B51}" destId="{C545ACDC-D239-43AF-90FB-D2BE479DFAFF}" srcOrd="0" destOrd="0" presId="urn:microsoft.com/office/officeart/2017/3/layout/DropPinTimeline"/>
    <dgm:cxn modelId="{FB5CA9B0-32B1-472F-92A9-7A9C5FCDE2D1}" type="presParOf" srcId="{A314144C-3425-4F4A-A863-E6F695333B51}" destId="{3A5EC049-1120-46E9-B9A5-0FD9D1008554}" srcOrd="1" destOrd="0" presId="urn:microsoft.com/office/officeart/2017/3/layout/DropPinTimeline"/>
    <dgm:cxn modelId="{820D1EC7-D9E8-4B03-9918-EEAD640779E1}" type="presParOf" srcId="{3A5EC049-1120-46E9-B9A5-0FD9D1008554}" destId="{6AB08B96-10CD-4406-B541-1C7505BDAA69}" srcOrd="0" destOrd="0" presId="urn:microsoft.com/office/officeart/2017/3/layout/DropPinTimeline"/>
    <dgm:cxn modelId="{10201D6D-F173-4A8B-8266-6888ECAD9503}" type="presParOf" srcId="{3A5EC049-1120-46E9-B9A5-0FD9D1008554}" destId="{0E630C16-8987-4C19-97BC-EB522E32BBB8}" srcOrd="1" destOrd="0" presId="urn:microsoft.com/office/officeart/2017/3/layout/DropPinTimeline"/>
    <dgm:cxn modelId="{C8A7EE89-CF29-4C1C-BAF5-4B1D1705B35A}" type="presParOf" srcId="{A314144C-3425-4F4A-A863-E6F695333B51}" destId="{5C8712B1-CF41-49A5-A23F-CA4475D7E8A2}" srcOrd="2" destOrd="0" presId="urn:microsoft.com/office/officeart/2017/3/layout/DropPinTimeline"/>
    <dgm:cxn modelId="{E05701C4-685F-4DBA-80EC-EDFA065D0704}" type="presParOf" srcId="{A314144C-3425-4F4A-A863-E6F695333B51}" destId="{70D1BCAD-EE84-4909-94A9-2FBBE49E26F2}" srcOrd="3" destOrd="0" presId="urn:microsoft.com/office/officeart/2017/3/layout/DropPinTimeline"/>
    <dgm:cxn modelId="{B62209D8-5272-464B-9D2E-6CA1410F985C}" type="presParOf" srcId="{A314144C-3425-4F4A-A863-E6F695333B51}" destId="{6ED2FDC8-B488-4A54-8626-525EA838FBBB}" srcOrd="4" destOrd="0" presId="urn:microsoft.com/office/officeart/2017/3/layout/DropPinTimeline"/>
    <dgm:cxn modelId="{9250DCA4-962D-4129-AE00-15BA2EF0A61B}" type="presParOf" srcId="{A314144C-3425-4F4A-A863-E6F695333B51}" destId="{9BEFBBD1-3232-4BED-BB18-AE02F08088A9}" srcOrd="5" destOrd="0" presId="urn:microsoft.com/office/officeart/2017/3/layout/DropPinTimeline"/>
    <dgm:cxn modelId="{0A4D488B-511B-49CA-9329-1752C396CF5E}" type="presParOf" srcId="{4AFADD5C-74F6-4BEF-87D6-358D591D3913}" destId="{B363E045-C73E-4957-9989-5017912EF0D2}" srcOrd="5" destOrd="0" presId="urn:microsoft.com/office/officeart/2017/3/layout/DropPinTimeline"/>
    <dgm:cxn modelId="{C025B137-A4C2-41C0-98D6-7AF1CDD83D99}" type="presParOf" srcId="{4AFADD5C-74F6-4BEF-87D6-358D591D3913}" destId="{88A7D415-3795-44A7-AA64-1E998247E87A}" srcOrd="6" destOrd="0" presId="urn:microsoft.com/office/officeart/2017/3/layout/DropPinTimeline"/>
    <dgm:cxn modelId="{3B468E79-38C9-4071-A015-F9E845419305}" type="presParOf" srcId="{88A7D415-3795-44A7-AA64-1E998247E87A}" destId="{C965F6F5-C108-4C9D-8C2F-B2409FD47028}" srcOrd="0" destOrd="0" presId="urn:microsoft.com/office/officeart/2017/3/layout/DropPinTimeline"/>
    <dgm:cxn modelId="{9215F1F4-1AF3-4D2E-A679-64678668C07A}" type="presParOf" srcId="{88A7D415-3795-44A7-AA64-1E998247E87A}" destId="{34A61C37-06BB-47D2-87B6-E9FD90C54139}" srcOrd="1" destOrd="0" presId="urn:microsoft.com/office/officeart/2017/3/layout/DropPinTimeline"/>
    <dgm:cxn modelId="{9C7AAAAB-BAC2-4337-89AE-9F5850A91918}" type="presParOf" srcId="{34A61C37-06BB-47D2-87B6-E9FD90C54139}" destId="{B20939AF-434F-4AB5-B628-2FFBF996E1C1}" srcOrd="0" destOrd="0" presId="urn:microsoft.com/office/officeart/2017/3/layout/DropPinTimeline"/>
    <dgm:cxn modelId="{191D17EB-1F75-40F1-8734-E34F52E96293}" type="presParOf" srcId="{34A61C37-06BB-47D2-87B6-E9FD90C54139}" destId="{A703A62A-D7A8-4319-8D4E-2E647A6F0595}" srcOrd="1" destOrd="0" presId="urn:microsoft.com/office/officeart/2017/3/layout/DropPinTimeline"/>
    <dgm:cxn modelId="{0BCD78CF-3614-49CF-9E31-6607D7396289}" type="presParOf" srcId="{88A7D415-3795-44A7-AA64-1E998247E87A}" destId="{E0797990-4817-4D8C-8964-2646A07A9636}" srcOrd="2" destOrd="0" presId="urn:microsoft.com/office/officeart/2017/3/layout/DropPinTimeline"/>
    <dgm:cxn modelId="{F03FC01E-1C6F-40F7-BBC4-A16B9001C6E4}" type="presParOf" srcId="{88A7D415-3795-44A7-AA64-1E998247E87A}" destId="{68A314D2-8E21-4D6A-91F0-42BCE5EC3382}" srcOrd="3" destOrd="0" presId="urn:microsoft.com/office/officeart/2017/3/layout/DropPinTimeline"/>
    <dgm:cxn modelId="{CFBD0F7E-D9C3-4DD4-825D-BE2AB7C7E4B1}" type="presParOf" srcId="{88A7D415-3795-44A7-AA64-1E998247E87A}" destId="{DCC758AC-43A7-426B-A20B-B82ADA7544DC}" srcOrd="4" destOrd="0" presId="urn:microsoft.com/office/officeart/2017/3/layout/DropPinTimeline"/>
    <dgm:cxn modelId="{9CF69ECB-4353-4093-86B2-689AC5585364}" type="presParOf" srcId="{88A7D415-3795-44A7-AA64-1E998247E87A}" destId="{04F299DE-132D-4CB1-8323-BF9632E791D2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F9E443-F6C9-42A9-BD6A-BD403BB61F1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74744AC-ADA8-40AC-8C8E-B6ABC0082F7E}">
      <dgm:prSet custT="1"/>
      <dgm:spPr/>
      <dgm:t>
        <a:bodyPr/>
        <a:lstStyle/>
        <a:p>
          <a:r>
            <a:rPr lang="en-GB" sz="2200" dirty="0"/>
            <a:t>Privacy </a:t>
          </a:r>
          <a:endParaRPr lang="en-US" sz="2200" dirty="0"/>
        </a:p>
      </dgm:t>
    </dgm:pt>
    <dgm:pt modelId="{7E2D9561-1A81-4858-8FED-01859AB9E71F}" type="parTrans" cxnId="{11B59C22-AB8A-4F8F-945F-E04E2AE660AC}">
      <dgm:prSet/>
      <dgm:spPr/>
      <dgm:t>
        <a:bodyPr/>
        <a:lstStyle/>
        <a:p>
          <a:endParaRPr lang="en-US"/>
        </a:p>
      </dgm:t>
    </dgm:pt>
    <dgm:pt modelId="{DDD6B8F9-C9CF-4BA5-9A37-F3E36EBFF95D}" type="sibTrans" cxnId="{11B59C22-AB8A-4F8F-945F-E04E2AE660AC}">
      <dgm:prSet/>
      <dgm:spPr/>
      <dgm:t>
        <a:bodyPr/>
        <a:lstStyle/>
        <a:p>
          <a:endParaRPr lang="en-US"/>
        </a:p>
      </dgm:t>
    </dgm:pt>
    <dgm:pt modelId="{49E846B8-7C79-4F4A-8242-1343B64A01CA}">
      <dgm:prSet custT="1"/>
      <dgm:spPr/>
      <dgm:t>
        <a:bodyPr/>
        <a:lstStyle/>
        <a:p>
          <a:r>
            <a:rPr lang="en-GB" sz="2200" dirty="0"/>
            <a:t>Security</a:t>
          </a:r>
          <a:endParaRPr lang="en-US" sz="2200" dirty="0"/>
        </a:p>
      </dgm:t>
    </dgm:pt>
    <dgm:pt modelId="{4ABFF082-9994-4DDC-B408-EC65B3463782}" type="parTrans" cxnId="{647DB574-07F1-46B9-A079-497C1833E0E5}">
      <dgm:prSet/>
      <dgm:spPr/>
      <dgm:t>
        <a:bodyPr/>
        <a:lstStyle/>
        <a:p>
          <a:endParaRPr lang="en-US"/>
        </a:p>
      </dgm:t>
    </dgm:pt>
    <dgm:pt modelId="{DDF982CB-E86C-4273-863C-B42DBEF21118}" type="sibTrans" cxnId="{647DB574-07F1-46B9-A079-497C1833E0E5}">
      <dgm:prSet/>
      <dgm:spPr/>
      <dgm:t>
        <a:bodyPr/>
        <a:lstStyle/>
        <a:p>
          <a:endParaRPr lang="en-US"/>
        </a:p>
      </dgm:t>
    </dgm:pt>
    <dgm:pt modelId="{E1117064-920E-4DF1-A0C1-80BFC50ED693}">
      <dgm:prSet custT="1"/>
      <dgm:spPr/>
      <dgm:t>
        <a:bodyPr/>
        <a:lstStyle/>
        <a:p>
          <a:r>
            <a:rPr lang="en-GB" sz="2200" dirty="0"/>
            <a:t>Anonymity</a:t>
          </a:r>
          <a:endParaRPr lang="en-US" sz="2200" dirty="0"/>
        </a:p>
      </dgm:t>
    </dgm:pt>
    <dgm:pt modelId="{58DE9D38-761E-4946-BAD8-C02929B8AC03}" type="parTrans" cxnId="{7571E14C-97FC-4E27-B380-37F85F91B5FE}">
      <dgm:prSet/>
      <dgm:spPr/>
      <dgm:t>
        <a:bodyPr/>
        <a:lstStyle/>
        <a:p>
          <a:endParaRPr lang="en-US"/>
        </a:p>
      </dgm:t>
    </dgm:pt>
    <dgm:pt modelId="{B42B742A-C8F7-4805-B642-B33437EAADC0}" type="sibTrans" cxnId="{7571E14C-97FC-4E27-B380-37F85F91B5FE}">
      <dgm:prSet/>
      <dgm:spPr/>
      <dgm:t>
        <a:bodyPr/>
        <a:lstStyle/>
        <a:p>
          <a:endParaRPr lang="en-US"/>
        </a:p>
      </dgm:t>
    </dgm:pt>
    <dgm:pt modelId="{11881B2C-45B5-4F62-826E-96190E1D8AB0}">
      <dgm:prSet custT="1"/>
      <dgm:spPr/>
      <dgm:t>
        <a:bodyPr/>
        <a:lstStyle/>
        <a:p>
          <a:r>
            <a:rPr lang="en-GB" sz="2200" dirty="0"/>
            <a:t>Poor reporting</a:t>
          </a:r>
          <a:endParaRPr lang="en-US" sz="2200" dirty="0"/>
        </a:p>
      </dgm:t>
    </dgm:pt>
    <dgm:pt modelId="{19782C08-0A7C-472D-A8F6-99710D1F816B}" type="parTrans" cxnId="{7B0C27F8-F9CB-4D87-B0F0-F7F59F284159}">
      <dgm:prSet/>
      <dgm:spPr/>
      <dgm:t>
        <a:bodyPr/>
        <a:lstStyle/>
        <a:p>
          <a:endParaRPr lang="en-US"/>
        </a:p>
      </dgm:t>
    </dgm:pt>
    <dgm:pt modelId="{FFBBADE5-2173-4125-8427-18D8F75391A3}" type="sibTrans" cxnId="{7B0C27F8-F9CB-4D87-B0F0-F7F59F284159}">
      <dgm:prSet/>
      <dgm:spPr/>
      <dgm:t>
        <a:bodyPr/>
        <a:lstStyle/>
        <a:p>
          <a:endParaRPr lang="en-US"/>
        </a:p>
      </dgm:t>
    </dgm:pt>
    <dgm:pt modelId="{BC99B26D-781D-45AC-9D68-FFB76EACBCFF}">
      <dgm:prSet custT="1"/>
      <dgm:spPr/>
      <dgm:t>
        <a:bodyPr/>
        <a:lstStyle/>
        <a:p>
          <a:r>
            <a:rPr lang="en-GB" sz="2200" dirty="0"/>
            <a:t>Missed diagnosis</a:t>
          </a:r>
          <a:endParaRPr lang="en-US" sz="2200" dirty="0"/>
        </a:p>
      </dgm:t>
    </dgm:pt>
    <dgm:pt modelId="{71DFAAA5-40BB-4E32-A396-43C9728B9E0A}" type="parTrans" cxnId="{C95DC62A-64DF-4FC1-A551-215D60034D43}">
      <dgm:prSet/>
      <dgm:spPr/>
      <dgm:t>
        <a:bodyPr/>
        <a:lstStyle/>
        <a:p>
          <a:endParaRPr lang="en-US"/>
        </a:p>
      </dgm:t>
    </dgm:pt>
    <dgm:pt modelId="{0C3DCE36-F67B-4EF3-B55C-E97E6C7240B9}" type="sibTrans" cxnId="{C95DC62A-64DF-4FC1-A551-215D60034D43}">
      <dgm:prSet/>
      <dgm:spPr/>
      <dgm:t>
        <a:bodyPr/>
        <a:lstStyle/>
        <a:p>
          <a:endParaRPr lang="en-US"/>
        </a:p>
      </dgm:t>
    </dgm:pt>
    <dgm:pt modelId="{D5207978-B29D-4D49-9278-C929C91D8EE3}">
      <dgm:prSet custT="1"/>
      <dgm:spPr/>
      <dgm:t>
        <a:bodyPr/>
        <a:lstStyle/>
        <a:p>
          <a:r>
            <a:rPr lang="en-GB" sz="2200" dirty="0"/>
            <a:t>Conditions changing due to covid restrictions</a:t>
          </a:r>
          <a:endParaRPr lang="en-US" sz="2200" dirty="0"/>
        </a:p>
      </dgm:t>
    </dgm:pt>
    <dgm:pt modelId="{5814CA3A-F444-49B7-BC7A-AD5C77B602EF}" type="parTrans" cxnId="{2B54105A-267D-4390-AF07-51621A95ADFC}">
      <dgm:prSet/>
      <dgm:spPr/>
      <dgm:t>
        <a:bodyPr/>
        <a:lstStyle/>
        <a:p>
          <a:endParaRPr lang="en-US"/>
        </a:p>
      </dgm:t>
    </dgm:pt>
    <dgm:pt modelId="{70B15947-9D35-4BBE-898A-A818AA2B149B}" type="sibTrans" cxnId="{2B54105A-267D-4390-AF07-51621A95ADFC}">
      <dgm:prSet/>
      <dgm:spPr/>
      <dgm:t>
        <a:bodyPr/>
        <a:lstStyle/>
        <a:p>
          <a:endParaRPr lang="en-US"/>
        </a:p>
      </dgm:t>
    </dgm:pt>
    <dgm:pt modelId="{D3D49459-DFB8-4F81-AD08-ADDAD17E0114}" type="pres">
      <dgm:prSet presAssocID="{BEF9E443-F6C9-42A9-BD6A-BD403BB61F11}" presName="vert0" presStyleCnt="0">
        <dgm:presLayoutVars>
          <dgm:dir/>
          <dgm:animOne val="branch"/>
          <dgm:animLvl val="lvl"/>
        </dgm:presLayoutVars>
      </dgm:prSet>
      <dgm:spPr/>
    </dgm:pt>
    <dgm:pt modelId="{65A2F438-ACB2-4CB3-9CDD-028860C0858C}" type="pres">
      <dgm:prSet presAssocID="{E74744AC-ADA8-40AC-8C8E-B6ABC0082F7E}" presName="thickLine" presStyleLbl="alignNode1" presStyleIdx="0" presStyleCnt="6"/>
      <dgm:spPr/>
    </dgm:pt>
    <dgm:pt modelId="{D4DB932D-14A1-43B5-BAC9-EB71B11B071F}" type="pres">
      <dgm:prSet presAssocID="{E74744AC-ADA8-40AC-8C8E-B6ABC0082F7E}" presName="horz1" presStyleCnt="0"/>
      <dgm:spPr/>
    </dgm:pt>
    <dgm:pt modelId="{F5E214FB-84F5-44F3-836F-75FA697FE117}" type="pres">
      <dgm:prSet presAssocID="{E74744AC-ADA8-40AC-8C8E-B6ABC0082F7E}" presName="tx1" presStyleLbl="revTx" presStyleIdx="0" presStyleCnt="6"/>
      <dgm:spPr/>
    </dgm:pt>
    <dgm:pt modelId="{05D8E782-0CF0-43A9-BD34-7A7ACE66EAFE}" type="pres">
      <dgm:prSet presAssocID="{E74744AC-ADA8-40AC-8C8E-B6ABC0082F7E}" presName="vert1" presStyleCnt="0"/>
      <dgm:spPr/>
    </dgm:pt>
    <dgm:pt modelId="{1DD963CC-4A2B-4F08-8DBE-1824137320DA}" type="pres">
      <dgm:prSet presAssocID="{49E846B8-7C79-4F4A-8242-1343B64A01CA}" presName="thickLine" presStyleLbl="alignNode1" presStyleIdx="1" presStyleCnt="6"/>
      <dgm:spPr/>
    </dgm:pt>
    <dgm:pt modelId="{3B79CB1C-F435-4ED7-BD28-C0212651DDE9}" type="pres">
      <dgm:prSet presAssocID="{49E846B8-7C79-4F4A-8242-1343B64A01CA}" presName="horz1" presStyleCnt="0"/>
      <dgm:spPr/>
    </dgm:pt>
    <dgm:pt modelId="{403C4CB1-5B28-4978-8796-F5CD103F8B96}" type="pres">
      <dgm:prSet presAssocID="{49E846B8-7C79-4F4A-8242-1343B64A01CA}" presName="tx1" presStyleLbl="revTx" presStyleIdx="1" presStyleCnt="6"/>
      <dgm:spPr/>
    </dgm:pt>
    <dgm:pt modelId="{3BE17746-0377-40E8-A5BA-A9387BF542FA}" type="pres">
      <dgm:prSet presAssocID="{49E846B8-7C79-4F4A-8242-1343B64A01CA}" presName="vert1" presStyleCnt="0"/>
      <dgm:spPr/>
    </dgm:pt>
    <dgm:pt modelId="{133253BF-95FF-4E0C-BDC3-3B7BAC8711C1}" type="pres">
      <dgm:prSet presAssocID="{E1117064-920E-4DF1-A0C1-80BFC50ED693}" presName="thickLine" presStyleLbl="alignNode1" presStyleIdx="2" presStyleCnt="6"/>
      <dgm:spPr/>
    </dgm:pt>
    <dgm:pt modelId="{C3C3DCA5-CC2E-4849-979C-F72BB7522FE1}" type="pres">
      <dgm:prSet presAssocID="{E1117064-920E-4DF1-A0C1-80BFC50ED693}" presName="horz1" presStyleCnt="0"/>
      <dgm:spPr/>
    </dgm:pt>
    <dgm:pt modelId="{1856F6D1-DE9D-49CC-9196-FF4812DD0F72}" type="pres">
      <dgm:prSet presAssocID="{E1117064-920E-4DF1-A0C1-80BFC50ED693}" presName="tx1" presStyleLbl="revTx" presStyleIdx="2" presStyleCnt="6"/>
      <dgm:spPr/>
    </dgm:pt>
    <dgm:pt modelId="{A5DF5BE3-9AB6-46BE-AFFC-54097803D320}" type="pres">
      <dgm:prSet presAssocID="{E1117064-920E-4DF1-A0C1-80BFC50ED693}" presName="vert1" presStyleCnt="0"/>
      <dgm:spPr/>
    </dgm:pt>
    <dgm:pt modelId="{8F429EF1-0FB4-4B5C-81A1-2EA837DE1835}" type="pres">
      <dgm:prSet presAssocID="{11881B2C-45B5-4F62-826E-96190E1D8AB0}" presName="thickLine" presStyleLbl="alignNode1" presStyleIdx="3" presStyleCnt="6"/>
      <dgm:spPr/>
    </dgm:pt>
    <dgm:pt modelId="{602280D6-AEFA-4B16-9F7F-4D9EAC3E942C}" type="pres">
      <dgm:prSet presAssocID="{11881B2C-45B5-4F62-826E-96190E1D8AB0}" presName="horz1" presStyleCnt="0"/>
      <dgm:spPr/>
    </dgm:pt>
    <dgm:pt modelId="{1CFD0EA0-B5E5-4575-9CC1-A6B783A7E7A7}" type="pres">
      <dgm:prSet presAssocID="{11881B2C-45B5-4F62-826E-96190E1D8AB0}" presName="tx1" presStyleLbl="revTx" presStyleIdx="3" presStyleCnt="6"/>
      <dgm:spPr/>
    </dgm:pt>
    <dgm:pt modelId="{F28E6B0D-1DA1-45BE-BBBF-5D9097FAF23A}" type="pres">
      <dgm:prSet presAssocID="{11881B2C-45B5-4F62-826E-96190E1D8AB0}" presName="vert1" presStyleCnt="0"/>
      <dgm:spPr/>
    </dgm:pt>
    <dgm:pt modelId="{012B3EF6-213C-44DE-B87A-8BBDCDAF6D47}" type="pres">
      <dgm:prSet presAssocID="{BC99B26D-781D-45AC-9D68-FFB76EACBCFF}" presName="thickLine" presStyleLbl="alignNode1" presStyleIdx="4" presStyleCnt="6"/>
      <dgm:spPr/>
    </dgm:pt>
    <dgm:pt modelId="{E1D213C7-12A3-4E35-823A-E8C91B04D9DD}" type="pres">
      <dgm:prSet presAssocID="{BC99B26D-781D-45AC-9D68-FFB76EACBCFF}" presName="horz1" presStyleCnt="0"/>
      <dgm:spPr/>
    </dgm:pt>
    <dgm:pt modelId="{F74A7A83-8ECA-4975-8693-E30A548CDB9C}" type="pres">
      <dgm:prSet presAssocID="{BC99B26D-781D-45AC-9D68-FFB76EACBCFF}" presName="tx1" presStyleLbl="revTx" presStyleIdx="4" presStyleCnt="6"/>
      <dgm:spPr/>
    </dgm:pt>
    <dgm:pt modelId="{450E206B-7578-4B08-BA43-43118FC83BAD}" type="pres">
      <dgm:prSet presAssocID="{BC99B26D-781D-45AC-9D68-FFB76EACBCFF}" presName="vert1" presStyleCnt="0"/>
      <dgm:spPr/>
    </dgm:pt>
    <dgm:pt modelId="{C84758B0-5CCB-48FA-A30A-6F6833B6F65F}" type="pres">
      <dgm:prSet presAssocID="{D5207978-B29D-4D49-9278-C929C91D8EE3}" presName="thickLine" presStyleLbl="alignNode1" presStyleIdx="5" presStyleCnt="6"/>
      <dgm:spPr/>
    </dgm:pt>
    <dgm:pt modelId="{04FC0CAC-9385-4D5C-97BA-FEB66444F309}" type="pres">
      <dgm:prSet presAssocID="{D5207978-B29D-4D49-9278-C929C91D8EE3}" presName="horz1" presStyleCnt="0"/>
      <dgm:spPr/>
    </dgm:pt>
    <dgm:pt modelId="{83333A4E-BAC2-450D-8888-B5AB0FB721DB}" type="pres">
      <dgm:prSet presAssocID="{D5207978-B29D-4D49-9278-C929C91D8EE3}" presName="tx1" presStyleLbl="revTx" presStyleIdx="5" presStyleCnt="6"/>
      <dgm:spPr/>
    </dgm:pt>
    <dgm:pt modelId="{3C0118BE-FFF1-4138-8455-9BCA49D897C8}" type="pres">
      <dgm:prSet presAssocID="{D5207978-B29D-4D49-9278-C929C91D8EE3}" presName="vert1" presStyleCnt="0"/>
      <dgm:spPr/>
    </dgm:pt>
  </dgm:ptLst>
  <dgm:cxnLst>
    <dgm:cxn modelId="{C3929301-7CA8-44DD-AC06-775994EE3C3B}" type="presOf" srcId="{BEF9E443-F6C9-42A9-BD6A-BD403BB61F11}" destId="{D3D49459-DFB8-4F81-AD08-ADDAD17E0114}" srcOrd="0" destOrd="0" presId="urn:microsoft.com/office/officeart/2008/layout/LinedList"/>
    <dgm:cxn modelId="{11B59C22-AB8A-4F8F-945F-E04E2AE660AC}" srcId="{BEF9E443-F6C9-42A9-BD6A-BD403BB61F11}" destId="{E74744AC-ADA8-40AC-8C8E-B6ABC0082F7E}" srcOrd="0" destOrd="0" parTransId="{7E2D9561-1A81-4858-8FED-01859AB9E71F}" sibTransId="{DDD6B8F9-C9CF-4BA5-9A37-F3E36EBFF95D}"/>
    <dgm:cxn modelId="{C95DC62A-64DF-4FC1-A551-215D60034D43}" srcId="{BEF9E443-F6C9-42A9-BD6A-BD403BB61F11}" destId="{BC99B26D-781D-45AC-9D68-FFB76EACBCFF}" srcOrd="4" destOrd="0" parTransId="{71DFAAA5-40BB-4E32-A396-43C9728B9E0A}" sibTransId="{0C3DCE36-F67B-4EF3-B55C-E97E6C7240B9}"/>
    <dgm:cxn modelId="{F4A09044-839C-4043-B580-CBFDCF91D654}" type="presOf" srcId="{E74744AC-ADA8-40AC-8C8E-B6ABC0082F7E}" destId="{F5E214FB-84F5-44F3-836F-75FA697FE117}" srcOrd="0" destOrd="0" presId="urn:microsoft.com/office/officeart/2008/layout/LinedList"/>
    <dgm:cxn modelId="{7571E14C-97FC-4E27-B380-37F85F91B5FE}" srcId="{BEF9E443-F6C9-42A9-BD6A-BD403BB61F11}" destId="{E1117064-920E-4DF1-A0C1-80BFC50ED693}" srcOrd="2" destOrd="0" parTransId="{58DE9D38-761E-4946-BAD8-C02929B8AC03}" sibTransId="{B42B742A-C8F7-4805-B642-B33437EAADC0}"/>
    <dgm:cxn modelId="{27E49D73-DA35-44EB-B7EF-237238CC2DFE}" type="presOf" srcId="{BC99B26D-781D-45AC-9D68-FFB76EACBCFF}" destId="{F74A7A83-8ECA-4975-8693-E30A548CDB9C}" srcOrd="0" destOrd="0" presId="urn:microsoft.com/office/officeart/2008/layout/LinedList"/>
    <dgm:cxn modelId="{CB101854-4C40-463F-A5C6-BD28B2CBD716}" type="presOf" srcId="{E1117064-920E-4DF1-A0C1-80BFC50ED693}" destId="{1856F6D1-DE9D-49CC-9196-FF4812DD0F72}" srcOrd="0" destOrd="0" presId="urn:microsoft.com/office/officeart/2008/layout/LinedList"/>
    <dgm:cxn modelId="{647DB574-07F1-46B9-A079-497C1833E0E5}" srcId="{BEF9E443-F6C9-42A9-BD6A-BD403BB61F11}" destId="{49E846B8-7C79-4F4A-8242-1343B64A01CA}" srcOrd="1" destOrd="0" parTransId="{4ABFF082-9994-4DDC-B408-EC65B3463782}" sibTransId="{DDF982CB-E86C-4273-863C-B42DBEF21118}"/>
    <dgm:cxn modelId="{2B54105A-267D-4390-AF07-51621A95ADFC}" srcId="{BEF9E443-F6C9-42A9-BD6A-BD403BB61F11}" destId="{D5207978-B29D-4D49-9278-C929C91D8EE3}" srcOrd="5" destOrd="0" parTransId="{5814CA3A-F444-49B7-BC7A-AD5C77B602EF}" sibTransId="{70B15947-9D35-4BBE-898A-A818AA2B149B}"/>
    <dgm:cxn modelId="{030D16A0-0784-4450-AC9F-4C4E2C132D6A}" type="presOf" srcId="{49E846B8-7C79-4F4A-8242-1343B64A01CA}" destId="{403C4CB1-5B28-4978-8796-F5CD103F8B96}" srcOrd="0" destOrd="0" presId="urn:microsoft.com/office/officeart/2008/layout/LinedList"/>
    <dgm:cxn modelId="{FF698CBD-E0A6-48B6-A3C9-BACE818B0032}" type="presOf" srcId="{D5207978-B29D-4D49-9278-C929C91D8EE3}" destId="{83333A4E-BAC2-450D-8888-B5AB0FB721DB}" srcOrd="0" destOrd="0" presId="urn:microsoft.com/office/officeart/2008/layout/LinedList"/>
    <dgm:cxn modelId="{482124F8-81D7-4F8A-8093-64EA5C8A7D99}" type="presOf" srcId="{11881B2C-45B5-4F62-826E-96190E1D8AB0}" destId="{1CFD0EA0-B5E5-4575-9CC1-A6B783A7E7A7}" srcOrd="0" destOrd="0" presId="urn:microsoft.com/office/officeart/2008/layout/LinedList"/>
    <dgm:cxn modelId="{7B0C27F8-F9CB-4D87-B0F0-F7F59F284159}" srcId="{BEF9E443-F6C9-42A9-BD6A-BD403BB61F11}" destId="{11881B2C-45B5-4F62-826E-96190E1D8AB0}" srcOrd="3" destOrd="0" parTransId="{19782C08-0A7C-472D-A8F6-99710D1F816B}" sibTransId="{FFBBADE5-2173-4125-8427-18D8F75391A3}"/>
    <dgm:cxn modelId="{D960DD2A-8D22-4E1A-9489-03201D8E1022}" type="presParOf" srcId="{D3D49459-DFB8-4F81-AD08-ADDAD17E0114}" destId="{65A2F438-ACB2-4CB3-9CDD-028860C0858C}" srcOrd="0" destOrd="0" presId="urn:microsoft.com/office/officeart/2008/layout/LinedList"/>
    <dgm:cxn modelId="{8252DBEE-3D49-4E9B-9DFF-46D8788D52DF}" type="presParOf" srcId="{D3D49459-DFB8-4F81-AD08-ADDAD17E0114}" destId="{D4DB932D-14A1-43B5-BAC9-EB71B11B071F}" srcOrd="1" destOrd="0" presId="urn:microsoft.com/office/officeart/2008/layout/LinedList"/>
    <dgm:cxn modelId="{CB44BD57-8C14-494C-93EB-BFBCECCC1831}" type="presParOf" srcId="{D4DB932D-14A1-43B5-BAC9-EB71B11B071F}" destId="{F5E214FB-84F5-44F3-836F-75FA697FE117}" srcOrd="0" destOrd="0" presId="urn:microsoft.com/office/officeart/2008/layout/LinedList"/>
    <dgm:cxn modelId="{567E9534-A665-46A9-A901-EC4A43792443}" type="presParOf" srcId="{D4DB932D-14A1-43B5-BAC9-EB71B11B071F}" destId="{05D8E782-0CF0-43A9-BD34-7A7ACE66EAFE}" srcOrd="1" destOrd="0" presId="urn:microsoft.com/office/officeart/2008/layout/LinedList"/>
    <dgm:cxn modelId="{C189405B-238A-474E-A40F-688688BFA0BE}" type="presParOf" srcId="{D3D49459-DFB8-4F81-AD08-ADDAD17E0114}" destId="{1DD963CC-4A2B-4F08-8DBE-1824137320DA}" srcOrd="2" destOrd="0" presId="urn:microsoft.com/office/officeart/2008/layout/LinedList"/>
    <dgm:cxn modelId="{87ECDEEB-20A8-4D0F-99F1-29E41F2045CB}" type="presParOf" srcId="{D3D49459-DFB8-4F81-AD08-ADDAD17E0114}" destId="{3B79CB1C-F435-4ED7-BD28-C0212651DDE9}" srcOrd="3" destOrd="0" presId="urn:microsoft.com/office/officeart/2008/layout/LinedList"/>
    <dgm:cxn modelId="{FFA379F7-BE5D-435A-9DF3-8152C85AAF65}" type="presParOf" srcId="{3B79CB1C-F435-4ED7-BD28-C0212651DDE9}" destId="{403C4CB1-5B28-4978-8796-F5CD103F8B96}" srcOrd="0" destOrd="0" presId="urn:microsoft.com/office/officeart/2008/layout/LinedList"/>
    <dgm:cxn modelId="{B040D731-792C-45D1-8737-87D62C566B7A}" type="presParOf" srcId="{3B79CB1C-F435-4ED7-BD28-C0212651DDE9}" destId="{3BE17746-0377-40E8-A5BA-A9387BF542FA}" srcOrd="1" destOrd="0" presId="urn:microsoft.com/office/officeart/2008/layout/LinedList"/>
    <dgm:cxn modelId="{B85CD043-E937-4259-8255-D1791D59809B}" type="presParOf" srcId="{D3D49459-DFB8-4F81-AD08-ADDAD17E0114}" destId="{133253BF-95FF-4E0C-BDC3-3B7BAC8711C1}" srcOrd="4" destOrd="0" presId="urn:microsoft.com/office/officeart/2008/layout/LinedList"/>
    <dgm:cxn modelId="{C37E7AA6-251B-450D-B043-AD03E2BB8548}" type="presParOf" srcId="{D3D49459-DFB8-4F81-AD08-ADDAD17E0114}" destId="{C3C3DCA5-CC2E-4849-979C-F72BB7522FE1}" srcOrd="5" destOrd="0" presId="urn:microsoft.com/office/officeart/2008/layout/LinedList"/>
    <dgm:cxn modelId="{DB0A7373-6D75-4CC1-B0D8-748146898560}" type="presParOf" srcId="{C3C3DCA5-CC2E-4849-979C-F72BB7522FE1}" destId="{1856F6D1-DE9D-49CC-9196-FF4812DD0F72}" srcOrd="0" destOrd="0" presId="urn:microsoft.com/office/officeart/2008/layout/LinedList"/>
    <dgm:cxn modelId="{0137614A-AB8A-4523-AD3C-ECFB92DECC5F}" type="presParOf" srcId="{C3C3DCA5-CC2E-4849-979C-F72BB7522FE1}" destId="{A5DF5BE3-9AB6-46BE-AFFC-54097803D320}" srcOrd="1" destOrd="0" presId="urn:microsoft.com/office/officeart/2008/layout/LinedList"/>
    <dgm:cxn modelId="{3C80712F-8255-4DD0-90F5-905881487938}" type="presParOf" srcId="{D3D49459-DFB8-4F81-AD08-ADDAD17E0114}" destId="{8F429EF1-0FB4-4B5C-81A1-2EA837DE1835}" srcOrd="6" destOrd="0" presId="urn:microsoft.com/office/officeart/2008/layout/LinedList"/>
    <dgm:cxn modelId="{F27FD150-F436-40AD-82E6-66DD0384F931}" type="presParOf" srcId="{D3D49459-DFB8-4F81-AD08-ADDAD17E0114}" destId="{602280D6-AEFA-4B16-9F7F-4D9EAC3E942C}" srcOrd="7" destOrd="0" presId="urn:microsoft.com/office/officeart/2008/layout/LinedList"/>
    <dgm:cxn modelId="{4DB5ED7E-7827-44EB-862C-A546E66A7B9F}" type="presParOf" srcId="{602280D6-AEFA-4B16-9F7F-4D9EAC3E942C}" destId="{1CFD0EA0-B5E5-4575-9CC1-A6B783A7E7A7}" srcOrd="0" destOrd="0" presId="urn:microsoft.com/office/officeart/2008/layout/LinedList"/>
    <dgm:cxn modelId="{C70A5820-89CC-4451-B7BC-ADB9DD322FD7}" type="presParOf" srcId="{602280D6-AEFA-4B16-9F7F-4D9EAC3E942C}" destId="{F28E6B0D-1DA1-45BE-BBBF-5D9097FAF23A}" srcOrd="1" destOrd="0" presId="urn:microsoft.com/office/officeart/2008/layout/LinedList"/>
    <dgm:cxn modelId="{555E99A2-B273-4F6D-BDD3-F18EA8CD227E}" type="presParOf" srcId="{D3D49459-DFB8-4F81-AD08-ADDAD17E0114}" destId="{012B3EF6-213C-44DE-B87A-8BBDCDAF6D47}" srcOrd="8" destOrd="0" presId="urn:microsoft.com/office/officeart/2008/layout/LinedList"/>
    <dgm:cxn modelId="{347E2361-79DE-40E4-9EFD-CC2322D3D338}" type="presParOf" srcId="{D3D49459-DFB8-4F81-AD08-ADDAD17E0114}" destId="{E1D213C7-12A3-4E35-823A-E8C91B04D9DD}" srcOrd="9" destOrd="0" presId="urn:microsoft.com/office/officeart/2008/layout/LinedList"/>
    <dgm:cxn modelId="{27BCDCAB-C7BE-40A3-B171-F3FF3804ED51}" type="presParOf" srcId="{E1D213C7-12A3-4E35-823A-E8C91B04D9DD}" destId="{F74A7A83-8ECA-4975-8693-E30A548CDB9C}" srcOrd="0" destOrd="0" presId="urn:microsoft.com/office/officeart/2008/layout/LinedList"/>
    <dgm:cxn modelId="{1A208D2C-A46C-4EB4-9111-1EACB724B006}" type="presParOf" srcId="{E1D213C7-12A3-4E35-823A-E8C91B04D9DD}" destId="{450E206B-7578-4B08-BA43-43118FC83BAD}" srcOrd="1" destOrd="0" presId="urn:microsoft.com/office/officeart/2008/layout/LinedList"/>
    <dgm:cxn modelId="{FD99B12D-1D36-433D-8C9B-2700D7A3E135}" type="presParOf" srcId="{D3D49459-DFB8-4F81-AD08-ADDAD17E0114}" destId="{C84758B0-5CCB-48FA-A30A-6F6833B6F65F}" srcOrd="10" destOrd="0" presId="urn:microsoft.com/office/officeart/2008/layout/LinedList"/>
    <dgm:cxn modelId="{066B44D7-077C-45CD-B496-606E04FA9D2C}" type="presParOf" srcId="{D3D49459-DFB8-4F81-AD08-ADDAD17E0114}" destId="{04FC0CAC-9385-4D5C-97BA-FEB66444F309}" srcOrd="11" destOrd="0" presId="urn:microsoft.com/office/officeart/2008/layout/LinedList"/>
    <dgm:cxn modelId="{1827FA58-E566-4818-B52C-E1D42C53CDA4}" type="presParOf" srcId="{04FC0CAC-9385-4D5C-97BA-FEB66444F309}" destId="{83333A4E-BAC2-450D-8888-B5AB0FB721DB}" srcOrd="0" destOrd="0" presId="urn:microsoft.com/office/officeart/2008/layout/LinedList"/>
    <dgm:cxn modelId="{E8B26A96-A031-4772-A822-71B23A4C3BB1}" type="presParOf" srcId="{04FC0CAC-9385-4D5C-97BA-FEB66444F309}" destId="{3C0118BE-FFF1-4138-8455-9BCA49D897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13FC17-A872-4F6C-A315-776EDC93208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402686-557F-45E0-9F0E-B6417088C4D8}">
      <dgm:prSet/>
      <dgm:spPr/>
      <dgm:t>
        <a:bodyPr/>
        <a:lstStyle/>
        <a:p>
          <a:r>
            <a:rPr lang="en-US" b="0" i="0"/>
            <a:t>Andres, B.M. and Murrell, G.A., (2008). ‘Treatment of Tendinopathy: What </a:t>
          </a:r>
          <a:r>
            <a:rPr lang="en-US"/>
            <a:t>wo</a:t>
          </a:r>
          <a:r>
            <a:rPr lang="en-US" b="0" i="0"/>
            <a:t>rks, what does not, and what is on the horizon.’ </a:t>
          </a:r>
          <a:r>
            <a:rPr lang="en-US" b="0" i="1"/>
            <a:t>Clinical Orthopaedics and Related Research</a:t>
          </a:r>
          <a:r>
            <a:rPr lang="en-US" b="0" i="0"/>
            <a:t>, </a:t>
          </a:r>
          <a:r>
            <a:rPr lang="en-US" b="0" i="1"/>
            <a:t>466</a:t>
          </a:r>
          <a:r>
            <a:rPr lang="en-US" b="0" i="0"/>
            <a:t>(7), pp.1539-1554.</a:t>
          </a:r>
          <a:endParaRPr lang="en-US"/>
        </a:p>
      </dgm:t>
    </dgm:pt>
    <dgm:pt modelId="{D56B8745-1134-4A01-ACED-E2472158AB1A}" type="parTrans" cxnId="{81F87E89-BE77-4ECC-B8DE-D6711A7092B0}">
      <dgm:prSet/>
      <dgm:spPr/>
      <dgm:t>
        <a:bodyPr/>
        <a:lstStyle/>
        <a:p>
          <a:endParaRPr lang="en-US"/>
        </a:p>
      </dgm:t>
    </dgm:pt>
    <dgm:pt modelId="{E787E5E5-22D2-4CF8-B27D-D262431F3C27}" type="sibTrans" cxnId="{81F87E89-BE77-4ECC-B8DE-D6711A7092B0}">
      <dgm:prSet/>
      <dgm:spPr/>
      <dgm:t>
        <a:bodyPr/>
        <a:lstStyle/>
        <a:p>
          <a:endParaRPr lang="en-US"/>
        </a:p>
      </dgm:t>
    </dgm:pt>
    <dgm:pt modelId="{FA4F0D08-4019-4264-AC31-E22DE330467A}">
      <dgm:prSet/>
      <dgm:spPr/>
      <dgm:t>
        <a:bodyPr/>
        <a:lstStyle/>
        <a:p>
          <a:r>
            <a:rPr lang="en-GB" b="0" i="0"/>
            <a:t>Chang, C.Y., Torriani, M. and Huang, A.J., (2016). ‘Rock Climbing Injuries: Acute and Chronic Repetitive Trauma.’ </a:t>
          </a:r>
          <a:r>
            <a:rPr lang="en-GB" b="0" i="1"/>
            <a:t>Current Problems in Diagnostic Radiology</a:t>
          </a:r>
          <a:r>
            <a:rPr lang="en-GB" b="0" i="0"/>
            <a:t>, </a:t>
          </a:r>
          <a:r>
            <a:rPr lang="en-GB" b="0" i="1"/>
            <a:t>45</a:t>
          </a:r>
          <a:r>
            <a:rPr lang="en-GB" b="0" i="0"/>
            <a:t>(3), pp.205-214.</a:t>
          </a:r>
          <a:endParaRPr lang="en-US"/>
        </a:p>
      </dgm:t>
    </dgm:pt>
    <dgm:pt modelId="{02B7B4EE-666D-4338-B667-74FDA503FAF1}" type="parTrans" cxnId="{3CD2322A-8066-40AB-901D-1C51FCA00185}">
      <dgm:prSet/>
      <dgm:spPr/>
      <dgm:t>
        <a:bodyPr/>
        <a:lstStyle/>
        <a:p>
          <a:endParaRPr lang="en-US"/>
        </a:p>
      </dgm:t>
    </dgm:pt>
    <dgm:pt modelId="{E329FE7A-641F-477E-A885-0035B785FBE4}" type="sibTrans" cxnId="{3CD2322A-8066-40AB-901D-1C51FCA00185}">
      <dgm:prSet/>
      <dgm:spPr/>
      <dgm:t>
        <a:bodyPr/>
        <a:lstStyle/>
        <a:p>
          <a:endParaRPr lang="en-US"/>
        </a:p>
      </dgm:t>
    </dgm:pt>
    <dgm:pt modelId="{592B6455-E60A-47EE-941E-F5AC8719EA34}">
      <dgm:prSet/>
      <dgm:spPr/>
      <dgm:t>
        <a:bodyPr/>
        <a:lstStyle/>
        <a:p>
          <a:r>
            <a:rPr lang="en-GB" b="0" i="0"/>
            <a:t>McDonald, J.W., Henrie, A.M., Teramoto, M., Medina, E. and Willick, S.E., (2017). ‘Descriptive epidemiology, medical evaluation, and outcomes of rock climbing injuries.’ </a:t>
          </a:r>
          <a:r>
            <a:rPr lang="en-GB" b="0" i="1"/>
            <a:t>Wilderness &amp; Environmental Medicine</a:t>
          </a:r>
          <a:r>
            <a:rPr lang="en-GB" b="0" i="0"/>
            <a:t>, </a:t>
          </a:r>
          <a:r>
            <a:rPr lang="en-GB" b="0" i="1"/>
            <a:t>28</a:t>
          </a:r>
          <a:r>
            <a:rPr lang="en-GB" b="0" i="0"/>
            <a:t>(3), pp.185-196.</a:t>
          </a:r>
          <a:endParaRPr lang="en-US"/>
        </a:p>
      </dgm:t>
    </dgm:pt>
    <dgm:pt modelId="{7F0A095A-532A-4030-8272-0895B8E467C5}" type="parTrans" cxnId="{46F1FF75-07A7-456A-A2D8-688CA8504933}">
      <dgm:prSet/>
      <dgm:spPr/>
      <dgm:t>
        <a:bodyPr/>
        <a:lstStyle/>
        <a:p>
          <a:endParaRPr lang="en-US"/>
        </a:p>
      </dgm:t>
    </dgm:pt>
    <dgm:pt modelId="{15A223B3-C189-4013-B8A8-73ED00E68DF7}" type="sibTrans" cxnId="{46F1FF75-07A7-456A-A2D8-688CA8504933}">
      <dgm:prSet/>
      <dgm:spPr/>
      <dgm:t>
        <a:bodyPr/>
        <a:lstStyle/>
        <a:p>
          <a:endParaRPr lang="en-US"/>
        </a:p>
      </dgm:t>
    </dgm:pt>
    <dgm:pt modelId="{519CAAA8-304B-4CB9-89F7-DFC90143F921}">
      <dgm:prSet/>
      <dgm:spPr/>
      <dgm:t>
        <a:bodyPr/>
        <a:lstStyle/>
        <a:p>
          <a:r>
            <a:rPr lang="en-US" b="0" i="0"/>
            <a:t>Mugleston, B. and McMullen, C., (2019). ‘Musculoskeletal Injuries in Climbers.’ </a:t>
          </a:r>
          <a:r>
            <a:rPr lang="en-US" b="0" i="1"/>
            <a:t>Current Physical Medicine and Rehabilitation Reports</a:t>
          </a:r>
          <a:r>
            <a:rPr lang="en-US" b="0" i="0"/>
            <a:t>, </a:t>
          </a:r>
          <a:r>
            <a:rPr lang="en-US" b="0" i="1"/>
            <a:t>7</a:t>
          </a:r>
          <a:r>
            <a:rPr lang="en-US" b="0" i="0"/>
            <a:t>(3), pp.179-185.</a:t>
          </a:r>
          <a:endParaRPr lang="en-US"/>
        </a:p>
      </dgm:t>
    </dgm:pt>
    <dgm:pt modelId="{64903488-3F43-43FE-BB60-529A5DDFAA64}" type="parTrans" cxnId="{60B48177-451C-4419-9BDB-6FEC180EEC6E}">
      <dgm:prSet/>
      <dgm:spPr/>
      <dgm:t>
        <a:bodyPr/>
        <a:lstStyle/>
        <a:p>
          <a:endParaRPr lang="en-US"/>
        </a:p>
      </dgm:t>
    </dgm:pt>
    <dgm:pt modelId="{CC789A58-6CC3-4AF2-B17F-AAF13D05581B}" type="sibTrans" cxnId="{60B48177-451C-4419-9BDB-6FEC180EEC6E}">
      <dgm:prSet/>
      <dgm:spPr/>
      <dgm:t>
        <a:bodyPr/>
        <a:lstStyle/>
        <a:p>
          <a:endParaRPr lang="en-US"/>
        </a:p>
      </dgm:t>
    </dgm:pt>
    <dgm:pt modelId="{810BD287-DB49-403F-B647-A0A91B2546BC}">
      <dgm:prSet/>
      <dgm:spPr/>
      <dgm:t>
        <a:bodyPr/>
        <a:lstStyle/>
        <a:p>
          <a:r>
            <a:rPr lang="en-US" b="0" i="0"/>
            <a:t>Rees, J.D., Maffulli, N. and Cook, J., (2009). ‘Management of Tendinopathy.’ </a:t>
          </a:r>
          <a:r>
            <a:rPr lang="en-US" b="0" i="1"/>
            <a:t>The American Journal of Sports </a:t>
          </a:r>
          <a:r>
            <a:rPr lang="en-US" i="1"/>
            <a:t>M</a:t>
          </a:r>
          <a:r>
            <a:rPr lang="en-US" b="0" i="1"/>
            <a:t>edicine</a:t>
          </a:r>
          <a:r>
            <a:rPr lang="en-US" b="0" i="0"/>
            <a:t>, </a:t>
          </a:r>
          <a:r>
            <a:rPr lang="en-US" b="0" i="1"/>
            <a:t>37</a:t>
          </a:r>
          <a:r>
            <a:rPr lang="en-US" b="0" i="0"/>
            <a:t>(9), pp.1855-1867.</a:t>
          </a:r>
          <a:endParaRPr lang="en-US"/>
        </a:p>
      </dgm:t>
    </dgm:pt>
    <dgm:pt modelId="{49BB84E8-0720-493C-99C9-AB9E9C20144A}" type="parTrans" cxnId="{D2FD7032-BEAD-4FCC-A5C8-967BADE20818}">
      <dgm:prSet/>
      <dgm:spPr/>
      <dgm:t>
        <a:bodyPr/>
        <a:lstStyle/>
        <a:p>
          <a:endParaRPr lang="en-US"/>
        </a:p>
      </dgm:t>
    </dgm:pt>
    <dgm:pt modelId="{47E1D354-1DE3-405D-AD7E-7DBFA347C933}" type="sibTrans" cxnId="{D2FD7032-BEAD-4FCC-A5C8-967BADE20818}">
      <dgm:prSet/>
      <dgm:spPr/>
      <dgm:t>
        <a:bodyPr/>
        <a:lstStyle/>
        <a:p>
          <a:endParaRPr lang="en-US"/>
        </a:p>
      </dgm:t>
    </dgm:pt>
    <dgm:pt modelId="{188B740D-6D29-4F29-8A67-0DB33887AA1F}" type="pres">
      <dgm:prSet presAssocID="{8C13FC17-A872-4F6C-A315-776EDC93208D}" presName="vert0" presStyleCnt="0">
        <dgm:presLayoutVars>
          <dgm:dir/>
          <dgm:animOne val="branch"/>
          <dgm:animLvl val="lvl"/>
        </dgm:presLayoutVars>
      </dgm:prSet>
      <dgm:spPr/>
    </dgm:pt>
    <dgm:pt modelId="{EF867236-C84A-4726-8CA3-A722CECBE6C7}" type="pres">
      <dgm:prSet presAssocID="{1D402686-557F-45E0-9F0E-B6417088C4D8}" presName="thickLine" presStyleLbl="alignNode1" presStyleIdx="0" presStyleCnt="5"/>
      <dgm:spPr/>
    </dgm:pt>
    <dgm:pt modelId="{DF319525-E611-4469-9561-EC61AED84159}" type="pres">
      <dgm:prSet presAssocID="{1D402686-557F-45E0-9F0E-B6417088C4D8}" presName="horz1" presStyleCnt="0"/>
      <dgm:spPr/>
    </dgm:pt>
    <dgm:pt modelId="{56ABF3E4-0919-4F2A-A9AA-CC5AD2BCEBC7}" type="pres">
      <dgm:prSet presAssocID="{1D402686-557F-45E0-9F0E-B6417088C4D8}" presName="tx1" presStyleLbl="revTx" presStyleIdx="0" presStyleCnt="5"/>
      <dgm:spPr/>
    </dgm:pt>
    <dgm:pt modelId="{2491C90B-6F7E-4B3B-9A37-21276BD45AA3}" type="pres">
      <dgm:prSet presAssocID="{1D402686-557F-45E0-9F0E-B6417088C4D8}" presName="vert1" presStyleCnt="0"/>
      <dgm:spPr/>
    </dgm:pt>
    <dgm:pt modelId="{16ACD7C0-E1BA-4F9B-8DE2-B12574F299BD}" type="pres">
      <dgm:prSet presAssocID="{FA4F0D08-4019-4264-AC31-E22DE330467A}" presName="thickLine" presStyleLbl="alignNode1" presStyleIdx="1" presStyleCnt="5"/>
      <dgm:spPr/>
    </dgm:pt>
    <dgm:pt modelId="{384EC8C1-8B92-4268-8056-3CDC9B7B1327}" type="pres">
      <dgm:prSet presAssocID="{FA4F0D08-4019-4264-AC31-E22DE330467A}" presName="horz1" presStyleCnt="0"/>
      <dgm:spPr/>
    </dgm:pt>
    <dgm:pt modelId="{D8CF5A77-6176-40C0-9212-58C60F08A7D1}" type="pres">
      <dgm:prSet presAssocID="{FA4F0D08-4019-4264-AC31-E22DE330467A}" presName="tx1" presStyleLbl="revTx" presStyleIdx="1" presStyleCnt="5"/>
      <dgm:spPr/>
    </dgm:pt>
    <dgm:pt modelId="{0A89921E-F8E9-47D4-83A9-DBD2B914E520}" type="pres">
      <dgm:prSet presAssocID="{FA4F0D08-4019-4264-AC31-E22DE330467A}" presName="vert1" presStyleCnt="0"/>
      <dgm:spPr/>
    </dgm:pt>
    <dgm:pt modelId="{FFFCC560-A9A2-4351-BACD-F0D02C36906C}" type="pres">
      <dgm:prSet presAssocID="{592B6455-E60A-47EE-941E-F5AC8719EA34}" presName="thickLine" presStyleLbl="alignNode1" presStyleIdx="2" presStyleCnt="5"/>
      <dgm:spPr/>
    </dgm:pt>
    <dgm:pt modelId="{2E650A21-6BC8-48C0-B2CC-A97B948FF1B5}" type="pres">
      <dgm:prSet presAssocID="{592B6455-E60A-47EE-941E-F5AC8719EA34}" presName="horz1" presStyleCnt="0"/>
      <dgm:spPr/>
    </dgm:pt>
    <dgm:pt modelId="{A2B283A3-4787-4E6E-8D10-226EC5EE7A40}" type="pres">
      <dgm:prSet presAssocID="{592B6455-E60A-47EE-941E-F5AC8719EA34}" presName="tx1" presStyleLbl="revTx" presStyleIdx="2" presStyleCnt="5"/>
      <dgm:spPr/>
    </dgm:pt>
    <dgm:pt modelId="{803B45E8-B268-4150-A08C-6EA2308A9FDE}" type="pres">
      <dgm:prSet presAssocID="{592B6455-E60A-47EE-941E-F5AC8719EA34}" presName="vert1" presStyleCnt="0"/>
      <dgm:spPr/>
    </dgm:pt>
    <dgm:pt modelId="{D7319661-9673-49C5-A88F-5113DCF7442E}" type="pres">
      <dgm:prSet presAssocID="{519CAAA8-304B-4CB9-89F7-DFC90143F921}" presName="thickLine" presStyleLbl="alignNode1" presStyleIdx="3" presStyleCnt="5"/>
      <dgm:spPr/>
    </dgm:pt>
    <dgm:pt modelId="{8AFA2845-A53F-47C6-A78C-1400E4BB2A58}" type="pres">
      <dgm:prSet presAssocID="{519CAAA8-304B-4CB9-89F7-DFC90143F921}" presName="horz1" presStyleCnt="0"/>
      <dgm:spPr/>
    </dgm:pt>
    <dgm:pt modelId="{DDD5A0A0-62B0-4D2C-BE65-A3FED9BAAF36}" type="pres">
      <dgm:prSet presAssocID="{519CAAA8-304B-4CB9-89F7-DFC90143F921}" presName="tx1" presStyleLbl="revTx" presStyleIdx="3" presStyleCnt="5"/>
      <dgm:spPr/>
    </dgm:pt>
    <dgm:pt modelId="{E72FA1D1-5AB0-495C-ABB1-E846DB094F6C}" type="pres">
      <dgm:prSet presAssocID="{519CAAA8-304B-4CB9-89F7-DFC90143F921}" presName="vert1" presStyleCnt="0"/>
      <dgm:spPr/>
    </dgm:pt>
    <dgm:pt modelId="{CD412679-CCD4-4946-BE28-3B0BB6BA539F}" type="pres">
      <dgm:prSet presAssocID="{810BD287-DB49-403F-B647-A0A91B2546BC}" presName="thickLine" presStyleLbl="alignNode1" presStyleIdx="4" presStyleCnt="5"/>
      <dgm:spPr/>
    </dgm:pt>
    <dgm:pt modelId="{60F3BAC8-5F60-4E55-941A-B11B3E1D3735}" type="pres">
      <dgm:prSet presAssocID="{810BD287-DB49-403F-B647-A0A91B2546BC}" presName="horz1" presStyleCnt="0"/>
      <dgm:spPr/>
    </dgm:pt>
    <dgm:pt modelId="{EE4A168E-BDCC-4B9F-B434-D5C372197A82}" type="pres">
      <dgm:prSet presAssocID="{810BD287-DB49-403F-B647-A0A91B2546BC}" presName="tx1" presStyleLbl="revTx" presStyleIdx="4" presStyleCnt="5"/>
      <dgm:spPr/>
    </dgm:pt>
    <dgm:pt modelId="{393A74AF-7352-4E1B-94C2-3485966D5058}" type="pres">
      <dgm:prSet presAssocID="{810BD287-DB49-403F-B647-A0A91B2546BC}" presName="vert1" presStyleCnt="0"/>
      <dgm:spPr/>
    </dgm:pt>
  </dgm:ptLst>
  <dgm:cxnLst>
    <dgm:cxn modelId="{3CD2322A-8066-40AB-901D-1C51FCA00185}" srcId="{8C13FC17-A872-4F6C-A315-776EDC93208D}" destId="{FA4F0D08-4019-4264-AC31-E22DE330467A}" srcOrd="1" destOrd="0" parTransId="{02B7B4EE-666D-4338-B667-74FDA503FAF1}" sibTransId="{E329FE7A-641F-477E-A885-0035B785FBE4}"/>
    <dgm:cxn modelId="{D2FD7032-BEAD-4FCC-A5C8-967BADE20818}" srcId="{8C13FC17-A872-4F6C-A315-776EDC93208D}" destId="{810BD287-DB49-403F-B647-A0A91B2546BC}" srcOrd="4" destOrd="0" parTransId="{49BB84E8-0720-493C-99C9-AB9E9C20144A}" sibTransId="{47E1D354-1DE3-405D-AD7E-7DBFA347C933}"/>
    <dgm:cxn modelId="{9FB7A232-D871-431A-ADB6-50581800AE54}" type="presOf" srcId="{810BD287-DB49-403F-B647-A0A91B2546BC}" destId="{EE4A168E-BDCC-4B9F-B434-D5C372197A82}" srcOrd="0" destOrd="0" presId="urn:microsoft.com/office/officeart/2008/layout/LinedList"/>
    <dgm:cxn modelId="{C372263E-4794-4B35-9546-228707CEE283}" type="presOf" srcId="{592B6455-E60A-47EE-941E-F5AC8719EA34}" destId="{A2B283A3-4787-4E6E-8D10-226EC5EE7A40}" srcOrd="0" destOrd="0" presId="urn:microsoft.com/office/officeart/2008/layout/LinedList"/>
    <dgm:cxn modelId="{46F1FF75-07A7-456A-A2D8-688CA8504933}" srcId="{8C13FC17-A872-4F6C-A315-776EDC93208D}" destId="{592B6455-E60A-47EE-941E-F5AC8719EA34}" srcOrd="2" destOrd="0" parTransId="{7F0A095A-532A-4030-8272-0895B8E467C5}" sibTransId="{15A223B3-C189-4013-B8A8-73ED00E68DF7}"/>
    <dgm:cxn modelId="{60B48177-451C-4419-9BDB-6FEC180EEC6E}" srcId="{8C13FC17-A872-4F6C-A315-776EDC93208D}" destId="{519CAAA8-304B-4CB9-89F7-DFC90143F921}" srcOrd="3" destOrd="0" parTransId="{64903488-3F43-43FE-BB60-529A5DDFAA64}" sibTransId="{CC789A58-6CC3-4AF2-B17F-AAF13D05581B}"/>
    <dgm:cxn modelId="{B7C3F957-B45B-4903-985F-5B80289495F7}" type="presOf" srcId="{1D402686-557F-45E0-9F0E-B6417088C4D8}" destId="{56ABF3E4-0919-4F2A-A9AA-CC5AD2BCEBC7}" srcOrd="0" destOrd="0" presId="urn:microsoft.com/office/officeart/2008/layout/LinedList"/>
    <dgm:cxn modelId="{5355A681-A443-4027-87F0-FE20F3D18DA8}" type="presOf" srcId="{8C13FC17-A872-4F6C-A315-776EDC93208D}" destId="{188B740D-6D29-4F29-8A67-0DB33887AA1F}" srcOrd="0" destOrd="0" presId="urn:microsoft.com/office/officeart/2008/layout/LinedList"/>
    <dgm:cxn modelId="{81F87E89-BE77-4ECC-B8DE-D6711A7092B0}" srcId="{8C13FC17-A872-4F6C-A315-776EDC93208D}" destId="{1D402686-557F-45E0-9F0E-B6417088C4D8}" srcOrd="0" destOrd="0" parTransId="{D56B8745-1134-4A01-ACED-E2472158AB1A}" sibTransId="{E787E5E5-22D2-4CF8-B27D-D262431F3C27}"/>
    <dgm:cxn modelId="{A53AD2DD-D832-45B1-9DFD-233003586C44}" type="presOf" srcId="{519CAAA8-304B-4CB9-89F7-DFC90143F921}" destId="{DDD5A0A0-62B0-4D2C-BE65-A3FED9BAAF36}" srcOrd="0" destOrd="0" presId="urn:microsoft.com/office/officeart/2008/layout/LinedList"/>
    <dgm:cxn modelId="{D9DAE5E4-904F-47B4-A3C8-5D22EB5C9D73}" type="presOf" srcId="{FA4F0D08-4019-4264-AC31-E22DE330467A}" destId="{D8CF5A77-6176-40C0-9212-58C60F08A7D1}" srcOrd="0" destOrd="0" presId="urn:microsoft.com/office/officeart/2008/layout/LinedList"/>
    <dgm:cxn modelId="{B37DD9E2-9EB9-4CA4-9E41-2C32E6243A96}" type="presParOf" srcId="{188B740D-6D29-4F29-8A67-0DB33887AA1F}" destId="{EF867236-C84A-4726-8CA3-A722CECBE6C7}" srcOrd="0" destOrd="0" presId="urn:microsoft.com/office/officeart/2008/layout/LinedList"/>
    <dgm:cxn modelId="{0A2551E7-FB69-497E-984B-09687C093893}" type="presParOf" srcId="{188B740D-6D29-4F29-8A67-0DB33887AA1F}" destId="{DF319525-E611-4469-9561-EC61AED84159}" srcOrd="1" destOrd="0" presId="urn:microsoft.com/office/officeart/2008/layout/LinedList"/>
    <dgm:cxn modelId="{F0D370EC-FEEF-4AD9-801B-25CD32912A33}" type="presParOf" srcId="{DF319525-E611-4469-9561-EC61AED84159}" destId="{56ABF3E4-0919-4F2A-A9AA-CC5AD2BCEBC7}" srcOrd="0" destOrd="0" presId="urn:microsoft.com/office/officeart/2008/layout/LinedList"/>
    <dgm:cxn modelId="{B06C59DB-136A-4198-9985-689C3332B3AE}" type="presParOf" srcId="{DF319525-E611-4469-9561-EC61AED84159}" destId="{2491C90B-6F7E-4B3B-9A37-21276BD45AA3}" srcOrd="1" destOrd="0" presId="urn:microsoft.com/office/officeart/2008/layout/LinedList"/>
    <dgm:cxn modelId="{5009AD9F-40BE-41B8-B3EE-573C2E0670CA}" type="presParOf" srcId="{188B740D-6D29-4F29-8A67-0DB33887AA1F}" destId="{16ACD7C0-E1BA-4F9B-8DE2-B12574F299BD}" srcOrd="2" destOrd="0" presId="urn:microsoft.com/office/officeart/2008/layout/LinedList"/>
    <dgm:cxn modelId="{C2D11C4C-8556-4363-9A72-62077B860AF3}" type="presParOf" srcId="{188B740D-6D29-4F29-8A67-0DB33887AA1F}" destId="{384EC8C1-8B92-4268-8056-3CDC9B7B1327}" srcOrd="3" destOrd="0" presId="urn:microsoft.com/office/officeart/2008/layout/LinedList"/>
    <dgm:cxn modelId="{D8CE2FCA-8894-4CE8-B7DB-3A8713959787}" type="presParOf" srcId="{384EC8C1-8B92-4268-8056-3CDC9B7B1327}" destId="{D8CF5A77-6176-40C0-9212-58C60F08A7D1}" srcOrd="0" destOrd="0" presId="urn:microsoft.com/office/officeart/2008/layout/LinedList"/>
    <dgm:cxn modelId="{62B00EBB-8353-4BEA-8BC9-1FAEAB7E694D}" type="presParOf" srcId="{384EC8C1-8B92-4268-8056-3CDC9B7B1327}" destId="{0A89921E-F8E9-47D4-83A9-DBD2B914E520}" srcOrd="1" destOrd="0" presId="urn:microsoft.com/office/officeart/2008/layout/LinedList"/>
    <dgm:cxn modelId="{7BCD4FB0-3D42-41B9-B056-FE7CD5D4BBC3}" type="presParOf" srcId="{188B740D-6D29-4F29-8A67-0DB33887AA1F}" destId="{FFFCC560-A9A2-4351-BACD-F0D02C36906C}" srcOrd="4" destOrd="0" presId="urn:microsoft.com/office/officeart/2008/layout/LinedList"/>
    <dgm:cxn modelId="{12984482-ED85-4EB7-BE54-C50CE8F6799B}" type="presParOf" srcId="{188B740D-6D29-4F29-8A67-0DB33887AA1F}" destId="{2E650A21-6BC8-48C0-B2CC-A97B948FF1B5}" srcOrd="5" destOrd="0" presId="urn:microsoft.com/office/officeart/2008/layout/LinedList"/>
    <dgm:cxn modelId="{1FDCC5F0-01DC-4183-8627-E7A0D5E1791B}" type="presParOf" srcId="{2E650A21-6BC8-48C0-B2CC-A97B948FF1B5}" destId="{A2B283A3-4787-4E6E-8D10-226EC5EE7A40}" srcOrd="0" destOrd="0" presId="urn:microsoft.com/office/officeart/2008/layout/LinedList"/>
    <dgm:cxn modelId="{409CD5ED-C990-4054-A136-385CED8E016A}" type="presParOf" srcId="{2E650A21-6BC8-48C0-B2CC-A97B948FF1B5}" destId="{803B45E8-B268-4150-A08C-6EA2308A9FDE}" srcOrd="1" destOrd="0" presId="urn:microsoft.com/office/officeart/2008/layout/LinedList"/>
    <dgm:cxn modelId="{EDA16A0C-C7A1-4F6F-A181-CDA3D877901B}" type="presParOf" srcId="{188B740D-6D29-4F29-8A67-0DB33887AA1F}" destId="{D7319661-9673-49C5-A88F-5113DCF7442E}" srcOrd="6" destOrd="0" presId="urn:microsoft.com/office/officeart/2008/layout/LinedList"/>
    <dgm:cxn modelId="{849A469E-3082-470B-A2AA-8FE18FC642E6}" type="presParOf" srcId="{188B740D-6D29-4F29-8A67-0DB33887AA1F}" destId="{8AFA2845-A53F-47C6-A78C-1400E4BB2A58}" srcOrd="7" destOrd="0" presId="urn:microsoft.com/office/officeart/2008/layout/LinedList"/>
    <dgm:cxn modelId="{0D8211CD-458E-4D64-B73A-32BFFFA5AB42}" type="presParOf" srcId="{8AFA2845-A53F-47C6-A78C-1400E4BB2A58}" destId="{DDD5A0A0-62B0-4D2C-BE65-A3FED9BAAF36}" srcOrd="0" destOrd="0" presId="urn:microsoft.com/office/officeart/2008/layout/LinedList"/>
    <dgm:cxn modelId="{1DF8C80F-81D1-40FE-92E3-9A408AA93B82}" type="presParOf" srcId="{8AFA2845-A53F-47C6-A78C-1400E4BB2A58}" destId="{E72FA1D1-5AB0-495C-ABB1-E846DB094F6C}" srcOrd="1" destOrd="0" presId="urn:microsoft.com/office/officeart/2008/layout/LinedList"/>
    <dgm:cxn modelId="{A7186775-D9E6-4DF6-AC75-F7DA6F9F42A4}" type="presParOf" srcId="{188B740D-6D29-4F29-8A67-0DB33887AA1F}" destId="{CD412679-CCD4-4946-BE28-3B0BB6BA539F}" srcOrd="8" destOrd="0" presId="urn:microsoft.com/office/officeart/2008/layout/LinedList"/>
    <dgm:cxn modelId="{77145E3C-5CA9-404B-B3FF-CEF8F779BF26}" type="presParOf" srcId="{188B740D-6D29-4F29-8A67-0DB33887AA1F}" destId="{60F3BAC8-5F60-4E55-941A-B11B3E1D3735}" srcOrd="9" destOrd="0" presId="urn:microsoft.com/office/officeart/2008/layout/LinedList"/>
    <dgm:cxn modelId="{A2B258F8-51D0-4AC0-98C0-A549B5C45672}" type="presParOf" srcId="{60F3BAC8-5F60-4E55-941A-B11B3E1D3735}" destId="{EE4A168E-BDCC-4B9F-B434-D5C372197A82}" srcOrd="0" destOrd="0" presId="urn:microsoft.com/office/officeart/2008/layout/LinedList"/>
    <dgm:cxn modelId="{EBCD0AAC-E9D1-4258-8EA3-B4258F921568}" type="presParOf" srcId="{60F3BAC8-5F60-4E55-941A-B11B3E1D3735}" destId="{393A74AF-7352-4E1B-94C2-3485966D50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2044800" y="29752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2512800" y="76552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1342800" y="3177522"/>
          <a:ext cx="36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High Load</a:t>
          </a:r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Too much? </a:t>
          </a:r>
        </a:p>
      </dsp:txBody>
      <dsp:txXfrm>
        <a:off x="1342800" y="3177522"/>
        <a:ext cx="3600000" cy="877500"/>
      </dsp:txXfrm>
    </dsp:sp>
    <dsp:sp modelId="{FF93E135-77D6-48A0-8871-9BC93D705D06}">
      <dsp:nvSpPr>
        <dsp:cNvPr id="0" name=""/>
        <dsp:cNvSpPr/>
      </dsp:nvSpPr>
      <dsp:spPr>
        <a:xfrm>
          <a:off x="6274800" y="29752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6742800" y="765521"/>
          <a:ext cx="1260000" cy="1260000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5572800" y="3177522"/>
          <a:ext cx="36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Low Load</a:t>
          </a:r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Too often?</a:t>
          </a:r>
        </a:p>
      </dsp:txBody>
      <dsp:txXfrm>
        <a:off x="5572800" y="3177522"/>
        <a:ext cx="3600000" cy="87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95BF7-8808-45AA-A74E-7081370778CF}">
      <dsp:nvSpPr>
        <dsp:cNvPr id="0" name=""/>
        <dsp:cNvSpPr/>
      </dsp:nvSpPr>
      <dsp:spPr>
        <a:xfrm>
          <a:off x="0" y="671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F67C2-D489-4CEB-946C-327C5DEDB3A0}">
      <dsp:nvSpPr>
        <dsp:cNvPr id="0" name=""/>
        <dsp:cNvSpPr/>
      </dsp:nvSpPr>
      <dsp:spPr>
        <a:xfrm>
          <a:off x="0" y="671"/>
          <a:ext cx="626364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Over 18 years</a:t>
          </a:r>
          <a:endParaRPr lang="en-US" sz="2200" kern="1200" dirty="0"/>
        </a:p>
      </dsp:txBody>
      <dsp:txXfrm>
        <a:off x="0" y="671"/>
        <a:ext cx="6263640" cy="1100668"/>
      </dsp:txXfrm>
    </dsp:sp>
    <dsp:sp modelId="{B267153C-6703-4A2C-85F6-111302A12993}">
      <dsp:nvSpPr>
        <dsp:cNvPr id="0" name=""/>
        <dsp:cNvSpPr/>
      </dsp:nvSpPr>
      <dsp:spPr>
        <a:xfrm>
          <a:off x="0" y="1101340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93834-C170-4CF7-8133-D1AA59A71682}">
      <dsp:nvSpPr>
        <dsp:cNvPr id="0" name=""/>
        <dsp:cNvSpPr/>
      </dsp:nvSpPr>
      <dsp:spPr>
        <a:xfrm>
          <a:off x="0" y="1101340"/>
          <a:ext cx="626364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Outdoor and/or indoor climbing for at least one year</a:t>
          </a:r>
          <a:endParaRPr lang="en-US" sz="2000" kern="1200" dirty="0"/>
        </a:p>
      </dsp:txBody>
      <dsp:txXfrm>
        <a:off x="0" y="1101340"/>
        <a:ext cx="6263640" cy="1100668"/>
      </dsp:txXfrm>
    </dsp:sp>
    <dsp:sp modelId="{102C308E-78D6-4DC5-97A0-A33AF9789F61}">
      <dsp:nvSpPr>
        <dsp:cNvPr id="0" name=""/>
        <dsp:cNvSpPr/>
      </dsp:nvSpPr>
      <dsp:spPr>
        <a:xfrm>
          <a:off x="0" y="2202009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142EF-1244-401A-9120-2A117EA61DE2}">
      <dsp:nvSpPr>
        <dsp:cNvPr id="0" name=""/>
        <dsp:cNvSpPr/>
      </dsp:nvSpPr>
      <dsp:spPr>
        <a:xfrm>
          <a:off x="0" y="2202009"/>
          <a:ext cx="626364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Male and/or female</a:t>
          </a:r>
          <a:endParaRPr lang="en-US" sz="2200" kern="1200" dirty="0"/>
        </a:p>
      </dsp:txBody>
      <dsp:txXfrm>
        <a:off x="0" y="2202009"/>
        <a:ext cx="6263640" cy="1100668"/>
      </dsp:txXfrm>
    </dsp:sp>
    <dsp:sp modelId="{148D9B0F-6F66-45A0-8E3F-DBF423BBE709}">
      <dsp:nvSpPr>
        <dsp:cNvPr id="0" name=""/>
        <dsp:cNvSpPr/>
      </dsp:nvSpPr>
      <dsp:spPr>
        <a:xfrm>
          <a:off x="0" y="3302678"/>
          <a:ext cx="62636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4FF7B-F11D-41D8-AFAD-CDD8543691F1}">
      <dsp:nvSpPr>
        <dsp:cNvPr id="0" name=""/>
        <dsp:cNvSpPr/>
      </dsp:nvSpPr>
      <dsp:spPr>
        <a:xfrm>
          <a:off x="0" y="3302678"/>
          <a:ext cx="626364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Injury sustained during and aggravated during climbing</a:t>
          </a:r>
          <a:endParaRPr lang="en-US" sz="2200" kern="1200" dirty="0"/>
        </a:p>
      </dsp:txBody>
      <dsp:txXfrm>
        <a:off x="0" y="3302678"/>
        <a:ext cx="6263640" cy="1100668"/>
      </dsp:txXfrm>
    </dsp:sp>
    <dsp:sp modelId="{F0A7DF10-0852-4AA6-A8BE-5673CC1E09FA}">
      <dsp:nvSpPr>
        <dsp:cNvPr id="0" name=""/>
        <dsp:cNvSpPr/>
      </dsp:nvSpPr>
      <dsp:spPr>
        <a:xfrm>
          <a:off x="0" y="4403347"/>
          <a:ext cx="62636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4A51D-EB0B-4057-A188-E5327D2D892C}">
      <dsp:nvSpPr>
        <dsp:cNvPr id="0" name=""/>
        <dsp:cNvSpPr/>
      </dsp:nvSpPr>
      <dsp:spPr>
        <a:xfrm>
          <a:off x="0" y="4403347"/>
          <a:ext cx="626364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Clinically or self diagnosed condition provided it meets the criteria of tendinopathy</a:t>
          </a:r>
          <a:endParaRPr lang="en-US" sz="2200" kern="1200" dirty="0"/>
        </a:p>
      </dsp:txBody>
      <dsp:txXfrm>
        <a:off x="0" y="4403347"/>
        <a:ext cx="6263640" cy="11006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07EFD-86AB-4913-9B62-30913112EAE4}">
      <dsp:nvSpPr>
        <dsp:cNvPr id="0" name=""/>
        <dsp:cNvSpPr/>
      </dsp:nvSpPr>
      <dsp:spPr>
        <a:xfrm>
          <a:off x="0" y="1974438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04535B-0342-4301-86CC-6867DF592B5F}">
      <dsp:nvSpPr>
        <dsp:cNvPr id="0" name=""/>
        <dsp:cNvSpPr/>
      </dsp:nvSpPr>
      <dsp:spPr>
        <a:xfrm rot="8100000">
          <a:off x="65356" y="455030"/>
          <a:ext cx="290396" cy="290396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01B8A-BD72-4C13-8319-FA7B5391ADEF}">
      <dsp:nvSpPr>
        <dsp:cNvPr id="0" name=""/>
        <dsp:cNvSpPr/>
      </dsp:nvSpPr>
      <dsp:spPr>
        <a:xfrm>
          <a:off x="97616" y="487291"/>
          <a:ext cx="225875" cy="22587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E6D21-39F3-477B-9CCB-F881C8166B91}">
      <dsp:nvSpPr>
        <dsp:cNvPr id="0" name=""/>
        <dsp:cNvSpPr/>
      </dsp:nvSpPr>
      <dsp:spPr>
        <a:xfrm>
          <a:off x="449763" y="780933"/>
          <a:ext cx="3495088" cy="1168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7000" rIns="127000" bIns="1905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Submit ethics application, Study methodology, Information sheet, consent form if needed.</a:t>
          </a:r>
        </a:p>
      </dsp:txBody>
      <dsp:txXfrm>
        <a:off x="449763" y="780933"/>
        <a:ext cx="3495088" cy="1168867"/>
      </dsp:txXfrm>
    </dsp:sp>
    <dsp:sp modelId="{F28B2C8A-2D49-464C-A569-B79E92188717}">
      <dsp:nvSpPr>
        <dsp:cNvPr id="0" name=""/>
        <dsp:cNvSpPr/>
      </dsp:nvSpPr>
      <dsp:spPr>
        <a:xfrm>
          <a:off x="449763" y="370250"/>
          <a:ext cx="3495088" cy="410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Mon. 29 Nov.</a:t>
          </a:r>
        </a:p>
      </dsp:txBody>
      <dsp:txXfrm>
        <a:off x="449763" y="370250"/>
        <a:ext cx="3495088" cy="410683"/>
      </dsp:txXfrm>
    </dsp:sp>
    <dsp:sp modelId="{8424721F-F5C9-4B2B-A9B2-02918BDCB472}">
      <dsp:nvSpPr>
        <dsp:cNvPr id="0" name=""/>
        <dsp:cNvSpPr/>
      </dsp:nvSpPr>
      <dsp:spPr>
        <a:xfrm>
          <a:off x="210554" y="805570"/>
          <a:ext cx="0" cy="1168867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FF21E4-E20D-4F35-98F7-FEE248732D13}">
      <dsp:nvSpPr>
        <dsp:cNvPr id="0" name=""/>
        <dsp:cNvSpPr/>
      </dsp:nvSpPr>
      <dsp:spPr>
        <a:xfrm>
          <a:off x="172873" y="1937476"/>
          <a:ext cx="73922" cy="739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C34AC-BCB0-497D-8998-D4F2FD8CFEED}">
      <dsp:nvSpPr>
        <dsp:cNvPr id="0" name=""/>
        <dsp:cNvSpPr/>
      </dsp:nvSpPr>
      <dsp:spPr>
        <a:xfrm rot="18900000">
          <a:off x="2163430" y="3203448"/>
          <a:ext cx="290396" cy="290396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1E234-1D25-4062-9548-CEF9AEFBB094}">
      <dsp:nvSpPr>
        <dsp:cNvPr id="0" name=""/>
        <dsp:cNvSpPr/>
      </dsp:nvSpPr>
      <dsp:spPr>
        <a:xfrm>
          <a:off x="2195691" y="3235708"/>
          <a:ext cx="225875" cy="22587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CFC2C-6AC1-47FC-8AED-B4A08BACCB18}">
      <dsp:nvSpPr>
        <dsp:cNvPr id="0" name=""/>
        <dsp:cNvSpPr/>
      </dsp:nvSpPr>
      <dsp:spPr>
        <a:xfrm>
          <a:off x="2513970" y="1974438"/>
          <a:ext cx="3495088" cy="1168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0" rIns="0" bIns="12700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Feedback/ approval for the study to begin.</a:t>
          </a:r>
        </a:p>
      </dsp:txBody>
      <dsp:txXfrm>
        <a:off x="2513970" y="1974438"/>
        <a:ext cx="3495088" cy="1168867"/>
      </dsp:txXfrm>
    </dsp:sp>
    <dsp:sp modelId="{76BD3CDB-1777-4167-9D67-994BCC354FBD}">
      <dsp:nvSpPr>
        <dsp:cNvPr id="0" name=""/>
        <dsp:cNvSpPr/>
      </dsp:nvSpPr>
      <dsp:spPr>
        <a:xfrm>
          <a:off x="2513970" y="3143305"/>
          <a:ext cx="3495088" cy="410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Mon. 6 Dec.</a:t>
          </a:r>
        </a:p>
      </dsp:txBody>
      <dsp:txXfrm>
        <a:off x="2513970" y="3143305"/>
        <a:ext cx="3495088" cy="410683"/>
      </dsp:txXfrm>
    </dsp:sp>
    <dsp:sp modelId="{F019C6D5-6791-4C2E-9557-EF457158FEE6}">
      <dsp:nvSpPr>
        <dsp:cNvPr id="0" name=""/>
        <dsp:cNvSpPr/>
      </dsp:nvSpPr>
      <dsp:spPr>
        <a:xfrm>
          <a:off x="2308629" y="1974438"/>
          <a:ext cx="0" cy="1168867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F2E3A3-D342-4365-AD66-A2948D61F51E}">
      <dsp:nvSpPr>
        <dsp:cNvPr id="0" name=""/>
        <dsp:cNvSpPr/>
      </dsp:nvSpPr>
      <dsp:spPr>
        <a:xfrm>
          <a:off x="2270948" y="1937476"/>
          <a:ext cx="73922" cy="73922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08B96-10CD-4406-B541-1C7505BDAA69}">
      <dsp:nvSpPr>
        <dsp:cNvPr id="0" name=""/>
        <dsp:cNvSpPr/>
      </dsp:nvSpPr>
      <dsp:spPr>
        <a:xfrm rot="8100000">
          <a:off x="4261505" y="455030"/>
          <a:ext cx="290396" cy="290396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30C16-8987-4C19-97BC-EB522E32BBB8}">
      <dsp:nvSpPr>
        <dsp:cNvPr id="0" name=""/>
        <dsp:cNvSpPr/>
      </dsp:nvSpPr>
      <dsp:spPr>
        <a:xfrm>
          <a:off x="4293765" y="487291"/>
          <a:ext cx="225875" cy="22587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712B1-CF41-49A5-A23F-CA4475D7E8A2}">
      <dsp:nvSpPr>
        <dsp:cNvPr id="0" name=""/>
        <dsp:cNvSpPr/>
      </dsp:nvSpPr>
      <dsp:spPr>
        <a:xfrm>
          <a:off x="4612045" y="805570"/>
          <a:ext cx="3495088" cy="1168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7000" rIns="127000" bIns="1905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Submission of Abstract and </a:t>
          </a:r>
          <a:r>
            <a:rPr lang="en-US" sz="2000" kern="1200" dirty="0" err="1"/>
            <a:t>Powerpoint</a:t>
          </a:r>
          <a:r>
            <a:rPr lang="en-US" sz="2000" kern="1200" dirty="0"/>
            <a:t> slides for oral presentation.</a:t>
          </a:r>
        </a:p>
      </dsp:txBody>
      <dsp:txXfrm>
        <a:off x="4612045" y="805570"/>
        <a:ext cx="3495088" cy="1168867"/>
      </dsp:txXfrm>
    </dsp:sp>
    <dsp:sp modelId="{70D1BCAD-EE84-4909-94A9-2FBBE49E26F2}">
      <dsp:nvSpPr>
        <dsp:cNvPr id="0" name=""/>
        <dsp:cNvSpPr/>
      </dsp:nvSpPr>
      <dsp:spPr>
        <a:xfrm>
          <a:off x="4612045" y="394887"/>
          <a:ext cx="3495088" cy="410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Wed. 27 Apr.</a:t>
          </a:r>
        </a:p>
      </dsp:txBody>
      <dsp:txXfrm>
        <a:off x="4612045" y="394887"/>
        <a:ext cx="3495088" cy="410683"/>
      </dsp:txXfrm>
    </dsp:sp>
    <dsp:sp modelId="{6ED2FDC8-B488-4A54-8626-525EA838FBBB}">
      <dsp:nvSpPr>
        <dsp:cNvPr id="0" name=""/>
        <dsp:cNvSpPr/>
      </dsp:nvSpPr>
      <dsp:spPr>
        <a:xfrm>
          <a:off x="4406703" y="805570"/>
          <a:ext cx="0" cy="1168867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45ACDC-D239-43AF-90FB-D2BE479DFAFF}">
      <dsp:nvSpPr>
        <dsp:cNvPr id="0" name=""/>
        <dsp:cNvSpPr/>
      </dsp:nvSpPr>
      <dsp:spPr>
        <a:xfrm>
          <a:off x="4369023" y="1937476"/>
          <a:ext cx="73922" cy="73922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939AF-434F-4AB5-B628-2FFBF996E1C1}">
      <dsp:nvSpPr>
        <dsp:cNvPr id="0" name=""/>
        <dsp:cNvSpPr/>
      </dsp:nvSpPr>
      <dsp:spPr>
        <a:xfrm rot="18900000">
          <a:off x="6359579" y="3203448"/>
          <a:ext cx="290396" cy="290396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3A62A-D7A8-4319-8D4E-2E647A6F0595}">
      <dsp:nvSpPr>
        <dsp:cNvPr id="0" name=""/>
        <dsp:cNvSpPr/>
      </dsp:nvSpPr>
      <dsp:spPr>
        <a:xfrm>
          <a:off x="6391840" y="3235708"/>
          <a:ext cx="225875" cy="22587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97990-4817-4D8C-8964-2646A07A9636}">
      <dsp:nvSpPr>
        <dsp:cNvPr id="0" name=""/>
        <dsp:cNvSpPr/>
      </dsp:nvSpPr>
      <dsp:spPr>
        <a:xfrm>
          <a:off x="6710119" y="1974438"/>
          <a:ext cx="3495088" cy="1168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0" rIns="0" bIns="12700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Oral presentation of completed project.</a:t>
          </a:r>
        </a:p>
      </dsp:txBody>
      <dsp:txXfrm>
        <a:off x="6710119" y="1974438"/>
        <a:ext cx="3495088" cy="1168867"/>
      </dsp:txXfrm>
    </dsp:sp>
    <dsp:sp modelId="{68A314D2-8E21-4D6A-91F0-42BCE5EC3382}">
      <dsp:nvSpPr>
        <dsp:cNvPr id="0" name=""/>
        <dsp:cNvSpPr/>
      </dsp:nvSpPr>
      <dsp:spPr>
        <a:xfrm>
          <a:off x="6710119" y="3143305"/>
          <a:ext cx="3495088" cy="410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Fri. 29 Apr.</a:t>
          </a:r>
        </a:p>
      </dsp:txBody>
      <dsp:txXfrm>
        <a:off x="6710119" y="3143305"/>
        <a:ext cx="3495088" cy="410683"/>
      </dsp:txXfrm>
    </dsp:sp>
    <dsp:sp modelId="{DCC758AC-43A7-426B-A20B-B82ADA7544DC}">
      <dsp:nvSpPr>
        <dsp:cNvPr id="0" name=""/>
        <dsp:cNvSpPr/>
      </dsp:nvSpPr>
      <dsp:spPr>
        <a:xfrm>
          <a:off x="6504778" y="1974438"/>
          <a:ext cx="0" cy="1168867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65F6F5-C108-4C9D-8C2F-B2409FD47028}">
      <dsp:nvSpPr>
        <dsp:cNvPr id="0" name=""/>
        <dsp:cNvSpPr/>
      </dsp:nvSpPr>
      <dsp:spPr>
        <a:xfrm>
          <a:off x="6467097" y="1937476"/>
          <a:ext cx="73922" cy="73922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2F438-ACB2-4CB3-9CDD-028860C0858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214FB-84F5-44F3-836F-75FA697FE117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Privacy </a:t>
          </a:r>
          <a:endParaRPr lang="en-US" sz="2200" kern="1200" dirty="0"/>
        </a:p>
      </dsp:txBody>
      <dsp:txXfrm>
        <a:off x="0" y="2703"/>
        <a:ext cx="6900512" cy="921789"/>
      </dsp:txXfrm>
    </dsp:sp>
    <dsp:sp modelId="{1DD963CC-4A2B-4F08-8DBE-1824137320D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C4CB1-5B28-4978-8796-F5CD103F8B96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Security</a:t>
          </a:r>
          <a:endParaRPr lang="en-US" sz="2200" kern="1200" dirty="0"/>
        </a:p>
      </dsp:txBody>
      <dsp:txXfrm>
        <a:off x="0" y="924492"/>
        <a:ext cx="6900512" cy="921789"/>
      </dsp:txXfrm>
    </dsp:sp>
    <dsp:sp modelId="{133253BF-95FF-4E0C-BDC3-3B7BAC8711C1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6F6D1-DE9D-49CC-9196-FF4812DD0F72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Anonymity</a:t>
          </a:r>
          <a:endParaRPr lang="en-US" sz="2200" kern="1200" dirty="0"/>
        </a:p>
      </dsp:txBody>
      <dsp:txXfrm>
        <a:off x="0" y="1846281"/>
        <a:ext cx="6900512" cy="921789"/>
      </dsp:txXfrm>
    </dsp:sp>
    <dsp:sp modelId="{8F429EF1-0FB4-4B5C-81A1-2EA837DE183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D0EA0-B5E5-4575-9CC1-A6B783A7E7A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Poor reporting</a:t>
          </a:r>
          <a:endParaRPr lang="en-US" sz="2200" kern="1200" dirty="0"/>
        </a:p>
      </dsp:txBody>
      <dsp:txXfrm>
        <a:off x="0" y="2768070"/>
        <a:ext cx="6900512" cy="921789"/>
      </dsp:txXfrm>
    </dsp:sp>
    <dsp:sp modelId="{012B3EF6-213C-44DE-B87A-8BBDCDAF6D4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A7A83-8ECA-4975-8693-E30A548CDB9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Missed diagnosis</a:t>
          </a:r>
          <a:endParaRPr lang="en-US" sz="2200" kern="1200" dirty="0"/>
        </a:p>
      </dsp:txBody>
      <dsp:txXfrm>
        <a:off x="0" y="3689859"/>
        <a:ext cx="6900512" cy="921789"/>
      </dsp:txXfrm>
    </dsp:sp>
    <dsp:sp modelId="{C84758B0-5CCB-48FA-A30A-6F6833B6F65F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33A4E-BAC2-450D-8888-B5AB0FB721DB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Conditions changing due to covid restrictions</a:t>
          </a:r>
          <a:endParaRPr lang="en-US" sz="2200" kern="1200" dirty="0"/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67236-C84A-4726-8CA3-A722CECBE6C7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BF3E4-0919-4F2A-A9AA-CC5AD2BCEBC7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Andres, B.M. and Murrell, G.A., (2008). ‘Treatment of Tendinopathy: What </a:t>
          </a:r>
          <a:r>
            <a:rPr lang="en-US" sz="1700" kern="1200"/>
            <a:t>wo</a:t>
          </a:r>
          <a:r>
            <a:rPr lang="en-US" sz="1700" b="0" i="0" kern="1200"/>
            <a:t>rks, what does not, and what is on the horizon.’ </a:t>
          </a:r>
          <a:r>
            <a:rPr lang="en-US" sz="1700" b="0" i="1" kern="1200"/>
            <a:t>Clinical Orthopaedics and Related Research</a:t>
          </a:r>
          <a:r>
            <a:rPr lang="en-US" sz="1700" b="0" i="0" kern="1200"/>
            <a:t>, </a:t>
          </a:r>
          <a:r>
            <a:rPr lang="en-US" sz="1700" b="0" i="1" kern="1200"/>
            <a:t>466</a:t>
          </a:r>
          <a:r>
            <a:rPr lang="en-US" sz="1700" b="0" i="0" kern="1200"/>
            <a:t>(7), pp.1539-1554.</a:t>
          </a:r>
          <a:endParaRPr lang="en-US" sz="1700" kern="1200"/>
        </a:p>
      </dsp:txBody>
      <dsp:txXfrm>
        <a:off x="0" y="675"/>
        <a:ext cx="6900512" cy="1106957"/>
      </dsp:txXfrm>
    </dsp:sp>
    <dsp:sp modelId="{16ACD7C0-E1BA-4F9B-8DE2-B12574F299BD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F5A77-6176-40C0-9212-58C60F08A7D1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Chang, C.Y., Torriani, M. and Huang, A.J., (2016). ‘Rock Climbing Injuries: Acute and Chronic Repetitive Trauma.’ </a:t>
          </a:r>
          <a:r>
            <a:rPr lang="en-GB" sz="1700" b="0" i="1" kern="1200"/>
            <a:t>Current Problems in Diagnostic Radiology</a:t>
          </a:r>
          <a:r>
            <a:rPr lang="en-GB" sz="1700" b="0" i="0" kern="1200"/>
            <a:t>, </a:t>
          </a:r>
          <a:r>
            <a:rPr lang="en-GB" sz="1700" b="0" i="1" kern="1200"/>
            <a:t>45</a:t>
          </a:r>
          <a:r>
            <a:rPr lang="en-GB" sz="1700" b="0" i="0" kern="1200"/>
            <a:t>(3), pp.205-214.</a:t>
          </a:r>
          <a:endParaRPr lang="en-US" sz="1700" kern="1200"/>
        </a:p>
      </dsp:txBody>
      <dsp:txXfrm>
        <a:off x="0" y="1107633"/>
        <a:ext cx="6900512" cy="1106957"/>
      </dsp:txXfrm>
    </dsp:sp>
    <dsp:sp modelId="{FFFCC560-A9A2-4351-BACD-F0D02C36906C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283A3-4787-4E6E-8D10-226EC5EE7A40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McDonald, J.W., Henrie, A.M., Teramoto, M., Medina, E. and Willick, S.E., (2017). ‘Descriptive epidemiology, medical evaluation, and outcomes of rock climbing injuries.’ </a:t>
          </a:r>
          <a:r>
            <a:rPr lang="en-GB" sz="1700" b="0" i="1" kern="1200"/>
            <a:t>Wilderness &amp; Environmental Medicine</a:t>
          </a:r>
          <a:r>
            <a:rPr lang="en-GB" sz="1700" b="0" i="0" kern="1200"/>
            <a:t>, </a:t>
          </a:r>
          <a:r>
            <a:rPr lang="en-GB" sz="1700" b="0" i="1" kern="1200"/>
            <a:t>28</a:t>
          </a:r>
          <a:r>
            <a:rPr lang="en-GB" sz="1700" b="0" i="0" kern="1200"/>
            <a:t>(3), pp.185-196.</a:t>
          </a:r>
          <a:endParaRPr lang="en-US" sz="1700" kern="1200"/>
        </a:p>
      </dsp:txBody>
      <dsp:txXfrm>
        <a:off x="0" y="2214591"/>
        <a:ext cx="6900512" cy="1106957"/>
      </dsp:txXfrm>
    </dsp:sp>
    <dsp:sp modelId="{D7319661-9673-49C5-A88F-5113DCF7442E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5A0A0-62B0-4D2C-BE65-A3FED9BAAF36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Mugleston, B. and McMullen, C., (2019). ‘Musculoskeletal Injuries in Climbers.’ </a:t>
          </a:r>
          <a:r>
            <a:rPr lang="en-US" sz="1700" b="0" i="1" kern="1200"/>
            <a:t>Current Physical Medicine and Rehabilitation Reports</a:t>
          </a:r>
          <a:r>
            <a:rPr lang="en-US" sz="1700" b="0" i="0" kern="1200"/>
            <a:t>, </a:t>
          </a:r>
          <a:r>
            <a:rPr lang="en-US" sz="1700" b="0" i="1" kern="1200"/>
            <a:t>7</a:t>
          </a:r>
          <a:r>
            <a:rPr lang="en-US" sz="1700" b="0" i="0" kern="1200"/>
            <a:t>(3), pp.179-185.</a:t>
          </a:r>
          <a:endParaRPr lang="en-US" sz="1700" kern="1200"/>
        </a:p>
      </dsp:txBody>
      <dsp:txXfrm>
        <a:off x="0" y="3321549"/>
        <a:ext cx="6900512" cy="1106957"/>
      </dsp:txXfrm>
    </dsp:sp>
    <dsp:sp modelId="{CD412679-CCD4-4946-BE28-3B0BB6BA539F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A168E-BDCC-4B9F-B434-D5C372197A8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Rees, J.D., Maffulli, N. and Cook, J., (2009). ‘Management of Tendinopathy.’ </a:t>
          </a:r>
          <a:r>
            <a:rPr lang="en-US" sz="1700" b="0" i="1" kern="1200"/>
            <a:t>The American Journal of Sports </a:t>
          </a:r>
          <a:r>
            <a:rPr lang="en-US" sz="1700" i="1" kern="1200"/>
            <a:t>M</a:t>
          </a:r>
          <a:r>
            <a:rPr lang="en-US" sz="1700" b="0" i="1" kern="1200"/>
            <a:t>edicine</a:t>
          </a:r>
          <a:r>
            <a:rPr lang="en-US" sz="1700" b="0" i="0" kern="1200"/>
            <a:t>, </a:t>
          </a:r>
          <a:r>
            <a:rPr lang="en-US" sz="1700" b="0" i="1" kern="1200"/>
            <a:t>37</a:t>
          </a:r>
          <a:r>
            <a:rPr lang="en-US" sz="1700" b="0" i="0" kern="1200"/>
            <a:t>(9), pp.1855-1867.</a:t>
          </a:r>
          <a:endParaRPr lang="en-US" sz="1700" kern="120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8CC99A-0717-4B4F-8106-397BC0BC946E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C0F9C-D954-434E-A4BB-3B49057F9B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12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 both.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51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Tendinopathy as described by Andres et al., 2008 and Rees et al., 2009.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13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Upper limb injuries tend to be the most common in rock climbing.</a:t>
            </a:r>
          </a:p>
          <a:p>
            <a:r>
              <a:rPr lang="en-GB" dirty="0"/>
              <a:t>Often in the long flexor tendons in the second and third fingers.</a:t>
            </a:r>
          </a:p>
          <a:p>
            <a:r>
              <a:rPr lang="en-GB" dirty="0"/>
              <a:t>Elbow pain was most common in females and third most common in males. Most likely due to common flexor-pronator origin.</a:t>
            </a:r>
          </a:p>
          <a:p>
            <a:r>
              <a:rPr lang="en-GB" dirty="0"/>
              <a:t>There is still limited research specifically on tendinopathies in rock climbers.</a:t>
            </a:r>
          </a:p>
          <a:p>
            <a:r>
              <a:rPr lang="en-GB" dirty="0"/>
              <a:t>Injuries to the finger, volar disruptions and tendon pulley.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68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824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Questionnaire will provide a description of what a tendinopathy consists of, </a:t>
            </a:r>
          </a:p>
          <a:p>
            <a:r>
              <a:rPr lang="en-GB" dirty="0"/>
              <a:t>so participants can make an accurate self diagnosis, </a:t>
            </a:r>
          </a:p>
          <a:p>
            <a:r>
              <a:rPr lang="en-GB" dirty="0"/>
              <a:t>clinical diagnosis will be included as well. </a:t>
            </a:r>
          </a:p>
          <a:p>
            <a:r>
              <a:rPr lang="en-GB" dirty="0"/>
              <a:t>Distinction between males and females, </a:t>
            </a:r>
          </a:p>
          <a:p>
            <a:r>
              <a:rPr lang="en-GB" dirty="0"/>
              <a:t>whether they engage in climbing indoor, outdoor, or both. </a:t>
            </a:r>
          </a:p>
          <a:p>
            <a:r>
              <a:rPr lang="en-GB" dirty="0"/>
              <a:t>The area concerned, how long the tendinopathy has troubled them, </a:t>
            </a:r>
          </a:p>
          <a:p>
            <a:r>
              <a:rPr lang="en-GB" dirty="0"/>
              <a:t>does it stop them climbing or other activities.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235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Making sure data is kept confidential and secure.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 identifying, personal information will be asked or recorded of the participants.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Limits- poor reporting ‘I’ll just get on with it’, incorrect diagnosis.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Encouraged to use this approach in consideration of possible lockdown/ restrictions changing over the foreseeable future.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Such as not able to conduct clinical diagnosis on participants.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C0F9C-D954-434E-A4BB-3B49057F9B0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31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4980-6498-4C9E-BEB3-B767EA7DB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42416B-DE52-4987-89E4-6FD986195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02B1D-BEB4-4F96-A920-26999E57A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C4F79-C3A5-41F6-84A5-AE2109D31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5CD3B-5675-4B6D-92FE-8090765A7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70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016C5-894E-4B53-8944-F4ED4034D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84057-9E41-48BE-B279-645B194F2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F13C9-5FE0-49AF-B17F-D7770B44A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17B12D-0C44-4016-B297-552FA7ABD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5546C-5453-4FEC-8470-F726C8BD4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292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F8306-A2E9-4598-82AC-7AC4B5FC4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FB193-AD77-402D-87CD-7E70911E4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720EC-83B9-42FC-A488-B096A2F6F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1C0F9-E535-4B4A-B876-5EA5517A8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16097-1EF8-47D8-A3E7-81E7FDF3B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771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CC53-DC8B-4712-BC2A-F80C4ACBD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0A4D3-6850-4D83-9DA0-24D5C5972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77817-1C99-4381-9FEC-C156F45C14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1D559-28A3-468E-A0D9-659B46FC6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771C0D-F8EB-45B1-93A5-E351B8379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B6FB4-5656-433E-8D4A-D42B6D6DC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604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786A1-FEA5-4B9A-A8B1-6D5C401F0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6BE528-0F9B-4833-93F1-4034F4359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4DF4E-359E-4C31-99F6-05AE19535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331A96-5A1A-4210-9E09-E84D080772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8193CF-38EA-477F-9018-2E57ED5A3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277DC2-B47F-4757-8194-940E8E8EC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5A13C7-687F-469D-A530-DAF44D143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70C3C6-ACA5-4B25-BB2B-45A8C801C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097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B1ECE-2528-428E-93CE-190AD51CF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2D6506-801D-44A3-BD24-D73848B85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303F4A-498C-42AF-BF23-AB3AD665B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DCC3C-6465-4419-A826-8891531A1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9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B14B44-7302-4785-A786-D72F519D7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4380CB-F890-44BC-8D5D-2943D5CA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FBDF3B-2037-467C-A998-96A6F9610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87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4513-65C0-432C-9455-310F5AC6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EE8EB-5732-415C-B3A0-C356D7A40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C09250-92D6-453D-8A27-9ADFC106E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AC329E-EF59-434C-A803-D53785CE9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83189E-457B-47A5-984A-6CD9F96C3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C3A9B0-134D-412B-AF3E-8B916BFBB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31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9338-8090-486C-BC73-4B99554B0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A20237-6400-489E-85B2-C609D026DB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1E55B0-ED35-4F77-B662-A4C942408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346FE2-A513-491A-9BC9-9984ECB1D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716C8-C775-4A5B-BCBD-2B43AAF7D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51193-1843-4AA1-B5DC-9226B8AEE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505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67FF2-323B-4DC3-AFEE-6168D686D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8E44E3-F607-4439-83C2-3F03A12109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A1532-748C-456C-A013-B8779AACD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D2601B-A2F8-431C-8E4C-BFF4D2FD2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952A5-E1AE-4C88-ACE7-AB21D1AF1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84809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D5E8EC-6529-4048-B4F1-35D3246CCF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3C9A34-E19F-4CDF-AA25-DCB4C01585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D80A3-54CC-40C3-ABED-E52CA4FE5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D7F77-8490-46F5-B15A-DBBF4FD6A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CF848-3FA5-41F2-93ED-864874C55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94138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963084-1E62-4F0E-A30E-2C90F887C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7BEF01-5572-422A-9FF1-94B9072541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35B13-9BCF-409F-AF46-454F1578C9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42C8E-C97E-454F-AB10-CA3D453DAC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10F15-5992-46E7-BE64-98D13E155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678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000"/>
              <a:t>Prevalence of Tendinopathy in Rock Climbers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900"/>
              <a:t>Graham Vaughan, 1902830</a:t>
            </a:r>
          </a:p>
          <a:p>
            <a:pPr algn="l">
              <a:spcAft>
                <a:spcPts val="600"/>
              </a:spcAft>
            </a:pPr>
            <a:r>
              <a:rPr lang="en-US" sz="1900"/>
              <a:t>Experimental Research in Health and Exercise,</a:t>
            </a:r>
          </a:p>
          <a:p>
            <a:pPr algn="l">
              <a:spcAft>
                <a:spcPts val="600"/>
              </a:spcAft>
            </a:pPr>
            <a:r>
              <a:rPr lang="en-US" sz="1900"/>
              <a:t>6064 </a:t>
            </a: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rock climbing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" r="3278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F6A1B-C306-490C-9511-685DBC29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Rock Climbing can be… </a:t>
            </a:r>
          </a:p>
        </p:txBody>
      </p:sp>
      <p:sp>
        <p:nvSpPr>
          <p:cNvPr id="6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5B60CCC5-6982-4FF7-B95F-8DED5B10B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numCol="1" rtlCol="0">
            <a:normAutofit/>
          </a:bodyPr>
          <a:lstStyle/>
          <a:p>
            <a:r>
              <a:rPr lang="en-US" sz="2200" dirty="0"/>
              <a:t>Indoor</a:t>
            </a:r>
          </a:p>
          <a:p>
            <a:pPr lvl="1"/>
            <a:r>
              <a:rPr lang="en-US" sz="2200" dirty="0"/>
              <a:t>Bouldering</a:t>
            </a:r>
          </a:p>
          <a:p>
            <a:pPr lvl="1"/>
            <a:r>
              <a:rPr lang="en-US" sz="2200" dirty="0"/>
              <a:t>Sport/ Lead</a:t>
            </a:r>
          </a:p>
          <a:p>
            <a:pPr lvl="1"/>
            <a:r>
              <a:rPr lang="en-US" sz="2200" dirty="0"/>
              <a:t>Top Rope</a:t>
            </a:r>
          </a:p>
          <a:p>
            <a:r>
              <a:rPr lang="en-US" sz="2200" dirty="0"/>
              <a:t>Outdoor</a:t>
            </a:r>
          </a:p>
          <a:p>
            <a:pPr lvl="1"/>
            <a:r>
              <a:rPr lang="en-US" sz="2200" dirty="0"/>
              <a:t>Mountaineering</a:t>
            </a:r>
          </a:p>
          <a:p>
            <a:pPr lvl="1"/>
            <a:r>
              <a:rPr lang="en-US" sz="2200" dirty="0"/>
              <a:t>Traditional</a:t>
            </a:r>
          </a:p>
          <a:p>
            <a:pPr lvl="1"/>
            <a:r>
              <a:rPr lang="en-US" sz="2200" dirty="0"/>
              <a:t>Also, Bouldering</a:t>
            </a:r>
          </a:p>
        </p:txBody>
      </p:sp>
      <p:pic>
        <p:nvPicPr>
          <p:cNvPr id="35" name="Content Placeholder 34" descr="A person climbing a rock wall&#10;&#10;Description automatically generated with medium confidence">
            <a:extLst>
              <a:ext uri="{FF2B5EF4-FFF2-40B4-BE49-F238E27FC236}">
                <a16:creationId xmlns:a16="http://schemas.microsoft.com/office/drawing/2014/main" id="{F169B4C0-1D1B-4D21-B398-868F728323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2033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Tendinopathy. What is it?</a:t>
            </a:r>
            <a:br>
              <a:rPr lang="en-US" sz="3600"/>
            </a:br>
            <a:r>
              <a:rPr lang="en-US" sz="3600"/>
              <a:t>Overloading? Stress?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232189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CD376-B0DB-46BB-9317-B0D156CDB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Pain In The Tendon</a:t>
            </a:r>
          </a:p>
        </p:txBody>
      </p:sp>
      <p:sp>
        <p:nvSpPr>
          <p:cNvPr id="4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791402F1-C8A2-4598-B219-2719AA115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Tendinopathy is an umbrella term used to describe painful conditions in and around tendons.</a:t>
            </a:r>
          </a:p>
          <a:p>
            <a:r>
              <a:rPr lang="en-GB" sz="2200"/>
              <a:t>Includes disorder of the tendon tissue, collagen.</a:t>
            </a:r>
          </a:p>
          <a:p>
            <a:r>
              <a:rPr lang="en-GB" sz="2200"/>
              <a:t>Usually in response to overuse, microtrauma, nonuniform stress</a:t>
            </a:r>
          </a:p>
          <a:p>
            <a:r>
              <a:rPr lang="en-GB" sz="2200"/>
              <a:t>These can be low strain, repetitive use, or</a:t>
            </a:r>
          </a:p>
          <a:p>
            <a:r>
              <a:rPr lang="en-GB" sz="2200"/>
              <a:t>High strain, overloaded </a:t>
            </a:r>
          </a:p>
          <a:p>
            <a:r>
              <a:rPr lang="en-GB" sz="2200"/>
              <a:t>Tendinopathy preferred to Tendinitis/Tendinosis as there is little to no inflammation in these conditions. </a:t>
            </a:r>
          </a:p>
          <a:p>
            <a:r>
              <a:rPr lang="en-GB" sz="2200"/>
              <a:t>(Andres et al., 2008; Rees et al., 2009)</a:t>
            </a:r>
          </a:p>
        </p:txBody>
      </p:sp>
      <p:pic>
        <p:nvPicPr>
          <p:cNvPr id="24" name="Picture 4" descr="Adhesive bandages">
            <a:extLst>
              <a:ext uri="{FF2B5EF4-FFF2-40B4-BE49-F238E27FC236}">
                <a16:creationId xmlns:a16="http://schemas.microsoft.com/office/drawing/2014/main" id="{C6A8BE50-EFF6-41B9-A715-F23C9EEC31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9" r="32715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719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ock climber scaling a rock face">
            <a:extLst>
              <a:ext uri="{FF2B5EF4-FFF2-40B4-BE49-F238E27FC236}">
                <a16:creationId xmlns:a16="http://schemas.microsoft.com/office/drawing/2014/main" id="{57B4D4AE-40E5-4B87-9C70-31333CD014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5E826-401E-4D6E-8FAD-9FE064CE1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 dirty="0"/>
              <a:t>Overview of Current Literature on Tendinopathy in Rock Climbers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1C00F07-66C5-4EAA-819F-991E63E25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5037"/>
            <a:ext cx="7475483" cy="3742762"/>
          </a:xfrm>
        </p:spPr>
        <p:txBody>
          <a:bodyPr>
            <a:noAutofit/>
          </a:bodyPr>
          <a:lstStyle/>
          <a:p>
            <a:r>
              <a:rPr lang="en-GB" sz="2000" dirty="0"/>
              <a:t>Acute tendon strain (31.9%) was most common, then </a:t>
            </a:r>
          </a:p>
          <a:p>
            <a:r>
              <a:rPr lang="en-GB" sz="2000" dirty="0"/>
              <a:t>Muscle strain (13.9%), </a:t>
            </a:r>
          </a:p>
          <a:p>
            <a:r>
              <a:rPr lang="en-GB" sz="2000" dirty="0"/>
              <a:t>Joint sprain (11.6%), followed by </a:t>
            </a:r>
          </a:p>
          <a:p>
            <a:r>
              <a:rPr lang="en-GB" sz="2000" dirty="0"/>
              <a:t>Tendinopathy (tendonitis) (11.4%). </a:t>
            </a:r>
          </a:p>
          <a:p>
            <a:r>
              <a:rPr lang="en-GB" sz="2000" dirty="0"/>
              <a:t>Brachialis tendinitis – due to movements preformed almost entirely in pronation putting most of the load on the brachialis.</a:t>
            </a:r>
          </a:p>
          <a:p>
            <a:r>
              <a:rPr lang="en-GB" sz="2000" dirty="0"/>
              <a:t>Common flexor tendinopathy (golfer’s/climber’s elbow) – Due to most holds requiring wrist and finger flexion.</a:t>
            </a:r>
          </a:p>
          <a:p>
            <a:r>
              <a:rPr lang="en-GB" sz="2000" dirty="0"/>
              <a:t>Other common sites are: fingers, shoulders (supraspinatus), and Achilles tendon. </a:t>
            </a:r>
          </a:p>
          <a:p>
            <a:r>
              <a:rPr lang="en-GB" sz="2000" dirty="0"/>
              <a:t>(Chang et al., 2015; McDonald et al., 2017; </a:t>
            </a:r>
            <a:r>
              <a:rPr lang="en-GB" sz="2000" dirty="0" err="1"/>
              <a:t>Mugleston</a:t>
            </a:r>
            <a:r>
              <a:rPr lang="en-GB" sz="2000" dirty="0"/>
              <a:t> &amp; McMullen, 2019)</a:t>
            </a:r>
          </a:p>
        </p:txBody>
      </p:sp>
    </p:spTree>
    <p:extLst>
      <p:ext uri="{BB962C8B-B14F-4D97-AF65-F5344CB8AC3E}">
        <p14:creationId xmlns:p14="http://schemas.microsoft.com/office/powerpoint/2010/main" val="2803619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656DE-276D-4758-A71D-B5AFF6206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Rationale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320D-F185-483C-9786-CAF7DCEED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Most recent studies look at musculoskeletal injuries during rock climbing.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They include acute tendon and tendon pulley injuries (mostly in the fingers).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Very few focus solely on tendinopathies.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 aim of this study is to determine the prevalence of tendinopathy, and possible risk factors, in rock climbers.</a:t>
            </a:r>
          </a:p>
        </p:txBody>
      </p:sp>
    </p:spTree>
    <p:extLst>
      <p:ext uri="{BB962C8B-B14F-4D97-AF65-F5344CB8AC3E}">
        <p14:creationId xmlns:p14="http://schemas.microsoft.com/office/powerpoint/2010/main" val="899165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5E032-B2A0-40C5-B14E-A76014C16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Methods and Design</a:t>
            </a:r>
          </a:p>
        </p:txBody>
      </p:sp>
      <p:sp>
        <p:nvSpPr>
          <p:cNvPr id="6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715E6-B25E-4C50-A6E8-561CB1FED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391156"/>
            <a:ext cx="8360664" cy="3547872"/>
          </a:xfrm>
        </p:spPr>
        <p:txBody>
          <a:bodyPr anchor="t">
            <a:noAutofit/>
          </a:bodyPr>
          <a:lstStyle/>
          <a:p>
            <a:r>
              <a:rPr lang="en-GB" sz="2200" dirty="0"/>
              <a:t>Questionnaire to determine prevalence of tendinopathies </a:t>
            </a:r>
          </a:p>
          <a:p>
            <a:r>
              <a:rPr lang="en-GB" sz="2200" dirty="0"/>
              <a:t>Are they clinically, or self diagnosed? (provided they meet criteria of condition)</a:t>
            </a:r>
          </a:p>
          <a:p>
            <a:r>
              <a:rPr lang="en-GB" sz="2200" dirty="0"/>
              <a:t>Recruitment of participants – Online distribution, social media climbing groups</a:t>
            </a:r>
          </a:p>
          <a:p>
            <a:r>
              <a:rPr lang="en-GB" sz="2200" dirty="0"/>
              <a:t>To ascertain the prevalence and whether there is a difference in injury between disciplines (indoor/outdoor/bouldering) </a:t>
            </a:r>
          </a:p>
          <a:p>
            <a:r>
              <a:rPr lang="en-GB" sz="2200" dirty="0"/>
              <a:t>Kruskal-Wallis test will be conducted with Mann-Whitney U </a:t>
            </a:r>
            <a:r>
              <a:rPr lang="en-GB" sz="2200" i="1" dirty="0"/>
              <a:t>post hoc </a:t>
            </a:r>
            <a:r>
              <a:rPr lang="en-GB" sz="2200" dirty="0"/>
              <a:t>analysis. A chi-square analysis will also be used to determine correlates or risk factors associated with tendinopathy. These analysis will be conducted using SPSS software.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5D730E89-25B8-4871-9013-8B2DEA8E78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59" y="640080"/>
            <a:ext cx="4124283" cy="402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625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F743F-D949-410B-9082-BE79D2FE4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Participants</a:t>
            </a:r>
            <a:br>
              <a:rPr lang="en-GB" sz="5200"/>
            </a:br>
            <a:r>
              <a:rPr lang="en-GB" sz="5200"/>
              <a:t>Inclusion Criteria</a:t>
            </a:r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7D2738C2-1BF3-400E-BBF3-669E5B89E0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507243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40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F647D2-DF9E-4DAF-9616-F5B90CF37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Timeline</a:t>
            </a:r>
          </a:p>
        </p:txBody>
      </p:sp>
      <p:sp>
        <p:nvSpPr>
          <p:cNvPr id="9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5" name="Content Placeholder 2">
            <a:extLst>
              <a:ext uri="{FF2B5EF4-FFF2-40B4-BE49-F238E27FC236}">
                <a16:creationId xmlns:a16="http://schemas.microsoft.com/office/drawing/2014/main" id="{9C6D8DFB-6D4D-4D32-BCB5-F645F810F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149079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493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EDF1C-7255-466A-9B14-FD0F1FAA6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Ethical Considerations and Limitations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174E1C-CB53-4270-9F44-A24BE34C3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758360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1898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36B9E-E36F-4F09-885F-E0ECDC1D0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Referrences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FF7EAD-CE4A-487C-9559-A531FC6D38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09600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80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957</TotalTime>
  <Words>965</Words>
  <Application>Microsoft Office PowerPoint</Application>
  <PresentationFormat>Widescreen</PresentationFormat>
  <Paragraphs>102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Prevalence of Tendinopathy in Rock Climbers</vt:lpstr>
      <vt:lpstr>Rock Climbing can be… </vt:lpstr>
      <vt:lpstr>Tendinopathy. What is it? Overloading? Stress?</vt:lpstr>
      <vt:lpstr>Pain In The Tendon</vt:lpstr>
      <vt:lpstr>Overview of Current Literature on Tendinopathy in Rock Climbers</vt:lpstr>
      <vt:lpstr>Rationale</vt:lpstr>
      <vt:lpstr>Methods and Design</vt:lpstr>
      <vt:lpstr>Participants Inclusion Criteria</vt:lpstr>
      <vt:lpstr>Timeline</vt:lpstr>
      <vt:lpstr>Ethical Considerations and Limitations</vt:lpstr>
      <vt:lpstr>Referrences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Maybe Plyometric stuff</dc:title>
  <dc:creator>Graham Alexander Vaughan (1902830)</dc:creator>
  <cp:lastModifiedBy>Graham Alexander Vaughan (1902830)</cp:lastModifiedBy>
  <cp:revision>1</cp:revision>
  <dcterms:created xsi:type="dcterms:W3CDTF">2021-10-20T15:54:55Z</dcterms:created>
  <dcterms:modified xsi:type="dcterms:W3CDTF">2021-11-15T17:33:51Z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