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36B03-848C-4D17-A9BB-488EFFA44DA6}" v="253" dt="2022-03-14T10:12:22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6" d="100"/>
          <a:sy n="96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Ekram Hossain (2019611)" userId="0b45612d-16b3-4635-9e41-7ffd99704586" providerId="ADAL" clId="{7E736B03-848C-4D17-A9BB-488EFFA44DA6}"/>
    <pc:docChg chg="undo custSel addSld delSld modSld">
      <pc:chgData name="Mohammad Ekram Hossain (2019611)" userId="0b45612d-16b3-4635-9e41-7ffd99704586" providerId="ADAL" clId="{7E736B03-848C-4D17-A9BB-488EFFA44DA6}" dt="2022-03-14T10:13:36.224" v="776" actId="27636"/>
      <pc:docMkLst>
        <pc:docMk/>
      </pc:docMkLst>
      <pc:sldChg chg="addSp delSp modSp mod setBg">
        <pc:chgData name="Mohammad Ekram Hossain (2019611)" userId="0b45612d-16b3-4635-9e41-7ffd99704586" providerId="ADAL" clId="{7E736B03-848C-4D17-A9BB-488EFFA44DA6}" dt="2022-03-14T10:12:22.947" v="735"/>
        <pc:sldMkLst>
          <pc:docMk/>
          <pc:sldMk cId="1789465171" sldId="256"/>
        </pc:sldMkLst>
        <pc:spChg chg="mod">
          <ac:chgData name="Mohammad Ekram Hossain (2019611)" userId="0b45612d-16b3-4635-9e41-7ffd99704586" providerId="ADAL" clId="{7E736B03-848C-4D17-A9BB-488EFFA44DA6}" dt="2022-03-14T10:12:22.947" v="735"/>
          <ac:spMkLst>
            <pc:docMk/>
            <pc:sldMk cId="1789465171" sldId="256"/>
            <ac:spMk id="2" creationId="{75BC0F46-C667-4AB0-8A57-40DF32683B6D}"/>
          </ac:spMkLst>
        </pc:spChg>
        <pc:spChg chg="mod">
          <ac:chgData name="Mohammad Ekram Hossain (2019611)" userId="0b45612d-16b3-4635-9e41-7ffd99704586" providerId="ADAL" clId="{7E736B03-848C-4D17-A9BB-488EFFA44DA6}" dt="2022-03-14T10:12:22.947" v="735"/>
          <ac:spMkLst>
            <pc:docMk/>
            <pc:sldMk cId="1789465171" sldId="256"/>
            <ac:spMk id="3" creationId="{EECBF88E-0D1F-4779-A60E-2E21E0530625}"/>
          </ac:spMkLst>
        </pc:spChg>
        <pc:spChg chg="add del">
          <ac:chgData name="Mohammad Ekram Hossain (2019611)" userId="0b45612d-16b3-4635-9e41-7ffd99704586" providerId="ADAL" clId="{7E736B03-848C-4D17-A9BB-488EFFA44DA6}" dt="2022-03-14T09:14:56.209" v="89" actId="26606"/>
          <ac:spMkLst>
            <pc:docMk/>
            <pc:sldMk cId="1789465171" sldId="256"/>
            <ac:spMk id="9" creationId="{C1DD1A8A-57D5-4A81-AD04-532B043C5611}"/>
          </ac:spMkLst>
        </pc:spChg>
        <pc:spChg chg="add del">
          <ac:chgData name="Mohammad Ekram Hossain (2019611)" userId="0b45612d-16b3-4635-9e41-7ffd99704586" providerId="ADAL" clId="{7E736B03-848C-4D17-A9BB-488EFFA44DA6}" dt="2022-03-14T09:14:56.209" v="89" actId="26606"/>
          <ac:spMkLst>
            <pc:docMk/>
            <pc:sldMk cId="1789465171" sldId="256"/>
            <ac:spMk id="11" creationId="{007891EC-4501-44ED-A8C8-B11B6DB767AB}"/>
          </ac:spMkLst>
        </pc:spChg>
        <pc:picChg chg="add del">
          <ac:chgData name="Mohammad Ekram Hossain (2019611)" userId="0b45612d-16b3-4635-9e41-7ffd99704586" providerId="ADAL" clId="{7E736B03-848C-4D17-A9BB-488EFFA44DA6}" dt="2022-03-14T09:14:56.209" v="89" actId="26606"/>
          <ac:picMkLst>
            <pc:docMk/>
            <pc:sldMk cId="1789465171" sldId="256"/>
            <ac:picMk id="5" creationId="{04879A5D-4474-352A-7D17-4AEE02C98302}"/>
          </ac:picMkLst>
        </pc:picChg>
      </pc:sldChg>
      <pc:sldChg chg="addSp delSp modSp new del mod setBg modAnim">
        <pc:chgData name="Mohammad Ekram Hossain (2019611)" userId="0b45612d-16b3-4635-9e41-7ffd99704586" providerId="ADAL" clId="{7E736B03-848C-4D17-A9BB-488EFFA44DA6}" dt="2022-03-14T09:39:35.323" v="200" actId="2696"/>
        <pc:sldMkLst>
          <pc:docMk/>
          <pc:sldMk cId="2110915164" sldId="257"/>
        </pc:sldMkLst>
        <pc:spChg chg="mod">
          <ac:chgData name="Mohammad Ekram Hossain (2019611)" userId="0b45612d-16b3-4635-9e41-7ffd99704586" providerId="ADAL" clId="{7E736B03-848C-4D17-A9BB-488EFFA44DA6}" dt="2022-03-14T09:15:00.002" v="90" actId="26606"/>
          <ac:spMkLst>
            <pc:docMk/>
            <pc:sldMk cId="2110915164" sldId="257"/>
            <ac:spMk id="2" creationId="{C42B715F-596B-4A75-9A7C-A20D2ED5C8A3}"/>
          </ac:spMkLst>
        </pc:spChg>
        <pc:spChg chg="add del">
          <ac:chgData name="Mohammad Ekram Hossain (2019611)" userId="0b45612d-16b3-4635-9e41-7ffd99704586" providerId="ADAL" clId="{7E736B03-848C-4D17-A9BB-488EFFA44DA6}" dt="2022-03-14T09:32:16.984" v="98" actId="931"/>
          <ac:spMkLst>
            <pc:docMk/>
            <pc:sldMk cId="2110915164" sldId="257"/>
            <ac:spMk id="3" creationId="{DCB30AD1-2744-4E11-BA8F-44B1C2188EF6}"/>
          </ac:spMkLst>
        </pc:spChg>
        <pc:spChg chg="add mod">
          <ac:chgData name="Mohammad Ekram Hossain (2019611)" userId="0b45612d-16b3-4635-9e41-7ffd99704586" providerId="ADAL" clId="{7E736B03-848C-4D17-A9BB-488EFFA44DA6}" dt="2022-03-14T09:39:00.749" v="198" actId="1076"/>
          <ac:spMkLst>
            <pc:docMk/>
            <pc:sldMk cId="2110915164" sldId="257"/>
            <ac:spMk id="4" creationId="{AE123BC3-E1BA-406A-94F5-727E4F6A1A35}"/>
          </ac:spMkLst>
        </pc:spChg>
        <pc:spChg chg="add del">
          <ac:chgData name="Mohammad Ekram Hossain (2019611)" userId="0b45612d-16b3-4635-9e41-7ffd99704586" providerId="ADAL" clId="{7E736B03-848C-4D17-A9BB-488EFFA44DA6}" dt="2022-03-14T09:15:00.002" v="90" actId="26606"/>
          <ac:spMkLst>
            <pc:docMk/>
            <pc:sldMk cId="2110915164" sldId="257"/>
            <ac:spMk id="9" creationId="{C1DD1A8A-57D5-4A81-AD04-532B043C5611}"/>
          </ac:spMkLst>
        </pc:spChg>
        <pc:spChg chg="add del">
          <ac:chgData name="Mohammad Ekram Hossain (2019611)" userId="0b45612d-16b3-4635-9e41-7ffd99704586" providerId="ADAL" clId="{7E736B03-848C-4D17-A9BB-488EFFA44DA6}" dt="2022-03-14T09:15:00.002" v="90" actId="26606"/>
          <ac:spMkLst>
            <pc:docMk/>
            <pc:sldMk cId="2110915164" sldId="257"/>
            <ac:spMk id="11" creationId="{007891EC-4501-44ED-A8C8-B11B6DB767AB}"/>
          </ac:spMkLst>
        </pc:spChg>
        <pc:spChg chg="add mod">
          <ac:chgData name="Mohammad Ekram Hossain (2019611)" userId="0b45612d-16b3-4635-9e41-7ffd99704586" providerId="ADAL" clId="{7E736B03-848C-4D17-A9BB-488EFFA44DA6}" dt="2022-03-14T09:39:11.578" v="199" actId="478"/>
          <ac:spMkLst>
            <pc:docMk/>
            <pc:sldMk cId="2110915164" sldId="257"/>
            <ac:spMk id="18" creationId="{1ECC3736-239D-44A3-ADED-97530AED7FB9}"/>
          </ac:spMkLst>
        </pc:spChg>
        <pc:picChg chg="add del">
          <ac:chgData name="Mohammad Ekram Hossain (2019611)" userId="0b45612d-16b3-4635-9e41-7ffd99704586" providerId="ADAL" clId="{7E736B03-848C-4D17-A9BB-488EFFA44DA6}" dt="2022-03-14T09:15:00.002" v="90" actId="26606"/>
          <ac:picMkLst>
            <pc:docMk/>
            <pc:sldMk cId="2110915164" sldId="257"/>
            <ac:picMk id="5" creationId="{5941881E-4DDF-D29E-26D2-58A26821DD98}"/>
          </ac:picMkLst>
        </pc:picChg>
        <pc:picChg chg="add del mod">
          <ac:chgData name="Mohammad Ekram Hossain (2019611)" userId="0b45612d-16b3-4635-9e41-7ffd99704586" providerId="ADAL" clId="{7E736B03-848C-4D17-A9BB-488EFFA44DA6}" dt="2022-03-14T09:39:11.578" v="199" actId="478"/>
          <ac:picMkLst>
            <pc:docMk/>
            <pc:sldMk cId="2110915164" sldId="257"/>
            <ac:picMk id="7" creationId="{E32E6753-0E07-4E17-BCC0-B9AEADAA4F0E}"/>
          </ac:picMkLst>
        </pc:picChg>
        <pc:inkChg chg="add del">
          <ac:chgData name="Mohammad Ekram Hossain (2019611)" userId="0b45612d-16b3-4635-9e41-7ffd99704586" providerId="ADAL" clId="{7E736B03-848C-4D17-A9BB-488EFFA44DA6}" dt="2022-03-14T09:34:09.279" v="122" actId="9405"/>
          <ac:inkMkLst>
            <pc:docMk/>
            <pc:sldMk cId="2110915164" sldId="257"/>
            <ac:inkMk id="8" creationId="{BA0359AB-040F-471D-9EAD-6D9A693AB24D}"/>
          </ac:inkMkLst>
        </pc:inkChg>
        <pc:inkChg chg="add del">
          <ac:chgData name="Mohammad Ekram Hossain (2019611)" userId="0b45612d-16b3-4635-9e41-7ffd99704586" providerId="ADAL" clId="{7E736B03-848C-4D17-A9BB-488EFFA44DA6}" dt="2022-03-14T09:34:08.983" v="121" actId="9405"/>
          <ac:inkMkLst>
            <pc:docMk/>
            <pc:sldMk cId="2110915164" sldId="257"/>
            <ac:inkMk id="10" creationId="{4B1BC32C-0C1D-4A39-9D93-896AA5AE2277}"/>
          </ac:inkMkLst>
        </pc:inkChg>
        <pc:inkChg chg="add del">
          <ac:chgData name="Mohammad Ekram Hossain (2019611)" userId="0b45612d-16b3-4635-9e41-7ffd99704586" providerId="ADAL" clId="{7E736B03-848C-4D17-A9BB-488EFFA44DA6}" dt="2022-03-14T09:34:08.561" v="120" actId="9405"/>
          <ac:inkMkLst>
            <pc:docMk/>
            <pc:sldMk cId="2110915164" sldId="257"/>
            <ac:inkMk id="12" creationId="{196A178D-5985-4323-A130-47FD2CC3575D}"/>
          </ac:inkMkLst>
        </pc:inkChg>
        <pc:inkChg chg="add del">
          <ac:chgData name="Mohammad Ekram Hossain (2019611)" userId="0b45612d-16b3-4635-9e41-7ffd99704586" providerId="ADAL" clId="{7E736B03-848C-4D17-A9BB-488EFFA44DA6}" dt="2022-03-14T09:34:07.927" v="119" actId="9405"/>
          <ac:inkMkLst>
            <pc:docMk/>
            <pc:sldMk cId="2110915164" sldId="257"/>
            <ac:inkMk id="13" creationId="{A894335D-2653-486C-9480-A03DF52D225A}"/>
          </ac:inkMkLst>
        </pc:inkChg>
        <pc:inkChg chg="add del">
          <ac:chgData name="Mohammad Ekram Hossain (2019611)" userId="0b45612d-16b3-4635-9e41-7ffd99704586" providerId="ADAL" clId="{7E736B03-848C-4D17-A9BB-488EFFA44DA6}" dt="2022-03-14T09:34:07.476" v="118" actId="9405"/>
          <ac:inkMkLst>
            <pc:docMk/>
            <pc:sldMk cId="2110915164" sldId="257"/>
            <ac:inkMk id="14" creationId="{B34D96D3-F4BE-4C59-AD54-EB9AF36D3D14}"/>
          </ac:inkMkLst>
        </pc:inkChg>
        <pc:inkChg chg="add del">
          <ac:chgData name="Mohammad Ekram Hossain (2019611)" userId="0b45612d-16b3-4635-9e41-7ffd99704586" providerId="ADAL" clId="{7E736B03-848C-4D17-A9BB-488EFFA44DA6}" dt="2022-03-14T09:34:06.958" v="117" actId="9405"/>
          <ac:inkMkLst>
            <pc:docMk/>
            <pc:sldMk cId="2110915164" sldId="257"/>
            <ac:inkMk id="15" creationId="{C2C6671A-427F-486B-8F0A-228844F1BDF8}"/>
          </ac:inkMkLst>
        </pc:inkChg>
        <pc:inkChg chg="add del">
          <ac:chgData name="Mohammad Ekram Hossain (2019611)" userId="0b45612d-16b3-4635-9e41-7ffd99704586" providerId="ADAL" clId="{7E736B03-848C-4D17-A9BB-488EFFA44DA6}" dt="2022-03-14T09:34:23.980" v="126" actId="9405"/>
          <ac:inkMkLst>
            <pc:docMk/>
            <pc:sldMk cId="2110915164" sldId="257"/>
            <ac:inkMk id="16" creationId="{33107CC4-10AF-4592-8118-335A1FEAD62F}"/>
          </ac:inkMkLst>
        </pc:inkChg>
      </pc:sldChg>
      <pc:sldChg chg="addSp delSp modSp new mod modTransition setBg">
        <pc:chgData name="Mohammad Ekram Hossain (2019611)" userId="0b45612d-16b3-4635-9e41-7ffd99704586" providerId="ADAL" clId="{7E736B03-848C-4D17-A9BB-488EFFA44DA6}" dt="2022-03-14T10:13:36.224" v="776" actId="27636"/>
        <pc:sldMkLst>
          <pc:docMk/>
          <pc:sldMk cId="3544679545" sldId="257"/>
        </pc:sldMkLst>
        <pc:spChg chg="mod">
          <ac:chgData name="Mohammad Ekram Hossain (2019611)" userId="0b45612d-16b3-4635-9e41-7ffd99704586" providerId="ADAL" clId="{7E736B03-848C-4D17-A9BB-488EFFA44DA6}" dt="2022-03-14T10:13:36.224" v="776" actId="27636"/>
          <ac:spMkLst>
            <pc:docMk/>
            <pc:sldMk cId="3544679545" sldId="257"/>
            <ac:spMk id="2" creationId="{C63B17EF-F5AD-4112-A4DB-3A9E58305CDB}"/>
          </ac:spMkLst>
        </pc:spChg>
        <pc:spChg chg="del">
          <ac:chgData name="Mohammad Ekram Hossain (2019611)" userId="0b45612d-16b3-4635-9e41-7ffd99704586" providerId="ADAL" clId="{7E736B03-848C-4D17-A9BB-488EFFA44DA6}" dt="2022-03-14T09:43:45.731" v="527" actId="931"/>
          <ac:spMkLst>
            <pc:docMk/>
            <pc:sldMk cId="3544679545" sldId="257"/>
            <ac:spMk id="3" creationId="{C73D9770-A7BF-4F84-9C85-12DF82B82D08}"/>
          </ac:spMkLst>
        </pc:spChg>
        <pc:spChg chg="add del mod">
          <ac:chgData name="Mohammad Ekram Hossain (2019611)" userId="0b45612d-16b3-4635-9e41-7ffd99704586" providerId="ADAL" clId="{7E736B03-848C-4D17-A9BB-488EFFA44DA6}" dt="2022-03-14T10:04:34.749" v="671" actId="478"/>
          <ac:spMkLst>
            <pc:docMk/>
            <pc:sldMk cId="3544679545" sldId="257"/>
            <ac:spMk id="166" creationId="{43A51CDF-1E94-4357-A5CD-58946CD6F94A}"/>
          </ac:spMkLst>
        </pc:spChg>
        <pc:spChg chg="add mod">
          <ac:chgData name="Mohammad Ekram Hossain (2019611)" userId="0b45612d-16b3-4635-9e41-7ffd99704586" providerId="ADAL" clId="{7E736B03-848C-4D17-A9BB-488EFFA44DA6}" dt="2022-03-14T10:11:55.092" v="733" actId="1076"/>
          <ac:spMkLst>
            <pc:docMk/>
            <pc:sldMk cId="3544679545" sldId="257"/>
            <ac:spMk id="172" creationId="{6AECB280-7B03-4CD6-836F-C359F2259BAB}"/>
          </ac:spMkLst>
        </pc:spChg>
        <pc:spChg chg="add del mod">
          <ac:chgData name="Mohammad Ekram Hossain (2019611)" userId="0b45612d-16b3-4635-9e41-7ffd99704586" providerId="ADAL" clId="{7E736B03-848C-4D17-A9BB-488EFFA44DA6}" dt="2022-03-14T10:06:58.253" v="685" actId="478"/>
          <ac:spMkLst>
            <pc:docMk/>
            <pc:sldMk cId="3544679545" sldId="257"/>
            <ac:spMk id="173" creationId="{FD285260-66D6-4108-8159-1064F675F604}"/>
          </ac:spMkLst>
        </pc:spChg>
        <pc:spChg chg="add mod">
          <ac:chgData name="Mohammad Ekram Hossain (2019611)" userId="0b45612d-16b3-4635-9e41-7ffd99704586" providerId="ADAL" clId="{7E736B03-848C-4D17-A9BB-488EFFA44DA6}" dt="2022-03-14T10:11:59.187" v="734" actId="1076"/>
          <ac:spMkLst>
            <pc:docMk/>
            <pc:sldMk cId="3544679545" sldId="257"/>
            <ac:spMk id="174" creationId="{AA16E3DC-5922-45F9-B7DD-59832ED3F20B}"/>
          </ac:spMkLst>
        </pc:spChg>
        <pc:grpChg chg="del mod">
          <ac:chgData name="Mohammad Ekram Hossain (2019611)" userId="0b45612d-16b3-4635-9e41-7ffd99704586" providerId="ADAL" clId="{7E736B03-848C-4D17-A9BB-488EFFA44DA6}" dt="2022-03-14T09:40:41.881" v="223"/>
          <ac:grpSpMkLst>
            <pc:docMk/>
            <pc:sldMk cId="3544679545" sldId="257"/>
            <ac:grpSpMk id="15" creationId="{8ADACFDB-2EBE-4B58-B802-3546238BA468}"/>
          </ac:grpSpMkLst>
        </pc:grpChg>
        <pc:grpChg chg="del mod">
          <ac:chgData name="Mohammad Ekram Hossain (2019611)" userId="0b45612d-16b3-4635-9e41-7ffd99704586" providerId="ADAL" clId="{7E736B03-848C-4D17-A9BB-488EFFA44DA6}" dt="2022-03-14T09:40:46.102" v="228"/>
          <ac:grpSpMkLst>
            <pc:docMk/>
            <pc:sldMk cId="3544679545" sldId="257"/>
            <ac:grpSpMk id="17" creationId="{B593ED27-A833-4518-A1D8-956445356B3F}"/>
          </ac:grpSpMkLst>
        </pc:grpChg>
        <pc:grpChg chg="del mod">
          <ac:chgData name="Mohammad Ekram Hossain (2019611)" userId="0b45612d-16b3-4635-9e41-7ffd99704586" providerId="ADAL" clId="{7E736B03-848C-4D17-A9BB-488EFFA44DA6}" dt="2022-03-14T09:40:47.063" v="230"/>
          <ac:grpSpMkLst>
            <pc:docMk/>
            <pc:sldMk cId="3544679545" sldId="257"/>
            <ac:grpSpMk id="22" creationId="{F715F269-747A-4CBE-9D5A-20CEDB0E4738}"/>
          </ac:grpSpMkLst>
        </pc:grpChg>
        <pc:grpChg chg="del mod">
          <ac:chgData name="Mohammad Ekram Hossain (2019611)" userId="0b45612d-16b3-4635-9e41-7ffd99704586" providerId="ADAL" clId="{7E736B03-848C-4D17-A9BB-488EFFA44DA6}" dt="2022-03-14T09:40:51.563" v="235"/>
          <ac:grpSpMkLst>
            <pc:docMk/>
            <pc:sldMk cId="3544679545" sldId="257"/>
            <ac:grpSpMk id="24" creationId="{82E9435A-E833-45DD-93B3-DAFD2C8936C2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01.075" v="246"/>
          <ac:grpSpMkLst>
            <pc:docMk/>
            <pc:sldMk cId="3544679545" sldId="257"/>
            <ac:grpSpMk id="29" creationId="{C62C13CE-9A54-495D-B363-BF89743EE1C9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03.151" v="249"/>
          <ac:grpSpMkLst>
            <pc:docMk/>
            <pc:sldMk cId="3544679545" sldId="257"/>
            <ac:grpSpMk id="40" creationId="{9D08F641-FB2D-4774-8B89-0260FE5C3B85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06.602" v="253"/>
          <ac:grpSpMkLst>
            <pc:docMk/>
            <pc:sldMk cId="3544679545" sldId="257"/>
            <ac:grpSpMk id="43" creationId="{948AE2C2-833C-421B-AA8F-AFED0D665CDA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07.610" v="255"/>
          <ac:grpSpMkLst>
            <pc:docMk/>
            <pc:sldMk cId="3544679545" sldId="257"/>
            <ac:grpSpMk id="47" creationId="{8A25FF39-A334-4F1B-8DF0-14DB947B412C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11.523" v="260"/>
          <ac:grpSpMkLst>
            <pc:docMk/>
            <pc:sldMk cId="3544679545" sldId="257"/>
            <ac:grpSpMk id="49" creationId="{8D48476F-F780-4514-BD9B-C17F5344EAE7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16.183" v="266"/>
          <ac:grpSpMkLst>
            <pc:docMk/>
            <pc:sldMk cId="3544679545" sldId="257"/>
            <ac:grpSpMk id="54" creationId="{FD83E32A-F383-4657-A44A-4EBA5FBCF270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36.835" v="307"/>
          <ac:grpSpMkLst>
            <pc:docMk/>
            <pc:sldMk cId="3544679545" sldId="257"/>
            <ac:grpSpMk id="60" creationId="{D450FF6B-42E3-4511-83FA-E8A799266737}"/>
          </ac:grpSpMkLst>
        </pc:grpChg>
        <pc:grpChg chg="del mod">
          <ac:chgData name="Mohammad Ekram Hossain (2019611)" userId="0b45612d-16b3-4635-9e41-7ffd99704586" providerId="ADAL" clId="{7E736B03-848C-4D17-A9BB-488EFFA44DA6}" dt="2022-03-14T09:41:55.769" v="344"/>
          <ac:grpSpMkLst>
            <pc:docMk/>
            <pc:sldMk cId="3544679545" sldId="257"/>
            <ac:grpSpMk id="101" creationId="{645255CB-F00E-4E18-94CF-4D41FF1B6EB3}"/>
          </ac:grpSpMkLst>
        </pc:grpChg>
        <pc:grpChg chg="del mod">
          <ac:chgData name="Mohammad Ekram Hossain (2019611)" userId="0b45612d-16b3-4635-9e41-7ffd99704586" providerId="ADAL" clId="{7E736B03-848C-4D17-A9BB-488EFFA44DA6}" dt="2022-03-14T09:42:02.745" v="363"/>
          <ac:grpSpMkLst>
            <pc:docMk/>
            <pc:sldMk cId="3544679545" sldId="257"/>
            <ac:grpSpMk id="138" creationId="{F54C280A-299D-4AAE-BFA0-2178F61B9782}"/>
          </ac:grpSpMkLst>
        </pc:grpChg>
        <pc:grpChg chg="del mod">
          <ac:chgData name="Mohammad Ekram Hossain (2019611)" userId="0b45612d-16b3-4635-9e41-7ffd99704586" providerId="ADAL" clId="{7E736B03-848C-4D17-A9BB-488EFFA44DA6}" dt="2022-03-14T09:42:06.592" v="366"/>
          <ac:grpSpMkLst>
            <pc:docMk/>
            <pc:sldMk cId="3544679545" sldId="257"/>
            <ac:grpSpMk id="157" creationId="{FE68D03D-5285-434F-A73C-C88BF2CF01EE}"/>
          </ac:grpSpMkLst>
        </pc:grpChg>
        <pc:grpChg chg="del mod">
          <ac:chgData name="Mohammad Ekram Hossain (2019611)" userId="0b45612d-16b3-4635-9e41-7ffd99704586" providerId="ADAL" clId="{7E736B03-848C-4D17-A9BB-488EFFA44DA6}" dt="2022-03-14T09:42:55.331" v="525"/>
          <ac:grpSpMkLst>
            <pc:docMk/>
            <pc:sldMk cId="3544679545" sldId="257"/>
            <ac:grpSpMk id="160" creationId="{3BA9ED50-B0C2-440C-B222-2B4EB7BAF698}"/>
          </ac:grpSpMkLst>
        </pc:grpChg>
        <pc:graphicFrameChg chg="add del mod modGraphic">
          <ac:chgData name="Mohammad Ekram Hossain (2019611)" userId="0b45612d-16b3-4635-9e41-7ffd99704586" providerId="ADAL" clId="{7E736B03-848C-4D17-A9BB-488EFFA44DA6}" dt="2022-03-14T09:57:41.007" v="610" actId="931"/>
          <ac:graphicFrameMkLst>
            <pc:docMk/>
            <pc:sldMk cId="3544679545" sldId="257"/>
            <ac:graphicFrameMk id="169" creationId="{0520DA42-3201-4BFB-BAC2-CC4913E46C9F}"/>
          </ac:graphicFrameMkLst>
        </pc:graphicFrameChg>
        <pc:picChg chg="add mod">
          <ac:chgData name="Mohammad Ekram Hossain (2019611)" userId="0b45612d-16b3-4635-9e41-7ffd99704586" providerId="ADAL" clId="{7E736B03-848C-4D17-A9BB-488EFFA44DA6}" dt="2022-03-14T10:07:28.038" v="693" actId="1076"/>
          <ac:picMkLst>
            <pc:docMk/>
            <pc:sldMk cId="3544679545" sldId="257"/>
            <ac:picMk id="165" creationId="{282BCFAA-9E6B-4140-80B2-42B9586C20B7}"/>
          </ac:picMkLst>
        </pc:picChg>
        <pc:picChg chg="add del mod">
          <ac:chgData name="Mohammad Ekram Hossain (2019611)" userId="0b45612d-16b3-4635-9e41-7ffd99704586" providerId="ADAL" clId="{7E736B03-848C-4D17-A9BB-488EFFA44DA6}" dt="2022-03-14T09:57:42.913" v="615" actId="931"/>
          <ac:picMkLst>
            <pc:docMk/>
            <pc:sldMk cId="3544679545" sldId="257"/>
            <ac:picMk id="168" creationId="{0A3D7082-8BCA-4ED4-BC54-939CB25AC722}"/>
          </ac:picMkLst>
        </pc:picChg>
        <pc:picChg chg="add del mod">
          <ac:chgData name="Mohammad Ekram Hossain (2019611)" userId="0b45612d-16b3-4635-9e41-7ffd99704586" providerId="ADAL" clId="{7E736B03-848C-4D17-A9BB-488EFFA44DA6}" dt="2022-03-14T10:04:23.077" v="670" actId="478"/>
          <ac:picMkLst>
            <pc:docMk/>
            <pc:sldMk cId="3544679545" sldId="257"/>
            <ac:picMk id="171" creationId="{3341A170-CCA0-458E-A193-1ABD13FDFCC4}"/>
          </ac:picMkLst>
        </pc:picChg>
        <pc:inkChg chg="add del">
          <ac:chgData name="Mohammad Ekram Hossain (2019611)" userId="0b45612d-16b3-4635-9e41-7ffd99704586" providerId="ADAL" clId="{7E736B03-848C-4D17-A9BB-488EFFA44DA6}" dt="2022-03-14T09:40:17.873" v="217" actId="9405"/>
          <ac:inkMkLst>
            <pc:docMk/>
            <pc:sldMk cId="3544679545" sldId="257"/>
            <ac:inkMk id="4" creationId="{E18DD91B-1B36-41F3-89DB-3FDBAF7E104E}"/>
          </ac:inkMkLst>
        </pc:inkChg>
        <pc:inkChg chg="add del">
          <ac:chgData name="Mohammad Ekram Hossain (2019611)" userId="0b45612d-16b3-4635-9e41-7ffd99704586" providerId="ADAL" clId="{7E736B03-848C-4D17-A9BB-488EFFA44DA6}" dt="2022-03-14T09:40:17.322" v="216" actId="9405"/>
          <ac:inkMkLst>
            <pc:docMk/>
            <pc:sldMk cId="3544679545" sldId="257"/>
            <ac:inkMk id="5" creationId="{15694330-6691-4A6D-BBCA-D07E26A8C6A7}"/>
          </ac:inkMkLst>
        </pc:inkChg>
        <pc:inkChg chg="add del">
          <ac:chgData name="Mohammad Ekram Hossain (2019611)" userId="0b45612d-16b3-4635-9e41-7ffd99704586" providerId="ADAL" clId="{7E736B03-848C-4D17-A9BB-488EFFA44DA6}" dt="2022-03-14T09:40:17.115" v="215" actId="9405"/>
          <ac:inkMkLst>
            <pc:docMk/>
            <pc:sldMk cId="3544679545" sldId="257"/>
            <ac:inkMk id="6" creationId="{2C7CAFE4-8E1A-42B6-8E55-BFD42CAE3463}"/>
          </ac:inkMkLst>
        </pc:inkChg>
        <pc:inkChg chg="add del">
          <ac:chgData name="Mohammad Ekram Hossain (2019611)" userId="0b45612d-16b3-4635-9e41-7ffd99704586" providerId="ADAL" clId="{7E736B03-848C-4D17-A9BB-488EFFA44DA6}" dt="2022-03-14T09:40:16.921" v="214" actId="9405"/>
          <ac:inkMkLst>
            <pc:docMk/>
            <pc:sldMk cId="3544679545" sldId="257"/>
            <ac:inkMk id="7" creationId="{4751A271-7542-4045-88BC-ED354C95370B}"/>
          </ac:inkMkLst>
        </pc:inkChg>
        <pc:inkChg chg="add del">
          <ac:chgData name="Mohammad Ekram Hossain (2019611)" userId="0b45612d-16b3-4635-9e41-7ffd99704586" providerId="ADAL" clId="{7E736B03-848C-4D17-A9BB-488EFFA44DA6}" dt="2022-03-14T09:40:16.705" v="213" actId="9405"/>
          <ac:inkMkLst>
            <pc:docMk/>
            <pc:sldMk cId="3544679545" sldId="257"/>
            <ac:inkMk id="8" creationId="{BEF31A13-45BE-4D5F-9449-A6CB55E5AE39}"/>
          </ac:inkMkLst>
        </pc:inkChg>
        <pc:inkChg chg="add del">
          <ac:chgData name="Mohammad Ekram Hossain (2019611)" userId="0b45612d-16b3-4635-9e41-7ffd99704586" providerId="ADAL" clId="{7E736B03-848C-4D17-A9BB-488EFFA44DA6}" dt="2022-03-14T09:40:16.499" v="212" actId="9405"/>
          <ac:inkMkLst>
            <pc:docMk/>
            <pc:sldMk cId="3544679545" sldId="257"/>
            <ac:inkMk id="9" creationId="{FA5D8D57-E29C-443A-8644-A02FB5445DB1}"/>
          </ac:inkMkLst>
        </pc:inkChg>
        <pc:inkChg chg="add del">
          <ac:chgData name="Mohammad Ekram Hossain (2019611)" userId="0b45612d-16b3-4635-9e41-7ffd99704586" providerId="ADAL" clId="{7E736B03-848C-4D17-A9BB-488EFFA44DA6}" dt="2022-03-14T09:40:16.205" v="211" actId="9405"/>
          <ac:inkMkLst>
            <pc:docMk/>
            <pc:sldMk cId="3544679545" sldId="257"/>
            <ac:inkMk id="10" creationId="{0F892B61-2742-4CD2-8444-1C5957051412}"/>
          </ac:inkMkLst>
        </pc:inkChg>
        <pc:inkChg chg="add del">
          <ac:chgData name="Mohammad Ekram Hossain (2019611)" userId="0b45612d-16b3-4635-9e41-7ffd99704586" providerId="ADAL" clId="{7E736B03-848C-4D17-A9BB-488EFFA44DA6}" dt="2022-03-14T09:40:15.725" v="210" actId="9405"/>
          <ac:inkMkLst>
            <pc:docMk/>
            <pc:sldMk cId="3544679545" sldId="257"/>
            <ac:inkMk id="11" creationId="{282879E7-3AF2-46EE-8BD4-282086CB889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5"/>
          <ac:inkMkLst>
            <pc:docMk/>
            <pc:sldMk cId="3544679545" sldId="257"/>
            <ac:inkMk id="12" creationId="{0BCFEABB-0B87-4DAB-BDC7-B90C04A971B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4.966" v="397"/>
          <ac:inkMkLst>
            <pc:docMk/>
            <pc:sldMk cId="3544679545" sldId="257"/>
            <ac:inkMk id="13" creationId="{342855D8-11B9-4104-BF32-520B678A047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439" v="399"/>
          <ac:inkMkLst>
            <pc:docMk/>
            <pc:sldMk cId="3544679545" sldId="257"/>
            <ac:inkMk id="14" creationId="{9E0C0617-798E-45CA-A56B-9CD460BAC680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680" v="400"/>
          <ac:inkMkLst>
            <pc:docMk/>
            <pc:sldMk cId="3544679545" sldId="257"/>
            <ac:inkMk id="16" creationId="{9367F6D6-2128-484C-820F-C34C1106BBC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680" v="401"/>
          <ac:inkMkLst>
            <pc:docMk/>
            <pc:sldMk cId="3544679545" sldId="257"/>
            <ac:inkMk id="18" creationId="{50B605DE-717A-4988-A968-EEB5885D486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33" v="407"/>
          <ac:inkMkLst>
            <pc:docMk/>
            <pc:sldMk cId="3544679545" sldId="257"/>
            <ac:inkMk id="19" creationId="{CDF3000C-5F9B-441E-8FAF-850FDF03EE1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33" v="405"/>
          <ac:inkMkLst>
            <pc:docMk/>
            <pc:sldMk cId="3544679545" sldId="257"/>
            <ac:inkMk id="20" creationId="{85017473-7A98-4D81-985B-B53C2038135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33" v="408"/>
          <ac:inkMkLst>
            <pc:docMk/>
            <pc:sldMk cId="3544679545" sldId="257"/>
            <ac:inkMk id="21" creationId="{6561CA56-F84B-4521-9B2A-68EBF7C81C80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33" v="404"/>
          <ac:inkMkLst>
            <pc:docMk/>
            <pc:sldMk cId="3544679545" sldId="257"/>
            <ac:inkMk id="23" creationId="{77766811-B4D2-4B0F-A1FA-2EB6F1CF2AE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137" v="413"/>
          <ac:inkMkLst>
            <pc:docMk/>
            <pc:sldMk cId="3544679545" sldId="257"/>
            <ac:inkMk id="25" creationId="{1C9804D4-8124-49F6-93A0-32E94C443BA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1"/>
          <ac:inkMkLst>
            <pc:docMk/>
            <pc:sldMk cId="3544679545" sldId="257"/>
            <ac:inkMk id="26" creationId="{824ACE2E-DD1D-476D-89D8-7CB72696345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9"/>
          <ac:inkMkLst>
            <pc:docMk/>
            <pc:sldMk cId="3544679545" sldId="257"/>
            <ac:inkMk id="27" creationId="{AEDF172D-CDF3-434B-A0E0-9956A8B84D1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356" v="414"/>
          <ac:inkMkLst>
            <pc:docMk/>
            <pc:sldMk cId="3544679545" sldId="257"/>
            <ac:inkMk id="28" creationId="{78F51209-33F5-4E16-8A1C-1DC67F7E3BB4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361" v="415"/>
          <ac:inkMkLst>
            <pc:docMk/>
            <pc:sldMk cId="3544679545" sldId="257"/>
            <ac:inkMk id="30" creationId="{47B84DF0-88FD-4E39-9C6D-1A5BCDA8D59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361" v="416"/>
          <ac:inkMkLst>
            <pc:docMk/>
            <pc:sldMk cId="3544679545" sldId="257"/>
            <ac:inkMk id="31" creationId="{02BA69BE-6D52-483C-B726-4AA4E05F4BD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1" v="444"/>
          <ac:inkMkLst>
            <pc:docMk/>
            <pc:sldMk cId="3544679545" sldId="257"/>
            <ac:inkMk id="32" creationId="{EB7252DA-484C-47F9-AEA9-376454A3EC40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6"/>
          <ac:inkMkLst>
            <pc:docMk/>
            <pc:sldMk cId="3544679545" sldId="257"/>
            <ac:inkMk id="33" creationId="{9D23587B-1999-4189-AB23-BE86C003E08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2"/>
          <ac:inkMkLst>
            <pc:docMk/>
            <pc:sldMk cId="3544679545" sldId="257"/>
            <ac:inkMk id="34" creationId="{2305A063-AC8E-44DD-BE9A-01FD3BCC889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137" v="412"/>
          <ac:inkMkLst>
            <pc:docMk/>
            <pc:sldMk cId="3544679545" sldId="257"/>
            <ac:inkMk id="35" creationId="{865F6025-81A4-4334-90A6-8EA05DE3868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58"/>
          <ac:inkMkLst>
            <pc:docMk/>
            <pc:sldMk cId="3544679545" sldId="257"/>
            <ac:inkMk id="36" creationId="{18C4E9F2-3D21-4CE7-8FAB-4320C92C536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4.966" v="396"/>
          <ac:inkMkLst>
            <pc:docMk/>
            <pc:sldMk cId="3544679545" sldId="257"/>
            <ac:inkMk id="37" creationId="{BBDEA780-458A-49F2-BB3B-9985FAD975E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5"/>
          <ac:inkMkLst>
            <pc:docMk/>
            <pc:sldMk cId="3544679545" sldId="257"/>
            <ac:inkMk id="38" creationId="{09E76A9E-7E07-4DC2-B687-C2B63E550D0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439" v="398"/>
          <ac:inkMkLst>
            <pc:docMk/>
            <pc:sldMk cId="3544679545" sldId="257"/>
            <ac:inkMk id="39" creationId="{051E77A3-A8C4-46C0-A507-8D7D7CEAFB4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553" v="420"/>
          <ac:inkMkLst>
            <pc:docMk/>
            <pc:sldMk cId="3544679545" sldId="257"/>
            <ac:inkMk id="41" creationId="{400D77E9-9519-4D97-BEEB-5ADFC32BA3C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553" v="421"/>
          <ac:inkMkLst>
            <pc:docMk/>
            <pc:sldMk cId="3544679545" sldId="257"/>
            <ac:inkMk id="42" creationId="{45C118FD-AAD9-4A2A-B408-FA527EDA33D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4"/>
          <ac:inkMkLst>
            <pc:docMk/>
            <pc:sldMk cId="3544679545" sldId="257"/>
            <ac:inkMk id="44" creationId="{861DD5D7-BA58-4ED3-858A-A7890AD060D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6"/>
          <ac:inkMkLst>
            <pc:docMk/>
            <pc:sldMk cId="3544679545" sldId="257"/>
            <ac:inkMk id="45" creationId="{6FA9DB05-CDF7-4477-B7D1-470EDC42C484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4.959" v="394"/>
          <ac:inkMkLst>
            <pc:docMk/>
            <pc:sldMk cId="3544679545" sldId="257"/>
            <ac:inkMk id="46" creationId="{436F89BD-3731-45B1-9C00-26626203CD3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0"/>
          <ac:inkMkLst>
            <pc:docMk/>
            <pc:sldMk cId="3544679545" sldId="257"/>
            <ac:inkMk id="48" creationId="{E63BD185-806D-4146-ABD3-405B1315724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9"/>
          <ac:inkMkLst>
            <pc:docMk/>
            <pc:sldMk cId="3544679545" sldId="257"/>
            <ac:inkMk id="50" creationId="{1DCAB4A2-795F-485E-8E23-4B802A5DEDD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50"/>
          <ac:inkMkLst>
            <pc:docMk/>
            <pc:sldMk cId="3544679545" sldId="257"/>
            <ac:inkMk id="51" creationId="{306B64AF-CED9-4460-98A6-FC594524130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3"/>
          <ac:inkMkLst>
            <pc:docMk/>
            <pc:sldMk cId="3544679545" sldId="257"/>
            <ac:inkMk id="52" creationId="{6D8BC978-6AD8-4764-95B2-2263CF4C5E3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8"/>
          <ac:inkMkLst>
            <pc:docMk/>
            <pc:sldMk cId="3544679545" sldId="257"/>
            <ac:inkMk id="53" creationId="{C5A0C542-1C0B-4973-B1C9-5CF6E93B262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1"/>
          <ac:inkMkLst>
            <pc:docMk/>
            <pc:sldMk cId="3544679545" sldId="257"/>
            <ac:inkMk id="55" creationId="{E391AFDC-2A42-4F57-9F88-8EF101969AF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500"/>
          <ac:inkMkLst>
            <pc:docMk/>
            <pc:sldMk cId="3544679545" sldId="257"/>
            <ac:inkMk id="56" creationId="{B2EC5F7C-8A1B-4911-9801-58FDF5A06BC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1" v="443"/>
          <ac:inkMkLst>
            <pc:docMk/>
            <pc:sldMk cId="3544679545" sldId="257"/>
            <ac:inkMk id="57" creationId="{D1CA0A3B-A919-4605-A7CA-B73C696D3E0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502"/>
          <ac:inkMkLst>
            <pc:docMk/>
            <pc:sldMk cId="3544679545" sldId="257"/>
            <ac:inkMk id="58" creationId="{63DA1903-C219-430B-98B1-19BB83BDB05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49"/>
          <ac:inkMkLst>
            <pc:docMk/>
            <pc:sldMk cId="3544679545" sldId="257"/>
            <ac:inkMk id="59" creationId="{69E6558C-AB30-4E68-A1E6-98A914DB8C7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9"/>
          <ac:inkMkLst>
            <pc:docMk/>
            <pc:sldMk cId="3544679545" sldId="257"/>
            <ac:inkMk id="61" creationId="{5B41FC2D-668C-4F63-9368-713755126B9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8"/>
          <ac:inkMkLst>
            <pc:docMk/>
            <pc:sldMk cId="3544679545" sldId="257"/>
            <ac:inkMk id="62" creationId="{EA16B63D-9423-4575-82C7-12384A90F8D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33" v="406"/>
          <ac:inkMkLst>
            <pc:docMk/>
            <pc:sldMk cId="3544679545" sldId="257"/>
            <ac:inkMk id="63" creationId="{DF30A763-3F37-453F-B30B-5A1AF3AC428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7"/>
          <ac:inkMkLst>
            <pc:docMk/>
            <pc:sldMk cId="3544679545" sldId="257"/>
            <ac:inkMk id="64" creationId="{B2C8FB71-C44C-4A9A-BFFC-41236C59151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1"/>
          <ac:inkMkLst>
            <pc:docMk/>
            <pc:sldMk cId="3544679545" sldId="257"/>
            <ac:inkMk id="65" creationId="{6D2E122D-5059-4A99-B05C-1B7D5A4A092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504"/>
          <ac:inkMkLst>
            <pc:docMk/>
            <pc:sldMk cId="3544679545" sldId="257"/>
            <ac:inkMk id="66" creationId="{91224817-1A9D-471F-B3F5-51D7E026239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56"/>
          <ac:inkMkLst>
            <pc:docMk/>
            <pc:sldMk cId="3544679545" sldId="257"/>
            <ac:inkMk id="67" creationId="{E677933D-4DE2-4AA8-929D-A981B8487CC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2"/>
          <ac:inkMkLst>
            <pc:docMk/>
            <pc:sldMk cId="3544679545" sldId="257"/>
            <ac:inkMk id="68" creationId="{585CE33B-AB50-417C-B8D5-208169456BA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498"/>
          <ac:inkMkLst>
            <pc:docMk/>
            <pc:sldMk cId="3544679545" sldId="257"/>
            <ac:inkMk id="69" creationId="{E9BA8ABC-00BF-4949-BE0D-D5A3BA23A74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1"/>
          <ac:inkMkLst>
            <pc:docMk/>
            <pc:sldMk cId="3544679545" sldId="257"/>
            <ac:inkMk id="70" creationId="{3E17B833-918A-4F5E-AB4C-5E6346CECDC4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53"/>
          <ac:inkMkLst>
            <pc:docMk/>
            <pc:sldMk cId="3544679545" sldId="257"/>
            <ac:inkMk id="71" creationId="{8CD5BC92-0780-48BF-9474-10B7BF33F66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1" v="445"/>
          <ac:inkMkLst>
            <pc:docMk/>
            <pc:sldMk cId="3544679545" sldId="257"/>
            <ac:inkMk id="72" creationId="{2DC0423D-E933-45E7-86F9-4FC06525A85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27" v="507"/>
          <ac:inkMkLst>
            <pc:docMk/>
            <pc:sldMk cId="3544679545" sldId="257"/>
            <ac:inkMk id="73" creationId="{7A68752F-C259-47BB-A1C5-CB914E76061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51"/>
          <ac:inkMkLst>
            <pc:docMk/>
            <pc:sldMk cId="3544679545" sldId="257"/>
            <ac:inkMk id="74" creationId="{845E86C6-50F1-4548-AA13-22CC66DE49B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2"/>
          <ac:inkMkLst>
            <pc:docMk/>
            <pc:sldMk cId="3544679545" sldId="257"/>
            <ac:inkMk id="75" creationId="{A003316F-0C0A-422F-A783-12EE93C71C3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3"/>
          <ac:inkMkLst>
            <pc:docMk/>
            <pc:sldMk cId="3544679545" sldId="257"/>
            <ac:inkMk id="76" creationId="{BDC74985-56DE-457F-A0A9-7C0396B90DF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4"/>
          <ac:inkMkLst>
            <pc:docMk/>
            <pc:sldMk cId="3544679545" sldId="257"/>
            <ac:inkMk id="77" creationId="{DF5C121B-FF02-4A67-9AE4-965113A599D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3.338" v="393"/>
          <ac:inkMkLst>
            <pc:docMk/>
            <pc:sldMk cId="3544679545" sldId="257"/>
            <ac:inkMk id="78" creationId="{74D64C94-F25D-4B35-B339-399360689F3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59"/>
          <ac:inkMkLst>
            <pc:docMk/>
            <pc:sldMk cId="3544679545" sldId="257"/>
            <ac:inkMk id="79" creationId="{7CF7EFF5-1AA4-48E3-9B6B-716B82543E4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3.338" v="392"/>
          <ac:inkMkLst>
            <pc:docMk/>
            <pc:sldMk cId="3544679545" sldId="257"/>
            <ac:inkMk id="80" creationId="{08A2F2B5-1C0E-4EA8-B8C6-AF082C7F07C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52"/>
          <ac:inkMkLst>
            <pc:docMk/>
            <pc:sldMk cId="3544679545" sldId="257"/>
            <ac:inkMk id="81" creationId="{4BE56F3B-7965-4E70-AF5C-6F42F20DC89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7"/>
          <ac:inkMkLst>
            <pc:docMk/>
            <pc:sldMk cId="3544679545" sldId="257"/>
            <ac:inkMk id="82" creationId="{E8C434AA-9C68-46FC-82AC-2A61895C726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3"/>
          <ac:inkMkLst>
            <pc:docMk/>
            <pc:sldMk cId="3544679545" sldId="257"/>
            <ac:inkMk id="83" creationId="{06E540EF-53AA-4FBF-9250-5C0AE6D2869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5"/>
          <ac:inkMkLst>
            <pc:docMk/>
            <pc:sldMk cId="3544679545" sldId="257"/>
            <ac:inkMk id="84" creationId="{DC499EA5-2F78-4A89-A5D9-DA8F0E9F74F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2"/>
          <ac:inkMkLst>
            <pc:docMk/>
            <pc:sldMk cId="3544679545" sldId="257"/>
            <ac:inkMk id="85" creationId="{43671939-4F1B-4DDB-8DFC-60619522242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4"/>
          <ac:inkMkLst>
            <pc:docMk/>
            <pc:sldMk cId="3544679545" sldId="257"/>
            <ac:inkMk id="86" creationId="{F7556873-50B4-476E-8D5B-B27C8868263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6"/>
          <ac:inkMkLst>
            <pc:docMk/>
            <pc:sldMk cId="3544679545" sldId="257"/>
            <ac:inkMk id="87" creationId="{51A0518D-CEAB-4B38-BD3D-BDB52FC29C3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3"/>
          <ac:inkMkLst>
            <pc:docMk/>
            <pc:sldMk cId="3544679545" sldId="257"/>
            <ac:inkMk id="88" creationId="{5C3681A3-3958-4401-AEE8-299FAB17FF3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505"/>
          <ac:inkMkLst>
            <pc:docMk/>
            <pc:sldMk cId="3544679545" sldId="257"/>
            <ac:inkMk id="89" creationId="{9AF1948E-3251-40A0-9118-A385BB4F96D0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2"/>
          <ac:inkMkLst>
            <pc:docMk/>
            <pc:sldMk cId="3544679545" sldId="257"/>
            <ac:inkMk id="90" creationId="{1B5492CE-F2FA-40F7-9CAA-3140B3A4952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27" v="506"/>
          <ac:inkMkLst>
            <pc:docMk/>
            <pc:sldMk cId="3544679545" sldId="257"/>
            <ac:inkMk id="91" creationId="{634D8605-6D69-43DB-9C00-C285E6748C2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0"/>
          <ac:inkMkLst>
            <pc:docMk/>
            <pc:sldMk cId="3544679545" sldId="257"/>
            <ac:inkMk id="92" creationId="{14A8609B-EEFD-4B78-936E-B936E7638B1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3"/>
          <ac:inkMkLst>
            <pc:docMk/>
            <pc:sldMk cId="3544679545" sldId="257"/>
            <ac:inkMk id="93" creationId="{724CB524-EB95-4A41-86A9-6E8C7497BAE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8"/>
          <ac:inkMkLst>
            <pc:docMk/>
            <pc:sldMk cId="3544679545" sldId="257"/>
            <ac:inkMk id="94" creationId="{DEF2A4E6-32FF-45BA-91CB-5A024F1A570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7"/>
          <ac:inkMkLst>
            <pc:docMk/>
            <pc:sldMk cId="3544679545" sldId="257"/>
            <ac:inkMk id="95" creationId="{6C38BB3D-9618-417E-90B7-26148D2FE50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1"/>
          <ac:inkMkLst>
            <pc:docMk/>
            <pc:sldMk cId="3544679545" sldId="257"/>
            <ac:inkMk id="96" creationId="{19977E59-0DCB-493B-8332-FA582B44C17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8"/>
          <ac:inkMkLst>
            <pc:docMk/>
            <pc:sldMk cId="3544679545" sldId="257"/>
            <ac:inkMk id="97" creationId="{A7328FED-0B6C-4997-90F4-027EB6779A8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08"/>
          <ac:inkMkLst>
            <pc:docMk/>
            <pc:sldMk cId="3544679545" sldId="257"/>
            <ac:inkMk id="98" creationId="{BD13602B-C291-4D53-A049-1E8FD311C4C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0"/>
          <ac:inkMkLst>
            <pc:docMk/>
            <pc:sldMk cId="3544679545" sldId="257"/>
            <ac:inkMk id="99" creationId="{93951C69-3A99-403A-B9E3-ED22074A150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71"/>
          <ac:inkMkLst>
            <pc:docMk/>
            <pc:sldMk cId="3544679545" sldId="257"/>
            <ac:inkMk id="100" creationId="{23D5C32E-B397-4FB9-B1D3-781FE6387FB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4"/>
          <ac:inkMkLst>
            <pc:docMk/>
            <pc:sldMk cId="3544679545" sldId="257"/>
            <ac:inkMk id="102" creationId="{22BB2110-7FDE-49C9-AB33-FF819FDDA42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18" v="403"/>
          <ac:inkMkLst>
            <pc:docMk/>
            <pc:sldMk cId="3544679545" sldId="257"/>
            <ac:inkMk id="103" creationId="{74E44A8B-0868-46EF-9D32-E73CFFE7394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137" v="410"/>
          <ac:inkMkLst>
            <pc:docMk/>
            <pc:sldMk cId="3544679545" sldId="257"/>
            <ac:inkMk id="104" creationId="{69AAF996-701A-4535-818B-921FC11A8A6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553" v="418"/>
          <ac:inkMkLst>
            <pc:docMk/>
            <pc:sldMk cId="3544679545" sldId="257"/>
            <ac:inkMk id="105" creationId="{4823A533-C754-40E3-AED8-AC851144D47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1" v="442"/>
          <ac:inkMkLst>
            <pc:docMk/>
            <pc:sldMk cId="3544679545" sldId="257"/>
            <ac:inkMk id="106" creationId="{0F553CE1-AFB7-415A-B70B-5933A93186F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5"/>
          <ac:inkMkLst>
            <pc:docMk/>
            <pc:sldMk cId="3544679545" sldId="257"/>
            <ac:inkMk id="107" creationId="{837F00F7-BFBD-49DB-9858-5A43A76F093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4"/>
          <ac:inkMkLst>
            <pc:docMk/>
            <pc:sldMk cId="3544679545" sldId="257"/>
            <ac:inkMk id="108" creationId="{4E15A7F9-25C2-4241-9A60-F427ED665C7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361" v="417"/>
          <ac:inkMkLst>
            <pc:docMk/>
            <pc:sldMk cId="3544679545" sldId="257"/>
            <ac:inkMk id="109" creationId="{8D76BA91-640B-4C65-8631-683FF9293A5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47"/>
          <ac:inkMkLst>
            <pc:docMk/>
            <pc:sldMk cId="3544679545" sldId="257"/>
            <ac:inkMk id="110" creationId="{122B6C72-9032-4EC3-9767-71FA7E2CA01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7"/>
          <ac:inkMkLst>
            <pc:docMk/>
            <pc:sldMk cId="3544679545" sldId="257"/>
            <ac:inkMk id="111" creationId="{C859823F-8E6A-4FE6-8A4D-71B37991C24D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0"/>
          <ac:inkMkLst>
            <pc:docMk/>
            <pc:sldMk cId="3544679545" sldId="257"/>
            <ac:inkMk id="112" creationId="{B5F202F7-2F9A-426E-812E-EDFFF95DDEE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4"/>
          <ac:inkMkLst>
            <pc:docMk/>
            <pc:sldMk cId="3544679545" sldId="257"/>
            <ac:inkMk id="113" creationId="{CE69BDFE-CB30-4A22-9B01-D278605F967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2"/>
          <ac:inkMkLst>
            <pc:docMk/>
            <pc:sldMk cId="3544679545" sldId="257"/>
            <ac:inkMk id="114" creationId="{9E5270C9-9FDE-4AE4-8578-5FB8B95B0204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8"/>
          <ac:inkMkLst>
            <pc:docMk/>
            <pc:sldMk cId="3544679545" sldId="257"/>
            <ac:inkMk id="115" creationId="{391A40FE-A3AF-4A59-B57E-36108359850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3"/>
          <ac:inkMkLst>
            <pc:docMk/>
            <pc:sldMk cId="3544679545" sldId="257"/>
            <ac:inkMk id="116" creationId="{8330AA38-3E3B-4526-B548-5C23070E1C4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57"/>
          <ac:inkMkLst>
            <pc:docMk/>
            <pc:sldMk cId="3544679545" sldId="257"/>
            <ac:inkMk id="117" creationId="{793ACD59-6DFD-47F7-AC60-7F518133745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5"/>
          <ac:inkMkLst>
            <pc:docMk/>
            <pc:sldMk cId="3544679545" sldId="257"/>
            <ac:inkMk id="118" creationId="{5456CC6C-A1D2-4DD2-B4A0-E6E1E6D8A7F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9"/>
          <ac:inkMkLst>
            <pc:docMk/>
            <pc:sldMk cId="3544679545" sldId="257"/>
            <ac:inkMk id="119" creationId="{C83CDD1D-73BF-48C6-9C09-AD99327C88D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29"/>
          <ac:inkMkLst>
            <pc:docMk/>
            <pc:sldMk cId="3544679545" sldId="257"/>
            <ac:inkMk id="120" creationId="{F9B6148E-4CCE-4380-B9FF-165643E06656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70"/>
          <ac:inkMkLst>
            <pc:docMk/>
            <pc:sldMk cId="3544679545" sldId="257"/>
            <ac:inkMk id="121" creationId="{6F7C4211-B556-45AD-AA85-C610131B4EA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46"/>
          <ac:inkMkLst>
            <pc:docMk/>
            <pc:sldMk cId="3544679545" sldId="257"/>
            <ac:inkMk id="122" creationId="{730B70F2-2CD7-4A27-8140-A44310D78BB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0"/>
          <ac:inkMkLst>
            <pc:docMk/>
            <pc:sldMk cId="3544679545" sldId="257"/>
            <ac:inkMk id="123" creationId="{2E2D92E8-4CB0-4B8E-BF9B-B6B1066EA53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1" v="440"/>
          <ac:inkMkLst>
            <pc:docMk/>
            <pc:sldMk cId="3544679545" sldId="257"/>
            <ac:inkMk id="124" creationId="{D7C538F9-6C13-40A9-BF23-072CC921B7E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1" v="441"/>
          <ac:inkMkLst>
            <pc:docMk/>
            <pc:sldMk cId="3544679545" sldId="257"/>
            <ac:inkMk id="125" creationId="{D071DB91-679F-4F2C-8FCF-3E8357178B2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6"/>
          <ac:inkMkLst>
            <pc:docMk/>
            <pc:sldMk cId="3544679545" sldId="257"/>
            <ac:inkMk id="126" creationId="{60DAA451-4C1B-43B1-B714-6B189F339C2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2"/>
          <ac:inkMkLst>
            <pc:docMk/>
            <pc:sldMk cId="3544679545" sldId="257"/>
            <ac:inkMk id="127" creationId="{503B2FAD-1C59-4A8A-9193-42A8114D7B2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7"/>
          <ac:inkMkLst>
            <pc:docMk/>
            <pc:sldMk cId="3544679545" sldId="257"/>
            <ac:inkMk id="128" creationId="{2B7DDE54-BCBF-472B-BF11-0A01FC76287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85"/>
          <ac:inkMkLst>
            <pc:docMk/>
            <pc:sldMk cId="3544679545" sldId="257"/>
            <ac:inkMk id="129" creationId="{880543EC-7F86-4CA2-8FB1-CDB9D885768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18" v="402"/>
          <ac:inkMkLst>
            <pc:docMk/>
            <pc:sldMk cId="3544679545" sldId="257"/>
            <ac:inkMk id="130" creationId="{B99D510E-D228-4BCE-A004-895B10E8EC2D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3"/>
          <ac:inkMkLst>
            <pc:docMk/>
            <pc:sldMk cId="3544679545" sldId="257"/>
            <ac:inkMk id="131" creationId="{B7A1BE19-0D5E-4CA3-94C1-69B1FF98A24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3"/>
          <ac:inkMkLst>
            <pc:docMk/>
            <pc:sldMk cId="3544679545" sldId="257"/>
            <ac:inkMk id="132" creationId="{9997F0CC-0635-4CC1-AF94-32789E4FF374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5"/>
          <ac:inkMkLst>
            <pc:docMk/>
            <pc:sldMk cId="3544679545" sldId="257"/>
            <ac:inkMk id="133" creationId="{20D40FD4-749E-4919-9140-B3468A895AD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6"/>
          <ac:inkMkLst>
            <pc:docMk/>
            <pc:sldMk cId="3544679545" sldId="257"/>
            <ac:inkMk id="134" creationId="{52475AD7-F8E1-4899-824F-C560782FEE3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4.966" v="395"/>
          <ac:inkMkLst>
            <pc:docMk/>
            <pc:sldMk cId="3544679545" sldId="257"/>
            <ac:inkMk id="135" creationId="{BEABAB68-379A-477E-842B-7B03922B879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503"/>
          <ac:inkMkLst>
            <pc:docMk/>
            <pc:sldMk cId="3544679545" sldId="257"/>
            <ac:inkMk id="136" creationId="{3206EEC2-C442-4B2A-819F-F7D60B4867E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55"/>
          <ac:inkMkLst>
            <pc:docMk/>
            <pc:sldMk cId="3544679545" sldId="257"/>
            <ac:inkMk id="137" creationId="{6C9795DE-BA05-4F9E-82A0-74675D8FA1E1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553" v="419"/>
          <ac:inkMkLst>
            <pc:docMk/>
            <pc:sldMk cId="3544679545" sldId="257"/>
            <ac:inkMk id="139" creationId="{434DE889-0C1F-4683-939C-3577E2BC17E0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7"/>
          <ac:inkMkLst>
            <pc:docMk/>
            <pc:sldMk cId="3544679545" sldId="257"/>
            <ac:inkMk id="140" creationId="{CED94ACF-ED78-4801-A7C0-7F7DB4319633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94"/>
          <ac:inkMkLst>
            <pc:docMk/>
            <pc:sldMk cId="3544679545" sldId="257"/>
            <ac:inkMk id="141" creationId="{17213CBD-9759-428B-B6B0-83FEED19BE5D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109" v="501"/>
          <ac:inkMkLst>
            <pc:docMk/>
            <pc:sldMk cId="3544679545" sldId="257"/>
            <ac:inkMk id="142" creationId="{1D45B473-CFC6-4565-9568-AC398DD85399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09"/>
          <ac:inkMkLst>
            <pc:docMk/>
            <pc:sldMk cId="3544679545" sldId="257"/>
            <ac:inkMk id="143" creationId="{F127191F-1E10-4189-9D95-96FDEDF7760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6"/>
          <ac:inkMkLst>
            <pc:docMk/>
            <pc:sldMk cId="3544679545" sldId="257"/>
            <ac:inkMk id="144" creationId="{2CFB3753-3B4C-4674-B2DB-D738D932D57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4"/>
          <ac:inkMkLst>
            <pc:docMk/>
            <pc:sldMk cId="3544679545" sldId="257"/>
            <ac:inkMk id="145" creationId="{4503DCF0-A002-4730-B045-048A3B806DB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11"/>
          <ac:inkMkLst>
            <pc:docMk/>
            <pc:sldMk cId="3544679545" sldId="257"/>
            <ac:inkMk id="146" creationId="{AC0AE9FE-4EEB-4AFF-AA57-7D2CD9F3243F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69" v="448"/>
          <ac:inkMkLst>
            <pc:docMk/>
            <pc:sldMk cId="3544679545" sldId="257"/>
            <ac:inkMk id="147" creationId="{60E8A6F3-FF9F-4029-A445-200E76877FA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9"/>
          <ac:inkMkLst>
            <pc:docMk/>
            <pc:sldMk cId="3544679545" sldId="257"/>
            <ac:inkMk id="148" creationId="{289BC9D4-40E1-4D85-BF75-13C27CABE3A4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54"/>
          <ac:inkMkLst>
            <pc:docMk/>
            <pc:sldMk cId="3544679545" sldId="257"/>
            <ac:inkMk id="149" creationId="{0F940925-53B5-45F3-ACCA-A6BA1761A4CC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77" v="468"/>
          <ac:inkMkLst>
            <pc:docMk/>
            <pc:sldMk cId="3544679545" sldId="257"/>
            <ac:inkMk id="150" creationId="{77D77EBA-D221-4980-BC7B-57A26EAB80C2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6"/>
          <ac:inkMkLst>
            <pc:docMk/>
            <pc:sldMk cId="3544679545" sldId="257"/>
            <ac:inkMk id="151" creationId="{8E97078B-2D9E-4445-B9A7-6FC9160BB66D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30" v="427"/>
          <ac:inkMkLst>
            <pc:docMk/>
            <pc:sldMk cId="3544679545" sldId="257"/>
            <ac:inkMk id="152" creationId="{43C8327B-6E18-45A5-A798-91EF50572AD7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5.933" v="409"/>
          <ac:inkMkLst>
            <pc:docMk/>
            <pc:sldMk cId="3544679545" sldId="257"/>
            <ac:inkMk id="153" creationId="{0C7700C9-D6F1-42EE-8B3E-862DC97B525E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46.137" v="411"/>
          <ac:inkMkLst>
            <pc:docMk/>
            <pc:sldMk cId="3544679545" sldId="257"/>
            <ac:inkMk id="154" creationId="{48576086-839A-4F46-A486-3092F3FDE4CB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0"/>
          <ac:inkMkLst>
            <pc:docMk/>
            <pc:sldMk cId="3544679545" sldId="257"/>
            <ac:inkMk id="155" creationId="{1A69A4EA-C34D-4776-8F56-F30434CE7705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5.331" v="522"/>
          <ac:inkMkLst>
            <pc:docMk/>
            <pc:sldMk cId="3544679545" sldId="257"/>
            <ac:inkMk id="156" creationId="{25D585CD-F6FD-4A2A-8D6E-2C6450BFCB2A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46" v="435"/>
          <ac:inkMkLst>
            <pc:docMk/>
            <pc:sldMk cId="3544679545" sldId="257"/>
            <ac:inkMk id="158" creationId="{D0FE5787-69E8-4CE8-B8A5-CC269D2FC048}"/>
          </ac:inkMkLst>
        </pc:inkChg>
        <pc:inkChg chg="add del mod">
          <ac:chgData name="Mohammad Ekram Hossain (2019611)" userId="0b45612d-16b3-4635-9e41-7ffd99704586" providerId="ADAL" clId="{7E736B03-848C-4D17-A9BB-488EFFA44DA6}" dt="2022-03-14T09:42:51.093" v="476"/>
          <ac:inkMkLst>
            <pc:docMk/>
            <pc:sldMk cId="3544679545" sldId="257"/>
            <ac:inkMk id="159" creationId="{B4A7A756-CE27-44E3-BB35-0C9929B351DB}"/>
          </ac:inkMkLst>
        </pc:inkChg>
        <pc:inkChg chg="add">
          <ac:chgData name="Mohammad Ekram Hossain (2019611)" userId="0b45612d-16b3-4635-9e41-7ffd99704586" providerId="ADAL" clId="{7E736B03-848C-4D17-A9BB-488EFFA44DA6}" dt="2022-03-14T09:42:07.436" v="367" actId="9405"/>
          <ac:inkMkLst>
            <pc:docMk/>
            <pc:sldMk cId="3544679545" sldId="257"/>
            <ac:inkMk id="161" creationId="{C743EF48-551B-4703-858A-D591A99B1535}"/>
          </ac:inkMkLst>
        </pc:inkChg>
      </pc:sldChg>
    </pc:docChg>
  </pc:docChgLst>
  <pc:docChgLst>
    <pc:chgData name="Mohammad Ekram Hossain" userId="0b45612d-16b3-4635-9e41-7ffd99704586" providerId="ADAL" clId="{7E736B03-848C-4D17-A9BB-488EFFA44DA6}"/>
    <pc:docChg chg="undo custSel modSld">
      <pc:chgData name="Mohammad Ekram Hossain" userId="0b45612d-16b3-4635-9e41-7ffd99704586" providerId="ADAL" clId="{7E736B03-848C-4D17-A9BB-488EFFA44DA6}" dt="2022-03-16T20:58:24.760" v="152" actId="20577"/>
      <pc:docMkLst>
        <pc:docMk/>
      </pc:docMkLst>
      <pc:sldChg chg="addSp delSp modSp mod">
        <pc:chgData name="Mohammad Ekram Hossain" userId="0b45612d-16b3-4635-9e41-7ffd99704586" providerId="ADAL" clId="{7E736B03-848C-4D17-A9BB-488EFFA44DA6}" dt="2022-03-16T20:58:24.760" v="152" actId="20577"/>
        <pc:sldMkLst>
          <pc:docMk/>
          <pc:sldMk cId="3544679545" sldId="257"/>
        </pc:sldMkLst>
        <pc:spChg chg="mod">
          <ac:chgData name="Mohammad Ekram Hossain" userId="0b45612d-16b3-4635-9e41-7ffd99704586" providerId="ADAL" clId="{7E736B03-848C-4D17-A9BB-488EFFA44DA6}" dt="2022-03-16T20:57:10.153" v="141"/>
          <ac:spMkLst>
            <pc:docMk/>
            <pc:sldMk cId="3544679545" sldId="257"/>
            <ac:spMk id="2" creationId="{C63B17EF-F5AD-4112-A4DB-3A9E58305CDB}"/>
          </ac:spMkLst>
        </pc:spChg>
        <pc:spChg chg="add del mod">
          <ac:chgData name="Mohammad Ekram Hossain" userId="0b45612d-16b3-4635-9e41-7ffd99704586" providerId="ADAL" clId="{7E736B03-848C-4D17-A9BB-488EFFA44DA6}" dt="2022-03-16T20:58:24.760" v="152" actId="20577"/>
          <ac:spMkLst>
            <pc:docMk/>
            <pc:sldMk cId="3544679545" sldId="257"/>
            <ac:spMk id="172" creationId="{6AECB280-7B03-4CD6-836F-C359F2259BAB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4T09:42:07.436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0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238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806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799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9481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9864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7257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403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57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646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215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06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04B5C-5A34-4309-8F80-5DD9DE7F845B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766591E-C154-44CE-95F3-21E301F8F55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323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C0F46-C667-4AB0-8A57-40DF32683B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Caution sign in Spanish Language</a:t>
            </a:r>
            <a:endParaRPr lang="en-GB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CBF88E-0D1F-4779-A60E-2E21E05306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Presented by</a:t>
            </a:r>
          </a:p>
          <a:p>
            <a:r>
              <a:rPr lang="en-GB"/>
              <a:t>Mohammad Ekram Hossain</a:t>
            </a:r>
          </a:p>
          <a:p>
            <a:r>
              <a:rPr lang="en-GB"/>
              <a:t>2019611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465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706">
              <a:srgbClr val="B7C9E8"/>
            </a:gs>
            <a:gs pos="57412">
              <a:srgbClr val="C3D2EC"/>
            </a:gs>
            <a:gs pos="40824">
              <a:srgbClr val="DBE4F3"/>
            </a:gs>
            <a:gs pos="22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B17EF-F5AD-4112-A4DB-3A9E58305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No </a:t>
            </a:r>
            <a:r>
              <a:rPr lang="en-GB" sz="2400" dirty="0" err="1"/>
              <a:t>Caminar</a:t>
            </a:r>
            <a:r>
              <a:rPr lang="en-GB" sz="2400" dirty="0"/>
              <a:t> </a:t>
            </a:r>
            <a:r>
              <a:rPr lang="en-GB" sz="2400" dirty="0" err="1"/>
              <a:t>sobre</a:t>
            </a:r>
            <a:r>
              <a:rPr lang="en-GB" sz="2400" dirty="0"/>
              <a:t> la </a:t>
            </a:r>
            <a:r>
              <a:rPr lang="en-GB" sz="2400" dirty="0" err="1"/>
              <a:t>césped</a:t>
            </a:r>
            <a:r>
              <a:rPr lang="en-GB" sz="2400" dirty="0"/>
              <a:t>   </a:t>
            </a:r>
            <a:br>
              <a:rPr lang="en-GB" sz="2400" dirty="0"/>
            </a:br>
            <a:r>
              <a:rPr lang="en-GB" sz="2400" dirty="0"/>
              <a:t>no walking on the Grass</a:t>
            </a:r>
          </a:p>
        </p:txBody>
      </p:sp>
      <p:pic>
        <p:nvPicPr>
          <p:cNvPr id="165" name="Content Placeholder 164" descr="Patch of short green grass">
            <a:extLst>
              <a:ext uri="{FF2B5EF4-FFF2-40B4-BE49-F238E27FC236}">
                <a16:creationId xmlns:a16="http://schemas.microsoft.com/office/drawing/2014/main" id="{282BCFAA-9E6B-4140-80B2-42B9586C20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3796" y="1947685"/>
            <a:ext cx="4444406" cy="258254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C743EF48-551B-4703-858A-D591A99B1535}"/>
                  </a:ext>
                </a:extLst>
              </p14:cNvPr>
              <p14:cNvContentPartPr/>
              <p14:nvPr/>
            </p14:nvContentPartPr>
            <p14:xfrm>
              <a:off x="4738915" y="898450"/>
              <a:ext cx="360" cy="36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C743EF48-551B-4703-858A-D591A99B153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29915" y="88945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72" name="Rectangle 171">
            <a:extLst>
              <a:ext uri="{FF2B5EF4-FFF2-40B4-BE49-F238E27FC236}">
                <a16:creationId xmlns:a16="http://schemas.microsoft.com/office/drawing/2014/main" id="{6AECB280-7B03-4CD6-836F-C359F2259BAB}"/>
              </a:ext>
            </a:extLst>
          </p:cNvPr>
          <p:cNvSpPr/>
          <p:nvPr/>
        </p:nvSpPr>
        <p:spPr>
          <a:xfrm>
            <a:off x="4803037" y="3429000"/>
            <a:ext cx="2908874" cy="830997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1600" b="1" dirty="0">
                <a:ln/>
                <a:solidFill>
                  <a:srgbClr val="FF0000"/>
                </a:solidFill>
              </a:rPr>
              <a:t>No </a:t>
            </a:r>
            <a:r>
              <a:rPr lang="en-US" sz="1600" b="1" dirty="0" err="1">
                <a:ln/>
                <a:solidFill>
                  <a:srgbClr val="FF0000"/>
                </a:solidFill>
              </a:rPr>
              <a:t>caminar</a:t>
            </a:r>
            <a:r>
              <a:rPr lang="en-US" sz="1600" b="1" dirty="0">
                <a:ln/>
                <a:solidFill>
                  <a:srgbClr val="FF0000"/>
                </a:solidFill>
              </a:rPr>
              <a:t> </a:t>
            </a:r>
            <a:r>
              <a:rPr lang="en-US" sz="1600" b="1" dirty="0" err="1">
                <a:ln/>
                <a:solidFill>
                  <a:srgbClr val="FF0000"/>
                </a:solidFill>
              </a:rPr>
              <a:t>sobre</a:t>
            </a:r>
            <a:r>
              <a:rPr lang="en-US" sz="1600" b="1" dirty="0">
                <a:ln/>
                <a:solidFill>
                  <a:srgbClr val="FF0000"/>
                </a:solidFill>
              </a:rPr>
              <a:t> la </a:t>
            </a:r>
            <a:r>
              <a:rPr lang="en-US" sz="1600" b="1" dirty="0" err="1">
                <a:ln/>
                <a:solidFill>
                  <a:srgbClr val="FF0000"/>
                </a:solidFill>
              </a:rPr>
              <a:t>césped</a:t>
            </a:r>
            <a:r>
              <a:rPr lang="en-US" sz="1600" b="1" dirty="0">
                <a:ln/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US" sz="1600" b="1" dirty="0">
                <a:ln/>
                <a:solidFill>
                  <a:srgbClr val="FF0000"/>
                </a:solidFill>
              </a:rPr>
              <a:t>No walking</a:t>
            </a:r>
          </a:p>
          <a:p>
            <a:pPr algn="ctr"/>
            <a:r>
              <a:rPr lang="en-US" sz="1600" b="1">
                <a:ln/>
                <a:solidFill>
                  <a:srgbClr val="FF0000"/>
                </a:solidFill>
              </a:rPr>
              <a:t>o</a:t>
            </a:r>
            <a:r>
              <a:rPr lang="en-US" sz="1600" b="1" cap="none" spc="0">
                <a:ln/>
                <a:solidFill>
                  <a:srgbClr val="FF0000"/>
                </a:solidFill>
                <a:effectLst/>
              </a:rPr>
              <a:t>n the Grass</a:t>
            </a:r>
            <a:endParaRPr lang="en-US" sz="16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174" name="&quot;Not Allowed&quot; Symbol 173">
            <a:extLst>
              <a:ext uri="{FF2B5EF4-FFF2-40B4-BE49-F238E27FC236}">
                <a16:creationId xmlns:a16="http://schemas.microsoft.com/office/drawing/2014/main" id="{AA16E3DC-5922-45F9-B7DD-59832ED3F20B}"/>
              </a:ext>
            </a:extLst>
          </p:cNvPr>
          <p:cNvSpPr/>
          <p:nvPr/>
        </p:nvSpPr>
        <p:spPr>
          <a:xfrm>
            <a:off x="5762412" y="2159928"/>
            <a:ext cx="981608" cy="932302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67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84</TotalTime>
  <Words>32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Caution sign in Spanish Language</vt:lpstr>
      <vt:lpstr>No Caminar sobre la césped    no walking on the Grass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 in Spanish Language</dc:title>
  <dc:creator>Mohammad Ekram Hossain</dc:creator>
  <cp:lastModifiedBy>Mohammad Ekram Hossain</cp:lastModifiedBy>
  <cp:revision>1</cp:revision>
  <dcterms:created xsi:type="dcterms:W3CDTF">2022-03-14T09:12:07Z</dcterms:created>
  <dcterms:modified xsi:type="dcterms:W3CDTF">2022-03-16T20:58:24Z</dcterms:modified>
</cp:coreProperties>
</file>