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4" r:id="rId9"/>
    <p:sldId id="266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97770E-C872-948D-F6C9-53DDC2B6D257}" v="1773" dt="2026-03-26T15:11:42.8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Qamar Ijaz Gulzar (2432677)" userId="S::2432677@student.uwtsd.ac.uk::d00d5b8b-1067-42c9-a385-3e584a3a5a05" providerId="AD" clId="Web-{7697770E-C872-948D-F6C9-53DDC2B6D257}"/>
    <pc:docChg chg="addSld delSld modSld">
      <pc:chgData name="Qamar Ijaz Gulzar (2432677)" userId="S::2432677@student.uwtsd.ac.uk::d00d5b8b-1067-42c9-a385-3e584a3a5a05" providerId="AD" clId="Web-{7697770E-C872-948D-F6C9-53DDC2B6D257}" dt="2026-03-26T15:11:42.854" v="1775" actId="20577"/>
      <pc:docMkLst>
        <pc:docMk/>
      </pc:docMkLst>
      <pc:sldChg chg="modSp">
        <pc:chgData name="Qamar Ijaz Gulzar (2432677)" userId="S::2432677@student.uwtsd.ac.uk::d00d5b8b-1067-42c9-a385-3e584a3a5a05" providerId="AD" clId="Web-{7697770E-C872-948D-F6C9-53DDC2B6D257}" dt="2026-03-24T13:47:18.410" v="86" actId="20577"/>
        <pc:sldMkLst>
          <pc:docMk/>
          <pc:sldMk cId="109857222" sldId="256"/>
        </pc:sldMkLst>
        <pc:spChg chg="mod">
          <ac:chgData name="Qamar Ijaz Gulzar (2432677)" userId="S::2432677@student.uwtsd.ac.uk::d00d5b8b-1067-42c9-a385-3e584a3a5a05" providerId="AD" clId="Web-{7697770E-C872-948D-F6C9-53DDC2B6D257}" dt="2026-03-24T13:43:58.618" v="1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Qamar Ijaz Gulzar (2432677)" userId="S::2432677@student.uwtsd.ac.uk::d00d5b8b-1067-42c9-a385-3e584a3a5a05" providerId="AD" clId="Web-{7697770E-C872-948D-F6C9-53DDC2B6D257}" dt="2026-03-24T13:47:18.410" v="86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Qamar Ijaz Gulzar (2432677)" userId="S::2432677@student.uwtsd.ac.uk::d00d5b8b-1067-42c9-a385-3e584a3a5a05" providerId="AD" clId="Web-{7697770E-C872-948D-F6C9-53DDC2B6D257}" dt="2026-03-26T15:03:00.384" v="1672" actId="20577"/>
        <pc:sldMkLst>
          <pc:docMk/>
          <pc:sldMk cId="2566047467" sldId="257"/>
        </pc:sldMkLst>
        <pc:spChg chg="mod">
          <ac:chgData name="Qamar Ijaz Gulzar (2432677)" userId="S::2432677@student.uwtsd.ac.uk::d00d5b8b-1067-42c9-a385-3e584a3a5a05" providerId="AD" clId="Web-{7697770E-C872-948D-F6C9-53DDC2B6D257}" dt="2026-03-25T12:54:25.251" v="221" actId="20577"/>
          <ac:spMkLst>
            <pc:docMk/>
            <pc:sldMk cId="2566047467" sldId="257"/>
            <ac:spMk id="2" creationId="{7C9AAC52-5207-C3D9-B307-1A50B2625FAF}"/>
          </ac:spMkLst>
        </pc:spChg>
        <pc:spChg chg="mod">
          <ac:chgData name="Qamar Ijaz Gulzar (2432677)" userId="S::2432677@student.uwtsd.ac.uk::d00d5b8b-1067-42c9-a385-3e584a3a5a05" providerId="AD" clId="Web-{7697770E-C872-948D-F6C9-53DDC2B6D257}" dt="2026-03-26T15:03:00.384" v="1672" actId="20577"/>
          <ac:spMkLst>
            <pc:docMk/>
            <pc:sldMk cId="2566047467" sldId="257"/>
            <ac:spMk id="3" creationId="{6D73E44F-D228-D39A-B3CF-F7989587CA56}"/>
          </ac:spMkLst>
        </pc:spChg>
      </pc:sldChg>
      <pc:sldChg chg="modSp new">
        <pc:chgData name="Qamar Ijaz Gulzar (2432677)" userId="S::2432677@student.uwtsd.ac.uk::d00d5b8b-1067-42c9-a385-3e584a3a5a05" providerId="AD" clId="Web-{7697770E-C872-948D-F6C9-53DDC2B6D257}" dt="2026-03-25T13:11:22.914" v="636" actId="20577"/>
        <pc:sldMkLst>
          <pc:docMk/>
          <pc:sldMk cId="2242953233" sldId="258"/>
        </pc:sldMkLst>
        <pc:spChg chg="mod">
          <ac:chgData name="Qamar Ijaz Gulzar (2432677)" userId="S::2432677@student.uwtsd.ac.uk::d00d5b8b-1067-42c9-a385-3e584a3a5a05" providerId="AD" clId="Web-{7697770E-C872-948D-F6C9-53DDC2B6D257}" dt="2026-03-25T13:09:03.207" v="586" actId="20577"/>
          <ac:spMkLst>
            <pc:docMk/>
            <pc:sldMk cId="2242953233" sldId="258"/>
            <ac:spMk id="2" creationId="{728FE121-EB33-397B-29A5-FB82E236E155}"/>
          </ac:spMkLst>
        </pc:spChg>
        <pc:spChg chg="mod">
          <ac:chgData name="Qamar Ijaz Gulzar (2432677)" userId="S::2432677@student.uwtsd.ac.uk::d00d5b8b-1067-42c9-a385-3e584a3a5a05" providerId="AD" clId="Web-{7697770E-C872-948D-F6C9-53DDC2B6D257}" dt="2026-03-25T13:11:22.914" v="636" actId="20577"/>
          <ac:spMkLst>
            <pc:docMk/>
            <pc:sldMk cId="2242953233" sldId="258"/>
            <ac:spMk id="3" creationId="{8C2B41E3-5E06-4FE6-F0B9-A4B30E5CB1FF}"/>
          </ac:spMkLst>
        </pc:spChg>
      </pc:sldChg>
      <pc:sldChg chg="modSp new">
        <pc:chgData name="Qamar Ijaz Gulzar (2432677)" userId="S::2432677@student.uwtsd.ac.uk::d00d5b8b-1067-42c9-a385-3e584a3a5a05" providerId="AD" clId="Web-{7697770E-C872-948D-F6C9-53DDC2B6D257}" dt="2026-03-25T16:02:38.228" v="798" actId="20577"/>
        <pc:sldMkLst>
          <pc:docMk/>
          <pc:sldMk cId="1354044470" sldId="259"/>
        </pc:sldMkLst>
        <pc:spChg chg="mod">
          <ac:chgData name="Qamar Ijaz Gulzar (2432677)" userId="S::2432677@student.uwtsd.ac.uk::d00d5b8b-1067-42c9-a385-3e584a3a5a05" providerId="AD" clId="Web-{7697770E-C872-948D-F6C9-53DDC2B6D257}" dt="2026-03-25T15:57:01.151" v="663" actId="20577"/>
          <ac:spMkLst>
            <pc:docMk/>
            <pc:sldMk cId="1354044470" sldId="259"/>
            <ac:spMk id="2" creationId="{9617912E-8094-9251-3EF1-63EEF2D1C314}"/>
          </ac:spMkLst>
        </pc:spChg>
        <pc:spChg chg="mod">
          <ac:chgData name="Qamar Ijaz Gulzar (2432677)" userId="S::2432677@student.uwtsd.ac.uk::d00d5b8b-1067-42c9-a385-3e584a3a5a05" providerId="AD" clId="Web-{7697770E-C872-948D-F6C9-53DDC2B6D257}" dt="2026-03-25T16:02:38.228" v="798" actId="20577"/>
          <ac:spMkLst>
            <pc:docMk/>
            <pc:sldMk cId="1354044470" sldId="259"/>
            <ac:spMk id="3" creationId="{AD01D915-9AD0-C0AB-F85A-D175D2904076}"/>
          </ac:spMkLst>
        </pc:spChg>
      </pc:sldChg>
      <pc:sldChg chg="modSp new">
        <pc:chgData name="Qamar Ijaz Gulzar (2432677)" userId="S::2432677@student.uwtsd.ac.uk::d00d5b8b-1067-42c9-a385-3e584a3a5a05" providerId="AD" clId="Web-{7697770E-C872-948D-F6C9-53DDC2B6D257}" dt="2026-03-26T14:32:30.848" v="991" actId="20577"/>
        <pc:sldMkLst>
          <pc:docMk/>
          <pc:sldMk cId="1066367888" sldId="260"/>
        </pc:sldMkLst>
        <pc:spChg chg="mod">
          <ac:chgData name="Qamar Ijaz Gulzar (2432677)" userId="S::2432677@student.uwtsd.ac.uk::d00d5b8b-1067-42c9-a385-3e584a3a5a05" providerId="AD" clId="Web-{7697770E-C872-948D-F6C9-53DDC2B6D257}" dt="2026-03-25T16:04:23.531" v="817" actId="20577"/>
          <ac:spMkLst>
            <pc:docMk/>
            <pc:sldMk cId="1066367888" sldId="260"/>
            <ac:spMk id="2" creationId="{934F7A50-AFF4-B599-C52D-92BE34116DCB}"/>
          </ac:spMkLst>
        </pc:spChg>
        <pc:spChg chg="mod">
          <ac:chgData name="Qamar Ijaz Gulzar (2432677)" userId="S::2432677@student.uwtsd.ac.uk::d00d5b8b-1067-42c9-a385-3e584a3a5a05" providerId="AD" clId="Web-{7697770E-C872-948D-F6C9-53DDC2B6D257}" dt="2026-03-26T14:32:30.848" v="991" actId="20577"/>
          <ac:spMkLst>
            <pc:docMk/>
            <pc:sldMk cId="1066367888" sldId="260"/>
            <ac:spMk id="3" creationId="{93CE5836-4C2F-5505-8926-3E5E89BB5B9F}"/>
          </ac:spMkLst>
        </pc:spChg>
      </pc:sldChg>
      <pc:sldChg chg="modSp new">
        <pc:chgData name="Qamar Ijaz Gulzar (2432677)" userId="S::2432677@student.uwtsd.ac.uk::d00d5b8b-1067-42c9-a385-3e584a3a5a05" providerId="AD" clId="Web-{7697770E-C872-948D-F6C9-53DDC2B6D257}" dt="2026-03-26T14:44:23.285" v="1328" actId="20577"/>
        <pc:sldMkLst>
          <pc:docMk/>
          <pc:sldMk cId="2991324573" sldId="261"/>
        </pc:sldMkLst>
        <pc:spChg chg="mod">
          <ac:chgData name="Qamar Ijaz Gulzar (2432677)" userId="S::2432677@student.uwtsd.ac.uk::d00d5b8b-1067-42c9-a385-3e584a3a5a05" providerId="AD" clId="Web-{7697770E-C872-948D-F6C9-53DDC2B6D257}" dt="2026-03-26T14:33:59.881" v="1002" actId="20577"/>
          <ac:spMkLst>
            <pc:docMk/>
            <pc:sldMk cId="2991324573" sldId="261"/>
            <ac:spMk id="2" creationId="{39171467-8BAE-EDB5-7477-533E8905AE4A}"/>
          </ac:spMkLst>
        </pc:spChg>
        <pc:spChg chg="mod">
          <ac:chgData name="Qamar Ijaz Gulzar (2432677)" userId="S::2432677@student.uwtsd.ac.uk::d00d5b8b-1067-42c9-a385-3e584a3a5a05" providerId="AD" clId="Web-{7697770E-C872-948D-F6C9-53DDC2B6D257}" dt="2026-03-26T14:44:23.285" v="1328" actId="20577"/>
          <ac:spMkLst>
            <pc:docMk/>
            <pc:sldMk cId="2991324573" sldId="261"/>
            <ac:spMk id="3" creationId="{F5F66650-0817-29E7-58C6-BD89F4831B6B}"/>
          </ac:spMkLst>
        </pc:spChg>
      </pc:sldChg>
      <pc:sldChg chg="modSp new del">
        <pc:chgData name="Qamar Ijaz Gulzar (2432677)" userId="S::2432677@student.uwtsd.ac.uk::d00d5b8b-1067-42c9-a385-3e584a3a5a05" providerId="AD" clId="Web-{7697770E-C872-948D-F6C9-53DDC2B6D257}" dt="2026-03-26T15:07:34.681" v="1677"/>
        <pc:sldMkLst>
          <pc:docMk/>
          <pc:sldMk cId="2297355698" sldId="262"/>
        </pc:sldMkLst>
        <pc:spChg chg="mod">
          <ac:chgData name="Qamar Ijaz Gulzar (2432677)" userId="S::2432677@student.uwtsd.ac.uk::d00d5b8b-1067-42c9-a385-3e584a3a5a05" providerId="AD" clId="Web-{7697770E-C872-948D-F6C9-53DDC2B6D257}" dt="2026-03-26T14:45:40.288" v="1346" actId="20577"/>
          <ac:spMkLst>
            <pc:docMk/>
            <pc:sldMk cId="2297355698" sldId="262"/>
            <ac:spMk id="2" creationId="{AA18723C-3BC6-C439-EDE7-E5BB6EDF9A26}"/>
          </ac:spMkLst>
        </pc:spChg>
        <pc:spChg chg="mod">
          <ac:chgData name="Qamar Ijaz Gulzar (2432677)" userId="S::2432677@student.uwtsd.ac.uk::d00d5b8b-1067-42c9-a385-3e584a3a5a05" providerId="AD" clId="Web-{7697770E-C872-948D-F6C9-53DDC2B6D257}" dt="2026-03-26T14:53:46.360" v="1502" actId="20577"/>
          <ac:spMkLst>
            <pc:docMk/>
            <pc:sldMk cId="2297355698" sldId="262"/>
            <ac:spMk id="3" creationId="{5B513EC8-7605-09EC-A73C-2C1B8A92A5F2}"/>
          </ac:spMkLst>
        </pc:spChg>
      </pc:sldChg>
      <pc:sldChg chg="modSp new del">
        <pc:chgData name="Qamar Ijaz Gulzar (2432677)" userId="S::2432677@student.uwtsd.ac.uk::d00d5b8b-1067-42c9-a385-3e584a3a5a05" providerId="AD" clId="Web-{7697770E-C872-948D-F6C9-53DDC2B6D257}" dt="2026-03-26T15:07:17.837" v="1676"/>
        <pc:sldMkLst>
          <pc:docMk/>
          <pc:sldMk cId="3949120095" sldId="263"/>
        </pc:sldMkLst>
        <pc:spChg chg="mod">
          <ac:chgData name="Qamar Ijaz Gulzar (2432677)" userId="S::2432677@student.uwtsd.ac.uk::d00d5b8b-1067-42c9-a385-3e584a3a5a05" providerId="AD" clId="Web-{7697770E-C872-948D-F6C9-53DDC2B6D257}" dt="2026-03-26T15:02:38.791" v="1668" actId="20577"/>
          <ac:spMkLst>
            <pc:docMk/>
            <pc:sldMk cId="3949120095" sldId="263"/>
            <ac:spMk id="2" creationId="{A6950672-9257-A015-D035-CF6A4E256E46}"/>
          </ac:spMkLst>
        </pc:spChg>
        <pc:spChg chg="mod">
          <ac:chgData name="Qamar Ijaz Gulzar (2432677)" userId="S::2432677@student.uwtsd.ac.uk::d00d5b8b-1067-42c9-a385-3e584a3a5a05" providerId="AD" clId="Web-{7697770E-C872-948D-F6C9-53DDC2B6D257}" dt="2026-03-26T15:01:36.367" v="1657" actId="20577"/>
          <ac:spMkLst>
            <pc:docMk/>
            <pc:sldMk cId="3949120095" sldId="263"/>
            <ac:spMk id="3" creationId="{770E0B24-70DF-9171-CD37-C5F286CD7486}"/>
          </ac:spMkLst>
        </pc:spChg>
      </pc:sldChg>
      <pc:sldChg chg="add replId">
        <pc:chgData name="Qamar Ijaz Gulzar (2432677)" userId="S::2432677@student.uwtsd.ac.uk::d00d5b8b-1067-42c9-a385-3e584a3a5a05" providerId="AD" clId="Web-{7697770E-C872-948D-F6C9-53DDC2B6D257}" dt="2026-03-26T15:04:16.649" v="1674"/>
        <pc:sldMkLst>
          <pc:docMk/>
          <pc:sldMk cId="2363641079" sldId="264"/>
        </pc:sldMkLst>
      </pc:sldChg>
      <pc:sldChg chg="modSp new del">
        <pc:chgData name="Qamar Ijaz Gulzar (2432677)" userId="S::2432677@student.uwtsd.ac.uk::d00d5b8b-1067-42c9-a385-3e584a3a5a05" providerId="AD" clId="Web-{7697770E-C872-948D-F6C9-53DDC2B6D257}" dt="2026-03-26T15:03:23.540" v="1673"/>
        <pc:sldMkLst>
          <pc:docMk/>
          <pc:sldMk cId="4099273913" sldId="264"/>
        </pc:sldMkLst>
        <pc:spChg chg="mod">
          <ac:chgData name="Qamar Ijaz Gulzar (2432677)" userId="S::2432677@student.uwtsd.ac.uk::d00d5b8b-1067-42c9-a385-3e584a3a5a05" providerId="AD" clId="Web-{7697770E-C872-948D-F6C9-53DDC2B6D257}" dt="2026-03-26T15:02:06.384" v="1664" actId="20577"/>
          <ac:spMkLst>
            <pc:docMk/>
            <pc:sldMk cId="4099273913" sldId="264"/>
            <ac:spMk id="2" creationId="{6F895D2B-8E43-DE92-F8B2-A71808F731D8}"/>
          </ac:spMkLst>
        </pc:spChg>
      </pc:sldChg>
      <pc:sldChg chg="add replId">
        <pc:chgData name="Qamar Ijaz Gulzar (2432677)" userId="S::2432677@student.uwtsd.ac.uk::d00d5b8b-1067-42c9-a385-3e584a3a5a05" providerId="AD" clId="Web-{7697770E-C872-948D-F6C9-53DDC2B6D257}" dt="2026-03-26T15:06:50.212" v="1675"/>
        <pc:sldMkLst>
          <pc:docMk/>
          <pc:sldMk cId="44559866" sldId="265"/>
        </pc:sldMkLst>
      </pc:sldChg>
      <pc:sldChg chg="modSp new">
        <pc:chgData name="Qamar Ijaz Gulzar (2432677)" userId="S::2432677@student.uwtsd.ac.uk::d00d5b8b-1067-42c9-a385-3e584a3a5a05" providerId="AD" clId="Web-{7697770E-C872-948D-F6C9-53DDC2B6D257}" dt="2026-03-26T15:11:42.854" v="1775" actId="20577"/>
        <pc:sldMkLst>
          <pc:docMk/>
          <pc:sldMk cId="29907921" sldId="266"/>
        </pc:sldMkLst>
        <pc:spChg chg="mod">
          <ac:chgData name="Qamar Ijaz Gulzar (2432677)" userId="S::2432677@student.uwtsd.ac.uk::d00d5b8b-1067-42c9-a385-3e584a3a5a05" providerId="AD" clId="Web-{7697770E-C872-948D-F6C9-53DDC2B6D257}" dt="2026-03-26T15:09:23.150" v="1687" actId="20577"/>
          <ac:spMkLst>
            <pc:docMk/>
            <pc:sldMk cId="29907921" sldId="266"/>
            <ac:spMk id="2" creationId="{2E95969F-0348-866B-C323-8DEDCFE02088}"/>
          </ac:spMkLst>
        </pc:spChg>
        <pc:spChg chg="mod">
          <ac:chgData name="Qamar Ijaz Gulzar (2432677)" userId="S::2432677@student.uwtsd.ac.uk::d00d5b8b-1067-42c9-a385-3e584a3a5a05" providerId="AD" clId="Web-{7697770E-C872-948D-F6C9-53DDC2B6D257}" dt="2026-03-26T15:11:42.854" v="1775" actId="20577"/>
          <ac:spMkLst>
            <pc:docMk/>
            <pc:sldMk cId="29907921" sldId="266"/>
            <ac:spMk id="3" creationId="{81A6FCDE-3D2F-91C7-487F-A437B5B32FE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Level 4 Assessment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algn="l"/>
            <a:r>
              <a:rPr lang="en-GB" dirty="0"/>
              <a:t>LCLM 4003 – Effective Teamwork and Communica</a:t>
            </a:r>
            <a:r>
              <a:rPr lang="en-GB"/>
              <a:t>tion</a:t>
            </a:r>
            <a:endParaRPr lang="en-US"/>
          </a:p>
          <a:p>
            <a:pPr algn="l"/>
            <a:r>
              <a:rPr lang="en-GB" dirty="0"/>
              <a:t>Assignment : Flight Foods Limi</a:t>
            </a:r>
            <a:r>
              <a:rPr lang="en-GB"/>
              <a:t>ted</a:t>
            </a:r>
            <a:endParaRPr lang="en-GB" dirty="0"/>
          </a:p>
          <a:p>
            <a:pPr algn="l"/>
            <a:r>
              <a:rPr lang="en-GB"/>
              <a:t>Student : Qamar Ijaz Gulzar</a:t>
            </a:r>
            <a:endParaRPr lang="en-GB" dirty="0"/>
          </a:p>
          <a:p>
            <a:pPr algn="l"/>
            <a:r>
              <a:rPr lang="en-GB"/>
              <a:t>Student ID : 2432677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AAC52-5207-C3D9-B307-1A50B2625F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Table of </a:t>
            </a:r>
            <a:r>
              <a:rPr lang="en-GB"/>
              <a:t>Contents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73E44F-D228-D39A-B3CF-F7989587CA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Summary </a:t>
            </a:r>
            <a:endParaRPr lang="en-GB" dirty="0"/>
          </a:p>
          <a:p>
            <a:r>
              <a:rPr lang="en-GB"/>
              <a:t>Communication Challenges with younger staff</a:t>
            </a:r>
          </a:p>
          <a:p>
            <a:r>
              <a:rPr lang="en-GB" dirty="0"/>
              <a:t>Attempted solution – visual </a:t>
            </a:r>
            <a:r>
              <a:rPr lang="en-GB"/>
              <a:t>reminders</a:t>
            </a:r>
          </a:p>
          <a:p>
            <a:r>
              <a:rPr lang="en-GB"/>
              <a:t>A personal story</a:t>
            </a:r>
          </a:p>
          <a:p>
            <a:r>
              <a:rPr lang="en-GB" dirty="0"/>
              <a:t>Morning </a:t>
            </a:r>
            <a:r>
              <a:rPr lang="en-GB"/>
              <a:t>chaos and compromises</a:t>
            </a:r>
          </a:p>
          <a:p>
            <a:r>
              <a:rPr lang="en-GB" dirty="0"/>
              <a:t>The </a:t>
            </a:r>
            <a:r>
              <a:rPr lang="en-GB"/>
              <a:t>ironic</a:t>
            </a:r>
            <a:r>
              <a:rPr lang="en-GB" dirty="0"/>
              <a:t> workplace scene</a:t>
            </a:r>
          </a:p>
          <a:p>
            <a:r>
              <a:rPr lang="en-GB"/>
              <a:t>Reflection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60474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E121-EB33-397B-29A5-FB82E236E1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Summary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2B41E3-5E06-4FE6-F0B9-A4B30E5CB1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Flight Foods – a manufacturer and sale of ready meals to airlines has been trying to increase its market share, but instead of expanding, its business has decreased . This is due to airlines complaining about food standards, ranging from food being under-cooked to poor packaging and meat being found in vegetarian meals. As a result, a consultancy firm has been hired to </a:t>
            </a:r>
            <a:r>
              <a:rPr lang="en-GB" dirty="0" err="1"/>
              <a:t>investiagte</a:t>
            </a:r>
            <a:r>
              <a:rPr lang="en-GB" dirty="0"/>
              <a:t> the problems. It described the food manufacturing operations:</a:t>
            </a:r>
          </a:p>
          <a:p>
            <a:pPr marL="0" indent="0">
              <a:buNone/>
            </a:pPr>
            <a:r>
              <a:rPr lang="en-GB" dirty="0"/>
              <a:t>The factory floor is large and spacious with good lighting and ventilation, but has old noisy machines. It has a workforce of 40 people, mainly immigrants from 5 distinct cultural groups ranging from 16 – 60 years old.</a:t>
            </a:r>
          </a:p>
          <a:p>
            <a:pPr marL="0" indent="0">
              <a:buNone/>
            </a:pPr>
            <a:r>
              <a:rPr lang="en-GB" dirty="0"/>
              <a:t>The floor manager, Gary gave me an interview of </a:t>
            </a:r>
            <a:r>
              <a:rPr lang="en-GB"/>
              <a:t>the problems he was facing.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29532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7912E-8094-9251-3EF1-63EEF2D1C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challenges with younger </a:t>
            </a:r>
            <a:r>
              <a:rPr lang="en-GB"/>
              <a:t>staff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01D915-9AD0-C0AB-F85A-D175D29040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Images of workplace signs on walls – while older workers understand the signs on the wall, the younger staff consistently ignore instructions – no matter how clear I communicate. They just seem to do their own thing. It is not easy getting through to the younger team members. </a:t>
            </a:r>
          </a:p>
        </p:txBody>
      </p:sp>
    </p:spTree>
    <p:extLst>
      <p:ext uri="{BB962C8B-B14F-4D97-AF65-F5344CB8AC3E}">
        <p14:creationId xmlns:p14="http://schemas.microsoft.com/office/powerpoint/2010/main" val="13540444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F7A50-AFF4-B599-C52D-92BE34116D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Attempted solu</a:t>
            </a:r>
            <a:r>
              <a:rPr lang="en-GB"/>
              <a:t>tion – visual reminders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E5836-4C2F-5505-8926-3E5E89BB5B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Since they were not listening, I put mock – up signs with icons. I plastered the walls with these clear  </a:t>
            </a:r>
            <a:r>
              <a:rPr lang="en-GB"/>
              <a:t>understandable signs</a:t>
            </a:r>
            <a:r>
              <a:rPr lang="en-GB" dirty="0"/>
              <a:t>:</a:t>
            </a:r>
          </a:p>
          <a:p>
            <a:r>
              <a:rPr lang="en-GB" dirty="0"/>
              <a:t>Keep hairnets on at all times</a:t>
            </a:r>
          </a:p>
          <a:p>
            <a:r>
              <a:rPr lang="en-GB" dirty="0"/>
              <a:t>Wash your hands </a:t>
            </a:r>
            <a:r>
              <a:rPr lang="en-GB"/>
              <a:t>regularly</a:t>
            </a:r>
          </a:p>
          <a:p>
            <a:r>
              <a:rPr lang="en-GB" dirty="0"/>
              <a:t>Do not chat when operating machinery</a:t>
            </a:r>
          </a:p>
          <a:p>
            <a:r>
              <a:rPr lang="en-GB" dirty="0"/>
              <a:t>Keep fresh meat ch</a:t>
            </a:r>
            <a:r>
              <a:rPr lang="en-GB"/>
              <a:t>illed</a:t>
            </a:r>
          </a:p>
          <a:p>
            <a:pPr marL="0" indent="0">
              <a:buNone/>
            </a:pPr>
            <a:r>
              <a:rPr lang="en-GB" dirty="0"/>
              <a:t>I feel they are not bad people – they just don't seem to grab the importance of the signs.</a:t>
            </a:r>
          </a:p>
        </p:txBody>
      </p:sp>
    </p:spTree>
    <p:extLst>
      <p:ext uri="{BB962C8B-B14F-4D97-AF65-F5344CB8AC3E}">
        <p14:creationId xmlns:p14="http://schemas.microsoft.com/office/powerpoint/2010/main" val="10663678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71467-8BAE-EDB5-7477-533E8905AE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 Personal 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F66650-0817-29E7-58C6-BD89F4831B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I went out with friends on Monday night, and when I got back, I decided to work on my car. I stayed up till 2 o'clock. I only managed to get 4 hours sleep and was feeling really tired. I realised that I still had grease under all my fingernails, so I hurriedly scrubbed them. While brushing my teeth, I realised that I also needed a haircut. I may have just broken my own rule on hair management.</a:t>
            </a:r>
          </a:p>
        </p:txBody>
      </p:sp>
    </p:spTree>
    <p:extLst>
      <p:ext uri="{BB962C8B-B14F-4D97-AF65-F5344CB8AC3E}">
        <p14:creationId xmlns:p14="http://schemas.microsoft.com/office/powerpoint/2010/main" val="29913245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66E82D-396F-8A2C-26A3-870C829323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8D88B-C6E0-839A-3A7D-499DAD1A99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Morning chaos and </a:t>
            </a:r>
            <a:r>
              <a:rPr lang="en-GB"/>
              <a:t>compromises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ABF7DE-C7CF-ECC9-27B3-C9F24DE963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I was rushing around to find a clean uniform to wear, but they were all dirty, so I picked the least dirty one ( a few coffee smudges and bits of gravy stains) and rushed out. I rushed to start the car – but the thing wouldn't start! I had to take multiple trains to get to work and barely made it on time.</a:t>
            </a:r>
          </a:p>
        </p:txBody>
      </p:sp>
    </p:spTree>
    <p:extLst>
      <p:ext uri="{BB962C8B-B14F-4D97-AF65-F5344CB8AC3E}">
        <p14:creationId xmlns:p14="http://schemas.microsoft.com/office/powerpoint/2010/main" val="445598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5D1A5D-4B0C-9182-643E-67BF4B3742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77626-7E69-8C59-9B5C-FF440A182C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/>
              <a:t>ironic </a:t>
            </a:r>
            <a:r>
              <a:rPr lang="en-GB" dirty="0"/>
              <a:t> workplace scene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02BFA5-78A7-D5D2-473A-33741C9752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I got into work and what did I see? Tray upon tray of chicken pieces on the work tops. They were sticky, smelly and clearly not chilled. I didn't need a thermometer to tell me that they had been left out all night. I pulled at my hair and screamed "idiots!"</a:t>
            </a:r>
          </a:p>
        </p:txBody>
      </p:sp>
    </p:spTree>
    <p:extLst>
      <p:ext uri="{BB962C8B-B14F-4D97-AF65-F5344CB8AC3E}">
        <p14:creationId xmlns:p14="http://schemas.microsoft.com/office/powerpoint/2010/main" val="23636410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5969F-0348-866B-C323-8DEDCFE02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A6FCDE-3D2F-91C7-487F-A437B5B32F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On reflection, I broke the rules myself this morning – and then found the team had done the same. Maybe expecting better starts with setting a better exa</a:t>
            </a:r>
            <a:r>
              <a:rPr lang="en-GB"/>
              <a:t>mple.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079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Level 4 Assessment </vt:lpstr>
      <vt:lpstr>Table of Contents </vt:lpstr>
      <vt:lpstr>Summary </vt:lpstr>
      <vt:lpstr>Communication challenges with younger staff</vt:lpstr>
      <vt:lpstr>Attempted solution – visual reminders</vt:lpstr>
      <vt:lpstr>A Personal story</vt:lpstr>
      <vt:lpstr>Morning chaos and compromises</vt:lpstr>
      <vt:lpstr>The ironic  workplace scene</vt:lpstr>
      <vt:lpstr>Reflections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432</cp:revision>
  <dcterms:created xsi:type="dcterms:W3CDTF">2026-03-24T13:40:00Z</dcterms:created>
  <dcterms:modified xsi:type="dcterms:W3CDTF">2026-03-26T15:11:46Z</dcterms:modified>
</cp:coreProperties>
</file>