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lsx" ContentType="application/vnd.openxmlformats-officedocument.spreadsheetml.sheet"/>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charts/chart1.xml" ContentType="application/vnd.openxmlformats-officedocument.drawingml.chart+xml"/>
  <Override PartName="/ppt/charts/style1.xml" ContentType="application/vnd.ms-office.chartstyle+xml"/>
  <Override PartName="/ppt/charts/colors1.xml" ContentType="application/vnd.ms-office.chartcolorstyle+xml"/>
  <Override PartName="/ppt/theme/themeOverride1.xml" ContentType="application/vnd.openxmlformats-officedocument.themeOverride+xml"/>
  <Override PartName="/ppt/charts/chart2.xml" ContentType="application/vnd.openxmlformats-officedocument.drawingml.chart+xml"/>
  <Override PartName="/ppt/charts/style2.xml" ContentType="application/vnd.ms-office.chartstyle+xml"/>
  <Override PartName="/ppt/charts/colors2.xml" ContentType="application/vnd.ms-office.chartcolorstyle+xml"/>
  <Override PartName="/ppt/charts/chart3.xml" ContentType="application/vnd.openxmlformats-officedocument.drawingml.chart+xml"/>
  <Override PartName="/ppt/charts/style3.xml" ContentType="application/vnd.ms-office.chartstyle+xml"/>
  <Override PartName="/ppt/charts/colors3.xml" ContentType="application/vnd.ms-office.chartcolorstyle+xml"/>
  <Override PartName="/ppt/theme/themeOverride2.xml" ContentType="application/vnd.openxmlformats-officedocument.themeOverride+xml"/>
  <Override PartName="/ppt/notesSlides/notesSlide8.xml" ContentType="application/vnd.openxmlformats-officedocument.presentationml.notesSlide+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4032" r:id="rId1"/>
  </p:sldMasterIdLst>
  <p:notesMasterIdLst>
    <p:notesMasterId r:id="rId21"/>
  </p:notesMasterIdLst>
  <p:handoutMasterIdLst>
    <p:handoutMasterId r:id="rId22"/>
  </p:handoutMasterIdLst>
  <p:sldIdLst>
    <p:sldId id="286" r:id="rId2"/>
    <p:sldId id="257" r:id="rId3"/>
    <p:sldId id="258" r:id="rId4"/>
    <p:sldId id="298" r:id="rId5"/>
    <p:sldId id="270" r:id="rId6"/>
    <p:sldId id="263" r:id="rId7"/>
    <p:sldId id="299" r:id="rId8"/>
    <p:sldId id="296" r:id="rId9"/>
    <p:sldId id="293" r:id="rId10"/>
    <p:sldId id="294" r:id="rId11"/>
    <p:sldId id="275" r:id="rId12"/>
    <p:sldId id="291" r:id="rId13"/>
    <p:sldId id="264" r:id="rId14"/>
    <p:sldId id="300" r:id="rId15"/>
    <p:sldId id="301" r:id="rId16"/>
    <p:sldId id="297" r:id="rId17"/>
    <p:sldId id="302" r:id="rId18"/>
    <p:sldId id="295" r:id="rId19"/>
    <p:sldId id="303" r:id="rId20"/>
  </p:sldIdLst>
  <p:sldSz cx="9144000" cy="6858000" type="screen4x3"/>
  <p:notesSz cx="6724650" cy="9774238"/>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420DD7DD-D496-4EFC-BDD5-51C3E7091DB2}" v="1432" dt="2022-11-13T19:56:04.127"/>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620"/>
    <p:restoredTop sz="93891" autoAdjust="0"/>
  </p:normalViewPr>
  <p:slideViewPr>
    <p:cSldViewPr>
      <p:cViewPr varScale="1">
        <p:scale>
          <a:sx n="82" d="100"/>
          <a:sy n="82" d="100"/>
        </p:scale>
        <p:origin x="1474" y="67"/>
      </p:cViewPr>
      <p:guideLst>
        <p:guide orient="horz" pos="2160"/>
        <p:guide pos="2880"/>
      </p:guideLst>
    </p:cSldViewPr>
  </p:slideViewPr>
  <p:notesTextViewPr>
    <p:cViewPr>
      <p:scale>
        <a:sx n="100" d="100"/>
        <a:sy n="100" d="100"/>
      </p:scale>
      <p:origin x="0" y="0"/>
    </p:cViewPr>
  </p:notesTextViewPr>
  <p:sorterViewPr>
    <p:cViewPr>
      <p:scale>
        <a:sx n="66" d="100"/>
        <a:sy n="66"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ableStyles" Target="tableStyles.xml"/><Relationship Id="rId3" Type="http://schemas.openxmlformats.org/officeDocument/2006/relationships/slide" Target="slides/slide2.xml"/><Relationship Id="rId21" Type="http://schemas.openxmlformats.org/officeDocument/2006/relationships/notesMaster" Target="notesMasters/notesMaster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presProps" Target="presProps.xml"/><Relationship Id="rId28" Type="http://schemas.microsoft.com/office/2015/10/relationships/revisionInfo" Target="revisionInfo.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handoutMaster" Target="handoutMasters/handoutMaster1.xml"/><Relationship Id="rId27" Type="http://schemas.microsoft.com/office/2016/11/relationships/changesInfo" Target="changesInfos/changesInfo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Mariana Codreanu" userId="95da1ee7d21431fd" providerId="LiveId" clId="{420DD7DD-D496-4EFC-BDD5-51C3E7091DB2}"/>
    <pc:docChg chg="undo custSel addSld delSld modSld">
      <pc:chgData name="Mariana Codreanu" userId="95da1ee7d21431fd" providerId="LiveId" clId="{420DD7DD-D496-4EFC-BDD5-51C3E7091DB2}" dt="2022-11-13T19:59:16.251" v="5488" actId="27636"/>
      <pc:docMkLst>
        <pc:docMk/>
      </pc:docMkLst>
      <pc:sldChg chg="addSp delSp modSp mod setBg setClrOvrMap">
        <pc:chgData name="Mariana Codreanu" userId="95da1ee7d21431fd" providerId="LiveId" clId="{420DD7DD-D496-4EFC-BDD5-51C3E7091DB2}" dt="2022-11-06T22:02:41.214" v="3604" actId="27636"/>
        <pc:sldMkLst>
          <pc:docMk/>
          <pc:sldMk cId="0" sldId="257"/>
        </pc:sldMkLst>
        <pc:spChg chg="mod">
          <ac:chgData name="Mariana Codreanu" userId="95da1ee7d21431fd" providerId="LiveId" clId="{420DD7DD-D496-4EFC-BDD5-51C3E7091DB2}" dt="2022-11-06T22:02:23.942" v="3592" actId="26606"/>
          <ac:spMkLst>
            <pc:docMk/>
            <pc:sldMk cId="0" sldId="257"/>
            <ac:spMk id="7170" creationId="{97F85A85-B776-40D1-8548-64F43F7CF32F}"/>
          </ac:spMkLst>
        </pc:spChg>
        <pc:spChg chg="mod">
          <ac:chgData name="Mariana Codreanu" userId="95da1ee7d21431fd" providerId="LiveId" clId="{420DD7DD-D496-4EFC-BDD5-51C3E7091DB2}" dt="2022-11-06T22:02:41.214" v="3604" actId="27636"/>
          <ac:spMkLst>
            <pc:docMk/>
            <pc:sldMk cId="0" sldId="257"/>
            <ac:spMk id="7171" creationId="{BFF85E77-D367-42C1-BDA9-AD01E8E287ED}"/>
          </ac:spMkLst>
        </pc:spChg>
        <pc:spChg chg="add del">
          <ac:chgData name="Mariana Codreanu" userId="95da1ee7d21431fd" providerId="LiveId" clId="{420DD7DD-D496-4EFC-BDD5-51C3E7091DB2}" dt="2022-11-06T22:02:23.942" v="3592" actId="26606"/>
          <ac:spMkLst>
            <pc:docMk/>
            <pc:sldMk cId="0" sldId="257"/>
            <ac:spMk id="7176" creationId="{FB403EBD-907E-4D59-98D4-A72CD1063C62}"/>
          </ac:spMkLst>
        </pc:spChg>
        <pc:picChg chg="add mod ord">
          <ac:chgData name="Mariana Codreanu" userId="95da1ee7d21431fd" providerId="LiveId" clId="{420DD7DD-D496-4EFC-BDD5-51C3E7091DB2}" dt="2022-11-06T22:02:23.942" v="3592" actId="26606"/>
          <ac:picMkLst>
            <pc:docMk/>
            <pc:sldMk cId="0" sldId="257"/>
            <ac:picMk id="3" creationId="{5701C06C-B928-7FD1-55D2-65FA659C0864}"/>
          </ac:picMkLst>
        </pc:picChg>
      </pc:sldChg>
      <pc:sldChg chg="addSp delSp modSp mod setBg delDesignElem">
        <pc:chgData name="Mariana Codreanu" userId="95da1ee7d21431fd" providerId="LiveId" clId="{420DD7DD-D496-4EFC-BDD5-51C3E7091DB2}" dt="2022-11-07T00:13:14.629" v="3983" actId="20577"/>
        <pc:sldMkLst>
          <pc:docMk/>
          <pc:sldMk cId="0" sldId="258"/>
        </pc:sldMkLst>
        <pc:spChg chg="mod ord">
          <ac:chgData name="Mariana Codreanu" userId="95da1ee7d21431fd" providerId="LiveId" clId="{420DD7DD-D496-4EFC-BDD5-51C3E7091DB2}" dt="2022-11-06T22:05:18.344" v="3620" actId="26606"/>
          <ac:spMkLst>
            <pc:docMk/>
            <pc:sldMk cId="0" sldId="258"/>
            <ac:spMk id="4" creationId="{59573BC9-7671-425D-A655-96F21B5CF192}"/>
          </ac:spMkLst>
        </pc:spChg>
        <pc:spChg chg="mod">
          <ac:chgData name="Mariana Codreanu" userId="95da1ee7d21431fd" providerId="LiveId" clId="{420DD7DD-D496-4EFC-BDD5-51C3E7091DB2}" dt="2022-11-06T22:05:38.713" v="3628" actId="1076"/>
          <ac:spMkLst>
            <pc:docMk/>
            <pc:sldMk cId="0" sldId="258"/>
            <ac:spMk id="5" creationId="{6B33AF21-06AA-63C0-7A06-41C6F27183F3}"/>
          </ac:spMkLst>
        </pc:spChg>
        <pc:spChg chg="mod">
          <ac:chgData name="Mariana Codreanu" userId="95da1ee7d21431fd" providerId="LiveId" clId="{420DD7DD-D496-4EFC-BDD5-51C3E7091DB2}" dt="2022-11-07T00:13:14.629" v="3983" actId="20577"/>
          <ac:spMkLst>
            <pc:docMk/>
            <pc:sldMk cId="0" sldId="258"/>
            <ac:spMk id="9242" creationId="{58EBC12D-19EB-CEA3-288D-65CE9E173B87}"/>
          </ac:spMkLst>
        </pc:spChg>
        <pc:spChg chg="add del">
          <ac:chgData name="Mariana Codreanu" userId="95da1ee7d21431fd" providerId="LiveId" clId="{420DD7DD-D496-4EFC-BDD5-51C3E7091DB2}" dt="2022-10-28T00:57:10.728" v="822" actId="26606"/>
          <ac:spMkLst>
            <pc:docMk/>
            <pc:sldMk cId="0" sldId="258"/>
            <ac:spMk id="9247" creationId="{1660E788-AFA9-4A1B-9991-6AA74632A15B}"/>
          </ac:spMkLst>
        </pc:spChg>
        <pc:spChg chg="add del">
          <ac:chgData name="Mariana Codreanu" userId="95da1ee7d21431fd" providerId="LiveId" clId="{420DD7DD-D496-4EFC-BDD5-51C3E7091DB2}" dt="2022-10-28T00:57:10.728" v="822" actId="26606"/>
          <ac:spMkLst>
            <pc:docMk/>
            <pc:sldMk cId="0" sldId="258"/>
            <ac:spMk id="9249" creationId="{867D4867-5BA7-4462-B2F6-A23F4A622AA7}"/>
          </ac:spMkLst>
        </pc:spChg>
        <pc:spChg chg="add del">
          <ac:chgData name="Mariana Codreanu" userId="95da1ee7d21431fd" providerId="LiveId" clId="{420DD7DD-D496-4EFC-BDD5-51C3E7091DB2}" dt="2022-11-06T22:05:18.344" v="3620" actId="26606"/>
          <ac:spMkLst>
            <pc:docMk/>
            <pc:sldMk cId="0" sldId="258"/>
            <ac:spMk id="9254" creationId="{879398A9-0D0D-4901-BDDF-B3D93CECA7B9}"/>
          </ac:spMkLst>
        </pc:spChg>
        <pc:spChg chg="add del">
          <ac:chgData name="Mariana Codreanu" userId="95da1ee7d21431fd" providerId="LiveId" clId="{420DD7DD-D496-4EFC-BDD5-51C3E7091DB2}" dt="2022-11-06T22:05:18.344" v="3620" actId="26606"/>
          <ac:spMkLst>
            <pc:docMk/>
            <pc:sldMk cId="0" sldId="258"/>
            <ac:spMk id="9256" creationId="{011FEC3B-E514-4E21-B2CB-7903A73569E2}"/>
          </ac:spMkLst>
        </pc:spChg>
        <pc:spChg chg="add">
          <ac:chgData name="Mariana Codreanu" userId="95da1ee7d21431fd" providerId="LiveId" clId="{420DD7DD-D496-4EFC-BDD5-51C3E7091DB2}" dt="2022-11-06T22:05:18.344" v="3620" actId="26606"/>
          <ac:spMkLst>
            <pc:docMk/>
            <pc:sldMk cId="0" sldId="258"/>
            <ac:spMk id="9258" creationId="{6515FC82-3453-4CBE-8895-4CCFF339529E}"/>
          </ac:spMkLst>
        </pc:spChg>
        <pc:spChg chg="add">
          <ac:chgData name="Mariana Codreanu" userId="95da1ee7d21431fd" providerId="LiveId" clId="{420DD7DD-D496-4EFC-BDD5-51C3E7091DB2}" dt="2022-11-06T22:05:18.344" v="3620" actId="26606"/>
          <ac:spMkLst>
            <pc:docMk/>
            <pc:sldMk cId="0" sldId="258"/>
            <ac:spMk id="9259" creationId="{C5FD847B-65C0-4027-8DFC-70CB424514F8}"/>
          </ac:spMkLst>
        </pc:spChg>
        <pc:spChg chg="add del">
          <ac:chgData name="Mariana Codreanu" userId="95da1ee7d21431fd" providerId="LiveId" clId="{420DD7DD-D496-4EFC-BDD5-51C3E7091DB2}" dt="2022-11-06T22:04:20.228" v="3613" actId="26606"/>
          <ac:spMkLst>
            <pc:docMk/>
            <pc:sldMk cId="0" sldId="258"/>
            <ac:spMk id="9261" creationId="{1660E788-AFA9-4A1B-9991-6AA74632A15B}"/>
          </ac:spMkLst>
        </pc:spChg>
        <pc:spChg chg="add del">
          <ac:chgData name="Mariana Codreanu" userId="95da1ee7d21431fd" providerId="LiveId" clId="{420DD7DD-D496-4EFC-BDD5-51C3E7091DB2}" dt="2022-11-06T22:04:20.228" v="3613" actId="26606"/>
          <ac:spMkLst>
            <pc:docMk/>
            <pc:sldMk cId="0" sldId="258"/>
            <ac:spMk id="9263" creationId="{867D4867-5BA7-4462-B2F6-A23F4A622AA7}"/>
          </ac:spMkLst>
        </pc:spChg>
        <pc:picChg chg="del mod">
          <ac:chgData name="Mariana Codreanu" userId="95da1ee7d21431fd" providerId="LiveId" clId="{420DD7DD-D496-4EFC-BDD5-51C3E7091DB2}" dt="2022-11-06T22:04:57.285" v="3616" actId="478"/>
          <ac:picMkLst>
            <pc:docMk/>
            <pc:sldMk cId="0" sldId="258"/>
            <ac:picMk id="2" creationId="{2AB2B1C7-202C-056A-E862-F005BAD1349E}"/>
          </ac:picMkLst>
        </pc:picChg>
        <pc:picChg chg="add mod">
          <ac:chgData name="Mariana Codreanu" userId="95da1ee7d21431fd" providerId="LiveId" clId="{420DD7DD-D496-4EFC-BDD5-51C3E7091DB2}" dt="2022-11-06T22:05:18.344" v="3620" actId="26606"/>
          <ac:picMkLst>
            <pc:docMk/>
            <pc:sldMk cId="0" sldId="258"/>
            <ac:picMk id="6" creationId="{DB3BF237-BF99-A5EE-386C-F49B07BD207B}"/>
          </ac:picMkLst>
        </pc:picChg>
      </pc:sldChg>
      <pc:sldChg chg="addSp delSp modSp mod setBg setClrOvrMap delDesignElem">
        <pc:chgData name="Mariana Codreanu" userId="95da1ee7d21431fd" providerId="LiveId" clId="{420DD7DD-D496-4EFC-BDD5-51C3E7091DB2}" dt="2022-11-06T22:15:21.410" v="3796" actId="403"/>
        <pc:sldMkLst>
          <pc:docMk/>
          <pc:sldMk cId="0" sldId="263"/>
        </pc:sldMkLst>
        <pc:spChg chg="mod">
          <ac:chgData name="Mariana Codreanu" userId="95da1ee7d21431fd" providerId="LiveId" clId="{420DD7DD-D496-4EFC-BDD5-51C3E7091DB2}" dt="2022-11-03T23:23:05.910" v="2196" actId="26606"/>
          <ac:spMkLst>
            <pc:docMk/>
            <pc:sldMk cId="0" sldId="263"/>
            <ac:spMk id="4" creationId="{3E30710B-D668-49A2-B235-5692980AAD4B}"/>
          </ac:spMkLst>
        </pc:spChg>
        <pc:spChg chg="mod">
          <ac:chgData name="Mariana Codreanu" userId="95da1ee7d21431fd" providerId="LiveId" clId="{420DD7DD-D496-4EFC-BDD5-51C3E7091DB2}" dt="2022-11-03T23:23:05.910" v="2196" actId="26606"/>
          <ac:spMkLst>
            <pc:docMk/>
            <pc:sldMk cId="0" sldId="263"/>
            <ac:spMk id="13314" creationId="{303000FE-B433-4217-A7E9-C8D1C77667EE}"/>
          </ac:spMkLst>
        </pc:spChg>
        <pc:spChg chg="mod ord">
          <ac:chgData name="Mariana Codreanu" userId="95da1ee7d21431fd" providerId="LiveId" clId="{420DD7DD-D496-4EFC-BDD5-51C3E7091DB2}" dt="2022-11-06T22:15:21.410" v="3796" actId="403"/>
          <ac:spMkLst>
            <pc:docMk/>
            <pc:sldMk cId="0" sldId="263"/>
            <ac:spMk id="13316" creationId="{4DC84023-94FC-4B19-A81E-2C1E525C62D7}"/>
          </ac:spMkLst>
        </pc:spChg>
        <pc:spChg chg="add del">
          <ac:chgData name="Mariana Codreanu" userId="95da1ee7d21431fd" providerId="LiveId" clId="{420DD7DD-D496-4EFC-BDD5-51C3E7091DB2}" dt="2022-11-03T23:23:05.894" v="2195" actId="26606"/>
          <ac:spMkLst>
            <pc:docMk/>
            <pc:sldMk cId="0" sldId="263"/>
            <ac:spMk id="13321" creationId="{FB403EBD-907E-4D59-98D4-A72CD1063C62}"/>
          </ac:spMkLst>
        </pc:spChg>
        <pc:spChg chg="add del">
          <ac:chgData name="Mariana Codreanu" userId="95da1ee7d21431fd" providerId="LiveId" clId="{420DD7DD-D496-4EFC-BDD5-51C3E7091DB2}" dt="2022-11-06T22:03:18.939" v="3611"/>
          <ac:spMkLst>
            <pc:docMk/>
            <pc:sldMk cId="0" sldId="263"/>
            <ac:spMk id="13323" creationId="{329C095C-3AB6-49D8-9436-3672566FEEDB}"/>
          </ac:spMkLst>
        </pc:spChg>
        <pc:spChg chg="add del">
          <ac:chgData name="Mariana Codreanu" userId="95da1ee7d21431fd" providerId="LiveId" clId="{420DD7DD-D496-4EFC-BDD5-51C3E7091DB2}" dt="2022-11-06T22:03:18.939" v="3611"/>
          <ac:spMkLst>
            <pc:docMk/>
            <pc:sldMk cId="0" sldId="263"/>
            <ac:spMk id="13324" creationId="{9A3764AE-D7B7-4CB5-A0E1-2885E4598A09}"/>
          </ac:spMkLst>
        </pc:spChg>
      </pc:sldChg>
      <pc:sldChg chg="addSp modSp mod">
        <pc:chgData name="Mariana Codreanu" userId="95da1ee7d21431fd" providerId="LiveId" clId="{420DD7DD-D496-4EFC-BDD5-51C3E7091DB2}" dt="2022-11-07T01:08:39.742" v="4052" actId="1076"/>
        <pc:sldMkLst>
          <pc:docMk/>
          <pc:sldMk cId="0" sldId="264"/>
        </pc:sldMkLst>
        <pc:spChg chg="mod">
          <ac:chgData name="Mariana Codreanu" userId="95da1ee7d21431fd" providerId="LiveId" clId="{420DD7DD-D496-4EFC-BDD5-51C3E7091DB2}" dt="2022-11-06T22:03:18.939" v="3611"/>
          <ac:spMkLst>
            <pc:docMk/>
            <pc:sldMk cId="0" sldId="264"/>
            <ac:spMk id="4" creationId="{2A425B22-C7B6-4450-ADA6-53C95CD3E1C7}"/>
          </ac:spMkLst>
        </pc:spChg>
        <pc:spChg chg="mod">
          <ac:chgData name="Mariana Codreanu" userId="95da1ee7d21431fd" providerId="LiveId" clId="{420DD7DD-D496-4EFC-BDD5-51C3E7091DB2}" dt="2022-11-07T01:08:37.521" v="4051" actId="1076"/>
          <ac:spMkLst>
            <pc:docMk/>
            <pc:sldMk cId="0" sldId="264"/>
            <ac:spMk id="21508" creationId="{7E1D03A8-4DD0-4E57-BE8D-394AB158399C}"/>
          </ac:spMkLst>
        </pc:spChg>
        <pc:spChg chg="mod">
          <ac:chgData name="Mariana Codreanu" userId="95da1ee7d21431fd" providerId="LiveId" clId="{420DD7DD-D496-4EFC-BDD5-51C3E7091DB2}" dt="2022-11-07T01:08:34.252" v="4050" actId="1076"/>
          <ac:spMkLst>
            <pc:docMk/>
            <pc:sldMk cId="0" sldId="264"/>
            <ac:spMk id="21509" creationId="{F27A1459-A396-4806-94BF-C57AFE2B5389}"/>
          </ac:spMkLst>
        </pc:spChg>
        <pc:picChg chg="add mod">
          <ac:chgData name="Mariana Codreanu" userId="95da1ee7d21431fd" providerId="LiveId" clId="{420DD7DD-D496-4EFC-BDD5-51C3E7091DB2}" dt="2022-11-07T01:08:39.742" v="4052" actId="1076"/>
          <ac:picMkLst>
            <pc:docMk/>
            <pc:sldMk cId="0" sldId="264"/>
            <ac:picMk id="3" creationId="{0573D9A8-D817-62D0-DF36-C60D2D937110}"/>
          </ac:picMkLst>
        </pc:picChg>
      </pc:sldChg>
      <pc:sldChg chg="addSp delSp modSp mod setBg delDesignElem">
        <pc:chgData name="Mariana Codreanu" userId="95da1ee7d21431fd" providerId="LiveId" clId="{420DD7DD-D496-4EFC-BDD5-51C3E7091DB2}" dt="2022-11-06T22:10:20.647" v="3722" actId="26606"/>
        <pc:sldMkLst>
          <pc:docMk/>
          <pc:sldMk cId="0" sldId="270"/>
        </pc:sldMkLst>
        <pc:spChg chg="mod ord">
          <ac:chgData name="Mariana Codreanu" userId="95da1ee7d21431fd" providerId="LiveId" clId="{420DD7DD-D496-4EFC-BDD5-51C3E7091DB2}" dt="2022-11-06T22:10:20.647" v="3722" actId="26606"/>
          <ac:spMkLst>
            <pc:docMk/>
            <pc:sldMk cId="0" sldId="270"/>
            <ac:spMk id="4" creationId="{E20FDE7D-F36A-455B-8B00-23E41F49BA54}"/>
          </ac:spMkLst>
        </pc:spChg>
        <pc:spChg chg="mod">
          <ac:chgData name="Mariana Codreanu" userId="95da1ee7d21431fd" providerId="LiveId" clId="{420DD7DD-D496-4EFC-BDD5-51C3E7091DB2}" dt="2022-11-06T22:10:20.647" v="3722" actId="26606"/>
          <ac:spMkLst>
            <pc:docMk/>
            <pc:sldMk cId="0" sldId="270"/>
            <ac:spMk id="11266" creationId="{85349FD5-514B-40BF-A614-344E8459B75C}"/>
          </ac:spMkLst>
        </pc:spChg>
        <pc:spChg chg="mod ord">
          <ac:chgData name="Mariana Codreanu" userId="95da1ee7d21431fd" providerId="LiveId" clId="{420DD7DD-D496-4EFC-BDD5-51C3E7091DB2}" dt="2022-11-06T22:10:20.647" v="3722" actId="26606"/>
          <ac:spMkLst>
            <pc:docMk/>
            <pc:sldMk cId="0" sldId="270"/>
            <ac:spMk id="11267" creationId="{1F13D5BA-BE65-43BD-92F7-A0E576D12422}"/>
          </ac:spMkLst>
        </pc:spChg>
        <pc:spChg chg="add del">
          <ac:chgData name="Mariana Codreanu" userId="95da1ee7d21431fd" providerId="LiveId" clId="{420DD7DD-D496-4EFC-BDD5-51C3E7091DB2}" dt="2022-10-28T01:00:07.107" v="838" actId="26606"/>
          <ac:spMkLst>
            <pc:docMk/>
            <pc:sldMk cId="0" sldId="270"/>
            <ac:spMk id="11272" creationId="{879398A9-0D0D-4901-BDDF-B3D93CECA7B9}"/>
          </ac:spMkLst>
        </pc:spChg>
        <pc:spChg chg="add del">
          <ac:chgData name="Mariana Codreanu" userId="95da1ee7d21431fd" providerId="LiveId" clId="{420DD7DD-D496-4EFC-BDD5-51C3E7091DB2}" dt="2022-10-28T01:00:07.107" v="838" actId="26606"/>
          <ac:spMkLst>
            <pc:docMk/>
            <pc:sldMk cId="0" sldId="270"/>
            <ac:spMk id="11274" creationId="{011FEC3B-E514-4E21-B2CB-7903A73569E2}"/>
          </ac:spMkLst>
        </pc:spChg>
        <pc:spChg chg="add del">
          <ac:chgData name="Mariana Codreanu" userId="95da1ee7d21431fd" providerId="LiveId" clId="{420DD7DD-D496-4EFC-BDD5-51C3E7091DB2}" dt="2022-10-28T01:16:35.902" v="1013" actId="26606"/>
          <ac:spMkLst>
            <pc:docMk/>
            <pc:sldMk cId="0" sldId="270"/>
            <ac:spMk id="11279" creationId="{C966A4D4-049A-4389-B407-0E7091A07C8D}"/>
          </ac:spMkLst>
        </pc:spChg>
        <pc:spChg chg="add del">
          <ac:chgData name="Mariana Codreanu" userId="95da1ee7d21431fd" providerId="LiveId" clId="{420DD7DD-D496-4EFC-BDD5-51C3E7091DB2}" dt="2022-10-28T01:16:35.902" v="1013" actId="26606"/>
          <ac:spMkLst>
            <pc:docMk/>
            <pc:sldMk cId="0" sldId="270"/>
            <ac:spMk id="11281" creationId="{B5899359-8523-4D4D-B568-3FDFAF9821C7}"/>
          </ac:spMkLst>
        </pc:spChg>
        <pc:spChg chg="add del">
          <ac:chgData name="Mariana Codreanu" userId="95da1ee7d21431fd" providerId="LiveId" clId="{420DD7DD-D496-4EFC-BDD5-51C3E7091DB2}" dt="2022-10-28T01:16:35.902" v="1013" actId="26606"/>
          <ac:spMkLst>
            <pc:docMk/>
            <pc:sldMk cId="0" sldId="270"/>
            <ac:spMk id="11283" creationId="{2E9C9585-DA89-4D7E-BCDF-576461A1A2D9}"/>
          </ac:spMkLst>
        </pc:spChg>
        <pc:spChg chg="add del">
          <ac:chgData name="Mariana Codreanu" userId="95da1ee7d21431fd" providerId="LiveId" clId="{420DD7DD-D496-4EFC-BDD5-51C3E7091DB2}" dt="2022-10-28T01:16:26.097" v="1010" actId="26606"/>
          <ac:spMkLst>
            <pc:docMk/>
            <pc:sldMk cId="0" sldId="270"/>
            <ac:spMk id="11288" creationId="{1660E788-AFA9-4A1B-9991-6AA74632A15B}"/>
          </ac:spMkLst>
        </pc:spChg>
        <pc:spChg chg="add del">
          <ac:chgData name="Mariana Codreanu" userId="95da1ee7d21431fd" providerId="LiveId" clId="{420DD7DD-D496-4EFC-BDD5-51C3E7091DB2}" dt="2022-10-28T01:16:26.097" v="1010" actId="26606"/>
          <ac:spMkLst>
            <pc:docMk/>
            <pc:sldMk cId="0" sldId="270"/>
            <ac:spMk id="11290" creationId="{867D4867-5BA7-4462-B2F6-A23F4A622AA7}"/>
          </ac:spMkLst>
        </pc:spChg>
        <pc:spChg chg="add del">
          <ac:chgData name="Mariana Codreanu" userId="95da1ee7d21431fd" providerId="LiveId" clId="{420DD7DD-D496-4EFC-BDD5-51C3E7091DB2}" dt="2022-10-28T01:16:35.887" v="1012" actId="26606"/>
          <ac:spMkLst>
            <pc:docMk/>
            <pc:sldMk cId="0" sldId="270"/>
            <ac:spMk id="11292" creationId="{A99FE660-E3DF-47E7-962D-66C6F6CE0D81}"/>
          </ac:spMkLst>
        </pc:spChg>
        <pc:spChg chg="add del">
          <ac:chgData name="Mariana Codreanu" userId="95da1ee7d21431fd" providerId="LiveId" clId="{420DD7DD-D496-4EFC-BDD5-51C3E7091DB2}" dt="2022-10-28T01:16:35.887" v="1012" actId="26606"/>
          <ac:spMkLst>
            <pc:docMk/>
            <pc:sldMk cId="0" sldId="270"/>
            <ac:spMk id="11293" creationId="{38C29FEE-8E8F-43D5-AD23-EB4060B4D943}"/>
          </ac:spMkLst>
        </pc:spChg>
        <pc:spChg chg="add del">
          <ac:chgData name="Mariana Codreanu" userId="95da1ee7d21431fd" providerId="LiveId" clId="{420DD7DD-D496-4EFC-BDD5-51C3E7091DB2}" dt="2022-11-06T22:07:01.272" v="3636" actId="26606"/>
          <ac:spMkLst>
            <pc:docMk/>
            <pc:sldMk cId="0" sldId="270"/>
            <ac:spMk id="11295" creationId="{1660E788-AFA9-4A1B-9991-6AA74632A15B}"/>
          </ac:spMkLst>
        </pc:spChg>
        <pc:spChg chg="add del">
          <ac:chgData name="Mariana Codreanu" userId="95da1ee7d21431fd" providerId="LiveId" clId="{420DD7DD-D496-4EFC-BDD5-51C3E7091DB2}" dt="2022-11-06T22:07:01.272" v="3636" actId="26606"/>
          <ac:spMkLst>
            <pc:docMk/>
            <pc:sldMk cId="0" sldId="270"/>
            <ac:spMk id="11296" creationId="{867D4867-5BA7-4462-B2F6-A23F4A622AA7}"/>
          </ac:spMkLst>
        </pc:spChg>
        <pc:spChg chg="add del">
          <ac:chgData name="Mariana Codreanu" userId="95da1ee7d21431fd" providerId="LiveId" clId="{420DD7DD-D496-4EFC-BDD5-51C3E7091DB2}" dt="2022-11-06T22:10:20.647" v="3722" actId="26606"/>
          <ac:spMkLst>
            <pc:docMk/>
            <pc:sldMk cId="0" sldId="270"/>
            <ac:spMk id="11301" creationId="{1660E788-AFA9-4A1B-9991-6AA74632A15B}"/>
          </ac:spMkLst>
        </pc:spChg>
        <pc:spChg chg="add del">
          <ac:chgData name="Mariana Codreanu" userId="95da1ee7d21431fd" providerId="LiveId" clId="{420DD7DD-D496-4EFC-BDD5-51C3E7091DB2}" dt="2022-11-06T22:10:20.647" v="3722" actId="26606"/>
          <ac:spMkLst>
            <pc:docMk/>
            <pc:sldMk cId="0" sldId="270"/>
            <ac:spMk id="11303" creationId="{867D4867-5BA7-4462-B2F6-A23F4A622AA7}"/>
          </ac:spMkLst>
        </pc:spChg>
        <pc:spChg chg="add">
          <ac:chgData name="Mariana Codreanu" userId="95da1ee7d21431fd" providerId="LiveId" clId="{420DD7DD-D496-4EFC-BDD5-51C3E7091DB2}" dt="2022-11-06T22:10:20.647" v="3722" actId="26606"/>
          <ac:spMkLst>
            <pc:docMk/>
            <pc:sldMk cId="0" sldId="270"/>
            <ac:spMk id="11308" creationId="{8DCA398B-8CB4-4C0C-89C6-A8AB6F78D7DD}"/>
          </ac:spMkLst>
        </pc:spChg>
        <pc:spChg chg="add">
          <ac:chgData name="Mariana Codreanu" userId="95da1ee7d21431fd" providerId="LiveId" clId="{420DD7DD-D496-4EFC-BDD5-51C3E7091DB2}" dt="2022-11-06T22:10:20.647" v="3722" actId="26606"/>
          <ac:spMkLst>
            <pc:docMk/>
            <pc:sldMk cId="0" sldId="270"/>
            <ac:spMk id="11310" creationId="{9E8345C6-0280-4226-BD83-7333BA6C3AA3}"/>
          </ac:spMkLst>
        </pc:spChg>
        <pc:spChg chg="add">
          <ac:chgData name="Mariana Codreanu" userId="95da1ee7d21431fd" providerId="LiveId" clId="{420DD7DD-D496-4EFC-BDD5-51C3E7091DB2}" dt="2022-11-06T22:10:20.647" v="3722" actId="26606"/>
          <ac:spMkLst>
            <pc:docMk/>
            <pc:sldMk cId="0" sldId="270"/>
            <ac:spMk id="11312" creationId="{99823778-D290-4538-B146-1F73C3755C9D}"/>
          </ac:spMkLst>
        </pc:spChg>
        <pc:picChg chg="add del mod modCrop">
          <ac:chgData name="Mariana Codreanu" userId="95da1ee7d21431fd" providerId="LiveId" clId="{420DD7DD-D496-4EFC-BDD5-51C3E7091DB2}" dt="2022-11-06T22:06:44.954" v="3632" actId="478"/>
          <ac:picMkLst>
            <pc:docMk/>
            <pc:sldMk cId="0" sldId="270"/>
            <ac:picMk id="2" creationId="{04367EDE-D65D-D722-CF7D-178BE73AB7CF}"/>
          </ac:picMkLst>
        </pc:picChg>
        <pc:picChg chg="add mod">
          <ac:chgData name="Mariana Codreanu" userId="95da1ee7d21431fd" providerId="LiveId" clId="{420DD7DD-D496-4EFC-BDD5-51C3E7091DB2}" dt="2022-11-06T22:10:20.647" v="3722" actId="26606"/>
          <ac:picMkLst>
            <pc:docMk/>
            <pc:sldMk cId="0" sldId="270"/>
            <ac:picMk id="5" creationId="{658F4FDF-DADC-882E-5E7D-55E83CB5DD99}"/>
          </ac:picMkLst>
        </pc:picChg>
      </pc:sldChg>
      <pc:sldChg chg="addSp delSp modSp mod setBg">
        <pc:chgData name="Mariana Codreanu" userId="95da1ee7d21431fd" providerId="LiveId" clId="{420DD7DD-D496-4EFC-BDD5-51C3E7091DB2}" dt="2022-11-13T18:29:24.890" v="4186" actId="26606"/>
        <pc:sldMkLst>
          <pc:docMk/>
          <pc:sldMk cId="0" sldId="275"/>
        </pc:sldMkLst>
        <pc:spChg chg="add del mod">
          <ac:chgData name="Mariana Codreanu" userId="95da1ee7d21431fd" providerId="LiveId" clId="{420DD7DD-D496-4EFC-BDD5-51C3E7091DB2}" dt="2022-11-13T18:28:41.532" v="4164" actId="478"/>
          <ac:spMkLst>
            <pc:docMk/>
            <pc:sldMk cId="0" sldId="275"/>
            <ac:spMk id="3" creationId="{27521CEC-18CD-38AA-154D-652DC81EF21E}"/>
          </ac:spMkLst>
        </pc:spChg>
        <pc:spChg chg="mod ord">
          <ac:chgData name="Mariana Codreanu" userId="95da1ee7d21431fd" providerId="LiveId" clId="{420DD7DD-D496-4EFC-BDD5-51C3E7091DB2}" dt="2022-11-13T18:29:24.890" v="4186" actId="26606"/>
          <ac:spMkLst>
            <pc:docMk/>
            <pc:sldMk cId="0" sldId="275"/>
            <ac:spMk id="4" creationId="{078BCAEB-68DE-4D74-8D04-D349E38F2CB2}"/>
          </ac:spMkLst>
        </pc:spChg>
        <pc:spChg chg="add mod">
          <ac:chgData name="Mariana Codreanu" userId="95da1ee7d21431fd" providerId="LiveId" clId="{420DD7DD-D496-4EFC-BDD5-51C3E7091DB2}" dt="2022-11-13T18:29:24.890" v="4186" actId="26606"/>
          <ac:spMkLst>
            <pc:docMk/>
            <pc:sldMk cId="0" sldId="275"/>
            <ac:spMk id="5" creationId="{BD37D5C3-4B02-C197-A5EC-F36213BEB2F1}"/>
          </ac:spMkLst>
        </pc:spChg>
        <pc:spChg chg="add mod">
          <ac:chgData name="Mariana Codreanu" userId="95da1ee7d21431fd" providerId="LiveId" clId="{420DD7DD-D496-4EFC-BDD5-51C3E7091DB2}" dt="2022-11-13T18:29:24.890" v="4186" actId="26606"/>
          <ac:spMkLst>
            <pc:docMk/>
            <pc:sldMk cId="0" sldId="275"/>
            <ac:spMk id="6" creationId="{87C09CC5-68C9-6628-4719-449A8B278035}"/>
          </ac:spMkLst>
        </pc:spChg>
        <pc:spChg chg="add del mod">
          <ac:chgData name="Mariana Codreanu" userId="95da1ee7d21431fd" providerId="LiveId" clId="{420DD7DD-D496-4EFC-BDD5-51C3E7091DB2}" dt="2022-11-13T18:29:24.890" v="4186" actId="26606"/>
          <ac:spMkLst>
            <pc:docMk/>
            <pc:sldMk cId="0" sldId="275"/>
            <ac:spMk id="7" creationId="{CFECA01B-2BF7-8839-AE20-FE3DD176395B}"/>
          </ac:spMkLst>
        </pc:spChg>
        <pc:spChg chg="add del mod">
          <ac:chgData name="Mariana Codreanu" userId="95da1ee7d21431fd" providerId="LiveId" clId="{420DD7DD-D496-4EFC-BDD5-51C3E7091DB2}" dt="2022-11-13T18:29:24.890" v="4186" actId="26606"/>
          <ac:spMkLst>
            <pc:docMk/>
            <pc:sldMk cId="0" sldId="275"/>
            <ac:spMk id="8" creationId="{C7CAD0C1-45AA-0F94-79CF-AEA7E5EF6B9E}"/>
          </ac:spMkLst>
        </pc:spChg>
        <pc:spChg chg="add mod">
          <ac:chgData name="Mariana Codreanu" userId="95da1ee7d21431fd" providerId="LiveId" clId="{420DD7DD-D496-4EFC-BDD5-51C3E7091DB2}" dt="2022-11-13T18:28:55.134" v="4165" actId="6549"/>
          <ac:spMkLst>
            <pc:docMk/>
            <pc:sldMk cId="0" sldId="275"/>
            <ac:spMk id="9" creationId="{68658B1F-2572-AF90-D833-3F82D59BAD60}"/>
          </ac:spMkLst>
        </pc:spChg>
        <pc:spChg chg="add">
          <ac:chgData name="Mariana Codreanu" userId="95da1ee7d21431fd" providerId="LiveId" clId="{420DD7DD-D496-4EFC-BDD5-51C3E7091DB2}" dt="2022-11-13T18:29:24.890" v="4186" actId="26606"/>
          <ac:spMkLst>
            <pc:docMk/>
            <pc:sldMk cId="0" sldId="275"/>
            <ac:spMk id="15" creationId="{C966A4D4-049A-4389-B407-0E7091A07C8D}"/>
          </ac:spMkLst>
        </pc:spChg>
        <pc:spChg chg="add">
          <ac:chgData name="Mariana Codreanu" userId="95da1ee7d21431fd" providerId="LiveId" clId="{420DD7DD-D496-4EFC-BDD5-51C3E7091DB2}" dt="2022-11-13T18:29:24.890" v="4186" actId="26606"/>
          <ac:spMkLst>
            <pc:docMk/>
            <pc:sldMk cId="0" sldId="275"/>
            <ac:spMk id="17" creationId="{B5899359-8523-4D4D-B568-3FDFAF9821C7}"/>
          </ac:spMkLst>
        </pc:spChg>
        <pc:spChg chg="add">
          <ac:chgData name="Mariana Codreanu" userId="95da1ee7d21431fd" providerId="LiveId" clId="{420DD7DD-D496-4EFC-BDD5-51C3E7091DB2}" dt="2022-11-13T18:29:24.890" v="4186" actId="26606"/>
          <ac:spMkLst>
            <pc:docMk/>
            <pc:sldMk cId="0" sldId="275"/>
            <ac:spMk id="19" creationId="{2E9C9585-DA89-4D7E-BCDF-576461A1A2D9}"/>
          </ac:spMkLst>
        </pc:spChg>
        <pc:spChg chg="del mod">
          <ac:chgData name="Mariana Codreanu" userId="95da1ee7d21431fd" providerId="LiveId" clId="{420DD7DD-D496-4EFC-BDD5-51C3E7091DB2}" dt="2022-11-13T18:28:36.304" v="4161" actId="478"/>
          <ac:spMkLst>
            <pc:docMk/>
            <pc:sldMk cId="0" sldId="275"/>
            <ac:spMk id="17410" creationId="{3C57A816-DA6E-43EA-9333-A1758492926D}"/>
          </ac:spMkLst>
        </pc:spChg>
        <pc:spChg chg="del">
          <ac:chgData name="Mariana Codreanu" userId="95da1ee7d21431fd" providerId="LiveId" clId="{420DD7DD-D496-4EFC-BDD5-51C3E7091DB2}" dt="2022-11-13T18:28:33.753" v="4159" actId="478"/>
          <ac:spMkLst>
            <pc:docMk/>
            <pc:sldMk cId="0" sldId="275"/>
            <ac:spMk id="17411" creationId="{9E1F64A2-8FE9-40E9-A1FF-3BF77DA7C995}"/>
          </ac:spMkLst>
        </pc:spChg>
        <pc:graphicFrameChg chg="add mod modGraphic">
          <ac:chgData name="Mariana Codreanu" userId="95da1ee7d21431fd" providerId="LiveId" clId="{420DD7DD-D496-4EFC-BDD5-51C3E7091DB2}" dt="2022-11-13T18:29:24.890" v="4186" actId="26606"/>
          <ac:graphicFrameMkLst>
            <pc:docMk/>
            <pc:sldMk cId="0" sldId="275"/>
            <ac:graphicFrameMk id="10" creationId="{1821D0B1-BDA8-581F-7089-E12E1FB651A3}"/>
          </ac:graphicFrameMkLst>
        </pc:graphicFrameChg>
      </pc:sldChg>
      <pc:sldChg chg="addSp delSp modSp mod delDesignElem">
        <pc:chgData name="Mariana Codreanu" userId="95da1ee7d21431fd" providerId="LiveId" clId="{420DD7DD-D496-4EFC-BDD5-51C3E7091DB2}" dt="2022-11-13T19:57:54.069" v="5482" actId="20577"/>
        <pc:sldMkLst>
          <pc:docMk/>
          <pc:sldMk cId="0" sldId="286"/>
        </pc:sldMkLst>
        <pc:spChg chg="mod">
          <ac:chgData name="Mariana Codreanu" userId="95da1ee7d21431fd" providerId="LiveId" clId="{420DD7DD-D496-4EFC-BDD5-51C3E7091DB2}" dt="2022-10-27T23:36:57.475" v="3" actId="26606"/>
          <ac:spMkLst>
            <pc:docMk/>
            <pc:sldMk cId="0" sldId="286"/>
            <ac:spMk id="6146" creationId="{8DA32E8A-5DB2-4AA4-AA5A-9D6420CF51C9}"/>
          </ac:spMkLst>
        </pc:spChg>
        <pc:spChg chg="mod">
          <ac:chgData name="Mariana Codreanu" userId="95da1ee7d21431fd" providerId="LiveId" clId="{420DD7DD-D496-4EFC-BDD5-51C3E7091DB2}" dt="2022-11-13T19:57:54.069" v="5482" actId="20577"/>
          <ac:spMkLst>
            <pc:docMk/>
            <pc:sldMk cId="0" sldId="286"/>
            <ac:spMk id="6147" creationId="{DFF9AAD1-A0E4-41E9-85C5-C54A68C04797}"/>
          </ac:spMkLst>
        </pc:spChg>
        <pc:spChg chg="add del">
          <ac:chgData name="Mariana Codreanu" userId="95da1ee7d21431fd" providerId="LiveId" clId="{420DD7DD-D496-4EFC-BDD5-51C3E7091DB2}" dt="2022-11-06T22:03:18.939" v="3611"/>
          <ac:spMkLst>
            <pc:docMk/>
            <pc:sldMk cId="0" sldId="286"/>
            <ac:spMk id="6149" creationId="{2AEFFFF2-9EB4-4B6C-B9F8-2BA3EF89A21C}"/>
          </ac:spMkLst>
        </pc:spChg>
        <pc:spChg chg="add del">
          <ac:chgData name="Mariana Codreanu" userId="95da1ee7d21431fd" providerId="LiveId" clId="{420DD7DD-D496-4EFC-BDD5-51C3E7091DB2}" dt="2022-11-06T22:03:18.939" v="3611"/>
          <ac:spMkLst>
            <pc:docMk/>
            <pc:sldMk cId="0" sldId="286"/>
            <ac:spMk id="6154" creationId="{0D65299F-028F-4AFC-B46A-8DB33E20FE4A}"/>
          </ac:spMkLst>
        </pc:spChg>
        <pc:spChg chg="add del">
          <ac:chgData name="Mariana Codreanu" userId="95da1ee7d21431fd" providerId="LiveId" clId="{420DD7DD-D496-4EFC-BDD5-51C3E7091DB2}" dt="2022-11-06T22:03:18.939" v="3611"/>
          <ac:spMkLst>
            <pc:docMk/>
            <pc:sldMk cId="0" sldId="286"/>
            <ac:spMk id="6156" creationId="{BAC87F6E-526A-49B5-995D-42DB656594C9}"/>
          </ac:spMkLst>
        </pc:spChg>
      </pc:sldChg>
      <pc:sldChg chg="addSp delSp modSp mod">
        <pc:chgData name="Mariana Codreanu" userId="95da1ee7d21431fd" providerId="LiveId" clId="{420DD7DD-D496-4EFC-BDD5-51C3E7091DB2}" dt="2022-11-13T19:50:22.088" v="5383" actId="20577"/>
        <pc:sldMkLst>
          <pc:docMk/>
          <pc:sldMk cId="0" sldId="291"/>
        </pc:sldMkLst>
        <pc:spChg chg="add del mod">
          <ac:chgData name="Mariana Codreanu" userId="95da1ee7d21431fd" providerId="LiveId" clId="{420DD7DD-D496-4EFC-BDD5-51C3E7091DB2}" dt="2022-11-13T18:30:37.179" v="4190" actId="478"/>
          <ac:spMkLst>
            <pc:docMk/>
            <pc:sldMk cId="0" sldId="291"/>
            <ac:spMk id="3" creationId="{89CE9B1A-7C3F-E0D0-CF0A-4AAF6D04685C}"/>
          </ac:spMkLst>
        </pc:spChg>
        <pc:spChg chg="mod">
          <ac:chgData name="Mariana Codreanu" userId="95da1ee7d21431fd" providerId="LiveId" clId="{420DD7DD-D496-4EFC-BDD5-51C3E7091DB2}" dt="2022-11-06T22:03:18.939" v="3611"/>
          <ac:spMkLst>
            <pc:docMk/>
            <pc:sldMk cId="0" sldId="291"/>
            <ac:spMk id="4" creationId="{D02F28F6-2D3B-4D25-8B99-DDE2C4B5A12E}"/>
          </ac:spMkLst>
        </pc:spChg>
        <pc:spChg chg="add mod">
          <ac:chgData name="Mariana Codreanu" userId="95da1ee7d21431fd" providerId="LiveId" clId="{420DD7DD-D496-4EFC-BDD5-51C3E7091DB2}" dt="2022-11-13T18:30:38.337" v="4191"/>
          <ac:spMkLst>
            <pc:docMk/>
            <pc:sldMk cId="0" sldId="291"/>
            <ac:spMk id="5" creationId="{03812948-E896-786C-7E43-2B1387018E09}"/>
          </ac:spMkLst>
        </pc:spChg>
        <pc:spChg chg="add mod">
          <ac:chgData name="Mariana Codreanu" userId="95da1ee7d21431fd" providerId="LiveId" clId="{420DD7DD-D496-4EFC-BDD5-51C3E7091DB2}" dt="2022-11-13T18:30:38.337" v="4191"/>
          <ac:spMkLst>
            <pc:docMk/>
            <pc:sldMk cId="0" sldId="291"/>
            <ac:spMk id="6" creationId="{2C07B9E9-61A9-D08D-ED3A-9A95E0279E76}"/>
          </ac:spMkLst>
        </pc:spChg>
        <pc:spChg chg="add mod">
          <ac:chgData name="Mariana Codreanu" userId="95da1ee7d21431fd" providerId="LiveId" clId="{420DD7DD-D496-4EFC-BDD5-51C3E7091DB2}" dt="2022-11-13T18:30:38.337" v="4191"/>
          <ac:spMkLst>
            <pc:docMk/>
            <pc:sldMk cId="0" sldId="291"/>
            <ac:spMk id="7" creationId="{1450F570-CCF4-32D0-6CEB-66EED04DFBCF}"/>
          </ac:spMkLst>
        </pc:spChg>
        <pc:spChg chg="add mod">
          <ac:chgData name="Mariana Codreanu" userId="95da1ee7d21431fd" providerId="LiveId" clId="{420DD7DD-D496-4EFC-BDD5-51C3E7091DB2}" dt="2022-11-13T18:37:12.274" v="4212" actId="1076"/>
          <ac:spMkLst>
            <pc:docMk/>
            <pc:sldMk cId="0" sldId="291"/>
            <ac:spMk id="8" creationId="{D6883F17-4D67-CA3E-09FA-B3497201F058}"/>
          </ac:spMkLst>
        </pc:spChg>
        <pc:spChg chg="add mod">
          <ac:chgData name="Mariana Codreanu" userId="95da1ee7d21431fd" providerId="LiveId" clId="{420DD7DD-D496-4EFC-BDD5-51C3E7091DB2}" dt="2022-11-13T19:50:22.088" v="5383" actId="20577"/>
          <ac:spMkLst>
            <pc:docMk/>
            <pc:sldMk cId="0" sldId="291"/>
            <ac:spMk id="9" creationId="{3AF6B88C-45E3-6229-3D0D-D30C8829B591}"/>
          </ac:spMkLst>
        </pc:spChg>
        <pc:spChg chg="add mod">
          <ac:chgData name="Mariana Codreanu" userId="95da1ee7d21431fd" providerId="LiveId" clId="{420DD7DD-D496-4EFC-BDD5-51C3E7091DB2}" dt="2022-11-13T18:30:53.685" v="4211" actId="20577"/>
          <ac:spMkLst>
            <pc:docMk/>
            <pc:sldMk cId="0" sldId="291"/>
            <ac:spMk id="10" creationId="{CBA1E527-FE4D-8DA7-3DD9-4C3ECA05E9DC}"/>
          </ac:spMkLst>
        </pc:spChg>
        <pc:spChg chg="del mod">
          <ac:chgData name="Mariana Codreanu" userId="95da1ee7d21431fd" providerId="LiveId" clId="{420DD7DD-D496-4EFC-BDD5-51C3E7091DB2}" dt="2022-11-13T18:30:33.598" v="4189" actId="478"/>
          <ac:spMkLst>
            <pc:docMk/>
            <pc:sldMk cId="0" sldId="291"/>
            <ac:spMk id="19458" creationId="{15C42E2D-C1F0-4C0B-A4BF-EE3447089A43}"/>
          </ac:spMkLst>
        </pc:spChg>
        <pc:spChg chg="del">
          <ac:chgData name="Mariana Codreanu" userId="95da1ee7d21431fd" providerId="LiveId" clId="{420DD7DD-D496-4EFC-BDD5-51C3E7091DB2}" dt="2022-11-13T18:30:30.174" v="4187" actId="478"/>
          <ac:spMkLst>
            <pc:docMk/>
            <pc:sldMk cId="0" sldId="291"/>
            <ac:spMk id="19459" creationId="{E3FD7B8E-BE25-4323-8F07-91361516B2E4}"/>
          </ac:spMkLst>
        </pc:spChg>
      </pc:sldChg>
      <pc:sldChg chg="addSp delSp modSp del mod">
        <pc:chgData name="Mariana Codreanu" userId="95da1ee7d21431fd" providerId="LiveId" clId="{420DD7DD-D496-4EFC-BDD5-51C3E7091DB2}" dt="2022-11-03T23:09:12.780" v="1799" actId="47"/>
        <pc:sldMkLst>
          <pc:docMk/>
          <pc:sldMk cId="0" sldId="292"/>
        </pc:sldMkLst>
        <pc:spChg chg="mod">
          <ac:chgData name="Mariana Codreanu" userId="95da1ee7d21431fd" providerId="LiveId" clId="{420DD7DD-D496-4EFC-BDD5-51C3E7091DB2}" dt="2022-11-03T22:57:16.182" v="1502" actId="20577"/>
          <ac:spMkLst>
            <pc:docMk/>
            <pc:sldMk cId="0" sldId="292"/>
            <ac:spMk id="4" creationId="{3E30710B-D668-49A2-B235-5692980AAD4B}"/>
          </ac:spMkLst>
        </pc:spChg>
        <pc:graphicFrameChg chg="add del mod modGraphic">
          <ac:chgData name="Mariana Codreanu" userId="95da1ee7d21431fd" providerId="LiveId" clId="{420DD7DD-D496-4EFC-BDD5-51C3E7091DB2}" dt="2022-11-03T23:06:56.844" v="1755" actId="21"/>
          <ac:graphicFrameMkLst>
            <pc:docMk/>
            <pc:sldMk cId="0" sldId="292"/>
            <ac:graphicFrameMk id="2" creationId="{53695833-C35B-16D2-FA67-FABA7597B6EF}"/>
          </ac:graphicFrameMkLst>
        </pc:graphicFrameChg>
        <pc:graphicFrameChg chg="add mod">
          <ac:chgData name="Mariana Codreanu" userId="95da1ee7d21431fd" providerId="LiveId" clId="{420DD7DD-D496-4EFC-BDD5-51C3E7091DB2}" dt="2022-11-03T23:07:32" v="1757"/>
          <ac:graphicFrameMkLst>
            <pc:docMk/>
            <pc:sldMk cId="0" sldId="292"/>
            <ac:graphicFrameMk id="3" creationId="{6FC6DDD0-EF36-6E92-64FA-004A4DE8F60A}"/>
          </ac:graphicFrameMkLst>
        </pc:graphicFrameChg>
        <pc:graphicFrameChg chg="mod">
          <ac:chgData name="Mariana Codreanu" userId="95da1ee7d21431fd" providerId="LiveId" clId="{420DD7DD-D496-4EFC-BDD5-51C3E7091DB2}" dt="2022-11-03T22:57:54.098" v="1504" actId="14100"/>
          <ac:graphicFrameMkLst>
            <pc:docMk/>
            <pc:sldMk cId="0" sldId="292"/>
            <ac:graphicFrameMk id="15366" creationId="{A2F5A72E-BAC9-43EE-047D-20323B081111}"/>
          </ac:graphicFrameMkLst>
        </pc:graphicFrameChg>
      </pc:sldChg>
      <pc:sldChg chg="addSp delSp modSp mod">
        <pc:chgData name="Mariana Codreanu" userId="95da1ee7d21431fd" providerId="LiveId" clId="{420DD7DD-D496-4EFC-BDD5-51C3E7091DB2}" dt="2022-11-04T00:13:11.805" v="3031" actId="26606"/>
        <pc:sldMkLst>
          <pc:docMk/>
          <pc:sldMk cId="1177105506" sldId="293"/>
        </pc:sldMkLst>
        <pc:spChg chg="mod">
          <ac:chgData name="Mariana Codreanu" userId="95da1ee7d21431fd" providerId="LiveId" clId="{420DD7DD-D496-4EFC-BDD5-51C3E7091DB2}" dt="2022-11-04T00:11:23.252" v="3019" actId="1076"/>
          <ac:spMkLst>
            <pc:docMk/>
            <pc:sldMk cId="1177105506" sldId="293"/>
            <ac:spMk id="2" creationId="{00000000-0000-0000-0000-000000000000}"/>
          </ac:spMkLst>
        </pc:spChg>
        <pc:spChg chg="del mod">
          <ac:chgData name="Mariana Codreanu" userId="95da1ee7d21431fd" providerId="LiveId" clId="{420DD7DD-D496-4EFC-BDD5-51C3E7091DB2}" dt="2022-11-03T23:29:34.625" v="2203" actId="478"/>
          <ac:spMkLst>
            <pc:docMk/>
            <pc:sldMk cId="1177105506" sldId="293"/>
            <ac:spMk id="3" creationId="{00000000-0000-0000-0000-000000000000}"/>
          </ac:spMkLst>
        </pc:spChg>
        <pc:spChg chg="add del mod">
          <ac:chgData name="Mariana Codreanu" userId="95da1ee7d21431fd" providerId="LiveId" clId="{420DD7DD-D496-4EFC-BDD5-51C3E7091DB2}" dt="2022-11-03T23:33:36.491" v="2283" actId="1076"/>
          <ac:spMkLst>
            <pc:docMk/>
            <pc:sldMk cId="1177105506" sldId="293"/>
            <ac:spMk id="4" creationId="{00000000-0000-0000-0000-000000000000}"/>
          </ac:spMkLst>
        </pc:spChg>
        <pc:spChg chg="del mod">
          <ac:chgData name="Mariana Codreanu" userId="95da1ee7d21431fd" providerId="LiveId" clId="{420DD7DD-D496-4EFC-BDD5-51C3E7091DB2}" dt="2022-11-03T23:22:28.783" v="2175" actId="478"/>
          <ac:spMkLst>
            <pc:docMk/>
            <pc:sldMk cId="1177105506" sldId="293"/>
            <ac:spMk id="5" creationId="{00000000-0000-0000-0000-000000000000}"/>
          </ac:spMkLst>
        </pc:spChg>
        <pc:spChg chg="add del mod">
          <ac:chgData name="Mariana Codreanu" userId="95da1ee7d21431fd" providerId="LiveId" clId="{420DD7DD-D496-4EFC-BDD5-51C3E7091DB2}" dt="2022-11-03T23:30:18.436" v="2206" actId="1032"/>
          <ac:spMkLst>
            <pc:docMk/>
            <pc:sldMk cId="1177105506" sldId="293"/>
            <ac:spMk id="8" creationId="{735B9B43-5B85-5BF2-E669-D354BD1E3B35}"/>
          </ac:spMkLst>
        </pc:spChg>
        <pc:graphicFrameChg chg="add del modGraphic">
          <ac:chgData name="Mariana Codreanu" userId="95da1ee7d21431fd" providerId="LiveId" clId="{420DD7DD-D496-4EFC-BDD5-51C3E7091DB2}" dt="2022-11-03T23:29:29.644" v="2202" actId="1032"/>
          <ac:graphicFrameMkLst>
            <pc:docMk/>
            <pc:sldMk cId="1177105506" sldId="293"/>
            <ac:graphicFrameMk id="6" creationId="{C7EF4746-E641-F655-3DE8-8DEB00BC4E19}"/>
          </ac:graphicFrameMkLst>
        </pc:graphicFrameChg>
        <pc:graphicFrameChg chg="add del modGraphic">
          <ac:chgData name="Mariana Codreanu" userId="95da1ee7d21431fd" providerId="LiveId" clId="{420DD7DD-D496-4EFC-BDD5-51C3E7091DB2}" dt="2022-11-03T23:29:57.138" v="2205" actId="1032"/>
          <ac:graphicFrameMkLst>
            <pc:docMk/>
            <pc:sldMk cId="1177105506" sldId="293"/>
            <ac:graphicFrameMk id="9" creationId="{20DA8B1C-0141-F1DB-8A04-ECC53403CED4}"/>
          </ac:graphicFrameMkLst>
        </pc:graphicFrameChg>
        <pc:graphicFrameChg chg="add mod modGraphic">
          <ac:chgData name="Mariana Codreanu" userId="95da1ee7d21431fd" providerId="LiveId" clId="{420DD7DD-D496-4EFC-BDD5-51C3E7091DB2}" dt="2022-11-04T00:13:11.805" v="3031" actId="26606"/>
          <ac:graphicFrameMkLst>
            <pc:docMk/>
            <pc:sldMk cId="1177105506" sldId="293"/>
            <ac:graphicFrameMk id="10" creationId="{BD2FAB98-F548-815F-07E0-2CEC17C13F9F}"/>
          </ac:graphicFrameMkLst>
        </pc:graphicFrameChg>
        <pc:graphicFrameChg chg="add mod modGraphic">
          <ac:chgData name="Mariana Codreanu" userId="95da1ee7d21431fd" providerId="LiveId" clId="{420DD7DD-D496-4EFC-BDD5-51C3E7091DB2}" dt="2022-11-04T00:13:11.805" v="3031" actId="26606"/>
          <ac:graphicFrameMkLst>
            <pc:docMk/>
            <pc:sldMk cId="1177105506" sldId="293"/>
            <ac:graphicFrameMk id="11" creationId="{AA5B32B6-DB5F-C896-59DF-C544ED062E69}"/>
          </ac:graphicFrameMkLst>
        </pc:graphicFrameChg>
      </pc:sldChg>
      <pc:sldChg chg="addSp delSp modSp mod setBg">
        <pc:chgData name="Mariana Codreanu" userId="95da1ee7d21431fd" providerId="LiveId" clId="{420DD7DD-D496-4EFC-BDD5-51C3E7091DB2}" dt="2022-11-13T18:27:08.365" v="4158" actId="403"/>
        <pc:sldMkLst>
          <pc:docMk/>
          <pc:sldMk cId="623502119" sldId="294"/>
        </pc:sldMkLst>
        <pc:spChg chg="del mod">
          <ac:chgData name="Mariana Codreanu" userId="95da1ee7d21431fd" providerId="LiveId" clId="{420DD7DD-D496-4EFC-BDD5-51C3E7091DB2}" dt="2022-11-13T18:25:50.452" v="4127" actId="478"/>
          <ac:spMkLst>
            <pc:docMk/>
            <pc:sldMk cId="623502119" sldId="294"/>
            <ac:spMk id="2" creationId="{00000000-0000-0000-0000-000000000000}"/>
          </ac:spMkLst>
        </pc:spChg>
        <pc:spChg chg="del mod">
          <ac:chgData name="Mariana Codreanu" userId="95da1ee7d21431fd" providerId="LiveId" clId="{420DD7DD-D496-4EFC-BDD5-51C3E7091DB2}" dt="2022-11-13T18:25:47.698" v="4126" actId="478"/>
          <ac:spMkLst>
            <pc:docMk/>
            <pc:sldMk cId="623502119" sldId="294"/>
            <ac:spMk id="3" creationId="{00000000-0000-0000-0000-000000000000}"/>
          </ac:spMkLst>
        </pc:spChg>
        <pc:spChg chg="mod ord">
          <ac:chgData name="Mariana Codreanu" userId="95da1ee7d21431fd" providerId="LiveId" clId="{420DD7DD-D496-4EFC-BDD5-51C3E7091DB2}" dt="2022-11-13T18:26:51.031" v="4155" actId="26606"/>
          <ac:spMkLst>
            <pc:docMk/>
            <pc:sldMk cId="623502119" sldId="294"/>
            <ac:spMk id="4" creationId="{00000000-0000-0000-0000-000000000000}"/>
          </ac:spMkLst>
        </pc:spChg>
        <pc:spChg chg="del mod">
          <ac:chgData name="Mariana Codreanu" userId="95da1ee7d21431fd" providerId="LiveId" clId="{420DD7DD-D496-4EFC-BDD5-51C3E7091DB2}" dt="2022-11-13T18:26:19.510" v="4134" actId="478"/>
          <ac:spMkLst>
            <pc:docMk/>
            <pc:sldMk cId="623502119" sldId="294"/>
            <ac:spMk id="5" creationId="{00000000-0000-0000-0000-000000000000}"/>
          </ac:spMkLst>
        </pc:spChg>
        <pc:spChg chg="add del mod">
          <ac:chgData name="Mariana Codreanu" userId="95da1ee7d21431fd" providerId="LiveId" clId="{420DD7DD-D496-4EFC-BDD5-51C3E7091DB2}" dt="2022-11-13T18:25:53.787" v="4129" actId="478"/>
          <ac:spMkLst>
            <pc:docMk/>
            <pc:sldMk cId="623502119" sldId="294"/>
            <ac:spMk id="7" creationId="{E169373C-8B2F-D274-3973-70B4B175B003}"/>
          </ac:spMkLst>
        </pc:spChg>
        <pc:spChg chg="add mod">
          <ac:chgData name="Mariana Codreanu" userId="95da1ee7d21431fd" providerId="LiveId" clId="{420DD7DD-D496-4EFC-BDD5-51C3E7091DB2}" dt="2022-11-13T18:26:51.031" v="4155" actId="26606"/>
          <ac:spMkLst>
            <pc:docMk/>
            <pc:sldMk cId="623502119" sldId="294"/>
            <ac:spMk id="8" creationId="{D782B098-86D5-FA4D-0070-F413CB19C1A6}"/>
          </ac:spMkLst>
        </pc:spChg>
        <pc:spChg chg="add del mod">
          <ac:chgData name="Mariana Codreanu" userId="95da1ee7d21431fd" providerId="LiveId" clId="{420DD7DD-D496-4EFC-BDD5-51C3E7091DB2}" dt="2022-11-13T18:26:25.987" v="4135" actId="478"/>
          <ac:spMkLst>
            <pc:docMk/>
            <pc:sldMk cId="623502119" sldId="294"/>
            <ac:spMk id="9" creationId="{AB4FD341-619E-692E-2EF3-B4E3865712C5}"/>
          </ac:spMkLst>
        </pc:spChg>
        <pc:spChg chg="add del mod">
          <ac:chgData name="Mariana Codreanu" userId="95da1ee7d21431fd" providerId="LiveId" clId="{420DD7DD-D496-4EFC-BDD5-51C3E7091DB2}" dt="2022-11-13T18:26:04.249" v="4131" actId="478"/>
          <ac:spMkLst>
            <pc:docMk/>
            <pc:sldMk cId="623502119" sldId="294"/>
            <ac:spMk id="10" creationId="{84DECCCE-8709-5991-BBDF-AAF793B60E06}"/>
          </ac:spMkLst>
        </pc:spChg>
        <pc:spChg chg="add">
          <ac:chgData name="Mariana Codreanu" userId="95da1ee7d21431fd" providerId="LiveId" clId="{420DD7DD-D496-4EFC-BDD5-51C3E7091DB2}" dt="2022-11-13T18:26:51.031" v="4155" actId="26606"/>
          <ac:spMkLst>
            <pc:docMk/>
            <pc:sldMk cId="623502119" sldId="294"/>
            <ac:spMk id="16" creationId="{EA3CC36C-210F-452E-B0C6-CAE94609DD0E}"/>
          </ac:spMkLst>
        </pc:spChg>
        <pc:spChg chg="add">
          <ac:chgData name="Mariana Codreanu" userId="95da1ee7d21431fd" providerId="LiveId" clId="{420DD7DD-D496-4EFC-BDD5-51C3E7091DB2}" dt="2022-11-13T18:26:51.031" v="4155" actId="26606"/>
          <ac:spMkLst>
            <pc:docMk/>
            <pc:sldMk cId="623502119" sldId="294"/>
            <ac:spMk id="18" creationId="{FD77E017-7BFF-4018-BF75-AF8C6DDF08B3}"/>
          </ac:spMkLst>
        </pc:spChg>
        <pc:graphicFrameChg chg="add mod modGraphic">
          <ac:chgData name="Mariana Codreanu" userId="95da1ee7d21431fd" providerId="LiveId" clId="{420DD7DD-D496-4EFC-BDD5-51C3E7091DB2}" dt="2022-11-13T18:27:08.365" v="4158" actId="403"/>
          <ac:graphicFrameMkLst>
            <pc:docMk/>
            <pc:sldMk cId="623502119" sldId="294"/>
            <ac:graphicFrameMk id="11" creationId="{651E3510-1931-9100-ED80-6491E2B32D0F}"/>
          </ac:graphicFrameMkLst>
        </pc:graphicFrameChg>
      </pc:sldChg>
      <pc:sldChg chg="addSp delSp modSp mod setBg setClrOvrMap">
        <pc:chgData name="Mariana Codreanu" userId="95da1ee7d21431fd" providerId="LiveId" clId="{420DD7DD-D496-4EFC-BDD5-51C3E7091DB2}" dt="2022-11-13T19:57:04.411" v="5431" actId="26606"/>
        <pc:sldMkLst>
          <pc:docMk/>
          <pc:sldMk cId="2527737586" sldId="295"/>
        </pc:sldMkLst>
        <pc:spChg chg="del mod">
          <ac:chgData name="Mariana Codreanu" userId="95da1ee7d21431fd" providerId="LiveId" clId="{420DD7DD-D496-4EFC-BDD5-51C3E7091DB2}" dt="2022-11-13T19:45:28.018" v="5323" actId="478"/>
          <ac:spMkLst>
            <pc:docMk/>
            <pc:sldMk cId="2527737586" sldId="295"/>
            <ac:spMk id="4" creationId="{D02F28F6-2D3B-4D25-8B99-DDE2C4B5A12E}"/>
          </ac:spMkLst>
        </pc:spChg>
        <pc:spChg chg="mod">
          <ac:chgData name="Mariana Codreanu" userId="95da1ee7d21431fd" providerId="LiveId" clId="{420DD7DD-D496-4EFC-BDD5-51C3E7091DB2}" dt="2022-11-13T19:57:04.364" v="5430" actId="26606"/>
          <ac:spMkLst>
            <pc:docMk/>
            <pc:sldMk cId="2527737586" sldId="295"/>
            <ac:spMk id="19458" creationId="{15C42E2D-C1F0-4C0B-A4BF-EE3447089A43}"/>
          </ac:spMkLst>
        </pc:spChg>
        <pc:spChg chg="del mod">
          <ac:chgData name="Mariana Codreanu" userId="95da1ee7d21431fd" providerId="LiveId" clId="{420DD7DD-D496-4EFC-BDD5-51C3E7091DB2}" dt="2022-11-13T19:57:04.411" v="5431" actId="26606"/>
          <ac:spMkLst>
            <pc:docMk/>
            <pc:sldMk cId="2527737586" sldId="295"/>
            <ac:spMk id="19459" creationId="{E3FD7B8E-BE25-4323-8F07-91361516B2E4}"/>
          </ac:spMkLst>
        </pc:spChg>
        <pc:spChg chg="add del">
          <ac:chgData name="Mariana Codreanu" userId="95da1ee7d21431fd" providerId="LiveId" clId="{420DD7DD-D496-4EFC-BDD5-51C3E7091DB2}" dt="2022-11-13T19:57:04.364" v="5430" actId="26606"/>
          <ac:spMkLst>
            <pc:docMk/>
            <pc:sldMk cId="2527737586" sldId="295"/>
            <ac:spMk id="19464" creationId="{D2D2ED89-5AE9-4E9E-B74C-07803A862DB0}"/>
          </ac:spMkLst>
        </pc:spChg>
        <pc:graphicFrameChg chg="add">
          <ac:chgData name="Mariana Codreanu" userId="95da1ee7d21431fd" providerId="LiveId" clId="{420DD7DD-D496-4EFC-BDD5-51C3E7091DB2}" dt="2022-11-13T19:57:04.411" v="5431" actId="26606"/>
          <ac:graphicFrameMkLst>
            <pc:docMk/>
            <pc:sldMk cId="2527737586" sldId="295"/>
            <ac:graphicFrameMk id="19461" creationId="{0F2134AD-BB05-CE8A-B4CA-B3EF2CAF0648}"/>
          </ac:graphicFrameMkLst>
        </pc:graphicFrameChg>
      </pc:sldChg>
      <pc:sldChg chg="addSp delSp modSp new mod setBg delDesignElem">
        <pc:chgData name="Mariana Codreanu" userId="95da1ee7d21431fd" providerId="LiveId" clId="{420DD7DD-D496-4EFC-BDD5-51C3E7091DB2}" dt="2022-11-06T22:34:21.284" v="3981" actId="20577"/>
        <pc:sldMkLst>
          <pc:docMk/>
          <pc:sldMk cId="2172673925" sldId="296"/>
        </pc:sldMkLst>
        <pc:spChg chg="mod ord">
          <ac:chgData name="Mariana Codreanu" userId="95da1ee7d21431fd" providerId="LiveId" clId="{420DD7DD-D496-4EFC-BDD5-51C3E7091DB2}" dt="2022-11-03T23:21:24.353" v="2146" actId="26606"/>
          <ac:spMkLst>
            <pc:docMk/>
            <pc:sldMk cId="2172673925" sldId="296"/>
            <ac:spMk id="2" creationId="{07A3F019-F089-5F54-B7DA-44D87A12DB18}"/>
          </ac:spMkLst>
        </pc:spChg>
        <pc:spChg chg="add del">
          <ac:chgData name="Mariana Codreanu" userId="95da1ee7d21431fd" providerId="LiveId" clId="{420DD7DD-D496-4EFC-BDD5-51C3E7091DB2}" dt="2022-11-03T23:08:50.783" v="1797" actId="26606"/>
          <ac:spMkLst>
            <pc:docMk/>
            <pc:sldMk cId="2172673925" sldId="296"/>
            <ac:spMk id="3" creationId="{D6A8BEE3-CF20-8B90-1412-86FA7008C311}"/>
          </ac:spMkLst>
        </pc:spChg>
        <pc:spChg chg="mod ord">
          <ac:chgData name="Mariana Codreanu" userId="95da1ee7d21431fd" providerId="LiveId" clId="{420DD7DD-D496-4EFC-BDD5-51C3E7091DB2}" dt="2022-11-03T23:22:19.849" v="2174" actId="20577"/>
          <ac:spMkLst>
            <pc:docMk/>
            <pc:sldMk cId="2172673925" sldId="296"/>
            <ac:spMk id="4" creationId="{994A0BB1-41EF-1805-DA92-89481F59188A}"/>
          </ac:spMkLst>
        </pc:spChg>
        <pc:spChg chg="del mod">
          <ac:chgData name="Mariana Codreanu" userId="95da1ee7d21431fd" providerId="LiveId" clId="{420DD7DD-D496-4EFC-BDD5-51C3E7091DB2}" dt="2022-11-03T23:22:13.038" v="2158" actId="478"/>
          <ac:spMkLst>
            <pc:docMk/>
            <pc:sldMk cId="2172673925" sldId="296"/>
            <ac:spMk id="5" creationId="{5CE6F234-B51D-07A2-3447-AC6AE96DA761}"/>
          </ac:spMkLst>
        </pc:spChg>
        <pc:spChg chg="add del">
          <ac:chgData name="Mariana Codreanu" userId="95da1ee7d21431fd" providerId="LiveId" clId="{420DD7DD-D496-4EFC-BDD5-51C3E7091DB2}" dt="2022-11-03T23:08:50.768" v="1796" actId="26606"/>
          <ac:spMkLst>
            <pc:docMk/>
            <pc:sldMk cId="2172673925" sldId="296"/>
            <ac:spMk id="11" creationId="{EC7FF834-B204-4967-8D47-8BB36EAF0EF5}"/>
          </ac:spMkLst>
        </pc:spChg>
        <pc:spChg chg="add del">
          <ac:chgData name="Mariana Codreanu" userId="95da1ee7d21431fd" providerId="LiveId" clId="{420DD7DD-D496-4EFC-BDD5-51C3E7091DB2}" dt="2022-11-03T23:08:50.768" v="1796" actId="26606"/>
          <ac:spMkLst>
            <pc:docMk/>
            <pc:sldMk cId="2172673925" sldId="296"/>
            <ac:spMk id="13" creationId="{F780A22D-61EA-43E3-BD94-3E39CF902160}"/>
          </ac:spMkLst>
        </pc:spChg>
        <pc:spChg chg="add del">
          <ac:chgData name="Mariana Codreanu" userId="95da1ee7d21431fd" providerId="LiveId" clId="{420DD7DD-D496-4EFC-BDD5-51C3E7091DB2}" dt="2022-11-03T23:21:24.416" v="2147" actId="26606"/>
          <ac:spMkLst>
            <pc:docMk/>
            <pc:sldMk cId="2172673925" sldId="296"/>
            <ac:spMk id="15" creationId="{65041AB2-A9B4-4D3F-B120-38E7860A8F1A}"/>
          </ac:spMkLst>
        </pc:spChg>
        <pc:spChg chg="add del">
          <ac:chgData name="Mariana Codreanu" userId="95da1ee7d21431fd" providerId="LiveId" clId="{420DD7DD-D496-4EFC-BDD5-51C3E7091DB2}" dt="2022-11-03T23:21:24.353" v="2146" actId="26606"/>
          <ac:spMkLst>
            <pc:docMk/>
            <pc:sldMk cId="2172673925" sldId="296"/>
            <ac:spMk id="20" creationId="{EA3CC36C-210F-452E-B0C6-CAE94609DD0E}"/>
          </ac:spMkLst>
        </pc:spChg>
        <pc:spChg chg="add del">
          <ac:chgData name="Mariana Codreanu" userId="95da1ee7d21431fd" providerId="LiveId" clId="{420DD7DD-D496-4EFC-BDD5-51C3E7091DB2}" dt="2022-11-03T23:21:24.353" v="2146" actId="26606"/>
          <ac:spMkLst>
            <pc:docMk/>
            <pc:sldMk cId="2172673925" sldId="296"/>
            <ac:spMk id="22" creationId="{FD77E017-7BFF-4018-BF75-AF8C6DDF08B3}"/>
          </ac:spMkLst>
        </pc:spChg>
        <pc:spChg chg="add del">
          <ac:chgData name="Mariana Codreanu" userId="95da1ee7d21431fd" providerId="LiveId" clId="{420DD7DD-D496-4EFC-BDD5-51C3E7091DB2}" dt="2022-11-06T22:03:18.939" v="3611"/>
          <ac:spMkLst>
            <pc:docMk/>
            <pc:sldMk cId="2172673925" sldId="296"/>
            <ac:spMk id="24" creationId="{65041AB2-A9B4-4D3F-B120-38E7860A8F1A}"/>
          </ac:spMkLst>
        </pc:spChg>
        <pc:graphicFrameChg chg="add mod modGraphic">
          <ac:chgData name="Mariana Codreanu" userId="95da1ee7d21431fd" providerId="LiveId" clId="{420DD7DD-D496-4EFC-BDD5-51C3E7091DB2}" dt="2022-11-06T22:34:21.284" v="3981" actId="20577"/>
          <ac:graphicFrameMkLst>
            <pc:docMk/>
            <pc:sldMk cId="2172673925" sldId="296"/>
            <ac:graphicFrameMk id="6" creationId="{958BD622-A3AA-1898-78DE-E2BF0D27F732}"/>
          </ac:graphicFrameMkLst>
        </pc:graphicFrameChg>
      </pc:sldChg>
      <pc:sldChg chg="modSp new del mod">
        <pc:chgData name="Mariana Codreanu" userId="95da1ee7d21431fd" providerId="LiveId" clId="{420DD7DD-D496-4EFC-BDD5-51C3E7091DB2}" dt="2022-10-28T01:18:56.896" v="1051" actId="47"/>
        <pc:sldMkLst>
          <pc:docMk/>
          <pc:sldMk cId="2262731043" sldId="296"/>
        </pc:sldMkLst>
        <pc:spChg chg="mod">
          <ac:chgData name="Mariana Codreanu" userId="95da1ee7d21431fd" providerId="LiveId" clId="{420DD7DD-D496-4EFC-BDD5-51C3E7091DB2}" dt="2022-10-27T23:37:41.565" v="32" actId="20577"/>
          <ac:spMkLst>
            <pc:docMk/>
            <pc:sldMk cId="2262731043" sldId="296"/>
            <ac:spMk id="2" creationId="{25A84EE2-E871-9771-2605-9FDB26D449CC}"/>
          </ac:spMkLst>
        </pc:spChg>
        <pc:spChg chg="mod">
          <ac:chgData name="Mariana Codreanu" userId="95da1ee7d21431fd" providerId="LiveId" clId="{420DD7DD-D496-4EFC-BDD5-51C3E7091DB2}" dt="2022-10-28T00:31:23.939" v="379" actId="113"/>
          <ac:spMkLst>
            <pc:docMk/>
            <pc:sldMk cId="2262731043" sldId="296"/>
            <ac:spMk id="3" creationId="{113FAF84-45BC-A02C-3993-7ADAED11FEE3}"/>
          </ac:spMkLst>
        </pc:spChg>
      </pc:sldChg>
      <pc:sldChg chg="addSp delSp modSp new mod setBg">
        <pc:chgData name="Mariana Codreanu" userId="95da1ee7d21431fd" providerId="LiveId" clId="{420DD7DD-D496-4EFC-BDD5-51C3E7091DB2}" dt="2022-11-07T01:42:23.968" v="4124" actId="478"/>
        <pc:sldMkLst>
          <pc:docMk/>
          <pc:sldMk cId="12594245" sldId="297"/>
        </pc:sldMkLst>
        <pc:spChg chg="del mod">
          <ac:chgData name="Mariana Codreanu" userId="95da1ee7d21431fd" providerId="LiveId" clId="{420DD7DD-D496-4EFC-BDD5-51C3E7091DB2}" dt="2022-11-07T01:40:29.622" v="4088" actId="478"/>
          <ac:spMkLst>
            <pc:docMk/>
            <pc:sldMk cId="12594245" sldId="297"/>
            <ac:spMk id="2" creationId="{3E752699-C011-A5A7-9C03-3A759D183C98}"/>
          </ac:spMkLst>
        </pc:spChg>
        <pc:spChg chg="del mod">
          <ac:chgData name="Mariana Codreanu" userId="95da1ee7d21431fd" providerId="LiveId" clId="{420DD7DD-D496-4EFC-BDD5-51C3E7091DB2}" dt="2022-11-07T01:39:47.137" v="4078"/>
          <ac:spMkLst>
            <pc:docMk/>
            <pc:sldMk cId="12594245" sldId="297"/>
            <ac:spMk id="3" creationId="{5300AAA5-2275-460F-5152-165F8B2EB7D6}"/>
          </ac:spMkLst>
        </pc:spChg>
        <pc:spChg chg="mod ord">
          <ac:chgData name="Mariana Codreanu" userId="95da1ee7d21431fd" providerId="LiveId" clId="{420DD7DD-D496-4EFC-BDD5-51C3E7091DB2}" dt="2022-11-07T01:42:17.819" v="4122" actId="20577"/>
          <ac:spMkLst>
            <pc:docMk/>
            <pc:sldMk cId="12594245" sldId="297"/>
            <ac:spMk id="4" creationId="{29946264-25FB-C42F-A03F-8DC1048A2703}"/>
          </ac:spMkLst>
        </pc:spChg>
        <pc:spChg chg="del mod">
          <ac:chgData name="Mariana Codreanu" userId="95da1ee7d21431fd" providerId="LiveId" clId="{420DD7DD-D496-4EFC-BDD5-51C3E7091DB2}" dt="2022-11-07T01:42:23.968" v="4124" actId="478"/>
          <ac:spMkLst>
            <pc:docMk/>
            <pc:sldMk cId="12594245" sldId="297"/>
            <ac:spMk id="5" creationId="{ACDA453D-6069-9B6A-4246-EAFF1A22A7FF}"/>
          </ac:spMkLst>
        </pc:spChg>
        <pc:spChg chg="add del mod">
          <ac:chgData name="Mariana Codreanu" userId="95da1ee7d21431fd" providerId="LiveId" clId="{420DD7DD-D496-4EFC-BDD5-51C3E7091DB2}" dt="2022-11-07T01:40:31.451" v="4089" actId="478"/>
          <ac:spMkLst>
            <pc:docMk/>
            <pc:sldMk cId="12594245" sldId="297"/>
            <ac:spMk id="8" creationId="{C8E2A250-F2A1-38E4-5CD4-D02C1B280B93}"/>
          </ac:spMkLst>
        </pc:spChg>
        <pc:spChg chg="add mod">
          <ac:chgData name="Mariana Codreanu" userId="95da1ee7d21431fd" providerId="LiveId" clId="{420DD7DD-D496-4EFC-BDD5-51C3E7091DB2}" dt="2022-11-07T01:41:40.844" v="4091" actId="478"/>
          <ac:spMkLst>
            <pc:docMk/>
            <pc:sldMk cId="12594245" sldId="297"/>
            <ac:spMk id="10" creationId="{444EE8DB-6091-490A-71FB-1C5554AF63C0}"/>
          </ac:spMkLst>
        </pc:spChg>
        <pc:spChg chg="add del">
          <ac:chgData name="Mariana Codreanu" userId="95da1ee7d21431fd" providerId="LiveId" clId="{420DD7DD-D496-4EFC-BDD5-51C3E7091DB2}" dt="2022-11-07T01:40:09.629" v="4080" actId="26606"/>
          <ac:spMkLst>
            <pc:docMk/>
            <pc:sldMk cId="12594245" sldId="297"/>
            <ac:spMk id="11" creationId="{EA3CC36C-210F-452E-B0C6-CAE94609DD0E}"/>
          </ac:spMkLst>
        </pc:spChg>
        <pc:spChg chg="add del">
          <ac:chgData name="Mariana Codreanu" userId="95da1ee7d21431fd" providerId="LiveId" clId="{420DD7DD-D496-4EFC-BDD5-51C3E7091DB2}" dt="2022-11-07T01:40:09.629" v="4080" actId="26606"/>
          <ac:spMkLst>
            <pc:docMk/>
            <pc:sldMk cId="12594245" sldId="297"/>
            <ac:spMk id="13" creationId="{FD77E017-7BFF-4018-BF75-AF8C6DDF08B3}"/>
          </ac:spMkLst>
        </pc:spChg>
        <pc:spChg chg="add del">
          <ac:chgData name="Mariana Codreanu" userId="95da1ee7d21431fd" providerId="LiveId" clId="{420DD7DD-D496-4EFC-BDD5-51C3E7091DB2}" dt="2022-11-07T01:40:14.915" v="4082" actId="26606"/>
          <ac:spMkLst>
            <pc:docMk/>
            <pc:sldMk cId="12594245" sldId="297"/>
            <ac:spMk id="15" creationId="{884F012D-6CD6-46AF-A834-6B0CA93008D6}"/>
          </ac:spMkLst>
        </pc:spChg>
        <pc:spChg chg="add del">
          <ac:chgData name="Mariana Codreanu" userId="95da1ee7d21431fd" providerId="LiveId" clId="{420DD7DD-D496-4EFC-BDD5-51C3E7091DB2}" dt="2022-11-07T01:40:14.915" v="4082" actId="26606"/>
          <ac:spMkLst>
            <pc:docMk/>
            <pc:sldMk cId="12594245" sldId="297"/>
            <ac:spMk id="16" creationId="{25F64367-9171-455F-9283-AC21BC55AE65}"/>
          </ac:spMkLst>
        </pc:spChg>
        <pc:spChg chg="add del">
          <ac:chgData name="Mariana Codreanu" userId="95da1ee7d21431fd" providerId="LiveId" clId="{420DD7DD-D496-4EFC-BDD5-51C3E7091DB2}" dt="2022-11-07T01:40:14.915" v="4082" actId="26606"/>
          <ac:spMkLst>
            <pc:docMk/>
            <pc:sldMk cId="12594245" sldId="297"/>
            <ac:spMk id="17" creationId="{EC603A95-5798-4F9F-80E4-CF53F302AA42}"/>
          </ac:spMkLst>
        </pc:spChg>
        <pc:spChg chg="add del">
          <ac:chgData name="Mariana Codreanu" userId="95da1ee7d21431fd" providerId="LiveId" clId="{420DD7DD-D496-4EFC-BDD5-51C3E7091DB2}" dt="2022-11-07T01:40:21.987" v="4084" actId="26606"/>
          <ac:spMkLst>
            <pc:docMk/>
            <pc:sldMk cId="12594245" sldId="297"/>
            <ac:spMk id="19" creationId="{0AF33C27-9C85-4B30-9AD7-879D48AFE4FF}"/>
          </ac:spMkLst>
        </pc:spChg>
        <pc:spChg chg="add del">
          <ac:chgData name="Mariana Codreanu" userId="95da1ee7d21431fd" providerId="LiveId" clId="{420DD7DD-D496-4EFC-BDD5-51C3E7091DB2}" dt="2022-11-07T01:40:21.987" v="4084" actId="26606"/>
          <ac:spMkLst>
            <pc:docMk/>
            <pc:sldMk cId="12594245" sldId="297"/>
            <ac:spMk id="20" creationId="{6D5089DD-882D-4413-B8BF-4798BFD84A98}"/>
          </ac:spMkLst>
        </pc:spChg>
        <pc:spChg chg="add del">
          <ac:chgData name="Mariana Codreanu" userId="95da1ee7d21431fd" providerId="LiveId" clId="{420DD7DD-D496-4EFC-BDD5-51C3E7091DB2}" dt="2022-11-07T01:40:27.260" v="4086" actId="26606"/>
          <ac:spMkLst>
            <pc:docMk/>
            <pc:sldMk cId="12594245" sldId="297"/>
            <ac:spMk id="22" creationId="{EA3CC36C-210F-452E-B0C6-CAE94609DD0E}"/>
          </ac:spMkLst>
        </pc:spChg>
        <pc:spChg chg="add del">
          <ac:chgData name="Mariana Codreanu" userId="95da1ee7d21431fd" providerId="LiveId" clId="{420DD7DD-D496-4EFC-BDD5-51C3E7091DB2}" dt="2022-11-07T01:40:27.260" v="4086" actId="26606"/>
          <ac:spMkLst>
            <pc:docMk/>
            <pc:sldMk cId="12594245" sldId="297"/>
            <ac:spMk id="23" creationId="{FD77E017-7BFF-4018-BF75-AF8C6DDF08B3}"/>
          </ac:spMkLst>
        </pc:spChg>
        <pc:graphicFrameChg chg="add del mod">
          <ac:chgData name="Mariana Codreanu" userId="95da1ee7d21431fd" providerId="LiveId" clId="{420DD7DD-D496-4EFC-BDD5-51C3E7091DB2}" dt="2022-11-07T01:41:40.844" v="4091" actId="478"/>
          <ac:graphicFrameMkLst>
            <pc:docMk/>
            <pc:sldMk cId="12594245" sldId="297"/>
            <ac:graphicFrameMk id="6" creationId="{90E9DA58-206D-C559-E9CF-1FF2177C0E45}"/>
          </ac:graphicFrameMkLst>
        </pc:graphicFrameChg>
        <pc:graphicFrameChg chg="add mod">
          <ac:chgData name="Mariana Codreanu" userId="95da1ee7d21431fd" providerId="LiveId" clId="{420DD7DD-D496-4EFC-BDD5-51C3E7091DB2}" dt="2022-11-07T01:42:04.721" v="4095" actId="14100"/>
          <ac:graphicFrameMkLst>
            <pc:docMk/>
            <pc:sldMk cId="12594245" sldId="297"/>
            <ac:graphicFrameMk id="12" creationId="{90E9DA58-206D-C559-E9CF-1FF2177C0E45}"/>
          </ac:graphicFrameMkLst>
        </pc:graphicFrameChg>
      </pc:sldChg>
      <pc:sldChg chg="addSp delSp modSp new mod setBg setClrOvrMap">
        <pc:chgData name="Mariana Codreanu" userId="95da1ee7d21431fd" providerId="LiveId" clId="{420DD7DD-D496-4EFC-BDD5-51C3E7091DB2}" dt="2022-11-06T22:01:18.290" v="3590" actId="207"/>
        <pc:sldMkLst>
          <pc:docMk/>
          <pc:sldMk cId="4057502480" sldId="298"/>
        </pc:sldMkLst>
        <pc:spChg chg="mod">
          <ac:chgData name="Mariana Codreanu" userId="95da1ee7d21431fd" providerId="LiveId" clId="{420DD7DD-D496-4EFC-BDD5-51C3E7091DB2}" dt="2022-11-06T22:00:02.120" v="3567" actId="26606"/>
          <ac:spMkLst>
            <pc:docMk/>
            <pc:sldMk cId="4057502480" sldId="298"/>
            <ac:spMk id="2" creationId="{8C86EFEC-0A62-F65A-BB73-782AA1AA8022}"/>
          </ac:spMkLst>
        </pc:spChg>
        <pc:spChg chg="mod">
          <ac:chgData name="Mariana Codreanu" userId="95da1ee7d21431fd" providerId="LiveId" clId="{420DD7DD-D496-4EFC-BDD5-51C3E7091DB2}" dt="2022-11-06T22:01:18.290" v="3590" actId="207"/>
          <ac:spMkLst>
            <pc:docMk/>
            <pc:sldMk cId="4057502480" sldId="298"/>
            <ac:spMk id="3" creationId="{760ACBAF-DE0F-6976-117A-F38D0050EB66}"/>
          </ac:spMkLst>
        </pc:spChg>
        <pc:spChg chg="mod ord">
          <ac:chgData name="Mariana Codreanu" userId="95da1ee7d21431fd" providerId="LiveId" clId="{420DD7DD-D496-4EFC-BDD5-51C3E7091DB2}" dt="2022-11-06T22:00:33.764" v="3585" actId="20577"/>
          <ac:spMkLst>
            <pc:docMk/>
            <pc:sldMk cId="4057502480" sldId="298"/>
            <ac:spMk id="4" creationId="{C40ABB66-4C2C-D008-1C92-849CB39FDE45}"/>
          </ac:spMkLst>
        </pc:spChg>
        <pc:spChg chg="del mod">
          <ac:chgData name="Mariana Codreanu" userId="95da1ee7d21431fd" providerId="LiveId" clId="{420DD7DD-D496-4EFC-BDD5-51C3E7091DB2}" dt="2022-11-06T22:00:27.782" v="3569" actId="478"/>
          <ac:spMkLst>
            <pc:docMk/>
            <pc:sldMk cId="4057502480" sldId="298"/>
            <ac:spMk id="5" creationId="{50A1E803-ED6E-A055-98A8-60033D555F99}"/>
          </ac:spMkLst>
        </pc:spChg>
        <pc:picChg chg="add mod ord">
          <ac:chgData name="Mariana Codreanu" userId="95da1ee7d21431fd" providerId="LiveId" clId="{420DD7DD-D496-4EFC-BDD5-51C3E7091DB2}" dt="2022-11-06T22:00:02.120" v="3567" actId="26606"/>
          <ac:picMkLst>
            <pc:docMk/>
            <pc:sldMk cId="4057502480" sldId="298"/>
            <ac:picMk id="7" creationId="{7D2D4C90-C4CC-2116-E397-DE11D7EBCC23}"/>
          </ac:picMkLst>
        </pc:picChg>
      </pc:sldChg>
      <pc:sldChg chg="addSp delSp modSp new mod setBg setClrOvrMap">
        <pc:chgData name="Mariana Codreanu" userId="95da1ee7d21431fd" providerId="LiveId" clId="{420DD7DD-D496-4EFC-BDD5-51C3E7091DB2}" dt="2022-11-13T19:59:16.251" v="5488" actId="27636"/>
        <pc:sldMkLst>
          <pc:docMk/>
          <pc:sldMk cId="355794140" sldId="299"/>
        </pc:sldMkLst>
        <pc:spChg chg="mod">
          <ac:chgData name="Mariana Codreanu" userId="95da1ee7d21431fd" providerId="LiveId" clId="{420DD7DD-D496-4EFC-BDD5-51C3E7091DB2}" dt="2022-11-06T22:33:44.667" v="3966" actId="26606"/>
          <ac:spMkLst>
            <pc:docMk/>
            <pc:sldMk cId="355794140" sldId="299"/>
            <ac:spMk id="2" creationId="{B7DCC458-744A-BD8D-54E6-8830AD2C97D6}"/>
          </ac:spMkLst>
        </pc:spChg>
        <pc:spChg chg="add del mod ord">
          <ac:chgData name="Mariana Codreanu" userId="95da1ee7d21431fd" providerId="LiveId" clId="{420DD7DD-D496-4EFC-BDD5-51C3E7091DB2}" dt="2022-11-13T19:59:16.251" v="5488" actId="27636"/>
          <ac:spMkLst>
            <pc:docMk/>
            <pc:sldMk cId="355794140" sldId="299"/>
            <ac:spMk id="3" creationId="{D3871DF5-CE85-52ED-21AD-C177B476E12D}"/>
          </ac:spMkLst>
        </pc:spChg>
        <pc:spChg chg="mod ord">
          <ac:chgData name="Mariana Codreanu" userId="95da1ee7d21431fd" providerId="LiveId" clId="{420DD7DD-D496-4EFC-BDD5-51C3E7091DB2}" dt="2022-11-06T22:33:44.667" v="3966" actId="26606"/>
          <ac:spMkLst>
            <pc:docMk/>
            <pc:sldMk cId="355794140" sldId="299"/>
            <ac:spMk id="4" creationId="{2C347392-F300-FC2B-7DE3-CFBE008E9BA2}"/>
          </ac:spMkLst>
        </pc:spChg>
        <pc:spChg chg="del mod">
          <ac:chgData name="Mariana Codreanu" userId="95da1ee7d21431fd" providerId="LiveId" clId="{420DD7DD-D496-4EFC-BDD5-51C3E7091DB2}" dt="2022-11-06T22:25:34.663" v="3859" actId="478"/>
          <ac:spMkLst>
            <pc:docMk/>
            <pc:sldMk cId="355794140" sldId="299"/>
            <ac:spMk id="5" creationId="{8C59D8C1-D3D5-F0B8-D3BA-7860EC7C7A0B}"/>
          </ac:spMkLst>
        </pc:spChg>
        <pc:spChg chg="add">
          <ac:chgData name="Mariana Codreanu" userId="95da1ee7d21431fd" providerId="LiveId" clId="{420DD7DD-D496-4EFC-BDD5-51C3E7091DB2}" dt="2022-11-06T22:33:44.667" v="3966" actId="26606"/>
          <ac:spMkLst>
            <pc:docMk/>
            <pc:sldMk cId="355794140" sldId="299"/>
            <ac:spMk id="12" creationId="{1660E788-AFA9-4A1B-9991-6AA74632A15B}"/>
          </ac:spMkLst>
        </pc:spChg>
        <pc:spChg chg="add">
          <ac:chgData name="Mariana Codreanu" userId="95da1ee7d21431fd" providerId="LiveId" clId="{420DD7DD-D496-4EFC-BDD5-51C3E7091DB2}" dt="2022-11-06T22:33:44.667" v="3966" actId="26606"/>
          <ac:spMkLst>
            <pc:docMk/>
            <pc:sldMk cId="355794140" sldId="299"/>
            <ac:spMk id="14" creationId="{867D4867-5BA7-4462-B2F6-A23F4A622AA7}"/>
          </ac:spMkLst>
        </pc:spChg>
        <pc:graphicFrameChg chg="add del mod">
          <ac:chgData name="Mariana Codreanu" userId="95da1ee7d21431fd" providerId="LiveId" clId="{420DD7DD-D496-4EFC-BDD5-51C3E7091DB2}" dt="2022-11-06T22:32:03.483" v="3957" actId="26606"/>
          <ac:graphicFrameMkLst>
            <pc:docMk/>
            <pc:sldMk cId="355794140" sldId="299"/>
            <ac:graphicFrameMk id="9" creationId="{CC348972-0898-5F86-1A50-57D4CCD7AFB3}"/>
          </ac:graphicFrameMkLst>
        </pc:graphicFrameChg>
        <pc:picChg chg="add mod ord">
          <ac:chgData name="Mariana Codreanu" userId="95da1ee7d21431fd" providerId="LiveId" clId="{420DD7DD-D496-4EFC-BDD5-51C3E7091DB2}" dt="2022-11-06T22:33:44.667" v="3966" actId="26606"/>
          <ac:picMkLst>
            <pc:docMk/>
            <pc:sldMk cId="355794140" sldId="299"/>
            <ac:picMk id="7" creationId="{2A5AD36A-C66C-9C1C-883F-34CAF18CE2B6}"/>
          </ac:picMkLst>
        </pc:picChg>
      </pc:sldChg>
      <pc:sldChg chg="addSp delSp modSp new mod">
        <pc:chgData name="Mariana Codreanu" userId="95da1ee7d21431fd" providerId="LiveId" clId="{420DD7DD-D496-4EFC-BDD5-51C3E7091DB2}" dt="2022-11-07T01:01:51.210" v="4036" actId="207"/>
        <pc:sldMkLst>
          <pc:docMk/>
          <pc:sldMk cId="385206922" sldId="300"/>
        </pc:sldMkLst>
        <pc:spChg chg="del">
          <ac:chgData name="Mariana Codreanu" userId="95da1ee7d21431fd" providerId="LiveId" clId="{420DD7DD-D496-4EFC-BDD5-51C3E7091DB2}" dt="2022-11-07T00:57:27.560" v="3986" actId="478"/>
          <ac:spMkLst>
            <pc:docMk/>
            <pc:sldMk cId="385206922" sldId="300"/>
            <ac:spMk id="2" creationId="{997C0DF2-FBD5-4AF5-EB24-E82C02783E93}"/>
          </ac:spMkLst>
        </pc:spChg>
        <pc:spChg chg="del">
          <ac:chgData name="Mariana Codreanu" userId="95da1ee7d21431fd" providerId="LiveId" clId="{420DD7DD-D496-4EFC-BDD5-51C3E7091DB2}" dt="2022-11-07T00:57:23.832" v="3985"/>
          <ac:spMkLst>
            <pc:docMk/>
            <pc:sldMk cId="385206922" sldId="300"/>
            <ac:spMk id="3" creationId="{5267DDB9-A9C4-8449-1492-10616B685885}"/>
          </ac:spMkLst>
        </pc:spChg>
        <pc:spChg chg="del mod">
          <ac:chgData name="Mariana Codreanu" userId="95da1ee7d21431fd" providerId="LiveId" clId="{420DD7DD-D496-4EFC-BDD5-51C3E7091DB2}" dt="2022-11-07T00:58:45.877" v="4019" actId="478"/>
          <ac:spMkLst>
            <pc:docMk/>
            <pc:sldMk cId="385206922" sldId="300"/>
            <ac:spMk id="4" creationId="{0945708D-553F-78BA-C91F-96D66C7A31D3}"/>
          </ac:spMkLst>
        </pc:spChg>
        <pc:spChg chg="del">
          <ac:chgData name="Mariana Codreanu" userId="95da1ee7d21431fd" providerId="LiveId" clId="{420DD7DD-D496-4EFC-BDD5-51C3E7091DB2}" dt="2022-11-07T00:57:57.099" v="3994" actId="478"/>
          <ac:spMkLst>
            <pc:docMk/>
            <pc:sldMk cId="385206922" sldId="300"/>
            <ac:spMk id="5" creationId="{E2B0BF78-D8D5-1E41-B24F-840B91D9ED8D}"/>
          </ac:spMkLst>
        </pc:spChg>
        <pc:spChg chg="add del mod">
          <ac:chgData name="Mariana Codreanu" userId="95da1ee7d21431fd" providerId="LiveId" clId="{420DD7DD-D496-4EFC-BDD5-51C3E7091DB2}" dt="2022-11-07T01:00:37.538" v="4020"/>
          <ac:spMkLst>
            <pc:docMk/>
            <pc:sldMk cId="385206922" sldId="300"/>
            <ac:spMk id="8" creationId="{00BB2E8B-C83F-21CE-6FAD-F6C1C78E7C41}"/>
          </ac:spMkLst>
        </pc:spChg>
        <pc:graphicFrameChg chg="add del mod modGraphic">
          <ac:chgData name="Mariana Codreanu" userId="95da1ee7d21431fd" providerId="LiveId" clId="{420DD7DD-D496-4EFC-BDD5-51C3E7091DB2}" dt="2022-11-07T00:58:45.877" v="4019" actId="478"/>
          <ac:graphicFrameMkLst>
            <pc:docMk/>
            <pc:sldMk cId="385206922" sldId="300"/>
            <ac:graphicFrameMk id="6" creationId="{5E63618F-51A8-41F0-FA9A-FADB3C81E250}"/>
          </ac:graphicFrameMkLst>
        </pc:graphicFrameChg>
        <pc:graphicFrameChg chg="add mod modGraphic">
          <ac:chgData name="Mariana Codreanu" userId="95da1ee7d21431fd" providerId="LiveId" clId="{420DD7DD-D496-4EFC-BDD5-51C3E7091DB2}" dt="2022-11-07T01:01:51.210" v="4036" actId="207"/>
          <ac:graphicFrameMkLst>
            <pc:docMk/>
            <pc:sldMk cId="385206922" sldId="300"/>
            <ac:graphicFrameMk id="9" creationId="{07130620-E575-6DD9-3F0A-3C7F6CDE3F49}"/>
          </ac:graphicFrameMkLst>
        </pc:graphicFrameChg>
      </pc:sldChg>
      <pc:sldChg chg="addSp delSp modSp new mod">
        <pc:chgData name="Mariana Codreanu" userId="95da1ee7d21431fd" providerId="LiveId" clId="{420DD7DD-D496-4EFC-BDD5-51C3E7091DB2}" dt="2022-11-07T01:29:27.628" v="4076" actId="14100"/>
        <pc:sldMkLst>
          <pc:docMk/>
          <pc:sldMk cId="3919496057" sldId="301"/>
        </pc:sldMkLst>
        <pc:spChg chg="del">
          <ac:chgData name="Mariana Codreanu" userId="95da1ee7d21431fd" providerId="LiveId" clId="{420DD7DD-D496-4EFC-BDD5-51C3E7091DB2}" dt="2022-11-07T01:28:46.201" v="4054" actId="478"/>
          <ac:spMkLst>
            <pc:docMk/>
            <pc:sldMk cId="3919496057" sldId="301"/>
            <ac:spMk id="2" creationId="{2A9F347E-18C1-F9A9-88BF-EDF662665011}"/>
          </ac:spMkLst>
        </pc:spChg>
        <pc:spChg chg="del">
          <ac:chgData name="Mariana Codreanu" userId="95da1ee7d21431fd" providerId="LiveId" clId="{420DD7DD-D496-4EFC-BDD5-51C3E7091DB2}" dt="2022-11-07T01:29:06.749" v="4058" actId="478"/>
          <ac:spMkLst>
            <pc:docMk/>
            <pc:sldMk cId="3919496057" sldId="301"/>
            <ac:spMk id="3" creationId="{36DA4115-814C-75FC-728C-7D9CA3D5378B}"/>
          </ac:spMkLst>
        </pc:spChg>
        <pc:spChg chg="mod">
          <ac:chgData name="Mariana Codreanu" userId="95da1ee7d21431fd" providerId="LiveId" clId="{420DD7DD-D496-4EFC-BDD5-51C3E7091DB2}" dt="2022-11-07T01:29:17.195" v="4075" actId="20577"/>
          <ac:spMkLst>
            <pc:docMk/>
            <pc:sldMk cId="3919496057" sldId="301"/>
            <ac:spMk id="4" creationId="{0A66903C-F174-95C0-B638-31B04C13FE3D}"/>
          </ac:spMkLst>
        </pc:spChg>
        <pc:spChg chg="del">
          <ac:chgData name="Mariana Codreanu" userId="95da1ee7d21431fd" providerId="LiveId" clId="{420DD7DD-D496-4EFC-BDD5-51C3E7091DB2}" dt="2022-11-07T01:29:11.630" v="4059" actId="478"/>
          <ac:spMkLst>
            <pc:docMk/>
            <pc:sldMk cId="3919496057" sldId="301"/>
            <ac:spMk id="5" creationId="{8C2D8A27-8EEE-FAF6-B5A9-4194D48459CE}"/>
          </ac:spMkLst>
        </pc:spChg>
        <pc:graphicFrameChg chg="add mod">
          <ac:chgData name="Mariana Codreanu" userId="95da1ee7d21431fd" providerId="LiveId" clId="{420DD7DD-D496-4EFC-BDD5-51C3E7091DB2}" dt="2022-11-07T01:29:27.628" v="4076" actId="14100"/>
          <ac:graphicFrameMkLst>
            <pc:docMk/>
            <pc:sldMk cId="3919496057" sldId="301"/>
            <ac:graphicFrameMk id="6" creationId="{3BE1D473-5502-CFA3-C702-2E70529DDF18}"/>
          </ac:graphicFrameMkLst>
        </pc:graphicFrameChg>
      </pc:sldChg>
      <pc:sldChg chg="addSp delSp modSp new mod">
        <pc:chgData name="Mariana Codreanu" userId="95da1ee7d21431fd" providerId="LiveId" clId="{420DD7DD-D496-4EFC-BDD5-51C3E7091DB2}" dt="2022-11-13T19:44:24.006" v="5322" actId="242"/>
        <pc:sldMkLst>
          <pc:docMk/>
          <pc:sldMk cId="780712957" sldId="302"/>
        </pc:sldMkLst>
        <pc:spChg chg="mod">
          <ac:chgData name="Mariana Codreanu" userId="95da1ee7d21431fd" providerId="LiveId" clId="{420DD7DD-D496-4EFC-BDD5-51C3E7091DB2}" dt="2022-11-13T19:43:17.493" v="5318" actId="1076"/>
          <ac:spMkLst>
            <pc:docMk/>
            <pc:sldMk cId="780712957" sldId="302"/>
            <ac:spMk id="2" creationId="{A5014DF8-17DB-57FD-6F82-6236CAC5A8D5}"/>
          </ac:spMkLst>
        </pc:spChg>
        <pc:spChg chg="del">
          <ac:chgData name="Mariana Codreanu" userId="95da1ee7d21431fd" providerId="LiveId" clId="{420DD7DD-D496-4EFC-BDD5-51C3E7091DB2}" dt="2022-11-13T19:39:34.047" v="5289" actId="478"/>
          <ac:spMkLst>
            <pc:docMk/>
            <pc:sldMk cId="780712957" sldId="302"/>
            <ac:spMk id="3" creationId="{8F87D845-7D62-26F1-C737-5CA45CEB1A2F}"/>
          </ac:spMkLst>
        </pc:spChg>
        <pc:spChg chg="mod">
          <ac:chgData name="Mariana Codreanu" userId="95da1ee7d21431fd" providerId="LiveId" clId="{420DD7DD-D496-4EFC-BDD5-51C3E7091DB2}" dt="2022-11-13T19:39:49.588" v="5307" actId="20577"/>
          <ac:spMkLst>
            <pc:docMk/>
            <pc:sldMk cId="780712957" sldId="302"/>
            <ac:spMk id="4" creationId="{161C2DB5-766D-71F6-0A80-301365B6D2FF}"/>
          </ac:spMkLst>
        </pc:spChg>
        <pc:spChg chg="del">
          <ac:chgData name="Mariana Codreanu" userId="95da1ee7d21431fd" providerId="LiveId" clId="{420DD7DD-D496-4EFC-BDD5-51C3E7091DB2}" dt="2022-11-13T19:39:38.432" v="5290" actId="478"/>
          <ac:spMkLst>
            <pc:docMk/>
            <pc:sldMk cId="780712957" sldId="302"/>
            <ac:spMk id="5" creationId="{E84BC5E3-4435-5237-E029-81943C3E26CA}"/>
          </ac:spMkLst>
        </pc:spChg>
        <pc:graphicFrameChg chg="add mod">
          <ac:chgData name="Mariana Codreanu" userId="95da1ee7d21431fd" providerId="LiveId" clId="{420DD7DD-D496-4EFC-BDD5-51C3E7091DB2}" dt="2022-11-13T19:43:45.871" v="5320" actId="14100"/>
          <ac:graphicFrameMkLst>
            <pc:docMk/>
            <pc:sldMk cId="780712957" sldId="302"/>
            <ac:graphicFrameMk id="6" creationId="{25853F06-92C1-784C-E57F-31D7B9C55780}"/>
          </ac:graphicFrameMkLst>
        </pc:graphicFrameChg>
        <pc:graphicFrameChg chg="add mod modGraphic">
          <ac:chgData name="Mariana Codreanu" userId="95da1ee7d21431fd" providerId="LiveId" clId="{420DD7DD-D496-4EFC-BDD5-51C3E7091DB2}" dt="2022-11-13T19:44:24.006" v="5322" actId="242"/>
          <ac:graphicFrameMkLst>
            <pc:docMk/>
            <pc:sldMk cId="780712957" sldId="302"/>
            <ac:graphicFrameMk id="7" creationId="{09B59241-586F-7476-F4AA-BBE1D464B678}"/>
          </ac:graphicFrameMkLst>
        </pc:graphicFrameChg>
      </pc:sldChg>
      <pc:sldChg chg="addSp delSp modSp new mod setBg">
        <pc:chgData name="Mariana Codreanu" userId="95da1ee7d21431fd" providerId="LiveId" clId="{420DD7DD-D496-4EFC-BDD5-51C3E7091DB2}" dt="2022-11-13T19:46:20.940" v="5346" actId="478"/>
        <pc:sldMkLst>
          <pc:docMk/>
          <pc:sldMk cId="515071109" sldId="303"/>
        </pc:sldMkLst>
        <pc:spChg chg="mod">
          <ac:chgData name="Mariana Codreanu" userId="95da1ee7d21431fd" providerId="LiveId" clId="{420DD7DD-D496-4EFC-BDD5-51C3E7091DB2}" dt="2022-11-13T19:46:03.430" v="5344" actId="26606"/>
          <ac:spMkLst>
            <pc:docMk/>
            <pc:sldMk cId="515071109" sldId="303"/>
            <ac:spMk id="2" creationId="{593A3D4E-8813-1EB7-62AA-297FEDB457AC}"/>
          </ac:spMkLst>
        </pc:spChg>
        <pc:spChg chg="mod">
          <ac:chgData name="Mariana Codreanu" userId="95da1ee7d21431fd" providerId="LiveId" clId="{420DD7DD-D496-4EFC-BDD5-51C3E7091DB2}" dt="2022-11-13T19:46:03.430" v="5344" actId="26606"/>
          <ac:spMkLst>
            <pc:docMk/>
            <pc:sldMk cId="515071109" sldId="303"/>
            <ac:spMk id="3" creationId="{0E361BE1-3E8C-C0D5-A26C-28B968691E05}"/>
          </ac:spMkLst>
        </pc:spChg>
        <pc:spChg chg="del mod ord">
          <ac:chgData name="Mariana Codreanu" userId="95da1ee7d21431fd" providerId="LiveId" clId="{420DD7DD-D496-4EFC-BDD5-51C3E7091DB2}" dt="2022-11-13T19:46:20.940" v="5346" actId="478"/>
          <ac:spMkLst>
            <pc:docMk/>
            <pc:sldMk cId="515071109" sldId="303"/>
            <ac:spMk id="4" creationId="{2037CE37-D8E9-191B-54D7-0357267384D9}"/>
          </ac:spMkLst>
        </pc:spChg>
        <pc:spChg chg="del mod">
          <ac:chgData name="Mariana Codreanu" userId="95da1ee7d21431fd" providerId="LiveId" clId="{420DD7DD-D496-4EFC-BDD5-51C3E7091DB2}" dt="2022-11-13T19:46:16.967" v="5345" actId="478"/>
          <ac:spMkLst>
            <pc:docMk/>
            <pc:sldMk cId="515071109" sldId="303"/>
            <ac:spMk id="5" creationId="{2D4976FE-553F-2EC6-D451-B2B21CF652D7}"/>
          </ac:spMkLst>
        </pc:spChg>
        <pc:picChg chg="add">
          <ac:chgData name="Mariana Codreanu" userId="95da1ee7d21431fd" providerId="LiveId" clId="{420DD7DD-D496-4EFC-BDD5-51C3E7091DB2}" dt="2022-11-13T19:46:03.430" v="5344" actId="26606"/>
          <ac:picMkLst>
            <pc:docMk/>
            <pc:sldMk cId="515071109" sldId="303"/>
            <ac:picMk id="7" creationId="{0C1A9B36-D33D-BF4C-19A6-30D021A7D4FD}"/>
          </ac:picMkLst>
        </pc:picChg>
      </pc:sldChg>
    </pc:docChg>
  </pc:docChgLst>
</pc:chgInfo>
</file>

<file path=ppt/charts/_rels/chart1.xml.rels><?xml version="1.0" encoding="UTF-8" standalone="yes"?>
<Relationships xmlns="http://schemas.openxmlformats.org/package/2006/relationships"><Relationship Id="rId3" Type="http://schemas.openxmlformats.org/officeDocument/2006/relationships/themeOverride" Target="../theme/themeOverride1.xml"/><Relationship Id="rId2" Type="http://schemas.microsoft.com/office/2011/relationships/chartColorStyle" Target="colors1.xml"/><Relationship Id="rId1" Type="http://schemas.microsoft.com/office/2011/relationships/chartStyle" Target="style1.xml"/><Relationship Id="rId4" Type="http://schemas.openxmlformats.org/officeDocument/2006/relationships/oleObject" Target="https://d.docs.live.net/95da1ee7d21431fd/Desktop/cashflow.xlsx" TargetMode="External"/></Relationships>
</file>

<file path=ppt/charts/_rels/chart2.xml.rels><?xml version="1.0" encoding="UTF-8" standalone="yes"?>
<Relationships xmlns="http://schemas.openxmlformats.org/package/2006/relationships"><Relationship Id="rId3" Type="http://schemas.openxmlformats.org/officeDocument/2006/relationships/oleObject" Target="https://d.docs.live.net/95da1ee7d21431fd/Desktop/cashflow.xlsx" TargetMode="External"/><Relationship Id="rId2" Type="http://schemas.microsoft.com/office/2011/relationships/chartColorStyle" Target="colors2.xml"/><Relationship Id="rId1" Type="http://schemas.microsoft.com/office/2011/relationships/chartStyle" Target="style2.xml"/></Relationships>
</file>

<file path=ppt/charts/_rels/chart3.xml.rels><?xml version="1.0" encoding="UTF-8" standalone="yes"?>
<Relationships xmlns="http://schemas.openxmlformats.org/package/2006/relationships"><Relationship Id="rId3" Type="http://schemas.openxmlformats.org/officeDocument/2006/relationships/themeOverride" Target="../theme/themeOverride2.xml"/><Relationship Id="rId2" Type="http://schemas.microsoft.com/office/2011/relationships/chartColorStyle" Target="colors3.xml"/><Relationship Id="rId1" Type="http://schemas.microsoft.com/office/2011/relationships/chartStyle" Target="style3.xml"/><Relationship Id="rId4" Type="http://schemas.openxmlformats.org/officeDocument/2006/relationships/package" Target="../embeddings/Microsoft_Excel_Worksheet.xlsx"/></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title>
      <c:tx>
        <c:rich>
          <a:bodyPr rot="0" spcFirstLastPara="1" vertOverflow="ellipsis" vert="horz" wrap="square" anchor="ctr" anchorCtr="1"/>
          <a:lstStyle/>
          <a:p>
            <a:pPr>
              <a:defRPr sz="1600" b="1" i="0" u="none" strike="noStrike" kern="1200" spc="100" baseline="0">
                <a:solidFill>
                  <a:schemeClr val="lt1">
                    <a:lumMod val="95000"/>
                  </a:schemeClr>
                </a:solidFill>
                <a:effectLst>
                  <a:outerShdw blurRad="50800" dist="38100" dir="5400000" algn="t" rotWithShape="0">
                    <a:prstClr val="black">
                      <a:alpha val="40000"/>
                    </a:prstClr>
                  </a:outerShdw>
                </a:effectLst>
                <a:latin typeface="+mn-lt"/>
                <a:ea typeface="+mn-ea"/>
                <a:cs typeface="+mn-cs"/>
              </a:defRPr>
            </a:pPr>
            <a:r>
              <a:rPr lang="en-GB"/>
              <a:t>Monthly Revenue</a:t>
            </a:r>
          </a:p>
        </c:rich>
      </c:tx>
      <c:overlay val="0"/>
      <c:spPr>
        <a:noFill/>
        <a:ln>
          <a:noFill/>
        </a:ln>
        <a:effectLst/>
      </c:spPr>
      <c:txPr>
        <a:bodyPr rot="0" spcFirstLastPara="1" vertOverflow="ellipsis" vert="horz" wrap="square" anchor="ctr" anchorCtr="1"/>
        <a:lstStyle/>
        <a:p>
          <a:pPr>
            <a:defRPr sz="1600" b="1" i="0" u="none" strike="noStrike" kern="1200" spc="100" baseline="0">
              <a:solidFill>
                <a:schemeClr val="lt1">
                  <a:lumMod val="95000"/>
                </a:schemeClr>
              </a:solidFill>
              <a:effectLst>
                <a:outerShdw blurRad="50800" dist="38100" dir="5400000" algn="t" rotWithShape="0">
                  <a:prstClr val="black">
                    <a:alpha val="40000"/>
                  </a:prstClr>
                </a:outerShdw>
              </a:effectLst>
              <a:latin typeface="+mn-lt"/>
              <a:ea typeface="+mn-ea"/>
              <a:cs typeface="+mn-cs"/>
            </a:defRPr>
          </a:pPr>
          <a:endParaRPr lang="en-US"/>
        </a:p>
      </c:txPr>
    </c:title>
    <c:autoTitleDeleted val="0"/>
    <c:plotArea>
      <c:layout/>
      <c:barChart>
        <c:barDir val="col"/>
        <c:grouping val="clustered"/>
        <c:varyColors val="0"/>
        <c:ser>
          <c:idx val="0"/>
          <c:order val="0"/>
          <c:tx>
            <c:strRef>
              <c:f>Sheet1!$A$27</c:f>
              <c:strCache>
                <c:ptCount val="1"/>
                <c:pt idx="0">
                  <c:v>Sales income</c:v>
                </c:pt>
              </c:strCache>
            </c:strRef>
          </c:tx>
          <c:spPr>
            <a:gradFill rotWithShape="1">
              <a:gsLst>
                <a:gs pos="0">
                  <a:schemeClr val="accent2">
                    <a:satMod val="103000"/>
                    <a:lumMod val="102000"/>
                    <a:tint val="94000"/>
                  </a:schemeClr>
                </a:gs>
                <a:gs pos="50000">
                  <a:schemeClr val="accent2">
                    <a:satMod val="110000"/>
                    <a:lumMod val="100000"/>
                    <a:shade val="100000"/>
                  </a:schemeClr>
                </a:gs>
                <a:gs pos="100000">
                  <a:schemeClr val="accent2">
                    <a:lumMod val="99000"/>
                    <a:satMod val="120000"/>
                    <a:shade val="78000"/>
                  </a:schemeClr>
                </a:gs>
              </a:gsLst>
              <a:lin ang="5400000" scaled="0"/>
            </a:gradFill>
            <a:ln>
              <a:noFill/>
            </a:ln>
            <a:effectLst>
              <a:outerShdw blurRad="57150" dist="19050" dir="5400000" algn="ctr" rotWithShape="0">
                <a:srgbClr val="000000">
                  <a:alpha val="63000"/>
                </a:srgbClr>
              </a:outerShdw>
            </a:effectLst>
          </c:spPr>
          <c:invertIfNegative val="0"/>
          <c:dLbls>
            <c:delete val="1"/>
          </c:dLbls>
          <c:cat>
            <c:strRef>
              <c:f>Sheet1!$B$26:$N$26</c:f>
              <c:strCache>
                <c:ptCount val="13"/>
                <c:pt idx="0">
                  <c:v>Jan</c:v>
                </c:pt>
                <c:pt idx="1">
                  <c:v>Feb</c:v>
                </c:pt>
                <c:pt idx="2">
                  <c:v>Mar</c:v>
                </c:pt>
                <c:pt idx="3">
                  <c:v>Apr</c:v>
                </c:pt>
                <c:pt idx="4">
                  <c:v>May</c:v>
                </c:pt>
                <c:pt idx="5">
                  <c:v>Jun</c:v>
                </c:pt>
                <c:pt idx="6">
                  <c:v>Jul</c:v>
                </c:pt>
                <c:pt idx="7">
                  <c:v>Aug</c:v>
                </c:pt>
                <c:pt idx="8">
                  <c:v>Sep</c:v>
                </c:pt>
                <c:pt idx="9">
                  <c:v>Oct</c:v>
                </c:pt>
                <c:pt idx="10">
                  <c:v>Nov</c:v>
                </c:pt>
                <c:pt idx="11">
                  <c:v>Dec</c:v>
                </c:pt>
                <c:pt idx="12">
                  <c:v>Total</c:v>
                </c:pt>
              </c:strCache>
            </c:strRef>
          </c:cat>
          <c:val>
            <c:numRef>
              <c:f>Sheet1!$B$27:$N$27</c:f>
              <c:numCache>
                <c:formatCode>"£"#,##0.00</c:formatCode>
                <c:ptCount val="13"/>
                <c:pt idx="0">
                  <c:v>0</c:v>
                </c:pt>
                <c:pt idx="1">
                  <c:v>1000</c:v>
                </c:pt>
                <c:pt idx="2">
                  <c:v>1800</c:v>
                </c:pt>
                <c:pt idx="3">
                  <c:v>2700</c:v>
                </c:pt>
                <c:pt idx="4">
                  <c:v>2700</c:v>
                </c:pt>
                <c:pt idx="5">
                  <c:v>2700</c:v>
                </c:pt>
                <c:pt idx="6">
                  <c:v>2700</c:v>
                </c:pt>
                <c:pt idx="7">
                  <c:v>2700</c:v>
                </c:pt>
                <c:pt idx="8">
                  <c:v>3600</c:v>
                </c:pt>
                <c:pt idx="9">
                  <c:v>3600</c:v>
                </c:pt>
                <c:pt idx="10">
                  <c:v>3600</c:v>
                </c:pt>
                <c:pt idx="11">
                  <c:v>3600</c:v>
                </c:pt>
                <c:pt idx="12">
                  <c:v>30700</c:v>
                </c:pt>
              </c:numCache>
            </c:numRef>
          </c:val>
          <c:extLst>
            <c:ext xmlns:c16="http://schemas.microsoft.com/office/drawing/2014/chart" uri="{C3380CC4-5D6E-409C-BE32-E72D297353CC}">
              <c16:uniqueId val="{00000000-2077-4052-B5A3-78AA6E53AF9F}"/>
            </c:ext>
          </c:extLst>
        </c:ser>
        <c:ser>
          <c:idx val="1"/>
          <c:order val="1"/>
          <c:tx>
            <c:strRef>
              <c:f>Sheet1!$A$28</c:f>
              <c:strCache>
                <c:ptCount val="1"/>
                <c:pt idx="0">
                  <c:v>Investments</c:v>
                </c:pt>
              </c:strCache>
            </c:strRef>
          </c:tx>
          <c:spPr>
            <a:gradFill rotWithShape="1">
              <a:gsLst>
                <a:gs pos="0">
                  <a:schemeClr val="accent4">
                    <a:satMod val="103000"/>
                    <a:lumMod val="102000"/>
                    <a:tint val="94000"/>
                  </a:schemeClr>
                </a:gs>
                <a:gs pos="50000">
                  <a:schemeClr val="accent4">
                    <a:satMod val="110000"/>
                    <a:lumMod val="100000"/>
                    <a:shade val="100000"/>
                  </a:schemeClr>
                </a:gs>
                <a:gs pos="100000">
                  <a:schemeClr val="accent4">
                    <a:lumMod val="99000"/>
                    <a:satMod val="120000"/>
                    <a:shade val="78000"/>
                  </a:schemeClr>
                </a:gs>
              </a:gsLst>
              <a:lin ang="5400000" scaled="0"/>
            </a:gradFill>
            <a:ln>
              <a:noFill/>
            </a:ln>
            <a:effectLst>
              <a:outerShdw blurRad="57150" dist="19050" dir="5400000" algn="ctr" rotWithShape="0">
                <a:srgbClr val="000000">
                  <a:alpha val="63000"/>
                </a:srgbClr>
              </a:outerShdw>
            </a:effectLst>
          </c:spPr>
          <c:invertIfNegative val="0"/>
          <c:dLbls>
            <c:delete val="1"/>
          </c:dLbls>
          <c:cat>
            <c:strRef>
              <c:f>Sheet1!$B$26:$N$26</c:f>
              <c:strCache>
                <c:ptCount val="13"/>
                <c:pt idx="0">
                  <c:v>Jan</c:v>
                </c:pt>
                <c:pt idx="1">
                  <c:v>Feb</c:v>
                </c:pt>
                <c:pt idx="2">
                  <c:v>Mar</c:v>
                </c:pt>
                <c:pt idx="3">
                  <c:v>Apr</c:v>
                </c:pt>
                <c:pt idx="4">
                  <c:v>May</c:v>
                </c:pt>
                <c:pt idx="5">
                  <c:v>Jun</c:v>
                </c:pt>
                <c:pt idx="6">
                  <c:v>Jul</c:v>
                </c:pt>
                <c:pt idx="7">
                  <c:v>Aug</c:v>
                </c:pt>
                <c:pt idx="8">
                  <c:v>Sep</c:v>
                </c:pt>
                <c:pt idx="9">
                  <c:v>Oct</c:v>
                </c:pt>
                <c:pt idx="10">
                  <c:v>Nov</c:v>
                </c:pt>
                <c:pt idx="11">
                  <c:v>Dec</c:v>
                </c:pt>
                <c:pt idx="12">
                  <c:v>Total</c:v>
                </c:pt>
              </c:strCache>
            </c:strRef>
          </c:cat>
          <c:val>
            <c:numRef>
              <c:f>Sheet1!$B$28:$N$28</c:f>
              <c:numCache>
                <c:formatCode>General</c:formatCode>
                <c:ptCount val="13"/>
                <c:pt idx="0" formatCode="&quot;£&quot;#,##0.00">
                  <c:v>15000</c:v>
                </c:pt>
                <c:pt idx="2" formatCode="&quot;£&quot;#,##0.00">
                  <c:v>5000</c:v>
                </c:pt>
                <c:pt idx="7" formatCode="&quot;£&quot;#,##0.00">
                  <c:v>2000</c:v>
                </c:pt>
                <c:pt idx="12" formatCode="&quot;£&quot;#,##0.00">
                  <c:v>22000</c:v>
                </c:pt>
              </c:numCache>
            </c:numRef>
          </c:val>
          <c:extLst>
            <c:ext xmlns:c16="http://schemas.microsoft.com/office/drawing/2014/chart" uri="{C3380CC4-5D6E-409C-BE32-E72D297353CC}">
              <c16:uniqueId val="{00000001-2077-4052-B5A3-78AA6E53AF9F}"/>
            </c:ext>
          </c:extLst>
        </c:ser>
        <c:ser>
          <c:idx val="2"/>
          <c:order val="2"/>
          <c:tx>
            <c:strRef>
              <c:f>Sheet1!$A$29</c:f>
              <c:strCache>
                <c:ptCount val="1"/>
                <c:pt idx="0">
                  <c:v>Total outgoing</c:v>
                </c:pt>
              </c:strCache>
            </c:strRef>
          </c:tx>
          <c:spPr>
            <a:gradFill rotWithShape="1">
              <a:gsLst>
                <a:gs pos="0">
                  <a:schemeClr val="accent6">
                    <a:satMod val="103000"/>
                    <a:lumMod val="102000"/>
                    <a:tint val="94000"/>
                  </a:schemeClr>
                </a:gs>
                <a:gs pos="50000">
                  <a:schemeClr val="accent6">
                    <a:satMod val="110000"/>
                    <a:lumMod val="100000"/>
                    <a:shade val="100000"/>
                  </a:schemeClr>
                </a:gs>
                <a:gs pos="100000">
                  <a:schemeClr val="accent6">
                    <a:lumMod val="99000"/>
                    <a:satMod val="120000"/>
                    <a:shade val="78000"/>
                  </a:schemeClr>
                </a:gs>
              </a:gsLst>
              <a:lin ang="5400000" scaled="0"/>
            </a:gradFill>
            <a:ln>
              <a:noFill/>
            </a:ln>
            <a:effectLst>
              <a:outerShdw blurRad="57150" dist="19050" dir="5400000" algn="ctr" rotWithShape="0">
                <a:srgbClr val="000000">
                  <a:alpha val="63000"/>
                </a:srgbClr>
              </a:outerShdw>
            </a:effectLst>
          </c:spPr>
          <c:invertIfNegative val="0"/>
          <c:dLbls>
            <c:delete val="1"/>
          </c:dLbls>
          <c:cat>
            <c:strRef>
              <c:f>Sheet1!$B$26:$N$26</c:f>
              <c:strCache>
                <c:ptCount val="13"/>
                <c:pt idx="0">
                  <c:v>Jan</c:v>
                </c:pt>
                <c:pt idx="1">
                  <c:v>Feb</c:v>
                </c:pt>
                <c:pt idx="2">
                  <c:v>Mar</c:v>
                </c:pt>
                <c:pt idx="3">
                  <c:v>Apr</c:v>
                </c:pt>
                <c:pt idx="4">
                  <c:v>May</c:v>
                </c:pt>
                <c:pt idx="5">
                  <c:v>Jun</c:v>
                </c:pt>
                <c:pt idx="6">
                  <c:v>Jul</c:v>
                </c:pt>
                <c:pt idx="7">
                  <c:v>Aug</c:v>
                </c:pt>
                <c:pt idx="8">
                  <c:v>Sep</c:v>
                </c:pt>
                <c:pt idx="9">
                  <c:v>Oct</c:v>
                </c:pt>
                <c:pt idx="10">
                  <c:v>Nov</c:v>
                </c:pt>
                <c:pt idx="11">
                  <c:v>Dec</c:v>
                </c:pt>
                <c:pt idx="12">
                  <c:v>Total</c:v>
                </c:pt>
              </c:strCache>
            </c:strRef>
          </c:cat>
          <c:val>
            <c:numRef>
              <c:f>Sheet1!$B$29:$N$29</c:f>
              <c:numCache>
                <c:formatCode>"£"#,##0.00</c:formatCode>
                <c:ptCount val="13"/>
                <c:pt idx="0">
                  <c:v>11320</c:v>
                </c:pt>
                <c:pt idx="1">
                  <c:v>1070</c:v>
                </c:pt>
                <c:pt idx="2">
                  <c:v>6770</c:v>
                </c:pt>
                <c:pt idx="3">
                  <c:v>1270</c:v>
                </c:pt>
                <c:pt idx="4">
                  <c:v>1270</c:v>
                </c:pt>
                <c:pt idx="5">
                  <c:v>1770</c:v>
                </c:pt>
                <c:pt idx="6">
                  <c:v>1270</c:v>
                </c:pt>
                <c:pt idx="7">
                  <c:v>3270</c:v>
                </c:pt>
                <c:pt idx="8">
                  <c:v>2270</c:v>
                </c:pt>
                <c:pt idx="9">
                  <c:v>1770</c:v>
                </c:pt>
                <c:pt idx="10">
                  <c:v>1770</c:v>
                </c:pt>
                <c:pt idx="11">
                  <c:v>2270</c:v>
                </c:pt>
                <c:pt idx="12">
                  <c:v>36090</c:v>
                </c:pt>
              </c:numCache>
            </c:numRef>
          </c:val>
          <c:extLst>
            <c:ext xmlns:c16="http://schemas.microsoft.com/office/drawing/2014/chart" uri="{C3380CC4-5D6E-409C-BE32-E72D297353CC}">
              <c16:uniqueId val="{00000002-2077-4052-B5A3-78AA6E53AF9F}"/>
            </c:ext>
          </c:extLst>
        </c:ser>
        <c:ser>
          <c:idx val="3"/>
          <c:order val="3"/>
          <c:tx>
            <c:strRef>
              <c:f>Sheet1!$A$30</c:f>
              <c:strCache>
                <c:ptCount val="1"/>
                <c:pt idx="0">
                  <c:v>Incoming less outgoing</c:v>
                </c:pt>
              </c:strCache>
            </c:strRef>
          </c:tx>
          <c:spPr>
            <a:gradFill rotWithShape="1">
              <a:gsLst>
                <a:gs pos="0">
                  <a:schemeClr val="accent2">
                    <a:lumMod val="60000"/>
                    <a:satMod val="103000"/>
                    <a:lumMod val="102000"/>
                    <a:tint val="94000"/>
                  </a:schemeClr>
                </a:gs>
                <a:gs pos="50000">
                  <a:schemeClr val="accent2">
                    <a:lumMod val="60000"/>
                    <a:satMod val="110000"/>
                    <a:lumMod val="100000"/>
                    <a:shade val="100000"/>
                  </a:schemeClr>
                </a:gs>
                <a:gs pos="100000">
                  <a:schemeClr val="accent2">
                    <a:lumMod val="60000"/>
                    <a:lumMod val="99000"/>
                    <a:satMod val="120000"/>
                    <a:shade val="78000"/>
                  </a:schemeClr>
                </a:gs>
              </a:gsLst>
              <a:lin ang="5400000" scaled="0"/>
            </a:gradFill>
            <a:ln>
              <a:noFill/>
            </a:ln>
            <a:effectLst>
              <a:outerShdw blurRad="57150" dist="19050" dir="5400000" algn="ctr" rotWithShape="0">
                <a:srgbClr val="000000">
                  <a:alpha val="63000"/>
                </a:srgbClr>
              </a:outerShdw>
            </a:effectLst>
          </c:spPr>
          <c:invertIfNegative val="0"/>
          <c:dLbls>
            <c:delete val="1"/>
          </c:dLbls>
          <c:cat>
            <c:strRef>
              <c:f>Sheet1!$B$26:$N$26</c:f>
              <c:strCache>
                <c:ptCount val="13"/>
                <c:pt idx="0">
                  <c:v>Jan</c:v>
                </c:pt>
                <c:pt idx="1">
                  <c:v>Feb</c:v>
                </c:pt>
                <c:pt idx="2">
                  <c:v>Mar</c:v>
                </c:pt>
                <c:pt idx="3">
                  <c:v>Apr</c:v>
                </c:pt>
                <c:pt idx="4">
                  <c:v>May</c:v>
                </c:pt>
                <c:pt idx="5">
                  <c:v>Jun</c:v>
                </c:pt>
                <c:pt idx="6">
                  <c:v>Jul</c:v>
                </c:pt>
                <c:pt idx="7">
                  <c:v>Aug</c:v>
                </c:pt>
                <c:pt idx="8">
                  <c:v>Sep</c:v>
                </c:pt>
                <c:pt idx="9">
                  <c:v>Oct</c:v>
                </c:pt>
                <c:pt idx="10">
                  <c:v>Nov</c:v>
                </c:pt>
                <c:pt idx="11">
                  <c:v>Dec</c:v>
                </c:pt>
                <c:pt idx="12">
                  <c:v>Total</c:v>
                </c:pt>
              </c:strCache>
            </c:strRef>
          </c:cat>
          <c:val>
            <c:numRef>
              <c:f>Sheet1!$B$30:$N$30</c:f>
              <c:numCache>
                <c:formatCode>"£"#,##0.00</c:formatCode>
                <c:ptCount val="13"/>
                <c:pt idx="0">
                  <c:v>3680</c:v>
                </c:pt>
                <c:pt idx="1">
                  <c:v>-70</c:v>
                </c:pt>
                <c:pt idx="2">
                  <c:v>30</c:v>
                </c:pt>
                <c:pt idx="3">
                  <c:v>1430</c:v>
                </c:pt>
                <c:pt idx="4">
                  <c:v>1430</c:v>
                </c:pt>
                <c:pt idx="5">
                  <c:v>930</c:v>
                </c:pt>
                <c:pt idx="6">
                  <c:v>1430</c:v>
                </c:pt>
                <c:pt idx="7">
                  <c:v>1430</c:v>
                </c:pt>
                <c:pt idx="8">
                  <c:v>1330</c:v>
                </c:pt>
                <c:pt idx="9">
                  <c:v>1830</c:v>
                </c:pt>
                <c:pt idx="10">
                  <c:v>1830</c:v>
                </c:pt>
                <c:pt idx="11">
                  <c:v>1330</c:v>
                </c:pt>
                <c:pt idx="12">
                  <c:v>16610</c:v>
                </c:pt>
              </c:numCache>
            </c:numRef>
          </c:val>
          <c:extLst>
            <c:ext xmlns:c16="http://schemas.microsoft.com/office/drawing/2014/chart" uri="{C3380CC4-5D6E-409C-BE32-E72D297353CC}">
              <c16:uniqueId val="{00000003-2077-4052-B5A3-78AA6E53AF9F}"/>
            </c:ext>
          </c:extLst>
        </c:ser>
        <c:dLbls>
          <c:dLblPos val="outEnd"/>
          <c:showLegendKey val="0"/>
          <c:showVal val="1"/>
          <c:showCatName val="0"/>
          <c:showSerName val="0"/>
          <c:showPercent val="0"/>
          <c:showBubbleSize val="0"/>
        </c:dLbls>
        <c:gapWidth val="100"/>
        <c:overlap val="-24"/>
        <c:axId val="1566103791"/>
        <c:axId val="1566107535"/>
      </c:barChart>
      <c:catAx>
        <c:axId val="1566103791"/>
        <c:scaling>
          <c:orientation val="minMax"/>
        </c:scaling>
        <c:delete val="0"/>
        <c:axPos val="b"/>
        <c:numFmt formatCode="General" sourceLinked="1"/>
        <c:majorTickMark val="none"/>
        <c:minorTickMark val="none"/>
        <c:tickLblPos val="nextTo"/>
        <c:spPr>
          <a:noFill/>
          <a:ln w="12700" cap="flat" cmpd="sng" algn="ctr">
            <a:solidFill>
              <a:schemeClr val="lt1">
                <a:lumMod val="95000"/>
                <a:alpha val="54000"/>
              </a:schemeClr>
            </a:solidFill>
            <a:round/>
          </a:ln>
          <a:effectLst/>
        </c:spPr>
        <c:txPr>
          <a:bodyPr rot="-60000000" spcFirstLastPara="1" vertOverflow="ellipsis" vert="horz" wrap="square" anchor="ctr" anchorCtr="1"/>
          <a:lstStyle/>
          <a:p>
            <a:pPr>
              <a:defRPr sz="900" b="0" i="0" u="none" strike="noStrike" kern="1200" baseline="0">
                <a:solidFill>
                  <a:schemeClr val="lt1">
                    <a:lumMod val="85000"/>
                  </a:schemeClr>
                </a:solidFill>
                <a:latin typeface="+mn-lt"/>
                <a:ea typeface="+mn-ea"/>
                <a:cs typeface="+mn-cs"/>
              </a:defRPr>
            </a:pPr>
            <a:endParaRPr lang="en-US"/>
          </a:p>
        </c:txPr>
        <c:crossAx val="1566107535"/>
        <c:crosses val="autoZero"/>
        <c:auto val="1"/>
        <c:lblAlgn val="ctr"/>
        <c:lblOffset val="100"/>
        <c:noMultiLvlLbl val="0"/>
      </c:catAx>
      <c:valAx>
        <c:axId val="1566107535"/>
        <c:scaling>
          <c:orientation val="minMax"/>
        </c:scaling>
        <c:delete val="0"/>
        <c:axPos val="l"/>
        <c:majorGridlines>
          <c:spPr>
            <a:ln w="9525" cap="flat" cmpd="sng" algn="ctr">
              <a:solidFill>
                <a:schemeClr val="lt1">
                  <a:lumMod val="95000"/>
                  <a:alpha val="10000"/>
                </a:schemeClr>
              </a:solidFill>
              <a:round/>
            </a:ln>
            <a:effectLst/>
          </c:spPr>
        </c:majorGridlines>
        <c:numFmt formatCode="&quot;£&quot;#,##0.00" sourceLinked="1"/>
        <c:majorTickMark val="none"/>
        <c:minorTickMark val="none"/>
        <c:tickLblPos val="nextTo"/>
        <c:spPr>
          <a:noFill/>
          <a:ln>
            <a:noFill/>
          </a:ln>
          <a:effectLst/>
        </c:spPr>
        <c:txPr>
          <a:bodyPr rot="-60000000" spcFirstLastPara="1" vertOverflow="ellipsis" vert="horz" wrap="square" anchor="ctr" anchorCtr="1"/>
          <a:lstStyle/>
          <a:p>
            <a:pPr>
              <a:defRPr sz="900" b="0" i="0" u="none" strike="noStrike" kern="1200" baseline="0">
                <a:solidFill>
                  <a:schemeClr val="lt1">
                    <a:lumMod val="85000"/>
                  </a:schemeClr>
                </a:solidFill>
                <a:latin typeface="+mn-lt"/>
                <a:ea typeface="+mn-ea"/>
                <a:cs typeface="+mn-cs"/>
              </a:defRPr>
            </a:pPr>
            <a:endParaRPr lang="en-US"/>
          </a:p>
        </c:txPr>
        <c:crossAx val="1566103791"/>
        <c:crosses val="autoZero"/>
        <c:crossBetween val="between"/>
      </c:valAx>
      <c:spPr>
        <a:noFill/>
        <a:ln>
          <a:noFill/>
        </a:ln>
        <a:effectLst/>
      </c:spPr>
    </c:plotArea>
    <c:legend>
      <c:legendPos val="b"/>
      <c:overlay val="0"/>
      <c:spPr>
        <a:noFill/>
        <a:ln>
          <a:noFill/>
        </a:ln>
        <a:effectLst/>
      </c:spPr>
      <c:txPr>
        <a:bodyPr rot="0" spcFirstLastPara="1" vertOverflow="ellipsis" vert="horz" wrap="square" anchor="ctr" anchorCtr="1"/>
        <a:lstStyle/>
        <a:p>
          <a:pPr>
            <a:defRPr sz="900" b="0" i="0" u="none" strike="noStrike" kern="1200" baseline="0">
              <a:solidFill>
                <a:schemeClr val="lt1">
                  <a:lumMod val="85000"/>
                </a:schemeClr>
              </a:solidFill>
              <a:latin typeface="+mn-lt"/>
              <a:ea typeface="+mn-ea"/>
              <a:cs typeface="+mn-cs"/>
            </a:defRPr>
          </a:pPr>
          <a:endParaRPr lang="en-US"/>
        </a:p>
      </c:txPr>
    </c:legend>
    <c:plotVisOnly val="1"/>
    <c:dispBlanksAs val="gap"/>
    <c:showDLblsOverMax val="0"/>
  </c:chart>
  <c:spPr>
    <a:gradFill flip="none" rotWithShape="1">
      <a:gsLst>
        <a:gs pos="0">
          <a:schemeClr val="dk1">
            <a:lumMod val="65000"/>
            <a:lumOff val="35000"/>
          </a:schemeClr>
        </a:gs>
        <a:gs pos="100000">
          <a:schemeClr val="dk1">
            <a:lumMod val="85000"/>
            <a:lumOff val="15000"/>
          </a:schemeClr>
        </a:gs>
      </a:gsLst>
      <a:path path="circle">
        <a:fillToRect l="50000" t="50000" r="50000" b="50000"/>
      </a:path>
      <a:tileRect/>
    </a:gradFill>
    <a:ln>
      <a:noFill/>
    </a:ln>
    <a:effectLst/>
  </c:spPr>
  <c:txPr>
    <a:bodyPr/>
    <a:lstStyle/>
    <a:p>
      <a:pPr>
        <a:defRPr/>
      </a:pPr>
      <a:endParaRPr lang="en-US"/>
    </a:p>
  </c:txPr>
  <c:externalData r:id="rId4">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1600" b="1" i="0" u="none" strike="noStrike" kern="1200" cap="none" spc="0" normalizeH="0" baseline="0">
                <a:solidFill>
                  <a:schemeClr val="dk1">
                    <a:lumMod val="50000"/>
                    <a:lumOff val="50000"/>
                  </a:schemeClr>
                </a:solidFill>
                <a:latin typeface="+mj-lt"/>
                <a:ea typeface="+mj-ea"/>
                <a:cs typeface="+mj-cs"/>
              </a:defRPr>
            </a:pPr>
            <a:r>
              <a:rPr lang="en-US"/>
              <a:t>Annual</a:t>
            </a:r>
            <a:r>
              <a:rPr lang="en-US" baseline="0"/>
              <a:t> REVENUE</a:t>
            </a:r>
            <a:endParaRPr lang="en-US"/>
          </a:p>
        </c:rich>
      </c:tx>
      <c:overlay val="0"/>
      <c:spPr>
        <a:noFill/>
        <a:ln>
          <a:noFill/>
        </a:ln>
        <a:effectLst/>
      </c:spPr>
      <c:txPr>
        <a:bodyPr rot="0" spcFirstLastPara="1" vertOverflow="ellipsis" vert="horz" wrap="square" anchor="ctr" anchorCtr="1"/>
        <a:lstStyle/>
        <a:p>
          <a:pPr>
            <a:defRPr sz="1600" b="1" i="0" u="none" strike="noStrike" kern="1200" cap="none" spc="0" normalizeH="0" baseline="0">
              <a:solidFill>
                <a:schemeClr val="dk1">
                  <a:lumMod val="50000"/>
                  <a:lumOff val="50000"/>
                </a:schemeClr>
              </a:solidFill>
              <a:latin typeface="+mj-lt"/>
              <a:ea typeface="+mj-ea"/>
              <a:cs typeface="+mj-cs"/>
            </a:defRPr>
          </a:pPr>
          <a:endParaRPr lang="en-US"/>
        </a:p>
      </c:txPr>
    </c:title>
    <c:autoTitleDeleted val="0"/>
    <c:plotArea>
      <c:layout/>
      <c:barChart>
        <c:barDir val="col"/>
        <c:grouping val="clustered"/>
        <c:varyColors val="0"/>
        <c:ser>
          <c:idx val="0"/>
          <c:order val="0"/>
          <c:tx>
            <c:strRef>
              <c:f>Sheet2!$A$31</c:f>
              <c:strCache>
                <c:ptCount val="1"/>
                <c:pt idx="0">
                  <c:v>Sales income</c:v>
                </c:pt>
              </c:strCache>
            </c:strRef>
          </c:tx>
          <c:spPr>
            <a:solidFill>
              <a:schemeClr val="accent6"/>
            </a:solidFill>
            <a:ln>
              <a:noFill/>
            </a:ln>
            <a:effectLst/>
          </c:spPr>
          <c:invertIfNegative val="0"/>
          <c:dLbls>
            <c:delete val="1"/>
          </c:dLbls>
          <c:cat>
            <c:numRef>
              <c:f>Sheet2!$B$30:$F$30</c:f>
              <c:numCache>
                <c:formatCode>General</c:formatCode>
                <c:ptCount val="5"/>
                <c:pt idx="0">
                  <c:v>2022</c:v>
                </c:pt>
                <c:pt idx="1">
                  <c:v>2023</c:v>
                </c:pt>
                <c:pt idx="2">
                  <c:v>2024</c:v>
                </c:pt>
                <c:pt idx="3">
                  <c:v>2024</c:v>
                </c:pt>
                <c:pt idx="4">
                  <c:v>2025</c:v>
                </c:pt>
              </c:numCache>
            </c:numRef>
          </c:cat>
          <c:val>
            <c:numRef>
              <c:f>Sheet2!$B$31:$F$31</c:f>
              <c:numCache>
                <c:formatCode>"£"#,##0.00</c:formatCode>
                <c:ptCount val="5"/>
                <c:pt idx="0">
                  <c:v>30700</c:v>
                </c:pt>
                <c:pt idx="1">
                  <c:v>37000</c:v>
                </c:pt>
                <c:pt idx="2">
                  <c:v>58000</c:v>
                </c:pt>
                <c:pt idx="3">
                  <c:v>88000</c:v>
                </c:pt>
                <c:pt idx="4">
                  <c:v>108000</c:v>
                </c:pt>
              </c:numCache>
            </c:numRef>
          </c:val>
          <c:extLst>
            <c:ext xmlns:c16="http://schemas.microsoft.com/office/drawing/2014/chart" uri="{C3380CC4-5D6E-409C-BE32-E72D297353CC}">
              <c16:uniqueId val="{00000000-E2AA-4D5B-ACFF-EFB5CBD9669D}"/>
            </c:ext>
          </c:extLst>
        </c:ser>
        <c:ser>
          <c:idx val="1"/>
          <c:order val="1"/>
          <c:tx>
            <c:strRef>
              <c:f>Sheet2!$A$32</c:f>
              <c:strCache>
                <c:ptCount val="1"/>
                <c:pt idx="0">
                  <c:v>Outgoing</c:v>
                </c:pt>
              </c:strCache>
            </c:strRef>
          </c:tx>
          <c:spPr>
            <a:solidFill>
              <a:schemeClr val="accent5"/>
            </a:solidFill>
            <a:ln>
              <a:noFill/>
            </a:ln>
            <a:effectLst/>
          </c:spPr>
          <c:invertIfNegative val="0"/>
          <c:dLbls>
            <c:delete val="1"/>
          </c:dLbls>
          <c:cat>
            <c:numRef>
              <c:f>Sheet2!$B$30:$F$30</c:f>
              <c:numCache>
                <c:formatCode>General</c:formatCode>
                <c:ptCount val="5"/>
                <c:pt idx="0">
                  <c:v>2022</c:v>
                </c:pt>
                <c:pt idx="1">
                  <c:v>2023</c:v>
                </c:pt>
                <c:pt idx="2">
                  <c:v>2024</c:v>
                </c:pt>
                <c:pt idx="3">
                  <c:v>2024</c:v>
                </c:pt>
                <c:pt idx="4">
                  <c:v>2025</c:v>
                </c:pt>
              </c:numCache>
            </c:numRef>
          </c:cat>
          <c:val>
            <c:numRef>
              <c:f>Sheet2!$B$32:$F$32</c:f>
              <c:numCache>
                <c:formatCode>"£"#,##0.00</c:formatCode>
                <c:ptCount val="5"/>
                <c:pt idx="0">
                  <c:v>21740</c:v>
                </c:pt>
                <c:pt idx="1">
                  <c:v>27740</c:v>
                </c:pt>
                <c:pt idx="2">
                  <c:v>39240</c:v>
                </c:pt>
                <c:pt idx="3">
                  <c:v>42240</c:v>
                </c:pt>
                <c:pt idx="4">
                  <c:v>32240</c:v>
                </c:pt>
              </c:numCache>
            </c:numRef>
          </c:val>
          <c:extLst>
            <c:ext xmlns:c16="http://schemas.microsoft.com/office/drawing/2014/chart" uri="{C3380CC4-5D6E-409C-BE32-E72D297353CC}">
              <c16:uniqueId val="{00000001-E2AA-4D5B-ACFF-EFB5CBD9669D}"/>
            </c:ext>
          </c:extLst>
        </c:ser>
        <c:ser>
          <c:idx val="2"/>
          <c:order val="2"/>
          <c:tx>
            <c:strRef>
              <c:f>Sheet2!$A$33</c:f>
              <c:strCache>
                <c:ptCount val="1"/>
                <c:pt idx="0">
                  <c:v>incoming less outgoing</c:v>
                </c:pt>
              </c:strCache>
            </c:strRef>
          </c:tx>
          <c:spPr>
            <a:solidFill>
              <a:schemeClr val="accent4"/>
            </a:solidFill>
            <a:ln>
              <a:noFill/>
            </a:ln>
            <a:effectLst/>
          </c:spPr>
          <c:invertIfNegative val="0"/>
          <c:dLbls>
            <c:delete val="1"/>
          </c:dLbls>
          <c:cat>
            <c:numRef>
              <c:f>Sheet2!$B$30:$F$30</c:f>
              <c:numCache>
                <c:formatCode>General</c:formatCode>
                <c:ptCount val="5"/>
                <c:pt idx="0">
                  <c:v>2022</c:v>
                </c:pt>
                <c:pt idx="1">
                  <c:v>2023</c:v>
                </c:pt>
                <c:pt idx="2">
                  <c:v>2024</c:v>
                </c:pt>
                <c:pt idx="3">
                  <c:v>2024</c:v>
                </c:pt>
                <c:pt idx="4">
                  <c:v>2025</c:v>
                </c:pt>
              </c:numCache>
            </c:numRef>
          </c:cat>
          <c:val>
            <c:numRef>
              <c:f>Sheet2!$B$33:$F$33</c:f>
              <c:numCache>
                <c:formatCode>"£"#,##0.00</c:formatCode>
                <c:ptCount val="5"/>
                <c:pt idx="0">
                  <c:v>8960</c:v>
                </c:pt>
                <c:pt idx="1">
                  <c:v>9260</c:v>
                </c:pt>
                <c:pt idx="2">
                  <c:v>18760</c:v>
                </c:pt>
                <c:pt idx="3">
                  <c:v>45760</c:v>
                </c:pt>
                <c:pt idx="4">
                  <c:v>75760</c:v>
                </c:pt>
              </c:numCache>
            </c:numRef>
          </c:val>
          <c:extLst>
            <c:ext xmlns:c16="http://schemas.microsoft.com/office/drawing/2014/chart" uri="{C3380CC4-5D6E-409C-BE32-E72D297353CC}">
              <c16:uniqueId val="{00000002-E2AA-4D5B-ACFF-EFB5CBD9669D}"/>
            </c:ext>
          </c:extLst>
        </c:ser>
        <c:dLbls>
          <c:dLblPos val="inEnd"/>
          <c:showLegendKey val="0"/>
          <c:showVal val="1"/>
          <c:showCatName val="0"/>
          <c:showSerName val="0"/>
          <c:showPercent val="0"/>
          <c:showBubbleSize val="0"/>
        </c:dLbls>
        <c:gapWidth val="267"/>
        <c:overlap val="-43"/>
        <c:axId val="512034127"/>
        <c:axId val="512036623"/>
      </c:barChart>
      <c:catAx>
        <c:axId val="512034127"/>
        <c:scaling>
          <c:orientation val="minMax"/>
        </c:scaling>
        <c:delete val="0"/>
        <c:axPos val="b"/>
        <c:majorGridlines>
          <c:spPr>
            <a:ln w="9525" cap="flat" cmpd="sng" algn="ctr">
              <a:solidFill>
                <a:schemeClr val="dk1">
                  <a:lumMod val="15000"/>
                  <a:lumOff val="85000"/>
                </a:schemeClr>
              </a:solidFill>
              <a:round/>
            </a:ln>
            <a:effectLst/>
          </c:spPr>
        </c:majorGridlines>
        <c:numFmt formatCode="General" sourceLinked="1"/>
        <c:majorTickMark val="none"/>
        <c:minorTickMark val="none"/>
        <c:tickLblPos val="nextTo"/>
        <c:spPr>
          <a:noFill/>
          <a:ln w="9525" cap="flat" cmpd="sng" algn="ctr">
            <a:solidFill>
              <a:schemeClr val="dk1">
                <a:lumMod val="15000"/>
                <a:lumOff val="85000"/>
              </a:schemeClr>
            </a:solidFill>
            <a:round/>
          </a:ln>
          <a:effectLst/>
        </c:spPr>
        <c:txPr>
          <a:bodyPr rot="-60000000" spcFirstLastPara="1" vertOverflow="ellipsis" vert="horz" wrap="square" anchor="ctr" anchorCtr="1"/>
          <a:lstStyle/>
          <a:p>
            <a:pPr>
              <a:defRPr sz="900" b="0" i="0" u="none" strike="noStrike" kern="1200" cap="none" spc="0" normalizeH="0" baseline="0">
                <a:solidFill>
                  <a:schemeClr val="dk1">
                    <a:lumMod val="65000"/>
                    <a:lumOff val="35000"/>
                  </a:schemeClr>
                </a:solidFill>
                <a:latin typeface="+mn-lt"/>
                <a:ea typeface="+mn-ea"/>
                <a:cs typeface="+mn-cs"/>
              </a:defRPr>
            </a:pPr>
            <a:endParaRPr lang="en-US"/>
          </a:p>
        </c:txPr>
        <c:crossAx val="512036623"/>
        <c:crosses val="autoZero"/>
        <c:auto val="1"/>
        <c:lblAlgn val="ctr"/>
        <c:lblOffset val="100"/>
        <c:noMultiLvlLbl val="0"/>
      </c:catAx>
      <c:valAx>
        <c:axId val="512036623"/>
        <c:scaling>
          <c:orientation val="minMax"/>
        </c:scaling>
        <c:delete val="0"/>
        <c:axPos val="l"/>
        <c:majorGridlines>
          <c:spPr>
            <a:ln w="9525" cap="flat" cmpd="sng" algn="ctr">
              <a:solidFill>
                <a:schemeClr val="dk1">
                  <a:lumMod val="15000"/>
                  <a:lumOff val="85000"/>
                </a:schemeClr>
              </a:solidFill>
              <a:round/>
            </a:ln>
            <a:effectLst/>
          </c:spPr>
        </c:majorGridlines>
        <c:numFmt formatCode="&quot;£&quot;#,##0.00" sourceLinked="1"/>
        <c:majorTickMark val="none"/>
        <c:minorTickMark val="none"/>
        <c:tickLblPos val="nextTo"/>
        <c:spPr>
          <a:noFill/>
          <a:ln>
            <a:noFill/>
          </a:ln>
          <a:effectLst/>
        </c:spPr>
        <c:txPr>
          <a:bodyPr rot="-60000000" spcFirstLastPara="1" vertOverflow="ellipsis" vert="horz" wrap="square" anchor="ctr" anchorCtr="1"/>
          <a:lstStyle/>
          <a:p>
            <a:pPr>
              <a:defRPr sz="900" b="0" i="0" u="none" strike="noStrike" kern="1200" baseline="0">
                <a:solidFill>
                  <a:schemeClr val="dk1">
                    <a:lumMod val="65000"/>
                    <a:lumOff val="35000"/>
                  </a:schemeClr>
                </a:solidFill>
                <a:latin typeface="+mn-lt"/>
                <a:ea typeface="+mn-ea"/>
                <a:cs typeface="+mn-cs"/>
              </a:defRPr>
            </a:pPr>
            <a:endParaRPr lang="en-US"/>
          </a:p>
        </c:txPr>
        <c:crossAx val="512034127"/>
        <c:crosses val="autoZero"/>
        <c:crossBetween val="between"/>
      </c:valAx>
      <c:spPr>
        <a:pattFill prst="ltDnDiag">
          <a:fgClr>
            <a:schemeClr val="dk1">
              <a:lumMod val="15000"/>
              <a:lumOff val="85000"/>
            </a:schemeClr>
          </a:fgClr>
          <a:bgClr>
            <a:schemeClr val="lt1"/>
          </a:bgClr>
        </a:pattFill>
        <a:ln>
          <a:noFill/>
        </a:ln>
        <a:effectLst/>
      </c:spPr>
    </c:plotArea>
    <c:legend>
      <c:legendPos val="b"/>
      <c:overlay val="0"/>
      <c:spPr>
        <a:noFill/>
        <a:ln>
          <a:noFill/>
        </a:ln>
        <a:effectLst/>
      </c:spPr>
      <c:txPr>
        <a:bodyPr rot="0" spcFirstLastPara="1" vertOverflow="ellipsis" vert="horz" wrap="square" anchor="ctr" anchorCtr="1"/>
        <a:lstStyle/>
        <a:p>
          <a:pPr>
            <a:defRPr sz="900" b="0" i="0" u="none" strike="noStrike" kern="1200" baseline="0">
              <a:solidFill>
                <a:schemeClr val="dk1">
                  <a:lumMod val="65000"/>
                  <a:lumOff val="35000"/>
                </a:schemeClr>
              </a:solidFill>
              <a:latin typeface="+mn-lt"/>
              <a:ea typeface="+mn-ea"/>
              <a:cs typeface="+mn-cs"/>
            </a:defRPr>
          </a:pPr>
          <a:endParaRPr lang="en-US"/>
        </a:p>
      </c:txPr>
    </c:legend>
    <c:plotVisOnly val="1"/>
    <c:dispBlanksAs val="gap"/>
    <c:showDLblsOverMax val="0"/>
  </c:chart>
  <c:spPr>
    <a:solidFill>
      <a:schemeClr val="lt1"/>
    </a:solidFill>
    <a:ln w="9525" cap="flat" cmpd="sng" algn="ctr">
      <a:solidFill>
        <a:schemeClr val="dk1">
          <a:lumMod val="15000"/>
          <a:lumOff val="85000"/>
        </a:schemeClr>
      </a:solidFill>
      <a:round/>
    </a:ln>
    <a:effectLst/>
  </c:spPr>
  <c:txPr>
    <a:bodyPr/>
    <a:lstStyle/>
    <a:p>
      <a:pPr>
        <a:defRPr/>
      </a:pPr>
      <a:endParaRPr lang="en-US"/>
    </a:p>
  </c:txPr>
  <c:externalData r:id="rId3">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title>
      <c:overlay val="0"/>
      <c:spPr>
        <a:noFill/>
        <a:ln>
          <a:noFill/>
        </a:ln>
        <a:effectLst/>
      </c:spPr>
      <c:txPr>
        <a:bodyPr rot="0" spcFirstLastPara="1" vertOverflow="ellipsis" vert="horz" wrap="square" anchor="ctr" anchorCtr="1"/>
        <a:lstStyle/>
        <a:p>
          <a:pPr>
            <a:defRPr sz="1800" b="1" i="0" u="none" strike="noStrike" kern="1200" baseline="0">
              <a:solidFill>
                <a:schemeClr val="dk1">
                  <a:lumMod val="75000"/>
                  <a:lumOff val="25000"/>
                </a:schemeClr>
              </a:solidFill>
              <a:latin typeface="+mn-lt"/>
              <a:ea typeface="+mn-ea"/>
              <a:cs typeface="+mn-cs"/>
            </a:defRPr>
          </a:pPr>
          <a:endParaRPr lang="en-US"/>
        </a:p>
      </c:txPr>
    </c:title>
    <c:autoTitleDeleted val="0"/>
    <c:plotArea>
      <c:layout/>
      <c:barChart>
        <c:barDir val="col"/>
        <c:grouping val="clustered"/>
        <c:varyColors val="0"/>
        <c:ser>
          <c:idx val="0"/>
          <c:order val="0"/>
          <c:tx>
            <c:strRef>
              <c:f>Sheet3!$A$1</c:f>
              <c:strCache>
                <c:ptCount val="1"/>
                <c:pt idx="0">
                  <c:v>Gross Total income</c:v>
                </c:pt>
              </c:strCache>
            </c:strRef>
          </c:tx>
          <c:spPr>
            <a:solidFill>
              <a:schemeClr val="accent1">
                <a:alpha val="85000"/>
              </a:schemeClr>
            </a:solidFill>
            <a:ln w="9525" cap="flat" cmpd="sng" algn="ctr">
              <a:solidFill>
                <a:schemeClr val="lt1">
                  <a:alpha val="50000"/>
                </a:schemeClr>
              </a:solidFill>
              <a:round/>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900" b="1" i="0" u="none" strike="noStrike" kern="1200" baseline="0">
                    <a:solidFill>
                      <a:schemeClr val="lt1"/>
                    </a:solidFill>
                    <a:latin typeface="+mn-lt"/>
                    <a:ea typeface="+mn-ea"/>
                    <a:cs typeface="+mn-cs"/>
                  </a:defRPr>
                </a:pPr>
                <a:endParaRPr lang="en-US"/>
              </a:p>
            </c:txPr>
            <c:dLblPos val="in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a:solidFill>
                        <a:schemeClr val="dk1">
                          <a:lumMod val="50000"/>
                          <a:lumOff val="50000"/>
                        </a:schemeClr>
                      </a:solidFill>
                    </a:ln>
                    <a:effectLst/>
                  </c:spPr>
                </c15:leaderLines>
              </c:ext>
            </c:extLst>
          </c:dLbls>
          <c:val>
            <c:numRef>
              <c:f>Sheet3!$B$1</c:f>
              <c:numCache>
                <c:formatCode>"£"#,##0.00</c:formatCode>
                <c:ptCount val="1"/>
                <c:pt idx="0">
                  <c:v>295700</c:v>
                </c:pt>
              </c:numCache>
            </c:numRef>
          </c:val>
          <c:extLst>
            <c:ext xmlns:c16="http://schemas.microsoft.com/office/drawing/2014/chart" uri="{C3380CC4-5D6E-409C-BE32-E72D297353CC}">
              <c16:uniqueId val="{00000000-2B9F-4DF4-8298-DB975DCD20BF}"/>
            </c:ext>
          </c:extLst>
        </c:ser>
        <c:ser>
          <c:idx val="1"/>
          <c:order val="1"/>
          <c:tx>
            <c:strRef>
              <c:f>Sheet3!$A$2</c:f>
              <c:strCache>
                <c:ptCount val="1"/>
                <c:pt idx="0">
                  <c:v>Total expenses</c:v>
                </c:pt>
              </c:strCache>
            </c:strRef>
          </c:tx>
          <c:spPr>
            <a:solidFill>
              <a:schemeClr val="accent2">
                <a:alpha val="85000"/>
              </a:schemeClr>
            </a:solidFill>
            <a:ln w="9525" cap="flat" cmpd="sng" algn="ctr">
              <a:solidFill>
                <a:schemeClr val="lt1">
                  <a:alpha val="50000"/>
                </a:schemeClr>
              </a:solidFill>
              <a:round/>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900" b="1" i="0" u="none" strike="noStrike" kern="1200" baseline="0">
                    <a:solidFill>
                      <a:schemeClr val="lt1"/>
                    </a:solidFill>
                    <a:latin typeface="+mn-lt"/>
                    <a:ea typeface="+mn-ea"/>
                    <a:cs typeface="+mn-cs"/>
                  </a:defRPr>
                </a:pPr>
                <a:endParaRPr lang="en-US"/>
              </a:p>
            </c:txPr>
            <c:dLblPos val="in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a:solidFill>
                        <a:schemeClr val="dk1">
                          <a:lumMod val="50000"/>
                          <a:lumOff val="50000"/>
                        </a:schemeClr>
                      </a:solidFill>
                    </a:ln>
                    <a:effectLst/>
                  </c:spPr>
                </c15:leaderLines>
              </c:ext>
            </c:extLst>
          </c:dLbls>
          <c:val>
            <c:numRef>
              <c:f>Sheet3!$B$2</c:f>
              <c:numCache>
                <c:formatCode>"£"#,##0.00</c:formatCode>
                <c:ptCount val="1"/>
                <c:pt idx="0">
                  <c:v>163200</c:v>
                </c:pt>
              </c:numCache>
            </c:numRef>
          </c:val>
          <c:extLst>
            <c:ext xmlns:c16="http://schemas.microsoft.com/office/drawing/2014/chart" uri="{C3380CC4-5D6E-409C-BE32-E72D297353CC}">
              <c16:uniqueId val="{00000001-2B9F-4DF4-8298-DB975DCD20BF}"/>
            </c:ext>
          </c:extLst>
        </c:ser>
        <c:ser>
          <c:idx val="2"/>
          <c:order val="2"/>
          <c:tx>
            <c:strRef>
              <c:f>Sheet3!$A$3</c:f>
              <c:strCache>
                <c:ptCount val="1"/>
                <c:pt idx="0">
                  <c:v>Gross profit</c:v>
                </c:pt>
              </c:strCache>
            </c:strRef>
          </c:tx>
          <c:spPr>
            <a:solidFill>
              <a:schemeClr val="accent3">
                <a:alpha val="85000"/>
              </a:schemeClr>
            </a:solidFill>
            <a:ln w="9525" cap="flat" cmpd="sng" algn="ctr">
              <a:solidFill>
                <a:schemeClr val="lt1">
                  <a:alpha val="50000"/>
                </a:schemeClr>
              </a:solidFill>
              <a:round/>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900" b="1" i="0" u="none" strike="noStrike" kern="1200" baseline="0">
                    <a:solidFill>
                      <a:schemeClr val="lt1"/>
                    </a:solidFill>
                    <a:latin typeface="+mn-lt"/>
                    <a:ea typeface="+mn-ea"/>
                    <a:cs typeface="+mn-cs"/>
                  </a:defRPr>
                </a:pPr>
                <a:endParaRPr lang="en-US"/>
              </a:p>
            </c:txPr>
            <c:dLblPos val="in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a:solidFill>
                        <a:schemeClr val="dk1">
                          <a:lumMod val="50000"/>
                          <a:lumOff val="50000"/>
                        </a:schemeClr>
                      </a:solidFill>
                    </a:ln>
                    <a:effectLst/>
                  </c:spPr>
                </c15:leaderLines>
              </c:ext>
            </c:extLst>
          </c:dLbls>
          <c:val>
            <c:numRef>
              <c:f>Sheet3!$B$3</c:f>
              <c:numCache>
                <c:formatCode>"£"#,##0.00</c:formatCode>
                <c:ptCount val="1"/>
                <c:pt idx="0">
                  <c:v>132500</c:v>
                </c:pt>
              </c:numCache>
            </c:numRef>
          </c:val>
          <c:extLst>
            <c:ext xmlns:c16="http://schemas.microsoft.com/office/drawing/2014/chart" uri="{C3380CC4-5D6E-409C-BE32-E72D297353CC}">
              <c16:uniqueId val="{00000002-2B9F-4DF4-8298-DB975DCD20BF}"/>
            </c:ext>
          </c:extLst>
        </c:ser>
        <c:ser>
          <c:idx val="3"/>
          <c:order val="3"/>
          <c:tx>
            <c:strRef>
              <c:f>Sheet3!$A$4</c:f>
              <c:strCache>
                <c:ptCount val="1"/>
                <c:pt idx="0">
                  <c:v>Tax payable 20%</c:v>
                </c:pt>
              </c:strCache>
            </c:strRef>
          </c:tx>
          <c:spPr>
            <a:solidFill>
              <a:schemeClr val="accent4">
                <a:alpha val="85000"/>
              </a:schemeClr>
            </a:solidFill>
            <a:ln w="9525" cap="flat" cmpd="sng" algn="ctr">
              <a:solidFill>
                <a:schemeClr val="lt1">
                  <a:alpha val="50000"/>
                </a:schemeClr>
              </a:solidFill>
              <a:round/>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900" b="1" i="0" u="none" strike="noStrike" kern="1200" baseline="0">
                    <a:solidFill>
                      <a:schemeClr val="lt1"/>
                    </a:solidFill>
                    <a:latin typeface="+mn-lt"/>
                    <a:ea typeface="+mn-ea"/>
                    <a:cs typeface="+mn-cs"/>
                  </a:defRPr>
                </a:pPr>
                <a:endParaRPr lang="en-US"/>
              </a:p>
            </c:txPr>
            <c:dLblPos val="in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a:solidFill>
                        <a:schemeClr val="dk1">
                          <a:lumMod val="50000"/>
                          <a:lumOff val="50000"/>
                        </a:schemeClr>
                      </a:solidFill>
                    </a:ln>
                    <a:effectLst/>
                  </c:spPr>
                </c15:leaderLines>
              </c:ext>
            </c:extLst>
          </c:dLbls>
          <c:val>
            <c:numRef>
              <c:f>Sheet3!$B$4</c:f>
              <c:numCache>
                <c:formatCode>"£"#,##0.00</c:formatCode>
                <c:ptCount val="1"/>
                <c:pt idx="0">
                  <c:v>26500</c:v>
                </c:pt>
              </c:numCache>
            </c:numRef>
          </c:val>
          <c:extLst>
            <c:ext xmlns:c16="http://schemas.microsoft.com/office/drawing/2014/chart" uri="{C3380CC4-5D6E-409C-BE32-E72D297353CC}">
              <c16:uniqueId val="{00000003-2B9F-4DF4-8298-DB975DCD20BF}"/>
            </c:ext>
          </c:extLst>
        </c:ser>
        <c:ser>
          <c:idx val="4"/>
          <c:order val="4"/>
          <c:tx>
            <c:strRef>
              <c:f>Sheet3!$A$5</c:f>
              <c:strCache>
                <c:ptCount val="1"/>
                <c:pt idx="0">
                  <c:v>Net profit</c:v>
                </c:pt>
              </c:strCache>
            </c:strRef>
          </c:tx>
          <c:spPr>
            <a:solidFill>
              <a:schemeClr val="accent5">
                <a:alpha val="85000"/>
              </a:schemeClr>
            </a:solidFill>
            <a:ln w="9525" cap="flat" cmpd="sng" algn="ctr">
              <a:solidFill>
                <a:schemeClr val="lt1">
                  <a:alpha val="50000"/>
                </a:schemeClr>
              </a:solidFill>
              <a:round/>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900" b="1" i="0" u="none" strike="noStrike" kern="1200" baseline="0">
                    <a:solidFill>
                      <a:schemeClr val="lt1"/>
                    </a:solidFill>
                    <a:latin typeface="+mn-lt"/>
                    <a:ea typeface="+mn-ea"/>
                    <a:cs typeface="+mn-cs"/>
                  </a:defRPr>
                </a:pPr>
                <a:endParaRPr lang="en-US"/>
              </a:p>
            </c:txPr>
            <c:dLblPos val="in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a:solidFill>
                        <a:schemeClr val="dk1">
                          <a:lumMod val="50000"/>
                          <a:lumOff val="50000"/>
                        </a:schemeClr>
                      </a:solidFill>
                    </a:ln>
                    <a:effectLst/>
                  </c:spPr>
                </c15:leaderLines>
              </c:ext>
            </c:extLst>
          </c:dLbls>
          <c:val>
            <c:numRef>
              <c:f>Sheet3!$B$5</c:f>
              <c:numCache>
                <c:formatCode>"£"#,##0.00</c:formatCode>
                <c:ptCount val="1"/>
                <c:pt idx="0">
                  <c:v>106000</c:v>
                </c:pt>
              </c:numCache>
            </c:numRef>
          </c:val>
          <c:extLst>
            <c:ext xmlns:c16="http://schemas.microsoft.com/office/drawing/2014/chart" uri="{C3380CC4-5D6E-409C-BE32-E72D297353CC}">
              <c16:uniqueId val="{00000004-2B9F-4DF4-8298-DB975DCD20BF}"/>
            </c:ext>
          </c:extLst>
        </c:ser>
        <c:ser>
          <c:idx val="5"/>
          <c:order val="5"/>
          <c:tx>
            <c:strRef>
              <c:f>Sheet3!$A$6</c:f>
              <c:strCache>
                <c:ptCount val="1"/>
                <c:pt idx="0">
                  <c:v>Individual profit (divide/2)</c:v>
                </c:pt>
              </c:strCache>
            </c:strRef>
          </c:tx>
          <c:spPr>
            <a:solidFill>
              <a:schemeClr val="accent6">
                <a:alpha val="85000"/>
              </a:schemeClr>
            </a:solidFill>
            <a:ln w="9525" cap="flat" cmpd="sng" algn="ctr">
              <a:solidFill>
                <a:schemeClr val="lt1">
                  <a:alpha val="50000"/>
                </a:schemeClr>
              </a:solidFill>
              <a:round/>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900" b="1" i="0" u="none" strike="noStrike" kern="1200" baseline="0">
                    <a:solidFill>
                      <a:schemeClr val="lt1"/>
                    </a:solidFill>
                    <a:latin typeface="+mn-lt"/>
                    <a:ea typeface="+mn-ea"/>
                    <a:cs typeface="+mn-cs"/>
                  </a:defRPr>
                </a:pPr>
                <a:endParaRPr lang="en-US"/>
              </a:p>
            </c:txPr>
            <c:dLblPos val="in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a:solidFill>
                        <a:schemeClr val="dk1">
                          <a:lumMod val="50000"/>
                          <a:lumOff val="50000"/>
                        </a:schemeClr>
                      </a:solidFill>
                    </a:ln>
                    <a:effectLst/>
                  </c:spPr>
                </c15:leaderLines>
              </c:ext>
            </c:extLst>
          </c:dLbls>
          <c:val>
            <c:numRef>
              <c:f>Sheet3!$B$6</c:f>
              <c:numCache>
                <c:formatCode>"£"#,##0.00</c:formatCode>
                <c:ptCount val="1"/>
                <c:pt idx="0">
                  <c:v>53000</c:v>
                </c:pt>
              </c:numCache>
            </c:numRef>
          </c:val>
          <c:extLst>
            <c:ext xmlns:c16="http://schemas.microsoft.com/office/drawing/2014/chart" uri="{C3380CC4-5D6E-409C-BE32-E72D297353CC}">
              <c16:uniqueId val="{00000005-2B9F-4DF4-8298-DB975DCD20BF}"/>
            </c:ext>
          </c:extLst>
        </c:ser>
        <c:dLbls>
          <c:dLblPos val="inEnd"/>
          <c:showLegendKey val="0"/>
          <c:showVal val="1"/>
          <c:showCatName val="0"/>
          <c:showSerName val="0"/>
          <c:showPercent val="0"/>
          <c:showBubbleSize val="0"/>
        </c:dLbls>
        <c:gapWidth val="65"/>
        <c:axId val="25455344"/>
        <c:axId val="25455760"/>
      </c:barChart>
      <c:catAx>
        <c:axId val="25455344"/>
        <c:scaling>
          <c:orientation val="minMax"/>
        </c:scaling>
        <c:delete val="0"/>
        <c:axPos val="b"/>
        <c:numFmt formatCode="General" sourceLinked="1"/>
        <c:majorTickMark val="none"/>
        <c:minorTickMark val="none"/>
        <c:tickLblPos val="nextTo"/>
        <c:spPr>
          <a:noFill/>
          <a:ln w="19050" cap="flat" cmpd="sng" algn="ctr">
            <a:solidFill>
              <a:schemeClr val="dk1">
                <a:lumMod val="75000"/>
                <a:lumOff val="25000"/>
              </a:schemeClr>
            </a:solidFill>
            <a:round/>
          </a:ln>
          <a:effectLst/>
        </c:spPr>
        <c:txPr>
          <a:bodyPr rot="-60000000" spcFirstLastPara="1" vertOverflow="ellipsis" vert="horz" wrap="square" anchor="ctr" anchorCtr="1"/>
          <a:lstStyle/>
          <a:p>
            <a:pPr>
              <a:defRPr sz="900" b="0" i="0" u="none" strike="noStrike" kern="1200" cap="all" baseline="0">
                <a:solidFill>
                  <a:schemeClr val="dk1">
                    <a:lumMod val="75000"/>
                    <a:lumOff val="25000"/>
                  </a:schemeClr>
                </a:solidFill>
                <a:latin typeface="+mn-lt"/>
                <a:ea typeface="+mn-ea"/>
                <a:cs typeface="+mn-cs"/>
              </a:defRPr>
            </a:pPr>
            <a:endParaRPr lang="en-US"/>
          </a:p>
        </c:txPr>
        <c:crossAx val="25455760"/>
        <c:crosses val="autoZero"/>
        <c:auto val="1"/>
        <c:lblAlgn val="ctr"/>
        <c:lblOffset val="100"/>
        <c:noMultiLvlLbl val="0"/>
      </c:catAx>
      <c:valAx>
        <c:axId val="25455760"/>
        <c:scaling>
          <c:orientation val="minMax"/>
        </c:scaling>
        <c:delete val="1"/>
        <c:axPos val="l"/>
        <c:majorGridlines>
          <c:spPr>
            <a:ln w="9525" cap="flat" cmpd="sng" algn="ctr">
              <a:gradFill>
                <a:gsLst>
                  <a:gs pos="100000">
                    <a:schemeClr val="dk1">
                      <a:lumMod val="95000"/>
                      <a:lumOff val="5000"/>
                      <a:alpha val="42000"/>
                    </a:schemeClr>
                  </a:gs>
                  <a:gs pos="0">
                    <a:schemeClr val="lt1">
                      <a:lumMod val="75000"/>
                      <a:alpha val="36000"/>
                    </a:schemeClr>
                  </a:gs>
                </a:gsLst>
                <a:lin ang="5400000" scaled="0"/>
              </a:gradFill>
              <a:round/>
            </a:ln>
            <a:effectLst/>
          </c:spPr>
        </c:majorGridlines>
        <c:numFmt formatCode="&quot;£&quot;#,##0.00" sourceLinked="1"/>
        <c:majorTickMark val="none"/>
        <c:minorTickMark val="none"/>
        <c:tickLblPos val="nextTo"/>
        <c:crossAx val="25455344"/>
        <c:crosses val="autoZero"/>
        <c:crossBetween val="between"/>
      </c:valAx>
      <c:spPr>
        <a:noFill/>
        <a:ln>
          <a:noFill/>
        </a:ln>
        <a:effectLst/>
      </c:spPr>
    </c:plotArea>
    <c:legend>
      <c:legendPos val="b"/>
      <c:overlay val="0"/>
      <c:spPr>
        <a:solidFill>
          <a:schemeClr val="lt1">
            <a:lumMod val="95000"/>
            <a:alpha val="39000"/>
          </a:schemeClr>
        </a:solidFill>
        <a:ln>
          <a:noFill/>
        </a:ln>
        <a:effectLst/>
      </c:spPr>
      <c:txPr>
        <a:bodyPr rot="0" spcFirstLastPara="1" vertOverflow="ellipsis" vert="horz" wrap="square" anchor="ctr" anchorCtr="1"/>
        <a:lstStyle/>
        <a:p>
          <a:pPr>
            <a:defRPr sz="900" b="0" i="0" u="none" strike="noStrike" kern="1200" baseline="0">
              <a:solidFill>
                <a:schemeClr val="dk1">
                  <a:lumMod val="75000"/>
                  <a:lumOff val="25000"/>
                </a:schemeClr>
              </a:solidFill>
              <a:latin typeface="+mn-lt"/>
              <a:ea typeface="+mn-ea"/>
              <a:cs typeface="+mn-cs"/>
            </a:defRPr>
          </a:pPr>
          <a:endParaRPr lang="en-US"/>
        </a:p>
      </c:txPr>
    </c:legend>
    <c:plotVisOnly val="1"/>
    <c:dispBlanksAs val="gap"/>
    <c:showDLblsOverMax val="0"/>
  </c:chart>
  <c:spPr>
    <a:gradFill flip="none" rotWithShape="1">
      <a:gsLst>
        <a:gs pos="0">
          <a:schemeClr val="lt1"/>
        </a:gs>
        <a:gs pos="39000">
          <a:schemeClr val="lt1"/>
        </a:gs>
        <a:gs pos="100000">
          <a:schemeClr val="lt1">
            <a:lumMod val="75000"/>
          </a:schemeClr>
        </a:gs>
      </a:gsLst>
      <a:path path="circle">
        <a:fillToRect l="50000" t="-80000" r="50000" b="180000"/>
      </a:path>
      <a:tileRect/>
    </a:gradFill>
    <a:ln w="9525" cap="flat" cmpd="sng" algn="ctr">
      <a:solidFill>
        <a:schemeClr val="dk1">
          <a:lumMod val="25000"/>
          <a:lumOff val="75000"/>
        </a:schemeClr>
      </a:solidFill>
      <a:round/>
    </a:ln>
    <a:effectLst/>
  </c:spPr>
  <c:txPr>
    <a:bodyPr/>
    <a:lstStyle/>
    <a:p>
      <a:pPr>
        <a:defRPr/>
      </a:pPr>
      <a:endParaRPr lang="en-US"/>
    </a:p>
  </c:txPr>
  <c:externalData r:id="rId4">
    <c:autoUpdate val="0"/>
  </c:externalData>
</c:chartSpace>
</file>

<file path=ppt/charts/colors1.xml><?xml version="1.0" encoding="utf-8"?>
<cs:colorStyle xmlns:cs="http://schemas.microsoft.com/office/drawing/2012/chartStyle" xmlns:a="http://schemas.openxmlformats.org/drawingml/2006/main" meth="cycle" id="12">
  <a:schemeClr val="accent2"/>
  <a:schemeClr val="accent4"/>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xml><?xml version="1.0" encoding="utf-8"?>
<cs:colorStyle xmlns:cs="http://schemas.microsoft.com/office/drawing/2012/chartStyle" xmlns:a="http://schemas.openxmlformats.org/drawingml/2006/main" meth="cycle" id="13">
  <a:schemeClr val="accent6"/>
  <a:schemeClr val="accent5"/>
  <a:schemeClr val="accent4"/>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09">
  <cs:axisTitle>
    <cs:lnRef idx="0"/>
    <cs:fillRef idx="0"/>
    <cs:effectRef idx="0"/>
    <cs:fontRef idx="minor">
      <a:schemeClr val="lt1">
        <a:lumMod val="85000"/>
      </a:schemeClr>
    </cs:fontRef>
    <cs:defRPr sz="900" b="1" kern="1200" cap="all"/>
  </cs:axisTitle>
  <cs:categoryAxis>
    <cs:lnRef idx="0"/>
    <cs:fillRef idx="0"/>
    <cs:effectRef idx="0"/>
    <cs:fontRef idx="minor">
      <a:schemeClr val="lt1">
        <a:lumMod val="85000"/>
      </a:schemeClr>
    </cs:fontRef>
    <cs:spPr>
      <a:ln w="12700" cap="flat" cmpd="sng" algn="ctr">
        <a:solidFill>
          <a:schemeClr val="lt1">
            <a:lumMod val="95000"/>
            <a:alpha val="54000"/>
          </a:schemeClr>
        </a:solidFill>
        <a:round/>
      </a:ln>
    </cs:spPr>
    <cs:defRPr sz="900" kern="1200"/>
  </cs:categoryAxis>
  <cs:chartArea>
    <cs:lnRef idx="0"/>
    <cs:fillRef idx="0"/>
    <cs:effectRef idx="0"/>
    <cs:fontRef idx="minor">
      <a:schemeClr val="dk1"/>
    </cs:fontRef>
    <cs:spPr>
      <a:gradFill flip="none" rotWithShape="1">
        <a:gsLst>
          <a:gs pos="0">
            <a:schemeClr val="dk1">
              <a:lumMod val="65000"/>
              <a:lumOff val="35000"/>
            </a:schemeClr>
          </a:gs>
          <a:gs pos="100000">
            <a:schemeClr val="dk1">
              <a:lumMod val="85000"/>
              <a:lumOff val="15000"/>
            </a:schemeClr>
          </a:gs>
        </a:gsLst>
        <a:path path="circle">
          <a:fillToRect l="50000" t="50000" r="50000" b="50000"/>
        </a:path>
        <a:tileRect/>
      </a:gradFill>
    </cs:spPr>
    <cs:defRPr sz="1000" kern="1200"/>
  </cs:chartArea>
  <cs:dataLabel>
    <cs:lnRef idx="0"/>
    <cs:fillRef idx="0"/>
    <cs:effectRef idx="0"/>
    <cs:fontRef idx="minor">
      <a:schemeClr val="lt1">
        <a:lumMod val="85000"/>
      </a:schemeClr>
    </cs:fontRef>
    <cs:defRPr sz="900" kern="1200"/>
  </cs:dataLabel>
  <cs:dataLabelCallout>
    <cs:lnRef idx="0"/>
    <cs:fillRef idx="0"/>
    <cs:effectRef idx="0"/>
    <cs:fontRef idx="minor">
      <a:schemeClr val="dk1">
        <a:lumMod val="65000"/>
        <a:lumOff val="35000"/>
      </a:schemeClr>
    </cs:fontRef>
    <cs:spPr>
      <a:solidFill>
        <a:schemeClr val="lt1"/>
      </a:solidFill>
    </cs:spPr>
    <cs:defRPr sz="900" kern="1200"/>
    <cs:bodyPr rot="0" spcFirstLastPara="1" vertOverflow="clip" horzOverflow="clip" vert="horz" wrap="square" lIns="36576" tIns="18288" rIns="36576" bIns="18288" anchor="ctr" anchorCtr="1">
      <a:spAutoFit/>
    </cs:bodyPr>
  </cs:dataLabelCallout>
  <cs:dataPoint>
    <cs:lnRef idx="0"/>
    <cs:fillRef idx="3">
      <cs:styleClr val="auto"/>
    </cs:fillRef>
    <cs:effectRef idx="3"/>
    <cs:fontRef idx="minor">
      <a:schemeClr val="lt1"/>
    </cs:fontRef>
  </cs:dataPoint>
  <cs:dataPoint3D>
    <cs:lnRef idx="0"/>
    <cs:fillRef idx="3">
      <cs:styleClr val="auto"/>
    </cs:fillRef>
    <cs:effectRef idx="3"/>
    <cs:fontRef idx="minor">
      <a:schemeClr val="lt1"/>
    </cs:fontRef>
  </cs:dataPoint3D>
  <cs:dataPointLine>
    <cs:lnRef idx="0">
      <cs:styleClr val="auto"/>
    </cs:lnRef>
    <cs:fillRef idx="3"/>
    <cs:effectRef idx="3"/>
    <cs:fontRef idx="minor">
      <a:schemeClr val="lt1"/>
    </cs:fontRef>
    <cs:spPr>
      <a:ln w="34925" cap="rnd">
        <a:solidFill>
          <a:schemeClr val="phClr"/>
        </a:solidFill>
        <a:round/>
      </a:ln>
    </cs:spPr>
  </cs:dataPointLine>
  <cs:dataPointMarker>
    <cs:lnRef idx="0">
      <cs:styleClr val="auto"/>
    </cs:lnRef>
    <cs:fillRef idx="3">
      <cs:styleClr val="auto"/>
    </cs:fillRef>
    <cs:effectRef idx="3"/>
    <cs:fontRef idx="minor">
      <a:schemeClr val="lt1"/>
    </cs:fontRef>
    <cs:spPr>
      <a:ln w="9525">
        <a:solidFill>
          <a:schemeClr val="phClr"/>
        </a:solidFill>
        <a:round/>
      </a:ln>
    </cs:spPr>
  </cs:dataPointMarker>
  <cs:dataPointMarkerLayout symbol="circle" size="6"/>
  <cs:dataPointWireframe>
    <cs:lnRef idx="0">
      <cs:styleClr val="auto"/>
    </cs:lnRef>
    <cs:fillRef idx="3"/>
    <cs:effectRef idx="3"/>
    <cs:fontRef idx="minor">
      <a:schemeClr val="lt1"/>
    </cs:fontRef>
    <cs:spPr>
      <a:ln w="9525" cap="rnd">
        <a:solidFill>
          <a:schemeClr val="phClr"/>
        </a:solidFill>
        <a:round/>
      </a:ln>
    </cs:spPr>
  </cs:dataPointWireframe>
  <cs:dataTable>
    <cs:lnRef idx="0"/>
    <cs:fillRef idx="0"/>
    <cs:effectRef idx="0"/>
    <cs:fontRef idx="minor">
      <a:schemeClr val="lt1">
        <a:lumMod val="85000"/>
      </a:schemeClr>
    </cs:fontRef>
    <cs:spPr>
      <a:ln w="9525">
        <a:solidFill>
          <a:schemeClr val="lt1">
            <a:lumMod val="95000"/>
            <a:alpha val="54000"/>
          </a:schemeClr>
        </a:solidFill>
      </a:ln>
    </cs:spPr>
    <cs:defRPr sz="900" kern="1200"/>
  </cs:dataTable>
  <cs:downBar>
    <cs:lnRef idx="0"/>
    <cs:fillRef idx="0"/>
    <cs:effectRef idx="0"/>
    <cs:fontRef idx="minor">
      <a:schemeClr val="lt1"/>
    </cs:fontRef>
    <cs:spPr>
      <a:solidFill>
        <a:schemeClr val="dk1">
          <a:lumMod val="75000"/>
          <a:lumOff val="25000"/>
        </a:schemeClr>
      </a:solidFill>
      <a:ln w="9525">
        <a:solidFill>
          <a:schemeClr val="lt1">
            <a:lumMod val="95000"/>
            <a:alpha val="54000"/>
          </a:schemeClr>
        </a:solidFill>
      </a:ln>
    </cs:spPr>
  </cs:downBar>
  <cs:dropLine>
    <cs:lnRef idx="0"/>
    <cs:fillRef idx="0"/>
    <cs:effectRef idx="0"/>
    <cs:fontRef idx="minor">
      <a:schemeClr val="lt1"/>
    </cs:fontRef>
    <cs:spPr>
      <a:ln w="9525">
        <a:solidFill>
          <a:schemeClr val="lt1">
            <a:lumMod val="95000"/>
            <a:alpha val="54000"/>
          </a:schemeClr>
        </a:solidFill>
        <a:prstDash val="dash"/>
      </a:ln>
    </cs:spPr>
  </cs:dropLine>
  <cs:errorBar>
    <cs:lnRef idx="0"/>
    <cs:fillRef idx="0"/>
    <cs:effectRef idx="0"/>
    <cs:fontRef idx="minor">
      <a:schemeClr val="lt1"/>
    </cs:fontRef>
    <cs:spPr>
      <a:ln w="9525" cap="flat" cmpd="sng" algn="ctr">
        <a:solidFill>
          <a:schemeClr val="lt1">
            <a:lumMod val="95000"/>
          </a:schemeClr>
        </a:solidFill>
        <a:round/>
      </a:ln>
    </cs:spPr>
  </cs:errorBar>
  <cs:floor>
    <cs:lnRef idx="0"/>
    <cs:fillRef idx="0"/>
    <cs:effectRef idx="0"/>
    <cs:fontRef idx="minor">
      <a:schemeClr val="lt1"/>
    </cs:fontRef>
  </cs:floor>
  <cs:gridlineMajor>
    <cs:lnRef idx="0"/>
    <cs:fillRef idx="0"/>
    <cs:effectRef idx="0"/>
    <cs:fontRef idx="minor">
      <a:schemeClr val="lt1"/>
    </cs:fontRef>
    <cs:spPr>
      <a:ln w="9525" cap="flat" cmpd="sng" algn="ctr">
        <a:solidFill>
          <a:schemeClr val="lt1">
            <a:lumMod val="95000"/>
            <a:alpha val="10000"/>
          </a:schemeClr>
        </a:solidFill>
        <a:round/>
      </a:ln>
    </cs:spPr>
  </cs:gridlineMajor>
  <cs:gridlineMinor>
    <cs:lnRef idx="0"/>
    <cs:fillRef idx="0"/>
    <cs:effectRef idx="0"/>
    <cs:fontRef idx="minor">
      <a:schemeClr val="lt1"/>
    </cs:fontRef>
    <cs:spPr>
      <a:ln>
        <a:solidFill>
          <a:schemeClr val="lt1">
            <a:lumMod val="95000"/>
            <a:alpha val="5000"/>
          </a:schemeClr>
        </a:solidFill>
      </a:ln>
    </cs:spPr>
  </cs:gridlineMinor>
  <cs:hiLoLine>
    <cs:lnRef idx="0"/>
    <cs:fillRef idx="0"/>
    <cs:effectRef idx="0"/>
    <cs:fontRef idx="minor">
      <a:schemeClr val="lt1"/>
    </cs:fontRef>
    <cs:spPr>
      <a:ln w="9525">
        <a:solidFill>
          <a:schemeClr val="lt1">
            <a:lumMod val="95000"/>
            <a:alpha val="54000"/>
          </a:schemeClr>
        </a:solidFill>
        <a:prstDash val="dash"/>
      </a:ln>
    </cs:spPr>
  </cs:hiLoLine>
  <cs:leaderLine>
    <cs:lnRef idx="0"/>
    <cs:fillRef idx="0"/>
    <cs:effectRef idx="0"/>
    <cs:fontRef idx="minor">
      <a:schemeClr val="lt1"/>
    </cs:fontRef>
    <cs:spPr>
      <a:ln w="9525">
        <a:solidFill>
          <a:schemeClr val="lt1">
            <a:lumMod val="95000"/>
            <a:alpha val="54000"/>
          </a:schemeClr>
        </a:solidFill>
      </a:ln>
    </cs:spPr>
  </cs:leaderLine>
  <cs:legend>
    <cs:lnRef idx="0"/>
    <cs:fillRef idx="0"/>
    <cs:effectRef idx="0"/>
    <cs:fontRef idx="minor">
      <a:schemeClr val="lt1">
        <a:lumMod val="85000"/>
      </a:schemeClr>
    </cs:fontRef>
    <cs:defRPr sz="900" kern="1200"/>
  </cs:legend>
  <cs:plotArea>
    <cs:lnRef idx="0"/>
    <cs:fillRef idx="0"/>
    <cs:effectRef idx="0"/>
    <cs:fontRef idx="minor">
      <a:schemeClr val="lt1"/>
    </cs:fontRef>
  </cs:plotArea>
  <cs:plotArea3D>
    <cs:lnRef idx="0"/>
    <cs:fillRef idx="0"/>
    <cs:effectRef idx="0"/>
    <cs:fontRef idx="minor">
      <a:schemeClr val="lt1"/>
    </cs:fontRef>
  </cs:plotArea3D>
  <cs:seriesAxis>
    <cs:lnRef idx="0"/>
    <cs:fillRef idx="0"/>
    <cs:effectRef idx="0"/>
    <cs:fontRef idx="minor">
      <a:schemeClr val="lt1">
        <a:lumMod val="85000"/>
      </a:schemeClr>
    </cs:fontRef>
    <cs:spPr>
      <a:ln w="12700" cap="flat" cmpd="sng" algn="ctr">
        <a:solidFill>
          <a:schemeClr val="lt1">
            <a:lumMod val="95000"/>
            <a:alpha val="54000"/>
          </a:schemeClr>
        </a:solidFill>
        <a:round/>
      </a:ln>
    </cs:spPr>
    <cs:defRPr sz="900" kern="1200"/>
  </cs:seriesAxis>
  <cs:seriesLine>
    <cs:lnRef idx="0"/>
    <cs:fillRef idx="0"/>
    <cs:effectRef idx="0"/>
    <cs:fontRef idx="minor">
      <a:schemeClr val="lt1"/>
    </cs:fontRef>
    <cs:spPr>
      <a:ln w="9525" cap="flat" cmpd="sng" algn="ctr">
        <a:solidFill>
          <a:schemeClr val="lt1">
            <a:lumMod val="95000"/>
            <a:alpha val="54000"/>
          </a:schemeClr>
        </a:solidFill>
        <a:round/>
      </a:ln>
    </cs:spPr>
  </cs:seriesLine>
  <cs:title>
    <cs:lnRef idx="0"/>
    <cs:fillRef idx="0"/>
    <cs:effectRef idx="0"/>
    <cs:fontRef idx="minor">
      <a:schemeClr val="lt1">
        <a:lumMod val="95000"/>
      </a:schemeClr>
    </cs:fontRef>
    <cs:defRPr sz="1600" b="1" kern="1200" spc="100" baseline="0">
      <a:effectLst>
        <a:outerShdw blurRad="50800" dist="38100" dir="5400000" algn="t" rotWithShape="0">
          <a:prstClr val="black">
            <a:alpha val="40000"/>
          </a:prstClr>
        </a:outerShdw>
      </a:effectLst>
    </cs:defRPr>
  </cs:title>
  <cs:trendline>
    <cs:lnRef idx="0">
      <cs:styleClr val="auto"/>
    </cs:lnRef>
    <cs:fillRef idx="0"/>
    <cs:effectRef idx="0"/>
    <cs:fontRef idx="minor">
      <a:schemeClr val="lt1"/>
    </cs:fontRef>
    <cs:spPr>
      <a:ln w="19050" cap="rnd">
        <a:solidFill>
          <a:schemeClr val="phClr"/>
        </a:solidFill>
      </a:ln>
    </cs:spPr>
  </cs:trendline>
  <cs:trendlineLabel>
    <cs:lnRef idx="0"/>
    <cs:fillRef idx="0"/>
    <cs:effectRef idx="0"/>
    <cs:fontRef idx="minor">
      <a:schemeClr val="lt1">
        <a:lumMod val="85000"/>
      </a:schemeClr>
    </cs:fontRef>
    <cs:defRPr sz="900" kern="1200"/>
  </cs:trendlineLabel>
  <cs:upBar>
    <cs:lnRef idx="0"/>
    <cs:fillRef idx="0"/>
    <cs:effectRef idx="0"/>
    <cs:fontRef idx="minor">
      <a:schemeClr val="lt1"/>
    </cs:fontRef>
    <cs:spPr>
      <a:solidFill>
        <a:schemeClr val="lt1"/>
      </a:solidFill>
      <a:ln w="9525">
        <a:solidFill>
          <a:schemeClr val="lt1">
            <a:lumMod val="95000"/>
            <a:alpha val="54000"/>
          </a:schemeClr>
        </a:solidFill>
      </a:ln>
    </cs:spPr>
  </cs:upBar>
  <cs:valueAxis>
    <cs:lnRef idx="0"/>
    <cs:fillRef idx="0"/>
    <cs:effectRef idx="0"/>
    <cs:fontRef idx="minor">
      <a:schemeClr val="lt1">
        <a:lumMod val="85000"/>
      </a:schemeClr>
    </cs:fontRef>
    <cs:defRPr sz="900" kern="1200"/>
  </cs:valueAxis>
  <cs:wall>
    <cs:lnRef idx="0"/>
    <cs:fillRef idx="0"/>
    <cs:effectRef idx="0"/>
    <cs:fontRef idx="minor">
      <a:schemeClr val="lt1"/>
    </cs:fontRef>
  </cs:wall>
</cs:chartStyle>
</file>

<file path=ppt/charts/style2.xml><?xml version="1.0" encoding="utf-8"?>
<cs:chartStyle xmlns:cs="http://schemas.microsoft.com/office/drawing/2012/chartStyle" xmlns:a="http://schemas.openxmlformats.org/drawingml/2006/main" id="208">
  <cs:axisTitle>
    <cs:lnRef idx="0"/>
    <cs:fillRef idx="0"/>
    <cs:effectRef idx="0"/>
    <cs:fontRef idx="minor">
      <a:schemeClr val="dk1">
        <a:lumMod val="65000"/>
        <a:lumOff val="35000"/>
      </a:schemeClr>
    </cs:fontRef>
    <cs:defRPr sz="900" b="1" kern="1200"/>
  </cs:axisTitle>
  <cs:categoryAxis>
    <cs:lnRef idx="0"/>
    <cs:fillRef idx="0"/>
    <cs:effectRef idx="0"/>
    <cs:fontRef idx="minor">
      <a:schemeClr val="dk1">
        <a:lumMod val="65000"/>
        <a:lumOff val="35000"/>
      </a:schemeClr>
    </cs:fontRef>
    <cs:spPr>
      <a:ln w="9525" cap="flat" cmpd="sng" algn="ctr">
        <a:solidFill>
          <a:schemeClr val="dk1">
            <a:lumMod val="15000"/>
            <a:lumOff val="85000"/>
          </a:schemeClr>
        </a:solidFill>
        <a:round/>
      </a:ln>
    </cs:spPr>
    <cs:defRPr sz="900" kern="1200" cap="none" spc="0" normalizeH="0" baseline="0"/>
  </cs:categoryAxis>
  <cs:chartArea>
    <cs:lnRef idx="0"/>
    <cs:fillRef idx="0"/>
    <cs:effectRef idx="0"/>
    <cs:fontRef idx="minor">
      <a:schemeClr val="dk1"/>
    </cs:fontRef>
    <cs:spPr>
      <a:solidFill>
        <a:schemeClr val="lt1"/>
      </a:solidFill>
      <a:ln w="9525" cap="flat" cmpd="sng" algn="ctr">
        <a:solidFill>
          <a:schemeClr val="dk1">
            <a:lumMod val="15000"/>
            <a:lumOff val="85000"/>
          </a:schemeClr>
        </a:solidFill>
        <a:round/>
      </a:ln>
    </cs:spPr>
    <cs:defRPr sz="900" kern="1200"/>
  </cs:chartArea>
  <cs:dataLabel>
    <cs:lnRef idx="0"/>
    <cs:fillRef idx="0"/>
    <cs:effectRef idx="0"/>
    <cs:fontRef idx="minor">
      <a:schemeClr val="dk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0">
      <cs:styleClr val="auto"/>
    </cs:fillRef>
    <cs:effectRef idx="0"/>
    <cs:fontRef idx="minor">
      <a:schemeClr val="dk1"/>
    </cs:fontRef>
    <cs:spPr>
      <a:solidFill>
        <a:schemeClr val="phClr"/>
      </a:solidFill>
    </cs:spPr>
  </cs:dataPoint>
  <cs:dataPoint3D>
    <cs:lnRef idx="0"/>
    <cs:fillRef idx="0">
      <cs:styleClr val="auto"/>
    </cs:fillRef>
    <cs:effectRef idx="0"/>
    <cs:fontRef idx="minor">
      <a:schemeClr val="dk1"/>
    </cs:fontRef>
    <cs:spPr>
      <a:solidFill>
        <a:schemeClr val="phClr"/>
      </a:solidFill>
    </cs:spPr>
  </cs:dataPoint3D>
  <cs:dataPointLine>
    <cs:lnRef idx="0">
      <cs:styleClr val="auto"/>
    </cs:lnRef>
    <cs:fillRef idx="0"/>
    <cs:effectRef idx="0"/>
    <cs:fontRef idx="minor">
      <a:schemeClr val="dk1"/>
    </cs:fontRef>
    <cs:spPr>
      <a:ln w="22225" cap="rnd">
        <a:solidFill>
          <a:schemeClr val="phClr"/>
        </a:solidFill>
        <a:round/>
      </a:ln>
    </cs:spPr>
  </cs:dataPointLine>
  <cs:dataPointMarker>
    <cs:lnRef idx="0">
      <cs:styleClr val="auto"/>
    </cs:lnRef>
    <cs:fillRef idx="0">
      <cs:styleClr val="auto"/>
    </cs:fillRef>
    <cs:effectRef idx="0"/>
    <cs:fontRef idx="minor">
      <a:schemeClr val="dk1"/>
    </cs:fontRef>
    <cs:spPr>
      <a:solidFill>
        <a:schemeClr val="lt1"/>
      </a:solidFill>
      <a:ln w="15875">
        <a:solidFill>
          <a:schemeClr val="phClr"/>
        </a:solidFill>
        <a:round/>
      </a:ln>
    </cs:spPr>
  </cs:dataPointMarker>
  <cs:dataPointMarkerLayout symbol="circle" size="6"/>
  <cs:dataPointWireframe>
    <cs:lnRef idx="0">
      <cs:styleClr val="auto"/>
    </cs:lnRef>
    <cs:fillRef idx="0"/>
    <cs:effectRef idx="0"/>
    <cs:fontRef idx="minor">
      <a:schemeClr val="dk1"/>
    </cs:fontRef>
    <cs:spPr>
      <a:ln w="9525" cap="rnd">
        <a:solidFill>
          <a:schemeClr val="phClr"/>
        </a:solidFill>
        <a:round/>
      </a:ln>
    </cs:spPr>
  </cs:dataPointWireframe>
  <cs:dataTable>
    <cs:lnRef idx="0"/>
    <cs:fillRef idx="0"/>
    <cs:effectRef idx="0"/>
    <cs:fontRef idx="minor">
      <a:schemeClr val="dk1">
        <a:lumMod val="65000"/>
        <a:lumOff val="35000"/>
      </a:schemeClr>
    </cs:fontRef>
    <cs:spPr>
      <a:ln w="9525" cap="flat" cmpd="sng" algn="ctr">
        <a:solidFill>
          <a:schemeClr val="dk1">
            <a:lumMod val="15000"/>
            <a:lumOff val="85000"/>
          </a:schemeClr>
        </a:solidFill>
        <a:round/>
      </a:ln>
    </cs:spPr>
    <cs:defRPr sz="800" kern="1200"/>
  </cs:dataTable>
  <cs:downBar>
    <cs:lnRef idx="0"/>
    <cs:fillRef idx="0"/>
    <cs:effectRef idx="0"/>
    <cs:fontRef idx="minor">
      <a:schemeClr val="dk1"/>
    </cs:fontRef>
    <cs:spPr>
      <a:solidFill>
        <a:schemeClr val="dk1">
          <a:lumMod val="75000"/>
          <a:lumOff val="25000"/>
        </a:schemeClr>
      </a:solidFill>
      <a:ln w="9525" cap="flat" cmpd="sng" algn="ctr">
        <a:solidFill>
          <a:schemeClr val="dk1">
            <a:lumMod val="50000"/>
            <a:lumOff val="50000"/>
          </a:schemeClr>
        </a:solidFill>
        <a:round/>
      </a:ln>
    </cs:spPr>
  </cs:downBar>
  <cs:dropLine>
    <cs:lnRef idx="0"/>
    <cs:fillRef idx="0"/>
    <cs:effectRef idx="0"/>
    <cs:fontRef idx="minor">
      <a:schemeClr val="dk1"/>
    </cs:fontRef>
    <cs:spPr>
      <a:ln w="9525" cap="flat" cmpd="sng" algn="ctr">
        <a:solidFill>
          <a:schemeClr val="dk1">
            <a:lumMod val="35000"/>
            <a:lumOff val="65000"/>
          </a:schemeClr>
        </a:solidFill>
        <a:round/>
      </a:ln>
    </cs:spPr>
  </cs:dropLine>
  <cs:errorBar>
    <cs:lnRef idx="0"/>
    <cs:fillRef idx="0"/>
    <cs:effectRef idx="0"/>
    <cs:fontRef idx="minor">
      <a:schemeClr val="dk1"/>
    </cs:fontRef>
    <cs:spPr>
      <a:ln w="9525" cap="flat" cmpd="sng" algn="ctr">
        <a:solidFill>
          <a:schemeClr val="dk1">
            <a:lumMod val="50000"/>
            <a:lumOff val="50000"/>
          </a:schemeClr>
        </a:solidFill>
        <a:round/>
      </a:ln>
    </cs:spPr>
  </cs:errorBar>
  <cs:floor>
    <cs:lnRef idx="0"/>
    <cs:fillRef idx="0"/>
    <cs:effectRef idx="0"/>
    <cs:fontRef idx="minor">
      <a:schemeClr val="dk1"/>
    </cs:fontRef>
    <cs:spPr>
      <a:pattFill prst="ltDnDiag">
        <a:fgClr>
          <a:schemeClr val="dk1">
            <a:lumMod val="15000"/>
            <a:lumOff val="85000"/>
          </a:schemeClr>
        </a:fgClr>
        <a:bgClr>
          <a:schemeClr val="lt1"/>
        </a:bgClr>
      </a:pattFill>
    </cs:spPr>
  </cs:floor>
  <cs:gridlineMajor>
    <cs:lnRef idx="0"/>
    <cs:fillRef idx="0"/>
    <cs:effectRef idx="0"/>
    <cs:fontRef idx="minor">
      <a:schemeClr val="dk1"/>
    </cs:fontRef>
    <cs:spPr>
      <a:ln w="9525" cap="flat" cmpd="sng" algn="ctr">
        <a:solidFill>
          <a:schemeClr val="dk1">
            <a:lumMod val="15000"/>
            <a:lumOff val="85000"/>
          </a:schemeClr>
        </a:solidFill>
        <a:round/>
      </a:ln>
    </cs:spPr>
  </cs:gridlineMajor>
  <cs:gridlineMinor>
    <cs:lnRef idx="0"/>
    <cs:fillRef idx="0"/>
    <cs:effectRef idx="0"/>
    <cs:fontRef idx="minor">
      <a:schemeClr val="dk1"/>
    </cs:fontRef>
    <cs:spPr>
      <a:ln w="9525" cap="flat" cmpd="sng" algn="ctr">
        <a:solidFill>
          <a:schemeClr val="dk1">
            <a:lumMod val="5000"/>
            <a:lumOff val="95000"/>
          </a:schemeClr>
        </a:solidFill>
        <a:round/>
      </a:ln>
    </cs:spPr>
  </cs:gridlineMinor>
  <cs:hiLoLine>
    <cs:lnRef idx="0"/>
    <cs:fillRef idx="0"/>
    <cs:effectRef idx="0"/>
    <cs:fontRef idx="minor">
      <a:schemeClr val="dk1"/>
    </cs:fontRef>
    <cs:spPr>
      <a:ln w="9525" cap="flat" cmpd="sng" algn="ctr">
        <a:solidFill>
          <a:schemeClr val="dk1">
            <a:lumMod val="35000"/>
            <a:lumOff val="65000"/>
          </a:schemeClr>
        </a:solidFill>
        <a:round/>
      </a:ln>
    </cs:spPr>
  </cs:hiLoLine>
  <cs:leaderLine>
    <cs:lnRef idx="0"/>
    <cs:fillRef idx="0"/>
    <cs:effectRef idx="0"/>
    <cs:fontRef idx="minor">
      <a:schemeClr val="dk1"/>
    </cs:fontRef>
    <cs:spPr>
      <a:ln w="9525" cap="flat" cmpd="sng" algn="ctr">
        <a:solidFill>
          <a:schemeClr val="dk1">
            <a:lumMod val="35000"/>
            <a:lumOff val="65000"/>
          </a:schemeClr>
        </a:solidFill>
        <a:round/>
      </a:ln>
    </cs:spPr>
  </cs:leaderLine>
  <cs:legend>
    <cs:lnRef idx="0"/>
    <cs:fillRef idx="0"/>
    <cs:effectRef idx="0"/>
    <cs:fontRef idx="minor">
      <a:schemeClr val="dk1">
        <a:lumMod val="65000"/>
        <a:lumOff val="35000"/>
      </a:schemeClr>
    </cs:fontRef>
    <cs:defRPr sz="900" kern="1200"/>
  </cs:legend>
  <cs:plotArea>
    <cs:lnRef idx="0"/>
    <cs:fillRef idx="0"/>
    <cs:effectRef idx="0"/>
    <cs:fontRef idx="minor">
      <a:schemeClr val="dk1"/>
    </cs:fontRef>
    <cs:spPr>
      <a:pattFill prst="ltDnDiag">
        <a:fgClr>
          <a:schemeClr val="dk1">
            <a:lumMod val="15000"/>
            <a:lumOff val="85000"/>
          </a:schemeClr>
        </a:fgClr>
        <a:bgClr>
          <a:schemeClr val="lt1"/>
        </a:bgClr>
      </a:pattFill>
    </cs:spPr>
  </cs:plotArea>
  <cs:plotArea3D>
    <cs:lnRef idx="0"/>
    <cs:fillRef idx="0"/>
    <cs:effectRef idx="0"/>
    <cs:fontRef idx="minor">
      <a:schemeClr val="dk1"/>
    </cs:fontRef>
    <cs:spPr>
      <a:solidFill>
        <a:schemeClr val="lt1"/>
      </a:solidFill>
    </cs:spPr>
  </cs:plotArea3D>
  <cs:seriesAxis>
    <cs:lnRef idx="0"/>
    <cs:fillRef idx="0"/>
    <cs:effectRef idx="0"/>
    <cs:fontRef idx="minor">
      <a:schemeClr val="dk1">
        <a:lumMod val="65000"/>
        <a:lumOff val="35000"/>
      </a:schemeClr>
    </cs:fontRef>
    <cs:defRPr sz="900" kern="1200"/>
  </cs:seriesAxis>
  <cs:seriesLine>
    <cs:lnRef idx="0"/>
    <cs:fillRef idx="0"/>
    <cs:effectRef idx="0"/>
    <cs:fontRef idx="minor">
      <a:schemeClr val="dk1"/>
    </cs:fontRef>
    <cs:spPr>
      <a:ln w="9525" cap="flat" cmpd="sng" algn="ctr">
        <a:solidFill>
          <a:schemeClr val="dk1">
            <a:lumMod val="35000"/>
            <a:lumOff val="65000"/>
          </a:schemeClr>
        </a:solidFill>
        <a:round/>
      </a:ln>
    </cs:spPr>
  </cs:seriesLine>
  <cs:title>
    <cs:lnRef idx="0"/>
    <cs:fillRef idx="0"/>
    <cs:effectRef idx="0"/>
    <cs:fontRef idx="major">
      <a:schemeClr val="dk1">
        <a:lumMod val="50000"/>
        <a:lumOff val="50000"/>
      </a:schemeClr>
    </cs:fontRef>
    <cs:defRPr sz="1600" b="1" kern="1200" cap="none" spc="0" normalizeH="0" baseline="0"/>
  </cs:title>
  <cs:trendline>
    <cs:lnRef idx="0">
      <cs:styleClr val="auto"/>
    </cs:lnRef>
    <cs:fillRef idx="0"/>
    <cs:effectRef idx="0"/>
    <cs:fontRef idx="minor">
      <a:schemeClr val="dk1"/>
    </cs:fontRef>
    <cs:spPr>
      <a:ln w="19050" cap="rnd">
        <a:solidFill>
          <a:schemeClr val="phClr"/>
        </a:solidFill>
      </a:ln>
    </cs:spPr>
  </cs:trendline>
  <cs:trendlineLabel>
    <cs:lnRef idx="0"/>
    <cs:fillRef idx="0"/>
    <cs:effectRef idx="0"/>
    <cs:fontRef idx="minor">
      <a:schemeClr val="dk1">
        <a:lumMod val="65000"/>
        <a:lumOff val="35000"/>
      </a:schemeClr>
    </cs:fontRef>
    <cs:defRPr sz="900" kern="1200"/>
  </cs:trendlineLabel>
  <cs:upBar>
    <cs:lnRef idx="0"/>
    <cs:fillRef idx="0"/>
    <cs:effectRef idx="0"/>
    <cs:fontRef idx="minor">
      <a:schemeClr val="dk1"/>
    </cs:fontRef>
    <cs:spPr>
      <a:solidFill>
        <a:schemeClr val="lt1"/>
      </a:solidFill>
      <a:ln w="9525" cap="flat" cmpd="sng" algn="ctr">
        <a:solidFill>
          <a:schemeClr val="dk1">
            <a:lumMod val="50000"/>
            <a:lumOff val="50000"/>
          </a:schemeClr>
        </a:solidFill>
        <a:round/>
      </a:ln>
    </cs:spPr>
  </cs:upBar>
  <cs:valueAxis>
    <cs:lnRef idx="0"/>
    <cs:fillRef idx="0"/>
    <cs:effectRef idx="0"/>
    <cs:fontRef idx="minor">
      <a:schemeClr val="dk1">
        <a:lumMod val="65000"/>
        <a:lumOff val="35000"/>
      </a:schemeClr>
    </cs:fontRef>
    <cs:defRPr sz="900" kern="1200"/>
  </cs:valueAxis>
  <cs:wall>
    <cs:lnRef idx="0"/>
    <cs:fillRef idx="0"/>
    <cs:effectRef idx="0"/>
    <cs:fontRef idx="minor">
      <a:schemeClr val="dk1"/>
    </cs:fontRef>
    <cs:spPr>
      <a:pattFill prst="ltDnDiag">
        <a:fgClr>
          <a:schemeClr val="dk1">
            <a:lumMod val="15000"/>
            <a:lumOff val="85000"/>
          </a:schemeClr>
        </a:fgClr>
        <a:bgClr>
          <a:schemeClr val="lt1"/>
        </a:bgClr>
      </a:pattFill>
    </cs:spPr>
  </cs:wall>
</cs:chartStyle>
</file>

<file path=ppt/charts/style3.xml><?xml version="1.0" encoding="utf-8"?>
<cs:chartStyle xmlns:cs="http://schemas.microsoft.com/office/drawing/2012/chartStyle" xmlns:a="http://schemas.openxmlformats.org/drawingml/2006/main" id="205">
  <cs:axisTitle>
    <cs:lnRef idx="0"/>
    <cs:fillRef idx="0"/>
    <cs:effectRef idx="0"/>
    <cs:fontRef idx="minor">
      <a:schemeClr val="dk1">
        <a:lumMod val="75000"/>
        <a:lumOff val="25000"/>
      </a:schemeClr>
    </cs:fontRef>
    <cs:defRPr sz="900" b="1" kern="1200"/>
  </cs:axisTitle>
  <cs:categoryAxis>
    <cs:lnRef idx="0"/>
    <cs:fillRef idx="0"/>
    <cs:effectRef idx="0"/>
    <cs:fontRef idx="minor">
      <a:schemeClr val="dk1">
        <a:lumMod val="75000"/>
        <a:lumOff val="25000"/>
      </a:schemeClr>
    </cs:fontRef>
    <cs:spPr>
      <a:ln w="19050" cap="flat" cmpd="sng" algn="ctr">
        <a:solidFill>
          <a:schemeClr val="dk1">
            <a:lumMod val="75000"/>
            <a:lumOff val="25000"/>
          </a:schemeClr>
        </a:solidFill>
        <a:round/>
      </a:ln>
    </cs:spPr>
    <cs:defRPr sz="900" kern="1200" cap="all" baseline="0"/>
  </cs:categoryAxis>
  <cs:chartArea>
    <cs:lnRef idx="0"/>
    <cs:fillRef idx="0"/>
    <cs:effectRef idx="0"/>
    <cs:fontRef idx="minor">
      <a:schemeClr val="dk1"/>
    </cs:fontRef>
    <cs:spPr>
      <a:gradFill flip="none" rotWithShape="1">
        <a:gsLst>
          <a:gs pos="0">
            <a:schemeClr val="lt1"/>
          </a:gs>
          <a:gs pos="39000">
            <a:schemeClr val="lt1"/>
          </a:gs>
          <a:gs pos="100000">
            <a:schemeClr val="lt1">
              <a:lumMod val="75000"/>
            </a:schemeClr>
          </a:gs>
        </a:gsLst>
        <a:path path="circle">
          <a:fillToRect l="50000" t="-80000" r="50000" b="180000"/>
        </a:path>
        <a:tileRect/>
      </a:gradFill>
      <a:ln w="9525" cap="flat" cmpd="sng" algn="ctr">
        <a:solidFill>
          <a:schemeClr val="dk1">
            <a:lumMod val="25000"/>
            <a:lumOff val="75000"/>
          </a:schemeClr>
        </a:solidFill>
        <a:round/>
      </a:ln>
    </cs:spPr>
    <cs:defRPr sz="900" kern="1200"/>
  </cs:chartArea>
  <cs:dataLabel>
    <cs:lnRef idx="0"/>
    <cs:fillRef idx="0"/>
    <cs:effectRef idx="0"/>
    <cs:fontRef idx="minor">
      <a:schemeClr val="lt1"/>
    </cs:fontRef>
    <cs:defRPr sz="900" b="1" i="0" u="none" strike="noStrike" kern="1200" baseline="0"/>
  </cs:dataLabel>
  <cs:dataLabelCallout>
    <cs:lnRef idx="0"/>
    <cs:fillRef idx="0"/>
    <cs:effectRef idx="0"/>
    <cs:fontRef idx="minor">
      <a:schemeClr val="lt1"/>
    </cs:fontRef>
    <cs:spPr>
      <a:solidFill>
        <a:schemeClr val="dk1">
          <a:lumMod val="65000"/>
          <a:lumOff val="35000"/>
          <a:alpha val="75000"/>
        </a:schemeClr>
      </a:solidFill>
    </cs:spPr>
    <cs:defRPr sz="900" b="1" kern="1200"/>
    <cs:bodyPr rot="0" spcFirstLastPara="1" vertOverflow="clip" horzOverflow="clip" vert="horz" wrap="square" lIns="36576" tIns="18288" rIns="36576" bIns="18288" anchor="ctr" anchorCtr="1">
      <a:spAutoFit/>
    </cs:bodyPr>
  </cs:dataLabelCallout>
  <cs:dataPoint>
    <cs:lnRef idx="0"/>
    <cs:fillRef idx="0">
      <cs:styleClr val="auto"/>
    </cs:fillRef>
    <cs:effectRef idx="0"/>
    <cs:fontRef idx="minor">
      <a:schemeClr val="dk1"/>
    </cs:fontRef>
    <cs:spPr>
      <a:solidFill>
        <a:schemeClr val="phClr">
          <a:alpha val="85000"/>
        </a:schemeClr>
      </a:solidFill>
      <a:ln w="9525" cap="flat" cmpd="sng" algn="ctr">
        <a:solidFill>
          <a:schemeClr val="lt1">
            <a:alpha val="50000"/>
          </a:schemeClr>
        </a:solidFill>
        <a:round/>
      </a:ln>
    </cs:spPr>
  </cs:dataPoint>
  <cs:dataPoint3D>
    <cs:lnRef idx="0"/>
    <cs:fillRef idx="0">
      <cs:styleClr val="auto"/>
    </cs:fillRef>
    <cs:effectRef idx="0"/>
    <cs:fontRef idx="minor">
      <a:schemeClr val="dk1"/>
    </cs:fontRef>
    <cs:spPr>
      <a:solidFill>
        <a:schemeClr val="phClr">
          <a:alpha val="85000"/>
        </a:schemeClr>
      </a:solidFill>
      <a:ln w="9525" cap="flat" cmpd="sng" algn="ctr">
        <a:solidFill>
          <a:schemeClr val="lt1">
            <a:alpha val="50000"/>
          </a:schemeClr>
        </a:solidFill>
        <a:round/>
      </a:ln>
    </cs:spPr>
  </cs:dataPoint3D>
  <cs:dataPointLine>
    <cs:lnRef idx="0">
      <cs:styleClr val="auto"/>
    </cs:lnRef>
    <cs:fillRef idx="0"/>
    <cs:effectRef idx="0"/>
    <cs:fontRef idx="minor">
      <a:schemeClr val="dk1"/>
    </cs:fontRef>
    <cs:spPr>
      <a:ln w="31750" cap="rnd">
        <a:solidFill>
          <a:schemeClr val="phClr">
            <a:alpha val="85000"/>
          </a:schemeClr>
        </a:solidFill>
        <a:round/>
      </a:ln>
    </cs:spPr>
  </cs:dataPointLine>
  <cs:dataPointMarker>
    <cs:lnRef idx="0"/>
    <cs:fillRef idx="0">
      <cs:styleClr val="auto"/>
    </cs:fillRef>
    <cs:effectRef idx="0"/>
    <cs:fontRef idx="minor">
      <a:schemeClr val="dk1"/>
    </cs:fontRef>
    <cs:spPr>
      <a:solidFill>
        <a:schemeClr val="phClr">
          <a:alpha val="85000"/>
        </a:schemeClr>
      </a:solidFill>
    </cs:spPr>
  </cs:dataPointMarker>
  <cs:dataPointMarkerLayout symbol="circle" size="6"/>
  <cs:dataPointWireframe>
    <cs:lnRef idx="0">
      <cs:styleClr val="auto"/>
    </cs:lnRef>
    <cs:fillRef idx="0"/>
    <cs:effectRef idx="0"/>
    <cs:fontRef idx="minor">
      <a:schemeClr val="dk1"/>
    </cs:fontRef>
    <cs:spPr>
      <a:ln w="9525" cap="rnd">
        <a:solidFill>
          <a:schemeClr val="phClr"/>
        </a:solidFill>
        <a:round/>
      </a:ln>
    </cs:spPr>
  </cs:dataPointWireframe>
  <cs:dataTable>
    <cs:lnRef idx="0"/>
    <cs:fillRef idx="0"/>
    <cs:effectRef idx="0"/>
    <cs:fontRef idx="minor">
      <a:schemeClr val="dk1">
        <a:lumMod val="75000"/>
        <a:lumOff val="25000"/>
      </a:schemeClr>
    </cs:fontRef>
    <cs:spPr>
      <a:ln w="9525">
        <a:solidFill>
          <a:schemeClr val="dk1">
            <a:lumMod val="35000"/>
            <a:lumOff val="65000"/>
          </a:schemeClr>
        </a:solidFill>
      </a:ln>
    </cs:spPr>
    <cs:defRPr sz="900" kern="1200"/>
  </cs:dataTable>
  <cs:downBar>
    <cs:lnRef idx="0"/>
    <cs:fillRef idx="0"/>
    <cs:effectRef idx="0"/>
    <cs:fontRef idx="minor">
      <a:schemeClr val="dk1"/>
    </cs:fontRef>
    <cs:spPr>
      <a:solidFill>
        <a:schemeClr val="dk1">
          <a:lumMod val="50000"/>
          <a:lumOff val="50000"/>
        </a:schemeClr>
      </a:solidFill>
      <a:ln w="9525">
        <a:solidFill>
          <a:schemeClr val="dk1">
            <a:lumMod val="65000"/>
            <a:lumOff val="35000"/>
          </a:schemeClr>
        </a:solidFill>
      </a:ln>
    </cs:spPr>
  </cs:downBar>
  <cs:dropLine>
    <cs:lnRef idx="0"/>
    <cs:fillRef idx="0"/>
    <cs:effectRef idx="0"/>
    <cs:fontRef idx="minor">
      <a:schemeClr val="dk1"/>
    </cs:fontRef>
    <cs:spPr>
      <a:ln w="9525">
        <a:solidFill>
          <a:schemeClr val="dk1">
            <a:lumMod val="35000"/>
            <a:lumOff val="65000"/>
          </a:schemeClr>
        </a:solidFill>
        <a:prstDash val="dash"/>
      </a:ln>
    </cs:spPr>
  </cs:dropLine>
  <cs:errorBar>
    <cs:lnRef idx="0"/>
    <cs:fillRef idx="0"/>
    <cs:effectRef idx="0"/>
    <cs:fontRef idx="minor">
      <a:schemeClr val="dk1"/>
    </cs:fontRef>
    <cs:spPr>
      <a:ln w="9525">
        <a:solidFill>
          <a:schemeClr val="dk1">
            <a:lumMod val="65000"/>
            <a:lumOff val="35000"/>
          </a:schemeClr>
        </a:solidFill>
        <a:round/>
      </a:ln>
    </cs:spPr>
  </cs:errorBar>
  <cs:floor>
    <cs:lnRef idx="0"/>
    <cs:fillRef idx="0"/>
    <cs:effectRef idx="0"/>
    <cs:fontRef idx="minor">
      <a:schemeClr val="dk1"/>
    </cs:fontRef>
  </cs:floor>
  <cs:gridlineMajor>
    <cs:lnRef idx="0"/>
    <cs:fillRef idx="0"/>
    <cs:effectRef idx="0"/>
    <cs:fontRef idx="minor">
      <a:schemeClr val="dk1"/>
    </cs:fontRef>
    <cs:spPr>
      <a:ln w="9525" cap="flat" cmpd="sng" algn="ctr">
        <a:gradFill>
          <a:gsLst>
            <a:gs pos="100000">
              <a:schemeClr val="dk1">
                <a:lumMod val="95000"/>
                <a:lumOff val="5000"/>
                <a:alpha val="42000"/>
              </a:schemeClr>
            </a:gs>
            <a:gs pos="0">
              <a:schemeClr val="lt1">
                <a:lumMod val="75000"/>
                <a:alpha val="36000"/>
              </a:schemeClr>
            </a:gs>
          </a:gsLst>
          <a:lin ang="5400000" scaled="0"/>
        </a:gradFill>
        <a:round/>
      </a:ln>
    </cs:spPr>
  </cs:gridlineMajor>
  <cs:gridlineMinor>
    <cs:lnRef idx="0"/>
    <cs:fillRef idx="0"/>
    <cs:effectRef idx="0"/>
    <cs:fontRef idx="minor">
      <a:schemeClr val="dk1"/>
    </cs:fontRef>
    <cs:spPr>
      <a:ln>
        <a:gradFill>
          <a:gsLst>
            <a:gs pos="100000">
              <a:schemeClr val="dk1">
                <a:lumMod val="95000"/>
                <a:lumOff val="5000"/>
                <a:alpha val="42000"/>
              </a:schemeClr>
            </a:gs>
            <a:gs pos="0">
              <a:schemeClr val="lt1">
                <a:lumMod val="75000"/>
                <a:alpha val="36000"/>
              </a:schemeClr>
            </a:gs>
          </a:gsLst>
          <a:lin ang="5400000" scaled="0"/>
        </a:gradFill>
      </a:ln>
    </cs:spPr>
  </cs:gridlineMinor>
  <cs:hiLoLine>
    <cs:lnRef idx="0"/>
    <cs:fillRef idx="0"/>
    <cs:effectRef idx="0"/>
    <cs:fontRef idx="minor">
      <a:schemeClr val="dk1"/>
    </cs:fontRef>
    <cs:spPr>
      <a:ln w="9525">
        <a:solidFill>
          <a:schemeClr val="dk1">
            <a:lumMod val="35000"/>
            <a:lumOff val="65000"/>
          </a:schemeClr>
        </a:solidFill>
        <a:prstDash val="dash"/>
      </a:ln>
    </cs:spPr>
  </cs:hiLoLine>
  <cs:leaderLine>
    <cs:lnRef idx="0"/>
    <cs:fillRef idx="0"/>
    <cs:effectRef idx="0"/>
    <cs:fontRef idx="minor">
      <a:schemeClr val="dk1"/>
    </cs:fontRef>
    <cs:spPr>
      <a:ln w="9525">
        <a:solidFill>
          <a:schemeClr val="dk1">
            <a:lumMod val="50000"/>
            <a:lumOff val="50000"/>
          </a:schemeClr>
        </a:solidFill>
      </a:ln>
    </cs:spPr>
  </cs:leaderLine>
  <cs:legend>
    <cs:lnRef idx="0"/>
    <cs:fillRef idx="0"/>
    <cs:effectRef idx="0"/>
    <cs:fontRef idx="minor">
      <a:schemeClr val="dk1">
        <a:lumMod val="75000"/>
        <a:lumOff val="25000"/>
      </a:schemeClr>
    </cs:fontRef>
    <cs:spPr>
      <a:solidFill>
        <a:schemeClr val="lt1">
          <a:lumMod val="95000"/>
          <a:alpha val="39000"/>
        </a:schemeClr>
      </a:solidFill>
    </cs:spPr>
    <cs:defRPr sz="900" kern="1200"/>
  </cs:legend>
  <cs:plotArea>
    <cs:lnRef idx="0"/>
    <cs:fillRef idx="0"/>
    <cs:effectRef idx="0"/>
    <cs:fontRef idx="minor">
      <a:schemeClr val="dk1"/>
    </cs:fontRef>
  </cs:plotArea>
  <cs:plotArea3D>
    <cs:lnRef idx="0"/>
    <cs:fillRef idx="0"/>
    <cs:effectRef idx="0"/>
    <cs:fontRef idx="minor">
      <a:schemeClr val="dk1"/>
    </cs:fontRef>
  </cs:plotArea3D>
  <cs:seriesAxis>
    <cs:lnRef idx="0"/>
    <cs:fillRef idx="0"/>
    <cs:effectRef idx="0"/>
    <cs:fontRef idx="minor">
      <a:schemeClr val="dk1">
        <a:lumMod val="75000"/>
        <a:lumOff val="25000"/>
      </a:schemeClr>
    </cs:fontRef>
    <cs:spPr>
      <a:ln w="31750" cap="flat" cmpd="sng" algn="ctr">
        <a:solidFill>
          <a:schemeClr val="dk1">
            <a:lumMod val="75000"/>
            <a:lumOff val="25000"/>
          </a:schemeClr>
        </a:solidFill>
        <a:round/>
      </a:ln>
    </cs:spPr>
    <cs:defRPr sz="900" kern="1200"/>
  </cs:seriesAxis>
  <cs:seriesLine>
    <cs:lnRef idx="0"/>
    <cs:fillRef idx="0"/>
    <cs:effectRef idx="0"/>
    <cs:fontRef idx="minor">
      <a:schemeClr val="dk1"/>
    </cs:fontRef>
    <cs:spPr>
      <a:ln w="9525">
        <a:solidFill>
          <a:schemeClr val="dk1">
            <a:lumMod val="50000"/>
            <a:lumOff val="50000"/>
          </a:schemeClr>
        </a:solidFill>
        <a:round/>
      </a:ln>
    </cs:spPr>
  </cs:seriesLine>
  <cs:title>
    <cs:lnRef idx="0"/>
    <cs:fillRef idx="0"/>
    <cs:effectRef idx="0"/>
    <cs:fontRef idx="minor">
      <a:schemeClr val="dk1">
        <a:lumMod val="75000"/>
        <a:lumOff val="25000"/>
      </a:schemeClr>
    </cs:fontRef>
    <cs:defRPr sz="1800" b="1" kern="1200" baseline="0"/>
  </cs:title>
  <cs:trendline>
    <cs:lnRef idx="0">
      <cs:styleClr val="auto"/>
    </cs:lnRef>
    <cs:fillRef idx="0"/>
    <cs:effectRef idx="0"/>
    <cs:fontRef idx="minor">
      <a:schemeClr val="dk1"/>
    </cs:fontRef>
    <cs:spPr>
      <a:ln w="19050" cap="rnd">
        <a:solidFill>
          <a:schemeClr val="phClr"/>
        </a:solidFill>
      </a:ln>
    </cs:spPr>
  </cs:trendline>
  <cs:trendlineLabel>
    <cs:lnRef idx="0"/>
    <cs:fillRef idx="0"/>
    <cs:effectRef idx="0"/>
    <cs:fontRef idx="minor">
      <a:schemeClr val="dk1">
        <a:lumMod val="75000"/>
        <a:lumOff val="25000"/>
      </a:schemeClr>
    </cs:fontRef>
    <cs:defRPr sz="900" kern="1200"/>
  </cs:trendlineLabel>
  <cs:upBar>
    <cs:lnRef idx="0"/>
    <cs:fillRef idx="0"/>
    <cs:effectRef idx="0"/>
    <cs:fontRef idx="minor">
      <a:schemeClr val="dk1"/>
    </cs:fontRef>
    <cs:spPr>
      <a:solidFill>
        <a:schemeClr val="lt1"/>
      </a:solidFill>
      <a:ln w="9525">
        <a:solidFill>
          <a:schemeClr val="dk1">
            <a:lumMod val="65000"/>
            <a:lumOff val="35000"/>
          </a:schemeClr>
        </a:solidFill>
      </a:ln>
    </cs:spPr>
  </cs:upBar>
  <cs:valueAxis>
    <cs:lnRef idx="0"/>
    <cs:fillRef idx="0"/>
    <cs:effectRef idx="0"/>
    <cs:fontRef idx="minor">
      <a:schemeClr val="dk1">
        <a:lumMod val="75000"/>
        <a:lumOff val="25000"/>
      </a:schemeClr>
    </cs:fontRef>
    <cs:spPr>
      <a:ln>
        <a:noFill/>
      </a:ln>
    </cs:spPr>
    <cs:defRPr sz="900" kern="1200"/>
  </cs:valueAxis>
  <cs:wall>
    <cs:lnRef idx="0"/>
    <cs:fillRef idx="0"/>
    <cs:effectRef idx="0"/>
    <cs:fontRef idx="minor">
      <a:schemeClr val="dk1"/>
    </cs:fontRef>
  </cs:wall>
</cs:chartStyle>
</file>

<file path=ppt/diagrams/_rels/data5.xml.rels><?xml version="1.0" encoding="UTF-8" standalone="yes"?>
<Relationships xmlns="http://schemas.openxmlformats.org/package/2006/relationships"><Relationship Id="rId3" Type="http://schemas.openxmlformats.org/officeDocument/2006/relationships/hyperlink" Target="https://www.marketingtutor.net/pestle-analysis-of-the-coffee-industry/" TargetMode="External"/><Relationship Id="rId2" Type="http://schemas.openxmlformats.org/officeDocument/2006/relationships/hyperlink" Target="https://www.edrawmind.com/article/swot-analysis-of-coffee-shop.html" TargetMode="External"/><Relationship Id="rId1" Type="http://schemas.openxmlformats.org/officeDocument/2006/relationships/hyperlink" Target="https://www.thefinanceresource.com/free_business_plans/free_gourmet_coffee_shop_business_plan.aspx" TargetMode="External"/></Relationships>
</file>

<file path=ppt/diagrams/_rels/drawing5.xml.rels><?xml version="1.0" encoding="UTF-8" standalone="yes"?>
<Relationships xmlns="http://schemas.openxmlformats.org/package/2006/relationships"><Relationship Id="rId3" Type="http://schemas.openxmlformats.org/officeDocument/2006/relationships/hyperlink" Target="https://www.marketingtutor.net/pestle-analysis-of-the-coffee-industry/" TargetMode="External"/><Relationship Id="rId2" Type="http://schemas.openxmlformats.org/officeDocument/2006/relationships/hyperlink" Target="https://www.edrawmind.com/article/swot-analysis-of-coffee-shop.html" TargetMode="External"/><Relationship Id="rId1" Type="http://schemas.openxmlformats.org/officeDocument/2006/relationships/hyperlink" Target="https://www.thefinanceresource.com/free_business_plans/free_gourmet_coffee_shop_business_plan.aspx" TargetMode="Externa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502C1EEE-7211-4D6B-B279-4AA12E9DCFF4}" type="doc">
      <dgm:prSet loTypeId="urn:microsoft.com/office/officeart/2005/8/layout/matrix2" loCatId="matrix" qsTypeId="urn:microsoft.com/office/officeart/2005/8/quickstyle/simple1" qsCatId="simple" csTypeId="urn:microsoft.com/office/officeart/2005/8/colors/accent1_2" csCatId="accent1" phldr="1"/>
      <dgm:spPr/>
      <dgm:t>
        <a:bodyPr/>
        <a:lstStyle/>
        <a:p>
          <a:endParaRPr lang="en-GB"/>
        </a:p>
      </dgm:t>
    </dgm:pt>
    <dgm:pt modelId="{3FA55B12-AB08-43E0-8988-09164B938C54}">
      <dgm:prSet phldrT="[Text]" custT="1"/>
      <dgm:spPr/>
      <dgm:t>
        <a:bodyPr/>
        <a:lstStyle/>
        <a:p>
          <a:r>
            <a:rPr lang="en-GB" sz="1800" dirty="0" err="1">
              <a:solidFill>
                <a:srgbClr val="0070C0"/>
              </a:solidFill>
            </a:rPr>
            <a:t>Strenghts</a:t>
          </a:r>
          <a:endParaRPr lang="en-GB" sz="1800" dirty="0">
            <a:solidFill>
              <a:srgbClr val="0070C0"/>
            </a:solidFill>
          </a:endParaRPr>
        </a:p>
      </dgm:t>
    </dgm:pt>
    <dgm:pt modelId="{E25218F0-01A2-49CB-A934-9DABBAC6F71A}" type="parTrans" cxnId="{EED8F6DF-83F8-4816-800A-5376A3A6BEA1}">
      <dgm:prSet/>
      <dgm:spPr/>
      <dgm:t>
        <a:bodyPr/>
        <a:lstStyle/>
        <a:p>
          <a:endParaRPr lang="en-GB"/>
        </a:p>
      </dgm:t>
    </dgm:pt>
    <dgm:pt modelId="{A0DB52D4-E5EF-4805-AC71-4F64186AF2B9}" type="sibTrans" cxnId="{EED8F6DF-83F8-4816-800A-5376A3A6BEA1}">
      <dgm:prSet/>
      <dgm:spPr/>
      <dgm:t>
        <a:bodyPr/>
        <a:lstStyle/>
        <a:p>
          <a:endParaRPr lang="en-GB"/>
        </a:p>
      </dgm:t>
    </dgm:pt>
    <dgm:pt modelId="{AF0E166F-9680-40CA-B68D-ADF4D327C131}">
      <dgm:prSet phldrT="[Text]" custT="1"/>
      <dgm:spPr/>
      <dgm:t>
        <a:bodyPr/>
        <a:lstStyle/>
        <a:p>
          <a:r>
            <a:rPr lang="en-GB" sz="1400"/>
            <a:t>High service culture</a:t>
          </a:r>
          <a:endParaRPr lang="en-GB" sz="1400" dirty="0"/>
        </a:p>
      </dgm:t>
    </dgm:pt>
    <dgm:pt modelId="{6B966DCC-C7AA-4F84-8A36-200E840EF73E}" type="parTrans" cxnId="{8AEAE8AB-9E79-4A39-ADC6-D608DB12C5FB}">
      <dgm:prSet/>
      <dgm:spPr/>
      <dgm:t>
        <a:bodyPr/>
        <a:lstStyle/>
        <a:p>
          <a:endParaRPr lang="en-GB"/>
        </a:p>
      </dgm:t>
    </dgm:pt>
    <dgm:pt modelId="{C4E39BA5-E148-4CC8-941B-8B778539B3DD}" type="sibTrans" cxnId="{8AEAE8AB-9E79-4A39-ADC6-D608DB12C5FB}">
      <dgm:prSet/>
      <dgm:spPr/>
      <dgm:t>
        <a:bodyPr/>
        <a:lstStyle/>
        <a:p>
          <a:endParaRPr lang="en-GB"/>
        </a:p>
      </dgm:t>
    </dgm:pt>
    <dgm:pt modelId="{DB435971-F4F3-4B2E-ADDB-DB66E577D6BD}">
      <dgm:prSet phldrT="[Text]"/>
      <dgm:spPr/>
      <dgm:t>
        <a:bodyPr/>
        <a:lstStyle/>
        <a:p>
          <a:r>
            <a:rPr lang="en-GB" dirty="0">
              <a:solidFill>
                <a:srgbClr val="0070C0"/>
              </a:solidFill>
            </a:rPr>
            <a:t>Weaknesses</a:t>
          </a:r>
        </a:p>
      </dgm:t>
    </dgm:pt>
    <dgm:pt modelId="{340A6247-BBDC-453C-A4C6-6A8D68A4A81E}" type="parTrans" cxnId="{AD675B5C-D811-4F19-8EF3-31CE8025FEA9}">
      <dgm:prSet/>
      <dgm:spPr/>
      <dgm:t>
        <a:bodyPr/>
        <a:lstStyle/>
        <a:p>
          <a:endParaRPr lang="en-GB"/>
        </a:p>
      </dgm:t>
    </dgm:pt>
    <dgm:pt modelId="{800DE707-CCCD-4E3C-A78C-3B6AD124BE21}" type="sibTrans" cxnId="{AD675B5C-D811-4F19-8EF3-31CE8025FEA9}">
      <dgm:prSet/>
      <dgm:spPr/>
      <dgm:t>
        <a:bodyPr/>
        <a:lstStyle/>
        <a:p>
          <a:endParaRPr lang="en-GB"/>
        </a:p>
      </dgm:t>
    </dgm:pt>
    <dgm:pt modelId="{0EC33642-23CF-4DA4-B77D-C853F33992E6}">
      <dgm:prSet phldrT="[Text]"/>
      <dgm:spPr/>
      <dgm:t>
        <a:bodyPr/>
        <a:lstStyle/>
        <a:p>
          <a:r>
            <a:rPr lang="en-GB" dirty="0"/>
            <a:t>Highly competitive</a:t>
          </a:r>
        </a:p>
      </dgm:t>
    </dgm:pt>
    <dgm:pt modelId="{BC176566-4A14-4357-A38E-A3BF72B46CB2}" type="parTrans" cxnId="{0E8F5A44-9F69-4C77-AB03-2F74E0930E8A}">
      <dgm:prSet/>
      <dgm:spPr/>
      <dgm:t>
        <a:bodyPr/>
        <a:lstStyle/>
        <a:p>
          <a:endParaRPr lang="en-GB"/>
        </a:p>
      </dgm:t>
    </dgm:pt>
    <dgm:pt modelId="{4AE94F31-0645-4EED-89F7-FC63595E8D53}" type="sibTrans" cxnId="{0E8F5A44-9F69-4C77-AB03-2F74E0930E8A}">
      <dgm:prSet/>
      <dgm:spPr/>
      <dgm:t>
        <a:bodyPr/>
        <a:lstStyle/>
        <a:p>
          <a:endParaRPr lang="en-GB"/>
        </a:p>
      </dgm:t>
    </dgm:pt>
    <dgm:pt modelId="{2BF19341-0499-4527-8F0B-7180D1B25F67}">
      <dgm:prSet phldrT="[Text]"/>
      <dgm:spPr/>
      <dgm:t>
        <a:bodyPr/>
        <a:lstStyle/>
        <a:p>
          <a:r>
            <a:rPr lang="en-GB" dirty="0">
              <a:solidFill>
                <a:srgbClr val="0070C0"/>
              </a:solidFill>
            </a:rPr>
            <a:t>Threats</a:t>
          </a:r>
        </a:p>
      </dgm:t>
    </dgm:pt>
    <dgm:pt modelId="{6D41DBC2-B0C5-41F3-8720-680253B4C9D0}" type="parTrans" cxnId="{1BC2B8DC-45D4-45FA-9D6F-3CD46BB4F5A0}">
      <dgm:prSet/>
      <dgm:spPr/>
      <dgm:t>
        <a:bodyPr/>
        <a:lstStyle/>
        <a:p>
          <a:endParaRPr lang="en-GB"/>
        </a:p>
      </dgm:t>
    </dgm:pt>
    <dgm:pt modelId="{B6446092-AC8A-429D-B4F0-4428420CC321}" type="sibTrans" cxnId="{1BC2B8DC-45D4-45FA-9D6F-3CD46BB4F5A0}">
      <dgm:prSet/>
      <dgm:spPr/>
      <dgm:t>
        <a:bodyPr/>
        <a:lstStyle/>
        <a:p>
          <a:endParaRPr lang="en-GB"/>
        </a:p>
      </dgm:t>
    </dgm:pt>
    <dgm:pt modelId="{C6661A19-1C9A-4969-850F-2D9591B7053A}">
      <dgm:prSet phldrT="[Text]"/>
      <dgm:spPr/>
      <dgm:t>
        <a:bodyPr/>
        <a:lstStyle/>
        <a:p>
          <a:r>
            <a:rPr lang="en-GB" dirty="0"/>
            <a:t>Difficulty to maintain cash flow</a:t>
          </a:r>
        </a:p>
      </dgm:t>
    </dgm:pt>
    <dgm:pt modelId="{9961748A-79AF-4F08-8A8F-F92F8980BCCC}" type="parTrans" cxnId="{DE4EFD4B-405E-4453-8313-17CD697AD2B8}">
      <dgm:prSet/>
      <dgm:spPr/>
      <dgm:t>
        <a:bodyPr/>
        <a:lstStyle/>
        <a:p>
          <a:endParaRPr lang="en-GB"/>
        </a:p>
      </dgm:t>
    </dgm:pt>
    <dgm:pt modelId="{D5BA8062-2771-4756-A6A1-0428E3E480A1}" type="sibTrans" cxnId="{DE4EFD4B-405E-4453-8313-17CD697AD2B8}">
      <dgm:prSet/>
      <dgm:spPr/>
      <dgm:t>
        <a:bodyPr/>
        <a:lstStyle/>
        <a:p>
          <a:endParaRPr lang="en-GB"/>
        </a:p>
      </dgm:t>
    </dgm:pt>
    <dgm:pt modelId="{0C2C27C3-61F8-452D-86EE-017319487617}">
      <dgm:prSet phldrT="[Text]"/>
      <dgm:spPr/>
      <dgm:t>
        <a:bodyPr/>
        <a:lstStyle/>
        <a:p>
          <a:r>
            <a:rPr lang="en-GB" dirty="0">
              <a:solidFill>
                <a:srgbClr val="0070C0"/>
              </a:solidFill>
            </a:rPr>
            <a:t>Opportunities</a:t>
          </a:r>
        </a:p>
      </dgm:t>
    </dgm:pt>
    <dgm:pt modelId="{9F181CAE-5FDB-4EFB-B50A-59F87BCDCC91}" type="parTrans" cxnId="{40810125-B527-490F-BFD7-CF76FEA18AF7}">
      <dgm:prSet/>
      <dgm:spPr/>
      <dgm:t>
        <a:bodyPr/>
        <a:lstStyle/>
        <a:p>
          <a:endParaRPr lang="en-GB"/>
        </a:p>
      </dgm:t>
    </dgm:pt>
    <dgm:pt modelId="{1F0617F9-D744-448E-A7C7-499D9EB4B8D6}" type="sibTrans" cxnId="{40810125-B527-490F-BFD7-CF76FEA18AF7}">
      <dgm:prSet/>
      <dgm:spPr/>
      <dgm:t>
        <a:bodyPr/>
        <a:lstStyle/>
        <a:p>
          <a:endParaRPr lang="en-GB"/>
        </a:p>
      </dgm:t>
    </dgm:pt>
    <dgm:pt modelId="{6B362F30-AAFA-4CCC-8AF6-445B02241C74}">
      <dgm:prSet phldrT="[Text]"/>
      <dgm:spPr/>
      <dgm:t>
        <a:bodyPr/>
        <a:lstStyle/>
        <a:p>
          <a:r>
            <a:rPr lang="en-GB" dirty="0"/>
            <a:t>Rewards and brand loyalty</a:t>
          </a:r>
        </a:p>
      </dgm:t>
    </dgm:pt>
    <dgm:pt modelId="{FA61C90D-2493-4EC7-A9FE-DB6710DD74BA}" type="parTrans" cxnId="{D0DDBB0B-86E2-436E-A54F-038801CBFF72}">
      <dgm:prSet/>
      <dgm:spPr/>
      <dgm:t>
        <a:bodyPr/>
        <a:lstStyle/>
        <a:p>
          <a:endParaRPr lang="en-GB"/>
        </a:p>
      </dgm:t>
    </dgm:pt>
    <dgm:pt modelId="{37DADF5C-7117-4000-8540-9D648DA194A8}" type="sibTrans" cxnId="{D0DDBB0B-86E2-436E-A54F-038801CBFF72}">
      <dgm:prSet/>
      <dgm:spPr/>
      <dgm:t>
        <a:bodyPr/>
        <a:lstStyle/>
        <a:p>
          <a:endParaRPr lang="en-GB"/>
        </a:p>
      </dgm:t>
    </dgm:pt>
    <dgm:pt modelId="{75E86229-7D4E-49D7-BA78-668E116A35DC}">
      <dgm:prSet phldrT="[Text]" custT="1"/>
      <dgm:spPr/>
      <dgm:t>
        <a:bodyPr/>
        <a:lstStyle/>
        <a:p>
          <a:r>
            <a:rPr lang="en-GB" sz="1400"/>
            <a:t>Continues sales</a:t>
          </a:r>
          <a:endParaRPr lang="en-GB" sz="1400" dirty="0"/>
        </a:p>
      </dgm:t>
    </dgm:pt>
    <dgm:pt modelId="{FCE02DEF-74DD-422C-8D8E-92A815C9EBFB}" type="parTrans" cxnId="{22CEF394-B150-4E86-9F83-AC05B2264035}">
      <dgm:prSet/>
      <dgm:spPr/>
      <dgm:t>
        <a:bodyPr/>
        <a:lstStyle/>
        <a:p>
          <a:endParaRPr lang="en-GB"/>
        </a:p>
      </dgm:t>
    </dgm:pt>
    <dgm:pt modelId="{DF1E758A-6742-4D58-A5A6-5F07F5FA6F37}" type="sibTrans" cxnId="{22CEF394-B150-4E86-9F83-AC05B2264035}">
      <dgm:prSet/>
      <dgm:spPr/>
      <dgm:t>
        <a:bodyPr/>
        <a:lstStyle/>
        <a:p>
          <a:endParaRPr lang="en-GB"/>
        </a:p>
      </dgm:t>
    </dgm:pt>
    <dgm:pt modelId="{ABD7BB40-90EE-411C-AFA0-E0970EDD165D}">
      <dgm:prSet phldrT="[Text]"/>
      <dgm:spPr/>
      <dgm:t>
        <a:bodyPr/>
        <a:lstStyle/>
        <a:p>
          <a:endParaRPr lang="en-GB" sz="700" dirty="0"/>
        </a:p>
      </dgm:t>
    </dgm:pt>
    <dgm:pt modelId="{4ACCC026-9D7C-4131-8D65-B1EF2A96A47F}" type="parTrans" cxnId="{5232A503-D63C-4698-88D4-B70D663C2983}">
      <dgm:prSet/>
      <dgm:spPr/>
      <dgm:t>
        <a:bodyPr/>
        <a:lstStyle/>
        <a:p>
          <a:endParaRPr lang="en-GB"/>
        </a:p>
      </dgm:t>
    </dgm:pt>
    <dgm:pt modelId="{CA09D71C-750B-432D-AD04-8C5DD870DDA4}" type="sibTrans" cxnId="{5232A503-D63C-4698-88D4-B70D663C2983}">
      <dgm:prSet/>
      <dgm:spPr/>
      <dgm:t>
        <a:bodyPr/>
        <a:lstStyle/>
        <a:p>
          <a:endParaRPr lang="en-GB"/>
        </a:p>
      </dgm:t>
    </dgm:pt>
    <dgm:pt modelId="{ACA14100-C988-4A6F-B684-B06E8B86D31C}">
      <dgm:prSet phldrT="[Text]"/>
      <dgm:spPr/>
      <dgm:t>
        <a:bodyPr/>
        <a:lstStyle/>
        <a:p>
          <a:endParaRPr lang="en-GB" sz="700" dirty="0"/>
        </a:p>
      </dgm:t>
    </dgm:pt>
    <dgm:pt modelId="{0A4465BC-DC52-4807-BD51-D204BA30D1BC}" type="parTrans" cxnId="{6646E6C1-91FD-418D-938C-18554B8DFE59}">
      <dgm:prSet/>
      <dgm:spPr/>
      <dgm:t>
        <a:bodyPr/>
        <a:lstStyle/>
        <a:p>
          <a:endParaRPr lang="en-GB"/>
        </a:p>
      </dgm:t>
    </dgm:pt>
    <dgm:pt modelId="{C882951B-AB9B-4DF7-BE5D-BCB7E044EC08}" type="sibTrans" cxnId="{6646E6C1-91FD-418D-938C-18554B8DFE59}">
      <dgm:prSet/>
      <dgm:spPr/>
      <dgm:t>
        <a:bodyPr/>
        <a:lstStyle/>
        <a:p>
          <a:endParaRPr lang="en-GB"/>
        </a:p>
      </dgm:t>
    </dgm:pt>
    <dgm:pt modelId="{7913D969-8C78-4DDE-88AE-40626A40BF39}">
      <dgm:prSet phldrT="[Text]" custT="1"/>
      <dgm:spPr/>
      <dgm:t>
        <a:bodyPr/>
        <a:lstStyle/>
        <a:p>
          <a:r>
            <a:rPr lang="en-GB" sz="1400"/>
            <a:t>Original products</a:t>
          </a:r>
          <a:endParaRPr lang="en-GB" sz="1400" dirty="0"/>
        </a:p>
      </dgm:t>
    </dgm:pt>
    <dgm:pt modelId="{384C3375-7ABE-4E7C-A0EB-184947254165}" type="parTrans" cxnId="{C62614BD-5719-456B-A06C-498A980B48F2}">
      <dgm:prSet/>
      <dgm:spPr/>
      <dgm:t>
        <a:bodyPr/>
        <a:lstStyle/>
        <a:p>
          <a:endParaRPr lang="en-GB"/>
        </a:p>
      </dgm:t>
    </dgm:pt>
    <dgm:pt modelId="{33D1C76B-8F01-48F7-B4AD-EE807328B8A3}" type="sibTrans" cxnId="{C62614BD-5719-456B-A06C-498A980B48F2}">
      <dgm:prSet/>
      <dgm:spPr/>
      <dgm:t>
        <a:bodyPr/>
        <a:lstStyle/>
        <a:p>
          <a:endParaRPr lang="en-GB"/>
        </a:p>
      </dgm:t>
    </dgm:pt>
    <dgm:pt modelId="{5E7DB3FB-AB00-41E7-BFA7-2C3BF9394058}">
      <dgm:prSet phldrT="[Text]" custT="1"/>
      <dgm:spPr/>
      <dgm:t>
        <a:bodyPr/>
        <a:lstStyle/>
        <a:p>
          <a:r>
            <a:rPr lang="en-GB" sz="1400"/>
            <a:t>Healthy products</a:t>
          </a:r>
          <a:endParaRPr lang="en-GB" sz="1400" dirty="0"/>
        </a:p>
      </dgm:t>
    </dgm:pt>
    <dgm:pt modelId="{B62E1236-400A-45E4-8226-144962DA5D13}" type="parTrans" cxnId="{A0FBCB1A-D395-408B-8AEF-123F8DB99CDC}">
      <dgm:prSet/>
      <dgm:spPr/>
      <dgm:t>
        <a:bodyPr/>
        <a:lstStyle/>
        <a:p>
          <a:endParaRPr lang="en-GB"/>
        </a:p>
      </dgm:t>
    </dgm:pt>
    <dgm:pt modelId="{54EC6111-68D9-496A-B62C-E3D5AC85D453}" type="sibTrans" cxnId="{A0FBCB1A-D395-408B-8AEF-123F8DB99CDC}">
      <dgm:prSet/>
      <dgm:spPr/>
      <dgm:t>
        <a:bodyPr/>
        <a:lstStyle/>
        <a:p>
          <a:endParaRPr lang="en-GB"/>
        </a:p>
      </dgm:t>
    </dgm:pt>
    <dgm:pt modelId="{977139B3-096D-4DF4-889B-C0E285937867}">
      <dgm:prSet phldrT="[Text]" custT="1"/>
      <dgm:spPr/>
      <dgm:t>
        <a:bodyPr/>
        <a:lstStyle/>
        <a:p>
          <a:endParaRPr lang="en-GB" sz="1400" dirty="0"/>
        </a:p>
      </dgm:t>
    </dgm:pt>
    <dgm:pt modelId="{934C6526-4FAD-4CD0-8B60-793D4EAB5557}" type="parTrans" cxnId="{DAB010CB-4C8E-4E41-A447-3FE4A3914752}">
      <dgm:prSet/>
      <dgm:spPr/>
      <dgm:t>
        <a:bodyPr/>
        <a:lstStyle/>
        <a:p>
          <a:endParaRPr lang="en-GB"/>
        </a:p>
      </dgm:t>
    </dgm:pt>
    <dgm:pt modelId="{E8E1236E-3AB0-4E37-A715-A0DFC513B01F}" type="sibTrans" cxnId="{DAB010CB-4C8E-4E41-A447-3FE4A3914752}">
      <dgm:prSet/>
      <dgm:spPr/>
      <dgm:t>
        <a:bodyPr/>
        <a:lstStyle/>
        <a:p>
          <a:endParaRPr lang="en-GB"/>
        </a:p>
      </dgm:t>
    </dgm:pt>
    <dgm:pt modelId="{EB093BCE-0F19-48EA-88A2-608C988DB444}">
      <dgm:prSet phldrT="[Text]" custT="1"/>
      <dgm:spPr/>
      <dgm:t>
        <a:bodyPr/>
        <a:lstStyle/>
        <a:p>
          <a:r>
            <a:rPr lang="en-GB" sz="1400"/>
            <a:t>Good prices</a:t>
          </a:r>
          <a:endParaRPr lang="en-GB" sz="1400" dirty="0"/>
        </a:p>
      </dgm:t>
    </dgm:pt>
    <dgm:pt modelId="{AFF049CF-E03D-48B7-A346-FB29443171F4}" type="parTrans" cxnId="{5629965E-91B5-4D08-B8FF-344F402E793E}">
      <dgm:prSet/>
      <dgm:spPr/>
      <dgm:t>
        <a:bodyPr/>
        <a:lstStyle/>
        <a:p>
          <a:endParaRPr lang="en-GB"/>
        </a:p>
      </dgm:t>
    </dgm:pt>
    <dgm:pt modelId="{C686B491-D998-4FFE-9EAC-086BDA4E6146}" type="sibTrans" cxnId="{5629965E-91B5-4D08-B8FF-344F402E793E}">
      <dgm:prSet/>
      <dgm:spPr/>
      <dgm:t>
        <a:bodyPr/>
        <a:lstStyle/>
        <a:p>
          <a:endParaRPr lang="en-GB"/>
        </a:p>
      </dgm:t>
    </dgm:pt>
    <dgm:pt modelId="{9BEF2B7A-FCCA-41B2-A0F6-E52A688ED0B3}">
      <dgm:prSet phldrT="[Text]"/>
      <dgm:spPr/>
      <dgm:t>
        <a:bodyPr/>
        <a:lstStyle/>
        <a:p>
          <a:r>
            <a:rPr lang="en-GB" dirty="0"/>
            <a:t>Cost disadvantage</a:t>
          </a:r>
        </a:p>
      </dgm:t>
    </dgm:pt>
    <dgm:pt modelId="{4CFEE634-1860-42B1-874D-994D745B312E}" type="parTrans" cxnId="{C4F0BC8B-6B5B-4163-A260-34A261000A22}">
      <dgm:prSet/>
      <dgm:spPr/>
      <dgm:t>
        <a:bodyPr/>
        <a:lstStyle/>
        <a:p>
          <a:endParaRPr lang="en-GB"/>
        </a:p>
      </dgm:t>
    </dgm:pt>
    <dgm:pt modelId="{88CE1C5A-DA17-4067-A4FC-6E8ED31F7C68}" type="sibTrans" cxnId="{C4F0BC8B-6B5B-4163-A260-34A261000A22}">
      <dgm:prSet/>
      <dgm:spPr/>
      <dgm:t>
        <a:bodyPr/>
        <a:lstStyle/>
        <a:p>
          <a:endParaRPr lang="en-GB"/>
        </a:p>
      </dgm:t>
    </dgm:pt>
    <dgm:pt modelId="{85415AB7-DBB3-4408-9DF6-4111217ACBF2}">
      <dgm:prSet phldrT="[Text]"/>
      <dgm:spPr/>
      <dgm:t>
        <a:bodyPr/>
        <a:lstStyle/>
        <a:p>
          <a:r>
            <a:rPr lang="en-GB" dirty="0"/>
            <a:t>Hard to make a name</a:t>
          </a:r>
        </a:p>
      </dgm:t>
    </dgm:pt>
    <dgm:pt modelId="{8CD9C949-8A30-4429-A934-B590E6D3F653}" type="parTrans" cxnId="{1D71EABC-7CDF-42C7-90EC-AEB0E8EE1312}">
      <dgm:prSet/>
      <dgm:spPr/>
      <dgm:t>
        <a:bodyPr/>
        <a:lstStyle/>
        <a:p>
          <a:endParaRPr lang="en-GB"/>
        </a:p>
      </dgm:t>
    </dgm:pt>
    <dgm:pt modelId="{0F07A592-9812-4F4C-A7A8-571A1C6009EB}" type="sibTrans" cxnId="{1D71EABC-7CDF-42C7-90EC-AEB0E8EE1312}">
      <dgm:prSet/>
      <dgm:spPr/>
      <dgm:t>
        <a:bodyPr/>
        <a:lstStyle/>
        <a:p>
          <a:endParaRPr lang="en-GB"/>
        </a:p>
      </dgm:t>
    </dgm:pt>
    <dgm:pt modelId="{36ED94D8-9C39-4C0C-B5EE-CC9ACACAD857}">
      <dgm:prSet phldrT="[Text]"/>
      <dgm:spPr/>
      <dgm:t>
        <a:bodyPr/>
        <a:lstStyle/>
        <a:p>
          <a:endParaRPr lang="en-GB" dirty="0"/>
        </a:p>
      </dgm:t>
    </dgm:pt>
    <dgm:pt modelId="{C507A5E3-989A-4456-A754-6118ED3F5374}" type="parTrans" cxnId="{A484F6D2-D777-4094-8044-DF79686F14F7}">
      <dgm:prSet/>
      <dgm:spPr/>
      <dgm:t>
        <a:bodyPr/>
        <a:lstStyle/>
        <a:p>
          <a:endParaRPr lang="en-GB"/>
        </a:p>
      </dgm:t>
    </dgm:pt>
    <dgm:pt modelId="{A5AD641C-C45D-4009-809A-25480101474A}" type="sibTrans" cxnId="{A484F6D2-D777-4094-8044-DF79686F14F7}">
      <dgm:prSet/>
      <dgm:spPr/>
      <dgm:t>
        <a:bodyPr/>
        <a:lstStyle/>
        <a:p>
          <a:endParaRPr lang="en-GB"/>
        </a:p>
      </dgm:t>
    </dgm:pt>
    <dgm:pt modelId="{11CC1993-A9B7-4728-BA35-0A1BB96B53DF}">
      <dgm:prSet phldrT="[Text]" custT="1"/>
      <dgm:spPr/>
      <dgm:t>
        <a:bodyPr/>
        <a:lstStyle/>
        <a:p>
          <a:r>
            <a:rPr lang="en-GB" sz="1400"/>
            <a:t>New technique and innovation</a:t>
          </a:r>
          <a:endParaRPr lang="en-GB" sz="1400" dirty="0"/>
        </a:p>
      </dgm:t>
    </dgm:pt>
    <dgm:pt modelId="{0287597D-4B04-4D7A-B625-26F13DF1F2C4}" type="parTrans" cxnId="{8520B717-AEFB-4E3A-8179-DCE0DD85C847}">
      <dgm:prSet/>
      <dgm:spPr/>
      <dgm:t>
        <a:bodyPr/>
        <a:lstStyle/>
        <a:p>
          <a:endParaRPr lang="en-GB"/>
        </a:p>
      </dgm:t>
    </dgm:pt>
    <dgm:pt modelId="{569D737E-D77A-4091-BD15-281CCA32FD30}" type="sibTrans" cxnId="{8520B717-AEFB-4E3A-8179-DCE0DD85C847}">
      <dgm:prSet/>
      <dgm:spPr/>
      <dgm:t>
        <a:bodyPr/>
        <a:lstStyle/>
        <a:p>
          <a:endParaRPr lang="en-GB"/>
        </a:p>
      </dgm:t>
    </dgm:pt>
    <dgm:pt modelId="{3D2DEEAC-6D56-4E87-8428-1EC9B5B064FB}">
      <dgm:prSet phldrT="[Text]"/>
      <dgm:spPr/>
      <dgm:t>
        <a:bodyPr/>
        <a:lstStyle/>
        <a:p>
          <a:r>
            <a:rPr lang="en-GB" dirty="0"/>
            <a:t>Limited market data</a:t>
          </a:r>
        </a:p>
      </dgm:t>
    </dgm:pt>
    <dgm:pt modelId="{17D3696C-850C-44DB-9D19-705704E6D581}" type="parTrans" cxnId="{2D501DD3-9329-4054-ACBB-2921FE6085D3}">
      <dgm:prSet/>
      <dgm:spPr/>
      <dgm:t>
        <a:bodyPr/>
        <a:lstStyle/>
        <a:p>
          <a:endParaRPr lang="en-GB"/>
        </a:p>
      </dgm:t>
    </dgm:pt>
    <dgm:pt modelId="{FBAF960F-3C1A-4802-90AB-29080CB58ECE}" type="sibTrans" cxnId="{2D501DD3-9329-4054-ACBB-2921FE6085D3}">
      <dgm:prSet/>
      <dgm:spPr/>
      <dgm:t>
        <a:bodyPr/>
        <a:lstStyle/>
        <a:p>
          <a:endParaRPr lang="en-GB"/>
        </a:p>
      </dgm:t>
    </dgm:pt>
    <dgm:pt modelId="{39423B94-B650-4E14-A5DD-89516C1A9A74}">
      <dgm:prSet phldrT="[Text]"/>
      <dgm:spPr/>
      <dgm:t>
        <a:bodyPr/>
        <a:lstStyle/>
        <a:p>
          <a:r>
            <a:rPr lang="en-GB" dirty="0"/>
            <a:t>Product line extension</a:t>
          </a:r>
        </a:p>
      </dgm:t>
    </dgm:pt>
    <dgm:pt modelId="{9EC8F4CA-62E4-4E98-A8DE-190B396A0581}" type="parTrans" cxnId="{55CA182E-B1D7-4112-A7A2-575D442D10D5}">
      <dgm:prSet/>
      <dgm:spPr/>
      <dgm:t>
        <a:bodyPr/>
        <a:lstStyle/>
        <a:p>
          <a:endParaRPr lang="en-GB"/>
        </a:p>
      </dgm:t>
    </dgm:pt>
    <dgm:pt modelId="{B59545AC-8555-4AF3-ABF9-C6C7DAA847DB}" type="sibTrans" cxnId="{55CA182E-B1D7-4112-A7A2-575D442D10D5}">
      <dgm:prSet/>
      <dgm:spPr/>
      <dgm:t>
        <a:bodyPr/>
        <a:lstStyle/>
        <a:p>
          <a:endParaRPr lang="en-GB"/>
        </a:p>
      </dgm:t>
    </dgm:pt>
    <dgm:pt modelId="{756C5E4C-44F9-412F-A221-0D71017BA1DE}">
      <dgm:prSet phldrT="[Text]"/>
      <dgm:spPr/>
      <dgm:t>
        <a:bodyPr/>
        <a:lstStyle/>
        <a:p>
          <a:endParaRPr lang="en-GB" dirty="0"/>
        </a:p>
      </dgm:t>
    </dgm:pt>
    <dgm:pt modelId="{23FD63EE-6BC4-4681-BF4D-81FB0E2F6689}" type="parTrans" cxnId="{EF27FC93-D0D5-4F0E-9E69-2917FE8D5830}">
      <dgm:prSet/>
      <dgm:spPr/>
      <dgm:t>
        <a:bodyPr/>
        <a:lstStyle/>
        <a:p>
          <a:endParaRPr lang="en-GB"/>
        </a:p>
      </dgm:t>
    </dgm:pt>
    <dgm:pt modelId="{710C0C25-76E0-4854-9DF2-6199C050DB13}" type="sibTrans" cxnId="{EF27FC93-D0D5-4F0E-9E69-2917FE8D5830}">
      <dgm:prSet/>
      <dgm:spPr/>
      <dgm:t>
        <a:bodyPr/>
        <a:lstStyle/>
        <a:p>
          <a:endParaRPr lang="en-GB"/>
        </a:p>
      </dgm:t>
    </dgm:pt>
    <dgm:pt modelId="{9B6E089F-5E87-4AE7-B05B-6C0457ECF062}">
      <dgm:prSet phldrT="[Text]"/>
      <dgm:spPr/>
      <dgm:t>
        <a:bodyPr/>
        <a:lstStyle/>
        <a:p>
          <a:r>
            <a:rPr lang="en-GB" dirty="0"/>
            <a:t>Mobile application</a:t>
          </a:r>
        </a:p>
      </dgm:t>
    </dgm:pt>
    <dgm:pt modelId="{F1FE7372-48C5-4226-8268-E0BF1E6A42D2}" type="parTrans" cxnId="{5E7B149D-D6B2-4B89-A949-296FC4148C86}">
      <dgm:prSet/>
      <dgm:spPr/>
      <dgm:t>
        <a:bodyPr/>
        <a:lstStyle/>
        <a:p>
          <a:endParaRPr lang="en-GB"/>
        </a:p>
      </dgm:t>
    </dgm:pt>
    <dgm:pt modelId="{A6503F9B-E682-44D6-8034-DC3560C1197F}" type="sibTrans" cxnId="{5E7B149D-D6B2-4B89-A949-296FC4148C86}">
      <dgm:prSet/>
      <dgm:spPr/>
      <dgm:t>
        <a:bodyPr/>
        <a:lstStyle/>
        <a:p>
          <a:endParaRPr lang="en-GB"/>
        </a:p>
      </dgm:t>
    </dgm:pt>
    <dgm:pt modelId="{B155B1A4-E0AB-4EBE-B663-505EB5A7E447}">
      <dgm:prSet phldrT="[Text]"/>
      <dgm:spPr/>
      <dgm:t>
        <a:bodyPr/>
        <a:lstStyle/>
        <a:p>
          <a:r>
            <a:rPr lang="en-GB" dirty="0"/>
            <a:t>Home delivery</a:t>
          </a:r>
        </a:p>
      </dgm:t>
    </dgm:pt>
    <dgm:pt modelId="{60FB6308-EE34-4409-9084-B43C386077A5}" type="parTrans" cxnId="{A346B327-F664-4631-BEF1-3C0D934E19B9}">
      <dgm:prSet/>
      <dgm:spPr/>
      <dgm:t>
        <a:bodyPr/>
        <a:lstStyle/>
        <a:p>
          <a:endParaRPr lang="en-GB"/>
        </a:p>
      </dgm:t>
    </dgm:pt>
    <dgm:pt modelId="{1D2FD384-F1C1-4536-9229-989ECCD08193}" type="sibTrans" cxnId="{A346B327-F664-4631-BEF1-3C0D934E19B9}">
      <dgm:prSet/>
      <dgm:spPr/>
      <dgm:t>
        <a:bodyPr/>
        <a:lstStyle/>
        <a:p>
          <a:endParaRPr lang="en-GB"/>
        </a:p>
      </dgm:t>
    </dgm:pt>
    <dgm:pt modelId="{FA0E0075-54C0-41EA-954D-C273AFE386CD}">
      <dgm:prSet phldrT="[Text]"/>
      <dgm:spPr/>
      <dgm:t>
        <a:bodyPr/>
        <a:lstStyle/>
        <a:p>
          <a:r>
            <a:rPr lang="en-GB" dirty="0"/>
            <a:t>Costly supplier</a:t>
          </a:r>
        </a:p>
      </dgm:t>
    </dgm:pt>
    <dgm:pt modelId="{65A7F4C3-2460-40F9-836E-BBAB0E4D47B8}" type="parTrans" cxnId="{65892F8C-1219-4D14-B386-7F96D630EFFC}">
      <dgm:prSet/>
      <dgm:spPr/>
      <dgm:t>
        <a:bodyPr/>
        <a:lstStyle/>
        <a:p>
          <a:endParaRPr lang="en-GB"/>
        </a:p>
      </dgm:t>
    </dgm:pt>
    <dgm:pt modelId="{A43890B7-A1AB-43C1-ACA9-2377788884C7}" type="sibTrans" cxnId="{65892F8C-1219-4D14-B386-7F96D630EFFC}">
      <dgm:prSet/>
      <dgm:spPr/>
      <dgm:t>
        <a:bodyPr/>
        <a:lstStyle/>
        <a:p>
          <a:endParaRPr lang="en-GB"/>
        </a:p>
      </dgm:t>
    </dgm:pt>
    <dgm:pt modelId="{DDD2DB1C-939B-4263-909E-EF8A618184D2}">
      <dgm:prSet phldrT="[Text]"/>
      <dgm:spPr/>
      <dgm:t>
        <a:bodyPr/>
        <a:lstStyle/>
        <a:p>
          <a:r>
            <a:rPr lang="en-GB" dirty="0"/>
            <a:t>The low price of competitors</a:t>
          </a:r>
        </a:p>
      </dgm:t>
    </dgm:pt>
    <dgm:pt modelId="{4DEC31A0-06CA-430E-B02B-5F0118CEA174}" type="parTrans" cxnId="{7B97D2DF-7D32-490A-9179-477645DCA973}">
      <dgm:prSet/>
      <dgm:spPr/>
      <dgm:t>
        <a:bodyPr/>
        <a:lstStyle/>
        <a:p>
          <a:endParaRPr lang="en-GB"/>
        </a:p>
      </dgm:t>
    </dgm:pt>
    <dgm:pt modelId="{B4F4A7BC-AC6C-4C3F-A013-48E936C9ED8D}" type="sibTrans" cxnId="{7B97D2DF-7D32-490A-9179-477645DCA973}">
      <dgm:prSet/>
      <dgm:spPr/>
      <dgm:t>
        <a:bodyPr/>
        <a:lstStyle/>
        <a:p>
          <a:endParaRPr lang="en-GB"/>
        </a:p>
      </dgm:t>
    </dgm:pt>
    <dgm:pt modelId="{32D15EAE-5163-4F61-B4A7-3DC69A5329C7}">
      <dgm:prSet phldrT="[Text]"/>
      <dgm:spPr/>
      <dgm:t>
        <a:bodyPr/>
        <a:lstStyle/>
        <a:p>
          <a:r>
            <a:rPr lang="en-GB" dirty="0"/>
            <a:t>Consumer preferences</a:t>
          </a:r>
        </a:p>
      </dgm:t>
    </dgm:pt>
    <dgm:pt modelId="{6CDA0C87-FECA-4C39-8831-5D1BB65A2935}" type="parTrans" cxnId="{2E095691-8AB4-4AD7-9D31-2196BE0D8057}">
      <dgm:prSet/>
      <dgm:spPr/>
      <dgm:t>
        <a:bodyPr/>
        <a:lstStyle/>
        <a:p>
          <a:endParaRPr lang="en-GB"/>
        </a:p>
      </dgm:t>
    </dgm:pt>
    <dgm:pt modelId="{CC6F7206-579E-47F4-BC59-87606FE3C69B}" type="sibTrans" cxnId="{2E095691-8AB4-4AD7-9D31-2196BE0D8057}">
      <dgm:prSet/>
      <dgm:spPr/>
      <dgm:t>
        <a:bodyPr/>
        <a:lstStyle/>
        <a:p>
          <a:endParaRPr lang="en-GB"/>
        </a:p>
      </dgm:t>
    </dgm:pt>
    <dgm:pt modelId="{EF2F2E1A-3CB6-452A-BD31-4EB7FD6B41B0}" type="pres">
      <dgm:prSet presAssocID="{502C1EEE-7211-4D6B-B279-4AA12E9DCFF4}" presName="matrix" presStyleCnt="0">
        <dgm:presLayoutVars>
          <dgm:chMax val="1"/>
          <dgm:dir/>
          <dgm:resizeHandles val="exact"/>
        </dgm:presLayoutVars>
      </dgm:prSet>
      <dgm:spPr/>
    </dgm:pt>
    <dgm:pt modelId="{C99CD05F-9624-48E0-9553-F01765CF02B5}" type="pres">
      <dgm:prSet presAssocID="{502C1EEE-7211-4D6B-B279-4AA12E9DCFF4}" presName="axisShape" presStyleLbl="bgShp" presStyleIdx="0" presStyleCnt="1"/>
      <dgm:spPr/>
    </dgm:pt>
    <dgm:pt modelId="{2F081B27-0D4F-4ADD-8535-9EAC7755FEB0}" type="pres">
      <dgm:prSet presAssocID="{502C1EEE-7211-4D6B-B279-4AA12E9DCFF4}" presName="rect1" presStyleLbl="node1" presStyleIdx="0" presStyleCnt="4">
        <dgm:presLayoutVars>
          <dgm:chMax val="0"/>
          <dgm:chPref val="0"/>
          <dgm:bulletEnabled val="1"/>
        </dgm:presLayoutVars>
      </dgm:prSet>
      <dgm:spPr/>
    </dgm:pt>
    <dgm:pt modelId="{E1887DDA-BA48-43F3-BEEA-53A64BD55B6C}" type="pres">
      <dgm:prSet presAssocID="{502C1EEE-7211-4D6B-B279-4AA12E9DCFF4}" presName="rect2" presStyleLbl="node1" presStyleIdx="1" presStyleCnt="4">
        <dgm:presLayoutVars>
          <dgm:chMax val="0"/>
          <dgm:chPref val="0"/>
          <dgm:bulletEnabled val="1"/>
        </dgm:presLayoutVars>
      </dgm:prSet>
      <dgm:spPr/>
    </dgm:pt>
    <dgm:pt modelId="{CAAFF7DF-BF76-4FB7-A316-1A69236D7D21}" type="pres">
      <dgm:prSet presAssocID="{502C1EEE-7211-4D6B-B279-4AA12E9DCFF4}" presName="rect3" presStyleLbl="node1" presStyleIdx="2" presStyleCnt="4">
        <dgm:presLayoutVars>
          <dgm:chMax val="0"/>
          <dgm:chPref val="0"/>
          <dgm:bulletEnabled val="1"/>
        </dgm:presLayoutVars>
      </dgm:prSet>
      <dgm:spPr/>
    </dgm:pt>
    <dgm:pt modelId="{068823E6-4199-4248-8A84-70D0A2C02A55}" type="pres">
      <dgm:prSet presAssocID="{502C1EEE-7211-4D6B-B279-4AA12E9DCFF4}" presName="rect4" presStyleLbl="node1" presStyleIdx="3" presStyleCnt="4">
        <dgm:presLayoutVars>
          <dgm:chMax val="0"/>
          <dgm:chPref val="0"/>
          <dgm:bulletEnabled val="1"/>
        </dgm:presLayoutVars>
      </dgm:prSet>
      <dgm:spPr/>
    </dgm:pt>
  </dgm:ptLst>
  <dgm:cxnLst>
    <dgm:cxn modelId="{5232A503-D63C-4698-88D4-B70D663C2983}" srcId="{3FA55B12-AB08-43E0-8988-09164B938C54}" destId="{ABD7BB40-90EE-411C-AFA0-E0970EDD165D}" srcOrd="8" destOrd="0" parTransId="{4ACCC026-9D7C-4131-8D65-B1EF2A96A47F}" sibTransId="{CA09D71C-750B-432D-AD04-8C5DD870DDA4}"/>
    <dgm:cxn modelId="{6C5B9D06-4B4C-4876-A046-1B2D35CB7204}" type="presOf" srcId="{B155B1A4-E0AB-4EBE-B663-505EB5A7E447}" destId="{068823E6-4199-4248-8A84-70D0A2C02A55}" srcOrd="0" destOrd="4" presId="urn:microsoft.com/office/officeart/2005/8/layout/matrix2"/>
    <dgm:cxn modelId="{3D832F07-2260-4A28-807E-45C0897FEBBA}" type="presOf" srcId="{39423B94-B650-4E14-A5DD-89516C1A9A74}" destId="{068823E6-4199-4248-8A84-70D0A2C02A55}" srcOrd="0" destOrd="2" presId="urn:microsoft.com/office/officeart/2005/8/layout/matrix2"/>
    <dgm:cxn modelId="{A36BFD07-678E-49BA-B31A-7A2491DCF0D8}" type="presOf" srcId="{11CC1993-A9B7-4728-BA35-0A1BB96B53DF}" destId="{2F081B27-0D4F-4ADD-8535-9EAC7755FEB0}" srcOrd="0" destOrd="3" presId="urn:microsoft.com/office/officeart/2005/8/layout/matrix2"/>
    <dgm:cxn modelId="{D0DDBB0B-86E2-436E-A54F-038801CBFF72}" srcId="{0C2C27C3-61F8-452D-86EE-017319487617}" destId="{6B362F30-AAFA-4CCC-8AF6-445B02241C74}" srcOrd="0" destOrd="0" parTransId="{FA61C90D-2493-4EC7-A9FE-DB6710DD74BA}" sibTransId="{37DADF5C-7117-4000-8540-9D648DA194A8}"/>
    <dgm:cxn modelId="{679EB80D-C21B-44CC-969F-7002280B39BF}" type="presOf" srcId="{9BEF2B7A-FCCA-41B2-A0F6-E52A688ED0B3}" destId="{E1887DDA-BA48-43F3-BEEA-53A64BD55B6C}" srcOrd="0" destOrd="2" presId="urn:microsoft.com/office/officeart/2005/8/layout/matrix2"/>
    <dgm:cxn modelId="{DA894E10-D9B3-4BC5-8291-D5C58F9E951A}" type="presOf" srcId="{C6661A19-1C9A-4969-850F-2D9591B7053A}" destId="{CAAFF7DF-BF76-4FB7-A316-1A69236D7D21}" srcOrd="0" destOrd="1" presId="urn:microsoft.com/office/officeart/2005/8/layout/matrix2"/>
    <dgm:cxn modelId="{8520B717-AEFB-4E3A-8179-DCE0DD85C847}" srcId="{3FA55B12-AB08-43E0-8988-09164B938C54}" destId="{11CC1993-A9B7-4728-BA35-0A1BB96B53DF}" srcOrd="2" destOrd="0" parTransId="{0287597D-4B04-4D7A-B625-26F13DF1F2C4}" sibTransId="{569D737E-D77A-4091-BD15-281CCA32FD30}"/>
    <dgm:cxn modelId="{A0FBCB1A-D395-408B-8AEF-123F8DB99CDC}" srcId="{3FA55B12-AB08-43E0-8988-09164B938C54}" destId="{5E7DB3FB-AB00-41E7-BFA7-2C3BF9394058}" srcOrd="4" destOrd="0" parTransId="{B62E1236-400A-45E4-8226-144962DA5D13}" sibTransId="{54EC6111-68D9-496A-B62C-E3D5AC85D453}"/>
    <dgm:cxn modelId="{40810125-B527-490F-BFD7-CF76FEA18AF7}" srcId="{502C1EEE-7211-4D6B-B279-4AA12E9DCFF4}" destId="{0C2C27C3-61F8-452D-86EE-017319487617}" srcOrd="3" destOrd="0" parTransId="{9F181CAE-5FDB-4EFB-B50A-59F87BCDCC91}" sibTransId="{1F0617F9-D744-448E-A7C7-499D9EB4B8D6}"/>
    <dgm:cxn modelId="{A346B327-F664-4631-BEF1-3C0D934E19B9}" srcId="{0C2C27C3-61F8-452D-86EE-017319487617}" destId="{B155B1A4-E0AB-4EBE-B663-505EB5A7E447}" srcOrd="3" destOrd="0" parTransId="{60FB6308-EE34-4409-9084-B43C386077A5}" sibTransId="{1D2FD384-F1C1-4536-9229-989ECCD08193}"/>
    <dgm:cxn modelId="{55CA182E-B1D7-4112-A7A2-575D442D10D5}" srcId="{0C2C27C3-61F8-452D-86EE-017319487617}" destId="{39423B94-B650-4E14-A5DD-89516C1A9A74}" srcOrd="1" destOrd="0" parTransId="{9EC8F4CA-62E4-4E98-A8DE-190B396A0581}" sibTransId="{B59545AC-8555-4AF3-ABF9-C6C7DAA847DB}"/>
    <dgm:cxn modelId="{0A0AFB30-0147-4A4F-AE38-7AE393037271}" type="presOf" srcId="{7913D969-8C78-4DDE-88AE-40626A40BF39}" destId="{2F081B27-0D4F-4ADD-8535-9EAC7755FEB0}" srcOrd="0" destOrd="4" presId="urn:microsoft.com/office/officeart/2005/8/layout/matrix2"/>
    <dgm:cxn modelId="{0BA87E3D-0B11-490A-AFA5-1C8D33696EB6}" type="presOf" srcId="{2BF19341-0499-4527-8F0B-7180D1B25F67}" destId="{CAAFF7DF-BF76-4FB7-A316-1A69236D7D21}" srcOrd="0" destOrd="0" presId="urn:microsoft.com/office/officeart/2005/8/layout/matrix2"/>
    <dgm:cxn modelId="{AD675B5C-D811-4F19-8EF3-31CE8025FEA9}" srcId="{502C1EEE-7211-4D6B-B279-4AA12E9DCFF4}" destId="{DB435971-F4F3-4B2E-ADDB-DB66E577D6BD}" srcOrd="1" destOrd="0" parTransId="{340A6247-BBDC-453C-A4C6-6A8D68A4A81E}" sibTransId="{800DE707-CCCD-4E3C-A78C-3B6AD124BE21}"/>
    <dgm:cxn modelId="{5629965E-91B5-4D08-B8FF-344F402E793E}" srcId="{3FA55B12-AB08-43E0-8988-09164B938C54}" destId="{EB093BCE-0F19-48EA-88A2-608C988DB444}" srcOrd="5" destOrd="0" parTransId="{AFF049CF-E03D-48B7-A346-FB29443171F4}" sibTransId="{C686B491-D998-4FFE-9EAC-086BDA4E6146}"/>
    <dgm:cxn modelId="{A6720460-F061-406F-BC65-D7E3AF075ADF}" type="presOf" srcId="{3FA55B12-AB08-43E0-8988-09164B938C54}" destId="{2F081B27-0D4F-4ADD-8535-9EAC7755FEB0}" srcOrd="0" destOrd="0" presId="urn:microsoft.com/office/officeart/2005/8/layout/matrix2"/>
    <dgm:cxn modelId="{0E8F5A44-9F69-4C77-AB03-2F74E0930E8A}" srcId="{DB435971-F4F3-4B2E-ADDB-DB66E577D6BD}" destId="{0EC33642-23CF-4DA4-B77D-C853F33992E6}" srcOrd="0" destOrd="0" parTransId="{BC176566-4A14-4357-A38E-A3BF72B46CB2}" sibTransId="{4AE94F31-0645-4EED-89F7-FC63595E8D53}"/>
    <dgm:cxn modelId="{78BF2E4A-E206-409B-81D0-FAFF10A7D8F8}" type="presOf" srcId="{ABD7BB40-90EE-411C-AFA0-E0970EDD165D}" destId="{2F081B27-0D4F-4ADD-8535-9EAC7755FEB0}" srcOrd="0" destOrd="9" presId="urn:microsoft.com/office/officeart/2005/8/layout/matrix2"/>
    <dgm:cxn modelId="{AC03266B-697B-4904-80A5-67B35DDDCBF1}" type="presOf" srcId="{3D2DEEAC-6D56-4E87-8428-1EC9B5B064FB}" destId="{E1887DDA-BA48-43F3-BEEA-53A64BD55B6C}" srcOrd="0" destOrd="4" presId="urn:microsoft.com/office/officeart/2005/8/layout/matrix2"/>
    <dgm:cxn modelId="{DE4EFD4B-405E-4453-8313-17CD697AD2B8}" srcId="{2BF19341-0499-4527-8F0B-7180D1B25F67}" destId="{C6661A19-1C9A-4969-850F-2D9591B7053A}" srcOrd="0" destOrd="0" parTransId="{9961748A-79AF-4F08-8A8F-F92F8980BCCC}" sibTransId="{D5BA8062-2771-4756-A6A1-0428E3E480A1}"/>
    <dgm:cxn modelId="{C339114C-F140-47ED-B62E-23EC749EC5D6}" type="presOf" srcId="{85415AB7-DBB3-4408-9DF6-4111217ACBF2}" destId="{E1887DDA-BA48-43F3-BEEA-53A64BD55B6C}" srcOrd="0" destOrd="3" presId="urn:microsoft.com/office/officeart/2005/8/layout/matrix2"/>
    <dgm:cxn modelId="{E99E494C-FFDD-4E3F-82AF-D56C73DD763A}" type="presOf" srcId="{DB435971-F4F3-4B2E-ADDB-DB66E577D6BD}" destId="{E1887DDA-BA48-43F3-BEEA-53A64BD55B6C}" srcOrd="0" destOrd="0" presId="urn:microsoft.com/office/officeart/2005/8/layout/matrix2"/>
    <dgm:cxn modelId="{7C05526F-1EFB-46CD-BE5F-A1C00E65597D}" type="presOf" srcId="{502C1EEE-7211-4D6B-B279-4AA12E9DCFF4}" destId="{EF2F2E1A-3CB6-452A-BD31-4EB7FD6B41B0}" srcOrd="0" destOrd="0" presId="urn:microsoft.com/office/officeart/2005/8/layout/matrix2"/>
    <dgm:cxn modelId="{E0B53575-53AD-431F-B2D1-EAC73379F99E}" type="presOf" srcId="{9B6E089F-5E87-4AE7-B05B-6C0457ECF062}" destId="{068823E6-4199-4248-8A84-70D0A2C02A55}" srcOrd="0" destOrd="3" presId="urn:microsoft.com/office/officeart/2005/8/layout/matrix2"/>
    <dgm:cxn modelId="{AED81080-5E30-4A23-9E12-1C4628BC56DA}" type="presOf" srcId="{6B362F30-AAFA-4CCC-8AF6-445B02241C74}" destId="{068823E6-4199-4248-8A84-70D0A2C02A55}" srcOrd="0" destOrd="1" presId="urn:microsoft.com/office/officeart/2005/8/layout/matrix2"/>
    <dgm:cxn modelId="{0A677A83-8D7E-4475-9FE7-D004530E1F7D}" type="presOf" srcId="{32D15EAE-5163-4F61-B4A7-3DC69A5329C7}" destId="{CAAFF7DF-BF76-4FB7-A316-1A69236D7D21}" srcOrd="0" destOrd="4" presId="urn:microsoft.com/office/officeart/2005/8/layout/matrix2"/>
    <dgm:cxn modelId="{C4F0BC8B-6B5B-4163-A260-34A261000A22}" srcId="{DB435971-F4F3-4B2E-ADDB-DB66E577D6BD}" destId="{9BEF2B7A-FCCA-41B2-A0F6-E52A688ED0B3}" srcOrd="1" destOrd="0" parTransId="{4CFEE634-1860-42B1-874D-994D745B312E}" sibTransId="{88CE1C5A-DA17-4067-A4FC-6E8ED31F7C68}"/>
    <dgm:cxn modelId="{65892F8C-1219-4D14-B386-7F96D630EFFC}" srcId="{2BF19341-0499-4527-8F0B-7180D1B25F67}" destId="{FA0E0075-54C0-41EA-954D-C273AFE386CD}" srcOrd="1" destOrd="0" parTransId="{65A7F4C3-2460-40F9-836E-BBAB0E4D47B8}" sibTransId="{A43890B7-A1AB-43C1-ACA9-2377788884C7}"/>
    <dgm:cxn modelId="{6B31AA8F-31A0-4DF6-9E9E-ACE643C8FDBE}" type="presOf" srcId="{AF0E166F-9680-40CA-B68D-ADF4D327C131}" destId="{2F081B27-0D4F-4ADD-8535-9EAC7755FEB0}" srcOrd="0" destOrd="1" presId="urn:microsoft.com/office/officeart/2005/8/layout/matrix2"/>
    <dgm:cxn modelId="{2E095691-8AB4-4AD7-9D31-2196BE0D8057}" srcId="{2BF19341-0499-4527-8F0B-7180D1B25F67}" destId="{32D15EAE-5163-4F61-B4A7-3DC69A5329C7}" srcOrd="3" destOrd="0" parTransId="{6CDA0C87-FECA-4C39-8831-5D1BB65A2935}" sibTransId="{CC6F7206-579E-47F4-BC59-87606FE3C69B}"/>
    <dgm:cxn modelId="{EF27FC93-D0D5-4F0E-9E69-2917FE8D5830}" srcId="{0C2C27C3-61F8-452D-86EE-017319487617}" destId="{756C5E4C-44F9-412F-A221-0D71017BA1DE}" srcOrd="4" destOrd="0" parTransId="{23FD63EE-6BC4-4681-BF4D-81FB0E2F6689}" sibTransId="{710C0C25-76E0-4854-9DF2-6199C050DB13}"/>
    <dgm:cxn modelId="{22CEF394-B150-4E86-9F83-AC05B2264035}" srcId="{3FA55B12-AB08-43E0-8988-09164B938C54}" destId="{75E86229-7D4E-49D7-BA78-668E116A35DC}" srcOrd="1" destOrd="0" parTransId="{FCE02DEF-74DD-422C-8D8E-92A815C9EBFB}" sibTransId="{DF1E758A-6742-4D58-A5A6-5F07F5FA6F37}"/>
    <dgm:cxn modelId="{5E7B149D-D6B2-4B89-A949-296FC4148C86}" srcId="{0C2C27C3-61F8-452D-86EE-017319487617}" destId="{9B6E089F-5E87-4AE7-B05B-6C0457ECF062}" srcOrd="2" destOrd="0" parTransId="{F1FE7372-48C5-4226-8268-E0BF1E6A42D2}" sibTransId="{A6503F9B-E682-44D6-8034-DC3560C1197F}"/>
    <dgm:cxn modelId="{28E039A0-4E5C-4D4D-BDCF-060ABBD27CA0}" type="presOf" srcId="{FA0E0075-54C0-41EA-954D-C273AFE386CD}" destId="{CAAFF7DF-BF76-4FB7-A316-1A69236D7D21}" srcOrd="0" destOrd="2" presId="urn:microsoft.com/office/officeart/2005/8/layout/matrix2"/>
    <dgm:cxn modelId="{E82003A4-BA9D-43C2-A189-97DD5F13B45F}" type="presOf" srcId="{EB093BCE-0F19-48EA-88A2-608C988DB444}" destId="{2F081B27-0D4F-4ADD-8535-9EAC7755FEB0}" srcOrd="0" destOrd="6" presId="urn:microsoft.com/office/officeart/2005/8/layout/matrix2"/>
    <dgm:cxn modelId="{D36C21A7-F707-4370-B131-14DC4D7490E0}" type="presOf" srcId="{977139B3-096D-4DF4-889B-C0E285937867}" destId="{2F081B27-0D4F-4ADD-8535-9EAC7755FEB0}" srcOrd="0" destOrd="7" presId="urn:microsoft.com/office/officeart/2005/8/layout/matrix2"/>
    <dgm:cxn modelId="{8AEAE8AB-9E79-4A39-ADC6-D608DB12C5FB}" srcId="{3FA55B12-AB08-43E0-8988-09164B938C54}" destId="{AF0E166F-9680-40CA-B68D-ADF4D327C131}" srcOrd="0" destOrd="0" parTransId="{6B966DCC-C7AA-4F84-8A36-200E840EF73E}" sibTransId="{C4E39BA5-E148-4CC8-941B-8B778539B3DD}"/>
    <dgm:cxn modelId="{1273BAAE-D037-4A62-87EF-B730784A4C24}" type="presOf" srcId="{36ED94D8-9C39-4C0C-B5EE-CC9ACACAD857}" destId="{E1887DDA-BA48-43F3-BEEA-53A64BD55B6C}" srcOrd="0" destOrd="5" presId="urn:microsoft.com/office/officeart/2005/8/layout/matrix2"/>
    <dgm:cxn modelId="{864AE5AE-82E5-4B99-BC80-647E96E255EC}" type="presOf" srcId="{75E86229-7D4E-49D7-BA78-668E116A35DC}" destId="{2F081B27-0D4F-4ADD-8535-9EAC7755FEB0}" srcOrd="0" destOrd="2" presId="urn:microsoft.com/office/officeart/2005/8/layout/matrix2"/>
    <dgm:cxn modelId="{1D71EABC-7CDF-42C7-90EC-AEB0E8EE1312}" srcId="{DB435971-F4F3-4B2E-ADDB-DB66E577D6BD}" destId="{85415AB7-DBB3-4408-9DF6-4111217ACBF2}" srcOrd="2" destOrd="0" parTransId="{8CD9C949-8A30-4429-A934-B590E6D3F653}" sibTransId="{0F07A592-9812-4F4C-A7A8-571A1C6009EB}"/>
    <dgm:cxn modelId="{C62614BD-5719-456B-A06C-498A980B48F2}" srcId="{3FA55B12-AB08-43E0-8988-09164B938C54}" destId="{7913D969-8C78-4DDE-88AE-40626A40BF39}" srcOrd="3" destOrd="0" parTransId="{384C3375-7ABE-4E7C-A0EB-184947254165}" sibTransId="{33D1C76B-8F01-48F7-B4AD-EE807328B8A3}"/>
    <dgm:cxn modelId="{6646E6C1-91FD-418D-938C-18554B8DFE59}" srcId="{3FA55B12-AB08-43E0-8988-09164B938C54}" destId="{ACA14100-C988-4A6F-B684-B06E8B86D31C}" srcOrd="7" destOrd="0" parTransId="{0A4465BC-DC52-4807-BD51-D204BA30D1BC}" sibTransId="{C882951B-AB9B-4DF7-BE5D-BCB7E044EC08}"/>
    <dgm:cxn modelId="{DAB010CB-4C8E-4E41-A447-3FE4A3914752}" srcId="{3FA55B12-AB08-43E0-8988-09164B938C54}" destId="{977139B3-096D-4DF4-889B-C0E285937867}" srcOrd="6" destOrd="0" parTransId="{934C6526-4FAD-4CD0-8B60-793D4EAB5557}" sibTransId="{E8E1236E-3AB0-4E37-A715-A0DFC513B01F}"/>
    <dgm:cxn modelId="{A484F6D2-D777-4094-8044-DF79686F14F7}" srcId="{DB435971-F4F3-4B2E-ADDB-DB66E577D6BD}" destId="{36ED94D8-9C39-4C0C-B5EE-CC9ACACAD857}" srcOrd="4" destOrd="0" parTransId="{C507A5E3-989A-4456-A754-6118ED3F5374}" sibTransId="{A5AD641C-C45D-4009-809A-25480101474A}"/>
    <dgm:cxn modelId="{2D501DD3-9329-4054-ACBB-2921FE6085D3}" srcId="{DB435971-F4F3-4B2E-ADDB-DB66E577D6BD}" destId="{3D2DEEAC-6D56-4E87-8428-1EC9B5B064FB}" srcOrd="3" destOrd="0" parTransId="{17D3696C-850C-44DB-9D19-705704E6D581}" sibTransId="{FBAF960F-3C1A-4802-90AB-29080CB58ECE}"/>
    <dgm:cxn modelId="{060C3BD4-90A7-4981-9CD5-E673F1F1C90B}" type="presOf" srcId="{0C2C27C3-61F8-452D-86EE-017319487617}" destId="{068823E6-4199-4248-8A84-70D0A2C02A55}" srcOrd="0" destOrd="0" presId="urn:microsoft.com/office/officeart/2005/8/layout/matrix2"/>
    <dgm:cxn modelId="{1BC2B8DC-45D4-45FA-9D6F-3CD46BB4F5A0}" srcId="{502C1EEE-7211-4D6B-B279-4AA12E9DCFF4}" destId="{2BF19341-0499-4527-8F0B-7180D1B25F67}" srcOrd="2" destOrd="0" parTransId="{6D41DBC2-B0C5-41F3-8720-680253B4C9D0}" sibTransId="{B6446092-AC8A-429D-B4F0-4428420CC321}"/>
    <dgm:cxn modelId="{7B97D2DF-7D32-490A-9179-477645DCA973}" srcId="{2BF19341-0499-4527-8F0B-7180D1B25F67}" destId="{DDD2DB1C-939B-4263-909E-EF8A618184D2}" srcOrd="2" destOrd="0" parTransId="{4DEC31A0-06CA-430E-B02B-5F0118CEA174}" sibTransId="{B4F4A7BC-AC6C-4C3F-A013-48E936C9ED8D}"/>
    <dgm:cxn modelId="{EED8F6DF-83F8-4816-800A-5376A3A6BEA1}" srcId="{502C1EEE-7211-4D6B-B279-4AA12E9DCFF4}" destId="{3FA55B12-AB08-43E0-8988-09164B938C54}" srcOrd="0" destOrd="0" parTransId="{E25218F0-01A2-49CB-A934-9DABBAC6F71A}" sibTransId="{A0DB52D4-E5EF-4805-AC71-4F64186AF2B9}"/>
    <dgm:cxn modelId="{BC649DE3-0554-4699-B9F8-2340971A2CF0}" type="presOf" srcId="{DDD2DB1C-939B-4263-909E-EF8A618184D2}" destId="{CAAFF7DF-BF76-4FB7-A316-1A69236D7D21}" srcOrd="0" destOrd="3" presId="urn:microsoft.com/office/officeart/2005/8/layout/matrix2"/>
    <dgm:cxn modelId="{5730B6E4-4D71-4D99-A961-DD2556816DAB}" type="presOf" srcId="{0EC33642-23CF-4DA4-B77D-C853F33992E6}" destId="{E1887DDA-BA48-43F3-BEEA-53A64BD55B6C}" srcOrd="0" destOrd="1" presId="urn:microsoft.com/office/officeart/2005/8/layout/matrix2"/>
    <dgm:cxn modelId="{8D6ACDE7-D4AF-4191-B980-54A6D337AA5B}" type="presOf" srcId="{5E7DB3FB-AB00-41E7-BFA7-2C3BF9394058}" destId="{2F081B27-0D4F-4ADD-8535-9EAC7755FEB0}" srcOrd="0" destOrd="5" presId="urn:microsoft.com/office/officeart/2005/8/layout/matrix2"/>
    <dgm:cxn modelId="{312889F5-1240-41B3-8164-0693174C4E74}" type="presOf" srcId="{ACA14100-C988-4A6F-B684-B06E8B86D31C}" destId="{2F081B27-0D4F-4ADD-8535-9EAC7755FEB0}" srcOrd="0" destOrd="8" presId="urn:microsoft.com/office/officeart/2005/8/layout/matrix2"/>
    <dgm:cxn modelId="{67D371FB-DE47-4EFC-913C-66759A889453}" type="presOf" srcId="{756C5E4C-44F9-412F-A221-0D71017BA1DE}" destId="{068823E6-4199-4248-8A84-70D0A2C02A55}" srcOrd="0" destOrd="5" presId="urn:microsoft.com/office/officeart/2005/8/layout/matrix2"/>
    <dgm:cxn modelId="{E578E119-8780-451B-9E3E-6A105908FCC8}" type="presParOf" srcId="{EF2F2E1A-3CB6-452A-BD31-4EB7FD6B41B0}" destId="{C99CD05F-9624-48E0-9553-F01765CF02B5}" srcOrd="0" destOrd="0" presId="urn:microsoft.com/office/officeart/2005/8/layout/matrix2"/>
    <dgm:cxn modelId="{AA55B49D-62C7-440F-B1B9-6E0950CA1685}" type="presParOf" srcId="{EF2F2E1A-3CB6-452A-BD31-4EB7FD6B41B0}" destId="{2F081B27-0D4F-4ADD-8535-9EAC7755FEB0}" srcOrd="1" destOrd="0" presId="urn:microsoft.com/office/officeart/2005/8/layout/matrix2"/>
    <dgm:cxn modelId="{38F217DD-033D-4DF6-8A9A-33DC0E3D9E9B}" type="presParOf" srcId="{EF2F2E1A-3CB6-452A-BD31-4EB7FD6B41B0}" destId="{E1887DDA-BA48-43F3-BEEA-53A64BD55B6C}" srcOrd="2" destOrd="0" presId="urn:microsoft.com/office/officeart/2005/8/layout/matrix2"/>
    <dgm:cxn modelId="{64CC5FD7-ED9F-49BA-9494-E6BF611C51C2}" type="presParOf" srcId="{EF2F2E1A-3CB6-452A-BD31-4EB7FD6B41B0}" destId="{CAAFF7DF-BF76-4FB7-A316-1A69236D7D21}" srcOrd="3" destOrd="0" presId="urn:microsoft.com/office/officeart/2005/8/layout/matrix2"/>
    <dgm:cxn modelId="{DDE48B47-C05D-404C-B14F-82205C34DAC8}" type="presParOf" srcId="{EF2F2E1A-3CB6-452A-BD31-4EB7FD6B41B0}" destId="{068823E6-4199-4248-8A84-70D0A2C02A55}" srcOrd="4" destOrd="0" presId="urn:microsoft.com/office/officeart/2005/8/layout/matrix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42E63B78-620D-44E9-9C82-8A4A705A98B8}" type="doc">
      <dgm:prSet loTypeId="urn:microsoft.com/office/officeart/2005/8/layout/vList5" loCatId="list" qsTypeId="urn:microsoft.com/office/officeart/2005/8/quickstyle/simple1" qsCatId="simple" csTypeId="urn:microsoft.com/office/officeart/2005/8/colors/accent1_2" csCatId="accent1" phldr="1"/>
      <dgm:spPr/>
      <dgm:t>
        <a:bodyPr/>
        <a:lstStyle/>
        <a:p>
          <a:endParaRPr lang="en-GB"/>
        </a:p>
      </dgm:t>
    </dgm:pt>
    <dgm:pt modelId="{EC638408-A49F-41E5-90EE-F9D7F67E8873}">
      <dgm:prSet phldrT="[Text]"/>
      <dgm:spPr/>
      <dgm:t>
        <a:bodyPr/>
        <a:lstStyle/>
        <a:p>
          <a:r>
            <a:rPr lang="en-GB" dirty="0"/>
            <a:t>Political</a:t>
          </a:r>
        </a:p>
      </dgm:t>
    </dgm:pt>
    <dgm:pt modelId="{CA11F2CA-8C79-4DC5-95E5-87CEC9C486A1}" type="parTrans" cxnId="{DFF0DD5F-4B33-4806-902D-8E1052F810EA}">
      <dgm:prSet/>
      <dgm:spPr/>
      <dgm:t>
        <a:bodyPr/>
        <a:lstStyle/>
        <a:p>
          <a:endParaRPr lang="en-GB"/>
        </a:p>
      </dgm:t>
    </dgm:pt>
    <dgm:pt modelId="{DED2989A-4978-4225-99E7-DC972EE647EE}" type="sibTrans" cxnId="{DFF0DD5F-4B33-4806-902D-8E1052F810EA}">
      <dgm:prSet/>
      <dgm:spPr/>
      <dgm:t>
        <a:bodyPr/>
        <a:lstStyle/>
        <a:p>
          <a:endParaRPr lang="en-GB"/>
        </a:p>
      </dgm:t>
    </dgm:pt>
    <dgm:pt modelId="{44E51722-3876-4BE7-AA6A-62D88FFBBFC0}">
      <dgm:prSet phldrT="[Text]" custT="1"/>
      <dgm:spPr/>
      <dgm:t>
        <a:bodyPr/>
        <a:lstStyle/>
        <a:p>
          <a:r>
            <a:rPr lang="en-GB" sz="1050" dirty="0"/>
            <a:t>Tax and economic policies</a:t>
          </a:r>
        </a:p>
      </dgm:t>
    </dgm:pt>
    <dgm:pt modelId="{CCB87813-9252-4DFF-ACB2-F971F0927981}" type="parTrans" cxnId="{CDF74548-AEAB-466A-9D65-966932FC5362}">
      <dgm:prSet/>
      <dgm:spPr/>
      <dgm:t>
        <a:bodyPr/>
        <a:lstStyle/>
        <a:p>
          <a:endParaRPr lang="en-GB"/>
        </a:p>
      </dgm:t>
    </dgm:pt>
    <dgm:pt modelId="{2E200613-0923-4699-8D41-F9BC07341083}" type="sibTrans" cxnId="{CDF74548-AEAB-466A-9D65-966932FC5362}">
      <dgm:prSet/>
      <dgm:spPr/>
      <dgm:t>
        <a:bodyPr/>
        <a:lstStyle/>
        <a:p>
          <a:endParaRPr lang="en-GB"/>
        </a:p>
      </dgm:t>
    </dgm:pt>
    <dgm:pt modelId="{4555EF43-17B6-4F9F-953A-90CC27BF255E}">
      <dgm:prSet phldrT="[Text]" custT="1"/>
      <dgm:spPr/>
      <dgm:t>
        <a:bodyPr/>
        <a:lstStyle/>
        <a:p>
          <a:r>
            <a:rPr lang="en-GB" sz="1050" dirty="0"/>
            <a:t>Political stability</a:t>
          </a:r>
        </a:p>
      </dgm:t>
    </dgm:pt>
    <dgm:pt modelId="{0A7E04F7-97DE-45E0-AB88-30268252A7FD}" type="parTrans" cxnId="{87FC1D3C-860A-4F6A-A6B6-3729FDDE8CCE}">
      <dgm:prSet/>
      <dgm:spPr/>
      <dgm:t>
        <a:bodyPr/>
        <a:lstStyle/>
        <a:p>
          <a:endParaRPr lang="en-GB"/>
        </a:p>
      </dgm:t>
    </dgm:pt>
    <dgm:pt modelId="{C9320BC6-8D8E-4E60-8CBF-E3569C2433A5}" type="sibTrans" cxnId="{87FC1D3C-860A-4F6A-A6B6-3729FDDE8CCE}">
      <dgm:prSet/>
      <dgm:spPr/>
      <dgm:t>
        <a:bodyPr/>
        <a:lstStyle/>
        <a:p>
          <a:endParaRPr lang="en-GB"/>
        </a:p>
      </dgm:t>
    </dgm:pt>
    <dgm:pt modelId="{18C77F16-76D0-443A-B087-860D03201245}">
      <dgm:prSet phldrT="[Text]"/>
      <dgm:spPr/>
      <dgm:t>
        <a:bodyPr/>
        <a:lstStyle/>
        <a:p>
          <a:r>
            <a:rPr lang="en-GB" dirty="0"/>
            <a:t>Economical</a:t>
          </a:r>
        </a:p>
      </dgm:t>
    </dgm:pt>
    <dgm:pt modelId="{EB9AE4B7-1DF8-456D-ACD7-5F8AD2A3FE2A}" type="parTrans" cxnId="{C36267FD-A657-4DF8-97DD-2B153C97A5D4}">
      <dgm:prSet/>
      <dgm:spPr/>
      <dgm:t>
        <a:bodyPr/>
        <a:lstStyle/>
        <a:p>
          <a:endParaRPr lang="en-GB"/>
        </a:p>
      </dgm:t>
    </dgm:pt>
    <dgm:pt modelId="{8E0AE68E-64D9-42B8-83E8-73C2AC0C029B}" type="sibTrans" cxnId="{C36267FD-A657-4DF8-97DD-2B153C97A5D4}">
      <dgm:prSet/>
      <dgm:spPr/>
      <dgm:t>
        <a:bodyPr/>
        <a:lstStyle/>
        <a:p>
          <a:endParaRPr lang="en-GB"/>
        </a:p>
      </dgm:t>
    </dgm:pt>
    <dgm:pt modelId="{AD92B11B-9691-41C6-AB4E-5EBBDA18C8B9}">
      <dgm:prSet phldrT="[Text]" custT="1"/>
      <dgm:spPr/>
      <dgm:t>
        <a:bodyPr/>
        <a:lstStyle/>
        <a:p>
          <a:r>
            <a:rPr lang="en-GB" sz="1050" dirty="0"/>
            <a:t>Demand and supply</a:t>
          </a:r>
        </a:p>
      </dgm:t>
    </dgm:pt>
    <dgm:pt modelId="{2DAD5968-2E31-4C34-8FD3-9B9256E91EDE}" type="parTrans" cxnId="{7027E755-BFE0-45F7-BE4E-F9D8E5ED3370}">
      <dgm:prSet/>
      <dgm:spPr/>
      <dgm:t>
        <a:bodyPr/>
        <a:lstStyle/>
        <a:p>
          <a:endParaRPr lang="en-GB"/>
        </a:p>
      </dgm:t>
    </dgm:pt>
    <dgm:pt modelId="{590220D9-12ED-4AFF-AB09-01F1F4209B8E}" type="sibTrans" cxnId="{7027E755-BFE0-45F7-BE4E-F9D8E5ED3370}">
      <dgm:prSet/>
      <dgm:spPr/>
      <dgm:t>
        <a:bodyPr/>
        <a:lstStyle/>
        <a:p>
          <a:endParaRPr lang="en-GB"/>
        </a:p>
      </dgm:t>
    </dgm:pt>
    <dgm:pt modelId="{426C9F07-6BA8-4053-9FE3-2317986F074F}">
      <dgm:prSet phldrT="[Text]" custT="1"/>
      <dgm:spPr/>
      <dgm:t>
        <a:bodyPr/>
        <a:lstStyle/>
        <a:p>
          <a:r>
            <a:rPr lang="en-GB" sz="1050" dirty="0"/>
            <a:t>Economic growth and development</a:t>
          </a:r>
        </a:p>
      </dgm:t>
    </dgm:pt>
    <dgm:pt modelId="{5AA78506-4D26-48B2-BA4C-9FE0ADA8728D}" type="parTrans" cxnId="{3330863E-F7BA-4EA4-BDD0-2D4197AE8954}">
      <dgm:prSet/>
      <dgm:spPr/>
      <dgm:t>
        <a:bodyPr/>
        <a:lstStyle/>
        <a:p>
          <a:endParaRPr lang="en-GB"/>
        </a:p>
      </dgm:t>
    </dgm:pt>
    <dgm:pt modelId="{565B5C05-CFD7-4983-966A-1F5047C849B2}" type="sibTrans" cxnId="{3330863E-F7BA-4EA4-BDD0-2D4197AE8954}">
      <dgm:prSet/>
      <dgm:spPr/>
      <dgm:t>
        <a:bodyPr/>
        <a:lstStyle/>
        <a:p>
          <a:endParaRPr lang="en-GB"/>
        </a:p>
      </dgm:t>
    </dgm:pt>
    <dgm:pt modelId="{19A6E256-ED2D-4314-9829-76966BA6059E}">
      <dgm:prSet phldrT="[Text]"/>
      <dgm:spPr/>
      <dgm:t>
        <a:bodyPr/>
        <a:lstStyle/>
        <a:p>
          <a:r>
            <a:rPr lang="en-GB" dirty="0"/>
            <a:t>Social</a:t>
          </a:r>
        </a:p>
      </dgm:t>
    </dgm:pt>
    <dgm:pt modelId="{53D2AC96-6FC1-4D0B-A912-ED3E8732F18B}" type="parTrans" cxnId="{2809F286-9E4C-4B89-83F2-111ADA22281B}">
      <dgm:prSet/>
      <dgm:spPr/>
      <dgm:t>
        <a:bodyPr/>
        <a:lstStyle/>
        <a:p>
          <a:endParaRPr lang="en-GB"/>
        </a:p>
      </dgm:t>
    </dgm:pt>
    <dgm:pt modelId="{2DE39AEC-FC76-43B4-8A1B-8C70FA3B3A08}" type="sibTrans" cxnId="{2809F286-9E4C-4B89-83F2-111ADA22281B}">
      <dgm:prSet/>
      <dgm:spPr/>
      <dgm:t>
        <a:bodyPr/>
        <a:lstStyle/>
        <a:p>
          <a:endParaRPr lang="en-GB"/>
        </a:p>
      </dgm:t>
    </dgm:pt>
    <dgm:pt modelId="{C39CCEF8-E3E1-4512-B86C-5409066A2153}">
      <dgm:prSet phldrT="[Text]" custT="1"/>
      <dgm:spPr/>
      <dgm:t>
        <a:bodyPr/>
        <a:lstStyle/>
        <a:p>
          <a:r>
            <a:rPr lang="en-GB" sz="1050" dirty="0"/>
            <a:t> People’s health consciousness, </a:t>
          </a:r>
        </a:p>
      </dgm:t>
    </dgm:pt>
    <dgm:pt modelId="{C002811D-F6F8-44BA-9706-387552B87F07}" type="parTrans" cxnId="{4A367D36-B3E1-411C-9258-20211F46554E}">
      <dgm:prSet/>
      <dgm:spPr/>
      <dgm:t>
        <a:bodyPr/>
        <a:lstStyle/>
        <a:p>
          <a:endParaRPr lang="en-GB"/>
        </a:p>
      </dgm:t>
    </dgm:pt>
    <dgm:pt modelId="{52662AA5-A4D7-424F-964B-D8FFA01C55C5}" type="sibTrans" cxnId="{4A367D36-B3E1-411C-9258-20211F46554E}">
      <dgm:prSet/>
      <dgm:spPr/>
      <dgm:t>
        <a:bodyPr/>
        <a:lstStyle/>
        <a:p>
          <a:endParaRPr lang="en-GB"/>
        </a:p>
      </dgm:t>
    </dgm:pt>
    <dgm:pt modelId="{8E75FF74-792E-49E0-84B3-4869EC2850C9}">
      <dgm:prSet phldrT="[Text]" custT="1"/>
      <dgm:spPr/>
      <dgm:t>
        <a:bodyPr/>
        <a:lstStyle/>
        <a:p>
          <a:r>
            <a:rPr lang="en-GB" sz="1050" dirty="0"/>
            <a:t>Cultural shifts, including organic and healthy options for different cultures.</a:t>
          </a:r>
        </a:p>
      </dgm:t>
    </dgm:pt>
    <dgm:pt modelId="{A8EA6D28-397E-4D0B-A02F-62E369F65B79}" type="parTrans" cxnId="{3D64A3B5-9FAA-4F6F-A427-09523911C37B}">
      <dgm:prSet/>
      <dgm:spPr/>
      <dgm:t>
        <a:bodyPr/>
        <a:lstStyle/>
        <a:p>
          <a:endParaRPr lang="en-GB"/>
        </a:p>
      </dgm:t>
    </dgm:pt>
    <dgm:pt modelId="{FB9B46FC-0AD5-45D4-A13E-6688D98F13B0}" type="sibTrans" cxnId="{3D64A3B5-9FAA-4F6F-A427-09523911C37B}">
      <dgm:prSet/>
      <dgm:spPr/>
      <dgm:t>
        <a:bodyPr/>
        <a:lstStyle/>
        <a:p>
          <a:endParaRPr lang="en-GB"/>
        </a:p>
      </dgm:t>
    </dgm:pt>
    <dgm:pt modelId="{F8AE172E-3E7E-4242-BBF5-04154CB4BA4E}">
      <dgm:prSet phldrT="[Text]" custT="1"/>
      <dgm:spPr/>
      <dgm:t>
        <a:bodyPr/>
        <a:lstStyle/>
        <a:p>
          <a:r>
            <a:rPr lang="en-GB" sz="1050" dirty="0"/>
            <a:t>Foreign trade regulations</a:t>
          </a:r>
        </a:p>
      </dgm:t>
    </dgm:pt>
    <dgm:pt modelId="{F6AF049A-F6DB-4298-9656-A2EFBC15F60B}" type="parTrans" cxnId="{4D6EC207-E243-446B-BE62-597ADD516E00}">
      <dgm:prSet/>
      <dgm:spPr/>
      <dgm:t>
        <a:bodyPr/>
        <a:lstStyle/>
        <a:p>
          <a:endParaRPr lang="en-GB"/>
        </a:p>
      </dgm:t>
    </dgm:pt>
    <dgm:pt modelId="{FB890342-3479-49FB-B00E-8DCFDAE41E44}" type="sibTrans" cxnId="{4D6EC207-E243-446B-BE62-597ADD516E00}">
      <dgm:prSet/>
      <dgm:spPr/>
      <dgm:t>
        <a:bodyPr/>
        <a:lstStyle/>
        <a:p>
          <a:endParaRPr lang="en-GB"/>
        </a:p>
      </dgm:t>
    </dgm:pt>
    <dgm:pt modelId="{919769AF-F736-443C-8DA5-9EAB7405EFA0}">
      <dgm:prSet phldrT="[Text]" custT="1"/>
      <dgm:spPr/>
      <dgm:t>
        <a:bodyPr/>
        <a:lstStyle/>
        <a:p>
          <a:r>
            <a:rPr lang="en-GB" sz="1050" dirty="0"/>
            <a:t>Employment laws</a:t>
          </a:r>
        </a:p>
      </dgm:t>
    </dgm:pt>
    <dgm:pt modelId="{0583E52D-0E14-4EA9-BA7F-4BAE5857AE3D}" type="parTrans" cxnId="{05825AC9-6E4A-40D8-97EB-C07F46B63713}">
      <dgm:prSet/>
      <dgm:spPr/>
      <dgm:t>
        <a:bodyPr/>
        <a:lstStyle/>
        <a:p>
          <a:endParaRPr lang="en-GB"/>
        </a:p>
      </dgm:t>
    </dgm:pt>
    <dgm:pt modelId="{98123FF2-0F97-42EB-AEAC-1BF714947B78}" type="sibTrans" cxnId="{05825AC9-6E4A-40D8-97EB-C07F46B63713}">
      <dgm:prSet/>
      <dgm:spPr/>
      <dgm:t>
        <a:bodyPr/>
        <a:lstStyle/>
        <a:p>
          <a:endParaRPr lang="en-GB"/>
        </a:p>
      </dgm:t>
    </dgm:pt>
    <dgm:pt modelId="{2929736B-DDE2-4302-9AFC-C5A818D9A576}">
      <dgm:prSet phldrT="[Text]" custT="1"/>
      <dgm:spPr/>
      <dgm:t>
        <a:bodyPr/>
        <a:lstStyle/>
        <a:p>
          <a:r>
            <a:rPr lang="en-GB" sz="1050" dirty="0"/>
            <a:t>Employment and income</a:t>
          </a:r>
        </a:p>
      </dgm:t>
    </dgm:pt>
    <dgm:pt modelId="{E6045D42-5C5D-437B-9906-53AF5F54F087}" type="parTrans" cxnId="{22D734DA-A0D7-47B0-82CE-9A3DAA960CDC}">
      <dgm:prSet/>
      <dgm:spPr/>
      <dgm:t>
        <a:bodyPr/>
        <a:lstStyle/>
        <a:p>
          <a:endParaRPr lang="en-GB"/>
        </a:p>
      </dgm:t>
    </dgm:pt>
    <dgm:pt modelId="{1FCDD231-2745-48AD-A4B5-F7951395B3EE}" type="sibTrans" cxnId="{22D734DA-A0D7-47B0-82CE-9A3DAA960CDC}">
      <dgm:prSet/>
      <dgm:spPr/>
      <dgm:t>
        <a:bodyPr/>
        <a:lstStyle/>
        <a:p>
          <a:endParaRPr lang="en-GB"/>
        </a:p>
      </dgm:t>
    </dgm:pt>
    <dgm:pt modelId="{262DD435-FFED-4305-9FA7-DEF1D874B8FE}">
      <dgm:prSet phldrT="[Text]" custT="1"/>
      <dgm:spPr/>
      <dgm:t>
        <a:bodyPr/>
        <a:lstStyle/>
        <a:p>
          <a:r>
            <a:rPr lang="en-GB" sz="1050" dirty="0"/>
            <a:t>Fair trade</a:t>
          </a:r>
        </a:p>
      </dgm:t>
    </dgm:pt>
    <dgm:pt modelId="{61839F0D-EBA2-439D-83B2-526774D0DEA7}" type="parTrans" cxnId="{33A960FF-8BB5-4D1A-B7F6-6E9A236AED9C}">
      <dgm:prSet/>
      <dgm:spPr/>
      <dgm:t>
        <a:bodyPr/>
        <a:lstStyle/>
        <a:p>
          <a:endParaRPr lang="en-GB"/>
        </a:p>
      </dgm:t>
    </dgm:pt>
    <dgm:pt modelId="{6ADA1925-090B-48FE-96E2-CD8949ADB268}" type="sibTrans" cxnId="{33A960FF-8BB5-4D1A-B7F6-6E9A236AED9C}">
      <dgm:prSet/>
      <dgm:spPr/>
      <dgm:t>
        <a:bodyPr/>
        <a:lstStyle/>
        <a:p>
          <a:endParaRPr lang="en-GB"/>
        </a:p>
      </dgm:t>
    </dgm:pt>
    <dgm:pt modelId="{94E1B871-4EFD-4BA8-91F2-2C44C5FEEC31}" type="pres">
      <dgm:prSet presAssocID="{42E63B78-620D-44E9-9C82-8A4A705A98B8}" presName="Name0" presStyleCnt="0">
        <dgm:presLayoutVars>
          <dgm:dir/>
          <dgm:animLvl val="lvl"/>
          <dgm:resizeHandles val="exact"/>
        </dgm:presLayoutVars>
      </dgm:prSet>
      <dgm:spPr/>
    </dgm:pt>
    <dgm:pt modelId="{51092FA9-205C-4FF5-BA90-BC3FDEBA73A4}" type="pres">
      <dgm:prSet presAssocID="{EC638408-A49F-41E5-90EE-F9D7F67E8873}" presName="linNode" presStyleCnt="0"/>
      <dgm:spPr/>
    </dgm:pt>
    <dgm:pt modelId="{9AD9205D-9A5B-49BE-A2A8-1C8E587CEBDF}" type="pres">
      <dgm:prSet presAssocID="{EC638408-A49F-41E5-90EE-F9D7F67E8873}" presName="parentText" presStyleLbl="node1" presStyleIdx="0" presStyleCnt="3" custLinFactNeighborY="3733">
        <dgm:presLayoutVars>
          <dgm:chMax val="1"/>
          <dgm:bulletEnabled val="1"/>
        </dgm:presLayoutVars>
      </dgm:prSet>
      <dgm:spPr/>
    </dgm:pt>
    <dgm:pt modelId="{E72BE6B9-EF80-4F72-A455-9F0D491DF5BB}" type="pres">
      <dgm:prSet presAssocID="{EC638408-A49F-41E5-90EE-F9D7F67E8873}" presName="descendantText" presStyleLbl="alignAccFollowNode1" presStyleIdx="0" presStyleCnt="3">
        <dgm:presLayoutVars>
          <dgm:bulletEnabled val="1"/>
        </dgm:presLayoutVars>
      </dgm:prSet>
      <dgm:spPr/>
    </dgm:pt>
    <dgm:pt modelId="{2F77507C-F426-4537-BF57-93979DF95EA9}" type="pres">
      <dgm:prSet presAssocID="{DED2989A-4978-4225-99E7-DC972EE647EE}" presName="sp" presStyleCnt="0"/>
      <dgm:spPr/>
    </dgm:pt>
    <dgm:pt modelId="{D0ED43F0-A86D-4A64-99EB-C9039B4F06F6}" type="pres">
      <dgm:prSet presAssocID="{18C77F16-76D0-443A-B087-860D03201245}" presName="linNode" presStyleCnt="0"/>
      <dgm:spPr/>
    </dgm:pt>
    <dgm:pt modelId="{51B1698B-11CC-4B09-9660-B6596CDAD811}" type="pres">
      <dgm:prSet presAssocID="{18C77F16-76D0-443A-B087-860D03201245}" presName="parentText" presStyleLbl="node1" presStyleIdx="1" presStyleCnt="3">
        <dgm:presLayoutVars>
          <dgm:chMax val="1"/>
          <dgm:bulletEnabled val="1"/>
        </dgm:presLayoutVars>
      </dgm:prSet>
      <dgm:spPr/>
    </dgm:pt>
    <dgm:pt modelId="{922EC9B4-38CF-460C-8E0B-48A14ECB451E}" type="pres">
      <dgm:prSet presAssocID="{18C77F16-76D0-443A-B087-860D03201245}" presName="descendantText" presStyleLbl="alignAccFollowNode1" presStyleIdx="1" presStyleCnt="3" custLinFactNeighborX="1068" custLinFactNeighborY="-1610">
        <dgm:presLayoutVars>
          <dgm:bulletEnabled val="1"/>
        </dgm:presLayoutVars>
      </dgm:prSet>
      <dgm:spPr/>
    </dgm:pt>
    <dgm:pt modelId="{F5A31E4F-BC45-4C53-9E52-B3BEC247632E}" type="pres">
      <dgm:prSet presAssocID="{8E0AE68E-64D9-42B8-83E8-73C2AC0C029B}" presName="sp" presStyleCnt="0"/>
      <dgm:spPr/>
    </dgm:pt>
    <dgm:pt modelId="{DA6FACBA-093D-45D3-9805-21DCFBBB7310}" type="pres">
      <dgm:prSet presAssocID="{19A6E256-ED2D-4314-9829-76966BA6059E}" presName="linNode" presStyleCnt="0"/>
      <dgm:spPr/>
    </dgm:pt>
    <dgm:pt modelId="{B7D6C051-C999-4F8F-9C85-92FFE201B843}" type="pres">
      <dgm:prSet presAssocID="{19A6E256-ED2D-4314-9829-76966BA6059E}" presName="parentText" presStyleLbl="node1" presStyleIdx="2" presStyleCnt="3">
        <dgm:presLayoutVars>
          <dgm:chMax val="1"/>
          <dgm:bulletEnabled val="1"/>
        </dgm:presLayoutVars>
      </dgm:prSet>
      <dgm:spPr/>
    </dgm:pt>
    <dgm:pt modelId="{63123AF5-D823-4EF0-B234-6C0E98CF30B4}" type="pres">
      <dgm:prSet presAssocID="{19A6E256-ED2D-4314-9829-76966BA6059E}" presName="descendantText" presStyleLbl="alignAccFollowNode1" presStyleIdx="2" presStyleCnt="3">
        <dgm:presLayoutVars>
          <dgm:bulletEnabled val="1"/>
        </dgm:presLayoutVars>
      </dgm:prSet>
      <dgm:spPr/>
    </dgm:pt>
  </dgm:ptLst>
  <dgm:cxnLst>
    <dgm:cxn modelId="{4D6EC207-E243-446B-BE62-597ADD516E00}" srcId="{EC638408-A49F-41E5-90EE-F9D7F67E8873}" destId="{F8AE172E-3E7E-4242-BBF5-04154CB4BA4E}" srcOrd="2" destOrd="0" parTransId="{F6AF049A-F6DB-4298-9656-A2EFBC15F60B}" sibTransId="{FB890342-3479-49FB-B00E-8DCFDAE41E44}"/>
    <dgm:cxn modelId="{1EE63122-FB53-4A2E-9ED2-491B754C28B6}" type="presOf" srcId="{262DD435-FFED-4305-9FA7-DEF1D874B8FE}" destId="{63123AF5-D823-4EF0-B234-6C0E98CF30B4}" srcOrd="0" destOrd="2" presId="urn:microsoft.com/office/officeart/2005/8/layout/vList5"/>
    <dgm:cxn modelId="{F15B4424-5437-4918-A227-EFD0FE90B317}" type="presOf" srcId="{919769AF-F736-443C-8DA5-9EAB7405EFA0}" destId="{E72BE6B9-EF80-4F72-A455-9F0D491DF5BB}" srcOrd="0" destOrd="3" presId="urn:microsoft.com/office/officeart/2005/8/layout/vList5"/>
    <dgm:cxn modelId="{CD7E8B32-57DB-47EE-A658-3764B169C858}" type="presOf" srcId="{19A6E256-ED2D-4314-9829-76966BA6059E}" destId="{B7D6C051-C999-4F8F-9C85-92FFE201B843}" srcOrd="0" destOrd="0" presId="urn:microsoft.com/office/officeart/2005/8/layout/vList5"/>
    <dgm:cxn modelId="{4A367D36-B3E1-411C-9258-20211F46554E}" srcId="{19A6E256-ED2D-4314-9829-76966BA6059E}" destId="{C39CCEF8-E3E1-4512-B86C-5409066A2153}" srcOrd="0" destOrd="0" parTransId="{C002811D-F6F8-44BA-9706-387552B87F07}" sibTransId="{52662AA5-A4D7-424F-964B-D8FFA01C55C5}"/>
    <dgm:cxn modelId="{87FC1D3C-860A-4F6A-A6B6-3729FDDE8CCE}" srcId="{EC638408-A49F-41E5-90EE-F9D7F67E8873}" destId="{4555EF43-17B6-4F9F-953A-90CC27BF255E}" srcOrd="1" destOrd="0" parTransId="{0A7E04F7-97DE-45E0-AB88-30268252A7FD}" sibTransId="{C9320BC6-8D8E-4E60-8CBF-E3569C2433A5}"/>
    <dgm:cxn modelId="{3330863E-F7BA-4EA4-BDD0-2D4197AE8954}" srcId="{18C77F16-76D0-443A-B087-860D03201245}" destId="{426C9F07-6BA8-4053-9FE3-2317986F074F}" srcOrd="1" destOrd="0" parTransId="{5AA78506-4D26-48B2-BA4C-9FE0ADA8728D}" sibTransId="{565B5C05-CFD7-4983-966A-1F5047C849B2}"/>
    <dgm:cxn modelId="{DFF0DD5F-4B33-4806-902D-8E1052F810EA}" srcId="{42E63B78-620D-44E9-9C82-8A4A705A98B8}" destId="{EC638408-A49F-41E5-90EE-F9D7F67E8873}" srcOrd="0" destOrd="0" parTransId="{CA11F2CA-8C79-4DC5-95E5-87CEC9C486A1}" sibTransId="{DED2989A-4978-4225-99E7-DC972EE647EE}"/>
    <dgm:cxn modelId="{AC716443-130A-4485-AA4D-D9C45D4B4B10}" type="presOf" srcId="{18C77F16-76D0-443A-B087-860D03201245}" destId="{51B1698B-11CC-4B09-9660-B6596CDAD811}" srcOrd="0" destOrd="0" presId="urn:microsoft.com/office/officeart/2005/8/layout/vList5"/>
    <dgm:cxn modelId="{CDF74548-AEAB-466A-9D65-966932FC5362}" srcId="{EC638408-A49F-41E5-90EE-F9D7F67E8873}" destId="{44E51722-3876-4BE7-AA6A-62D88FFBBFC0}" srcOrd="0" destOrd="0" parTransId="{CCB87813-9252-4DFF-ACB2-F971F0927981}" sibTransId="{2E200613-0923-4699-8D41-F9BC07341083}"/>
    <dgm:cxn modelId="{7027E755-BFE0-45F7-BE4E-F9D8E5ED3370}" srcId="{18C77F16-76D0-443A-B087-860D03201245}" destId="{AD92B11B-9691-41C6-AB4E-5EBBDA18C8B9}" srcOrd="0" destOrd="0" parTransId="{2DAD5968-2E31-4C34-8FD3-9B9256E91EDE}" sibTransId="{590220D9-12ED-4AFF-AB09-01F1F4209B8E}"/>
    <dgm:cxn modelId="{47CF5056-C395-48E1-A080-779E76B2342B}" type="presOf" srcId="{AD92B11B-9691-41C6-AB4E-5EBBDA18C8B9}" destId="{922EC9B4-38CF-460C-8E0B-48A14ECB451E}" srcOrd="0" destOrd="0" presId="urn:microsoft.com/office/officeart/2005/8/layout/vList5"/>
    <dgm:cxn modelId="{B58B1757-B06C-494B-80D5-0F35EB03FD9D}" type="presOf" srcId="{EC638408-A49F-41E5-90EE-F9D7F67E8873}" destId="{9AD9205D-9A5B-49BE-A2A8-1C8E587CEBDF}" srcOrd="0" destOrd="0" presId="urn:microsoft.com/office/officeart/2005/8/layout/vList5"/>
    <dgm:cxn modelId="{D81D1A57-F7CE-4856-A21D-A52660480830}" type="presOf" srcId="{426C9F07-6BA8-4053-9FE3-2317986F074F}" destId="{922EC9B4-38CF-460C-8E0B-48A14ECB451E}" srcOrd="0" destOrd="1" presId="urn:microsoft.com/office/officeart/2005/8/layout/vList5"/>
    <dgm:cxn modelId="{B745817E-3F77-453F-B938-79A0C85866CC}" type="presOf" srcId="{42E63B78-620D-44E9-9C82-8A4A705A98B8}" destId="{94E1B871-4EFD-4BA8-91F2-2C44C5FEEC31}" srcOrd="0" destOrd="0" presId="urn:microsoft.com/office/officeart/2005/8/layout/vList5"/>
    <dgm:cxn modelId="{7F1AA881-AE40-4CB7-8175-47F3C329DA6C}" type="presOf" srcId="{2929736B-DDE2-4302-9AFC-C5A818D9A576}" destId="{922EC9B4-38CF-460C-8E0B-48A14ECB451E}" srcOrd="0" destOrd="2" presId="urn:microsoft.com/office/officeart/2005/8/layout/vList5"/>
    <dgm:cxn modelId="{2809F286-9E4C-4B89-83F2-111ADA22281B}" srcId="{42E63B78-620D-44E9-9C82-8A4A705A98B8}" destId="{19A6E256-ED2D-4314-9829-76966BA6059E}" srcOrd="2" destOrd="0" parTransId="{53D2AC96-6FC1-4D0B-A912-ED3E8732F18B}" sibTransId="{2DE39AEC-FC76-43B4-8A1B-8C70FA3B3A08}"/>
    <dgm:cxn modelId="{771B70AB-165F-4E6C-A9B9-CEDCFA9DCB70}" type="presOf" srcId="{C39CCEF8-E3E1-4512-B86C-5409066A2153}" destId="{63123AF5-D823-4EF0-B234-6C0E98CF30B4}" srcOrd="0" destOrd="0" presId="urn:microsoft.com/office/officeart/2005/8/layout/vList5"/>
    <dgm:cxn modelId="{3D64A3B5-9FAA-4F6F-A427-09523911C37B}" srcId="{19A6E256-ED2D-4314-9829-76966BA6059E}" destId="{8E75FF74-792E-49E0-84B3-4869EC2850C9}" srcOrd="1" destOrd="0" parTransId="{A8EA6D28-397E-4D0B-A02F-62E369F65B79}" sibTransId="{FB9B46FC-0AD5-45D4-A13E-6688D98F13B0}"/>
    <dgm:cxn modelId="{05825AC9-6E4A-40D8-97EB-C07F46B63713}" srcId="{EC638408-A49F-41E5-90EE-F9D7F67E8873}" destId="{919769AF-F736-443C-8DA5-9EAB7405EFA0}" srcOrd="3" destOrd="0" parTransId="{0583E52D-0E14-4EA9-BA7F-4BAE5857AE3D}" sibTransId="{98123FF2-0F97-42EB-AEAC-1BF714947B78}"/>
    <dgm:cxn modelId="{2D8879CE-E880-4327-A61E-7F047D4BE02A}" type="presOf" srcId="{44E51722-3876-4BE7-AA6A-62D88FFBBFC0}" destId="{E72BE6B9-EF80-4F72-A455-9F0D491DF5BB}" srcOrd="0" destOrd="0" presId="urn:microsoft.com/office/officeart/2005/8/layout/vList5"/>
    <dgm:cxn modelId="{477553D1-F826-48D3-89A7-1BA66C0A9FDD}" type="presOf" srcId="{8E75FF74-792E-49E0-84B3-4869EC2850C9}" destId="{63123AF5-D823-4EF0-B234-6C0E98CF30B4}" srcOrd="0" destOrd="1" presId="urn:microsoft.com/office/officeart/2005/8/layout/vList5"/>
    <dgm:cxn modelId="{22D734DA-A0D7-47B0-82CE-9A3DAA960CDC}" srcId="{18C77F16-76D0-443A-B087-860D03201245}" destId="{2929736B-DDE2-4302-9AFC-C5A818D9A576}" srcOrd="2" destOrd="0" parTransId="{E6045D42-5C5D-437B-9906-53AF5F54F087}" sibTransId="{1FCDD231-2745-48AD-A4B5-F7951395B3EE}"/>
    <dgm:cxn modelId="{2BEC96ED-988A-4633-AB06-0A5E1637D257}" type="presOf" srcId="{F8AE172E-3E7E-4242-BBF5-04154CB4BA4E}" destId="{E72BE6B9-EF80-4F72-A455-9F0D491DF5BB}" srcOrd="0" destOrd="2" presId="urn:microsoft.com/office/officeart/2005/8/layout/vList5"/>
    <dgm:cxn modelId="{C36267FD-A657-4DF8-97DD-2B153C97A5D4}" srcId="{42E63B78-620D-44E9-9C82-8A4A705A98B8}" destId="{18C77F16-76D0-443A-B087-860D03201245}" srcOrd="1" destOrd="0" parTransId="{EB9AE4B7-1DF8-456D-ACD7-5F8AD2A3FE2A}" sibTransId="{8E0AE68E-64D9-42B8-83E8-73C2AC0C029B}"/>
    <dgm:cxn modelId="{A90487FD-A147-4D13-8FA6-A79B4BBC14DE}" type="presOf" srcId="{4555EF43-17B6-4F9F-953A-90CC27BF255E}" destId="{E72BE6B9-EF80-4F72-A455-9F0D491DF5BB}" srcOrd="0" destOrd="1" presId="urn:microsoft.com/office/officeart/2005/8/layout/vList5"/>
    <dgm:cxn modelId="{33A960FF-8BB5-4D1A-B7F6-6E9A236AED9C}" srcId="{19A6E256-ED2D-4314-9829-76966BA6059E}" destId="{262DD435-FFED-4305-9FA7-DEF1D874B8FE}" srcOrd="2" destOrd="0" parTransId="{61839F0D-EBA2-439D-83B2-526774D0DEA7}" sibTransId="{6ADA1925-090B-48FE-96E2-CD8949ADB268}"/>
    <dgm:cxn modelId="{33D48E78-6614-4C7C-B17B-669E6B95B494}" type="presParOf" srcId="{94E1B871-4EFD-4BA8-91F2-2C44C5FEEC31}" destId="{51092FA9-205C-4FF5-BA90-BC3FDEBA73A4}" srcOrd="0" destOrd="0" presId="urn:microsoft.com/office/officeart/2005/8/layout/vList5"/>
    <dgm:cxn modelId="{38845242-094C-4D5B-B56D-9BECE31D66C8}" type="presParOf" srcId="{51092FA9-205C-4FF5-BA90-BC3FDEBA73A4}" destId="{9AD9205D-9A5B-49BE-A2A8-1C8E587CEBDF}" srcOrd="0" destOrd="0" presId="urn:microsoft.com/office/officeart/2005/8/layout/vList5"/>
    <dgm:cxn modelId="{E82FE76F-BF1F-4532-9685-97D0DBC2F90C}" type="presParOf" srcId="{51092FA9-205C-4FF5-BA90-BC3FDEBA73A4}" destId="{E72BE6B9-EF80-4F72-A455-9F0D491DF5BB}" srcOrd="1" destOrd="0" presId="urn:microsoft.com/office/officeart/2005/8/layout/vList5"/>
    <dgm:cxn modelId="{AD0B7F48-F84E-4AD8-9757-C39F4AF18C77}" type="presParOf" srcId="{94E1B871-4EFD-4BA8-91F2-2C44C5FEEC31}" destId="{2F77507C-F426-4537-BF57-93979DF95EA9}" srcOrd="1" destOrd="0" presId="urn:microsoft.com/office/officeart/2005/8/layout/vList5"/>
    <dgm:cxn modelId="{702F78F8-03FA-4969-9E18-DD0152BFC57E}" type="presParOf" srcId="{94E1B871-4EFD-4BA8-91F2-2C44C5FEEC31}" destId="{D0ED43F0-A86D-4A64-99EB-C9039B4F06F6}" srcOrd="2" destOrd="0" presId="urn:microsoft.com/office/officeart/2005/8/layout/vList5"/>
    <dgm:cxn modelId="{3A97564C-D3B9-43F1-9FFE-F245038C6CB4}" type="presParOf" srcId="{D0ED43F0-A86D-4A64-99EB-C9039B4F06F6}" destId="{51B1698B-11CC-4B09-9660-B6596CDAD811}" srcOrd="0" destOrd="0" presId="urn:microsoft.com/office/officeart/2005/8/layout/vList5"/>
    <dgm:cxn modelId="{9C587052-9ADD-4E47-B414-DF1D9E59564E}" type="presParOf" srcId="{D0ED43F0-A86D-4A64-99EB-C9039B4F06F6}" destId="{922EC9B4-38CF-460C-8E0B-48A14ECB451E}" srcOrd="1" destOrd="0" presId="urn:microsoft.com/office/officeart/2005/8/layout/vList5"/>
    <dgm:cxn modelId="{B90F181D-C123-4ED0-A106-E10999D5D38F}" type="presParOf" srcId="{94E1B871-4EFD-4BA8-91F2-2C44C5FEEC31}" destId="{F5A31E4F-BC45-4C53-9E52-B3BEC247632E}" srcOrd="3" destOrd="0" presId="urn:microsoft.com/office/officeart/2005/8/layout/vList5"/>
    <dgm:cxn modelId="{99919A59-81B3-463F-B000-B206EDE078D9}" type="presParOf" srcId="{94E1B871-4EFD-4BA8-91F2-2C44C5FEEC31}" destId="{DA6FACBA-093D-45D3-9805-21DCFBBB7310}" srcOrd="4" destOrd="0" presId="urn:microsoft.com/office/officeart/2005/8/layout/vList5"/>
    <dgm:cxn modelId="{265AB8D6-8679-4B77-823E-1E1B6BD20DAF}" type="presParOf" srcId="{DA6FACBA-093D-45D3-9805-21DCFBBB7310}" destId="{B7D6C051-C999-4F8F-9C85-92FFE201B843}" srcOrd="0" destOrd="0" presId="urn:microsoft.com/office/officeart/2005/8/layout/vList5"/>
    <dgm:cxn modelId="{582DAA37-730E-44A9-B312-2CAA9AE3485F}" type="presParOf" srcId="{DA6FACBA-093D-45D3-9805-21DCFBBB7310}" destId="{63123AF5-D823-4EF0-B234-6C0E98CF30B4}" srcOrd="1" destOrd="0" presId="urn:microsoft.com/office/officeart/2005/8/layout/vList5"/>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C5FE92A8-48B4-46F1-84B4-EBDDFD5F1E2C}" type="doc">
      <dgm:prSet loTypeId="urn:microsoft.com/office/officeart/2005/8/layout/vList5" loCatId="list" qsTypeId="urn:microsoft.com/office/officeart/2005/8/quickstyle/simple1" qsCatId="simple" csTypeId="urn:microsoft.com/office/officeart/2005/8/colors/accent1_2" csCatId="accent1" phldr="1"/>
      <dgm:spPr/>
      <dgm:t>
        <a:bodyPr/>
        <a:lstStyle/>
        <a:p>
          <a:endParaRPr lang="en-GB"/>
        </a:p>
      </dgm:t>
    </dgm:pt>
    <dgm:pt modelId="{4C4F4CE7-7C19-4C54-8242-64C5013AF0FD}">
      <dgm:prSet phldrT="[Text]"/>
      <dgm:spPr/>
      <dgm:t>
        <a:bodyPr/>
        <a:lstStyle/>
        <a:p>
          <a:r>
            <a:rPr lang="en-GB" dirty="0"/>
            <a:t>Technological</a:t>
          </a:r>
        </a:p>
      </dgm:t>
    </dgm:pt>
    <dgm:pt modelId="{71125432-38F4-4041-B3A2-39D27334C836}" type="parTrans" cxnId="{BD4FC912-9E21-4177-9F4B-49E85A6AA364}">
      <dgm:prSet/>
      <dgm:spPr/>
      <dgm:t>
        <a:bodyPr/>
        <a:lstStyle/>
        <a:p>
          <a:endParaRPr lang="en-GB"/>
        </a:p>
      </dgm:t>
    </dgm:pt>
    <dgm:pt modelId="{DD0942A1-4603-4A46-930E-02D23DFD9AF2}" type="sibTrans" cxnId="{BD4FC912-9E21-4177-9F4B-49E85A6AA364}">
      <dgm:prSet/>
      <dgm:spPr/>
      <dgm:t>
        <a:bodyPr/>
        <a:lstStyle/>
        <a:p>
          <a:endParaRPr lang="en-GB"/>
        </a:p>
      </dgm:t>
    </dgm:pt>
    <dgm:pt modelId="{F401EA21-20E4-4561-80EB-F1E553B84B0E}">
      <dgm:prSet phldrT="[Text]" custT="1"/>
      <dgm:spPr/>
      <dgm:t>
        <a:bodyPr/>
        <a:lstStyle/>
        <a:p>
          <a:r>
            <a:rPr lang="en-GB" sz="1000" dirty="0"/>
            <a:t>Multipurpose coffee machine</a:t>
          </a:r>
        </a:p>
      </dgm:t>
    </dgm:pt>
    <dgm:pt modelId="{9922C9F1-7E40-4BC3-BBEF-C94853F91644}" type="parTrans" cxnId="{DFE31811-5134-4E9C-9B1E-821014EB8382}">
      <dgm:prSet/>
      <dgm:spPr/>
      <dgm:t>
        <a:bodyPr/>
        <a:lstStyle/>
        <a:p>
          <a:endParaRPr lang="en-GB"/>
        </a:p>
      </dgm:t>
    </dgm:pt>
    <dgm:pt modelId="{8E58C257-91DB-45A6-9E1C-7D4D52F5FF64}" type="sibTrans" cxnId="{DFE31811-5134-4E9C-9B1E-821014EB8382}">
      <dgm:prSet/>
      <dgm:spPr/>
      <dgm:t>
        <a:bodyPr/>
        <a:lstStyle/>
        <a:p>
          <a:endParaRPr lang="en-GB"/>
        </a:p>
      </dgm:t>
    </dgm:pt>
    <dgm:pt modelId="{7C549C1C-6C88-4FE2-9E81-52FE890F8692}">
      <dgm:prSet phldrT="[Text]" custT="1"/>
      <dgm:spPr/>
      <dgm:t>
        <a:bodyPr/>
        <a:lstStyle/>
        <a:p>
          <a:r>
            <a:rPr lang="en-GB" sz="1100" dirty="0"/>
            <a:t>Consumers</a:t>
          </a:r>
          <a:r>
            <a:rPr lang="en-GB" sz="1000" dirty="0"/>
            <a:t> buying their own coffee machines</a:t>
          </a:r>
        </a:p>
      </dgm:t>
    </dgm:pt>
    <dgm:pt modelId="{B97059E4-0ACF-4926-A962-BA100331CB1A}" type="parTrans" cxnId="{8D792A19-2CFA-44F7-9591-17ABBFB42C27}">
      <dgm:prSet/>
      <dgm:spPr/>
      <dgm:t>
        <a:bodyPr/>
        <a:lstStyle/>
        <a:p>
          <a:endParaRPr lang="en-GB"/>
        </a:p>
      </dgm:t>
    </dgm:pt>
    <dgm:pt modelId="{92BE2F55-3248-4383-8986-F0ABFCF15C82}" type="sibTrans" cxnId="{8D792A19-2CFA-44F7-9591-17ABBFB42C27}">
      <dgm:prSet/>
      <dgm:spPr/>
      <dgm:t>
        <a:bodyPr/>
        <a:lstStyle/>
        <a:p>
          <a:endParaRPr lang="en-GB"/>
        </a:p>
      </dgm:t>
    </dgm:pt>
    <dgm:pt modelId="{5D2DB659-E316-4C87-A2F3-428B318D7F41}">
      <dgm:prSet phldrT="[Text]"/>
      <dgm:spPr/>
      <dgm:t>
        <a:bodyPr/>
        <a:lstStyle/>
        <a:p>
          <a:r>
            <a:rPr lang="en-GB" dirty="0"/>
            <a:t>Environmental</a:t>
          </a:r>
        </a:p>
      </dgm:t>
    </dgm:pt>
    <dgm:pt modelId="{69DA9F31-A529-49FF-AB04-AA1F4A64BD6F}" type="parTrans" cxnId="{EB4D3425-54B3-485A-9671-AD4AC9A33587}">
      <dgm:prSet/>
      <dgm:spPr/>
      <dgm:t>
        <a:bodyPr/>
        <a:lstStyle/>
        <a:p>
          <a:endParaRPr lang="en-GB"/>
        </a:p>
      </dgm:t>
    </dgm:pt>
    <dgm:pt modelId="{403F0CE9-000E-4C7D-9411-BAB95740FEDC}" type="sibTrans" cxnId="{EB4D3425-54B3-485A-9671-AD4AC9A33587}">
      <dgm:prSet/>
      <dgm:spPr/>
      <dgm:t>
        <a:bodyPr/>
        <a:lstStyle/>
        <a:p>
          <a:endParaRPr lang="en-GB"/>
        </a:p>
      </dgm:t>
    </dgm:pt>
    <dgm:pt modelId="{415B6279-742B-43DC-8E2F-7D46F4CE4C26}">
      <dgm:prSet phldrT="[Text]" custT="1"/>
      <dgm:spPr/>
      <dgm:t>
        <a:bodyPr/>
        <a:lstStyle/>
        <a:p>
          <a:r>
            <a:rPr lang="en-GB" sz="1100" dirty="0"/>
            <a:t>Ecological product, brings no damage to the environment</a:t>
          </a:r>
        </a:p>
      </dgm:t>
    </dgm:pt>
    <dgm:pt modelId="{FF17DAC1-EB63-4A86-A29E-70BEFD3CFCDF}" type="parTrans" cxnId="{9961DC50-8537-477B-B3A3-FD3063AF27D8}">
      <dgm:prSet/>
      <dgm:spPr/>
      <dgm:t>
        <a:bodyPr/>
        <a:lstStyle/>
        <a:p>
          <a:endParaRPr lang="en-GB"/>
        </a:p>
      </dgm:t>
    </dgm:pt>
    <dgm:pt modelId="{0734AC50-AE2E-43F1-A3FC-A31929D12C00}" type="sibTrans" cxnId="{9961DC50-8537-477B-B3A3-FD3063AF27D8}">
      <dgm:prSet/>
      <dgm:spPr/>
      <dgm:t>
        <a:bodyPr/>
        <a:lstStyle/>
        <a:p>
          <a:endParaRPr lang="en-GB"/>
        </a:p>
      </dgm:t>
    </dgm:pt>
    <dgm:pt modelId="{A15E0B18-EDF2-443A-9505-0071C98F2BE0}">
      <dgm:prSet phldrT="[Text]"/>
      <dgm:spPr/>
      <dgm:t>
        <a:bodyPr/>
        <a:lstStyle/>
        <a:p>
          <a:r>
            <a:rPr lang="en-GB" dirty="0"/>
            <a:t>Legal</a:t>
          </a:r>
        </a:p>
      </dgm:t>
    </dgm:pt>
    <dgm:pt modelId="{2F33BB2A-5ABB-4D89-A5FC-A197C53391C8}" type="parTrans" cxnId="{B0AF956F-288B-49DF-9ECE-175BD220EA92}">
      <dgm:prSet/>
      <dgm:spPr/>
      <dgm:t>
        <a:bodyPr/>
        <a:lstStyle/>
        <a:p>
          <a:endParaRPr lang="en-GB"/>
        </a:p>
      </dgm:t>
    </dgm:pt>
    <dgm:pt modelId="{825F1CF6-DE29-4AD3-BD41-E1B030209C83}" type="sibTrans" cxnId="{B0AF956F-288B-49DF-9ECE-175BD220EA92}">
      <dgm:prSet/>
      <dgm:spPr/>
      <dgm:t>
        <a:bodyPr/>
        <a:lstStyle/>
        <a:p>
          <a:endParaRPr lang="en-GB"/>
        </a:p>
      </dgm:t>
    </dgm:pt>
    <dgm:pt modelId="{A6EE9612-12FF-4237-AA2D-95ED97C2F45E}">
      <dgm:prSet phldrT="[Text]" custT="1"/>
      <dgm:spPr/>
      <dgm:t>
        <a:bodyPr/>
        <a:lstStyle/>
        <a:p>
          <a:r>
            <a:rPr lang="en-GB" sz="1100" dirty="0"/>
            <a:t>Consumer protection laws</a:t>
          </a:r>
        </a:p>
      </dgm:t>
    </dgm:pt>
    <dgm:pt modelId="{8F5A88B4-C7FB-4038-A153-42A1A099EC36}" type="parTrans" cxnId="{A6ECCC77-5422-4976-9CD3-F9BFF862531C}">
      <dgm:prSet/>
      <dgm:spPr/>
      <dgm:t>
        <a:bodyPr/>
        <a:lstStyle/>
        <a:p>
          <a:endParaRPr lang="en-GB"/>
        </a:p>
      </dgm:t>
    </dgm:pt>
    <dgm:pt modelId="{50F8510C-7852-4733-A4CA-6E2B758E4729}" type="sibTrans" cxnId="{A6ECCC77-5422-4976-9CD3-F9BFF862531C}">
      <dgm:prSet/>
      <dgm:spPr/>
      <dgm:t>
        <a:bodyPr/>
        <a:lstStyle/>
        <a:p>
          <a:endParaRPr lang="en-GB"/>
        </a:p>
      </dgm:t>
    </dgm:pt>
    <dgm:pt modelId="{ECA56CB3-238C-476A-AC89-369A8115B66C}">
      <dgm:prSet phldrT="[Text]" custT="1"/>
      <dgm:spPr/>
      <dgm:t>
        <a:bodyPr/>
        <a:lstStyle/>
        <a:p>
          <a:r>
            <a:rPr lang="en-GB" sz="1100" dirty="0"/>
            <a:t>Organizational laws</a:t>
          </a:r>
        </a:p>
      </dgm:t>
    </dgm:pt>
    <dgm:pt modelId="{B6AB9929-7D30-4144-9096-E9DDA482DEE8}" type="parTrans" cxnId="{715A417C-6AAD-42B5-990B-1EDDE000DE33}">
      <dgm:prSet/>
      <dgm:spPr/>
      <dgm:t>
        <a:bodyPr/>
        <a:lstStyle/>
        <a:p>
          <a:endParaRPr lang="en-GB"/>
        </a:p>
      </dgm:t>
    </dgm:pt>
    <dgm:pt modelId="{7BBFBE1F-A84C-4E11-8016-36ABC6EBBE8F}" type="sibTrans" cxnId="{715A417C-6AAD-42B5-990B-1EDDE000DE33}">
      <dgm:prSet/>
      <dgm:spPr/>
      <dgm:t>
        <a:bodyPr/>
        <a:lstStyle/>
        <a:p>
          <a:endParaRPr lang="en-GB"/>
        </a:p>
      </dgm:t>
    </dgm:pt>
    <dgm:pt modelId="{3A8D1AC5-DB0C-4BD8-87C1-8F6CAC7F591C}">
      <dgm:prSet phldrT="[Text]" custT="1"/>
      <dgm:spPr/>
      <dgm:t>
        <a:bodyPr/>
        <a:lstStyle/>
        <a:p>
          <a:r>
            <a:rPr lang="en-GB" sz="1000" dirty="0"/>
            <a:t>New genetically engineered coffee seeds offering finest coffee and longer shelf life. </a:t>
          </a:r>
        </a:p>
      </dgm:t>
    </dgm:pt>
    <dgm:pt modelId="{99A7758D-C15B-469D-A53F-1A632ACABB22}" type="parTrans" cxnId="{7CE7ED89-EAC8-458A-9FD7-E422DB8FE2BD}">
      <dgm:prSet/>
      <dgm:spPr/>
      <dgm:t>
        <a:bodyPr/>
        <a:lstStyle/>
        <a:p>
          <a:endParaRPr lang="en-GB"/>
        </a:p>
      </dgm:t>
    </dgm:pt>
    <dgm:pt modelId="{FD48081F-8786-42FF-A5FC-80443E30146A}" type="sibTrans" cxnId="{7CE7ED89-EAC8-458A-9FD7-E422DB8FE2BD}">
      <dgm:prSet/>
      <dgm:spPr/>
      <dgm:t>
        <a:bodyPr/>
        <a:lstStyle/>
        <a:p>
          <a:endParaRPr lang="en-GB"/>
        </a:p>
      </dgm:t>
    </dgm:pt>
    <dgm:pt modelId="{4812BA7B-379F-4CB2-BF74-0FE9FC8AE048}">
      <dgm:prSet phldrT="[Text]" custT="1"/>
      <dgm:spPr/>
      <dgm:t>
        <a:bodyPr/>
        <a:lstStyle/>
        <a:p>
          <a:r>
            <a:rPr lang="en-GB" sz="1100" dirty="0"/>
            <a:t>Health and Safety laws</a:t>
          </a:r>
        </a:p>
      </dgm:t>
    </dgm:pt>
    <dgm:pt modelId="{B26FA5C0-0CB9-4AC0-BEC5-0A13BE044B71}" type="parTrans" cxnId="{3EC6DF79-8EF2-49C3-9DE6-2CFE83468753}">
      <dgm:prSet/>
      <dgm:spPr/>
      <dgm:t>
        <a:bodyPr/>
        <a:lstStyle/>
        <a:p>
          <a:endParaRPr lang="en-GB"/>
        </a:p>
      </dgm:t>
    </dgm:pt>
    <dgm:pt modelId="{B7DE6A3D-AB3C-46B7-80E4-A44786C64A3C}" type="sibTrans" cxnId="{3EC6DF79-8EF2-49C3-9DE6-2CFE83468753}">
      <dgm:prSet/>
      <dgm:spPr/>
      <dgm:t>
        <a:bodyPr/>
        <a:lstStyle/>
        <a:p>
          <a:endParaRPr lang="en-GB"/>
        </a:p>
      </dgm:t>
    </dgm:pt>
    <dgm:pt modelId="{92B2C23C-6FDA-41C7-BFC4-F2C54900AF69}" type="pres">
      <dgm:prSet presAssocID="{C5FE92A8-48B4-46F1-84B4-EBDDFD5F1E2C}" presName="Name0" presStyleCnt="0">
        <dgm:presLayoutVars>
          <dgm:dir/>
          <dgm:animLvl val="lvl"/>
          <dgm:resizeHandles val="exact"/>
        </dgm:presLayoutVars>
      </dgm:prSet>
      <dgm:spPr/>
    </dgm:pt>
    <dgm:pt modelId="{23433AEA-8041-4646-8B1B-92B33DE14857}" type="pres">
      <dgm:prSet presAssocID="{4C4F4CE7-7C19-4C54-8242-64C5013AF0FD}" presName="linNode" presStyleCnt="0"/>
      <dgm:spPr/>
    </dgm:pt>
    <dgm:pt modelId="{BBE00E0F-CE22-4B3A-93DE-C319867919BD}" type="pres">
      <dgm:prSet presAssocID="{4C4F4CE7-7C19-4C54-8242-64C5013AF0FD}" presName="parentText" presStyleLbl="node1" presStyleIdx="0" presStyleCnt="3">
        <dgm:presLayoutVars>
          <dgm:chMax val="1"/>
          <dgm:bulletEnabled val="1"/>
        </dgm:presLayoutVars>
      </dgm:prSet>
      <dgm:spPr/>
    </dgm:pt>
    <dgm:pt modelId="{94C03809-AAB8-452E-8385-9570B88E8945}" type="pres">
      <dgm:prSet presAssocID="{4C4F4CE7-7C19-4C54-8242-64C5013AF0FD}" presName="descendantText" presStyleLbl="alignAccFollowNode1" presStyleIdx="0" presStyleCnt="3">
        <dgm:presLayoutVars>
          <dgm:bulletEnabled val="1"/>
        </dgm:presLayoutVars>
      </dgm:prSet>
      <dgm:spPr/>
    </dgm:pt>
    <dgm:pt modelId="{0B9C0CFE-3D19-4835-8684-9ABF185A133B}" type="pres">
      <dgm:prSet presAssocID="{DD0942A1-4603-4A46-930E-02D23DFD9AF2}" presName="sp" presStyleCnt="0"/>
      <dgm:spPr/>
    </dgm:pt>
    <dgm:pt modelId="{1FE89ACC-E0EF-44E8-8FD6-53FE4215B121}" type="pres">
      <dgm:prSet presAssocID="{5D2DB659-E316-4C87-A2F3-428B318D7F41}" presName="linNode" presStyleCnt="0"/>
      <dgm:spPr/>
    </dgm:pt>
    <dgm:pt modelId="{3AED6333-CBB1-4157-B039-8FE978C03D7C}" type="pres">
      <dgm:prSet presAssocID="{5D2DB659-E316-4C87-A2F3-428B318D7F41}" presName="parentText" presStyleLbl="node1" presStyleIdx="1" presStyleCnt="3">
        <dgm:presLayoutVars>
          <dgm:chMax val="1"/>
          <dgm:bulletEnabled val="1"/>
        </dgm:presLayoutVars>
      </dgm:prSet>
      <dgm:spPr/>
    </dgm:pt>
    <dgm:pt modelId="{998B55DB-5AB6-4EA6-894A-CDF68EB14D90}" type="pres">
      <dgm:prSet presAssocID="{5D2DB659-E316-4C87-A2F3-428B318D7F41}" presName="descendantText" presStyleLbl="alignAccFollowNode1" presStyleIdx="1" presStyleCnt="3">
        <dgm:presLayoutVars>
          <dgm:bulletEnabled val="1"/>
        </dgm:presLayoutVars>
      </dgm:prSet>
      <dgm:spPr/>
    </dgm:pt>
    <dgm:pt modelId="{0A581A84-1028-463E-9179-B7B6F75E4086}" type="pres">
      <dgm:prSet presAssocID="{403F0CE9-000E-4C7D-9411-BAB95740FEDC}" presName="sp" presStyleCnt="0"/>
      <dgm:spPr/>
    </dgm:pt>
    <dgm:pt modelId="{8E51B5FD-8710-44E0-B11D-D703E3B5A1C3}" type="pres">
      <dgm:prSet presAssocID="{A15E0B18-EDF2-443A-9505-0071C98F2BE0}" presName="linNode" presStyleCnt="0"/>
      <dgm:spPr/>
    </dgm:pt>
    <dgm:pt modelId="{00A5F8B2-EBD5-4337-96F8-81E47EDDC6A1}" type="pres">
      <dgm:prSet presAssocID="{A15E0B18-EDF2-443A-9505-0071C98F2BE0}" presName="parentText" presStyleLbl="node1" presStyleIdx="2" presStyleCnt="3">
        <dgm:presLayoutVars>
          <dgm:chMax val="1"/>
          <dgm:bulletEnabled val="1"/>
        </dgm:presLayoutVars>
      </dgm:prSet>
      <dgm:spPr/>
    </dgm:pt>
    <dgm:pt modelId="{EF221B84-83B5-4495-BC01-3925B3322326}" type="pres">
      <dgm:prSet presAssocID="{A15E0B18-EDF2-443A-9505-0071C98F2BE0}" presName="descendantText" presStyleLbl="alignAccFollowNode1" presStyleIdx="2" presStyleCnt="3">
        <dgm:presLayoutVars>
          <dgm:bulletEnabled val="1"/>
        </dgm:presLayoutVars>
      </dgm:prSet>
      <dgm:spPr/>
    </dgm:pt>
  </dgm:ptLst>
  <dgm:cxnLst>
    <dgm:cxn modelId="{08B4DC01-7ED7-4746-8571-6BF32F24C58E}" type="presOf" srcId="{A6EE9612-12FF-4237-AA2D-95ED97C2F45E}" destId="{EF221B84-83B5-4495-BC01-3925B3322326}" srcOrd="0" destOrd="0" presId="urn:microsoft.com/office/officeart/2005/8/layout/vList5"/>
    <dgm:cxn modelId="{9528DD01-B251-4DA9-8B07-84B33E154BF1}" type="presOf" srcId="{5D2DB659-E316-4C87-A2F3-428B318D7F41}" destId="{3AED6333-CBB1-4157-B039-8FE978C03D7C}" srcOrd="0" destOrd="0" presId="urn:microsoft.com/office/officeart/2005/8/layout/vList5"/>
    <dgm:cxn modelId="{DFE31811-5134-4E9C-9B1E-821014EB8382}" srcId="{4C4F4CE7-7C19-4C54-8242-64C5013AF0FD}" destId="{F401EA21-20E4-4561-80EB-F1E553B84B0E}" srcOrd="0" destOrd="0" parTransId="{9922C9F1-7E40-4BC3-BBEF-C94853F91644}" sibTransId="{8E58C257-91DB-45A6-9E1C-7D4D52F5FF64}"/>
    <dgm:cxn modelId="{BD4FC912-9E21-4177-9F4B-49E85A6AA364}" srcId="{C5FE92A8-48B4-46F1-84B4-EBDDFD5F1E2C}" destId="{4C4F4CE7-7C19-4C54-8242-64C5013AF0FD}" srcOrd="0" destOrd="0" parTransId="{71125432-38F4-4041-B3A2-39D27334C836}" sibTransId="{DD0942A1-4603-4A46-930E-02D23DFD9AF2}"/>
    <dgm:cxn modelId="{8D792A19-2CFA-44F7-9591-17ABBFB42C27}" srcId="{4C4F4CE7-7C19-4C54-8242-64C5013AF0FD}" destId="{7C549C1C-6C88-4FE2-9E81-52FE890F8692}" srcOrd="1" destOrd="0" parTransId="{B97059E4-0ACF-4926-A962-BA100331CB1A}" sibTransId="{92BE2F55-3248-4383-8986-F0ABFCF15C82}"/>
    <dgm:cxn modelId="{EB4D3425-54B3-485A-9671-AD4AC9A33587}" srcId="{C5FE92A8-48B4-46F1-84B4-EBDDFD5F1E2C}" destId="{5D2DB659-E316-4C87-A2F3-428B318D7F41}" srcOrd="1" destOrd="0" parTransId="{69DA9F31-A529-49FF-AB04-AA1F4A64BD6F}" sibTransId="{403F0CE9-000E-4C7D-9411-BAB95740FEDC}"/>
    <dgm:cxn modelId="{6CC8CB2C-7270-4269-8D7D-0F736DB0FCB1}" type="presOf" srcId="{415B6279-742B-43DC-8E2F-7D46F4CE4C26}" destId="{998B55DB-5AB6-4EA6-894A-CDF68EB14D90}" srcOrd="0" destOrd="0" presId="urn:microsoft.com/office/officeart/2005/8/layout/vList5"/>
    <dgm:cxn modelId="{4DD53435-9B11-47B8-A4A5-FE65570F4391}" type="presOf" srcId="{7C549C1C-6C88-4FE2-9E81-52FE890F8692}" destId="{94C03809-AAB8-452E-8385-9570B88E8945}" srcOrd="0" destOrd="1" presId="urn:microsoft.com/office/officeart/2005/8/layout/vList5"/>
    <dgm:cxn modelId="{E2805D69-19E1-4F20-A8B9-09765EC9DD98}" type="presOf" srcId="{C5FE92A8-48B4-46F1-84B4-EBDDFD5F1E2C}" destId="{92B2C23C-6FDA-41C7-BFC4-F2C54900AF69}" srcOrd="0" destOrd="0" presId="urn:microsoft.com/office/officeart/2005/8/layout/vList5"/>
    <dgm:cxn modelId="{B0AF956F-288B-49DF-9ECE-175BD220EA92}" srcId="{C5FE92A8-48B4-46F1-84B4-EBDDFD5F1E2C}" destId="{A15E0B18-EDF2-443A-9505-0071C98F2BE0}" srcOrd="2" destOrd="0" parTransId="{2F33BB2A-5ABB-4D89-A5FC-A197C53391C8}" sibTransId="{825F1CF6-DE29-4AD3-BD41-E1B030209C83}"/>
    <dgm:cxn modelId="{9961DC50-8537-477B-B3A3-FD3063AF27D8}" srcId="{5D2DB659-E316-4C87-A2F3-428B318D7F41}" destId="{415B6279-742B-43DC-8E2F-7D46F4CE4C26}" srcOrd="0" destOrd="0" parTransId="{FF17DAC1-EB63-4A86-A29E-70BEFD3CFCDF}" sibTransId="{0734AC50-AE2E-43F1-A3FC-A31929D12C00}"/>
    <dgm:cxn modelId="{A6ECCC77-5422-4976-9CD3-F9BFF862531C}" srcId="{A15E0B18-EDF2-443A-9505-0071C98F2BE0}" destId="{A6EE9612-12FF-4237-AA2D-95ED97C2F45E}" srcOrd="0" destOrd="0" parTransId="{8F5A88B4-C7FB-4038-A153-42A1A099EC36}" sibTransId="{50F8510C-7852-4733-A4CA-6E2B758E4729}"/>
    <dgm:cxn modelId="{5D2C1C78-0963-4ECC-A60C-72F936C3807C}" type="presOf" srcId="{4C4F4CE7-7C19-4C54-8242-64C5013AF0FD}" destId="{BBE00E0F-CE22-4B3A-93DE-C319867919BD}" srcOrd="0" destOrd="0" presId="urn:microsoft.com/office/officeart/2005/8/layout/vList5"/>
    <dgm:cxn modelId="{3EC6DF79-8EF2-49C3-9DE6-2CFE83468753}" srcId="{A15E0B18-EDF2-443A-9505-0071C98F2BE0}" destId="{4812BA7B-379F-4CB2-BF74-0FE9FC8AE048}" srcOrd="1" destOrd="0" parTransId="{B26FA5C0-0CB9-4AC0-BEC5-0A13BE044B71}" sibTransId="{B7DE6A3D-AB3C-46B7-80E4-A44786C64A3C}"/>
    <dgm:cxn modelId="{715A417C-6AAD-42B5-990B-1EDDE000DE33}" srcId="{A15E0B18-EDF2-443A-9505-0071C98F2BE0}" destId="{ECA56CB3-238C-476A-AC89-369A8115B66C}" srcOrd="2" destOrd="0" parTransId="{B6AB9929-7D30-4144-9096-E9DDA482DEE8}" sibTransId="{7BBFBE1F-A84C-4E11-8016-36ABC6EBBE8F}"/>
    <dgm:cxn modelId="{7CE7ED89-EAC8-458A-9FD7-E422DB8FE2BD}" srcId="{4C4F4CE7-7C19-4C54-8242-64C5013AF0FD}" destId="{3A8D1AC5-DB0C-4BD8-87C1-8F6CAC7F591C}" srcOrd="2" destOrd="0" parTransId="{99A7758D-C15B-469D-A53F-1A632ACABB22}" sibTransId="{FD48081F-8786-42FF-A5FC-80443E30146A}"/>
    <dgm:cxn modelId="{6D470092-BF82-4CFE-B878-FBAF2371EC24}" type="presOf" srcId="{F401EA21-20E4-4561-80EB-F1E553B84B0E}" destId="{94C03809-AAB8-452E-8385-9570B88E8945}" srcOrd="0" destOrd="0" presId="urn:microsoft.com/office/officeart/2005/8/layout/vList5"/>
    <dgm:cxn modelId="{80884F94-3CE0-4355-833B-82D2AD9EEC1F}" type="presOf" srcId="{4812BA7B-379F-4CB2-BF74-0FE9FC8AE048}" destId="{EF221B84-83B5-4495-BC01-3925B3322326}" srcOrd="0" destOrd="1" presId="urn:microsoft.com/office/officeart/2005/8/layout/vList5"/>
    <dgm:cxn modelId="{3C55F5AF-CCA4-42CA-B6E5-B23DEFD53F7F}" type="presOf" srcId="{3A8D1AC5-DB0C-4BD8-87C1-8F6CAC7F591C}" destId="{94C03809-AAB8-452E-8385-9570B88E8945}" srcOrd="0" destOrd="2" presId="urn:microsoft.com/office/officeart/2005/8/layout/vList5"/>
    <dgm:cxn modelId="{A904A5E1-6AD6-424B-8392-C9C3103AB511}" type="presOf" srcId="{ECA56CB3-238C-476A-AC89-369A8115B66C}" destId="{EF221B84-83B5-4495-BC01-3925B3322326}" srcOrd="0" destOrd="2" presId="urn:microsoft.com/office/officeart/2005/8/layout/vList5"/>
    <dgm:cxn modelId="{363AECE6-E03A-41B4-B21E-6E32E00461FA}" type="presOf" srcId="{A15E0B18-EDF2-443A-9505-0071C98F2BE0}" destId="{00A5F8B2-EBD5-4337-96F8-81E47EDDC6A1}" srcOrd="0" destOrd="0" presId="urn:microsoft.com/office/officeart/2005/8/layout/vList5"/>
    <dgm:cxn modelId="{7437745E-7F44-42D0-91A4-F16E5AF9FE2A}" type="presParOf" srcId="{92B2C23C-6FDA-41C7-BFC4-F2C54900AF69}" destId="{23433AEA-8041-4646-8B1B-92B33DE14857}" srcOrd="0" destOrd="0" presId="urn:microsoft.com/office/officeart/2005/8/layout/vList5"/>
    <dgm:cxn modelId="{C6603D33-5EE1-4489-AA3B-81C26C304C07}" type="presParOf" srcId="{23433AEA-8041-4646-8B1B-92B33DE14857}" destId="{BBE00E0F-CE22-4B3A-93DE-C319867919BD}" srcOrd="0" destOrd="0" presId="urn:microsoft.com/office/officeart/2005/8/layout/vList5"/>
    <dgm:cxn modelId="{C72B9C92-123E-4A2D-9808-287C57532D28}" type="presParOf" srcId="{23433AEA-8041-4646-8B1B-92B33DE14857}" destId="{94C03809-AAB8-452E-8385-9570B88E8945}" srcOrd="1" destOrd="0" presId="urn:microsoft.com/office/officeart/2005/8/layout/vList5"/>
    <dgm:cxn modelId="{7C0A5D08-FA3E-433B-835F-B4D0230C6237}" type="presParOf" srcId="{92B2C23C-6FDA-41C7-BFC4-F2C54900AF69}" destId="{0B9C0CFE-3D19-4835-8684-9ABF185A133B}" srcOrd="1" destOrd="0" presId="urn:microsoft.com/office/officeart/2005/8/layout/vList5"/>
    <dgm:cxn modelId="{AF80B3EF-7594-4ED4-940C-0B6A887B7608}" type="presParOf" srcId="{92B2C23C-6FDA-41C7-BFC4-F2C54900AF69}" destId="{1FE89ACC-E0EF-44E8-8FD6-53FE4215B121}" srcOrd="2" destOrd="0" presId="urn:microsoft.com/office/officeart/2005/8/layout/vList5"/>
    <dgm:cxn modelId="{38DF4B89-E406-4AA1-9627-3F5AFE7A78F4}" type="presParOf" srcId="{1FE89ACC-E0EF-44E8-8FD6-53FE4215B121}" destId="{3AED6333-CBB1-4157-B039-8FE978C03D7C}" srcOrd="0" destOrd="0" presId="urn:microsoft.com/office/officeart/2005/8/layout/vList5"/>
    <dgm:cxn modelId="{56FFAAFB-20A8-417A-862A-4F0E0ED68880}" type="presParOf" srcId="{1FE89ACC-E0EF-44E8-8FD6-53FE4215B121}" destId="{998B55DB-5AB6-4EA6-894A-CDF68EB14D90}" srcOrd="1" destOrd="0" presId="urn:microsoft.com/office/officeart/2005/8/layout/vList5"/>
    <dgm:cxn modelId="{08249F4F-5773-47A3-AA71-863B11A8D715}" type="presParOf" srcId="{92B2C23C-6FDA-41C7-BFC4-F2C54900AF69}" destId="{0A581A84-1028-463E-9179-B7B6F75E4086}" srcOrd="3" destOrd="0" presId="urn:microsoft.com/office/officeart/2005/8/layout/vList5"/>
    <dgm:cxn modelId="{679B03E0-B33E-4FA8-ACDF-D8FCD0C44BDC}" type="presParOf" srcId="{92B2C23C-6FDA-41C7-BFC4-F2C54900AF69}" destId="{8E51B5FD-8710-44E0-B11D-D703E3B5A1C3}" srcOrd="4" destOrd="0" presId="urn:microsoft.com/office/officeart/2005/8/layout/vList5"/>
    <dgm:cxn modelId="{D07C7EAE-5828-45FB-8020-C55E52A64710}" type="presParOf" srcId="{8E51B5FD-8710-44E0-B11D-D703E3B5A1C3}" destId="{00A5F8B2-EBD5-4337-96F8-81E47EDDC6A1}" srcOrd="0" destOrd="0" presId="urn:microsoft.com/office/officeart/2005/8/layout/vList5"/>
    <dgm:cxn modelId="{562AC007-24D8-46B3-9633-076880C054CC}" type="presParOf" srcId="{8E51B5FD-8710-44E0-B11D-D703E3B5A1C3}" destId="{EF221B84-83B5-4495-BC01-3925B3322326}" srcOrd="1" destOrd="0" presId="urn:microsoft.com/office/officeart/2005/8/layout/vList5"/>
  </dgm:cxnLst>
  <dgm:bg/>
  <dgm:whole/>
  <dgm:extLst>
    <a:ext uri="http://schemas.microsoft.com/office/drawing/2008/diagram">
      <dsp:dataModelExt xmlns:dsp="http://schemas.microsoft.com/office/drawing/2008/diagram" relId="rId11"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BE1D375C-D0B3-48FB-908E-69F80C7009B2}" type="doc">
      <dgm:prSet loTypeId="urn:microsoft.com/office/officeart/2005/8/layout/process1" loCatId="process" qsTypeId="urn:microsoft.com/office/officeart/2005/8/quickstyle/simple2" qsCatId="simple" csTypeId="urn:microsoft.com/office/officeart/2005/8/colors/colorful1" csCatId="colorful" phldr="1"/>
      <dgm:spPr/>
      <dgm:t>
        <a:bodyPr/>
        <a:lstStyle/>
        <a:p>
          <a:endParaRPr lang="en-US"/>
        </a:p>
      </dgm:t>
    </dgm:pt>
    <dgm:pt modelId="{4CF4F8F5-51C0-4C1C-B558-3FEB9BB4CC48}">
      <dgm:prSet custT="1"/>
      <dgm:spPr/>
      <dgm:t>
        <a:bodyPr/>
        <a:lstStyle/>
        <a:p>
          <a:r>
            <a:rPr lang="en-GB" sz="1400"/>
            <a:t>A target market is a group of customers who have been identified as the most likely buyers of a company’s product or service.</a:t>
          </a:r>
          <a:endParaRPr lang="en-US" sz="1400"/>
        </a:p>
      </dgm:t>
    </dgm:pt>
    <dgm:pt modelId="{6EFA3091-81E1-499C-9C5D-3810E926D8EC}" type="parTrans" cxnId="{34ED272B-B55C-4B07-8F61-495D43ACCBAA}">
      <dgm:prSet/>
      <dgm:spPr/>
      <dgm:t>
        <a:bodyPr/>
        <a:lstStyle/>
        <a:p>
          <a:endParaRPr lang="en-US" sz="2800"/>
        </a:p>
      </dgm:t>
    </dgm:pt>
    <dgm:pt modelId="{910CDDDF-73F2-45A8-A095-39A747780749}" type="sibTrans" cxnId="{34ED272B-B55C-4B07-8F61-495D43ACCBAA}">
      <dgm:prSet custT="1"/>
      <dgm:spPr/>
      <dgm:t>
        <a:bodyPr/>
        <a:lstStyle/>
        <a:p>
          <a:endParaRPr lang="en-US" sz="1050"/>
        </a:p>
      </dgm:t>
    </dgm:pt>
    <dgm:pt modelId="{58BBB178-16DF-4BC2-8A20-6EEF9535C305}">
      <dgm:prSet custT="1"/>
      <dgm:spPr/>
      <dgm:t>
        <a:bodyPr/>
        <a:lstStyle/>
        <a:p>
          <a:r>
            <a:rPr lang="en-GB" sz="1400"/>
            <a:t>The target market for a coffee k is everyone who drinks coffee. </a:t>
          </a:r>
          <a:endParaRPr lang="en-US" sz="1400"/>
        </a:p>
      </dgm:t>
    </dgm:pt>
    <dgm:pt modelId="{92120AF8-5D49-460D-AD9E-F7DF4C9F17E0}" type="parTrans" cxnId="{0D3A69DB-BCAD-4DD4-AC9E-A875BAB7223B}">
      <dgm:prSet/>
      <dgm:spPr/>
      <dgm:t>
        <a:bodyPr/>
        <a:lstStyle/>
        <a:p>
          <a:endParaRPr lang="en-US" sz="2800"/>
        </a:p>
      </dgm:t>
    </dgm:pt>
    <dgm:pt modelId="{1797FEE3-4A9E-44C9-8612-F62CE7723D80}" type="sibTrans" cxnId="{0D3A69DB-BCAD-4DD4-AC9E-A875BAB7223B}">
      <dgm:prSet custT="1"/>
      <dgm:spPr/>
      <dgm:t>
        <a:bodyPr/>
        <a:lstStyle/>
        <a:p>
          <a:endParaRPr lang="en-US" sz="1050"/>
        </a:p>
      </dgm:t>
    </dgm:pt>
    <dgm:pt modelId="{66EF449F-E393-4474-9F88-13153791AB68}">
      <dgm:prSet custT="1"/>
      <dgm:spPr/>
      <dgm:t>
        <a:bodyPr/>
        <a:lstStyle/>
        <a:p>
          <a:r>
            <a:rPr lang="en-GB" sz="1400"/>
            <a:t>Matcha bliss is a new version of healthy coffee which is based in more locations, for example in train stations, supermarkets, malls with vending machines and quickly accessible for everyone even for students , they will have easy access to vending machines in their University. </a:t>
          </a:r>
          <a:endParaRPr lang="en-US" sz="1400"/>
        </a:p>
      </dgm:t>
    </dgm:pt>
    <dgm:pt modelId="{BFB6AFE6-BD98-4968-810E-4B5DD8DA2F05}" type="parTrans" cxnId="{0E4E0608-31FF-4C5E-8873-884B2213640B}">
      <dgm:prSet/>
      <dgm:spPr/>
      <dgm:t>
        <a:bodyPr/>
        <a:lstStyle/>
        <a:p>
          <a:endParaRPr lang="en-US" sz="2800"/>
        </a:p>
      </dgm:t>
    </dgm:pt>
    <dgm:pt modelId="{3D615056-7DD5-495A-BB76-74C9A861A50D}" type="sibTrans" cxnId="{0E4E0608-31FF-4C5E-8873-884B2213640B}">
      <dgm:prSet custT="1"/>
      <dgm:spPr/>
      <dgm:t>
        <a:bodyPr/>
        <a:lstStyle/>
        <a:p>
          <a:endParaRPr lang="en-US" sz="1050"/>
        </a:p>
      </dgm:t>
    </dgm:pt>
    <dgm:pt modelId="{1C60C8A6-53B5-4C11-9885-0294D80A33B7}">
      <dgm:prSet custT="1"/>
      <dgm:spPr/>
      <dgm:t>
        <a:bodyPr/>
        <a:lstStyle/>
        <a:p>
          <a:r>
            <a:rPr lang="en-GB" sz="1400"/>
            <a:t>Coffee drinkers span geographical locations, age groups and genders.</a:t>
          </a:r>
          <a:endParaRPr lang="en-US" sz="1400"/>
        </a:p>
      </dgm:t>
    </dgm:pt>
    <dgm:pt modelId="{3E3A527E-1A46-4461-B726-E0B90BC080D9}" type="parTrans" cxnId="{4D8A322F-10B6-4922-AAFE-973B500087DF}">
      <dgm:prSet/>
      <dgm:spPr/>
      <dgm:t>
        <a:bodyPr/>
        <a:lstStyle/>
        <a:p>
          <a:endParaRPr lang="en-US" sz="2800"/>
        </a:p>
      </dgm:t>
    </dgm:pt>
    <dgm:pt modelId="{424A2F8E-0CA4-44EB-885F-232663C813DA}" type="sibTrans" cxnId="{4D8A322F-10B6-4922-AAFE-973B500087DF}">
      <dgm:prSet/>
      <dgm:spPr/>
      <dgm:t>
        <a:bodyPr/>
        <a:lstStyle/>
        <a:p>
          <a:endParaRPr lang="en-US" sz="2400"/>
        </a:p>
      </dgm:t>
    </dgm:pt>
    <dgm:pt modelId="{5B9E68CF-A8BB-49A9-BB8F-5CB2E32EBA6E}" type="pres">
      <dgm:prSet presAssocID="{BE1D375C-D0B3-48FB-908E-69F80C7009B2}" presName="Name0" presStyleCnt="0">
        <dgm:presLayoutVars>
          <dgm:dir/>
          <dgm:resizeHandles val="exact"/>
        </dgm:presLayoutVars>
      </dgm:prSet>
      <dgm:spPr/>
    </dgm:pt>
    <dgm:pt modelId="{9403D4D8-5130-4FD9-BAA7-37CD30AE7C28}" type="pres">
      <dgm:prSet presAssocID="{4CF4F8F5-51C0-4C1C-B558-3FEB9BB4CC48}" presName="node" presStyleLbl="node1" presStyleIdx="0" presStyleCnt="4">
        <dgm:presLayoutVars>
          <dgm:bulletEnabled val="1"/>
        </dgm:presLayoutVars>
      </dgm:prSet>
      <dgm:spPr/>
    </dgm:pt>
    <dgm:pt modelId="{DA35092F-0F87-4763-AD6D-1C044FB0EB03}" type="pres">
      <dgm:prSet presAssocID="{910CDDDF-73F2-45A8-A095-39A747780749}" presName="sibTrans" presStyleLbl="sibTrans2D1" presStyleIdx="0" presStyleCnt="3"/>
      <dgm:spPr/>
    </dgm:pt>
    <dgm:pt modelId="{4F3DBFBB-E1DF-48F5-B99E-E063DBD03F65}" type="pres">
      <dgm:prSet presAssocID="{910CDDDF-73F2-45A8-A095-39A747780749}" presName="connectorText" presStyleLbl="sibTrans2D1" presStyleIdx="0" presStyleCnt="3"/>
      <dgm:spPr/>
    </dgm:pt>
    <dgm:pt modelId="{43C94C73-3DA9-4AA0-A044-55164D90B49D}" type="pres">
      <dgm:prSet presAssocID="{58BBB178-16DF-4BC2-8A20-6EEF9535C305}" presName="node" presStyleLbl="node1" presStyleIdx="1" presStyleCnt="4">
        <dgm:presLayoutVars>
          <dgm:bulletEnabled val="1"/>
        </dgm:presLayoutVars>
      </dgm:prSet>
      <dgm:spPr/>
    </dgm:pt>
    <dgm:pt modelId="{3D3CAAF7-F959-4125-BD75-A2AA622A166D}" type="pres">
      <dgm:prSet presAssocID="{1797FEE3-4A9E-44C9-8612-F62CE7723D80}" presName="sibTrans" presStyleLbl="sibTrans2D1" presStyleIdx="1" presStyleCnt="3"/>
      <dgm:spPr/>
    </dgm:pt>
    <dgm:pt modelId="{9BFC14EF-8575-4AA4-8A5C-6730282174CE}" type="pres">
      <dgm:prSet presAssocID="{1797FEE3-4A9E-44C9-8612-F62CE7723D80}" presName="connectorText" presStyleLbl="sibTrans2D1" presStyleIdx="1" presStyleCnt="3"/>
      <dgm:spPr/>
    </dgm:pt>
    <dgm:pt modelId="{F7C4E466-D382-46E5-B9D2-C0C91AA509E0}" type="pres">
      <dgm:prSet presAssocID="{66EF449F-E393-4474-9F88-13153791AB68}" presName="node" presStyleLbl="node1" presStyleIdx="2" presStyleCnt="4">
        <dgm:presLayoutVars>
          <dgm:bulletEnabled val="1"/>
        </dgm:presLayoutVars>
      </dgm:prSet>
      <dgm:spPr/>
    </dgm:pt>
    <dgm:pt modelId="{C2931782-10D1-483B-9224-79E5909983F7}" type="pres">
      <dgm:prSet presAssocID="{3D615056-7DD5-495A-BB76-74C9A861A50D}" presName="sibTrans" presStyleLbl="sibTrans2D1" presStyleIdx="2" presStyleCnt="3"/>
      <dgm:spPr/>
    </dgm:pt>
    <dgm:pt modelId="{F1FEFAD9-BD1D-4461-AE8A-53D5CF087B31}" type="pres">
      <dgm:prSet presAssocID="{3D615056-7DD5-495A-BB76-74C9A861A50D}" presName="connectorText" presStyleLbl="sibTrans2D1" presStyleIdx="2" presStyleCnt="3"/>
      <dgm:spPr/>
    </dgm:pt>
    <dgm:pt modelId="{B3CD93F2-7689-459D-9976-0BC3638C2BE5}" type="pres">
      <dgm:prSet presAssocID="{1C60C8A6-53B5-4C11-9885-0294D80A33B7}" presName="node" presStyleLbl="node1" presStyleIdx="3" presStyleCnt="4">
        <dgm:presLayoutVars>
          <dgm:bulletEnabled val="1"/>
        </dgm:presLayoutVars>
      </dgm:prSet>
      <dgm:spPr/>
    </dgm:pt>
  </dgm:ptLst>
  <dgm:cxnLst>
    <dgm:cxn modelId="{0E4E0608-31FF-4C5E-8873-884B2213640B}" srcId="{BE1D375C-D0B3-48FB-908E-69F80C7009B2}" destId="{66EF449F-E393-4474-9F88-13153791AB68}" srcOrd="2" destOrd="0" parTransId="{BFB6AFE6-BD98-4968-810E-4B5DD8DA2F05}" sibTransId="{3D615056-7DD5-495A-BB76-74C9A861A50D}"/>
    <dgm:cxn modelId="{1D1DDB10-D30C-48EE-B79C-CB593681DAB7}" type="presOf" srcId="{910CDDDF-73F2-45A8-A095-39A747780749}" destId="{DA35092F-0F87-4763-AD6D-1C044FB0EB03}" srcOrd="0" destOrd="0" presId="urn:microsoft.com/office/officeart/2005/8/layout/process1"/>
    <dgm:cxn modelId="{A7218514-5DC9-4CC5-8194-AE687D0DDF42}" type="presOf" srcId="{3D615056-7DD5-495A-BB76-74C9A861A50D}" destId="{F1FEFAD9-BD1D-4461-AE8A-53D5CF087B31}" srcOrd="1" destOrd="0" presId="urn:microsoft.com/office/officeart/2005/8/layout/process1"/>
    <dgm:cxn modelId="{DDB45E16-60BA-43FF-B81D-10EDDDF7E0C5}" type="presOf" srcId="{66EF449F-E393-4474-9F88-13153791AB68}" destId="{F7C4E466-D382-46E5-B9D2-C0C91AA509E0}" srcOrd="0" destOrd="0" presId="urn:microsoft.com/office/officeart/2005/8/layout/process1"/>
    <dgm:cxn modelId="{34ED272B-B55C-4B07-8F61-495D43ACCBAA}" srcId="{BE1D375C-D0B3-48FB-908E-69F80C7009B2}" destId="{4CF4F8F5-51C0-4C1C-B558-3FEB9BB4CC48}" srcOrd="0" destOrd="0" parTransId="{6EFA3091-81E1-499C-9C5D-3810E926D8EC}" sibTransId="{910CDDDF-73F2-45A8-A095-39A747780749}"/>
    <dgm:cxn modelId="{4D8A322F-10B6-4922-AAFE-973B500087DF}" srcId="{BE1D375C-D0B3-48FB-908E-69F80C7009B2}" destId="{1C60C8A6-53B5-4C11-9885-0294D80A33B7}" srcOrd="3" destOrd="0" parTransId="{3E3A527E-1A46-4461-B726-E0B90BC080D9}" sibTransId="{424A2F8E-0CA4-44EB-885F-232663C813DA}"/>
    <dgm:cxn modelId="{68CAD742-1EA8-4BF1-95C5-335B3AEB4FA2}" type="presOf" srcId="{1797FEE3-4A9E-44C9-8612-F62CE7723D80}" destId="{9BFC14EF-8575-4AA4-8A5C-6730282174CE}" srcOrd="1" destOrd="0" presId="urn:microsoft.com/office/officeart/2005/8/layout/process1"/>
    <dgm:cxn modelId="{08B77543-4182-42D6-A35D-EE6B585AC415}" type="presOf" srcId="{4CF4F8F5-51C0-4C1C-B558-3FEB9BB4CC48}" destId="{9403D4D8-5130-4FD9-BAA7-37CD30AE7C28}" srcOrd="0" destOrd="0" presId="urn:microsoft.com/office/officeart/2005/8/layout/process1"/>
    <dgm:cxn modelId="{FD049F6E-A1A9-4195-9E4F-5FABE3481F50}" type="presOf" srcId="{1C60C8A6-53B5-4C11-9885-0294D80A33B7}" destId="{B3CD93F2-7689-459D-9976-0BC3638C2BE5}" srcOrd="0" destOrd="0" presId="urn:microsoft.com/office/officeart/2005/8/layout/process1"/>
    <dgm:cxn modelId="{AD540B59-E09F-404F-A795-7A2D8095C4C0}" type="presOf" srcId="{1797FEE3-4A9E-44C9-8612-F62CE7723D80}" destId="{3D3CAAF7-F959-4125-BD75-A2AA622A166D}" srcOrd="0" destOrd="0" presId="urn:microsoft.com/office/officeart/2005/8/layout/process1"/>
    <dgm:cxn modelId="{81974C93-5594-412E-874C-2C67A9959E00}" type="presOf" srcId="{910CDDDF-73F2-45A8-A095-39A747780749}" destId="{4F3DBFBB-E1DF-48F5-B99E-E063DBD03F65}" srcOrd="1" destOrd="0" presId="urn:microsoft.com/office/officeart/2005/8/layout/process1"/>
    <dgm:cxn modelId="{6B8173A2-35AD-452B-9FEA-D141E63D3E3C}" type="presOf" srcId="{58BBB178-16DF-4BC2-8A20-6EEF9535C305}" destId="{43C94C73-3DA9-4AA0-A044-55164D90B49D}" srcOrd="0" destOrd="0" presId="urn:microsoft.com/office/officeart/2005/8/layout/process1"/>
    <dgm:cxn modelId="{0D3A69DB-BCAD-4DD4-AC9E-A875BAB7223B}" srcId="{BE1D375C-D0B3-48FB-908E-69F80C7009B2}" destId="{58BBB178-16DF-4BC2-8A20-6EEF9535C305}" srcOrd="1" destOrd="0" parTransId="{92120AF8-5D49-460D-AD9E-F7DF4C9F17E0}" sibTransId="{1797FEE3-4A9E-44C9-8612-F62CE7723D80}"/>
    <dgm:cxn modelId="{54BD3BE1-5E15-456E-BF7B-2255EC5035ED}" type="presOf" srcId="{3D615056-7DD5-495A-BB76-74C9A861A50D}" destId="{C2931782-10D1-483B-9224-79E5909983F7}" srcOrd="0" destOrd="0" presId="urn:microsoft.com/office/officeart/2005/8/layout/process1"/>
    <dgm:cxn modelId="{9FE47BFA-F502-48A1-8CA6-2BA868AB8456}" type="presOf" srcId="{BE1D375C-D0B3-48FB-908E-69F80C7009B2}" destId="{5B9E68CF-A8BB-49A9-BB8F-5CB2E32EBA6E}" srcOrd="0" destOrd="0" presId="urn:microsoft.com/office/officeart/2005/8/layout/process1"/>
    <dgm:cxn modelId="{A16C0FAE-3FE3-4CBE-9E48-DE3F8F7121F3}" type="presParOf" srcId="{5B9E68CF-A8BB-49A9-BB8F-5CB2E32EBA6E}" destId="{9403D4D8-5130-4FD9-BAA7-37CD30AE7C28}" srcOrd="0" destOrd="0" presId="urn:microsoft.com/office/officeart/2005/8/layout/process1"/>
    <dgm:cxn modelId="{A1905B1D-DFD2-41F1-846E-30B6A36DD0ED}" type="presParOf" srcId="{5B9E68CF-A8BB-49A9-BB8F-5CB2E32EBA6E}" destId="{DA35092F-0F87-4763-AD6D-1C044FB0EB03}" srcOrd="1" destOrd="0" presId="urn:microsoft.com/office/officeart/2005/8/layout/process1"/>
    <dgm:cxn modelId="{A0B17A06-2F28-4FB0-8473-438E3169AFE5}" type="presParOf" srcId="{DA35092F-0F87-4763-AD6D-1C044FB0EB03}" destId="{4F3DBFBB-E1DF-48F5-B99E-E063DBD03F65}" srcOrd="0" destOrd="0" presId="urn:microsoft.com/office/officeart/2005/8/layout/process1"/>
    <dgm:cxn modelId="{FFA53F93-1202-4741-B716-BDF5B96E59FF}" type="presParOf" srcId="{5B9E68CF-A8BB-49A9-BB8F-5CB2E32EBA6E}" destId="{43C94C73-3DA9-4AA0-A044-55164D90B49D}" srcOrd="2" destOrd="0" presId="urn:microsoft.com/office/officeart/2005/8/layout/process1"/>
    <dgm:cxn modelId="{8DB142CD-B853-4F3D-9581-3E9EE2E01555}" type="presParOf" srcId="{5B9E68CF-A8BB-49A9-BB8F-5CB2E32EBA6E}" destId="{3D3CAAF7-F959-4125-BD75-A2AA622A166D}" srcOrd="3" destOrd="0" presId="urn:microsoft.com/office/officeart/2005/8/layout/process1"/>
    <dgm:cxn modelId="{60C0D503-AAF7-4891-B4DF-96B2EAF6740B}" type="presParOf" srcId="{3D3CAAF7-F959-4125-BD75-A2AA622A166D}" destId="{9BFC14EF-8575-4AA4-8A5C-6730282174CE}" srcOrd="0" destOrd="0" presId="urn:microsoft.com/office/officeart/2005/8/layout/process1"/>
    <dgm:cxn modelId="{F8EB5708-0939-4BFF-9B39-BDC9CD5E94E4}" type="presParOf" srcId="{5B9E68CF-A8BB-49A9-BB8F-5CB2E32EBA6E}" destId="{F7C4E466-D382-46E5-B9D2-C0C91AA509E0}" srcOrd="4" destOrd="0" presId="urn:microsoft.com/office/officeart/2005/8/layout/process1"/>
    <dgm:cxn modelId="{854C568A-7585-44FD-A641-F24BAE5D4806}" type="presParOf" srcId="{5B9E68CF-A8BB-49A9-BB8F-5CB2E32EBA6E}" destId="{C2931782-10D1-483B-9224-79E5909983F7}" srcOrd="5" destOrd="0" presId="urn:microsoft.com/office/officeart/2005/8/layout/process1"/>
    <dgm:cxn modelId="{4B6B8241-2243-4DBE-B8EA-B8AA9780BD51}" type="presParOf" srcId="{C2931782-10D1-483B-9224-79E5909983F7}" destId="{F1FEFAD9-BD1D-4461-AE8A-53D5CF087B31}" srcOrd="0" destOrd="0" presId="urn:microsoft.com/office/officeart/2005/8/layout/process1"/>
    <dgm:cxn modelId="{832CC8C6-9BD4-4DAF-83F3-537C15DB50FF}" type="presParOf" srcId="{5B9E68CF-A8BB-49A9-BB8F-5CB2E32EBA6E}" destId="{B3CD93F2-7689-459D-9976-0BC3638C2BE5}" srcOrd="6" destOrd="0" presId="urn:microsoft.com/office/officeart/2005/8/layout/process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25CC783D-FDAB-4D68-853E-0BAF90FBDCB5}" type="doc">
      <dgm:prSet loTypeId="urn:microsoft.com/office/officeart/2008/layout/LinedList" loCatId="list" qsTypeId="urn:microsoft.com/office/officeart/2005/8/quickstyle/simple1" qsCatId="simple" csTypeId="urn:microsoft.com/office/officeart/2005/8/colors/accent1_2" csCatId="accent1"/>
      <dgm:spPr/>
      <dgm:t>
        <a:bodyPr/>
        <a:lstStyle/>
        <a:p>
          <a:endParaRPr lang="en-US"/>
        </a:p>
      </dgm:t>
    </dgm:pt>
    <dgm:pt modelId="{A0545B00-9524-48B4-B34D-2E5B93BC47A3}">
      <dgm:prSet/>
      <dgm:spPr/>
      <dgm:t>
        <a:bodyPr/>
        <a:lstStyle/>
        <a:p>
          <a:r>
            <a:rPr lang="en-GB" b="0" i="0"/>
            <a:t>Barrow, C., Barrow, P. and Brown, R. (2012) </a:t>
          </a:r>
          <a:r>
            <a:rPr lang="en-GB" b="0" i="1"/>
            <a:t>The business plan workbook</a:t>
          </a:r>
          <a:r>
            <a:rPr lang="en-GB" b="0" i="0"/>
            <a:t>. 7th ed. London</a:t>
          </a:r>
          <a:endParaRPr lang="en-US"/>
        </a:p>
      </dgm:t>
    </dgm:pt>
    <dgm:pt modelId="{C3852F0B-2EBE-4027-94B6-8BF3F1D3125F}" type="parTrans" cxnId="{D824F01B-2BC6-4319-8A61-5DD14C6A86EC}">
      <dgm:prSet/>
      <dgm:spPr/>
      <dgm:t>
        <a:bodyPr/>
        <a:lstStyle/>
        <a:p>
          <a:endParaRPr lang="en-US"/>
        </a:p>
      </dgm:t>
    </dgm:pt>
    <dgm:pt modelId="{7E6C256D-7F73-43E2-AFA9-DBFF6B1E6687}" type="sibTrans" cxnId="{D824F01B-2BC6-4319-8A61-5DD14C6A86EC}">
      <dgm:prSet/>
      <dgm:spPr/>
      <dgm:t>
        <a:bodyPr/>
        <a:lstStyle/>
        <a:p>
          <a:endParaRPr lang="en-US"/>
        </a:p>
      </dgm:t>
    </dgm:pt>
    <dgm:pt modelId="{D71E594D-255A-4C1D-9E90-EB1258B985F2}">
      <dgm:prSet/>
      <dgm:spPr/>
      <dgm:t>
        <a:bodyPr/>
        <a:lstStyle/>
        <a:p>
          <a:r>
            <a:rPr lang="en-GB" b="0" i="0"/>
            <a:t>Young, P. (no date) </a:t>
          </a:r>
          <a:r>
            <a:rPr lang="en-GB" b="0" i="1"/>
            <a:t>Business Plan</a:t>
          </a:r>
          <a:r>
            <a:rPr lang="en-GB" b="0" i="0"/>
            <a:t>. Place of publication not identified: Global Media Publications.</a:t>
          </a:r>
          <a:endParaRPr lang="en-US"/>
        </a:p>
      </dgm:t>
    </dgm:pt>
    <dgm:pt modelId="{23F80859-59D5-4ACD-9B76-2B4816EDCAE8}" type="parTrans" cxnId="{7981350A-1FEA-4EBA-B660-999DA208AE6E}">
      <dgm:prSet/>
      <dgm:spPr/>
      <dgm:t>
        <a:bodyPr/>
        <a:lstStyle/>
        <a:p>
          <a:endParaRPr lang="en-US"/>
        </a:p>
      </dgm:t>
    </dgm:pt>
    <dgm:pt modelId="{62A873F0-FEF7-49BD-A301-D6520BA9E49E}" type="sibTrans" cxnId="{7981350A-1FEA-4EBA-B660-999DA208AE6E}">
      <dgm:prSet/>
      <dgm:spPr/>
      <dgm:t>
        <a:bodyPr/>
        <a:lstStyle/>
        <a:p>
          <a:endParaRPr lang="en-US"/>
        </a:p>
      </dgm:t>
    </dgm:pt>
    <dgm:pt modelId="{09858209-B49E-458C-B3FB-D8AA0A54839F}">
      <dgm:prSet/>
      <dgm:spPr/>
      <dgm:t>
        <a:bodyPr/>
        <a:lstStyle/>
        <a:p>
          <a:r>
            <a:rPr lang="en-GB" b="0" i="0"/>
            <a:t>Blackwell, E. (2011) </a:t>
          </a:r>
          <a:r>
            <a:rPr lang="en-GB" b="0" i="1"/>
            <a:t>How to prepare a business plan</a:t>
          </a:r>
          <a:r>
            <a:rPr lang="en-GB" b="0" i="0"/>
            <a:t>. 5th ed. London ;: Kogan Page.</a:t>
          </a:r>
          <a:endParaRPr lang="en-US"/>
        </a:p>
      </dgm:t>
    </dgm:pt>
    <dgm:pt modelId="{951029F4-BA4A-4183-BA28-2A9539BA9B68}" type="parTrans" cxnId="{994E7DA4-BFBE-40C3-A534-22925D18082C}">
      <dgm:prSet/>
      <dgm:spPr/>
      <dgm:t>
        <a:bodyPr/>
        <a:lstStyle/>
        <a:p>
          <a:endParaRPr lang="en-US"/>
        </a:p>
      </dgm:t>
    </dgm:pt>
    <dgm:pt modelId="{F7FD95B6-9C77-4B0B-9005-9B5069AA0EB4}" type="sibTrans" cxnId="{994E7DA4-BFBE-40C3-A534-22925D18082C}">
      <dgm:prSet/>
      <dgm:spPr/>
      <dgm:t>
        <a:bodyPr/>
        <a:lstStyle/>
        <a:p>
          <a:endParaRPr lang="en-US"/>
        </a:p>
      </dgm:t>
    </dgm:pt>
    <dgm:pt modelId="{81BF8859-5D0A-4DA2-9D05-762B4499DEDF}">
      <dgm:prSet/>
      <dgm:spPr/>
      <dgm:t>
        <a:bodyPr/>
        <a:lstStyle/>
        <a:p>
          <a:r>
            <a:rPr lang="en-GB" b="0" i="0"/>
            <a:t>Cohen, G.N. (1994) The business plan approved!. Aldershot: Gower. </a:t>
          </a:r>
          <a:endParaRPr lang="en-US"/>
        </a:p>
      </dgm:t>
    </dgm:pt>
    <dgm:pt modelId="{D197F209-E568-4FE0-A5D7-7BE8DE720249}" type="parTrans" cxnId="{C716D2F4-4129-4602-8104-1255CB3D06A2}">
      <dgm:prSet/>
      <dgm:spPr/>
      <dgm:t>
        <a:bodyPr/>
        <a:lstStyle/>
        <a:p>
          <a:endParaRPr lang="en-US"/>
        </a:p>
      </dgm:t>
    </dgm:pt>
    <dgm:pt modelId="{D74A3BF8-BFED-4217-B386-18A99E617CE4}" type="sibTrans" cxnId="{C716D2F4-4129-4602-8104-1255CB3D06A2}">
      <dgm:prSet/>
      <dgm:spPr/>
      <dgm:t>
        <a:bodyPr/>
        <a:lstStyle/>
        <a:p>
          <a:endParaRPr lang="en-US"/>
        </a:p>
      </dgm:t>
    </dgm:pt>
    <dgm:pt modelId="{62C5D05A-5A4B-4198-B402-8CF014EE91A0}">
      <dgm:prSet/>
      <dgm:spPr/>
      <dgm:t>
        <a:bodyPr/>
        <a:lstStyle/>
        <a:p>
          <a:r>
            <a:rPr lang="en-GB" b="0" i="0"/>
            <a:t>Hazelgren, B.J. and Hazelgren, B.J. (2005) Your First Business Plan A Simple Question and Answer Format Designed to Help You Write Your Own Plan. 5th ed. Naperville: Sourcebooks, Inc.</a:t>
          </a:r>
          <a:endParaRPr lang="en-US"/>
        </a:p>
      </dgm:t>
    </dgm:pt>
    <dgm:pt modelId="{B67BF2AB-A3D5-4268-9A13-2E107C8CB141}" type="parTrans" cxnId="{647F7F5E-02E0-46A5-B59E-31325A357D65}">
      <dgm:prSet/>
      <dgm:spPr/>
      <dgm:t>
        <a:bodyPr/>
        <a:lstStyle/>
        <a:p>
          <a:endParaRPr lang="en-US"/>
        </a:p>
      </dgm:t>
    </dgm:pt>
    <dgm:pt modelId="{5FEC8CCE-9828-44C5-9336-5A1EC637C758}" type="sibTrans" cxnId="{647F7F5E-02E0-46A5-B59E-31325A357D65}">
      <dgm:prSet/>
      <dgm:spPr/>
      <dgm:t>
        <a:bodyPr/>
        <a:lstStyle/>
        <a:p>
          <a:endParaRPr lang="en-US"/>
        </a:p>
      </dgm:t>
    </dgm:pt>
    <dgm:pt modelId="{E31061E3-ADAE-4DC9-A433-BE073EA9B7FD}">
      <dgm:prSet/>
      <dgm:spPr/>
      <dgm:t>
        <a:bodyPr/>
        <a:lstStyle/>
        <a:p>
          <a:r>
            <a:rPr lang="en-GB">
              <a:hlinkClick xmlns:r="http://schemas.openxmlformats.org/officeDocument/2006/relationships" r:id="rId1"/>
            </a:rPr>
            <a:t>https://www.thefinanceresource.com/free_business_plans/free_gourmet_coffee_shop_business_plan.aspx</a:t>
          </a:r>
          <a:endParaRPr lang="en-US"/>
        </a:p>
      </dgm:t>
    </dgm:pt>
    <dgm:pt modelId="{C7B397A5-ACB3-4834-812E-296C29CB3EE6}" type="parTrans" cxnId="{B9C987B3-9D36-4E4F-84F5-D7797FD827F8}">
      <dgm:prSet/>
      <dgm:spPr/>
      <dgm:t>
        <a:bodyPr/>
        <a:lstStyle/>
        <a:p>
          <a:endParaRPr lang="en-US"/>
        </a:p>
      </dgm:t>
    </dgm:pt>
    <dgm:pt modelId="{98E23953-249F-40BE-81A2-8F63A5B8FDC6}" type="sibTrans" cxnId="{B9C987B3-9D36-4E4F-84F5-D7797FD827F8}">
      <dgm:prSet/>
      <dgm:spPr/>
      <dgm:t>
        <a:bodyPr/>
        <a:lstStyle/>
        <a:p>
          <a:endParaRPr lang="en-US"/>
        </a:p>
      </dgm:t>
    </dgm:pt>
    <dgm:pt modelId="{50014F26-F490-4AF4-ADB0-70348E4263C0}">
      <dgm:prSet/>
      <dgm:spPr/>
      <dgm:t>
        <a:bodyPr/>
        <a:lstStyle/>
        <a:p>
          <a:r>
            <a:rPr lang="en-GB">
              <a:hlinkClick xmlns:r="http://schemas.openxmlformats.org/officeDocument/2006/relationships" r:id="rId2"/>
            </a:rPr>
            <a:t>https://www.edrawmind.com/article/swot-analysis-of-coffee-shop.html</a:t>
          </a:r>
          <a:endParaRPr lang="en-US"/>
        </a:p>
      </dgm:t>
    </dgm:pt>
    <dgm:pt modelId="{DB31CCC2-C6C7-4050-8A1C-FFB8126791C2}" type="parTrans" cxnId="{6AEF1804-97ED-4929-A740-431D791B0149}">
      <dgm:prSet/>
      <dgm:spPr/>
      <dgm:t>
        <a:bodyPr/>
        <a:lstStyle/>
        <a:p>
          <a:endParaRPr lang="en-US"/>
        </a:p>
      </dgm:t>
    </dgm:pt>
    <dgm:pt modelId="{2FD69AA9-4CBA-4498-963D-23BDF27A4CB5}" type="sibTrans" cxnId="{6AEF1804-97ED-4929-A740-431D791B0149}">
      <dgm:prSet/>
      <dgm:spPr/>
      <dgm:t>
        <a:bodyPr/>
        <a:lstStyle/>
        <a:p>
          <a:endParaRPr lang="en-US"/>
        </a:p>
      </dgm:t>
    </dgm:pt>
    <dgm:pt modelId="{DB9127FE-0A46-4913-BC87-878D4FD6517C}">
      <dgm:prSet/>
      <dgm:spPr/>
      <dgm:t>
        <a:bodyPr/>
        <a:lstStyle/>
        <a:p>
          <a:r>
            <a:rPr lang="en-GB">
              <a:hlinkClick xmlns:r="http://schemas.openxmlformats.org/officeDocument/2006/relationships" r:id="rId3"/>
            </a:rPr>
            <a:t>https://www.marketingtutor.net/pestle-analysis-of-the-coffee-industry/</a:t>
          </a:r>
          <a:endParaRPr lang="en-US"/>
        </a:p>
      </dgm:t>
    </dgm:pt>
    <dgm:pt modelId="{29157168-41C3-440A-85F8-2E94987EB902}" type="parTrans" cxnId="{9A6C4FA5-87F8-4A5A-93C8-C3BAA7E056AC}">
      <dgm:prSet/>
      <dgm:spPr/>
      <dgm:t>
        <a:bodyPr/>
        <a:lstStyle/>
        <a:p>
          <a:endParaRPr lang="en-US"/>
        </a:p>
      </dgm:t>
    </dgm:pt>
    <dgm:pt modelId="{38D18899-1065-40DB-97A9-F46F2F8FBA53}" type="sibTrans" cxnId="{9A6C4FA5-87F8-4A5A-93C8-C3BAA7E056AC}">
      <dgm:prSet/>
      <dgm:spPr/>
      <dgm:t>
        <a:bodyPr/>
        <a:lstStyle/>
        <a:p>
          <a:endParaRPr lang="en-US"/>
        </a:p>
      </dgm:t>
    </dgm:pt>
    <dgm:pt modelId="{011BFC0D-7074-4307-9281-03C09193EECF}" type="pres">
      <dgm:prSet presAssocID="{25CC783D-FDAB-4D68-853E-0BAF90FBDCB5}" presName="vert0" presStyleCnt="0">
        <dgm:presLayoutVars>
          <dgm:dir/>
          <dgm:animOne val="branch"/>
          <dgm:animLvl val="lvl"/>
        </dgm:presLayoutVars>
      </dgm:prSet>
      <dgm:spPr/>
    </dgm:pt>
    <dgm:pt modelId="{ED6EA217-354F-4CE7-A662-E1EEDDCEB842}" type="pres">
      <dgm:prSet presAssocID="{A0545B00-9524-48B4-B34D-2E5B93BC47A3}" presName="thickLine" presStyleLbl="alignNode1" presStyleIdx="0" presStyleCnt="8"/>
      <dgm:spPr/>
    </dgm:pt>
    <dgm:pt modelId="{C2103EB3-5B76-46C5-A24C-95D3EC224690}" type="pres">
      <dgm:prSet presAssocID="{A0545B00-9524-48B4-B34D-2E5B93BC47A3}" presName="horz1" presStyleCnt="0"/>
      <dgm:spPr/>
    </dgm:pt>
    <dgm:pt modelId="{1421EF93-4FF5-4EF1-9F76-A7BBEDA5AA2D}" type="pres">
      <dgm:prSet presAssocID="{A0545B00-9524-48B4-B34D-2E5B93BC47A3}" presName="tx1" presStyleLbl="revTx" presStyleIdx="0" presStyleCnt="8"/>
      <dgm:spPr/>
    </dgm:pt>
    <dgm:pt modelId="{B40702EE-35C4-4788-888D-DD6C364D54F6}" type="pres">
      <dgm:prSet presAssocID="{A0545B00-9524-48B4-B34D-2E5B93BC47A3}" presName="vert1" presStyleCnt="0"/>
      <dgm:spPr/>
    </dgm:pt>
    <dgm:pt modelId="{CAB5E753-1131-4ECC-8E26-ABA2EFFC25D0}" type="pres">
      <dgm:prSet presAssocID="{D71E594D-255A-4C1D-9E90-EB1258B985F2}" presName="thickLine" presStyleLbl="alignNode1" presStyleIdx="1" presStyleCnt="8"/>
      <dgm:spPr/>
    </dgm:pt>
    <dgm:pt modelId="{74BDC516-37C5-4827-83B8-1467852CAC09}" type="pres">
      <dgm:prSet presAssocID="{D71E594D-255A-4C1D-9E90-EB1258B985F2}" presName="horz1" presStyleCnt="0"/>
      <dgm:spPr/>
    </dgm:pt>
    <dgm:pt modelId="{7DFCF787-3B43-47BA-A603-AE26A60FA142}" type="pres">
      <dgm:prSet presAssocID="{D71E594D-255A-4C1D-9E90-EB1258B985F2}" presName="tx1" presStyleLbl="revTx" presStyleIdx="1" presStyleCnt="8"/>
      <dgm:spPr/>
    </dgm:pt>
    <dgm:pt modelId="{58CBB323-A89A-47A6-8217-1C65E45C92C8}" type="pres">
      <dgm:prSet presAssocID="{D71E594D-255A-4C1D-9E90-EB1258B985F2}" presName="vert1" presStyleCnt="0"/>
      <dgm:spPr/>
    </dgm:pt>
    <dgm:pt modelId="{734EBD11-F49B-4FF1-84A4-E4B7D79AC35C}" type="pres">
      <dgm:prSet presAssocID="{09858209-B49E-458C-B3FB-D8AA0A54839F}" presName="thickLine" presStyleLbl="alignNode1" presStyleIdx="2" presStyleCnt="8"/>
      <dgm:spPr/>
    </dgm:pt>
    <dgm:pt modelId="{A4223E36-345D-4E17-8AA9-29C7E7401772}" type="pres">
      <dgm:prSet presAssocID="{09858209-B49E-458C-B3FB-D8AA0A54839F}" presName="horz1" presStyleCnt="0"/>
      <dgm:spPr/>
    </dgm:pt>
    <dgm:pt modelId="{CAC41FC1-941B-433E-9BAF-70BBB4FD05CE}" type="pres">
      <dgm:prSet presAssocID="{09858209-B49E-458C-B3FB-D8AA0A54839F}" presName="tx1" presStyleLbl="revTx" presStyleIdx="2" presStyleCnt="8"/>
      <dgm:spPr/>
    </dgm:pt>
    <dgm:pt modelId="{C5222A5C-3226-41F7-8EBF-6346B64E64A1}" type="pres">
      <dgm:prSet presAssocID="{09858209-B49E-458C-B3FB-D8AA0A54839F}" presName="vert1" presStyleCnt="0"/>
      <dgm:spPr/>
    </dgm:pt>
    <dgm:pt modelId="{889026A8-B8F2-46F8-B102-8E76F5FEDAD7}" type="pres">
      <dgm:prSet presAssocID="{81BF8859-5D0A-4DA2-9D05-762B4499DEDF}" presName="thickLine" presStyleLbl="alignNode1" presStyleIdx="3" presStyleCnt="8"/>
      <dgm:spPr/>
    </dgm:pt>
    <dgm:pt modelId="{0FC69F54-8428-46F9-BC1E-E621E6CAB632}" type="pres">
      <dgm:prSet presAssocID="{81BF8859-5D0A-4DA2-9D05-762B4499DEDF}" presName="horz1" presStyleCnt="0"/>
      <dgm:spPr/>
    </dgm:pt>
    <dgm:pt modelId="{BCED0047-C076-4EAC-895F-3B68BDF9A120}" type="pres">
      <dgm:prSet presAssocID="{81BF8859-5D0A-4DA2-9D05-762B4499DEDF}" presName="tx1" presStyleLbl="revTx" presStyleIdx="3" presStyleCnt="8"/>
      <dgm:spPr/>
    </dgm:pt>
    <dgm:pt modelId="{B3FDBC86-16C8-47BE-AA08-FAF9C11447ED}" type="pres">
      <dgm:prSet presAssocID="{81BF8859-5D0A-4DA2-9D05-762B4499DEDF}" presName="vert1" presStyleCnt="0"/>
      <dgm:spPr/>
    </dgm:pt>
    <dgm:pt modelId="{798B66E3-2611-4170-91C1-50DDD33C7BC6}" type="pres">
      <dgm:prSet presAssocID="{62C5D05A-5A4B-4198-B402-8CF014EE91A0}" presName="thickLine" presStyleLbl="alignNode1" presStyleIdx="4" presStyleCnt="8"/>
      <dgm:spPr/>
    </dgm:pt>
    <dgm:pt modelId="{7A871458-72C6-47DE-A404-BFE598CC6AA4}" type="pres">
      <dgm:prSet presAssocID="{62C5D05A-5A4B-4198-B402-8CF014EE91A0}" presName="horz1" presStyleCnt="0"/>
      <dgm:spPr/>
    </dgm:pt>
    <dgm:pt modelId="{B234AFD9-E157-4B34-BC1B-F1259F0368CA}" type="pres">
      <dgm:prSet presAssocID="{62C5D05A-5A4B-4198-B402-8CF014EE91A0}" presName="tx1" presStyleLbl="revTx" presStyleIdx="4" presStyleCnt="8"/>
      <dgm:spPr/>
    </dgm:pt>
    <dgm:pt modelId="{A08F5202-B5D2-46A4-A6A2-3A7E691ACC6F}" type="pres">
      <dgm:prSet presAssocID="{62C5D05A-5A4B-4198-B402-8CF014EE91A0}" presName="vert1" presStyleCnt="0"/>
      <dgm:spPr/>
    </dgm:pt>
    <dgm:pt modelId="{B2913826-2D42-461C-B4A7-E8A35DE1B77F}" type="pres">
      <dgm:prSet presAssocID="{E31061E3-ADAE-4DC9-A433-BE073EA9B7FD}" presName="thickLine" presStyleLbl="alignNode1" presStyleIdx="5" presStyleCnt="8"/>
      <dgm:spPr/>
    </dgm:pt>
    <dgm:pt modelId="{7F07C5FD-BA89-4A22-84B4-28B71DECA6B5}" type="pres">
      <dgm:prSet presAssocID="{E31061E3-ADAE-4DC9-A433-BE073EA9B7FD}" presName="horz1" presStyleCnt="0"/>
      <dgm:spPr/>
    </dgm:pt>
    <dgm:pt modelId="{E531B220-1EFC-424B-85CB-046D693562D2}" type="pres">
      <dgm:prSet presAssocID="{E31061E3-ADAE-4DC9-A433-BE073EA9B7FD}" presName="tx1" presStyleLbl="revTx" presStyleIdx="5" presStyleCnt="8"/>
      <dgm:spPr/>
    </dgm:pt>
    <dgm:pt modelId="{09D20E1B-47DA-4929-B694-0DA23B1A596F}" type="pres">
      <dgm:prSet presAssocID="{E31061E3-ADAE-4DC9-A433-BE073EA9B7FD}" presName="vert1" presStyleCnt="0"/>
      <dgm:spPr/>
    </dgm:pt>
    <dgm:pt modelId="{A83AC7B3-445A-4050-82DA-427DEFA94FF7}" type="pres">
      <dgm:prSet presAssocID="{50014F26-F490-4AF4-ADB0-70348E4263C0}" presName="thickLine" presStyleLbl="alignNode1" presStyleIdx="6" presStyleCnt="8"/>
      <dgm:spPr/>
    </dgm:pt>
    <dgm:pt modelId="{6508A98D-3E83-479A-ACDE-760308B8BD8D}" type="pres">
      <dgm:prSet presAssocID="{50014F26-F490-4AF4-ADB0-70348E4263C0}" presName="horz1" presStyleCnt="0"/>
      <dgm:spPr/>
    </dgm:pt>
    <dgm:pt modelId="{F59D301B-708D-4283-9994-B983FF277CEB}" type="pres">
      <dgm:prSet presAssocID="{50014F26-F490-4AF4-ADB0-70348E4263C0}" presName="tx1" presStyleLbl="revTx" presStyleIdx="6" presStyleCnt="8"/>
      <dgm:spPr/>
    </dgm:pt>
    <dgm:pt modelId="{15B8953D-DAED-4D23-A024-118A4485B526}" type="pres">
      <dgm:prSet presAssocID="{50014F26-F490-4AF4-ADB0-70348E4263C0}" presName="vert1" presStyleCnt="0"/>
      <dgm:spPr/>
    </dgm:pt>
    <dgm:pt modelId="{89109A0B-A3F6-4B65-84C1-431C95D72584}" type="pres">
      <dgm:prSet presAssocID="{DB9127FE-0A46-4913-BC87-878D4FD6517C}" presName="thickLine" presStyleLbl="alignNode1" presStyleIdx="7" presStyleCnt="8"/>
      <dgm:spPr/>
    </dgm:pt>
    <dgm:pt modelId="{81910E8A-02A4-43D6-A5E8-01EFD88F1092}" type="pres">
      <dgm:prSet presAssocID="{DB9127FE-0A46-4913-BC87-878D4FD6517C}" presName="horz1" presStyleCnt="0"/>
      <dgm:spPr/>
    </dgm:pt>
    <dgm:pt modelId="{F31AAF0C-3C1F-45D7-9A27-6ED10FCCA8A8}" type="pres">
      <dgm:prSet presAssocID="{DB9127FE-0A46-4913-BC87-878D4FD6517C}" presName="tx1" presStyleLbl="revTx" presStyleIdx="7" presStyleCnt="8"/>
      <dgm:spPr/>
    </dgm:pt>
    <dgm:pt modelId="{55131005-FD01-4B19-9211-2092EDFD3030}" type="pres">
      <dgm:prSet presAssocID="{DB9127FE-0A46-4913-BC87-878D4FD6517C}" presName="vert1" presStyleCnt="0"/>
      <dgm:spPr/>
    </dgm:pt>
  </dgm:ptLst>
  <dgm:cxnLst>
    <dgm:cxn modelId="{6AEF1804-97ED-4929-A740-431D791B0149}" srcId="{25CC783D-FDAB-4D68-853E-0BAF90FBDCB5}" destId="{50014F26-F490-4AF4-ADB0-70348E4263C0}" srcOrd="6" destOrd="0" parTransId="{DB31CCC2-C6C7-4050-8A1C-FFB8126791C2}" sibTransId="{2FD69AA9-4CBA-4498-963D-23BDF27A4CB5}"/>
    <dgm:cxn modelId="{7981350A-1FEA-4EBA-B660-999DA208AE6E}" srcId="{25CC783D-FDAB-4D68-853E-0BAF90FBDCB5}" destId="{D71E594D-255A-4C1D-9E90-EB1258B985F2}" srcOrd="1" destOrd="0" parTransId="{23F80859-59D5-4ACD-9B76-2B4816EDCAE8}" sibTransId="{62A873F0-FEF7-49BD-A301-D6520BA9E49E}"/>
    <dgm:cxn modelId="{D824F01B-2BC6-4319-8A61-5DD14C6A86EC}" srcId="{25CC783D-FDAB-4D68-853E-0BAF90FBDCB5}" destId="{A0545B00-9524-48B4-B34D-2E5B93BC47A3}" srcOrd="0" destOrd="0" parTransId="{C3852F0B-2EBE-4027-94B6-8BF3F1D3125F}" sibTransId="{7E6C256D-7F73-43E2-AFA9-DBFF6B1E6687}"/>
    <dgm:cxn modelId="{17C19C40-FD32-4E2F-AA8D-32837079943B}" type="presOf" srcId="{81BF8859-5D0A-4DA2-9D05-762B4499DEDF}" destId="{BCED0047-C076-4EAC-895F-3B68BDF9A120}" srcOrd="0" destOrd="0" presId="urn:microsoft.com/office/officeart/2008/layout/LinedList"/>
    <dgm:cxn modelId="{647F7F5E-02E0-46A5-B59E-31325A357D65}" srcId="{25CC783D-FDAB-4D68-853E-0BAF90FBDCB5}" destId="{62C5D05A-5A4B-4198-B402-8CF014EE91A0}" srcOrd="4" destOrd="0" parTransId="{B67BF2AB-A3D5-4268-9A13-2E107C8CB141}" sibTransId="{5FEC8CCE-9828-44C5-9336-5A1EC637C758}"/>
    <dgm:cxn modelId="{66E2F260-E752-4D92-8756-4F9CD4584CCF}" type="presOf" srcId="{D71E594D-255A-4C1D-9E90-EB1258B985F2}" destId="{7DFCF787-3B43-47BA-A603-AE26A60FA142}" srcOrd="0" destOrd="0" presId="urn:microsoft.com/office/officeart/2008/layout/LinedList"/>
    <dgm:cxn modelId="{038F5E47-89FD-4E06-8550-FC592CE941DB}" type="presOf" srcId="{50014F26-F490-4AF4-ADB0-70348E4263C0}" destId="{F59D301B-708D-4283-9994-B983FF277CEB}" srcOrd="0" destOrd="0" presId="urn:microsoft.com/office/officeart/2008/layout/LinedList"/>
    <dgm:cxn modelId="{31065576-8EEC-4D9A-9447-D4D19FFB1201}" type="presOf" srcId="{DB9127FE-0A46-4913-BC87-878D4FD6517C}" destId="{F31AAF0C-3C1F-45D7-9A27-6ED10FCCA8A8}" srcOrd="0" destOrd="0" presId="urn:microsoft.com/office/officeart/2008/layout/LinedList"/>
    <dgm:cxn modelId="{CDBF9079-67E2-4763-BFAE-D903FB8A46F3}" type="presOf" srcId="{25CC783D-FDAB-4D68-853E-0BAF90FBDCB5}" destId="{011BFC0D-7074-4307-9281-03C09193EECF}" srcOrd="0" destOrd="0" presId="urn:microsoft.com/office/officeart/2008/layout/LinedList"/>
    <dgm:cxn modelId="{3D25D59C-E5BA-42DB-8999-86AF0DE46ED4}" type="presOf" srcId="{09858209-B49E-458C-B3FB-D8AA0A54839F}" destId="{CAC41FC1-941B-433E-9BAF-70BBB4FD05CE}" srcOrd="0" destOrd="0" presId="urn:microsoft.com/office/officeart/2008/layout/LinedList"/>
    <dgm:cxn modelId="{994E7DA4-BFBE-40C3-A534-22925D18082C}" srcId="{25CC783D-FDAB-4D68-853E-0BAF90FBDCB5}" destId="{09858209-B49E-458C-B3FB-D8AA0A54839F}" srcOrd="2" destOrd="0" parTransId="{951029F4-BA4A-4183-BA28-2A9539BA9B68}" sibTransId="{F7FD95B6-9C77-4B0B-9005-9B5069AA0EB4}"/>
    <dgm:cxn modelId="{9A6C4FA5-87F8-4A5A-93C8-C3BAA7E056AC}" srcId="{25CC783D-FDAB-4D68-853E-0BAF90FBDCB5}" destId="{DB9127FE-0A46-4913-BC87-878D4FD6517C}" srcOrd="7" destOrd="0" parTransId="{29157168-41C3-440A-85F8-2E94987EB902}" sibTransId="{38D18899-1065-40DB-97A9-F46F2F8FBA53}"/>
    <dgm:cxn modelId="{B9C987B3-9D36-4E4F-84F5-D7797FD827F8}" srcId="{25CC783D-FDAB-4D68-853E-0BAF90FBDCB5}" destId="{E31061E3-ADAE-4DC9-A433-BE073EA9B7FD}" srcOrd="5" destOrd="0" parTransId="{C7B397A5-ACB3-4834-812E-296C29CB3EE6}" sibTransId="{98E23953-249F-40BE-81A2-8F63A5B8FDC6}"/>
    <dgm:cxn modelId="{2A0B9BCF-D0DC-4F35-A8FD-C9022428D7E9}" type="presOf" srcId="{E31061E3-ADAE-4DC9-A433-BE073EA9B7FD}" destId="{E531B220-1EFC-424B-85CB-046D693562D2}" srcOrd="0" destOrd="0" presId="urn:microsoft.com/office/officeart/2008/layout/LinedList"/>
    <dgm:cxn modelId="{6AB5E9D4-44C4-4F99-ACF1-E7BB1BCAB38B}" type="presOf" srcId="{62C5D05A-5A4B-4198-B402-8CF014EE91A0}" destId="{B234AFD9-E157-4B34-BC1B-F1259F0368CA}" srcOrd="0" destOrd="0" presId="urn:microsoft.com/office/officeart/2008/layout/LinedList"/>
    <dgm:cxn modelId="{9D19FCEE-BD7E-4239-AFAD-81804BDB6DDE}" type="presOf" srcId="{A0545B00-9524-48B4-B34D-2E5B93BC47A3}" destId="{1421EF93-4FF5-4EF1-9F76-A7BBEDA5AA2D}" srcOrd="0" destOrd="0" presId="urn:microsoft.com/office/officeart/2008/layout/LinedList"/>
    <dgm:cxn modelId="{C716D2F4-4129-4602-8104-1255CB3D06A2}" srcId="{25CC783D-FDAB-4D68-853E-0BAF90FBDCB5}" destId="{81BF8859-5D0A-4DA2-9D05-762B4499DEDF}" srcOrd="3" destOrd="0" parTransId="{D197F209-E568-4FE0-A5D7-7BE8DE720249}" sibTransId="{D74A3BF8-BFED-4217-B386-18A99E617CE4}"/>
    <dgm:cxn modelId="{30D23E1A-8298-4844-9CD1-1DB259378A66}" type="presParOf" srcId="{011BFC0D-7074-4307-9281-03C09193EECF}" destId="{ED6EA217-354F-4CE7-A662-E1EEDDCEB842}" srcOrd="0" destOrd="0" presId="urn:microsoft.com/office/officeart/2008/layout/LinedList"/>
    <dgm:cxn modelId="{148DDFC1-8505-405F-8BD7-3DBFA4276AE3}" type="presParOf" srcId="{011BFC0D-7074-4307-9281-03C09193EECF}" destId="{C2103EB3-5B76-46C5-A24C-95D3EC224690}" srcOrd="1" destOrd="0" presId="urn:microsoft.com/office/officeart/2008/layout/LinedList"/>
    <dgm:cxn modelId="{44862CC4-76B2-495E-9BB3-553EC0CB2CCD}" type="presParOf" srcId="{C2103EB3-5B76-46C5-A24C-95D3EC224690}" destId="{1421EF93-4FF5-4EF1-9F76-A7BBEDA5AA2D}" srcOrd="0" destOrd="0" presId="urn:microsoft.com/office/officeart/2008/layout/LinedList"/>
    <dgm:cxn modelId="{BB0614B3-094C-4375-BF8D-389C55901841}" type="presParOf" srcId="{C2103EB3-5B76-46C5-A24C-95D3EC224690}" destId="{B40702EE-35C4-4788-888D-DD6C364D54F6}" srcOrd="1" destOrd="0" presId="urn:microsoft.com/office/officeart/2008/layout/LinedList"/>
    <dgm:cxn modelId="{2B740D21-E9F2-4A53-B5F8-33D31CB6F2BB}" type="presParOf" srcId="{011BFC0D-7074-4307-9281-03C09193EECF}" destId="{CAB5E753-1131-4ECC-8E26-ABA2EFFC25D0}" srcOrd="2" destOrd="0" presId="urn:microsoft.com/office/officeart/2008/layout/LinedList"/>
    <dgm:cxn modelId="{3C4D7F91-7E43-44D4-8D7B-711E5D557E6E}" type="presParOf" srcId="{011BFC0D-7074-4307-9281-03C09193EECF}" destId="{74BDC516-37C5-4827-83B8-1467852CAC09}" srcOrd="3" destOrd="0" presId="urn:microsoft.com/office/officeart/2008/layout/LinedList"/>
    <dgm:cxn modelId="{6DF5B115-E1B8-4377-B7D4-0328370356BB}" type="presParOf" srcId="{74BDC516-37C5-4827-83B8-1467852CAC09}" destId="{7DFCF787-3B43-47BA-A603-AE26A60FA142}" srcOrd="0" destOrd="0" presId="urn:microsoft.com/office/officeart/2008/layout/LinedList"/>
    <dgm:cxn modelId="{161AC13D-B020-46AC-88BD-1F76448F49FF}" type="presParOf" srcId="{74BDC516-37C5-4827-83B8-1467852CAC09}" destId="{58CBB323-A89A-47A6-8217-1C65E45C92C8}" srcOrd="1" destOrd="0" presId="urn:microsoft.com/office/officeart/2008/layout/LinedList"/>
    <dgm:cxn modelId="{0A7ABD89-65A5-4422-AA9B-83960B097AEB}" type="presParOf" srcId="{011BFC0D-7074-4307-9281-03C09193EECF}" destId="{734EBD11-F49B-4FF1-84A4-E4B7D79AC35C}" srcOrd="4" destOrd="0" presId="urn:microsoft.com/office/officeart/2008/layout/LinedList"/>
    <dgm:cxn modelId="{FB3705CA-DAB4-48FC-84F9-B986B4ECCA98}" type="presParOf" srcId="{011BFC0D-7074-4307-9281-03C09193EECF}" destId="{A4223E36-345D-4E17-8AA9-29C7E7401772}" srcOrd="5" destOrd="0" presId="urn:microsoft.com/office/officeart/2008/layout/LinedList"/>
    <dgm:cxn modelId="{37A9CF8E-15D9-400A-85DF-B5AA50D6737F}" type="presParOf" srcId="{A4223E36-345D-4E17-8AA9-29C7E7401772}" destId="{CAC41FC1-941B-433E-9BAF-70BBB4FD05CE}" srcOrd="0" destOrd="0" presId="urn:microsoft.com/office/officeart/2008/layout/LinedList"/>
    <dgm:cxn modelId="{AAA97984-53A8-408A-B3B1-35C863A5AB60}" type="presParOf" srcId="{A4223E36-345D-4E17-8AA9-29C7E7401772}" destId="{C5222A5C-3226-41F7-8EBF-6346B64E64A1}" srcOrd="1" destOrd="0" presId="urn:microsoft.com/office/officeart/2008/layout/LinedList"/>
    <dgm:cxn modelId="{C7919F6F-3E5F-4B32-BC47-07519BC7332B}" type="presParOf" srcId="{011BFC0D-7074-4307-9281-03C09193EECF}" destId="{889026A8-B8F2-46F8-B102-8E76F5FEDAD7}" srcOrd="6" destOrd="0" presId="urn:microsoft.com/office/officeart/2008/layout/LinedList"/>
    <dgm:cxn modelId="{5D9EBEEE-2C3F-4D6E-A122-71F56A2A415E}" type="presParOf" srcId="{011BFC0D-7074-4307-9281-03C09193EECF}" destId="{0FC69F54-8428-46F9-BC1E-E621E6CAB632}" srcOrd="7" destOrd="0" presId="urn:microsoft.com/office/officeart/2008/layout/LinedList"/>
    <dgm:cxn modelId="{898DB0E9-E275-4900-830A-23FC91A94E53}" type="presParOf" srcId="{0FC69F54-8428-46F9-BC1E-E621E6CAB632}" destId="{BCED0047-C076-4EAC-895F-3B68BDF9A120}" srcOrd="0" destOrd="0" presId="urn:microsoft.com/office/officeart/2008/layout/LinedList"/>
    <dgm:cxn modelId="{02E66D62-265E-4149-9A47-A721B375075A}" type="presParOf" srcId="{0FC69F54-8428-46F9-BC1E-E621E6CAB632}" destId="{B3FDBC86-16C8-47BE-AA08-FAF9C11447ED}" srcOrd="1" destOrd="0" presId="urn:microsoft.com/office/officeart/2008/layout/LinedList"/>
    <dgm:cxn modelId="{5D49A86E-2AA4-4D86-A443-C99C39D2F0AA}" type="presParOf" srcId="{011BFC0D-7074-4307-9281-03C09193EECF}" destId="{798B66E3-2611-4170-91C1-50DDD33C7BC6}" srcOrd="8" destOrd="0" presId="urn:microsoft.com/office/officeart/2008/layout/LinedList"/>
    <dgm:cxn modelId="{F1F4F5A4-20C0-4C44-9165-918133DD46ED}" type="presParOf" srcId="{011BFC0D-7074-4307-9281-03C09193EECF}" destId="{7A871458-72C6-47DE-A404-BFE598CC6AA4}" srcOrd="9" destOrd="0" presId="urn:microsoft.com/office/officeart/2008/layout/LinedList"/>
    <dgm:cxn modelId="{2E251851-69B7-4BBC-939A-F437F9BD6E06}" type="presParOf" srcId="{7A871458-72C6-47DE-A404-BFE598CC6AA4}" destId="{B234AFD9-E157-4B34-BC1B-F1259F0368CA}" srcOrd="0" destOrd="0" presId="urn:microsoft.com/office/officeart/2008/layout/LinedList"/>
    <dgm:cxn modelId="{601FD0A6-BA8C-44FE-AA77-DAB4D8993B4B}" type="presParOf" srcId="{7A871458-72C6-47DE-A404-BFE598CC6AA4}" destId="{A08F5202-B5D2-46A4-A6A2-3A7E691ACC6F}" srcOrd="1" destOrd="0" presId="urn:microsoft.com/office/officeart/2008/layout/LinedList"/>
    <dgm:cxn modelId="{05037FCE-FB0A-4E0F-90D9-2DD6CA57E43B}" type="presParOf" srcId="{011BFC0D-7074-4307-9281-03C09193EECF}" destId="{B2913826-2D42-461C-B4A7-E8A35DE1B77F}" srcOrd="10" destOrd="0" presId="urn:microsoft.com/office/officeart/2008/layout/LinedList"/>
    <dgm:cxn modelId="{162A348C-A5CA-4EEC-A6E2-AC4CCF2EEC42}" type="presParOf" srcId="{011BFC0D-7074-4307-9281-03C09193EECF}" destId="{7F07C5FD-BA89-4A22-84B4-28B71DECA6B5}" srcOrd="11" destOrd="0" presId="urn:microsoft.com/office/officeart/2008/layout/LinedList"/>
    <dgm:cxn modelId="{0D0E5AD2-9570-4C59-BA4D-81B9ECFEB3F2}" type="presParOf" srcId="{7F07C5FD-BA89-4A22-84B4-28B71DECA6B5}" destId="{E531B220-1EFC-424B-85CB-046D693562D2}" srcOrd="0" destOrd="0" presId="urn:microsoft.com/office/officeart/2008/layout/LinedList"/>
    <dgm:cxn modelId="{04836BA2-4BDF-4AF7-B746-51CF7936FBC1}" type="presParOf" srcId="{7F07C5FD-BA89-4A22-84B4-28B71DECA6B5}" destId="{09D20E1B-47DA-4929-B694-0DA23B1A596F}" srcOrd="1" destOrd="0" presId="urn:microsoft.com/office/officeart/2008/layout/LinedList"/>
    <dgm:cxn modelId="{6918876C-3AE2-4669-B44A-5C9F6106E0AE}" type="presParOf" srcId="{011BFC0D-7074-4307-9281-03C09193EECF}" destId="{A83AC7B3-445A-4050-82DA-427DEFA94FF7}" srcOrd="12" destOrd="0" presId="urn:microsoft.com/office/officeart/2008/layout/LinedList"/>
    <dgm:cxn modelId="{13B5E911-EFE4-492C-B733-1BD28D9C3E39}" type="presParOf" srcId="{011BFC0D-7074-4307-9281-03C09193EECF}" destId="{6508A98D-3E83-479A-ACDE-760308B8BD8D}" srcOrd="13" destOrd="0" presId="urn:microsoft.com/office/officeart/2008/layout/LinedList"/>
    <dgm:cxn modelId="{A2346012-019D-49B4-B675-D34DDD057691}" type="presParOf" srcId="{6508A98D-3E83-479A-ACDE-760308B8BD8D}" destId="{F59D301B-708D-4283-9994-B983FF277CEB}" srcOrd="0" destOrd="0" presId="urn:microsoft.com/office/officeart/2008/layout/LinedList"/>
    <dgm:cxn modelId="{67572BB7-95D5-4363-AEAA-9F1AC0B9EDEF}" type="presParOf" srcId="{6508A98D-3E83-479A-ACDE-760308B8BD8D}" destId="{15B8953D-DAED-4D23-A024-118A4485B526}" srcOrd="1" destOrd="0" presId="urn:microsoft.com/office/officeart/2008/layout/LinedList"/>
    <dgm:cxn modelId="{1572514C-9A59-473A-A641-98AA45E90F2E}" type="presParOf" srcId="{011BFC0D-7074-4307-9281-03C09193EECF}" destId="{89109A0B-A3F6-4B65-84C1-431C95D72584}" srcOrd="14" destOrd="0" presId="urn:microsoft.com/office/officeart/2008/layout/LinedList"/>
    <dgm:cxn modelId="{469A5325-2411-47CC-A762-59993C39771E}" type="presParOf" srcId="{011BFC0D-7074-4307-9281-03C09193EECF}" destId="{81910E8A-02A4-43D6-A5E8-01EFD88F1092}" srcOrd="15" destOrd="0" presId="urn:microsoft.com/office/officeart/2008/layout/LinedList"/>
    <dgm:cxn modelId="{BA2CA1A0-4643-446B-BF12-5D964FCCFD4C}" type="presParOf" srcId="{81910E8A-02A4-43D6-A5E8-01EFD88F1092}" destId="{F31AAF0C-3C1F-45D7-9A27-6ED10FCCA8A8}" srcOrd="0" destOrd="0" presId="urn:microsoft.com/office/officeart/2008/layout/LinedList"/>
    <dgm:cxn modelId="{79AE959D-D0AB-47F0-9ACE-47926692F1B4}" type="presParOf" srcId="{81910E8A-02A4-43D6-A5E8-01EFD88F1092}" destId="{55131005-FD01-4B19-9211-2092EDFD3030}" srcOrd="1" destOrd="0" presId="urn:microsoft.com/office/officeart/2008/layout/Lined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99CD05F-9624-48E0-9553-F01765CF02B5}">
      <dsp:nvSpPr>
        <dsp:cNvPr id="0" name=""/>
        <dsp:cNvSpPr/>
      </dsp:nvSpPr>
      <dsp:spPr>
        <a:xfrm>
          <a:off x="1372618" y="0"/>
          <a:ext cx="4841816" cy="4841816"/>
        </a:xfrm>
        <a:prstGeom prst="quadArrow">
          <a:avLst>
            <a:gd name="adj1" fmla="val 2000"/>
            <a:gd name="adj2" fmla="val 4000"/>
            <a:gd name="adj3" fmla="val 500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2F081B27-0D4F-4ADD-8535-9EAC7755FEB0}">
      <dsp:nvSpPr>
        <dsp:cNvPr id="0" name=""/>
        <dsp:cNvSpPr/>
      </dsp:nvSpPr>
      <dsp:spPr>
        <a:xfrm>
          <a:off x="1687336" y="314718"/>
          <a:ext cx="1936726" cy="1936726"/>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t" anchorCtr="0">
          <a:noAutofit/>
        </a:bodyPr>
        <a:lstStyle/>
        <a:p>
          <a:pPr marL="0" lvl="0" indent="0" algn="l" defTabSz="800100">
            <a:lnSpc>
              <a:spcPct val="90000"/>
            </a:lnSpc>
            <a:spcBef>
              <a:spcPct val="0"/>
            </a:spcBef>
            <a:spcAft>
              <a:spcPct val="35000"/>
            </a:spcAft>
            <a:buNone/>
          </a:pPr>
          <a:r>
            <a:rPr lang="en-GB" sz="1800" kern="1200" dirty="0" err="1">
              <a:solidFill>
                <a:srgbClr val="0070C0"/>
              </a:solidFill>
            </a:rPr>
            <a:t>Strenghts</a:t>
          </a:r>
          <a:endParaRPr lang="en-GB" sz="1800" kern="1200" dirty="0">
            <a:solidFill>
              <a:srgbClr val="0070C0"/>
            </a:solidFill>
          </a:endParaRPr>
        </a:p>
        <a:p>
          <a:pPr marL="114300" lvl="1" indent="-114300" algn="l" defTabSz="622300">
            <a:lnSpc>
              <a:spcPct val="90000"/>
            </a:lnSpc>
            <a:spcBef>
              <a:spcPct val="0"/>
            </a:spcBef>
            <a:spcAft>
              <a:spcPct val="15000"/>
            </a:spcAft>
            <a:buChar char="•"/>
          </a:pPr>
          <a:r>
            <a:rPr lang="en-GB" sz="1400" kern="1200"/>
            <a:t>High service culture</a:t>
          </a:r>
          <a:endParaRPr lang="en-GB" sz="1400" kern="1200" dirty="0"/>
        </a:p>
        <a:p>
          <a:pPr marL="114300" lvl="1" indent="-114300" algn="l" defTabSz="622300">
            <a:lnSpc>
              <a:spcPct val="90000"/>
            </a:lnSpc>
            <a:spcBef>
              <a:spcPct val="0"/>
            </a:spcBef>
            <a:spcAft>
              <a:spcPct val="15000"/>
            </a:spcAft>
            <a:buChar char="•"/>
          </a:pPr>
          <a:r>
            <a:rPr lang="en-GB" sz="1400" kern="1200"/>
            <a:t>Continues sales</a:t>
          </a:r>
          <a:endParaRPr lang="en-GB" sz="1400" kern="1200" dirty="0"/>
        </a:p>
        <a:p>
          <a:pPr marL="114300" lvl="1" indent="-114300" algn="l" defTabSz="622300">
            <a:lnSpc>
              <a:spcPct val="90000"/>
            </a:lnSpc>
            <a:spcBef>
              <a:spcPct val="0"/>
            </a:spcBef>
            <a:spcAft>
              <a:spcPct val="15000"/>
            </a:spcAft>
            <a:buChar char="•"/>
          </a:pPr>
          <a:r>
            <a:rPr lang="en-GB" sz="1400" kern="1200"/>
            <a:t>New technique and innovation</a:t>
          </a:r>
          <a:endParaRPr lang="en-GB" sz="1400" kern="1200" dirty="0"/>
        </a:p>
        <a:p>
          <a:pPr marL="114300" lvl="1" indent="-114300" algn="l" defTabSz="622300">
            <a:lnSpc>
              <a:spcPct val="90000"/>
            </a:lnSpc>
            <a:spcBef>
              <a:spcPct val="0"/>
            </a:spcBef>
            <a:spcAft>
              <a:spcPct val="15000"/>
            </a:spcAft>
            <a:buChar char="•"/>
          </a:pPr>
          <a:r>
            <a:rPr lang="en-GB" sz="1400" kern="1200"/>
            <a:t>Original products</a:t>
          </a:r>
          <a:endParaRPr lang="en-GB" sz="1400" kern="1200" dirty="0"/>
        </a:p>
        <a:p>
          <a:pPr marL="114300" lvl="1" indent="-114300" algn="l" defTabSz="622300">
            <a:lnSpc>
              <a:spcPct val="90000"/>
            </a:lnSpc>
            <a:spcBef>
              <a:spcPct val="0"/>
            </a:spcBef>
            <a:spcAft>
              <a:spcPct val="15000"/>
            </a:spcAft>
            <a:buChar char="•"/>
          </a:pPr>
          <a:r>
            <a:rPr lang="en-GB" sz="1400" kern="1200"/>
            <a:t>Healthy products</a:t>
          </a:r>
          <a:endParaRPr lang="en-GB" sz="1400" kern="1200" dirty="0"/>
        </a:p>
        <a:p>
          <a:pPr marL="114300" lvl="1" indent="-114300" algn="l" defTabSz="622300">
            <a:lnSpc>
              <a:spcPct val="90000"/>
            </a:lnSpc>
            <a:spcBef>
              <a:spcPct val="0"/>
            </a:spcBef>
            <a:spcAft>
              <a:spcPct val="15000"/>
            </a:spcAft>
            <a:buChar char="•"/>
          </a:pPr>
          <a:r>
            <a:rPr lang="en-GB" sz="1400" kern="1200"/>
            <a:t>Good prices</a:t>
          </a:r>
          <a:endParaRPr lang="en-GB" sz="1400" kern="1200" dirty="0"/>
        </a:p>
        <a:p>
          <a:pPr marL="114300" lvl="1" indent="-114300" algn="l" defTabSz="622300">
            <a:lnSpc>
              <a:spcPct val="90000"/>
            </a:lnSpc>
            <a:spcBef>
              <a:spcPct val="0"/>
            </a:spcBef>
            <a:spcAft>
              <a:spcPct val="15000"/>
            </a:spcAft>
            <a:buChar char="•"/>
          </a:pPr>
          <a:endParaRPr lang="en-GB" sz="1400" kern="1200" dirty="0"/>
        </a:p>
        <a:p>
          <a:pPr marL="57150" lvl="1" indent="-57150" algn="l" defTabSz="311150">
            <a:lnSpc>
              <a:spcPct val="90000"/>
            </a:lnSpc>
            <a:spcBef>
              <a:spcPct val="0"/>
            </a:spcBef>
            <a:spcAft>
              <a:spcPct val="15000"/>
            </a:spcAft>
            <a:buChar char="•"/>
          </a:pPr>
          <a:endParaRPr lang="en-GB" sz="700" kern="1200" dirty="0"/>
        </a:p>
        <a:p>
          <a:pPr marL="57150" lvl="1" indent="-57150" algn="l" defTabSz="311150">
            <a:lnSpc>
              <a:spcPct val="90000"/>
            </a:lnSpc>
            <a:spcBef>
              <a:spcPct val="0"/>
            </a:spcBef>
            <a:spcAft>
              <a:spcPct val="15000"/>
            </a:spcAft>
            <a:buChar char="•"/>
          </a:pPr>
          <a:endParaRPr lang="en-GB" sz="700" kern="1200" dirty="0"/>
        </a:p>
      </dsp:txBody>
      <dsp:txXfrm>
        <a:off x="1781879" y="409261"/>
        <a:ext cx="1747640" cy="1747640"/>
      </dsp:txXfrm>
    </dsp:sp>
    <dsp:sp modelId="{E1887DDA-BA48-43F3-BEEA-53A64BD55B6C}">
      <dsp:nvSpPr>
        <dsp:cNvPr id="0" name=""/>
        <dsp:cNvSpPr/>
      </dsp:nvSpPr>
      <dsp:spPr>
        <a:xfrm>
          <a:off x="3962989" y="314718"/>
          <a:ext cx="1936726" cy="1936726"/>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t" anchorCtr="0">
          <a:noAutofit/>
        </a:bodyPr>
        <a:lstStyle/>
        <a:p>
          <a:pPr marL="0" lvl="0" indent="0" algn="l" defTabSz="711200">
            <a:lnSpc>
              <a:spcPct val="90000"/>
            </a:lnSpc>
            <a:spcBef>
              <a:spcPct val="0"/>
            </a:spcBef>
            <a:spcAft>
              <a:spcPct val="35000"/>
            </a:spcAft>
            <a:buNone/>
          </a:pPr>
          <a:r>
            <a:rPr lang="en-GB" sz="1600" kern="1200" dirty="0">
              <a:solidFill>
                <a:srgbClr val="0070C0"/>
              </a:solidFill>
            </a:rPr>
            <a:t>Weaknesses</a:t>
          </a:r>
        </a:p>
        <a:p>
          <a:pPr marL="114300" lvl="1" indent="-114300" algn="l" defTabSz="533400">
            <a:lnSpc>
              <a:spcPct val="90000"/>
            </a:lnSpc>
            <a:spcBef>
              <a:spcPct val="0"/>
            </a:spcBef>
            <a:spcAft>
              <a:spcPct val="15000"/>
            </a:spcAft>
            <a:buChar char="•"/>
          </a:pPr>
          <a:r>
            <a:rPr lang="en-GB" sz="1200" kern="1200" dirty="0"/>
            <a:t>Highly competitive</a:t>
          </a:r>
        </a:p>
        <a:p>
          <a:pPr marL="114300" lvl="1" indent="-114300" algn="l" defTabSz="533400">
            <a:lnSpc>
              <a:spcPct val="90000"/>
            </a:lnSpc>
            <a:spcBef>
              <a:spcPct val="0"/>
            </a:spcBef>
            <a:spcAft>
              <a:spcPct val="15000"/>
            </a:spcAft>
            <a:buChar char="•"/>
          </a:pPr>
          <a:r>
            <a:rPr lang="en-GB" sz="1200" kern="1200" dirty="0"/>
            <a:t>Cost disadvantage</a:t>
          </a:r>
        </a:p>
        <a:p>
          <a:pPr marL="114300" lvl="1" indent="-114300" algn="l" defTabSz="533400">
            <a:lnSpc>
              <a:spcPct val="90000"/>
            </a:lnSpc>
            <a:spcBef>
              <a:spcPct val="0"/>
            </a:spcBef>
            <a:spcAft>
              <a:spcPct val="15000"/>
            </a:spcAft>
            <a:buChar char="•"/>
          </a:pPr>
          <a:r>
            <a:rPr lang="en-GB" sz="1200" kern="1200" dirty="0"/>
            <a:t>Hard to make a name</a:t>
          </a:r>
        </a:p>
        <a:p>
          <a:pPr marL="114300" lvl="1" indent="-114300" algn="l" defTabSz="533400">
            <a:lnSpc>
              <a:spcPct val="90000"/>
            </a:lnSpc>
            <a:spcBef>
              <a:spcPct val="0"/>
            </a:spcBef>
            <a:spcAft>
              <a:spcPct val="15000"/>
            </a:spcAft>
            <a:buChar char="•"/>
          </a:pPr>
          <a:r>
            <a:rPr lang="en-GB" sz="1200" kern="1200" dirty="0"/>
            <a:t>Limited market data</a:t>
          </a:r>
        </a:p>
        <a:p>
          <a:pPr marL="114300" lvl="1" indent="-114300" algn="l" defTabSz="533400">
            <a:lnSpc>
              <a:spcPct val="90000"/>
            </a:lnSpc>
            <a:spcBef>
              <a:spcPct val="0"/>
            </a:spcBef>
            <a:spcAft>
              <a:spcPct val="15000"/>
            </a:spcAft>
            <a:buChar char="•"/>
          </a:pPr>
          <a:endParaRPr lang="en-GB" sz="1200" kern="1200" dirty="0"/>
        </a:p>
      </dsp:txBody>
      <dsp:txXfrm>
        <a:off x="4057532" y="409261"/>
        <a:ext cx="1747640" cy="1747640"/>
      </dsp:txXfrm>
    </dsp:sp>
    <dsp:sp modelId="{CAAFF7DF-BF76-4FB7-A316-1A69236D7D21}">
      <dsp:nvSpPr>
        <dsp:cNvPr id="0" name=""/>
        <dsp:cNvSpPr/>
      </dsp:nvSpPr>
      <dsp:spPr>
        <a:xfrm>
          <a:off x="1687336" y="2590371"/>
          <a:ext cx="1936726" cy="1936726"/>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t" anchorCtr="0">
          <a:noAutofit/>
        </a:bodyPr>
        <a:lstStyle/>
        <a:p>
          <a:pPr marL="0" lvl="0" indent="0" algn="l" defTabSz="711200">
            <a:lnSpc>
              <a:spcPct val="90000"/>
            </a:lnSpc>
            <a:spcBef>
              <a:spcPct val="0"/>
            </a:spcBef>
            <a:spcAft>
              <a:spcPct val="35000"/>
            </a:spcAft>
            <a:buNone/>
          </a:pPr>
          <a:r>
            <a:rPr lang="en-GB" sz="1600" kern="1200" dirty="0">
              <a:solidFill>
                <a:srgbClr val="0070C0"/>
              </a:solidFill>
            </a:rPr>
            <a:t>Threats</a:t>
          </a:r>
        </a:p>
        <a:p>
          <a:pPr marL="114300" lvl="1" indent="-114300" algn="l" defTabSz="533400">
            <a:lnSpc>
              <a:spcPct val="90000"/>
            </a:lnSpc>
            <a:spcBef>
              <a:spcPct val="0"/>
            </a:spcBef>
            <a:spcAft>
              <a:spcPct val="15000"/>
            </a:spcAft>
            <a:buChar char="•"/>
          </a:pPr>
          <a:r>
            <a:rPr lang="en-GB" sz="1200" kern="1200" dirty="0"/>
            <a:t>Difficulty to maintain cash flow</a:t>
          </a:r>
        </a:p>
        <a:p>
          <a:pPr marL="114300" lvl="1" indent="-114300" algn="l" defTabSz="533400">
            <a:lnSpc>
              <a:spcPct val="90000"/>
            </a:lnSpc>
            <a:spcBef>
              <a:spcPct val="0"/>
            </a:spcBef>
            <a:spcAft>
              <a:spcPct val="15000"/>
            </a:spcAft>
            <a:buChar char="•"/>
          </a:pPr>
          <a:r>
            <a:rPr lang="en-GB" sz="1200" kern="1200" dirty="0"/>
            <a:t>Costly supplier</a:t>
          </a:r>
        </a:p>
        <a:p>
          <a:pPr marL="114300" lvl="1" indent="-114300" algn="l" defTabSz="533400">
            <a:lnSpc>
              <a:spcPct val="90000"/>
            </a:lnSpc>
            <a:spcBef>
              <a:spcPct val="0"/>
            </a:spcBef>
            <a:spcAft>
              <a:spcPct val="15000"/>
            </a:spcAft>
            <a:buChar char="•"/>
          </a:pPr>
          <a:r>
            <a:rPr lang="en-GB" sz="1200" kern="1200" dirty="0"/>
            <a:t>The low price of competitors</a:t>
          </a:r>
        </a:p>
        <a:p>
          <a:pPr marL="114300" lvl="1" indent="-114300" algn="l" defTabSz="533400">
            <a:lnSpc>
              <a:spcPct val="90000"/>
            </a:lnSpc>
            <a:spcBef>
              <a:spcPct val="0"/>
            </a:spcBef>
            <a:spcAft>
              <a:spcPct val="15000"/>
            </a:spcAft>
            <a:buChar char="•"/>
          </a:pPr>
          <a:r>
            <a:rPr lang="en-GB" sz="1200" kern="1200" dirty="0"/>
            <a:t>Consumer preferences</a:t>
          </a:r>
        </a:p>
      </dsp:txBody>
      <dsp:txXfrm>
        <a:off x="1781879" y="2684914"/>
        <a:ext cx="1747640" cy="1747640"/>
      </dsp:txXfrm>
    </dsp:sp>
    <dsp:sp modelId="{068823E6-4199-4248-8A84-70D0A2C02A55}">
      <dsp:nvSpPr>
        <dsp:cNvPr id="0" name=""/>
        <dsp:cNvSpPr/>
      </dsp:nvSpPr>
      <dsp:spPr>
        <a:xfrm>
          <a:off x="3962989" y="2590371"/>
          <a:ext cx="1936726" cy="1936726"/>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t" anchorCtr="0">
          <a:noAutofit/>
        </a:bodyPr>
        <a:lstStyle/>
        <a:p>
          <a:pPr marL="0" lvl="0" indent="0" algn="l" defTabSz="711200">
            <a:lnSpc>
              <a:spcPct val="90000"/>
            </a:lnSpc>
            <a:spcBef>
              <a:spcPct val="0"/>
            </a:spcBef>
            <a:spcAft>
              <a:spcPct val="35000"/>
            </a:spcAft>
            <a:buNone/>
          </a:pPr>
          <a:r>
            <a:rPr lang="en-GB" sz="1600" kern="1200" dirty="0">
              <a:solidFill>
                <a:srgbClr val="0070C0"/>
              </a:solidFill>
            </a:rPr>
            <a:t>Opportunities</a:t>
          </a:r>
        </a:p>
        <a:p>
          <a:pPr marL="114300" lvl="1" indent="-114300" algn="l" defTabSz="533400">
            <a:lnSpc>
              <a:spcPct val="90000"/>
            </a:lnSpc>
            <a:spcBef>
              <a:spcPct val="0"/>
            </a:spcBef>
            <a:spcAft>
              <a:spcPct val="15000"/>
            </a:spcAft>
            <a:buChar char="•"/>
          </a:pPr>
          <a:r>
            <a:rPr lang="en-GB" sz="1200" kern="1200" dirty="0"/>
            <a:t>Rewards and brand loyalty</a:t>
          </a:r>
        </a:p>
        <a:p>
          <a:pPr marL="114300" lvl="1" indent="-114300" algn="l" defTabSz="533400">
            <a:lnSpc>
              <a:spcPct val="90000"/>
            </a:lnSpc>
            <a:spcBef>
              <a:spcPct val="0"/>
            </a:spcBef>
            <a:spcAft>
              <a:spcPct val="15000"/>
            </a:spcAft>
            <a:buChar char="•"/>
          </a:pPr>
          <a:r>
            <a:rPr lang="en-GB" sz="1200" kern="1200" dirty="0"/>
            <a:t>Product line extension</a:t>
          </a:r>
        </a:p>
        <a:p>
          <a:pPr marL="114300" lvl="1" indent="-114300" algn="l" defTabSz="533400">
            <a:lnSpc>
              <a:spcPct val="90000"/>
            </a:lnSpc>
            <a:spcBef>
              <a:spcPct val="0"/>
            </a:spcBef>
            <a:spcAft>
              <a:spcPct val="15000"/>
            </a:spcAft>
            <a:buChar char="•"/>
          </a:pPr>
          <a:r>
            <a:rPr lang="en-GB" sz="1200" kern="1200" dirty="0"/>
            <a:t>Mobile application</a:t>
          </a:r>
        </a:p>
        <a:p>
          <a:pPr marL="114300" lvl="1" indent="-114300" algn="l" defTabSz="533400">
            <a:lnSpc>
              <a:spcPct val="90000"/>
            </a:lnSpc>
            <a:spcBef>
              <a:spcPct val="0"/>
            </a:spcBef>
            <a:spcAft>
              <a:spcPct val="15000"/>
            </a:spcAft>
            <a:buChar char="•"/>
          </a:pPr>
          <a:r>
            <a:rPr lang="en-GB" sz="1200" kern="1200" dirty="0"/>
            <a:t>Home delivery</a:t>
          </a:r>
        </a:p>
        <a:p>
          <a:pPr marL="114300" lvl="1" indent="-114300" algn="l" defTabSz="533400">
            <a:lnSpc>
              <a:spcPct val="90000"/>
            </a:lnSpc>
            <a:spcBef>
              <a:spcPct val="0"/>
            </a:spcBef>
            <a:spcAft>
              <a:spcPct val="15000"/>
            </a:spcAft>
            <a:buChar char="•"/>
          </a:pPr>
          <a:endParaRPr lang="en-GB" sz="1200" kern="1200" dirty="0"/>
        </a:p>
      </dsp:txBody>
      <dsp:txXfrm>
        <a:off x="4057532" y="2684914"/>
        <a:ext cx="1747640" cy="1747640"/>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72BE6B9-EF80-4F72-A455-9F0D491DF5BB}">
      <dsp:nvSpPr>
        <dsp:cNvPr id="0" name=""/>
        <dsp:cNvSpPr/>
      </dsp:nvSpPr>
      <dsp:spPr>
        <a:xfrm rot="5400000">
          <a:off x="4329390" y="-1746564"/>
          <a:ext cx="742582" cy="4424170"/>
        </a:xfrm>
        <a:prstGeom prst="round2SameRect">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247650" tIns="123825" rIns="247650" bIns="123825" numCol="1" spcCol="1270" anchor="ctr" anchorCtr="0">
          <a:noAutofit/>
        </a:bodyPr>
        <a:lstStyle/>
        <a:p>
          <a:pPr marL="57150" lvl="1" indent="-57150" algn="l" defTabSz="466725">
            <a:lnSpc>
              <a:spcPct val="90000"/>
            </a:lnSpc>
            <a:spcBef>
              <a:spcPct val="0"/>
            </a:spcBef>
            <a:spcAft>
              <a:spcPct val="15000"/>
            </a:spcAft>
            <a:buChar char="•"/>
          </a:pPr>
          <a:r>
            <a:rPr lang="en-GB" sz="1050" kern="1200" dirty="0"/>
            <a:t>Tax and economic policies</a:t>
          </a:r>
        </a:p>
        <a:p>
          <a:pPr marL="57150" lvl="1" indent="-57150" algn="l" defTabSz="466725">
            <a:lnSpc>
              <a:spcPct val="90000"/>
            </a:lnSpc>
            <a:spcBef>
              <a:spcPct val="0"/>
            </a:spcBef>
            <a:spcAft>
              <a:spcPct val="15000"/>
            </a:spcAft>
            <a:buChar char="•"/>
          </a:pPr>
          <a:r>
            <a:rPr lang="en-GB" sz="1050" kern="1200" dirty="0"/>
            <a:t>Political stability</a:t>
          </a:r>
        </a:p>
        <a:p>
          <a:pPr marL="57150" lvl="1" indent="-57150" algn="l" defTabSz="466725">
            <a:lnSpc>
              <a:spcPct val="90000"/>
            </a:lnSpc>
            <a:spcBef>
              <a:spcPct val="0"/>
            </a:spcBef>
            <a:spcAft>
              <a:spcPct val="15000"/>
            </a:spcAft>
            <a:buChar char="•"/>
          </a:pPr>
          <a:r>
            <a:rPr lang="en-GB" sz="1050" kern="1200" dirty="0"/>
            <a:t>Foreign trade regulations</a:t>
          </a:r>
        </a:p>
        <a:p>
          <a:pPr marL="57150" lvl="1" indent="-57150" algn="l" defTabSz="466725">
            <a:lnSpc>
              <a:spcPct val="90000"/>
            </a:lnSpc>
            <a:spcBef>
              <a:spcPct val="0"/>
            </a:spcBef>
            <a:spcAft>
              <a:spcPct val="15000"/>
            </a:spcAft>
            <a:buChar char="•"/>
          </a:pPr>
          <a:r>
            <a:rPr lang="en-GB" sz="1050" kern="1200" dirty="0"/>
            <a:t>Employment laws</a:t>
          </a:r>
        </a:p>
      </dsp:txBody>
      <dsp:txXfrm rot="-5400000">
        <a:off x="2488596" y="130480"/>
        <a:ext cx="4387920" cy="670082"/>
      </dsp:txXfrm>
    </dsp:sp>
    <dsp:sp modelId="{9AD9205D-9A5B-49BE-A2A8-1C8E587CEBDF}">
      <dsp:nvSpPr>
        <dsp:cNvPr id="0" name=""/>
        <dsp:cNvSpPr/>
      </dsp:nvSpPr>
      <dsp:spPr>
        <a:xfrm>
          <a:off x="0" y="36057"/>
          <a:ext cx="2488596" cy="928228"/>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5730" tIns="62865" rIns="125730" bIns="62865" numCol="1" spcCol="1270" anchor="ctr" anchorCtr="0">
          <a:noAutofit/>
        </a:bodyPr>
        <a:lstStyle/>
        <a:p>
          <a:pPr marL="0" lvl="0" indent="0" algn="ctr" defTabSz="1466850">
            <a:lnSpc>
              <a:spcPct val="90000"/>
            </a:lnSpc>
            <a:spcBef>
              <a:spcPct val="0"/>
            </a:spcBef>
            <a:spcAft>
              <a:spcPct val="35000"/>
            </a:spcAft>
            <a:buNone/>
          </a:pPr>
          <a:r>
            <a:rPr lang="en-GB" sz="3300" kern="1200" dirty="0"/>
            <a:t>Political</a:t>
          </a:r>
        </a:p>
      </dsp:txBody>
      <dsp:txXfrm>
        <a:off x="45312" y="81369"/>
        <a:ext cx="2397972" cy="837604"/>
      </dsp:txXfrm>
    </dsp:sp>
    <dsp:sp modelId="{922EC9B4-38CF-460C-8E0B-48A14ECB451E}">
      <dsp:nvSpPr>
        <dsp:cNvPr id="0" name=""/>
        <dsp:cNvSpPr/>
      </dsp:nvSpPr>
      <dsp:spPr>
        <a:xfrm rot="5400000">
          <a:off x="4329390" y="-783881"/>
          <a:ext cx="742582" cy="4424170"/>
        </a:xfrm>
        <a:prstGeom prst="round2SameRect">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247650" tIns="123825" rIns="247650" bIns="123825" numCol="1" spcCol="1270" anchor="ctr" anchorCtr="0">
          <a:noAutofit/>
        </a:bodyPr>
        <a:lstStyle/>
        <a:p>
          <a:pPr marL="57150" lvl="1" indent="-57150" algn="l" defTabSz="466725">
            <a:lnSpc>
              <a:spcPct val="90000"/>
            </a:lnSpc>
            <a:spcBef>
              <a:spcPct val="0"/>
            </a:spcBef>
            <a:spcAft>
              <a:spcPct val="15000"/>
            </a:spcAft>
            <a:buChar char="•"/>
          </a:pPr>
          <a:r>
            <a:rPr lang="en-GB" sz="1050" kern="1200" dirty="0"/>
            <a:t>Demand and supply</a:t>
          </a:r>
        </a:p>
        <a:p>
          <a:pPr marL="57150" lvl="1" indent="-57150" algn="l" defTabSz="466725">
            <a:lnSpc>
              <a:spcPct val="90000"/>
            </a:lnSpc>
            <a:spcBef>
              <a:spcPct val="0"/>
            </a:spcBef>
            <a:spcAft>
              <a:spcPct val="15000"/>
            </a:spcAft>
            <a:buChar char="•"/>
          </a:pPr>
          <a:r>
            <a:rPr lang="en-GB" sz="1050" kern="1200" dirty="0"/>
            <a:t>Economic growth and development</a:t>
          </a:r>
        </a:p>
        <a:p>
          <a:pPr marL="57150" lvl="1" indent="-57150" algn="l" defTabSz="466725">
            <a:lnSpc>
              <a:spcPct val="90000"/>
            </a:lnSpc>
            <a:spcBef>
              <a:spcPct val="0"/>
            </a:spcBef>
            <a:spcAft>
              <a:spcPct val="15000"/>
            </a:spcAft>
            <a:buChar char="•"/>
          </a:pPr>
          <a:r>
            <a:rPr lang="en-GB" sz="1050" kern="1200" dirty="0"/>
            <a:t>Employment and income</a:t>
          </a:r>
        </a:p>
      </dsp:txBody>
      <dsp:txXfrm rot="-5400000">
        <a:off x="2488596" y="1093163"/>
        <a:ext cx="4387920" cy="670082"/>
      </dsp:txXfrm>
    </dsp:sp>
    <dsp:sp modelId="{51B1698B-11CC-4B09-9660-B6596CDAD811}">
      <dsp:nvSpPr>
        <dsp:cNvPr id="0" name=""/>
        <dsp:cNvSpPr/>
      </dsp:nvSpPr>
      <dsp:spPr>
        <a:xfrm>
          <a:off x="0" y="976045"/>
          <a:ext cx="2488596" cy="928228"/>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5730" tIns="62865" rIns="125730" bIns="62865" numCol="1" spcCol="1270" anchor="ctr" anchorCtr="0">
          <a:noAutofit/>
        </a:bodyPr>
        <a:lstStyle/>
        <a:p>
          <a:pPr marL="0" lvl="0" indent="0" algn="ctr" defTabSz="1466850">
            <a:lnSpc>
              <a:spcPct val="90000"/>
            </a:lnSpc>
            <a:spcBef>
              <a:spcPct val="0"/>
            </a:spcBef>
            <a:spcAft>
              <a:spcPct val="35000"/>
            </a:spcAft>
            <a:buNone/>
          </a:pPr>
          <a:r>
            <a:rPr lang="en-GB" sz="3300" kern="1200" dirty="0"/>
            <a:t>Economical</a:t>
          </a:r>
        </a:p>
      </dsp:txBody>
      <dsp:txXfrm>
        <a:off x="45312" y="1021357"/>
        <a:ext cx="2397972" cy="837604"/>
      </dsp:txXfrm>
    </dsp:sp>
    <dsp:sp modelId="{63123AF5-D823-4EF0-B234-6C0E98CF30B4}">
      <dsp:nvSpPr>
        <dsp:cNvPr id="0" name=""/>
        <dsp:cNvSpPr/>
      </dsp:nvSpPr>
      <dsp:spPr>
        <a:xfrm rot="5400000">
          <a:off x="4329390" y="202714"/>
          <a:ext cx="742582" cy="4424170"/>
        </a:xfrm>
        <a:prstGeom prst="round2SameRect">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247650" tIns="123825" rIns="247650" bIns="123825" numCol="1" spcCol="1270" anchor="ctr" anchorCtr="0">
          <a:noAutofit/>
        </a:bodyPr>
        <a:lstStyle/>
        <a:p>
          <a:pPr marL="57150" lvl="1" indent="-57150" algn="l" defTabSz="466725">
            <a:lnSpc>
              <a:spcPct val="90000"/>
            </a:lnSpc>
            <a:spcBef>
              <a:spcPct val="0"/>
            </a:spcBef>
            <a:spcAft>
              <a:spcPct val="15000"/>
            </a:spcAft>
            <a:buChar char="•"/>
          </a:pPr>
          <a:r>
            <a:rPr lang="en-GB" sz="1050" kern="1200" dirty="0"/>
            <a:t> People’s health consciousness, </a:t>
          </a:r>
        </a:p>
        <a:p>
          <a:pPr marL="57150" lvl="1" indent="-57150" algn="l" defTabSz="466725">
            <a:lnSpc>
              <a:spcPct val="90000"/>
            </a:lnSpc>
            <a:spcBef>
              <a:spcPct val="0"/>
            </a:spcBef>
            <a:spcAft>
              <a:spcPct val="15000"/>
            </a:spcAft>
            <a:buChar char="•"/>
          </a:pPr>
          <a:r>
            <a:rPr lang="en-GB" sz="1050" kern="1200" dirty="0"/>
            <a:t>Cultural shifts, including organic and healthy options for different cultures.</a:t>
          </a:r>
        </a:p>
        <a:p>
          <a:pPr marL="57150" lvl="1" indent="-57150" algn="l" defTabSz="466725">
            <a:lnSpc>
              <a:spcPct val="90000"/>
            </a:lnSpc>
            <a:spcBef>
              <a:spcPct val="0"/>
            </a:spcBef>
            <a:spcAft>
              <a:spcPct val="15000"/>
            </a:spcAft>
            <a:buChar char="•"/>
          </a:pPr>
          <a:r>
            <a:rPr lang="en-GB" sz="1050" kern="1200" dirty="0"/>
            <a:t>Fair trade</a:t>
          </a:r>
        </a:p>
      </dsp:txBody>
      <dsp:txXfrm rot="-5400000">
        <a:off x="2488596" y="2079758"/>
        <a:ext cx="4387920" cy="670082"/>
      </dsp:txXfrm>
    </dsp:sp>
    <dsp:sp modelId="{B7D6C051-C999-4F8F-9C85-92FFE201B843}">
      <dsp:nvSpPr>
        <dsp:cNvPr id="0" name=""/>
        <dsp:cNvSpPr/>
      </dsp:nvSpPr>
      <dsp:spPr>
        <a:xfrm>
          <a:off x="0" y="1950685"/>
          <a:ext cx="2488596" cy="928228"/>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5730" tIns="62865" rIns="125730" bIns="62865" numCol="1" spcCol="1270" anchor="ctr" anchorCtr="0">
          <a:noAutofit/>
        </a:bodyPr>
        <a:lstStyle/>
        <a:p>
          <a:pPr marL="0" lvl="0" indent="0" algn="ctr" defTabSz="1466850">
            <a:lnSpc>
              <a:spcPct val="90000"/>
            </a:lnSpc>
            <a:spcBef>
              <a:spcPct val="0"/>
            </a:spcBef>
            <a:spcAft>
              <a:spcPct val="35000"/>
            </a:spcAft>
            <a:buNone/>
          </a:pPr>
          <a:r>
            <a:rPr lang="en-GB" sz="3300" kern="1200" dirty="0"/>
            <a:t>Social</a:t>
          </a:r>
        </a:p>
      </dsp:txBody>
      <dsp:txXfrm>
        <a:off x="45312" y="1995997"/>
        <a:ext cx="2397972" cy="837604"/>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4C03809-AAB8-452E-8385-9570B88E8945}">
      <dsp:nvSpPr>
        <dsp:cNvPr id="0" name=""/>
        <dsp:cNvSpPr/>
      </dsp:nvSpPr>
      <dsp:spPr>
        <a:xfrm rot="5400000">
          <a:off x="4394365" y="-1828030"/>
          <a:ext cx="612630" cy="4424170"/>
        </a:xfrm>
        <a:prstGeom prst="round2SameRect">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247650" tIns="123825" rIns="247650" bIns="123825" numCol="1" spcCol="1270" anchor="ctr" anchorCtr="0">
          <a:noAutofit/>
        </a:bodyPr>
        <a:lstStyle/>
        <a:p>
          <a:pPr marL="57150" lvl="1" indent="-57150" algn="l" defTabSz="444500">
            <a:lnSpc>
              <a:spcPct val="90000"/>
            </a:lnSpc>
            <a:spcBef>
              <a:spcPct val="0"/>
            </a:spcBef>
            <a:spcAft>
              <a:spcPct val="15000"/>
            </a:spcAft>
            <a:buChar char="•"/>
          </a:pPr>
          <a:r>
            <a:rPr lang="en-GB" sz="1000" kern="1200" dirty="0"/>
            <a:t>Multipurpose coffee machine</a:t>
          </a:r>
        </a:p>
        <a:p>
          <a:pPr marL="57150" lvl="1" indent="-57150" algn="l" defTabSz="488950">
            <a:lnSpc>
              <a:spcPct val="90000"/>
            </a:lnSpc>
            <a:spcBef>
              <a:spcPct val="0"/>
            </a:spcBef>
            <a:spcAft>
              <a:spcPct val="15000"/>
            </a:spcAft>
            <a:buChar char="•"/>
          </a:pPr>
          <a:r>
            <a:rPr lang="en-GB" sz="1100" kern="1200" dirty="0"/>
            <a:t>Consumers</a:t>
          </a:r>
          <a:r>
            <a:rPr lang="en-GB" sz="1000" kern="1200" dirty="0"/>
            <a:t> buying their own coffee machines</a:t>
          </a:r>
        </a:p>
        <a:p>
          <a:pPr marL="57150" lvl="1" indent="-57150" algn="l" defTabSz="444500">
            <a:lnSpc>
              <a:spcPct val="90000"/>
            </a:lnSpc>
            <a:spcBef>
              <a:spcPct val="0"/>
            </a:spcBef>
            <a:spcAft>
              <a:spcPct val="15000"/>
            </a:spcAft>
            <a:buChar char="•"/>
          </a:pPr>
          <a:r>
            <a:rPr lang="en-GB" sz="1000" kern="1200" dirty="0"/>
            <a:t>New genetically engineered coffee seeds offering finest coffee and longer shelf life. </a:t>
          </a:r>
        </a:p>
      </dsp:txBody>
      <dsp:txXfrm rot="-5400000">
        <a:off x="2488595" y="107646"/>
        <a:ext cx="4394264" cy="552818"/>
      </dsp:txXfrm>
    </dsp:sp>
    <dsp:sp modelId="{BBE00E0F-CE22-4B3A-93DE-C319867919BD}">
      <dsp:nvSpPr>
        <dsp:cNvPr id="0" name=""/>
        <dsp:cNvSpPr/>
      </dsp:nvSpPr>
      <dsp:spPr>
        <a:xfrm>
          <a:off x="0" y="1160"/>
          <a:ext cx="2488595" cy="765787"/>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02870" tIns="51435" rIns="102870" bIns="51435" numCol="1" spcCol="1270" anchor="ctr" anchorCtr="0">
          <a:noAutofit/>
        </a:bodyPr>
        <a:lstStyle/>
        <a:p>
          <a:pPr marL="0" lvl="0" indent="0" algn="ctr" defTabSz="1200150">
            <a:lnSpc>
              <a:spcPct val="90000"/>
            </a:lnSpc>
            <a:spcBef>
              <a:spcPct val="0"/>
            </a:spcBef>
            <a:spcAft>
              <a:spcPct val="35000"/>
            </a:spcAft>
            <a:buNone/>
          </a:pPr>
          <a:r>
            <a:rPr lang="en-GB" sz="2700" kern="1200" dirty="0"/>
            <a:t>Technological</a:t>
          </a:r>
        </a:p>
      </dsp:txBody>
      <dsp:txXfrm>
        <a:off x="37383" y="38543"/>
        <a:ext cx="2413829" cy="691021"/>
      </dsp:txXfrm>
    </dsp:sp>
    <dsp:sp modelId="{998B55DB-5AB6-4EA6-894A-CDF68EB14D90}">
      <dsp:nvSpPr>
        <dsp:cNvPr id="0" name=""/>
        <dsp:cNvSpPr/>
      </dsp:nvSpPr>
      <dsp:spPr>
        <a:xfrm rot="5400000">
          <a:off x="4394365" y="-1023953"/>
          <a:ext cx="612630" cy="4424170"/>
        </a:xfrm>
        <a:prstGeom prst="round2SameRect">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247650" tIns="123825" rIns="247650" bIns="123825" numCol="1" spcCol="1270" anchor="ctr" anchorCtr="0">
          <a:noAutofit/>
        </a:bodyPr>
        <a:lstStyle/>
        <a:p>
          <a:pPr marL="57150" lvl="1" indent="-57150" algn="l" defTabSz="488950">
            <a:lnSpc>
              <a:spcPct val="90000"/>
            </a:lnSpc>
            <a:spcBef>
              <a:spcPct val="0"/>
            </a:spcBef>
            <a:spcAft>
              <a:spcPct val="15000"/>
            </a:spcAft>
            <a:buChar char="•"/>
          </a:pPr>
          <a:r>
            <a:rPr lang="en-GB" sz="1100" kern="1200" dirty="0"/>
            <a:t>Ecological product, brings no damage to the environment</a:t>
          </a:r>
        </a:p>
      </dsp:txBody>
      <dsp:txXfrm rot="-5400000">
        <a:off x="2488595" y="911723"/>
        <a:ext cx="4394264" cy="552818"/>
      </dsp:txXfrm>
    </dsp:sp>
    <dsp:sp modelId="{3AED6333-CBB1-4157-B039-8FE978C03D7C}">
      <dsp:nvSpPr>
        <dsp:cNvPr id="0" name=""/>
        <dsp:cNvSpPr/>
      </dsp:nvSpPr>
      <dsp:spPr>
        <a:xfrm>
          <a:off x="0" y="805237"/>
          <a:ext cx="2488595" cy="765787"/>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02870" tIns="51435" rIns="102870" bIns="51435" numCol="1" spcCol="1270" anchor="ctr" anchorCtr="0">
          <a:noAutofit/>
        </a:bodyPr>
        <a:lstStyle/>
        <a:p>
          <a:pPr marL="0" lvl="0" indent="0" algn="ctr" defTabSz="1200150">
            <a:lnSpc>
              <a:spcPct val="90000"/>
            </a:lnSpc>
            <a:spcBef>
              <a:spcPct val="0"/>
            </a:spcBef>
            <a:spcAft>
              <a:spcPct val="35000"/>
            </a:spcAft>
            <a:buNone/>
          </a:pPr>
          <a:r>
            <a:rPr lang="en-GB" sz="2700" kern="1200" dirty="0"/>
            <a:t>Environmental</a:t>
          </a:r>
        </a:p>
      </dsp:txBody>
      <dsp:txXfrm>
        <a:off x="37383" y="842620"/>
        <a:ext cx="2413829" cy="691021"/>
      </dsp:txXfrm>
    </dsp:sp>
    <dsp:sp modelId="{EF221B84-83B5-4495-BC01-3925B3322326}">
      <dsp:nvSpPr>
        <dsp:cNvPr id="0" name=""/>
        <dsp:cNvSpPr/>
      </dsp:nvSpPr>
      <dsp:spPr>
        <a:xfrm rot="5400000">
          <a:off x="4394365" y="-219876"/>
          <a:ext cx="612630" cy="4424170"/>
        </a:xfrm>
        <a:prstGeom prst="round2SameRect">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247650" tIns="123825" rIns="247650" bIns="123825" numCol="1" spcCol="1270" anchor="ctr" anchorCtr="0">
          <a:noAutofit/>
        </a:bodyPr>
        <a:lstStyle/>
        <a:p>
          <a:pPr marL="57150" lvl="1" indent="-57150" algn="l" defTabSz="488950">
            <a:lnSpc>
              <a:spcPct val="90000"/>
            </a:lnSpc>
            <a:spcBef>
              <a:spcPct val="0"/>
            </a:spcBef>
            <a:spcAft>
              <a:spcPct val="15000"/>
            </a:spcAft>
            <a:buChar char="•"/>
          </a:pPr>
          <a:r>
            <a:rPr lang="en-GB" sz="1100" kern="1200" dirty="0"/>
            <a:t>Consumer protection laws</a:t>
          </a:r>
        </a:p>
        <a:p>
          <a:pPr marL="57150" lvl="1" indent="-57150" algn="l" defTabSz="488950">
            <a:lnSpc>
              <a:spcPct val="90000"/>
            </a:lnSpc>
            <a:spcBef>
              <a:spcPct val="0"/>
            </a:spcBef>
            <a:spcAft>
              <a:spcPct val="15000"/>
            </a:spcAft>
            <a:buChar char="•"/>
          </a:pPr>
          <a:r>
            <a:rPr lang="en-GB" sz="1100" kern="1200" dirty="0"/>
            <a:t>Health and Safety laws</a:t>
          </a:r>
        </a:p>
        <a:p>
          <a:pPr marL="57150" lvl="1" indent="-57150" algn="l" defTabSz="488950">
            <a:lnSpc>
              <a:spcPct val="90000"/>
            </a:lnSpc>
            <a:spcBef>
              <a:spcPct val="0"/>
            </a:spcBef>
            <a:spcAft>
              <a:spcPct val="15000"/>
            </a:spcAft>
            <a:buChar char="•"/>
          </a:pPr>
          <a:r>
            <a:rPr lang="en-GB" sz="1100" kern="1200" dirty="0"/>
            <a:t>Organizational laws</a:t>
          </a:r>
        </a:p>
      </dsp:txBody>
      <dsp:txXfrm rot="-5400000">
        <a:off x="2488595" y="1715800"/>
        <a:ext cx="4394264" cy="552818"/>
      </dsp:txXfrm>
    </dsp:sp>
    <dsp:sp modelId="{00A5F8B2-EBD5-4337-96F8-81E47EDDC6A1}">
      <dsp:nvSpPr>
        <dsp:cNvPr id="0" name=""/>
        <dsp:cNvSpPr/>
      </dsp:nvSpPr>
      <dsp:spPr>
        <a:xfrm>
          <a:off x="0" y="1609314"/>
          <a:ext cx="2488595" cy="765787"/>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02870" tIns="51435" rIns="102870" bIns="51435" numCol="1" spcCol="1270" anchor="ctr" anchorCtr="0">
          <a:noAutofit/>
        </a:bodyPr>
        <a:lstStyle/>
        <a:p>
          <a:pPr marL="0" lvl="0" indent="0" algn="ctr" defTabSz="1200150">
            <a:lnSpc>
              <a:spcPct val="90000"/>
            </a:lnSpc>
            <a:spcBef>
              <a:spcPct val="0"/>
            </a:spcBef>
            <a:spcAft>
              <a:spcPct val="35000"/>
            </a:spcAft>
            <a:buNone/>
          </a:pPr>
          <a:r>
            <a:rPr lang="en-GB" sz="2700" kern="1200" dirty="0"/>
            <a:t>Legal</a:t>
          </a:r>
        </a:p>
      </dsp:txBody>
      <dsp:txXfrm>
        <a:off x="37383" y="1646697"/>
        <a:ext cx="2413829" cy="691021"/>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403D4D8-5130-4FD9-BAA7-37CD30AE7C28}">
      <dsp:nvSpPr>
        <dsp:cNvPr id="0" name=""/>
        <dsp:cNvSpPr/>
      </dsp:nvSpPr>
      <dsp:spPr>
        <a:xfrm>
          <a:off x="3509" y="80472"/>
          <a:ext cx="1534277" cy="3380205"/>
        </a:xfrm>
        <a:prstGeom prst="roundRect">
          <a:avLst>
            <a:gd name="adj" fmla="val 10000"/>
          </a:avLst>
        </a:prstGeom>
        <a:solidFill>
          <a:schemeClr val="accent2">
            <a:hueOff val="0"/>
            <a:satOff val="0"/>
            <a:lumOff val="0"/>
            <a:alphaOff val="0"/>
          </a:schemeClr>
        </a:solidFill>
        <a:ln w="31750" cap="flat" cmpd="sng" algn="ctr">
          <a:solidFill>
            <a:schemeClr val="lt1">
              <a:hueOff val="0"/>
              <a:satOff val="0"/>
              <a:lumOff val="0"/>
              <a:alphaOff val="0"/>
            </a:schemeClr>
          </a:solidFill>
          <a:prstDash val="solid"/>
        </a:ln>
        <a:effectLst/>
      </dsp:spPr>
      <dsp:style>
        <a:lnRef idx="3">
          <a:scrgbClr r="0" g="0" b="0"/>
        </a:lnRef>
        <a:fillRef idx="1">
          <a:scrgbClr r="0" g="0" b="0"/>
        </a:fillRef>
        <a:effectRef idx="1">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n-GB" sz="1400" kern="1200"/>
            <a:t>A target market is a group of customers who have been identified as the most likely buyers of a company’s product or service.</a:t>
          </a:r>
          <a:endParaRPr lang="en-US" sz="1400" kern="1200"/>
        </a:p>
      </dsp:txBody>
      <dsp:txXfrm>
        <a:off x="48446" y="125409"/>
        <a:ext cx="1444403" cy="3290331"/>
      </dsp:txXfrm>
    </dsp:sp>
    <dsp:sp modelId="{DA35092F-0F87-4763-AD6D-1C044FB0EB03}">
      <dsp:nvSpPr>
        <dsp:cNvPr id="0" name=""/>
        <dsp:cNvSpPr/>
      </dsp:nvSpPr>
      <dsp:spPr>
        <a:xfrm>
          <a:off x="1691214" y="1580325"/>
          <a:ext cx="325266" cy="380500"/>
        </a:xfrm>
        <a:prstGeom prst="rightArrow">
          <a:avLst>
            <a:gd name="adj1" fmla="val 60000"/>
            <a:gd name="adj2" fmla="val 50000"/>
          </a:avLst>
        </a:prstGeom>
        <a:solidFill>
          <a:schemeClr val="accent2">
            <a:hueOff val="0"/>
            <a:satOff val="0"/>
            <a:lumOff val="0"/>
            <a:alphaOff val="0"/>
          </a:schemeClr>
        </a:solidFill>
        <a:ln>
          <a:noFill/>
        </a:ln>
        <a:effectLst/>
      </dsp:spPr>
      <dsp:style>
        <a:lnRef idx="0">
          <a:scrgbClr r="0" g="0" b="0"/>
        </a:lnRef>
        <a:fillRef idx="1">
          <a:scrgbClr r="0" g="0" b="0"/>
        </a:fillRef>
        <a:effectRef idx="1">
          <a:scrgbClr r="0" g="0" b="0"/>
        </a:effectRef>
        <a:fontRef idx="minor">
          <a:schemeClr val="lt1"/>
        </a:fontRef>
      </dsp:style>
      <dsp:txBody>
        <a:bodyPr spcFirstLastPara="0" vert="horz" wrap="square" lIns="0" tIns="0" rIns="0" bIns="0" numCol="1" spcCol="1270" anchor="ctr" anchorCtr="0">
          <a:noAutofit/>
        </a:bodyPr>
        <a:lstStyle/>
        <a:p>
          <a:pPr marL="0" lvl="0" indent="0" algn="ctr" defTabSz="466725">
            <a:lnSpc>
              <a:spcPct val="90000"/>
            </a:lnSpc>
            <a:spcBef>
              <a:spcPct val="0"/>
            </a:spcBef>
            <a:spcAft>
              <a:spcPct val="35000"/>
            </a:spcAft>
            <a:buNone/>
          </a:pPr>
          <a:endParaRPr lang="en-US" sz="1050" kern="1200"/>
        </a:p>
      </dsp:txBody>
      <dsp:txXfrm>
        <a:off x="1691214" y="1656425"/>
        <a:ext cx="227686" cy="228300"/>
      </dsp:txXfrm>
    </dsp:sp>
    <dsp:sp modelId="{43C94C73-3DA9-4AA0-A044-55164D90B49D}">
      <dsp:nvSpPr>
        <dsp:cNvPr id="0" name=""/>
        <dsp:cNvSpPr/>
      </dsp:nvSpPr>
      <dsp:spPr>
        <a:xfrm>
          <a:off x="2151497" y="80472"/>
          <a:ext cx="1534277" cy="3380205"/>
        </a:xfrm>
        <a:prstGeom prst="roundRect">
          <a:avLst>
            <a:gd name="adj" fmla="val 10000"/>
          </a:avLst>
        </a:prstGeom>
        <a:solidFill>
          <a:schemeClr val="accent3">
            <a:hueOff val="0"/>
            <a:satOff val="0"/>
            <a:lumOff val="0"/>
            <a:alphaOff val="0"/>
          </a:schemeClr>
        </a:solidFill>
        <a:ln w="31750" cap="flat" cmpd="sng" algn="ctr">
          <a:solidFill>
            <a:schemeClr val="lt1">
              <a:hueOff val="0"/>
              <a:satOff val="0"/>
              <a:lumOff val="0"/>
              <a:alphaOff val="0"/>
            </a:schemeClr>
          </a:solidFill>
          <a:prstDash val="solid"/>
        </a:ln>
        <a:effectLst/>
      </dsp:spPr>
      <dsp:style>
        <a:lnRef idx="3">
          <a:scrgbClr r="0" g="0" b="0"/>
        </a:lnRef>
        <a:fillRef idx="1">
          <a:scrgbClr r="0" g="0" b="0"/>
        </a:fillRef>
        <a:effectRef idx="1">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n-GB" sz="1400" kern="1200"/>
            <a:t>The target market for a coffee k is everyone who drinks coffee. </a:t>
          </a:r>
          <a:endParaRPr lang="en-US" sz="1400" kern="1200"/>
        </a:p>
      </dsp:txBody>
      <dsp:txXfrm>
        <a:off x="2196434" y="125409"/>
        <a:ext cx="1444403" cy="3290331"/>
      </dsp:txXfrm>
    </dsp:sp>
    <dsp:sp modelId="{3D3CAAF7-F959-4125-BD75-A2AA622A166D}">
      <dsp:nvSpPr>
        <dsp:cNvPr id="0" name=""/>
        <dsp:cNvSpPr/>
      </dsp:nvSpPr>
      <dsp:spPr>
        <a:xfrm>
          <a:off x="3839203" y="1580325"/>
          <a:ext cx="325266" cy="380500"/>
        </a:xfrm>
        <a:prstGeom prst="rightArrow">
          <a:avLst>
            <a:gd name="adj1" fmla="val 60000"/>
            <a:gd name="adj2" fmla="val 50000"/>
          </a:avLst>
        </a:prstGeom>
        <a:solidFill>
          <a:schemeClr val="accent3">
            <a:hueOff val="0"/>
            <a:satOff val="0"/>
            <a:lumOff val="0"/>
            <a:alphaOff val="0"/>
          </a:schemeClr>
        </a:solidFill>
        <a:ln>
          <a:noFill/>
        </a:ln>
        <a:effectLst/>
      </dsp:spPr>
      <dsp:style>
        <a:lnRef idx="0">
          <a:scrgbClr r="0" g="0" b="0"/>
        </a:lnRef>
        <a:fillRef idx="1">
          <a:scrgbClr r="0" g="0" b="0"/>
        </a:fillRef>
        <a:effectRef idx="1">
          <a:scrgbClr r="0" g="0" b="0"/>
        </a:effectRef>
        <a:fontRef idx="minor">
          <a:schemeClr val="lt1"/>
        </a:fontRef>
      </dsp:style>
      <dsp:txBody>
        <a:bodyPr spcFirstLastPara="0" vert="horz" wrap="square" lIns="0" tIns="0" rIns="0" bIns="0" numCol="1" spcCol="1270" anchor="ctr" anchorCtr="0">
          <a:noAutofit/>
        </a:bodyPr>
        <a:lstStyle/>
        <a:p>
          <a:pPr marL="0" lvl="0" indent="0" algn="ctr" defTabSz="466725">
            <a:lnSpc>
              <a:spcPct val="90000"/>
            </a:lnSpc>
            <a:spcBef>
              <a:spcPct val="0"/>
            </a:spcBef>
            <a:spcAft>
              <a:spcPct val="35000"/>
            </a:spcAft>
            <a:buNone/>
          </a:pPr>
          <a:endParaRPr lang="en-US" sz="1050" kern="1200"/>
        </a:p>
      </dsp:txBody>
      <dsp:txXfrm>
        <a:off x="3839203" y="1656425"/>
        <a:ext cx="227686" cy="228300"/>
      </dsp:txXfrm>
    </dsp:sp>
    <dsp:sp modelId="{F7C4E466-D382-46E5-B9D2-C0C91AA509E0}">
      <dsp:nvSpPr>
        <dsp:cNvPr id="0" name=""/>
        <dsp:cNvSpPr/>
      </dsp:nvSpPr>
      <dsp:spPr>
        <a:xfrm>
          <a:off x="4299486" y="80472"/>
          <a:ext cx="1534277" cy="3380205"/>
        </a:xfrm>
        <a:prstGeom prst="roundRect">
          <a:avLst>
            <a:gd name="adj" fmla="val 10000"/>
          </a:avLst>
        </a:prstGeom>
        <a:solidFill>
          <a:schemeClr val="accent4">
            <a:hueOff val="0"/>
            <a:satOff val="0"/>
            <a:lumOff val="0"/>
            <a:alphaOff val="0"/>
          </a:schemeClr>
        </a:solidFill>
        <a:ln w="31750" cap="flat" cmpd="sng" algn="ctr">
          <a:solidFill>
            <a:schemeClr val="lt1">
              <a:hueOff val="0"/>
              <a:satOff val="0"/>
              <a:lumOff val="0"/>
              <a:alphaOff val="0"/>
            </a:schemeClr>
          </a:solidFill>
          <a:prstDash val="solid"/>
        </a:ln>
        <a:effectLst/>
      </dsp:spPr>
      <dsp:style>
        <a:lnRef idx="3">
          <a:scrgbClr r="0" g="0" b="0"/>
        </a:lnRef>
        <a:fillRef idx="1">
          <a:scrgbClr r="0" g="0" b="0"/>
        </a:fillRef>
        <a:effectRef idx="1">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n-GB" sz="1400" kern="1200"/>
            <a:t>Matcha bliss is a new version of healthy coffee which is based in more locations, for example in train stations, supermarkets, malls with vending machines and quickly accessible for everyone even for students , they will have easy access to vending machines in their University. </a:t>
          </a:r>
          <a:endParaRPr lang="en-US" sz="1400" kern="1200"/>
        </a:p>
      </dsp:txBody>
      <dsp:txXfrm>
        <a:off x="4344423" y="125409"/>
        <a:ext cx="1444403" cy="3290331"/>
      </dsp:txXfrm>
    </dsp:sp>
    <dsp:sp modelId="{C2931782-10D1-483B-9224-79E5909983F7}">
      <dsp:nvSpPr>
        <dsp:cNvPr id="0" name=""/>
        <dsp:cNvSpPr/>
      </dsp:nvSpPr>
      <dsp:spPr>
        <a:xfrm>
          <a:off x="5987191" y="1580325"/>
          <a:ext cx="325266" cy="380500"/>
        </a:xfrm>
        <a:prstGeom prst="rightArrow">
          <a:avLst>
            <a:gd name="adj1" fmla="val 60000"/>
            <a:gd name="adj2" fmla="val 50000"/>
          </a:avLst>
        </a:prstGeom>
        <a:solidFill>
          <a:schemeClr val="accent4">
            <a:hueOff val="0"/>
            <a:satOff val="0"/>
            <a:lumOff val="0"/>
            <a:alphaOff val="0"/>
          </a:schemeClr>
        </a:solidFill>
        <a:ln>
          <a:noFill/>
        </a:ln>
        <a:effectLst/>
      </dsp:spPr>
      <dsp:style>
        <a:lnRef idx="0">
          <a:scrgbClr r="0" g="0" b="0"/>
        </a:lnRef>
        <a:fillRef idx="1">
          <a:scrgbClr r="0" g="0" b="0"/>
        </a:fillRef>
        <a:effectRef idx="1">
          <a:scrgbClr r="0" g="0" b="0"/>
        </a:effectRef>
        <a:fontRef idx="minor">
          <a:schemeClr val="lt1"/>
        </a:fontRef>
      </dsp:style>
      <dsp:txBody>
        <a:bodyPr spcFirstLastPara="0" vert="horz" wrap="square" lIns="0" tIns="0" rIns="0" bIns="0" numCol="1" spcCol="1270" anchor="ctr" anchorCtr="0">
          <a:noAutofit/>
        </a:bodyPr>
        <a:lstStyle/>
        <a:p>
          <a:pPr marL="0" lvl="0" indent="0" algn="ctr" defTabSz="466725">
            <a:lnSpc>
              <a:spcPct val="90000"/>
            </a:lnSpc>
            <a:spcBef>
              <a:spcPct val="0"/>
            </a:spcBef>
            <a:spcAft>
              <a:spcPct val="35000"/>
            </a:spcAft>
            <a:buNone/>
          </a:pPr>
          <a:endParaRPr lang="en-US" sz="1050" kern="1200"/>
        </a:p>
      </dsp:txBody>
      <dsp:txXfrm>
        <a:off x="5987191" y="1656425"/>
        <a:ext cx="227686" cy="228300"/>
      </dsp:txXfrm>
    </dsp:sp>
    <dsp:sp modelId="{B3CD93F2-7689-459D-9976-0BC3638C2BE5}">
      <dsp:nvSpPr>
        <dsp:cNvPr id="0" name=""/>
        <dsp:cNvSpPr/>
      </dsp:nvSpPr>
      <dsp:spPr>
        <a:xfrm>
          <a:off x="6447475" y="80472"/>
          <a:ext cx="1534277" cy="3380205"/>
        </a:xfrm>
        <a:prstGeom prst="roundRect">
          <a:avLst>
            <a:gd name="adj" fmla="val 10000"/>
          </a:avLst>
        </a:prstGeom>
        <a:solidFill>
          <a:schemeClr val="accent5">
            <a:hueOff val="0"/>
            <a:satOff val="0"/>
            <a:lumOff val="0"/>
            <a:alphaOff val="0"/>
          </a:schemeClr>
        </a:solidFill>
        <a:ln w="31750" cap="flat" cmpd="sng" algn="ctr">
          <a:solidFill>
            <a:schemeClr val="lt1">
              <a:hueOff val="0"/>
              <a:satOff val="0"/>
              <a:lumOff val="0"/>
              <a:alphaOff val="0"/>
            </a:schemeClr>
          </a:solidFill>
          <a:prstDash val="solid"/>
        </a:ln>
        <a:effectLst/>
      </dsp:spPr>
      <dsp:style>
        <a:lnRef idx="3">
          <a:scrgbClr r="0" g="0" b="0"/>
        </a:lnRef>
        <a:fillRef idx="1">
          <a:scrgbClr r="0" g="0" b="0"/>
        </a:fillRef>
        <a:effectRef idx="1">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n-GB" sz="1400" kern="1200"/>
            <a:t>Coffee drinkers span geographical locations, age groups and genders.</a:t>
          </a:r>
          <a:endParaRPr lang="en-US" sz="1400" kern="1200"/>
        </a:p>
      </dsp:txBody>
      <dsp:txXfrm>
        <a:off x="6492412" y="125409"/>
        <a:ext cx="1444403" cy="3290331"/>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D6EA217-354F-4CE7-A662-E1EEDDCEB842}">
      <dsp:nvSpPr>
        <dsp:cNvPr id="0" name=""/>
        <dsp:cNvSpPr/>
      </dsp:nvSpPr>
      <dsp:spPr>
        <a:xfrm>
          <a:off x="0" y="0"/>
          <a:ext cx="8363272"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1421EF93-4FF5-4EF1-9F76-A7BBEDA5AA2D}">
      <dsp:nvSpPr>
        <dsp:cNvPr id="0" name=""/>
        <dsp:cNvSpPr/>
      </dsp:nvSpPr>
      <dsp:spPr>
        <a:xfrm>
          <a:off x="0" y="0"/>
          <a:ext cx="8363272" cy="55804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57150" tIns="57150" rIns="57150" bIns="57150" numCol="1" spcCol="1270" anchor="t" anchorCtr="0">
          <a:noAutofit/>
        </a:bodyPr>
        <a:lstStyle/>
        <a:p>
          <a:pPr marL="0" lvl="0" indent="0" algn="l" defTabSz="666750">
            <a:lnSpc>
              <a:spcPct val="90000"/>
            </a:lnSpc>
            <a:spcBef>
              <a:spcPct val="0"/>
            </a:spcBef>
            <a:spcAft>
              <a:spcPct val="35000"/>
            </a:spcAft>
            <a:buNone/>
          </a:pPr>
          <a:r>
            <a:rPr lang="en-GB" sz="1500" b="0" i="0" kern="1200"/>
            <a:t>Barrow, C., Barrow, P. and Brown, R. (2012) </a:t>
          </a:r>
          <a:r>
            <a:rPr lang="en-GB" sz="1500" b="0" i="1" kern="1200"/>
            <a:t>The business plan workbook</a:t>
          </a:r>
          <a:r>
            <a:rPr lang="en-GB" sz="1500" b="0" i="0" kern="1200"/>
            <a:t>. 7th ed. London</a:t>
          </a:r>
          <a:endParaRPr lang="en-US" sz="1500" kern="1200"/>
        </a:p>
      </dsp:txBody>
      <dsp:txXfrm>
        <a:off x="0" y="0"/>
        <a:ext cx="8363272" cy="558049"/>
      </dsp:txXfrm>
    </dsp:sp>
    <dsp:sp modelId="{CAB5E753-1131-4ECC-8E26-ABA2EFFC25D0}">
      <dsp:nvSpPr>
        <dsp:cNvPr id="0" name=""/>
        <dsp:cNvSpPr/>
      </dsp:nvSpPr>
      <dsp:spPr>
        <a:xfrm>
          <a:off x="0" y="558049"/>
          <a:ext cx="8363272"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7DFCF787-3B43-47BA-A603-AE26A60FA142}">
      <dsp:nvSpPr>
        <dsp:cNvPr id="0" name=""/>
        <dsp:cNvSpPr/>
      </dsp:nvSpPr>
      <dsp:spPr>
        <a:xfrm>
          <a:off x="0" y="558049"/>
          <a:ext cx="8363272" cy="55804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57150" tIns="57150" rIns="57150" bIns="57150" numCol="1" spcCol="1270" anchor="t" anchorCtr="0">
          <a:noAutofit/>
        </a:bodyPr>
        <a:lstStyle/>
        <a:p>
          <a:pPr marL="0" lvl="0" indent="0" algn="l" defTabSz="666750">
            <a:lnSpc>
              <a:spcPct val="90000"/>
            </a:lnSpc>
            <a:spcBef>
              <a:spcPct val="0"/>
            </a:spcBef>
            <a:spcAft>
              <a:spcPct val="35000"/>
            </a:spcAft>
            <a:buNone/>
          </a:pPr>
          <a:r>
            <a:rPr lang="en-GB" sz="1500" b="0" i="0" kern="1200"/>
            <a:t>Young, P. (no date) </a:t>
          </a:r>
          <a:r>
            <a:rPr lang="en-GB" sz="1500" b="0" i="1" kern="1200"/>
            <a:t>Business Plan</a:t>
          </a:r>
          <a:r>
            <a:rPr lang="en-GB" sz="1500" b="0" i="0" kern="1200"/>
            <a:t>. Place of publication not identified: Global Media Publications.</a:t>
          </a:r>
          <a:endParaRPr lang="en-US" sz="1500" kern="1200"/>
        </a:p>
      </dsp:txBody>
      <dsp:txXfrm>
        <a:off x="0" y="558049"/>
        <a:ext cx="8363272" cy="558049"/>
      </dsp:txXfrm>
    </dsp:sp>
    <dsp:sp modelId="{734EBD11-F49B-4FF1-84A4-E4B7D79AC35C}">
      <dsp:nvSpPr>
        <dsp:cNvPr id="0" name=""/>
        <dsp:cNvSpPr/>
      </dsp:nvSpPr>
      <dsp:spPr>
        <a:xfrm>
          <a:off x="0" y="1116099"/>
          <a:ext cx="8363272"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CAC41FC1-941B-433E-9BAF-70BBB4FD05CE}">
      <dsp:nvSpPr>
        <dsp:cNvPr id="0" name=""/>
        <dsp:cNvSpPr/>
      </dsp:nvSpPr>
      <dsp:spPr>
        <a:xfrm>
          <a:off x="0" y="1116099"/>
          <a:ext cx="8363272" cy="55804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57150" tIns="57150" rIns="57150" bIns="57150" numCol="1" spcCol="1270" anchor="t" anchorCtr="0">
          <a:noAutofit/>
        </a:bodyPr>
        <a:lstStyle/>
        <a:p>
          <a:pPr marL="0" lvl="0" indent="0" algn="l" defTabSz="666750">
            <a:lnSpc>
              <a:spcPct val="90000"/>
            </a:lnSpc>
            <a:spcBef>
              <a:spcPct val="0"/>
            </a:spcBef>
            <a:spcAft>
              <a:spcPct val="35000"/>
            </a:spcAft>
            <a:buNone/>
          </a:pPr>
          <a:r>
            <a:rPr lang="en-GB" sz="1500" b="0" i="0" kern="1200"/>
            <a:t>Blackwell, E. (2011) </a:t>
          </a:r>
          <a:r>
            <a:rPr lang="en-GB" sz="1500" b="0" i="1" kern="1200"/>
            <a:t>How to prepare a business plan</a:t>
          </a:r>
          <a:r>
            <a:rPr lang="en-GB" sz="1500" b="0" i="0" kern="1200"/>
            <a:t>. 5th ed. London ;: Kogan Page.</a:t>
          </a:r>
          <a:endParaRPr lang="en-US" sz="1500" kern="1200"/>
        </a:p>
      </dsp:txBody>
      <dsp:txXfrm>
        <a:off x="0" y="1116099"/>
        <a:ext cx="8363272" cy="558049"/>
      </dsp:txXfrm>
    </dsp:sp>
    <dsp:sp modelId="{889026A8-B8F2-46F8-B102-8E76F5FEDAD7}">
      <dsp:nvSpPr>
        <dsp:cNvPr id="0" name=""/>
        <dsp:cNvSpPr/>
      </dsp:nvSpPr>
      <dsp:spPr>
        <a:xfrm>
          <a:off x="0" y="1674148"/>
          <a:ext cx="8363272"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BCED0047-C076-4EAC-895F-3B68BDF9A120}">
      <dsp:nvSpPr>
        <dsp:cNvPr id="0" name=""/>
        <dsp:cNvSpPr/>
      </dsp:nvSpPr>
      <dsp:spPr>
        <a:xfrm>
          <a:off x="0" y="1674148"/>
          <a:ext cx="8363272" cy="55804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57150" tIns="57150" rIns="57150" bIns="57150" numCol="1" spcCol="1270" anchor="t" anchorCtr="0">
          <a:noAutofit/>
        </a:bodyPr>
        <a:lstStyle/>
        <a:p>
          <a:pPr marL="0" lvl="0" indent="0" algn="l" defTabSz="666750">
            <a:lnSpc>
              <a:spcPct val="90000"/>
            </a:lnSpc>
            <a:spcBef>
              <a:spcPct val="0"/>
            </a:spcBef>
            <a:spcAft>
              <a:spcPct val="35000"/>
            </a:spcAft>
            <a:buNone/>
          </a:pPr>
          <a:r>
            <a:rPr lang="en-GB" sz="1500" b="0" i="0" kern="1200"/>
            <a:t>Cohen, G.N. (1994) The business plan approved!. Aldershot: Gower. </a:t>
          </a:r>
          <a:endParaRPr lang="en-US" sz="1500" kern="1200"/>
        </a:p>
      </dsp:txBody>
      <dsp:txXfrm>
        <a:off x="0" y="1674148"/>
        <a:ext cx="8363272" cy="558049"/>
      </dsp:txXfrm>
    </dsp:sp>
    <dsp:sp modelId="{798B66E3-2611-4170-91C1-50DDD33C7BC6}">
      <dsp:nvSpPr>
        <dsp:cNvPr id="0" name=""/>
        <dsp:cNvSpPr/>
      </dsp:nvSpPr>
      <dsp:spPr>
        <a:xfrm>
          <a:off x="0" y="2232198"/>
          <a:ext cx="8363272"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B234AFD9-E157-4B34-BC1B-F1259F0368CA}">
      <dsp:nvSpPr>
        <dsp:cNvPr id="0" name=""/>
        <dsp:cNvSpPr/>
      </dsp:nvSpPr>
      <dsp:spPr>
        <a:xfrm>
          <a:off x="0" y="2232198"/>
          <a:ext cx="8363272" cy="55804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57150" tIns="57150" rIns="57150" bIns="57150" numCol="1" spcCol="1270" anchor="t" anchorCtr="0">
          <a:noAutofit/>
        </a:bodyPr>
        <a:lstStyle/>
        <a:p>
          <a:pPr marL="0" lvl="0" indent="0" algn="l" defTabSz="666750">
            <a:lnSpc>
              <a:spcPct val="90000"/>
            </a:lnSpc>
            <a:spcBef>
              <a:spcPct val="0"/>
            </a:spcBef>
            <a:spcAft>
              <a:spcPct val="35000"/>
            </a:spcAft>
            <a:buNone/>
          </a:pPr>
          <a:r>
            <a:rPr lang="en-GB" sz="1500" b="0" i="0" kern="1200"/>
            <a:t>Hazelgren, B.J. and Hazelgren, B.J. (2005) Your First Business Plan A Simple Question and Answer Format Designed to Help You Write Your Own Plan. 5th ed. Naperville: Sourcebooks, Inc.</a:t>
          </a:r>
          <a:endParaRPr lang="en-US" sz="1500" kern="1200"/>
        </a:p>
      </dsp:txBody>
      <dsp:txXfrm>
        <a:off x="0" y="2232198"/>
        <a:ext cx="8363272" cy="558049"/>
      </dsp:txXfrm>
    </dsp:sp>
    <dsp:sp modelId="{B2913826-2D42-461C-B4A7-E8A35DE1B77F}">
      <dsp:nvSpPr>
        <dsp:cNvPr id="0" name=""/>
        <dsp:cNvSpPr/>
      </dsp:nvSpPr>
      <dsp:spPr>
        <a:xfrm>
          <a:off x="0" y="2790248"/>
          <a:ext cx="8363272"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E531B220-1EFC-424B-85CB-046D693562D2}">
      <dsp:nvSpPr>
        <dsp:cNvPr id="0" name=""/>
        <dsp:cNvSpPr/>
      </dsp:nvSpPr>
      <dsp:spPr>
        <a:xfrm>
          <a:off x="0" y="2790248"/>
          <a:ext cx="8363272" cy="55804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57150" tIns="57150" rIns="57150" bIns="57150" numCol="1" spcCol="1270" anchor="t" anchorCtr="0">
          <a:noAutofit/>
        </a:bodyPr>
        <a:lstStyle/>
        <a:p>
          <a:pPr marL="0" lvl="0" indent="0" algn="l" defTabSz="666750">
            <a:lnSpc>
              <a:spcPct val="90000"/>
            </a:lnSpc>
            <a:spcBef>
              <a:spcPct val="0"/>
            </a:spcBef>
            <a:spcAft>
              <a:spcPct val="35000"/>
            </a:spcAft>
            <a:buNone/>
          </a:pPr>
          <a:r>
            <a:rPr lang="en-GB" sz="1500" kern="1200">
              <a:hlinkClick xmlns:r="http://schemas.openxmlformats.org/officeDocument/2006/relationships" r:id="rId1"/>
            </a:rPr>
            <a:t>https://www.thefinanceresource.com/free_business_plans/free_gourmet_coffee_shop_business_plan.aspx</a:t>
          </a:r>
          <a:endParaRPr lang="en-US" sz="1500" kern="1200"/>
        </a:p>
      </dsp:txBody>
      <dsp:txXfrm>
        <a:off x="0" y="2790248"/>
        <a:ext cx="8363272" cy="558049"/>
      </dsp:txXfrm>
    </dsp:sp>
    <dsp:sp modelId="{A83AC7B3-445A-4050-82DA-427DEFA94FF7}">
      <dsp:nvSpPr>
        <dsp:cNvPr id="0" name=""/>
        <dsp:cNvSpPr/>
      </dsp:nvSpPr>
      <dsp:spPr>
        <a:xfrm>
          <a:off x="0" y="3348297"/>
          <a:ext cx="8363272"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F59D301B-708D-4283-9994-B983FF277CEB}">
      <dsp:nvSpPr>
        <dsp:cNvPr id="0" name=""/>
        <dsp:cNvSpPr/>
      </dsp:nvSpPr>
      <dsp:spPr>
        <a:xfrm>
          <a:off x="0" y="3348297"/>
          <a:ext cx="8363272" cy="55804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57150" tIns="57150" rIns="57150" bIns="57150" numCol="1" spcCol="1270" anchor="t" anchorCtr="0">
          <a:noAutofit/>
        </a:bodyPr>
        <a:lstStyle/>
        <a:p>
          <a:pPr marL="0" lvl="0" indent="0" algn="l" defTabSz="666750">
            <a:lnSpc>
              <a:spcPct val="90000"/>
            </a:lnSpc>
            <a:spcBef>
              <a:spcPct val="0"/>
            </a:spcBef>
            <a:spcAft>
              <a:spcPct val="35000"/>
            </a:spcAft>
            <a:buNone/>
          </a:pPr>
          <a:r>
            <a:rPr lang="en-GB" sz="1500" kern="1200">
              <a:hlinkClick xmlns:r="http://schemas.openxmlformats.org/officeDocument/2006/relationships" r:id="rId2"/>
            </a:rPr>
            <a:t>https://www.edrawmind.com/article/swot-analysis-of-coffee-shop.html</a:t>
          </a:r>
          <a:endParaRPr lang="en-US" sz="1500" kern="1200"/>
        </a:p>
      </dsp:txBody>
      <dsp:txXfrm>
        <a:off x="0" y="3348297"/>
        <a:ext cx="8363272" cy="558049"/>
      </dsp:txXfrm>
    </dsp:sp>
    <dsp:sp modelId="{89109A0B-A3F6-4B65-84C1-431C95D72584}">
      <dsp:nvSpPr>
        <dsp:cNvPr id="0" name=""/>
        <dsp:cNvSpPr/>
      </dsp:nvSpPr>
      <dsp:spPr>
        <a:xfrm>
          <a:off x="0" y="3906347"/>
          <a:ext cx="8363272"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F31AAF0C-3C1F-45D7-9A27-6ED10FCCA8A8}">
      <dsp:nvSpPr>
        <dsp:cNvPr id="0" name=""/>
        <dsp:cNvSpPr/>
      </dsp:nvSpPr>
      <dsp:spPr>
        <a:xfrm>
          <a:off x="0" y="3906347"/>
          <a:ext cx="8363272" cy="55804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57150" tIns="57150" rIns="57150" bIns="57150" numCol="1" spcCol="1270" anchor="t" anchorCtr="0">
          <a:noAutofit/>
        </a:bodyPr>
        <a:lstStyle/>
        <a:p>
          <a:pPr marL="0" lvl="0" indent="0" algn="l" defTabSz="666750">
            <a:lnSpc>
              <a:spcPct val="90000"/>
            </a:lnSpc>
            <a:spcBef>
              <a:spcPct val="0"/>
            </a:spcBef>
            <a:spcAft>
              <a:spcPct val="35000"/>
            </a:spcAft>
            <a:buNone/>
          </a:pPr>
          <a:r>
            <a:rPr lang="en-GB" sz="1500" kern="1200">
              <a:hlinkClick xmlns:r="http://schemas.openxmlformats.org/officeDocument/2006/relationships" r:id="rId3"/>
            </a:rPr>
            <a:t>https://www.marketingtutor.net/pestle-analysis-of-the-coffee-industry/</a:t>
          </a:r>
          <a:endParaRPr lang="en-US" sz="1500" kern="1200"/>
        </a:p>
      </dsp:txBody>
      <dsp:txXfrm>
        <a:off x="0" y="3906347"/>
        <a:ext cx="8363272" cy="558049"/>
      </dsp:txXfrm>
    </dsp:sp>
  </dsp:spTree>
</dsp:drawing>
</file>

<file path=ppt/diagrams/layout1.xml><?xml version="1.0" encoding="utf-8"?>
<dgm:layoutDef xmlns:dgm="http://schemas.openxmlformats.org/drawingml/2006/diagram" xmlns:a="http://schemas.openxmlformats.org/drawingml/2006/main" uniqueId="urn:microsoft.com/office/officeart/2005/8/layout/matrix2">
  <dgm:title val=""/>
  <dgm:desc val=""/>
  <dgm:catLst>
    <dgm:cat type="matrix" pri="3000"/>
  </dgm:catLst>
  <dgm:samp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0" destOrd="0"/>
        <dgm:cxn modelId="8" srcId="0" destId="4" srcOrd="1" destOrd="0"/>
      </dgm:cxnLst>
      <dgm:bg/>
      <dgm:whole/>
    </dgm:dataModel>
  </dgm:sampData>
  <dgm:styleData useDef="1">
    <dgm:dataModel>
      <dgm:ptLst/>
      <dgm:bg/>
      <dgm:whole/>
    </dgm:dataModel>
  </dgm:styleData>
  <dgm:clrData useDef="1">
    <dgm:dataModel>
      <dgm:ptLst/>
      <dgm:bg/>
      <dgm:whole/>
    </dgm:dataModel>
  </dgm:clrData>
  <dgm:layoutNode name="matrix">
    <dgm:varLst>
      <dgm:chMax val="1"/>
      <dgm:dir/>
      <dgm:resizeHandles val="exact"/>
    </dgm:varLst>
    <dgm:alg type="composite">
      <dgm:param type="ar" val="1"/>
    </dgm:alg>
    <dgm:shape xmlns:r="http://schemas.openxmlformats.org/officeDocument/2006/relationships" r:blip="">
      <dgm:adjLst/>
    </dgm:shape>
    <dgm:presOf/>
    <dgm:choose name="Name0">
      <dgm:if name="Name1" func="var" arg="dir" op="equ" val="norm">
        <dgm:constrLst>
          <dgm:constr type="primFontSz" for="ch" ptType="node" op="equ" val="65"/>
          <dgm:constr type="w" for="ch" forName="axisShape" refType="w"/>
          <dgm:constr type="h" for="ch" forName="axisShape" refType="h"/>
          <dgm:constr type="w" for="ch" forName="rect1" refType="w" fact="0.4"/>
          <dgm:constr type="h" for="ch" forName="rect1" refType="w" fact="0.4"/>
          <dgm:constr type="l" for="ch" forName="rect1" refType="w" fact="0.065"/>
          <dgm:constr type="t" for="ch" forName="rect1" refType="h" fact="0.065"/>
          <dgm:constr type="w" for="ch" forName="rect2" refType="w" fact="0.4"/>
          <dgm:constr type="h" for="ch" forName="rect2" refType="h" fact="0.4"/>
          <dgm:constr type="r" for="ch" forName="rect2" refType="w" fact="0.935"/>
          <dgm:constr type="t" for="ch" forName="rect2" refType="h" fact="0.065"/>
          <dgm:constr type="w" for="ch" forName="rect3" refType="w" fact="0.4"/>
          <dgm:constr type="h" for="ch" forName="rect3" refType="w" fact="0.4"/>
          <dgm:constr type="l" for="ch" forName="rect3" refType="w" fact="0.065"/>
          <dgm:constr type="b" for="ch" forName="rect3" refType="h" fact="0.935"/>
          <dgm:constr type="w" for="ch" forName="rect4" refType="w" fact="0.4"/>
          <dgm:constr type="h" for="ch" forName="rect4" refType="h" fact="0.4"/>
          <dgm:constr type="r" for="ch" forName="rect4" refType="w" fact="0.935"/>
          <dgm:constr type="b" for="ch" forName="rect4" refType="h" fact="0.935"/>
        </dgm:constrLst>
      </dgm:if>
      <dgm:else name="Name2">
        <dgm:constrLst>
          <dgm:constr type="primFontSz" for="ch" ptType="node" op="equ" val="65"/>
          <dgm:constr type="w" for="ch" forName="axisShape" refType="w"/>
          <dgm:constr type="h" for="ch" forName="axisShape" refType="h"/>
          <dgm:constr type="w" for="ch" forName="rect1" refType="w" fact="0.4"/>
          <dgm:constr type="h" for="ch" forName="rect1" refType="w" fact="0.4"/>
          <dgm:constr type="r" for="ch" forName="rect1" refType="w" fact="0.935"/>
          <dgm:constr type="t" for="ch" forName="rect1" refType="h" fact="0.065"/>
          <dgm:constr type="w" for="ch" forName="rect2" refType="w" fact="0.4"/>
          <dgm:constr type="h" for="ch" forName="rect2" refType="h" fact="0.4"/>
          <dgm:constr type="l" for="ch" forName="rect2" refType="w" fact="0.065"/>
          <dgm:constr type="t" for="ch" forName="rect2" refType="h" fact="0.065"/>
          <dgm:constr type="w" for="ch" forName="rect3" refType="w" fact="0.4"/>
          <dgm:constr type="h" for="ch" forName="rect3" refType="w" fact="0.4"/>
          <dgm:constr type="r" for="ch" forName="rect3" refType="w" fact="0.935"/>
          <dgm:constr type="b" for="ch" forName="rect3" refType="h" fact="0.935"/>
          <dgm:constr type="w" for="ch" forName="rect4" refType="w" fact="0.4"/>
          <dgm:constr type="h" for="ch" forName="rect4" refType="h" fact="0.4"/>
          <dgm:constr type="l" for="ch" forName="rect4" refType="w" fact="0.065"/>
          <dgm:constr type="b" for="ch" forName="rect4" refType="h" fact="0.935"/>
        </dgm:constrLst>
      </dgm:else>
    </dgm:choose>
    <dgm:ruleLst/>
    <dgm:choose name="Name3">
      <dgm:if name="Name4" axis="ch" ptType="node" func="cnt" op="gte" val="1">
        <dgm:layoutNode name="axisShape" styleLbl="bgShp">
          <dgm:alg type="sp"/>
          <dgm:shape xmlns:r="http://schemas.openxmlformats.org/officeDocument/2006/relationships" type="quadArrow" r:blip="">
            <dgm:adjLst>
              <dgm:adj idx="1" val="0.02"/>
              <dgm:adj idx="2" val="0.04"/>
              <dgm:adj idx="3" val="0.05"/>
            </dgm:adjLst>
          </dgm:shape>
          <dgm:presOf/>
          <dgm:constrLst/>
          <dgm:ruleLst/>
        </dgm:layoutNode>
        <dgm:layoutNode name="rect1">
          <dgm:varLst>
            <dgm:chMax val="0"/>
            <dgm:chPref val="0"/>
            <dgm:bulletEnabled val="1"/>
          </dgm:varLst>
          <dgm:alg type="tx"/>
          <dgm:shape xmlns:r="http://schemas.openxmlformats.org/officeDocument/2006/relationships" type="roundRect" r:blip="">
            <dgm:adjLst/>
          </dgm:shape>
          <dgm:presOf axis="ch desOrSelf" ptType="node node" st="1 1" cnt="1 0"/>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rect2">
          <dgm:varLst>
            <dgm:chMax val="0"/>
            <dgm:chPref val="0"/>
            <dgm:bulletEnabled val="1"/>
          </dgm:varLst>
          <dgm:alg type="tx"/>
          <dgm:shape xmlns:r="http://schemas.openxmlformats.org/officeDocument/2006/relationships" type="roundRect" r:blip="">
            <dgm:adjLst/>
          </dgm:shape>
          <dgm:presOf axis="ch desOrSelf" ptType="node node" st="2 1" cnt="1 0"/>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rect3">
          <dgm:varLst>
            <dgm:chMax val="0"/>
            <dgm:chPref val="0"/>
            <dgm:bulletEnabled val="1"/>
          </dgm:varLst>
          <dgm:alg type="tx"/>
          <dgm:shape xmlns:r="http://schemas.openxmlformats.org/officeDocument/2006/relationships" type="roundRect" r:blip="">
            <dgm:adjLst/>
          </dgm:shape>
          <dgm:presOf axis="ch desOrSelf" ptType="node node" st="3 1" cnt="1 0"/>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rect4">
          <dgm:varLst>
            <dgm:chMax val="0"/>
            <dgm:chPref val="0"/>
            <dgm:bulletEnabled val="1"/>
          </dgm:varLst>
          <dgm:alg type="tx"/>
          <dgm:shape xmlns:r="http://schemas.openxmlformats.org/officeDocument/2006/relationships" type="roundRect" r:blip="">
            <dgm:adjLst/>
          </dgm:shape>
          <dgm:presOf axis="ch desOrSelf" ptType="node node" st="4 1" cnt="1 0"/>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if>
      <dgm:else name="Name5"/>
    </dgm:choose>
  </dgm:layoutNode>
</dgm:layoutDef>
</file>

<file path=ppt/diagrams/layout2.xml><?xml version="1.0" encoding="utf-8"?>
<dgm:layoutDef xmlns:dgm="http://schemas.openxmlformats.org/drawingml/2006/diagram" xmlns:a="http://schemas.openxmlformats.org/drawingml/2006/main" uniqueId="urn:microsoft.com/office/officeart/2005/8/layout/vList5">
  <dgm:title val=""/>
  <dgm:desc val=""/>
  <dgm:catLst>
    <dgm:cat type="list" pri="15000"/>
    <dgm:cat type="convert" pri="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presOf/>
    <dgm:constrLst>
      <dgm:constr type="h" for="ch" forName="linNode" refType="h"/>
      <dgm:constr type="w" for="ch" forName="linNode" refType="w"/>
      <dgm:constr type="h" for="ch" forName="sp" refType="h" fact="0.05"/>
      <dgm:constr type="primFontSz" for="des" forName="parentText" op="equ" val="65"/>
      <dgm:constr type="secFontSz" for="des" forName="descendantText" op="equ"/>
    </dgm:constrLst>
    <dgm:ruleLst/>
    <dgm:forEach name="Name4" axis="ch" ptType="node">
      <dgm:layoutNode name="linNode">
        <dgm:choose name="Name5">
          <dgm:if name="Name6" func="var" arg="dir" op="equ" val="norm">
            <dgm:alg type="lin">
              <dgm:param type="linDir" val="fromL"/>
            </dgm:alg>
          </dgm:if>
          <dgm:else name="Name7">
            <dgm:alg type="lin">
              <dgm:param type="linDir" val="fromR"/>
            </dgm:alg>
          </dgm:else>
        </dgm:choose>
        <dgm:shape xmlns:r="http://schemas.openxmlformats.org/officeDocument/2006/relationships" r:blip="">
          <dgm:adjLst/>
        </dgm:shape>
        <dgm:presOf/>
        <dgm:constrLst>
          <dgm:constr type="w" for="ch" forName="parentText" refType="w" fact="0.36"/>
          <dgm:constr type="w" for="ch" forName="descendantText" refType="w" fact="0.64"/>
          <dgm:constr type="h" for="ch" forName="parentText" refType="h"/>
          <dgm:constr type="h" for="ch" forName="descendantText" refType="h" refFor="ch" refForName="parentText" fact="0.8"/>
        </dgm:constrLst>
        <dgm:ruleLst/>
        <dgm:layoutNode name="parentText">
          <dgm:varLst>
            <dgm:chMax val="1"/>
            <dgm:bulletEnabled val="1"/>
          </dgm:varLst>
          <dgm:alg type="tx"/>
          <dgm:shape xmlns:r="http://schemas.openxmlformats.org/officeDocument/2006/relationships" type="roundRect" r:blip="" zOrderOff="3">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choose name="Name8">
          <dgm:if name="Name9" axis="ch" ptType="node" func="cnt" op="gte" val="1">
            <dgm:layoutNode name="descendantText" styleLbl="alignAccFollowNode1">
              <dgm:varLst>
                <dgm:bulletEnabled val="1"/>
              </dgm:varLst>
              <dgm:alg type="tx">
                <dgm:param type="stBulletLvl" val="1"/>
                <dgm:param type="txAnchorVertCh" val="mid"/>
              </dgm:alg>
              <dgm:choose name="Name10">
                <dgm:if name="Name11" func="var" arg="dir" op="equ" val="norm">
                  <dgm:shape xmlns:r="http://schemas.openxmlformats.org/officeDocument/2006/relationships" rot="90" type="round2SameRect" r:blip="">
                    <dgm:adjLst/>
                  </dgm:shape>
                </dgm:if>
                <dgm:else name="Name12">
                  <dgm:shape xmlns:r="http://schemas.openxmlformats.org/officeDocument/2006/relationships" rot="-90" type="round2SameRect" r:blip="">
                    <dgm:adjLst/>
                  </dgm:shape>
                </dgm:else>
              </dgm:choose>
              <dgm:presOf axis="des" ptType="node"/>
              <dgm:constrLst>
                <dgm:constr type="secFontSz" val="65"/>
                <dgm:constr type="primFontSz" refType="secFontSz"/>
                <dgm:constr type="lMarg" refType="secFontSz" fact="0.3"/>
                <dgm:constr type="rMarg" refType="secFontSz" fact="0.3"/>
                <dgm:constr type="tMarg" refType="secFontSz" fact="0.15"/>
                <dgm:constr type="bMarg" refType="secFontSz" fact="0.15"/>
              </dgm:constrLst>
              <dgm:ruleLst>
                <dgm:rule type="secFontSz" val="5" fact="NaN" max="NaN"/>
              </dgm:ruleLst>
            </dgm:layoutNode>
          </dgm:if>
          <dgm:else name="Name13"/>
        </dgm:choose>
      </dgm:layoutNode>
      <dgm:forEach name="Name14" axis="followSib" ptType="sibTrans" cnt="1">
        <dgm:layoutNode name="sp">
          <dgm:alg type="sp"/>
          <dgm:shape xmlns:r="http://schemas.openxmlformats.org/officeDocument/2006/relationships" r:blip="">
            <dgm:adjLst/>
          </dgm:shape>
          <dgm:presOf/>
          <dgm:constrLst/>
          <dgm:ruleLst/>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05/8/layout/vList5">
  <dgm:title val=""/>
  <dgm:desc val=""/>
  <dgm:catLst>
    <dgm:cat type="list" pri="15000"/>
    <dgm:cat type="convert" pri="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presOf/>
    <dgm:constrLst>
      <dgm:constr type="h" for="ch" forName="linNode" refType="h"/>
      <dgm:constr type="w" for="ch" forName="linNode" refType="w"/>
      <dgm:constr type="h" for="ch" forName="sp" refType="h" fact="0.05"/>
      <dgm:constr type="primFontSz" for="des" forName="parentText" op="equ" val="65"/>
      <dgm:constr type="secFontSz" for="des" forName="descendantText" op="equ"/>
    </dgm:constrLst>
    <dgm:ruleLst/>
    <dgm:forEach name="Name4" axis="ch" ptType="node">
      <dgm:layoutNode name="linNode">
        <dgm:choose name="Name5">
          <dgm:if name="Name6" func="var" arg="dir" op="equ" val="norm">
            <dgm:alg type="lin">
              <dgm:param type="linDir" val="fromL"/>
            </dgm:alg>
          </dgm:if>
          <dgm:else name="Name7">
            <dgm:alg type="lin">
              <dgm:param type="linDir" val="fromR"/>
            </dgm:alg>
          </dgm:else>
        </dgm:choose>
        <dgm:shape xmlns:r="http://schemas.openxmlformats.org/officeDocument/2006/relationships" r:blip="">
          <dgm:adjLst/>
        </dgm:shape>
        <dgm:presOf/>
        <dgm:constrLst>
          <dgm:constr type="w" for="ch" forName="parentText" refType="w" fact="0.36"/>
          <dgm:constr type="w" for="ch" forName="descendantText" refType="w" fact="0.64"/>
          <dgm:constr type="h" for="ch" forName="parentText" refType="h"/>
          <dgm:constr type="h" for="ch" forName="descendantText" refType="h" refFor="ch" refForName="parentText" fact="0.8"/>
        </dgm:constrLst>
        <dgm:ruleLst/>
        <dgm:layoutNode name="parentText">
          <dgm:varLst>
            <dgm:chMax val="1"/>
            <dgm:bulletEnabled val="1"/>
          </dgm:varLst>
          <dgm:alg type="tx"/>
          <dgm:shape xmlns:r="http://schemas.openxmlformats.org/officeDocument/2006/relationships" type="roundRect" r:blip="" zOrderOff="3">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choose name="Name8">
          <dgm:if name="Name9" axis="ch" ptType="node" func="cnt" op="gte" val="1">
            <dgm:layoutNode name="descendantText" styleLbl="alignAccFollowNode1">
              <dgm:varLst>
                <dgm:bulletEnabled val="1"/>
              </dgm:varLst>
              <dgm:alg type="tx">
                <dgm:param type="stBulletLvl" val="1"/>
                <dgm:param type="txAnchorVertCh" val="mid"/>
              </dgm:alg>
              <dgm:choose name="Name10">
                <dgm:if name="Name11" func="var" arg="dir" op="equ" val="norm">
                  <dgm:shape xmlns:r="http://schemas.openxmlformats.org/officeDocument/2006/relationships" rot="90" type="round2SameRect" r:blip="">
                    <dgm:adjLst/>
                  </dgm:shape>
                </dgm:if>
                <dgm:else name="Name12">
                  <dgm:shape xmlns:r="http://schemas.openxmlformats.org/officeDocument/2006/relationships" rot="-90" type="round2SameRect" r:blip="">
                    <dgm:adjLst/>
                  </dgm:shape>
                </dgm:else>
              </dgm:choose>
              <dgm:presOf axis="des" ptType="node"/>
              <dgm:constrLst>
                <dgm:constr type="secFontSz" val="65"/>
                <dgm:constr type="primFontSz" refType="secFontSz"/>
                <dgm:constr type="lMarg" refType="secFontSz" fact="0.3"/>
                <dgm:constr type="rMarg" refType="secFontSz" fact="0.3"/>
                <dgm:constr type="tMarg" refType="secFontSz" fact="0.15"/>
                <dgm:constr type="bMarg" refType="secFontSz" fact="0.15"/>
              </dgm:constrLst>
              <dgm:ruleLst>
                <dgm:rule type="secFontSz" val="5" fact="NaN" max="NaN"/>
              </dgm:ruleLst>
            </dgm:layoutNode>
          </dgm:if>
          <dgm:else name="Name13"/>
        </dgm:choose>
      </dgm:layoutNode>
      <dgm:forEach name="Name14" axis="followSib" ptType="sibTrans" cnt="1">
        <dgm:layoutNode name="sp">
          <dgm:alg type="sp"/>
          <dgm:shape xmlns:r="http://schemas.openxmlformats.org/officeDocument/2006/relationships" r:blip="">
            <dgm:adjLst/>
          </dgm:shape>
          <dgm:presOf/>
          <dgm:constrLst/>
          <dgm:ruleLst/>
        </dgm:layoutNode>
      </dgm:forEach>
    </dgm:forEach>
  </dgm:layoutNode>
</dgm:layoutDef>
</file>

<file path=ppt/diagrams/layout4.xml><?xml version="1.0" encoding="utf-8"?>
<dgm:layoutDef xmlns:dgm="http://schemas.openxmlformats.org/drawingml/2006/diagram" xmlns:a="http://schemas.openxmlformats.org/drawingml/2006/main" uniqueId="urn:microsoft.com/office/officeart/2005/8/layout/process1">
  <dgm:title val=""/>
  <dgm:desc val=""/>
  <dgm:catLst>
    <dgm:cat type="process" pri="1000"/>
    <dgm:cat type="convert" pri="15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w" for="ch" ptType="node" refType="w"/>
      <dgm:constr type="h" for="ch" ptType="node" op="equ"/>
      <dgm:constr type="primFontSz" for="ch" ptType="node" op="equ" val="65"/>
      <dgm:constr type="w" for="ch" ptType="sibTrans" refType="w" refFor="ch" refPtType="node" op="equ" fact="0.4"/>
      <dgm:constr type="h" for="ch" ptType="sibTrans" op="equ"/>
      <dgm:constr type="primFontSz" for="des" forName="connectorText" op="equ" val="55"/>
      <dgm:constr type="primFontSz" for="des" forName="connectorText" refType="primFontSz" refFor="ch" refPtType="node" op="lte" fact="0.8"/>
    </dgm:constrLst>
    <dgm:ruleLst/>
    <dgm:forEach name="nodesForEach" axis="ch" ptType="node">
      <dgm:layoutNode name="node">
        <dgm:varLst>
          <dgm:bulletEnabled val="1"/>
        </dgm:varLst>
        <dgm:alg type="tx"/>
        <dgm:shape xmlns:r="http://schemas.openxmlformats.org/officeDocument/2006/relationships" type="roundRect" r:blip="">
          <dgm:adjLst>
            <dgm:adj idx="1" val="0.1"/>
          </dgm:adjLst>
        </dgm:shape>
        <dgm:presOf axis="desOrSelf" ptType="node"/>
        <dgm:constrLst>
          <dgm:constr type="h" refType="w" fact="0.6"/>
          <dgm:constr type="tMarg" refType="primFontSz" fact="0.3"/>
          <dgm:constr type="bMarg" refType="primFontSz" fact="0.3"/>
          <dgm:constr type="lMarg" refType="primFontSz" fact="0.3"/>
          <dgm:constr type="rMarg" refType="primFontSz" fact="0.3"/>
        </dgm:constrLst>
        <dgm:ruleLst>
          <dgm:rule type="primFontSz" val="18" fact="NaN" max="NaN"/>
          <dgm:rule type="h" val="NaN" fact="1.5" max="NaN"/>
          <dgm:rule type="primFontSz" val="5" fact="NaN" max="NaN"/>
          <dgm:rule type="h" val="INF" fact="NaN" max="NaN"/>
        </dgm:ruleLst>
      </dgm:layoutNode>
      <dgm:forEach name="sibTransForEach" axis="followSib" ptType="sibTrans" cnt="1">
        <dgm:layoutNode name="sibTrans">
          <dgm:alg type="conn">
            <dgm:param type="begPts" val="auto"/>
            <dgm:param type="endPts" val="auto"/>
          </dgm:alg>
          <dgm:shape xmlns:r="http://schemas.openxmlformats.org/officeDocument/2006/relationships" type="conn" r:blip="">
            <dgm:adjLst/>
          </dgm:shape>
          <dgm:presOf axis="self"/>
          <dgm:constrLst>
            <dgm:constr type="h" refType="w" fact="0.62"/>
            <dgm:constr type="connDist"/>
            <dgm:constr type="begPad" refType="connDist" fact="0.25"/>
            <dgm:constr type="endPad" refType="connDist" fact="0.22"/>
          </dgm:constrLst>
          <dgm:ruleLst/>
          <dgm:layoutNode name="connectorText">
            <dgm:alg type="tx">
              <dgm:param type="autoTxRot" val="grav"/>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forEach>
  </dgm:layoutNode>
</dgm:layoutDef>
</file>

<file path=ppt/diagrams/layout5.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2">
  <dgm:title val=""/>
  <dgm:desc val=""/>
  <dgm:catLst>
    <dgm:cat type="simple" pri="10200"/>
  </dgm:catLst>
  <dgm:scene3d>
    <a:camera prst="orthographicFront"/>
    <a:lightRig rig="threePt" dir="t"/>
  </dgm:scene3d>
  <dgm:styleLbl name="node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ln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vennNode1">
    <dgm:scene3d>
      <a:camera prst="orthographicFront"/>
      <a:lightRig rig="threePt" dir="t"/>
    </dgm:scene3d>
    <dgm:sp3d/>
    <dgm:txPr/>
    <dgm:style>
      <a:lnRef idx="3">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1">
        <a:scrgbClr r="0" g="0" b="0"/>
      </a:effectRef>
      <a:fontRef idx="minor">
        <a:schemeClr val="lt1"/>
      </a:fontRef>
    </dgm:style>
  </dgm:styleLbl>
  <dgm:styleLbl name="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f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72706" name="Rectangle 2">
            <a:extLst>
              <a:ext uri="{FF2B5EF4-FFF2-40B4-BE49-F238E27FC236}">
                <a16:creationId xmlns:a16="http://schemas.microsoft.com/office/drawing/2014/main" id="{089DA88B-F6C5-4B25-B3DC-8361B045063C}"/>
              </a:ext>
            </a:extLst>
          </p:cNvPr>
          <p:cNvSpPr>
            <a:spLocks noGrp="1" noChangeArrowheads="1"/>
          </p:cNvSpPr>
          <p:nvPr>
            <p:ph type="hdr" sz="quarter"/>
          </p:nvPr>
        </p:nvSpPr>
        <p:spPr bwMode="auto">
          <a:xfrm>
            <a:off x="0" y="0"/>
            <a:ext cx="2913063" cy="488950"/>
          </a:xfrm>
          <a:prstGeom prst="rect">
            <a:avLst/>
          </a:prstGeom>
          <a:noFill/>
          <a:ln>
            <a:noFill/>
          </a:ln>
          <a:effectLst/>
        </p:spPr>
        <p:txBody>
          <a:bodyPr vert="horz" wrap="square" lIns="91861" tIns="45930" rIns="91861" bIns="45930" numCol="1" anchor="t" anchorCtr="0" compatLnSpc="1">
            <a:prstTxWarp prst="textNoShape">
              <a:avLst/>
            </a:prstTxWarp>
          </a:bodyPr>
          <a:lstStyle>
            <a:lvl1pPr eaLnBrk="1" hangingPunct="1">
              <a:defRPr sz="1200"/>
            </a:lvl1pPr>
          </a:lstStyle>
          <a:p>
            <a:pPr>
              <a:defRPr/>
            </a:pPr>
            <a:endParaRPr lang="en-US" altLang="en-US"/>
          </a:p>
        </p:txBody>
      </p:sp>
      <p:sp>
        <p:nvSpPr>
          <p:cNvPr id="72707" name="Rectangle 3">
            <a:extLst>
              <a:ext uri="{FF2B5EF4-FFF2-40B4-BE49-F238E27FC236}">
                <a16:creationId xmlns:a16="http://schemas.microsoft.com/office/drawing/2014/main" id="{1E780031-E4CE-4219-8EB6-4FC07C6E178D}"/>
              </a:ext>
            </a:extLst>
          </p:cNvPr>
          <p:cNvSpPr>
            <a:spLocks noGrp="1" noChangeArrowheads="1"/>
          </p:cNvSpPr>
          <p:nvPr>
            <p:ph type="dt" sz="quarter" idx="1"/>
          </p:nvPr>
        </p:nvSpPr>
        <p:spPr bwMode="auto">
          <a:xfrm>
            <a:off x="3810000" y="0"/>
            <a:ext cx="2913063" cy="488950"/>
          </a:xfrm>
          <a:prstGeom prst="rect">
            <a:avLst/>
          </a:prstGeom>
          <a:noFill/>
          <a:ln>
            <a:noFill/>
          </a:ln>
          <a:effectLst/>
        </p:spPr>
        <p:txBody>
          <a:bodyPr vert="horz" wrap="square" lIns="91861" tIns="45930" rIns="91861" bIns="45930" numCol="1" anchor="t" anchorCtr="0" compatLnSpc="1">
            <a:prstTxWarp prst="textNoShape">
              <a:avLst/>
            </a:prstTxWarp>
          </a:bodyPr>
          <a:lstStyle>
            <a:lvl1pPr algn="r" eaLnBrk="1" hangingPunct="1">
              <a:defRPr sz="1200"/>
            </a:lvl1pPr>
          </a:lstStyle>
          <a:p>
            <a:pPr>
              <a:defRPr/>
            </a:pPr>
            <a:endParaRPr lang="en-US" altLang="en-US"/>
          </a:p>
        </p:txBody>
      </p:sp>
      <p:sp>
        <p:nvSpPr>
          <p:cNvPr id="72708" name="Rectangle 4">
            <a:extLst>
              <a:ext uri="{FF2B5EF4-FFF2-40B4-BE49-F238E27FC236}">
                <a16:creationId xmlns:a16="http://schemas.microsoft.com/office/drawing/2014/main" id="{1AE8C20E-F974-458A-906D-0AC276E78E06}"/>
              </a:ext>
            </a:extLst>
          </p:cNvPr>
          <p:cNvSpPr>
            <a:spLocks noGrp="1" noChangeArrowheads="1"/>
          </p:cNvSpPr>
          <p:nvPr>
            <p:ph type="ftr" sz="quarter" idx="2"/>
          </p:nvPr>
        </p:nvSpPr>
        <p:spPr bwMode="auto">
          <a:xfrm>
            <a:off x="0" y="9283700"/>
            <a:ext cx="2913063" cy="488950"/>
          </a:xfrm>
          <a:prstGeom prst="rect">
            <a:avLst/>
          </a:prstGeom>
          <a:noFill/>
          <a:ln>
            <a:noFill/>
          </a:ln>
          <a:effectLst/>
        </p:spPr>
        <p:txBody>
          <a:bodyPr vert="horz" wrap="square" lIns="91861" tIns="45930" rIns="91861" bIns="45930" numCol="1" anchor="b" anchorCtr="0" compatLnSpc="1">
            <a:prstTxWarp prst="textNoShape">
              <a:avLst/>
            </a:prstTxWarp>
          </a:bodyPr>
          <a:lstStyle>
            <a:lvl1pPr eaLnBrk="1" hangingPunct="1">
              <a:defRPr sz="1200"/>
            </a:lvl1pPr>
          </a:lstStyle>
          <a:p>
            <a:pPr>
              <a:defRPr/>
            </a:pPr>
            <a:endParaRPr lang="en-US" altLang="en-US"/>
          </a:p>
        </p:txBody>
      </p:sp>
      <p:sp>
        <p:nvSpPr>
          <p:cNvPr id="72709" name="Rectangle 5">
            <a:extLst>
              <a:ext uri="{FF2B5EF4-FFF2-40B4-BE49-F238E27FC236}">
                <a16:creationId xmlns:a16="http://schemas.microsoft.com/office/drawing/2014/main" id="{1C89438A-D51C-4258-944D-40C41187CDA6}"/>
              </a:ext>
            </a:extLst>
          </p:cNvPr>
          <p:cNvSpPr>
            <a:spLocks noGrp="1" noChangeArrowheads="1"/>
          </p:cNvSpPr>
          <p:nvPr>
            <p:ph type="sldNum" sz="quarter" idx="3"/>
          </p:nvPr>
        </p:nvSpPr>
        <p:spPr bwMode="auto">
          <a:xfrm>
            <a:off x="3810000" y="9283700"/>
            <a:ext cx="2913063" cy="488950"/>
          </a:xfrm>
          <a:prstGeom prst="rect">
            <a:avLst/>
          </a:prstGeom>
          <a:noFill/>
          <a:ln>
            <a:noFill/>
          </a:ln>
          <a:effectLst/>
        </p:spPr>
        <p:txBody>
          <a:bodyPr vert="horz" wrap="square" lIns="91861" tIns="45930" rIns="91861" bIns="45930" numCol="1" anchor="b" anchorCtr="0" compatLnSpc="1">
            <a:prstTxWarp prst="textNoShape">
              <a:avLst/>
            </a:prstTxWarp>
          </a:bodyPr>
          <a:lstStyle>
            <a:lvl1pPr algn="r" eaLnBrk="1" hangingPunct="1">
              <a:defRPr sz="1200"/>
            </a:lvl1pPr>
          </a:lstStyle>
          <a:p>
            <a:pPr>
              <a:defRPr/>
            </a:pPr>
            <a:fld id="{2012DA0E-EF08-47EA-8FEF-FBE1362FF38E}" type="slidenum">
              <a:rPr lang="en-US" altLang="en-US"/>
              <a:pPr>
                <a:defRPr/>
              </a:pPr>
              <a:t>‹#›</a:t>
            </a:fld>
            <a:endParaRPr lang="en-US" altLang="en-US"/>
          </a:p>
        </p:txBody>
      </p:sp>
    </p:spTree>
    <p:extLst>
      <p:ext uri="{BB962C8B-B14F-4D97-AF65-F5344CB8AC3E}">
        <p14:creationId xmlns:p14="http://schemas.microsoft.com/office/powerpoint/2010/main" val="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45058" name="Rectangle 2">
            <a:extLst>
              <a:ext uri="{FF2B5EF4-FFF2-40B4-BE49-F238E27FC236}">
                <a16:creationId xmlns:a16="http://schemas.microsoft.com/office/drawing/2014/main" id="{2C59EEEF-B746-450D-BEF5-040CCA072996}"/>
              </a:ext>
            </a:extLst>
          </p:cNvPr>
          <p:cNvSpPr>
            <a:spLocks noGrp="1" noChangeArrowheads="1"/>
          </p:cNvSpPr>
          <p:nvPr>
            <p:ph type="hdr" sz="quarter"/>
          </p:nvPr>
        </p:nvSpPr>
        <p:spPr bwMode="auto">
          <a:xfrm>
            <a:off x="0" y="0"/>
            <a:ext cx="2913063" cy="488950"/>
          </a:xfrm>
          <a:prstGeom prst="rect">
            <a:avLst/>
          </a:prstGeom>
          <a:noFill/>
          <a:ln>
            <a:noFill/>
          </a:ln>
          <a:effectLst/>
        </p:spPr>
        <p:txBody>
          <a:bodyPr vert="horz" wrap="square" lIns="91861" tIns="45930" rIns="91861" bIns="45930" numCol="1" anchor="t" anchorCtr="0" compatLnSpc="1">
            <a:prstTxWarp prst="textNoShape">
              <a:avLst/>
            </a:prstTxWarp>
          </a:bodyPr>
          <a:lstStyle>
            <a:lvl1pPr eaLnBrk="1" hangingPunct="1">
              <a:defRPr sz="1200"/>
            </a:lvl1pPr>
          </a:lstStyle>
          <a:p>
            <a:pPr>
              <a:defRPr/>
            </a:pPr>
            <a:endParaRPr lang="en-US" altLang="en-US"/>
          </a:p>
        </p:txBody>
      </p:sp>
      <p:sp>
        <p:nvSpPr>
          <p:cNvPr id="45059" name="Rectangle 3">
            <a:extLst>
              <a:ext uri="{FF2B5EF4-FFF2-40B4-BE49-F238E27FC236}">
                <a16:creationId xmlns:a16="http://schemas.microsoft.com/office/drawing/2014/main" id="{9D5FA796-A208-4699-831F-FDBA15FD7647}"/>
              </a:ext>
            </a:extLst>
          </p:cNvPr>
          <p:cNvSpPr>
            <a:spLocks noGrp="1" noChangeArrowheads="1"/>
          </p:cNvSpPr>
          <p:nvPr>
            <p:ph type="dt" idx="1"/>
          </p:nvPr>
        </p:nvSpPr>
        <p:spPr bwMode="auto">
          <a:xfrm>
            <a:off x="3810000" y="0"/>
            <a:ext cx="2913063" cy="488950"/>
          </a:xfrm>
          <a:prstGeom prst="rect">
            <a:avLst/>
          </a:prstGeom>
          <a:noFill/>
          <a:ln>
            <a:noFill/>
          </a:ln>
          <a:effectLst/>
        </p:spPr>
        <p:txBody>
          <a:bodyPr vert="horz" wrap="square" lIns="91861" tIns="45930" rIns="91861" bIns="45930" numCol="1" anchor="t" anchorCtr="0" compatLnSpc="1">
            <a:prstTxWarp prst="textNoShape">
              <a:avLst/>
            </a:prstTxWarp>
          </a:bodyPr>
          <a:lstStyle>
            <a:lvl1pPr algn="r" eaLnBrk="1" hangingPunct="1">
              <a:defRPr sz="1200"/>
            </a:lvl1pPr>
          </a:lstStyle>
          <a:p>
            <a:pPr>
              <a:defRPr/>
            </a:pPr>
            <a:endParaRPr lang="en-US" altLang="en-US"/>
          </a:p>
        </p:txBody>
      </p:sp>
      <p:sp>
        <p:nvSpPr>
          <p:cNvPr id="4100" name="Rectangle 4">
            <a:extLst>
              <a:ext uri="{FF2B5EF4-FFF2-40B4-BE49-F238E27FC236}">
                <a16:creationId xmlns:a16="http://schemas.microsoft.com/office/drawing/2014/main" id="{3427938B-C8C1-49BA-B4B7-C5A0A6DE0936}"/>
              </a:ext>
            </a:extLst>
          </p:cNvPr>
          <p:cNvSpPr>
            <a:spLocks noGrp="1" noRot="1" noChangeAspect="1" noChangeArrowheads="1" noTextEdit="1"/>
          </p:cNvSpPr>
          <p:nvPr>
            <p:ph type="sldImg" idx="2"/>
          </p:nvPr>
        </p:nvSpPr>
        <p:spPr bwMode="auto">
          <a:xfrm>
            <a:off x="919163" y="733425"/>
            <a:ext cx="4886325" cy="3665538"/>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5061" name="Rectangle 5">
            <a:extLst>
              <a:ext uri="{FF2B5EF4-FFF2-40B4-BE49-F238E27FC236}">
                <a16:creationId xmlns:a16="http://schemas.microsoft.com/office/drawing/2014/main" id="{68CF7F6B-A3D7-4B0D-A9CE-780E95287120}"/>
              </a:ext>
            </a:extLst>
          </p:cNvPr>
          <p:cNvSpPr>
            <a:spLocks noGrp="1" noChangeArrowheads="1"/>
          </p:cNvSpPr>
          <p:nvPr>
            <p:ph type="body" sz="quarter" idx="3"/>
          </p:nvPr>
        </p:nvSpPr>
        <p:spPr bwMode="auto">
          <a:xfrm>
            <a:off x="671513" y="4641850"/>
            <a:ext cx="5381625" cy="4398963"/>
          </a:xfrm>
          <a:prstGeom prst="rect">
            <a:avLst/>
          </a:prstGeom>
          <a:noFill/>
          <a:ln>
            <a:noFill/>
          </a:ln>
          <a:effectLst/>
        </p:spPr>
        <p:txBody>
          <a:bodyPr vert="horz" wrap="square" lIns="91861" tIns="45930" rIns="91861" bIns="45930" numCol="1" anchor="t" anchorCtr="0" compatLnSpc="1">
            <a:prstTxWarp prst="textNoShape">
              <a:avLst/>
            </a:prstTxWarp>
          </a:bodyPr>
          <a:lstStyle/>
          <a:p>
            <a:pPr lvl="0"/>
            <a:r>
              <a:rPr lang="en-US" altLang="en-US" noProof="0"/>
              <a:t>Click to edit Master text styles</a:t>
            </a:r>
          </a:p>
          <a:p>
            <a:pPr lvl="1"/>
            <a:r>
              <a:rPr lang="en-US" altLang="en-US" noProof="0"/>
              <a:t>Second level</a:t>
            </a:r>
          </a:p>
          <a:p>
            <a:pPr lvl="2"/>
            <a:r>
              <a:rPr lang="en-US" altLang="en-US" noProof="0"/>
              <a:t>Third level</a:t>
            </a:r>
          </a:p>
          <a:p>
            <a:pPr lvl="3"/>
            <a:r>
              <a:rPr lang="en-US" altLang="en-US" noProof="0"/>
              <a:t>Fourth level</a:t>
            </a:r>
          </a:p>
          <a:p>
            <a:pPr lvl="4"/>
            <a:r>
              <a:rPr lang="en-US" altLang="en-US" noProof="0"/>
              <a:t>Fifth level</a:t>
            </a:r>
          </a:p>
        </p:txBody>
      </p:sp>
      <p:sp>
        <p:nvSpPr>
          <p:cNvPr id="45062" name="Rectangle 6">
            <a:extLst>
              <a:ext uri="{FF2B5EF4-FFF2-40B4-BE49-F238E27FC236}">
                <a16:creationId xmlns:a16="http://schemas.microsoft.com/office/drawing/2014/main" id="{8FD6A68E-5CC1-4936-88EE-84A12AA87FBA}"/>
              </a:ext>
            </a:extLst>
          </p:cNvPr>
          <p:cNvSpPr>
            <a:spLocks noGrp="1" noChangeArrowheads="1"/>
          </p:cNvSpPr>
          <p:nvPr>
            <p:ph type="ftr" sz="quarter" idx="4"/>
          </p:nvPr>
        </p:nvSpPr>
        <p:spPr bwMode="auto">
          <a:xfrm>
            <a:off x="0" y="9283700"/>
            <a:ext cx="2913063" cy="488950"/>
          </a:xfrm>
          <a:prstGeom prst="rect">
            <a:avLst/>
          </a:prstGeom>
          <a:noFill/>
          <a:ln>
            <a:noFill/>
          </a:ln>
          <a:effectLst/>
        </p:spPr>
        <p:txBody>
          <a:bodyPr vert="horz" wrap="square" lIns="91861" tIns="45930" rIns="91861" bIns="45930" numCol="1" anchor="b" anchorCtr="0" compatLnSpc="1">
            <a:prstTxWarp prst="textNoShape">
              <a:avLst/>
            </a:prstTxWarp>
          </a:bodyPr>
          <a:lstStyle>
            <a:lvl1pPr eaLnBrk="1" hangingPunct="1">
              <a:defRPr sz="1200"/>
            </a:lvl1pPr>
          </a:lstStyle>
          <a:p>
            <a:pPr>
              <a:defRPr/>
            </a:pPr>
            <a:endParaRPr lang="en-US" altLang="en-US"/>
          </a:p>
        </p:txBody>
      </p:sp>
      <p:sp>
        <p:nvSpPr>
          <p:cNvPr id="45063" name="Rectangle 7">
            <a:extLst>
              <a:ext uri="{FF2B5EF4-FFF2-40B4-BE49-F238E27FC236}">
                <a16:creationId xmlns:a16="http://schemas.microsoft.com/office/drawing/2014/main" id="{D0E76932-663A-4696-A356-E4A043CA726C}"/>
              </a:ext>
            </a:extLst>
          </p:cNvPr>
          <p:cNvSpPr>
            <a:spLocks noGrp="1" noChangeArrowheads="1"/>
          </p:cNvSpPr>
          <p:nvPr>
            <p:ph type="sldNum" sz="quarter" idx="5"/>
          </p:nvPr>
        </p:nvSpPr>
        <p:spPr bwMode="auto">
          <a:xfrm>
            <a:off x="3810000" y="9283700"/>
            <a:ext cx="2913063" cy="488950"/>
          </a:xfrm>
          <a:prstGeom prst="rect">
            <a:avLst/>
          </a:prstGeom>
          <a:noFill/>
          <a:ln>
            <a:noFill/>
          </a:ln>
          <a:effectLst/>
        </p:spPr>
        <p:txBody>
          <a:bodyPr vert="horz" wrap="square" lIns="91861" tIns="45930" rIns="91861" bIns="45930" numCol="1" anchor="b" anchorCtr="0" compatLnSpc="1">
            <a:prstTxWarp prst="textNoShape">
              <a:avLst/>
            </a:prstTxWarp>
          </a:bodyPr>
          <a:lstStyle>
            <a:lvl1pPr algn="r" eaLnBrk="1" hangingPunct="1">
              <a:defRPr sz="1200"/>
            </a:lvl1pPr>
          </a:lstStyle>
          <a:p>
            <a:pPr>
              <a:defRPr/>
            </a:pPr>
            <a:fld id="{01D72F3E-2662-4F08-800D-A9B691394B22}" type="slidenum">
              <a:rPr lang="en-US" altLang="en-US"/>
              <a:pPr>
                <a:defRPr/>
              </a:pPr>
              <a:t>‹#›</a:t>
            </a:fld>
            <a:endParaRPr lang="en-US" altLang="en-US"/>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Arial" pitchFamily="34" charset="0"/>
        <a:ea typeface="+mn-ea"/>
        <a:cs typeface="+mn-cs"/>
      </a:defRPr>
    </a:lvl1pPr>
    <a:lvl2pPr marL="457200" algn="l" rtl="0" eaLnBrk="0" fontAlgn="base" hangingPunct="0">
      <a:spcBef>
        <a:spcPct val="30000"/>
      </a:spcBef>
      <a:spcAft>
        <a:spcPct val="0"/>
      </a:spcAft>
      <a:defRPr sz="1200" kern="1200">
        <a:solidFill>
          <a:schemeClr val="tx1"/>
        </a:solidFill>
        <a:latin typeface="Arial" pitchFamily="34" charset="0"/>
        <a:ea typeface="+mn-ea"/>
        <a:cs typeface="+mn-cs"/>
      </a:defRPr>
    </a:lvl2pPr>
    <a:lvl3pPr marL="914400" algn="l" rtl="0" eaLnBrk="0" fontAlgn="base" hangingPunct="0">
      <a:spcBef>
        <a:spcPct val="30000"/>
      </a:spcBef>
      <a:spcAft>
        <a:spcPct val="0"/>
      </a:spcAft>
      <a:defRPr sz="1200" kern="1200">
        <a:solidFill>
          <a:schemeClr val="tx1"/>
        </a:solidFill>
        <a:latin typeface="Arial" pitchFamily="34" charset="0"/>
        <a:ea typeface="+mn-ea"/>
        <a:cs typeface="+mn-cs"/>
      </a:defRPr>
    </a:lvl3pPr>
    <a:lvl4pPr marL="1371600" algn="l" rtl="0" eaLnBrk="0" fontAlgn="base" hangingPunct="0">
      <a:spcBef>
        <a:spcPct val="30000"/>
      </a:spcBef>
      <a:spcAft>
        <a:spcPct val="0"/>
      </a:spcAft>
      <a:defRPr sz="1200" kern="1200">
        <a:solidFill>
          <a:schemeClr val="tx1"/>
        </a:solidFill>
        <a:latin typeface="Arial" pitchFamily="34" charset="0"/>
        <a:ea typeface="+mn-ea"/>
        <a:cs typeface="+mn-cs"/>
      </a:defRPr>
    </a:lvl4pPr>
    <a:lvl5pPr marL="1828800" algn="l" rtl="0" eaLnBrk="0" fontAlgn="base" hangingPunct="0">
      <a:spcBef>
        <a:spcPct val="30000"/>
      </a:spcBef>
      <a:spcAft>
        <a:spcPct val="0"/>
      </a:spcAft>
      <a:defRPr sz="1200" kern="1200">
        <a:solidFill>
          <a:schemeClr val="tx1"/>
        </a:solidFill>
        <a:latin typeface="Arial" pitchFamily="34"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Rectangle 7">
            <a:extLst>
              <a:ext uri="{FF2B5EF4-FFF2-40B4-BE49-F238E27FC236}">
                <a16:creationId xmlns:a16="http://schemas.microsoft.com/office/drawing/2014/main" id="{4E236C93-B518-4977-809D-00B63019D682}"/>
              </a:ext>
            </a:extLst>
          </p:cNvPr>
          <p:cNvSpPr>
            <a:spLocks noGrp="1" noChangeArrowheads="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fld id="{A0FC0960-A5C5-42FF-86CA-A9D558C92372}" type="slidenum">
              <a:rPr lang="en-US" altLang="en-US" smtClean="0"/>
              <a:pPr/>
              <a:t>2</a:t>
            </a:fld>
            <a:endParaRPr lang="en-US" altLang="en-US"/>
          </a:p>
        </p:txBody>
      </p:sp>
      <p:sp>
        <p:nvSpPr>
          <p:cNvPr id="8195" name="Rectangle 2">
            <a:extLst>
              <a:ext uri="{FF2B5EF4-FFF2-40B4-BE49-F238E27FC236}">
                <a16:creationId xmlns:a16="http://schemas.microsoft.com/office/drawing/2014/main" id="{33ED6CAD-A9AE-4BA0-9439-D6DEA805C8C3}"/>
              </a:ext>
            </a:extLst>
          </p:cNvPr>
          <p:cNvSpPr>
            <a:spLocks noGrp="1" noRot="1" noChangeAspect="1" noChangeArrowheads="1" noTextEdit="1"/>
          </p:cNvSpPr>
          <p:nvPr>
            <p:ph type="sldImg"/>
          </p:nvPr>
        </p:nvSpPr>
        <p:spPr>
          <a:ln/>
        </p:spPr>
      </p:sp>
      <p:sp>
        <p:nvSpPr>
          <p:cNvPr id="8196" name="Rectangle 3">
            <a:extLst>
              <a:ext uri="{FF2B5EF4-FFF2-40B4-BE49-F238E27FC236}">
                <a16:creationId xmlns:a16="http://schemas.microsoft.com/office/drawing/2014/main" id="{4597A8E7-74DD-4218-9F61-0FF429C5D87F}"/>
              </a:ext>
            </a:extLst>
          </p:cNvPr>
          <p:cNvSpPr>
            <a:spLocks noGrp="1" noChangeArrowheads="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dirty="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Rectangle 7">
            <a:extLst>
              <a:ext uri="{FF2B5EF4-FFF2-40B4-BE49-F238E27FC236}">
                <a16:creationId xmlns:a16="http://schemas.microsoft.com/office/drawing/2014/main" id="{5059861E-42B4-4743-87AE-CBE3A38C8860}"/>
              </a:ext>
            </a:extLst>
          </p:cNvPr>
          <p:cNvSpPr>
            <a:spLocks noGrp="1" noChangeArrowheads="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fld id="{057CF3E9-A2A3-409F-A99E-FDE55D25CCC8}" type="slidenum">
              <a:rPr lang="en-US" altLang="en-US" smtClean="0"/>
              <a:pPr/>
              <a:t>3</a:t>
            </a:fld>
            <a:endParaRPr lang="en-US" altLang="en-US"/>
          </a:p>
        </p:txBody>
      </p:sp>
      <p:sp>
        <p:nvSpPr>
          <p:cNvPr id="10243" name="Rectangle 2">
            <a:extLst>
              <a:ext uri="{FF2B5EF4-FFF2-40B4-BE49-F238E27FC236}">
                <a16:creationId xmlns:a16="http://schemas.microsoft.com/office/drawing/2014/main" id="{D042F634-0B2F-4D79-88CA-28BC9B4D2A61}"/>
              </a:ext>
            </a:extLst>
          </p:cNvPr>
          <p:cNvSpPr>
            <a:spLocks noGrp="1" noRot="1" noChangeAspect="1" noChangeArrowheads="1" noTextEdit="1"/>
          </p:cNvSpPr>
          <p:nvPr>
            <p:ph type="sldImg"/>
          </p:nvPr>
        </p:nvSpPr>
        <p:spPr>
          <a:ln/>
        </p:spPr>
      </p:sp>
      <p:sp>
        <p:nvSpPr>
          <p:cNvPr id="10244" name="Rectangle 3">
            <a:extLst>
              <a:ext uri="{FF2B5EF4-FFF2-40B4-BE49-F238E27FC236}">
                <a16:creationId xmlns:a16="http://schemas.microsoft.com/office/drawing/2014/main" id="{E40F38C9-825F-4BE3-983F-D3232B69E883}"/>
              </a:ext>
            </a:extLst>
          </p:cNvPr>
          <p:cNvSpPr>
            <a:spLocks noGrp="1" noChangeArrowheads="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dirty="0"/>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Rectangle 7">
            <a:extLst>
              <a:ext uri="{FF2B5EF4-FFF2-40B4-BE49-F238E27FC236}">
                <a16:creationId xmlns:a16="http://schemas.microsoft.com/office/drawing/2014/main" id="{14D1E57E-8535-4AB3-A86F-4B35A27B3A58}"/>
              </a:ext>
            </a:extLst>
          </p:cNvPr>
          <p:cNvSpPr>
            <a:spLocks noGrp="1" noChangeArrowheads="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fld id="{14F7B14A-997E-4469-A90A-67D2C3E003FE}" type="slidenum">
              <a:rPr lang="en-US" altLang="en-US" smtClean="0"/>
              <a:pPr/>
              <a:t>5</a:t>
            </a:fld>
            <a:endParaRPr lang="en-US" altLang="en-US"/>
          </a:p>
        </p:txBody>
      </p:sp>
      <p:sp>
        <p:nvSpPr>
          <p:cNvPr id="12291" name="Rectangle 2">
            <a:extLst>
              <a:ext uri="{FF2B5EF4-FFF2-40B4-BE49-F238E27FC236}">
                <a16:creationId xmlns:a16="http://schemas.microsoft.com/office/drawing/2014/main" id="{461ECC3D-53DC-407B-971A-2F2F71FDD6C1}"/>
              </a:ext>
            </a:extLst>
          </p:cNvPr>
          <p:cNvSpPr>
            <a:spLocks noGrp="1" noRot="1" noChangeAspect="1" noChangeArrowheads="1" noTextEdit="1"/>
          </p:cNvSpPr>
          <p:nvPr>
            <p:ph type="sldImg"/>
          </p:nvPr>
        </p:nvSpPr>
        <p:spPr>
          <a:ln/>
        </p:spPr>
      </p:sp>
      <p:sp>
        <p:nvSpPr>
          <p:cNvPr id="12292" name="Rectangle 3">
            <a:extLst>
              <a:ext uri="{FF2B5EF4-FFF2-40B4-BE49-F238E27FC236}">
                <a16:creationId xmlns:a16="http://schemas.microsoft.com/office/drawing/2014/main" id="{7C4AA1CD-A67B-41B4-A13C-094D89099794}"/>
              </a:ext>
            </a:extLst>
          </p:cNvPr>
          <p:cNvSpPr>
            <a:spLocks noGrp="1" noChangeArrowheads="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dirty="0"/>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Rectangle 7">
            <a:extLst>
              <a:ext uri="{FF2B5EF4-FFF2-40B4-BE49-F238E27FC236}">
                <a16:creationId xmlns:a16="http://schemas.microsoft.com/office/drawing/2014/main" id="{781C7D72-1E22-4214-8808-E7029F35F7F9}"/>
              </a:ext>
            </a:extLst>
          </p:cNvPr>
          <p:cNvSpPr>
            <a:spLocks noGrp="1" noChangeArrowheads="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fld id="{8229B351-2FAE-452C-865E-6A0936AB8154}" type="slidenum">
              <a:rPr lang="en-US" altLang="en-US" smtClean="0"/>
              <a:pPr/>
              <a:t>6</a:t>
            </a:fld>
            <a:endParaRPr lang="en-US" altLang="en-US"/>
          </a:p>
        </p:txBody>
      </p:sp>
      <p:sp>
        <p:nvSpPr>
          <p:cNvPr id="14339" name="Rectangle 2">
            <a:extLst>
              <a:ext uri="{FF2B5EF4-FFF2-40B4-BE49-F238E27FC236}">
                <a16:creationId xmlns:a16="http://schemas.microsoft.com/office/drawing/2014/main" id="{0A8D8873-72C0-496E-B8FF-10ECA6F279D0}"/>
              </a:ext>
            </a:extLst>
          </p:cNvPr>
          <p:cNvSpPr>
            <a:spLocks noGrp="1" noRot="1" noChangeAspect="1" noChangeArrowheads="1" noTextEdit="1"/>
          </p:cNvSpPr>
          <p:nvPr>
            <p:ph type="sldImg"/>
          </p:nvPr>
        </p:nvSpPr>
        <p:spPr>
          <a:ln/>
        </p:spPr>
      </p:sp>
      <p:sp>
        <p:nvSpPr>
          <p:cNvPr id="14340" name="Rectangle 3">
            <a:extLst>
              <a:ext uri="{FF2B5EF4-FFF2-40B4-BE49-F238E27FC236}">
                <a16:creationId xmlns:a16="http://schemas.microsoft.com/office/drawing/2014/main" id="{E7D7782B-61B9-4609-986D-B3783031FB77}"/>
              </a:ext>
            </a:extLst>
          </p:cNvPr>
          <p:cNvSpPr>
            <a:spLocks noGrp="1" noChangeArrowheads="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dirty="0"/>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Rectangle 7">
            <a:extLst>
              <a:ext uri="{FF2B5EF4-FFF2-40B4-BE49-F238E27FC236}">
                <a16:creationId xmlns:a16="http://schemas.microsoft.com/office/drawing/2014/main" id="{2F948DE2-14E3-4394-8FA3-069EE477CD48}"/>
              </a:ext>
            </a:extLst>
          </p:cNvPr>
          <p:cNvSpPr>
            <a:spLocks noGrp="1" noChangeArrowheads="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fld id="{3295206F-98BB-45CD-9703-5728E0096C17}" type="slidenum">
              <a:rPr lang="en-US" altLang="en-US" smtClean="0"/>
              <a:pPr/>
              <a:t>11</a:t>
            </a:fld>
            <a:endParaRPr lang="en-US" altLang="en-US"/>
          </a:p>
        </p:txBody>
      </p:sp>
      <p:sp>
        <p:nvSpPr>
          <p:cNvPr id="18435" name="Rectangle 2">
            <a:extLst>
              <a:ext uri="{FF2B5EF4-FFF2-40B4-BE49-F238E27FC236}">
                <a16:creationId xmlns:a16="http://schemas.microsoft.com/office/drawing/2014/main" id="{0D409682-F574-476A-8598-F77ABCD42FAC}"/>
              </a:ext>
            </a:extLst>
          </p:cNvPr>
          <p:cNvSpPr>
            <a:spLocks noGrp="1" noRot="1" noChangeAspect="1" noChangeArrowheads="1" noTextEdit="1"/>
          </p:cNvSpPr>
          <p:nvPr>
            <p:ph type="sldImg"/>
          </p:nvPr>
        </p:nvSpPr>
        <p:spPr>
          <a:ln/>
        </p:spPr>
      </p:sp>
      <p:sp>
        <p:nvSpPr>
          <p:cNvPr id="18436" name="Rectangle 3">
            <a:extLst>
              <a:ext uri="{FF2B5EF4-FFF2-40B4-BE49-F238E27FC236}">
                <a16:creationId xmlns:a16="http://schemas.microsoft.com/office/drawing/2014/main" id="{03B5900F-E083-42DA-9B50-693893D38DB1}"/>
              </a:ext>
            </a:extLst>
          </p:cNvPr>
          <p:cNvSpPr>
            <a:spLocks noGrp="1" noChangeArrowheads="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dirty="0"/>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Rectangle 7">
            <a:extLst>
              <a:ext uri="{FF2B5EF4-FFF2-40B4-BE49-F238E27FC236}">
                <a16:creationId xmlns:a16="http://schemas.microsoft.com/office/drawing/2014/main" id="{594F351A-5B36-4F36-9124-25255776B4EF}"/>
              </a:ext>
            </a:extLst>
          </p:cNvPr>
          <p:cNvSpPr>
            <a:spLocks noGrp="1" noChangeArrowheads="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fld id="{A0364FC5-C09C-4222-895D-8CED6FFFE5CD}" type="slidenum">
              <a:rPr lang="en-US" altLang="en-US" smtClean="0"/>
              <a:pPr/>
              <a:t>12</a:t>
            </a:fld>
            <a:endParaRPr lang="en-US" altLang="en-US"/>
          </a:p>
        </p:txBody>
      </p:sp>
      <p:sp>
        <p:nvSpPr>
          <p:cNvPr id="20483" name="Rectangle 2">
            <a:extLst>
              <a:ext uri="{FF2B5EF4-FFF2-40B4-BE49-F238E27FC236}">
                <a16:creationId xmlns:a16="http://schemas.microsoft.com/office/drawing/2014/main" id="{7A11A40A-24FB-4F8A-867D-9B296CEF1582}"/>
              </a:ext>
            </a:extLst>
          </p:cNvPr>
          <p:cNvSpPr>
            <a:spLocks noGrp="1" noRot="1" noChangeAspect="1" noChangeArrowheads="1" noTextEdit="1"/>
          </p:cNvSpPr>
          <p:nvPr>
            <p:ph type="sldImg"/>
          </p:nvPr>
        </p:nvSpPr>
        <p:spPr>
          <a:ln/>
        </p:spPr>
      </p:sp>
      <p:sp>
        <p:nvSpPr>
          <p:cNvPr id="20484" name="Rectangle 3">
            <a:extLst>
              <a:ext uri="{FF2B5EF4-FFF2-40B4-BE49-F238E27FC236}">
                <a16:creationId xmlns:a16="http://schemas.microsoft.com/office/drawing/2014/main" id="{3E3418E3-5968-4991-ACDD-F06A4D095ABD}"/>
              </a:ext>
            </a:extLst>
          </p:cNvPr>
          <p:cNvSpPr>
            <a:spLocks noGrp="1" noChangeArrowheads="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dirty="0"/>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Rectangle 7">
            <a:extLst>
              <a:ext uri="{FF2B5EF4-FFF2-40B4-BE49-F238E27FC236}">
                <a16:creationId xmlns:a16="http://schemas.microsoft.com/office/drawing/2014/main" id="{D3F40424-C537-46B9-B5F7-1E3A9FC70731}"/>
              </a:ext>
            </a:extLst>
          </p:cNvPr>
          <p:cNvSpPr>
            <a:spLocks noGrp="1" noChangeArrowheads="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fld id="{F7BE0419-F547-451D-8356-62D4D9061119}" type="slidenum">
              <a:rPr lang="en-US" altLang="en-US" smtClean="0"/>
              <a:pPr/>
              <a:t>13</a:t>
            </a:fld>
            <a:endParaRPr lang="en-US" altLang="en-US"/>
          </a:p>
        </p:txBody>
      </p:sp>
      <p:sp>
        <p:nvSpPr>
          <p:cNvPr id="22531" name="Rectangle 2">
            <a:extLst>
              <a:ext uri="{FF2B5EF4-FFF2-40B4-BE49-F238E27FC236}">
                <a16:creationId xmlns:a16="http://schemas.microsoft.com/office/drawing/2014/main" id="{23709ACE-9C93-46C3-B1E0-9A041C48FD3D}"/>
              </a:ext>
            </a:extLst>
          </p:cNvPr>
          <p:cNvSpPr>
            <a:spLocks noGrp="1" noRot="1" noChangeAspect="1" noChangeArrowheads="1" noTextEdit="1"/>
          </p:cNvSpPr>
          <p:nvPr>
            <p:ph type="sldImg"/>
          </p:nvPr>
        </p:nvSpPr>
        <p:spPr>
          <a:ln/>
        </p:spPr>
      </p:sp>
      <p:sp>
        <p:nvSpPr>
          <p:cNvPr id="22532" name="Rectangle 3">
            <a:extLst>
              <a:ext uri="{FF2B5EF4-FFF2-40B4-BE49-F238E27FC236}">
                <a16:creationId xmlns:a16="http://schemas.microsoft.com/office/drawing/2014/main" id="{90AF224B-F6B2-41B8-BCA9-11A3D8FDEEDA}"/>
              </a:ext>
            </a:extLst>
          </p:cNvPr>
          <p:cNvSpPr>
            <a:spLocks noGrp="1" noChangeArrowheads="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dirty="0"/>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Rectangle 7">
            <a:extLst>
              <a:ext uri="{FF2B5EF4-FFF2-40B4-BE49-F238E27FC236}">
                <a16:creationId xmlns:a16="http://schemas.microsoft.com/office/drawing/2014/main" id="{594F351A-5B36-4F36-9124-25255776B4EF}"/>
              </a:ext>
            </a:extLst>
          </p:cNvPr>
          <p:cNvSpPr>
            <a:spLocks noGrp="1" noChangeArrowheads="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fld id="{A0364FC5-C09C-4222-895D-8CED6FFFE5CD}" type="slidenum">
              <a:rPr lang="en-US" altLang="en-US" smtClean="0"/>
              <a:pPr/>
              <a:t>18</a:t>
            </a:fld>
            <a:endParaRPr lang="en-US" altLang="en-US"/>
          </a:p>
        </p:txBody>
      </p:sp>
      <p:sp>
        <p:nvSpPr>
          <p:cNvPr id="20483" name="Rectangle 2">
            <a:extLst>
              <a:ext uri="{FF2B5EF4-FFF2-40B4-BE49-F238E27FC236}">
                <a16:creationId xmlns:a16="http://schemas.microsoft.com/office/drawing/2014/main" id="{7A11A40A-24FB-4F8A-867D-9B296CEF1582}"/>
              </a:ext>
            </a:extLst>
          </p:cNvPr>
          <p:cNvSpPr>
            <a:spLocks noGrp="1" noRot="1" noChangeAspect="1" noChangeArrowheads="1" noTextEdit="1"/>
          </p:cNvSpPr>
          <p:nvPr>
            <p:ph type="sldImg"/>
          </p:nvPr>
        </p:nvSpPr>
        <p:spPr>
          <a:ln/>
        </p:spPr>
      </p:sp>
      <p:sp>
        <p:nvSpPr>
          <p:cNvPr id="20484" name="Rectangle 3">
            <a:extLst>
              <a:ext uri="{FF2B5EF4-FFF2-40B4-BE49-F238E27FC236}">
                <a16:creationId xmlns:a16="http://schemas.microsoft.com/office/drawing/2014/main" id="{3E3418E3-5968-4991-ACDD-F06A4D095ABD}"/>
              </a:ext>
            </a:extLst>
          </p:cNvPr>
          <p:cNvSpPr>
            <a:spLocks noGrp="1" noChangeArrowheads="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dirty="0"/>
          </a:p>
        </p:txBody>
      </p:sp>
    </p:spTree>
    <p:extLst>
      <p:ext uri="{BB962C8B-B14F-4D97-AF65-F5344CB8AC3E}">
        <p14:creationId xmlns:p14="http://schemas.microsoft.com/office/powerpoint/2010/main" val="373800801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Pr>
        <a:solidFill>
          <a:schemeClr val="accent2"/>
        </a:solid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bwMode="blackWhite">
          <a:xfrm>
            <a:off x="1102240" y="2386744"/>
            <a:ext cx="6939520" cy="1645920"/>
          </a:xfrm>
          <a:solidFill>
            <a:srgbClr val="FFFFFF"/>
          </a:solidFill>
          <a:ln w="38100">
            <a:solidFill>
              <a:srgbClr val="404040"/>
            </a:solidFill>
          </a:ln>
        </p:spPr>
        <p:txBody>
          <a:bodyPr lIns="274320" rIns="274320" anchor="ctr" anchorCtr="1">
            <a:normAutofit/>
          </a:bodyPr>
          <a:lstStyle>
            <a:lvl1pPr algn="ctr">
              <a:defRPr sz="3500">
                <a:solidFill>
                  <a:srgbClr val="262626"/>
                </a:solidFill>
              </a:defRPr>
            </a:lvl1pPr>
          </a:lstStyle>
          <a:p>
            <a:r>
              <a:rPr lang="en-US"/>
              <a:t>Click to edit Master title style</a:t>
            </a:r>
            <a:endParaRPr lang="en-US" dirty="0"/>
          </a:p>
        </p:txBody>
      </p:sp>
      <p:sp>
        <p:nvSpPr>
          <p:cNvPr id="3" name="Subtitle 2"/>
          <p:cNvSpPr>
            <a:spLocks noGrp="1"/>
          </p:cNvSpPr>
          <p:nvPr>
            <p:ph type="subTitle" idx="1"/>
          </p:nvPr>
        </p:nvSpPr>
        <p:spPr>
          <a:xfrm>
            <a:off x="2021396" y="4352544"/>
            <a:ext cx="5101209" cy="1239894"/>
          </a:xfrm>
          <a:noFill/>
        </p:spPr>
        <p:txBody>
          <a:bodyPr>
            <a:normAutofit/>
          </a:bodyPr>
          <a:lstStyle>
            <a:lvl1pPr marL="0" indent="0" algn="ctr">
              <a:buNone/>
              <a:defRPr sz="1900">
                <a:solidFill>
                  <a:schemeClr val="tx1">
                    <a:lumMod val="75000"/>
                    <a:lumOff val="25000"/>
                  </a:schemeClr>
                </a:solidFill>
              </a:defRPr>
            </a:lvl1pPr>
            <a:lvl2pPr marL="457200" indent="0" algn="ctr">
              <a:buNone/>
              <a:defRPr sz="19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7" name="Date Placeholder 6"/>
          <p:cNvSpPr>
            <a:spLocks noGrp="1"/>
          </p:cNvSpPr>
          <p:nvPr>
            <p:ph type="dt" sz="half" idx="10"/>
          </p:nvPr>
        </p:nvSpPr>
        <p:spPr/>
        <p:txBody>
          <a:bodyPr/>
          <a:lstStyle/>
          <a:p>
            <a:pPr>
              <a:defRPr/>
            </a:pPr>
            <a:fld id="{259325D9-C7C0-42EB-AEBB-E19A63C4F488}" type="datetime1">
              <a:rPr lang="en-GB" altLang="en-US" smtClean="0"/>
              <a:pPr>
                <a:defRPr/>
              </a:pPr>
              <a:t>13/11/2022</a:t>
            </a:fld>
            <a:endParaRPr lang="en-GB" altLang="en-US"/>
          </a:p>
        </p:txBody>
      </p:sp>
      <p:sp>
        <p:nvSpPr>
          <p:cNvPr id="8" name="Footer Placeholder 7"/>
          <p:cNvSpPr>
            <a:spLocks noGrp="1"/>
          </p:cNvSpPr>
          <p:nvPr>
            <p:ph type="ftr" sz="quarter" idx="11"/>
          </p:nvPr>
        </p:nvSpPr>
        <p:spPr/>
        <p:txBody>
          <a:bodyPr/>
          <a:lstStyle/>
          <a:p>
            <a:pPr>
              <a:defRPr/>
            </a:pPr>
            <a:r>
              <a:rPr lang="en-GB" altLang="en-US"/>
              <a:t>Mary March</a:t>
            </a:r>
          </a:p>
        </p:txBody>
      </p:sp>
      <p:sp>
        <p:nvSpPr>
          <p:cNvPr id="9" name="Slide Number Placeholder 8"/>
          <p:cNvSpPr>
            <a:spLocks noGrp="1"/>
          </p:cNvSpPr>
          <p:nvPr>
            <p:ph type="sldNum" sz="quarter" idx="12"/>
          </p:nvPr>
        </p:nvSpPr>
        <p:spPr/>
        <p:txBody>
          <a:bodyPr/>
          <a:lstStyle/>
          <a:p>
            <a:pPr>
              <a:defRPr/>
            </a:pPr>
            <a:fld id="{2F733F99-5C49-4C7A-AF84-B7546E8A6B51}" type="slidenum">
              <a:rPr lang="en-GB" altLang="en-US" smtClean="0"/>
              <a:pPr>
                <a:defRPr/>
              </a:pPr>
              <a:t>‹#›</a:t>
            </a:fld>
            <a:endParaRPr lang="en-GB" altLang="en-US"/>
          </a:p>
        </p:txBody>
      </p:sp>
    </p:spTree>
    <p:extLst>
      <p:ext uri="{BB962C8B-B14F-4D97-AF65-F5344CB8AC3E}">
        <p14:creationId xmlns:p14="http://schemas.microsoft.com/office/powerpoint/2010/main" val="2870601109"/>
      </p:ext>
    </p:extLst>
  </p:cSld>
  <p:clrMapOvr>
    <a:overrideClrMapping bg1="dk1" tx1="lt1" bg2="dk2" tx2="lt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pPr>
              <a:defRPr/>
            </a:pPr>
            <a:fld id="{384B99DA-8C13-4E5F-AA0A-1F1000BE46CB}" type="datetime1">
              <a:rPr lang="en-GB" altLang="en-US" smtClean="0"/>
              <a:pPr>
                <a:defRPr/>
              </a:pPr>
              <a:t>13/11/2022</a:t>
            </a:fld>
            <a:endParaRPr lang="en-GB" altLang="en-US"/>
          </a:p>
        </p:txBody>
      </p:sp>
      <p:sp>
        <p:nvSpPr>
          <p:cNvPr id="8" name="Footer Placeholder 7"/>
          <p:cNvSpPr>
            <a:spLocks noGrp="1"/>
          </p:cNvSpPr>
          <p:nvPr>
            <p:ph type="ftr" sz="quarter" idx="11"/>
          </p:nvPr>
        </p:nvSpPr>
        <p:spPr/>
        <p:txBody>
          <a:bodyPr/>
          <a:lstStyle/>
          <a:p>
            <a:pPr>
              <a:defRPr/>
            </a:pPr>
            <a:r>
              <a:rPr lang="en-GB" altLang="en-US"/>
              <a:t>Mary March</a:t>
            </a:r>
          </a:p>
        </p:txBody>
      </p:sp>
      <p:sp>
        <p:nvSpPr>
          <p:cNvPr id="9" name="Slide Number Placeholder 8"/>
          <p:cNvSpPr>
            <a:spLocks noGrp="1"/>
          </p:cNvSpPr>
          <p:nvPr>
            <p:ph type="sldNum" sz="quarter" idx="12"/>
          </p:nvPr>
        </p:nvSpPr>
        <p:spPr/>
        <p:txBody>
          <a:bodyPr/>
          <a:lstStyle/>
          <a:p>
            <a:pPr>
              <a:defRPr/>
            </a:pPr>
            <a:fld id="{101007CA-6A5A-466A-BC7B-D9FB033B9BF6}" type="slidenum">
              <a:rPr lang="en-GB" altLang="en-US" smtClean="0"/>
              <a:pPr>
                <a:defRPr/>
              </a:pPr>
              <a:t>‹#›</a:t>
            </a:fld>
            <a:endParaRPr lang="en-GB" altLang="en-US"/>
          </a:p>
        </p:txBody>
      </p:sp>
    </p:spTree>
    <p:extLst>
      <p:ext uri="{BB962C8B-B14F-4D97-AF65-F5344CB8AC3E}">
        <p14:creationId xmlns:p14="http://schemas.microsoft.com/office/powerpoint/2010/main" val="335017864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bg>
      <p:bgPr>
        <a:solidFill>
          <a:schemeClr val="accent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bwMode="blackWhite">
          <a:xfrm>
            <a:off x="1106424" y="2386744"/>
            <a:ext cx="6940296" cy="1645920"/>
          </a:xfrm>
          <a:solidFill>
            <a:srgbClr val="FFFFFF"/>
          </a:solidFill>
          <a:ln w="38100">
            <a:solidFill>
              <a:srgbClr val="404040"/>
            </a:solidFill>
          </a:ln>
        </p:spPr>
        <p:txBody>
          <a:bodyPr lIns="274320" rIns="274320" anchor="ctr" anchorCtr="1">
            <a:normAutofit/>
          </a:bodyPr>
          <a:lstStyle>
            <a:lvl1pPr>
              <a:defRPr sz="3500">
                <a:solidFill>
                  <a:srgbClr val="262626"/>
                </a:solidFill>
              </a:defRPr>
            </a:lvl1pPr>
          </a:lstStyle>
          <a:p>
            <a:r>
              <a:rPr lang="en-US"/>
              <a:t>Click to edit Master title style</a:t>
            </a:r>
            <a:endParaRPr lang="en-US" dirty="0"/>
          </a:p>
        </p:txBody>
      </p:sp>
      <p:sp>
        <p:nvSpPr>
          <p:cNvPr id="3" name="Text Placeholder 2"/>
          <p:cNvSpPr>
            <a:spLocks noGrp="1"/>
          </p:cNvSpPr>
          <p:nvPr>
            <p:ph type="body" idx="1"/>
          </p:nvPr>
        </p:nvSpPr>
        <p:spPr>
          <a:xfrm>
            <a:off x="2021396" y="4352465"/>
            <a:ext cx="5101209" cy="1265082"/>
          </a:xfrm>
        </p:spPr>
        <p:txBody>
          <a:bodyPr anchor="t" anchorCtr="1">
            <a:normAutofit/>
          </a:bodyPr>
          <a:lstStyle>
            <a:lvl1pPr marL="0" indent="0">
              <a:buNone/>
              <a:defRPr sz="1900">
                <a:solidFill>
                  <a:schemeClr val="tx1"/>
                </a:solidFill>
              </a:defRPr>
            </a:lvl1pPr>
            <a:lvl2pPr marL="457200" indent="0">
              <a:buNone/>
              <a:defRPr sz="19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7" name="Date Placeholder 6"/>
          <p:cNvSpPr>
            <a:spLocks noGrp="1"/>
          </p:cNvSpPr>
          <p:nvPr>
            <p:ph type="dt" sz="half" idx="10"/>
          </p:nvPr>
        </p:nvSpPr>
        <p:spPr/>
        <p:txBody>
          <a:bodyPr/>
          <a:lstStyle/>
          <a:p>
            <a:pPr>
              <a:defRPr/>
            </a:pPr>
            <a:fld id="{20B73E60-0876-4F4A-8F82-84A1B1823F5C}" type="datetime1">
              <a:rPr lang="en-GB" altLang="en-US" smtClean="0"/>
              <a:pPr>
                <a:defRPr/>
              </a:pPr>
              <a:t>13/11/2022</a:t>
            </a:fld>
            <a:endParaRPr lang="en-GB" altLang="en-US"/>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pPr>
              <a:defRPr/>
            </a:pPr>
            <a:fld id="{B597A0D0-E8BB-4015-B311-33B1E3A1E815}" type="slidenum">
              <a:rPr lang="en-GB" altLang="en-US" smtClean="0"/>
              <a:pPr>
                <a:defRPr/>
              </a:pPr>
              <a:t>‹#›</a:t>
            </a:fld>
            <a:endParaRPr lang="en-GB" altLang="en-US"/>
          </a:p>
        </p:txBody>
      </p:sp>
    </p:spTree>
    <p:extLst>
      <p:ext uri="{BB962C8B-B14F-4D97-AF65-F5344CB8AC3E}">
        <p14:creationId xmlns:p14="http://schemas.microsoft.com/office/powerpoint/2010/main" val="2514955089"/>
      </p:ext>
    </p:extLst>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1102239" y="2638044"/>
            <a:ext cx="3288023" cy="310198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4753737" y="2638044"/>
            <a:ext cx="3290516" cy="310198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8" name="Date Placeholder 7"/>
          <p:cNvSpPr>
            <a:spLocks noGrp="1"/>
          </p:cNvSpPr>
          <p:nvPr>
            <p:ph type="dt" sz="half" idx="10"/>
          </p:nvPr>
        </p:nvSpPr>
        <p:spPr/>
        <p:txBody>
          <a:bodyPr/>
          <a:lstStyle/>
          <a:p>
            <a:pPr>
              <a:defRPr/>
            </a:pPr>
            <a:fld id="{6729F174-4E7E-4651-BE04-FB34C38F7A97}" type="datetime1">
              <a:rPr lang="en-GB" altLang="en-US" smtClean="0"/>
              <a:pPr>
                <a:defRPr/>
              </a:pPr>
              <a:t>13/11/2022</a:t>
            </a:fld>
            <a:endParaRPr lang="en-GB" altLang="en-US"/>
          </a:p>
        </p:txBody>
      </p:sp>
      <p:sp>
        <p:nvSpPr>
          <p:cNvPr id="9" name="Footer Placeholder 8"/>
          <p:cNvSpPr>
            <a:spLocks noGrp="1"/>
          </p:cNvSpPr>
          <p:nvPr>
            <p:ph type="ftr" sz="quarter" idx="11"/>
          </p:nvPr>
        </p:nvSpPr>
        <p:spPr/>
        <p:txBody>
          <a:bodyPr/>
          <a:lstStyle/>
          <a:p>
            <a:endParaRPr lang="en-US" dirty="0"/>
          </a:p>
        </p:txBody>
      </p:sp>
      <p:sp>
        <p:nvSpPr>
          <p:cNvPr id="10" name="Slide Number Placeholder 9"/>
          <p:cNvSpPr>
            <a:spLocks noGrp="1"/>
          </p:cNvSpPr>
          <p:nvPr>
            <p:ph type="sldNum" sz="quarter" idx="12"/>
          </p:nvPr>
        </p:nvSpPr>
        <p:spPr/>
        <p:txBody>
          <a:bodyPr/>
          <a:lstStyle/>
          <a:p>
            <a:pPr>
              <a:defRPr/>
            </a:pPr>
            <a:fld id="{00F3E2FC-8669-4267-A62E-33FE30C83C55}" type="slidenum">
              <a:rPr lang="en-GB" altLang="en-US" smtClean="0"/>
              <a:pPr>
                <a:defRPr/>
              </a:pPr>
              <a:t>‹#›</a:t>
            </a:fld>
            <a:endParaRPr lang="en-GB" altLang="en-US"/>
          </a:p>
        </p:txBody>
      </p:sp>
    </p:spTree>
    <p:extLst>
      <p:ext uri="{BB962C8B-B14F-4D97-AF65-F5344CB8AC3E}">
        <p14:creationId xmlns:p14="http://schemas.microsoft.com/office/powerpoint/2010/main" val="211050574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1102239" y="2313434"/>
            <a:ext cx="3288024" cy="704087"/>
          </a:xfrm>
        </p:spPr>
        <p:txBody>
          <a:bodyPr anchor="b" anchorCtr="1">
            <a:normAutofit/>
          </a:bodyPr>
          <a:lstStyle>
            <a:lvl1pPr marL="0" indent="0" algn="ctr">
              <a:buNone/>
              <a:defRPr sz="1900" b="0" cap="all" spc="100" baseline="0">
                <a:solidFill>
                  <a:schemeClr val="accent2">
                    <a:lumMod val="75000"/>
                  </a:schemeClr>
                </a:solidFill>
              </a:defRPr>
            </a:lvl1pPr>
            <a:lvl2pPr marL="457200" indent="0">
              <a:buNone/>
              <a:defRPr sz="19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102239" y="3143250"/>
            <a:ext cx="3288024" cy="2596776"/>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6" name="Content Placeholder 5"/>
          <p:cNvSpPr>
            <a:spLocks noGrp="1"/>
          </p:cNvSpPr>
          <p:nvPr>
            <p:ph sz="quarter" idx="4"/>
          </p:nvPr>
        </p:nvSpPr>
        <p:spPr>
          <a:xfrm>
            <a:off x="4753737" y="3143250"/>
            <a:ext cx="3290516" cy="2596776"/>
          </a:xfrm>
        </p:spPr>
        <p:txBody>
          <a:bodyPr/>
          <a:lstStyle>
            <a:lvl5pPr>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11" name="Text Placeholder 4"/>
          <p:cNvSpPr>
            <a:spLocks noGrp="1"/>
          </p:cNvSpPr>
          <p:nvPr>
            <p:ph type="body" sz="quarter" idx="13"/>
          </p:nvPr>
        </p:nvSpPr>
        <p:spPr>
          <a:xfrm>
            <a:off x="4753737" y="2313434"/>
            <a:ext cx="3290516" cy="704087"/>
          </a:xfrm>
        </p:spPr>
        <p:txBody>
          <a:bodyPr anchor="b" anchorCtr="1">
            <a:normAutofit/>
          </a:bodyPr>
          <a:lstStyle>
            <a:lvl1pPr marL="0" indent="0" algn="ctr">
              <a:buNone/>
              <a:defRPr sz="1900" b="0" cap="all" spc="100" baseline="0">
                <a:solidFill>
                  <a:schemeClr val="accent2">
                    <a:lumMod val="75000"/>
                  </a:schemeClr>
                </a:solidFill>
              </a:defRPr>
            </a:lvl1pPr>
            <a:lvl2pPr marL="457200" indent="0">
              <a:buNone/>
              <a:defRPr sz="19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7" name="Date Placeholder 6"/>
          <p:cNvSpPr>
            <a:spLocks noGrp="1"/>
          </p:cNvSpPr>
          <p:nvPr>
            <p:ph type="dt" sz="half" idx="10"/>
          </p:nvPr>
        </p:nvSpPr>
        <p:spPr/>
        <p:txBody>
          <a:bodyPr/>
          <a:lstStyle/>
          <a:p>
            <a:pPr>
              <a:defRPr/>
            </a:pPr>
            <a:fld id="{59B12514-B2BD-43EE-BCBD-7E23DB886ACD}" type="datetime1">
              <a:rPr lang="en-GB" altLang="en-US" smtClean="0"/>
              <a:pPr>
                <a:defRPr/>
              </a:pPr>
              <a:t>13/11/2022</a:t>
            </a:fld>
            <a:endParaRPr lang="en-GB" altLang="en-US"/>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pPr>
              <a:defRPr/>
            </a:pPr>
            <a:fld id="{99394249-8463-4BC8-8578-8F2970A0B96D}" type="slidenum">
              <a:rPr lang="en-GB" altLang="en-US" smtClean="0"/>
              <a:pPr>
                <a:defRPr/>
              </a:pPr>
              <a:t>‹#›</a:t>
            </a:fld>
            <a:endParaRPr lang="en-GB" altLang="en-US"/>
          </a:p>
        </p:txBody>
      </p:sp>
      <p:sp>
        <p:nvSpPr>
          <p:cNvPr id="10" name="Title 9"/>
          <p:cNvSpPr>
            <a:spLocks noGrp="1"/>
          </p:cNvSpPr>
          <p:nvPr>
            <p:ph type="title"/>
          </p:nvPr>
        </p:nvSpPr>
        <p:spPr/>
        <p:txBody>
          <a:bodyPr/>
          <a:lstStyle/>
          <a:p>
            <a:r>
              <a:rPr lang="en-US"/>
              <a:t>Click to edit Master title style</a:t>
            </a:r>
            <a:endParaRPr lang="en-US" dirty="0"/>
          </a:p>
        </p:txBody>
      </p:sp>
    </p:spTree>
    <p:extLst>
      <p:ext uri="{BB962C8B-B14F-4D97-AF65-F5344CB8AC3E}">
        <p14:creationId xmlns:p14="http://schemas.microsoft.com/office/powerpoint/2010/main" val="2694764232"/>
      </p:ext>
    </p:extLst>
  </p:cSld>
  <p:clrMapOvr>
    <a:masterClrMapping/>
  </p:clrMapOvr>
  <p:hf sldNum="0" hdr="0"/>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pPr>
              <a:defRPr/>
            </a:pPr>
            <a:fld id="{2E22D1C0-EA1F-4F8B-8785-B07BF54BD0F9}" type="datetime1">
              <a:rPr lang="en-GB" altLang="en-US" smtClean="0"/>
              <a:pPr>
                <a:defRPr/>
              </a:pPr>
              <a:t>13/11/2022</a:t>
            </a:fld>
            <a:endParaRPr lang="en-GB" altLang="en-US"/>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pPr>
              <a:defRPr/>
            </a:pPr>
            <a:fld id="{BCCDFD50-638D-4B7D-8CA4-BA6FE506198A}" type="slidenum">
              <a:rPr lang="en-GB" altLang="en-US" smtClean="0"/>
              <a:pPr>
                <a:defRPr/>
              </a:pPr>
              <a:t>‹#›</a:t>
            </a:fld>
            <a:endParaRPr lang="en-GB" altLang="en-US"/>
          </a:p>
        </p:txBody>
      </p:sp>
    </p:spTree>
    <p:extLst>
      <p:ext uri="{BB962C8B-B14F-4D97-AF65-F5344CB8AC3E}">
        <p14:creationId xmlns:p14="http://schemas.microsoft.com/office/powerpoint/2010/main" val="145911672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pPr>
              <a:defRPr/>
            </a:pPr>
            <a:fld id="{47C9B511-EA7C-47B7-97E3-4B5B1A80CF69}" type="datetime1">
              <a:rPr lang="en-GB" altLang="en-US" smtClean="0"/>
              <a:pPr>
                <a:defRPr/>
              </a:pPr>
              <a:t>13/11/2022</a:t>
            </a:fld>
            <a:endParaRPr lang="en-GB" altLang="en-US"/>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pPr>
              <a:defRPr/>
            </a:pPr>
            <a:fld id="{CD5821EE-AFC6-47E5-BF66-66E4B21DAC71}" type="slidenum">
              <a:rPr lang="en-GB" altLang="en-US" smtClean="0"/>
              <a:pPr>
                <a:defRPr/>
              </a:pPr>
              <a:t>‹#›</a:t>
            </a:fld>
            <a:endParaRPr lang="en-GB" altLang="en-US"/>
          </a:p>
        </p:txBody>
      </p:sp>
    </p:spTree>
    <p:extLst>
      <p:ext uri="{BB962C8B-B14F-4D97-AF65-F5344CB8AC3E}">
        <p14:creationId xmlns:p14="http://schemas.microsoft.com/office/powerpoint/2010/main" val="413399073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6" name="Rectangle 25"/>
          <p:cNvSpPr/>
          <p:nvPr/>
        </p:nvSpPr>
        <p:spPr>
          <a:xfrm>
            <a:off x="0" y="0"/>
            <a:ext cx="4572000"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bwMode="blackWhite">
          <a:xfrm>
            <a:off x="640703" y="2243829"/>
            <a:ext cx="3290594" cy="1141497"/>
          </a:xfrm>
          <a:solidFill>
            <a:srgbClr val="FFFFFF"/>
          </a:solidFill>
          <a:ln>
            <a:solidFill>
              <a:srgbClr val="404040"/>
            </a:solidFill>
          </a:ln>
        </p:spPr>
        <p:txBody>
          <a:bodyPr anchor="ctr" anchorCtr="1">
            <a:normAutofit/>
          </a:bodyPr>
          <a:lstStyle>
            <a:lvl1pPr>
              <a:defRPr sz="2100">
                <a:solidFill>
                  <a:srgbClr val="262626"/>
                </a:solidFill>
              </a:defRPr>
            </a:lvl1pPr>
          </a:lstStyle>
          <a:p>
            <a:r>
              <a:rPr lang="en-US"/>
              <a:t>Click to edit Master title style</a:t>
            </a:r>
            <a:endParaRPr lang="en-US" dirty="0"/>
          </a:p>
        </p:txBody>
      </p:sp>
      <p:sp>
        <p:nvSpPr>
          <p:cNvPr id="3" name="Content Placeholder 2"/>
          <p:cNvSpPr>
            <a:spLocks noGrp="1"/>
          </p:cNvSpPr>
          <p:nvPr>
            <p:ph idx="1"/>
          </p:nvPr>
        </p:nvSpPr>
        <p:spPr>
          <a:xfrm>
            <a:off x="5052060" y="804672"/>
            <a:ext cx="3611880" cy="5248656"/>
          </a:xfrm>
        </p:spPr>
        <p:txBody>
          <a:bodyPr>
            <a:normAutofit/>
          </a:bodyPr>
          <a:lstStyle>
            <a:lvl1pPr>
              <a:defRPr sz="1900">
                <a:solidFill>
                  <a:schemeClr val="tx1"/>
                </a:solidFill>
              </a:defRPr>
            </a:lvl1pPr>
            <a:lvl2pPr>
              <a:defRPr sz="1600">
                <a:solidFill>
                  <a:schemeClr val="tx1"/>
                </a:solidFill>
              </a:defRPr>
            </a:lvl2pPr>
            <a:lvl3pPr>
              <a:defRPr sz="1600">
                <a:solidFill>
                  <a:schemeClr val="tx1"/>
                </a:solidFill>
              </a:defRPr>
            </a:lvl3pPr>
            <a:lvl4pPr>
              <a:defRPr sz="1600">
                <a:solidFill>
                  <a:schemeClr val="tx1"/>
                </a:solidFill>
              </a:defRPr>
            </a:lvl4pPr>
            <a:lvl5pPr>
              <a:defRPr sz="1600">
                <a:solidFill>
                  <a:schemeClr val="tx1"/>
                </a:solidFill>
              </a:defRPr>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862965" y="3549918"/>
            <a:ext cx="2846070" cy="2194036"/>
          </a:xfrm>
        </p:spPr>
        <p:txBody>
          <a:bodyPr anchor="t" anchorCtr="1">
            <a:normAutofit/>
          </a:bodyPr>
          <a:lstStyle>
            <a:lvl1pPr marL="0" indent="0" algn="ctr">
              <a:buNone/>
              <a:defRPr sz="1500">
                <a:solidFill>
                  <a:srgbClr val="FFFFFF"/>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9" name="Date Placeholder 8"/>
          <p:cNvSpPr>
            <a:spLocks noGrp="1"/>
          </p:cNvSpPr>
          <p:nvPr>
            <p:ph type="dt" sz="half" idx="10"/>
          </p:nvPr>
        </p:nvSpPr>
        <p:spPr/>
        <p:txBody>
          <a:bodyPr/>
          <a:lstStyle/>
          <a:p>
            <a:pPr>
              <a:defRPr/>
            </a:pPr>
            <a:fld id="{48487C5A-1B21-445F-A5EA-4485B0FC1EAF}" type="datetime1">
              <a:rPr lang="en-GB" altLang="en-US" smtClean="0"/>
              <a:pPr>
                <a:defRPr/>
              </a:pPr>
              <a:t>13/11/2022</a:t>
            </a:fld>
            <a:endParaRPr lang="en-GB" altLang="en-US"/>
          </a:p>
        </p:txBody>
      </p:sp>
      <p:sp>
        <p:nvSpPr>
          <p:cNvPr id="10" name="Footer Placeholder 9"/>
          <p:cNvSpPr>
            <a:spLocks noGrp="1"/>
          </p:cNvSpPr>
          <p:nvPr>
            <p:ph type="ftr" sz="quarter" idx="11"/>
          </p:nvPr>
        </p:nvSpPr>
        <p:spPr>
          <a:xfrm>
            <a:off x="640703" y="6236208"/>
            <a:ext cx="3806398" cy="320040"/>
          </a:xfrm>
        </p:spPr>
        <p:txBody>
          <a:bodyPr>
            <a:normAutofit/>
          </a:bodyPr>
          <a:lstStyle>
            <a:lvl1pPr>
              <a:defRPr>
                <a:solidFill>
                  <a:srgbClr val="FFFFFF">
                    <a:alpha val="70000"/>
                  </a:srgbClr>
                </a:solidFill>
              </a:defRPr>
            </a:lvl1pPr>
          </a:lstStyle>
          <a:p>
            <a:endParaRPr lang="en-US" dirty="0"/>
          </a:p>
        </p:txBody>
      </p:sp>
      <p:sp>
        <p:nvSpPr>
          <p:cNvPr id="11" name="Slide Number Placeholder 10"/>
          <p:cNvSpPr>
            <a:spLocks noGrp="1"/>
          </p:cNvSpPr>
          <p:nvPr>
            <p:ph type="sldNum" sz="quarter" idx="12"/>
          </p:nvPr>
        </p:nvSpPr>
        <p:spPr/>
        <p:txBody>
          <a:bodyPr/>
          <a:lstStyle/>
          <a:p>
            <a:pPr>
              <a:defRPr/>
            </a:pPr>
            <a:fld id="{07B02990-287C-41FC-9BF8-A67E112CA0AB}" type="slidenum">
              <a:rPr lang="en-GB" altLang="en-US" smtClean="0"/>
              <a:pPr>
                <a:defRPr/>
              </a:pPr>
              <a:t>‹#›</a:t>
            </a:fld>
            <a:endParaRPr lang="en-GB" altLang="en-US"/>
          </a:p>
        </p:txBody>
      </p:sp>
    </p:spTree>
    <p:extLst>
      <p:ext uri="{BB962C8B-B14F-4D97-AF65-F5344CB8AC3E}">
        <p14:creationId xmlns:p14="http://schemas.microsoft.com/office/powerpoint/2010/main" val="347905098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18" name="Rectangle 17"/>
          <p:cNvSpPr/>
          <p:nvPr/>
        </p:nvSpPr>
        <p:spPr>
          <a:xfrm>
            <a:off x="1" y="0"/>
            <a:ext cx="4571999"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bwMode="blackWhite">
          <a:xfrm>
            <a:off x="640080" y="2243828"/>
            <a:ext cx="3291840" cy="1143000"/>
          </a:xfrm>
          <a:solidFill>
            <a:srgbClr val="FFFFFF"/>
          </a:solidFill>
          <a:ln>
            <a:solidFill>
              <a:srgbClr val="262626"/>
            </a:solidFill>
          </a:ln>
        </p:spPr>
        <p:txBody>
          <a:bodyPr anchor="ctr" anchorCtr="1">
            <a:noAutofit/>
          </a:bodyPr>
          <a:lstStyle>
            <a:lvl1pPr>
              <a:defRPr sz="2100">
                <a:solidFill>
                  <a:srgbClr val="262626"/>
                </a:solidFill>
              </a:defRPr>
            </a:lvl1pPr>
          </a:lstStyle>
          <a:p>
            <a:r>
              <a:rPr lang="en-US"/>
              <a:t>Click to edit Master title style</a:t>
            </a:r>
            <a:endParaRPr lang="en-US" dirty="0"/>
          </a:p>
        </p:txBody>
      </p:sp>
      <p:sp>
        <p:nvSpPr>
          <p:cNvPr id="3" name="Picture Placeholder 2"/>
          <p:cNvSpPr>
            <a:spLocks noGrp="1" noChangeAspect="1"/>
          </p:cNvSpPr>
          <p:nvPr>
            <p:ph type="pic" idx="1"/>
          </p:nvPr>
        </p:nvSpPr>
        <p:spPr>
          <a:xfrm>
            <a:off x="4572000" y="-42172"/>
            <a:ext cx="4576573" cy="6858000"/>
          </a:xfrm>
          <a:solidFill>
            <a:schemeClr val="bg1">
              <a:lumMod val="75000"/>
            </a:schemeClr>
          </a:solidFill>
        </p:spPr>
        <p:txBody>
          <a:bodyPr anchor="t"/>
          <a:lstStyle>
            <a:lvl1pPr marL="0" indent="0">
              <a:buNone/>
              <a:defRPr sz="3200">
                <a:solidFill>
                  <a:schemeClr val="bg1">
                    <a:lumMod val="85000"/>
                    <a:lumOff val="15000"/>
                  </a:schemeClr>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862965" y="3549919"/>
            <a:ext cx="2846070" cy="2194037"/>
          </a:xfrm>
        </p:spPr>
        <p:txBody>
          <a:bodyPr anchor="t" anchorCtr="1">
            <a:normAutofit/>
          </a:bodyPr>
          <a:lstStyle>
            <a:lvl1pPr marL="0" indent="0" algn="ctr">
              <a:buNone/>
              <a:defRPr sz="1500">
                <a:solidFill>
                  <a:srgbClr val="FFFFFF"/>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8" name="Date Placeholder 7"/>
          <p:cNvSpPr>
            <a:spLocks noGrp="1"/>
          </p:cNvSpPr>
          <p:nvPr>
            <p:ph type="dt" sz="half" idx="10"/>
          </p:nvPr>
        </p:nvSpPr>
        <p:spPr/>
        <p:txBody>
          <a:bodyPr/>
          <a:lstStyle>
            <a:lvl1pPr>
              <a:defRPr>
                <a:solidFill>
                  <a:srgbClr val="FFFFFF"/>
                </a:solidFill>
                <a:effectLst>
                  <a:outerShdw blurRad="50800" dist="38100" dir="2700000" algn="tl" rotWithShape="0">
                    <a:prstClr val="black">
                      <a:alpha val="43000"/>
                    </a:prstClr>
                  </a:outerShdw>
                </a:effectLst>
              </a:defRPr>
            </a:lvl1pPr>
          </a:lstStyle>
          <a:p>
            <a:pPr>
              <a:defRPr/>
            </a:pPr>
            <a:fld id="{B9188D40-EA84-4741-A93C-333A7A4EA90F}" type="datetime1">
              <a:rPr lang="en-GB" altLang="en-US" smtClean="0"/>
              <a:pPr>
                <a:defRPr/>
              </a:pPr>
              <a:t>13/11/2022</a:t>
            </a:fld>
            <a:endParaRPr lang="en-GB" altLang="en-US"/>
          </a:p>
        </p:txBody>
      </p:sp>
      <p:sp>
        <p:nvSpPr>
          <p:cNvPr id="9" name="Footer Placeholder 8"/>
          <p:cNvSpPr>
            <a:spLocks noGrp="1"/>
          </p:cNvSpPr>
          <p:nvPr>
            <p:ph type="ftr" sz="quarter" idx="11"/>
          </p:nvPr>
        </p:nvSpPr>
        <p:spPr>
          <a:xfrm>
            <a:off x="640080" y="6236208"/>
            <a:ext cx="3803904" cy="320040"/>
          </a:xfrm>
        </p:spPr>
        <p:txBody>
          <a:bodyPr>
            <a:normAutofit/>
          </a:bodyPr>
          <a:lstStyle>
            <a:lvl1pPr>
              <a:defRPr>
                <a:solidFill>
                  <a:srgbClr val="FFFFFF">
                    <a:alpha val="70000"/>
                  </a:srgbClr>
                </a:solidFill>
              </a:defRPr>
            </a:lvl1pPr>
          </a:lstStyle>
          <a:p>
            <a:endParaRPr lang="en-US" dirty="0"/>
          </a:p>
        </p:txBody>
      </p:sp>
      <p:sp>
        <p:nvSpPr>
          <p:cNvPr id="10" name="Slide Number Placeholder 9"/>
          <p:cNvSpPr>
            <a:spLocks noGrp="1"/>
          </p:cNvSpPr>
          <p:nvPr>
            <p:ph type="sldNum" sz="quarter" idx="12"/>
          </p:nvPr>
        </p:nvSpPr>
        <p:spPr/>
        <p:txBody>
          <a:bodyPr/>
          <a:lstStyle/>
          <a:p>
            <a:pPr>
              <a:defRPr/>
            </a:pPr>
            <a:fld id="{F657F800-730A-4389-AB21-8BF89553559F}" type="slidenum">
              <a:rPr lang="en-GB" altLang="en-US" smtClean="0"/>
              <a:pPr>
                <a:defRPr/>
              </a:pPr>
              <a:t>‹#›</a:t>
            </a:fld>
            <a:endParaRPr lang="en-GB" altLang="en-US"/>
          </a:p>
        </p:txBody>
      </p:sp>
    </p:spTree>
    <p:extLst>
      <p:ext uri="{BB962C8B-B14F-4D97-AF65-F5344CB8AC3E}">
        <p14:creationId xmlns:p14="http://schemas.microsoft.com/office/powerpoint/2010/main" val="140504800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pPr>
              <a:defRPr/>
            </a:pPr>
            <a:fld id="{A3A90FD6-5905-4EA8-AD06-91B3123ED931}" type="datetime1">
              <a:rPr lang="en-GB" altLang="en-US" smtClean="0"/>
              <a:pPr>
                <a:defRPr/>
              </a:pPr>
              <a:t>13/11/2022</a:t>
            </a:fld>
            <a:endParaRPr lang="en-GB" altLang="en-US"/>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pPr>
              <a:defRPr/>
            </a:pPr>
            <a:fld id="{238FE9CA-6F00-4071-81A8-4EBE4EFA0F40}" type="slidenum">
              <a:rPr lang="en-GB" altLang="en-US" smtClean="0"/>
              <a:pPr>
                <a:defRPr/>
              </a:pPr>
              <a:t>‹#›</a:t>
            </a:fld>
            <a:endParaRPr lang="en-GB" altLang="en-US"/>
          </a:p>
        </p:txBody>
      </p:sp>
    </p:spTree>
    <p:extLst>
      <p:ext uri="{BB962C8B-B14F-4D97-AF65-F5344CB8AC3E}">
        <p14:creationId xmlns:p14="http://schemas.microsoft.com/office/powerpoint/2010/main" val="419351111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489834" y="937260"/>
            <a:ext cx="1053966" cy="4983480"/>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1606046" y="937260"/>
            <a:ext cx="4716174" cy="498348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pPr>
              <a:defRPr/>
            </a:pPr>
            <a:fld id="{5FC6DEAE-81AF-4D2F-BBD0-D85B4251B949}" type="datetime1">
              <a:rPr lang="en-GB" altLang="en-US" smtClean="0"/>
              <a:pPr>
                <a:defRPr/>
              </a:pPr>
              <a:t>13/11/2022</a:t>
            </a:fld>
            <a:endParaRPr lang="en-GB" altLang="en-US"/>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pPr>
              <a:defRPr/>
            </a:pPr>
            <a:fld id="{5179077C-C058-415F-A9A2-BF6E8D9D1A4E}" type="slidenum">
              <a:rPr lang="en-GB" altLang="en-US" smtClean="0"/>
              <a:pPr>
                <a:defRPr/>
              </a:pPr>
              <a:t>‹#›</a:t>
            </a:fld>
            <a:endParaRPr lang="en-GB" altLang="en-US"/>
          </a:p>
        </p:txBody>
      </p:sp>
    </p:spTree>
    <p:extLst>
      <p:ext uri="{BB962C8B-B14F-4D97-AF65-F5344CB8AC3E}">
        <p14:creationId xmlns:p14="http://schemas.microsoft.com/office/powerpoint/2010/main" val="228755666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bwMode="black">
          <a:xfrm>
            <a:off x="1606045" y="964692"/>
            <a:ext cx="5937755" cy="1188720"/>
          </a:xfrm>
          <a:prstGeom prst="rect">
            <a:avLst/>
          </a:prstGeom>
          <a:solidFill>
            <a:srgbClr val="FFFFFF"/>
          </a:solidFill>
          <a:ln w="31750" cap="sq">
            <a:solidFill>
              <a:srgbClr val="404040"/>
            </a:solidFill>
            <a:miter lim="800000"/>
          </a:ln>
        </p:spPr>
        <p:txBody>
          <a:bodyPr vert="horz" lIns="182880" tIns="182880" rIns="182880" bIns="18288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1606045" y="2638045"/>
            <a:ext cx="5937755" cy="310198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5978943" y="6238816"/>
            <a:ext cx="2065310" cy="323968"/>
          </a:xfrm>
          <a:prstGeom prst="rect">
            <a:avLst/>
          </a:prstGeom>
        </p:spPr>
        <p:txBody>
          <a:bodyPr vert="horz" lIns="91440" tIns="45720" rIns="91440" bIns="45720" rtlCol="0" anchor="ctr"/>
          <a:lstStyle>
            <a:lvl1pPr algn="r">
              <a:defRPr sz="1000">
                <a:solidFill>
                  <a:schemeClr val="tx1">
                    <a:alpha val="70000"/>
                  </a:schemeClr>
                </a:solidFill>
              </a:defRPr>
            </a:lvl1pPr>
          </a:lstStyle>
          <a:p>
            <a:pPr>
              <a:defRPr/>
            </a:pPr>
            <a:fld id="{59B12514-B2BD-43EE-BCBD-7E23DB886ACD}" type="datetime1">
              <a:rPr lang="en-GB" altLang="en-US" smtClean="0"/>
              <a:pPr>
                <a:defRPr/>
              </a:pPr>
              <a:t>13/11/2022</a:t>
            </a:fld>
            <a:endParaRPr lang="en-GB" altLang="en-US"/>
          </a:p>
        </p:txBody>
      </p:sp>
      <p:sp>
        <p:nvSpPr>
          <p:cNvPr id="5" name="Footer Placeholder 4"/>
          <p:cNvSpPr>
            <a:spLocks noGrp="1"/>
          </p:cNvSpPr>
          <p:nvPr>
            <p:ph type="ftr" sz="quarter" idx="3"/>
          </p:nvPr>
        </p:nvSpPr>
        <p:spPr>
          <a:xfrm>
            <a:off x="1102239" y="6236208"/>
            <a:ext cx="4556664" cy="320040"/>
          </a:xfrm>
          <a:prstGeom prst="rect">
            <a:avLst/>
          </a:prstGeom>
        </p:spPr>
        <p:txBody>
          <a:bodyPr vert="horz" lIns="91440" tIns="45720" rIns="91440" bIns="45720" rtlCol="0" anchor="ctr"/>
          <a:lstStyle>
            <a:lvl1pPr algn="l">
              <a:defRPr sz="1000">
                <a:solidFill>
                  <a:schemeClr val="tx1">
                    <a:alpha val="70000"/>
                  </a:schemeClr>
                </a:solidFill>
              </a:defRPr>
            </a:lvl1pPr>
          </a:lstStyle>
          <a:p>
            <a:endParaRPr lang="en-US" dirty="0"/>
          </a:p>
        </p:txBody>
      </p:sp>
      <p:sp>
        <p:nvSpPr>
          <p:cNvPr id="6" name="Slide Number Placeholder 5"/>
          <p:cNvSpPr>
            <a:spLocks noGrp="1"/>
          </p:cNvSpPr>
          <p:nvPr>
            <p:ph type="sldNum" sz="quarter" idx="4"/>
          </p:nvPr>
        </p:nvSpPr>
        <p:spPr>
          <a:xfrm>
            <a:off x="8240112" y="6217920"/>
            <a:ext cx="365760" cy="365760"/>
          </a:xfrm>
          <a:prstGeom prst="ellipse">
            <a:avLst/>
          </a:prstGeom>
          <a:solidFill>
            <a:srgbClr val="1D1D1D">
              <a:alpha val="69804"/>
            </a:srgbClr>
          </a:solidFill>
        </p:spPr>
        <p:txBody>
          <a:bodyPr vert="horz" lIns="18288" tIns="45720" rIns="18288" bIns="45720" rtlCol="0" anchor="ctr">
            <a:noAutofit/>
          </a:bodyPr>
          <a:lstStyle>
            <a:lvl1pPr algn="ctr">
              <a:defRPr sz="1100" spc="0" baseline="0">
                <a:solidFill>
                  <a:srgbClr val="FFFFFF"/>
                </a:solidFill>
              </a:defRPr>
            </a:lvl1pPr>
          </a:lstStyle>
          <a:p>
            <a:pPr>
              <a:defRPr/>
            </a:pPr>
            <a:fld id="{99394249-8463-4BC8-8578-8F2970A0B96D}" type="slidenum">
              <a:rPr lang="en-GB" altLang="en-US" smtClean="0"/>
              <a:pPr>
                <a:defRPr/>
              </a:pPr>
              <a:t>‹#›</a:t>
            </a:fld>
            <a:endParaRPr lang="en-GB" altLang="en-US"/>
          </a:p>
        </p:txBody>
      </p:sp>
    </p:spTree>
    <p:extLst>
      <p:ext uri="{BB962C8B-B14F-4D97-AF65-F5344CB8AC3E}">
        <p14:creationId xmlns:p14="http://schemas.microsoft.com/office/powerpoint/2010/main" val="1163202101"/>
      </p:ext>
    </p:extLst>
  </p:cSld>
  <p:clrMap bg1="lt1" tx1="dk1" bg2="lt2" tx2="dk2" accent1="accent1" accent2="accent2" accent3="accent3" accent4="accent4" accent5="accent5" accent6="accent6" hlink="hlink" folHlink="folHlink"/>
  <p:sldLayoutIdLst>
    <p:sldLayoutId id="2147484033" r:id="rId1"/>
    <p:sldLayoutId id="2147484034" r:id="rId2"/>
    <p:sldLayoutId id="2147484035" r:id="rId3"/>
    <p:sldLayoutId id="2147484036" r:id="rId4"/>
    <p:sldLayoutId id="2147484037" r:id="rId5"/>
    <p:sldLayoutId id="2147484038" r:id="rId6"/>
    <p:sldLayoutId id="2147484039" r:id="rId7"/>
    <p:sldLayoutId id="2147484040" r:id="rId8"/>
    <p:sldLayoutId id="2147484041" r:id="rId9"/>
    <p:sldLayoutId id="2147484042" r:id="rId10"/>
    <p:sldLayoutId id="2147484043" r:id="rId11"/>
  </p:sldLayoutIdLst>
  <p:hf sldNum="0" hdr="0"/>
  <p:txStyles>
    <p:titleStyle>
      <a:lvl1pPr algn="ctr" defTabSz="914400" rtl="0" eaLnBrk="1" latinLnBrk="0" hangingPunct="1">
        <a:lnSpc>
          <a:spcPct val="90000"/>
        </a:lnSpc>
        <a:spcBef>
          <a:spcPct val="0"/>
        </a:spcBef>
        <a:buNone/>
        <a:defRPr sz="2600" kern="1200" cap="all" spc="200" baseline="0">
          <a:solidFill>
            <a:srgbClr val="262626"/>
          </a:solidFill>
          <a:latin typeface="+mj-lt"/>
          <a:ea typeface="+mj-ea"/>
          <a:cs typeface="+mj-cs"/>
        </a:defRPr>
      </a:lvl1pPr>
    </p:titleStyle>
    <p:bodyStyle>
      <a:lvl1pPr marL="228600" indent="-228600" algn="l" defTabSz="914400" rtl="0" eaLnBrk="1" latinLnBrk="0" hangingPunct="1">
        <a:lnSpc>
          <a:spcPct val="100000"/>
        </a:lnSpc>
        <a:spcBef>
          <a:spcPts val="1000"/>
        </a:spcBef>
        <a:buClr>
          <a:schemeClr val="accent2"/>
        </a:buClr>
        <a:buFont typeface="Arial" panose="020B0604020202020204" pitchFamily="34" charset="0"/>
        <a:buChar char="•"/>
        <a:defRPr sz="1800" kern="1200">
          <a:solidFill>
            <a:schemeClr val="tx1">
              <a:lumMod val="85000"/>
              <a:lumOff val="15000"/>
            </a:schemeClr>
          </a:solidFill>
          <a:latin typeface="+mn-lt"/>
          <a:ea typeface="+mn-ea"/>
          <a:cs typeface="+mn-cs"/>
        </a:defRPr>
      </a:lvl1pPr>
      <a:lvl2pPr marL="4572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2pPr>
      <a:lvl3pPr marL="6858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3pPr>
      <a:lvl4pPr marL="9144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4pPr>
      <a:lvl5pPr marL="11430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5pPr>
      <a:lvl6pPr marL="131445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solidFill>
          <a:latin typeface="+mn-lt"/>
          <a:ea typeface="+mn-ea"/>
          <a:cs typeface="+mn-cs"/>
        </a:defRPr>
      </a:lvl6pPr>
      <a:lvl7pPr marL="14859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solidFill>
          <a:latin typeface="+mn-lt"/>
          <a:ea typeface="+mn-ea"/>
          <a:cs typeface="+mn-cs"/>
        </a:defRPr>
      </a:lvl7pPr>
      <a:lvl8pPr marL="165735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baseline="0">
          <a:solidFill>
            <a:schemeClr val="tx1"/>
          </a:solidFill>
          <a:latin typeface="+mn-lt"/>
          <a:ea typeface="+mn-ea"/>
          <a:cs typeface="+mn-cs"/>
        </a:defRPr>
      </a:lvl8pPr>
      <a:lvl9pPr marL="18288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baseline="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9.xml.rels><?xml version="1.0" encoding="UTF-8" standalone="yes"?>
<Relationships xmlns="http://schemas.openxmlformats.org/package/2006/relationships"><Relationship Id="rId8" Type="http://schemas.openxmlformats.org/officeDocument/2006/relationships/diagramLayout" Target="../diagrams/layout3.xml"/><Relationship Id="rId3" Type="http://schemas.openxmlformats.org/officeDocument/2006/relationships/diagramLayout" Target="../diagrams/layout2.xml"/><Relationship Id="rId7" Type="http://schemas.openxmlformats.org/officeDocument/2006/relationships/diagramData" Target="../diagrams/data3.xml"/><Relationship Id="rId2" Type="http://schemas.openxmlformats.org/officeDocument/2006/relationships/diagramData" Target="../diagrams/data2.xml"/><Relationship Id="rId1" Type="http://schemas.openxmlformats.org/officeDocument/2006/relationships/slideLayout" Target="../slideLayouts/slideLayout2.xml"/><Relationship Id="rId6" Type="http://schemas.microsoft.com/office/2007/relationships/diagramDrawing" Target="../diagrams/drawing2.xml"/><Relationship Id="rId11" Type="http://schemas.microsoft.com/office/2007/relationships/diagramDrawing" Target="../diagrams/drawing3.xml"/><Relationship Id="rId5" Type="http://schemas.openxmlformats.org/officeDocument/2006/relationships/diagramColors" Target="../diagrams/colors2.xml"/><Relationship Id="rId10" Type="http://schemas.openxmlformats.org/officeDocument/2006/relationships/diagramColors" Target="../diagrams/colors3.xml"/><Relationship Id="rId4" Type="http://schemas.openxmlformats.org/officeDocument/2006/relationships/diagramQuickStyle" Target="../diagrams/quickStyle2.xml"/><Relationship Id="rId9" Type="http://schemas.openxmlformats.org/officeDocument/2006/relationships/diagramQuickStyle" Target="../diagrams/quickStyle3.xml"/></Relationships>
</file>

<file path=ppt/slides/_rels/slide10.xml.rels><?xml version="1.0" encoding="UTF-8" standalone="yes"?>
<Relationships xmlns="http://schemas.openxmlformats.org/package/2006/relationships"><Relationship Id="rId3" Type="http://schemas.openxmlformats.org/officeDocument/2006/relationships/diagramLayout" Target="../diagrams/layout4.xml"/><Relationship Id="rId2" Type="http://schemas.openxmlformats.org/officeDocument/2006/relationships/diagramData" Target="../diagrams/data4.xml"/><Relationship Id="rId1" Type="http://schemas.openxmlformats.org/officeDocument/2006/relationships/slideLayout" Target="../slideLayouts/slideLayout2.xml"/><Relationship Id="rId6" Type="http://schemas.microsoft.com/office/2007/relationships/diagramDrawing" Target="../diagrams/drawing4.xml"/><Relationship Id="rId5" Type="http://schemas.openxmlformats.org/officeDocument/2006/relationships/diagramColors" Target="../diagrams/colors4.xml"/><Relationship Id="rId4" Type="http://schemas.openxmlformats.org/officeDocument/2006/relationships/diagramQuickStyle" Target="../diagrams/quickStyle4.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6.jp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chart" Target="../charts/chart1.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chart" Target="../charts/chart2.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chart" Target="../charts/chart3.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diagramData" Target="../diagrams/data5.xml"/><Relationship Id="rId7" Type="http://schemas.microsoft.com/office/2007/relationships/diagramDrawing" Target="../diagrams/drawing5.xml"/><Relationship Id="rId2" Type="http://schemas.openxmlformats.org/officeDocument/2006/relationships/notesSlide" Target="../notesSlides/notesSlide8.xml"/><Relationship Id="rId1" Type="http://schemas.openxmlformats.org/officeDocument/2006/relationships/slideLayout" Target="../slideLayouts/slideLayout2.xml"/><Relationship Id="rId6" Type="http://schemas.openxmlformats.org/officeDocument/2006/relationships/diagramColors" Target="../diagrams/colors5.xml"/><Relationship Id="rId5" Type="http://schemas.openxmlformats.org/officeDocument/2006/relationships/diagramQuickStyle" Target="../diagrams/quickStyle5.xml"/><Relationship Id="rId4" Type="http://schemas.openxmlformats.org/officeDocument/2006/relationships/diagramLayout" Target="../diagrams/layout5.xml"/></Relationships>
</file>

<file path=ppt/slides/_rels/slide19.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6149" name="Rectangle 6151">
            <a:extLst>
              <a:ext uri="{FF2B5EF4-FFF2-40B4-BE49-F238E27FC236}">
                <a16:creationId xmlns:a16="http://schemas.microsoft.com/office/drawing/2014/main" id="{2AEFFFF2-9EB4-4B6C-B9F8-2BA3EF89A21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2302629" cy="68580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6154" name="Rectangle 6153">
            <a:extLst>
              <a:ext uri="{FF2B5EF4-FFF2-40B4-BE49-F238E27FC236}">
                <a16:creationId xmlns:a16="http://schemas.microsoft.com/office/drawing/2014/main" id="{0D65299F-028F-4AFC-B46A-8DB33E20FE4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302629" y="0"/>
            <a:ext cx="6841371"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156" name="Oval 6155">
            <a:extLst>
              <a:ext uri="{FF2B5EF4-FFF2-40B4-BE49-F238E27FC236}">
                <a16:creationId xmlns:a16="http://schemas.microsoft.com/office/drawing/2014/main" id="{BAC87F6E-526A-49B5-995D-42DB656594C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38067" y="1443035"/>
            <a:ext cx="2978949" cy="3971930"/>
          </a:xfrm>
          <a:prstGeom prst="ellipse">
            <a:avLst/>
          </a:prstGeom>
          <a:solidFill>
            <a:srgbClr val="FFFFFF"/>
          </a:solidFill>
          <a:ln w="31750">
            <a:solidFill>
              <a:schemeClr val="accent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146" name="Title 1">
            <a:extLst>
              <a:ext uri="{FF2B5EF4-FFF2-40B4-BE49-F238E27FC236}">
                <a16:creationId xmlns:a16="http://schemas.microsoft.com/office/drawing/2014/main" id="{8DA32E8A-5DB2-4AA4-AA5A-9D6420CF51C9}"/>
              </a:ext>
            </a:extLst>
          </p:cNvPr>
          <p:cNvSpPr>
            <a:spLocks noGrp="1"/>
          </p:cNvSpPr>
          <p:nvPr>
            <p:ph type="title"/>
          </p:nvPr>
        </p:nvSpPr>
        <p:spPr>
          <a:xfrm>
            <a:off x="945654" y="1586484"/>
            <a:ext cx="2763774" cy="3685032"/>
          </a:xfrm>
          <a:prstGeom prst="ellipse">
            <a:avLst/>
          </a:prstGeom>
          <a:solidFill>
            <a:schemeClr val="accent2">
              <a:lumMod val="75000"/>
            </a:schemeClr>
          </a:solidFill>
          <a:ln>
            <a:noFill/>
          </a:ln>
        </p:spPr>
        <p:txBody>
          <a:bodyPr>
            <a:normAutofit/>
          </a:bodyPr>
          <a:lstStyle/>
          <a:p>
            <a:r>
              <a:rPr lang="en-GB" altLang="en-US" sz="2000" b="1">
                <a:solidFill>
                  <a:srgbClr val="FFFFFF"/>
                </a:solidFill>
              </a:rPr>
              <a:t>BUSINESS PLAN</a:t>
            </a:r>
          </a:p>
        </p:txBody>
      </p:sp>
      <p:sp>
        <p:nvSpPr>
          <p:cNvPr id="6147" name="Subtitle 2">
            <a:extLst>
              <a:ext uri="{FF2B5EF4-FFF2-40B4-BE49-F238E27FC236}">
                <a16:creationId xmlns:a16="http://schemas.microsoft.com/office/drawing/2014/main" id="{DFF9AAD1-A0E4-41E9-85C5-C54A68C04797}"/>
              </a:ext>
            </a:extLst>
          </p:cNvPr>
          <p:cNvSpPr>
            <a:spLocks noGrp="1"/>
          </p:cNvSpPr>
          <p:nvPr>
            <p:ph idx="1"/>
          </p:nvPr>
        </p:nvSpPr>
        <p:spPr>
          <a:xfrm>
            <a:off x="4193771" y="1402080"/>
            <a:ext cx="3990522" cy="4053840"/>
          </a:xfrm>
        </p:spPr>
        <p:txBody>
          <a:bodyPr anchor="ctr">
            <a:normAutofit/>
          </a:bodyPr>
          <a:lstStyle/>
          <a:p>
            <a:pPr eaLnBrk="1" hangingPunct="1">
              <a:buFont typeface="Arial" panose="020B0604020202020204" pitchFamily="34" charset="0"/>
              <a:buNone/>
            </a:pPr>
            <a:endParaRPr lang="en-GB" altLang="en-US" dirty="0"/>
          </a:p>
          <a:p>
            <a:pPr eaLnBrk="1" hangingPunct="1">
              <a:buFont typeface="Arial" panose="020B0604020202020204" pitchFamily="34" charset="0"/>
              <a:buNone/>
            </a:pPr>
            <a:endParaRPr lang="en-GB" altLang="en-US" dirty="0"/>
          </a:p>
          <a:p>
            <a:pPr eaLnBrk="1" hangingPunct="1">
              <a:buFont typeface="Arial" panose="020B0604020202020204" pitchFamily="34" charset="0"/>
              <a:buNone/>
            </a:pPr>
            <a:r>
              <a:rPr lang="en-GB" altLang="en-US" dirty="0"/>
              <a:t>Title: </a:t>
            </a:r>
            <a:r>
              <a:rPr lang="en-GB" altLang="en-US" b="1" dirty="0"/>
              <a:t>Matcha Bliss </a:t>
            </a:r>
          </a:p>
          <a:p>
            <a:pPr eaLnBrk="1" hangingPunct="1">
              <a:buFont typeface="Arial" panose="020B0604020202020204" pitchFamily="34" charset="0"/>
              <a:buNone/>
            </a:pPr>
            <a:r>
              <a:rPr lang="en-GB" altLang="en-US" dirty="0"/>
              <a:t>Mariana Codreanu 2118364</a:t>
            </a:r>
          </a:p>
          <a:p>
            <a:pPr eaLnBrk="1" hangingPunct="1">
              <a:buFont typeface="Arial" panose="020B0604020202020204" pitchFamily="34" charset="0"/>
              <a:buNone/>
            </a:pPr>
            <a:r>
              <a:rPr lang="en-GB" altLang="en-US" dirty="0"/>
              <a:t>Diana </a:t>
            </a:r>
            <a:r>
              <a:rPr lang="en-GB" altLang="en-US" dirty="0" err="1"/>
              <a:t>Olimpia</a:t>
            </a:r>
            <a:r>
              <a:rPr lang="en-GB" altLang="en-US" dirty="0"/>
              <a:t> </a:t>
            </a:r>
            <a:r>
              <a:rPr lang="en-GB" altLang="en-US" dirty="0" err="1"/>
              <a:t>Ciolte</a:t>
            </a:r>
            <a:r>
              <a:rPr lang="en-GB" altLang="en-US" dirty="0"/>
              <a:t> 2122278</a:t>
            </a:r>
          </a:p>
          <a:p>
            <a:pPr eaLnBrk="1" hangingPunct="1">
              <a:buFont typeface="Arial" panose="020B0604020202020204" pitchFamily="34" charset="0"/>
              <a:buNone/>
            </a:pPr>
            <a:endParaRPr lang="en-GB" altLang="en-US" dirty="0"/>
          </a:p>
          <a:p>
            <a:pPr eaLnBrk="1" hangingPunct="1">
              <a:buFont typeface="Arial" panose="020B0604020202020204" pitchFamily="34" charset="0"/>
              <a:buNone/>
            </a:pPr>
            <a:r>
              <a:rPr lang="en-GB" altLang="en-US" dirty="0"/>
              <a:t>Group:1 </a:t>
            </a:r>
          </a:p>
          <a:p>
            <a:pPr eaLnBrk="1" hangingPunct="1">
              <a:buNone/>
            </a:pPr>
            <a:r>
              <a:rPr lang="en-GB" altLang="en-US" dirty="0"/>
              <a:t>Lecturer  Name: </a:t>
            </a:r>
            <a:r>
              <a:rPr lang="en-GB" altLang="en-US" dirty="0" err="1"/>
              <a:t>Obina</a:t>
            </a:r>
            <a:r>
              <a:rPr lang="en-GB" altLang="en-US" dirty="0"/>
              <a:t> Nkwocha</a:t>
            </a:r>
          </a:p>
          <a:p>
            <a:pPr eaLnBrk="1" hangingPunct="1">
              <a:buFont typeface="Arial" panose="020B0604020202020204" pitchFamily="34" charset="0"/>
              <a:buNone/>
            </a:pPr>
            <a:endParaRPr lang="en-GB" altLang="en-US" dirty="0"/>
          </a:p>
          <a:p>
            <a:pPr eaLnBrk="1" hangingPunct="1">
              <a:buFont typeface="Arial" panose="020B0604020202020204" pitchFamily="34" charset="0"/>
              <a:buNone/>
            </a:pPr>
            <a:endParaRPr lang="en-GB" altLang="en-US" dirty="0"/>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5701C06C-B928-7FD1-55D2-65FA659C0864}"/>
              </a:ext>
            </a:extLst>
          </p:cNvPr>
          <p:cNvPicPr>
            <a:picLocks noChangeAspect="1"/>
          </p:cNvPicPr>
          <p:nvPr/>
        </p:nvPicPr>
        <p:blipFill rotWithShape="1">
          <a:blip r:embed="rId3">
            <a:alphaModFix amt="40000"/>
            <a:extLst>
              <a:ext uri="{28A0092B-C50C-407E-A947-70E740481C1C}">
                <a14:useLocalDpi xmlns:a14="http://schemas.microsoft.com/office/drawing/2010/main" val="0"/>
              </a:ext>
            </a:extLst>
          </a:blip>
          <a:srcRect l="7274" r="3725" b="-1"/>
          <a:stretch/>
        </p:blipFill>
        <p:spPr>
          <a:xfrm>
            <a:off x="20" y="10"/>
            <a:ext cx="9143980" cy="6857990"/>
          </a:xfrm>
          <a:prstGeom prst="rect">
            <a:avLst/>
          </a:prstGeom>
        </p:spPr>
      </p:pic>
      <p:sp>
        <p:nvSpPr>
          <p:cNvPr id="7170" name="Rectangle 2">
            <a:extLst>
              <a:ext uri="{FF2B5EF4-FFF2-40B4-BE49-F238E27FC236}">
                <a16:creationId xmlns:a16="http://schemas.microsoft.com/office/drawing/2014/main" id="{97F85A85-B776-40D1-8548-64F43F7CF32F}"/>
              </a:ext>
            </a:extLst>
          </p:cNvPr>
          <p:cNvSpPr>
            <a:spLocks noGrp="1"/>
          </p:cNvSpPr>
          <p:nvPr>
            <p:ph type="title"/>
          </p:nvPr>
        </p:nvSpPr>
        <p:spPr>
          <a:xfrm>
            <a:off x="1673352" y="964692"/>
            <a:ext cx="5797296" cy="1188720"/>
          </a:xfrm>
          <a:noFill/>
          <a:ln>
            <a:solidFill>
              <a:srgbClr val="FFFFFF"/>
            </a:solidFill>
          </a:ln>
        </p:spPr>
        <p:txBody>
          <a:bodyPr>
            <a:normAutofit/>
          </a:bodyPr>
          <a:lstStyle/>
          <a:p>
            <a:pPr eaLnBrk="1" hangingPunct="1"/>
            <a:r>
              <a:rPr lang="en-GB" altLang="en-US" b="1" i="1">
                <a:solidFill>
                  <a:schemeClr val="tx1"/>
                </a:solidFill>
              </a:rPr>
              <a:t> Summary</a:t>
            </a:r>
            <a:endParaRPr lang="en-GB" altLang="en-US">
              <a:solidFill>
                <a:schemeClr val="tx1"/>
              </a:solidFill>
            </a:endParaRPr>
          </a:p>
        </p:txBody>
      </p:sp>
      <p:sp>
        <p:nvSpPr>
          <p:cNvPr id="7171" name="Rectangle 3">
            <a:extLst>
              <a:ext uri="{FF2B5EF4-FFF2-40B4-BE49-F238E27FC236}">
                <a16:creationId xmlns:a16="http://schemas.microsoft.com/office/drawing/2014/main" id="{BFF85E77-D367-42C1-BDA9-AD01E8E287ED}"/>
              </a:ext>
            </a:extLst>
          </p:cNvPr>
          <p:cNvSpPr>
            <a:spLocks noGrp="1"/>
          </p:cNvSpPr>
          <p:nvPr>
            <p:ph idx="1"/>
          </p:nvPr>
        </p:nvSpPr>
        <p:spPr>
          <a:xfrm>
            <a:off x="1673352" y="2638044"/>
            <a:ext cx="5797296" cy="3101983"/>
          </a:xfrm>
        </p:spPr>
        <p:txBody>
          <a:bodyPr>
            <a:normAutofit fontScale="62500" lnSpcReduction="20000"/>
          </a:bodyPr>
          <a:lstStyle/>
          <a:p>
            <a:pPr>
              <a:lnSpc>
                <a:spcPct val="90000"/>
              </a:lnSpc>
            </a:pPr>
            <a:r>
              <a:rPr lang="en-GB" altLang="en-US" sz="2300" dirty="0"/>
              <a:t>Company overview</a:t>
            </a:r>
          </a:p>
          <a:p>
            <a:pPr>
              <a:lnSpc>
                <a:spcPct val="90000"/>
              </a:lnSpc>
            </a:pPr>
            <a:r>
              <a:rPr lang="en-GB" altLang="en-US" sz="2300" dirty="0"/>
              <a:t>Mission and Vision Statements</a:t>
            </a:r>
          </a:p>
          <a:p>
            <a:pPr>
              <a:lnSpc>
                <a:spcPct val="90000"/>
              </a:lnSpc>
            </a:pPr>
            <a:r>
              <a:rPr lang="en-GB" altLang="en-US" sz="2300" dirty="0"/>
              <a:t>Company Services</a:t>
            </a:r>
          </a:p>
          <a:p>
            <a:pPr>
              <a:lnSpc>
                <a:spcPct val="90000"/>
              </a:lnSpc>
            </a:pPr>
            <a:r>
              <a:rPr lang="en-GB" altLang="en-US" sz="2300" dirty="0"/>
              <a:t>Market Audit – Competitor’s Analysis</a:t>
            </a:r>
          </a:p>
          <a:p>
            <a:pPr>
              <a:lnSpc>
                <a:spcPct val="90000"/>
              </a:lnSpc>
            </a:pPr>
            <a:r>
              <a:rPr lang="en-GB" altLang="en-US" sz="2300" dirty="0"/>
              <a:t>SWOT Analysis</a:t>
            </a:r>
          </a:p>
          <a:p>
            <a:pPr>
              <a:lnSpc>
                <a:spcPct val="90000"/>
              </a:lnSpc>
            </a:pPr>
            <a:r>
              <a:rPr lang="en-GB" altLang="en-US" sz="2300" dirty="0"/>
              <a:t>PESTLE Analysis</a:t>
            </a:r>
          </a:p>
          <a:p>
            <a:pPr>
              <a:lnSpc>
                <a:spcPct val="90000"/>
              </a:lnSpc>
            </a:pPr>
            <a:r>
              <a:rPr lang="en-GB" altLang="en-US" sz="2300" dirty="0"/>
              <a:t>Target Market</a:t>
            </a:r>
          </a:p>
          <a:p>
            <a:pPr>
              <a:lnSpc>
                <a:spcPct val="90000"/>
              </a:lnSpc>
            </a:pPr>
            <a:r>
              <a:rPr lang="en-GB" altLang="en-US" sz="2300" dirty="0"/>
              <a:t>Marketing and Sales Plan</a:t>
            </a:r>
          </a:p>
          <a:p>
            <a:pPr>
              <a:lnSpc>
                <a:spcPct val="90000"/>
              </a:lnSpc>
            </a:pPr>
            <a:r>
              <a:rPr lang="en-GB" altLang="en-US" sz="2300" dirty="0"/>
              <a:t>Management Team</a:t>
            </a:r>
          </a:p>
          <a:p>
            <a:pPr>
              <a:lnSpc>
                <a:spcPct val="90000"/>
              </a:lnSpc>
            </a:pPr>
            <a:r>
              <a:rPr lang="en-GB" altLang="en-US" sz="2300" dirty="0"/>
              <a:t>Financial Plan</a:t>
            </a:r>
          </a:p>
          <a:p>
            <a:pPr>
              <a:lnSpc>
                <a:spcPct val="90000"/>
              </a:lnSpc>
            </a:pPr>
            <a:r>
              <a:rPr lang="en-GB" altLang="en-US" sz="2300" dirty="0"/>
              <a:t>References</a:t>
            </a:r>
          </a:p>
          <a:p>
            <a:pPr eaLnBrk="1" hangingPunct="1">
              <a:lnSpc>
                <a:spcPct val="90000"/>
              </a:lnSpc>
              <a:buFontTx/>
              <a:buNone/>
            </a:pPr>
            <a:endParaRPr lang="en-GB" altLang="en-US" sz="1100" dirty="0"/>
          </a:p>
        </p:txBody>
      </p:sp>
    </p:spTree>
  </p:cSld>
  <p:clrMapOvr>
    <a:overrideClrMapping bg1="dk1" tx1="lt1" bg2="dk2" tx2="lt2" accent1="accent1" accent2="accent2" accent3="accent3" accent4="accent4" accent5="accent5" accent6="accent6" hlink="hlink" folHlink="folHlink"/>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6B33AF21-06AA-63C0-7A06-41C6F27183F3}"/>
              </a:ext>
            </a:extLst>
          </p:cNvPr>
          <p:cNvSpPr>
            <a:spLocks noGrp="1"/>
          </p:cNvSpPr>
          <p:nvPr>
            <p:ph type="title"/>
          </p:nvPr>
        </p:nvSpPr>
        <p:spPr>
          <a:xfrm>
            <a:off x="421660" y="534323"/>
            <a:ext cx="2300202" cy="1188720"/>
          </a:xfrm>
        </p:spPr>
        <p:txBody>
          <a:bodyPr>
            <a:normAutofit/>
          </a:bodyPr>
          <a:lstStyle/>
          <a:p>
            <a:r>
              <a:rPr lang="en-GB" i="1" dirty="0"/>
              <a:t>Company Overview</a:t>
            </a:r>
          </a:p>
        </p:txBody>
      </p:sp>
      <p:sp>
        <p:nvSpPr>
          <p:cNvPr id="9242" name="Content Placeholder 9221">
            <a:extLst>
              <a:ext uri="{FF2B5EF4-FFF2-40B4-BE49-F238E27FC236}">
                <a16:creationId xmlns:a16="http://schemas.microsoft.com/office/drawing/2014/main" id="{58EBC12D-19EB-CEA3-288D-65CE9E173B87}"/>
              </a:ext>
            </a:extLst>
          </p:cNvPr>
          <p:cNvSpPr>
            <a:spLocks noGrp="1"/>
          </p:cNvSpPr>
          <p:nvPr>
            <p:ph idx="1"/>
          </p:nvPr>
        </p:nvSpPr>
        <p:spPr>
          <a:xfrm>
            <a:off x="251521" y="1988840"/>
            <a:ext cx="2799490" cy="4320480"/>
          </a:xfrm>
        </p:spPr>
        <p:txBody>
          <a:bodyPr>
            <a:normAutofit/>
          </a:bodyPr>
          <a:lstStyle/>
          <a:p>
            <a:pPr>
              <a:lnSpc>
                <a:spcPct val="90000"/>
              </a:lnSpc>
            </a:pPr>
            <a:r>
              <a:rPr lang="en-GB" sz="1050" b="1" dirty="0">
                <a:latin typeface="Arial" panose="020B0604020202020204" pitchFamily="34" charset="0"/>
                <a:cs typeface="Arial" panose="020B0604020202020204" pitchFamily="34" charset="0"/>
              </a:rPr>
              <a:t>Matcha Bliss </a:t>
            </a:r>
            <a:r>
              <a:rPr lang="en-GB" sz="1050" dirty="0">
                <a:latin typeface="Arial" panose="020B0604020202020204" pitchFamily="34" charset="0"/>
                <a:cs typeface="Arial" panose="020B0604020202020204" pitchFamily="34" charset="0"/>
              </a:rPr>
              <a:t>– is a matcha based vending machine.</a:t>
            </a:r>
            <a:r>
              <a:rPr lang="en-GB" sz="1050" b="0" i="0" dirty="0">
                <a:effectLst/>
                <a:latin typeface="Arial" panose="020B0604020202020204" pitchFamily="34" charset="0"/>
                <a:cs typeface="Arial" panose="020B0604020202020204" pitchFamily="34" charset="0"/>
              </a:rPr>
              <a:t> </a:t>
            </a:r>
            <a:r>
              <a:rPr lang="en-GB" sz="1050" i="0" dirty="0">
                <a:effectLst/>
                <a:latin typeface="Arial" panose="020B0604020202020204" pitchFamily="34" charset="0"/>
                <a:cs typeface="Arial" panose="020B0604020202020204" pitchFamily="34" charset="0"/>
              </a:rPr>
              <a:t>Matcha</a:t>
            </a:r>
            <a:r>
              <a:rPr lang="en-GB" sz="1050" b="0" i="0" dirty="0">
                <a:effectLst/>
                <a:latin typeface="Arial" panose="020B0604020202020204" pitchFamily="34" charset="0"/>
                <a:cs typeface="Arial" panose="020B0604020202020204" pitchFamily="34" charset="0"/>
              </a:rPr>
              <a:t> is a delicious </a:t>
            </a:r>
            <a:r>
              <a:rPr lang="en-GB" sz="1050" b="1" i="0" dirty="0">
                <a:effectLst/>
                <a:latin typeface="Arial" panose="020B0604020202020204" pitchFamily="34" charset="0"/>
                <a:cs typeface="Arial" panose="020B0604020202020204" pitchFamily="34" charset="0"/>
              </a:rPr>
              <a:t>healthy coffee alternative</a:t>
            </a:r>
            <a:r>
              <a:rPr lang="en-GB" sz="1050" b="0" i="0" dirty="0">
                <a:effectLst/>
                <a:latin typeface="Arial" panose="020B0604020202020204" pitchFamily="34" charset="0"/>
                <a:cs typeface="Arial" panose="020B0604020202020204" pitchFamily="34" charset="0"/>
              </a:rPr>
              <a:t>, providing a balanced caffeine intake and a high dose of antioxidants among many other </a:t>
            </a:r>
            <a:r>
              <a:rPr lang="en-GB" sz="1050" b="1" i="0" dirty="0">
                <a:effectLst/>
                <a:latin typeface="Arial" panose="020B0604020202020204" pitchFamily="34" charset="0"/>
                <a:cs typeface="Arial" panose="020B0604020202020204" pitchFamily="34" charset="0"/>
              </a:rPr>
              <a:t>health benefits</a:t>
            </a:r>
            <a:r>
              <a:rPr lang="en-GB" sz="1050" b="0" i="0" dirty="0">
                <a:effectLst/>
                <a:latin typeface="Arial" panose="020B0604020202020204" pitchFamily="34" charset="0"/>
                <a:cs typeface="Arial" panose="020B0604020202020204" pitchFamily="34" charset="0"/>
              </a:rPr>
              <a:t>.</a:t>
            </a:r>
            <a:r>
              <a:rPr lang="en-GB" sz="1050" dirty="0">
                <a:latin typeface="Arial" panose="020B0604020202020204" pitchFamily="34" charset="0"/>
                <a:cs typeface="Arial" panose="020B0604020202020204" pitchFamily="34" charset="0"/>
              </a:rPr>
              <a:t> The pioneer  of matcha drinks in Birmingham. Matcha bliss machines will provide along with amazing and trendy drinks, opportunities to enjoy the best products anytime, anywhere. An eco-friendly packaging and a healthy product will provide satisfaction with every cup of drink.</a:t>
            </a:r>
          </a:p>
          <a:p>
            <a:pPr>
              <a:lnSpc>
                <a:spcPct val="90000"/>
              </a:lnSpc>
            </a:pPr>
            <a:r>
              <a:rPr lang="en-GB" sz="1050" b="0" i="0" dirty="0">
                <a:effectLst/>
                <a:latin typeface="Arial" panose="020B0604020202020204" pitchFamily="34" charset="0"/>
                <a:cs typeface="Arial" panose="020B0604020202020204" pitchFamily="34" charset="0"/>
              </a:rPr>
              <a:t>Our desire is to serve a </a:t>
            </a:r>
            <a:r>
              <a:rPr lang="en-GB" sz="1050" b="1" i="0" dirty="0">
                <a:effectLst/>
                <a:latin typeface="Arial" panose="020B0604020202020204" pitchFamily="34" charset="0"/>
                <a:cs typeface="Arial" panose="020B0604020202020204" pitchFamily="34" charset="0"/>
              </a:rPr>
              <a:t>matcha experience</a:t>
            </a:r>
            <a:r>
              <a:rPr lang="en-GB" sz="1050" b="0" i="0" dirty="0">
                <a:effectLst/>
                <a:latin typeface="Arial" panose="020B0604020202020204" pitchFamily="34" charset="0"/>
                <a:cs typeface="Arial" panose="020B0604020202020204" pitchFamily="34" charset="0"/>
              </a:rPr>
              <a:t> that exceeds the norm, and to become the embodiment of what is expected in a cup of matcha and more.</a:t>
            </a:r>
            <a:endParaRPr lang="en-GB" sz="1050" dirty="0">
              <a:latin typeface="Arial" panose="020B0604020202020204" pitchFamily="34" charset="0"/>
              <a:cs typeface="Arial" panose="020B0604020202020204" pitchFamily="34" charset="0"/>
            </a:endParaRPr>
          </a:p>
          <a:p>
            <a:pPr>
              <a:lnSpc>
                <a:spcPct val="90000"/>
              </a:lnSpc>
            </a:pPr>
            <a:r>
              <a:rPr lang="en-GB" sz="1050" b="0" i="0" dirty="0">
                <a:effectLst/>
                <a:latin typeface="Arial" panose="020B0604020202020204" pitchFamily="34" charset="0"/>
                <a:cs typeface="Arial" panose="020B0604020202020204" pitchFamily="34" charset="0"/>
              </a:rPr>
              <a:t>The purpose of this business plan is to raise £100,000 from vending machines and to go for development of a gourmet coffee shop while showcasing the expected financials and operations over the next </a:t>
            </a:r>
            <a:r>
              <a:rPr lang="en-GB" sz="1050" dirty="0">
                <a:latin typeface="Arial" panose="020B0604020202020204" pitchFamily="34" charset="0"/>
                <a:cs typeface="Arial" panose="020B0604020202020204" pitchFamily="34" charset="0"/>
              </a:rPr>
              <a:t>few</a:t>
            </a:r>
            <a:r>
              <a:rPr lang="en-GB" sz="1050" b="0" i="0" dirty="0">
                <a:effectLst/>
                <a:latin typeface="Arial" panose="020B0604020202020204" pitchFamily="34" charset="0"/>
                <a:cs typeface="Arial" panose="020B0604020202020204" pitchFamily="34" charset="0"/>
              </a:rPr>
              <a:t> years.</a:t>
            </a:r>
            <a:endParaRPr lang="en-GB" sz="1050" dirty="0">
              <a:latin typeface="Arial" panose="020B0604020202020204" pitchFamily="34" charset="0"/>
              <a:cs typeface="Arial" panose="020B0604020202020204" pitchFamily="34" charset="0"/>
            </a:endParaRPr>
          </a:p>
          <a:p>
            <a:pPr marL="0" indent="0">
              <a:lnSpc>
                <a:spcPct val="90000"/>
              </a:lnSpc>
              <a:buNone/>
            </a:pPr>
            <a:endParaRPr lang="en-US" sz="700" dirty="0"/>
          </a:p>
        </p:txBody>
      </p:sp>
      <p:sp>
        <p:nvSpPr>
          <p:cNvPr id="9258" name="Rectangle 9260">
            <a:extLst>
              <a:ext uri="{FF2B5EF4-FFF2-40B4-BE49-F238E27FC236}">
                <a16:creationId xmlns:a16="http://schemas.microsoft.com/office/drawing/2014/main" id="{6515FC82-3453-4CBE-8895-4CCFF339529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370636" y="964692"/>
            <a:ext cx="5164074" cy="4936558"/>
          </a:xfrm>
          <a:prstGeom prst="rect">
            <a:avLst/>
          </a:prstGeom>
          <a:noFill/>
          <a:ln w="31750" cap="sq">
            <a:solidFill>
              <a:srgbClr val="FFFFFF"/>
            </a:solidFill>
            <a:miter lim="800000"/>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259" name="Rectangle 9262">
            <a:extLst>
              <a:ext uri="{FF2B5EF4-FFF2-40B4-BE49-F238E27FC236}">
                <a16:creationId xmlns:a16="http://schemas.microsoft.com/office/drawing/2014/main" id="{C5FD847B-65C0-4027-8DFC-70CB424514F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493351" y="1128683"/>
            <a:ext cx="4918644" cy="4608576"/>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descr="Diagram&#10;&#10;Description automatically generated">
            <a:extLst>
              <a:ext uri="{FF2B5EF4-FFF2-40B4-BE49-F238E27FC236}">
                <a16:creationId xmlns:a16="http://schemas.microsoft.com/office/drawing/2014/main" id="{DB3BF237-BF99-A5EE-386C-F49B07BD207B}"/>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812977" y="1293275"/>
            <a:ext cx="4279392" cy="4279392"/>
          </a:xfrm>
          <a:prstGeom prst="rect">
            <a:avLst/>
          </a:prstGeom>
        </p:spPr>
      </p:pic>
      <p:sp>
        <p:nvSpPr>
          <p:cNvPr id="4" name="Date Placeholder 3">
            <a:extLst>
              <a:ext uri="{FF2B5EF4-FFF2-40B4-BE49-F238E27FC236}">
                <a16:creationId xmlns:a16="http://schemas.microsoft.com/office/drawing/2014/main" id="{59573BC9-7671-425D-A655-96F21B5CF192}"/>
              </a:ext>
            </a:extLst>
          </p:cNvPr>
          <p:cNvSpPr>
            <a:spLocks noGrp="1"/>
          </p:cNvSpPr>
          <p:nvPr>
            <p:ph type="dt" sz="half" idx="10"/>
          </p:nvPr>
        </p:nvSpPr>
        <p:spPr>
          <a:xfrm>
            <a:off x="5866071" y="6238816"/>
            <a:ext cx="2065310" cy="323968"/>
          </a:xfrm>
        </p:spPr>
        <p:txBody>
          <a:bodyPr>
            <a:normAutofit/>
          </a:bodyPr>
          <a:lstStyle/>
          <a:p>
            <a:pPr>
              <a:spcAft>
                <a:spcPts val="600"/>
              </a:spcAft>
              <a:defRPr/>
            </a:pPr>
            <a:r>
              <a:rPr lang="en-GB" altLang="en-US"/>
              <a:t>Mariana Codreanu</a:t>
            </a:r>
            <a:endParaRPr lang="en-GB" altLang="en-US" dirty="0"/>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7" name="Picture 6" descr="A picture containing dish, meal, pan&#10;&#10;Description automatically generated">
            <a:extLst>
              <a:ext uri="{FF2B5EF4-FFF2-40B4-BE49-F238E27FC236}">
                <a16:creationId xmlns:a16="http://schemas.microsoft.com/office/drawing/2014/main" id="{7D2D4C90-C4CC-2116-E397-DE11D7EBCC23}"/>
              </a:ext>
            </a:extLst>
          </p:cNvPr>
          <p:cNvPicPr>
            <a:picLocks noChangeAspect="1"/>
          </p:cNvPicPr>
          <p:nvPr/>
        </p:nvPicPr>
        <p:blipFill rotWithShape="1">
          <a:blip r:embed="rId2">
            <a:alphaModFix amt="40000"/>
            <a:extLst>
              <a:ext uri="{28A0092B-C50C-407E-A947-70E740481C1C}">
                <a14:useLocalDpi xmlns:a14="http://schemas.microsoft.com/office/drawing/2010/main" val="0"/>
              </a:ext>
            </a:extLst>
          </a:blip>
          <a:srcRect/>
          <a:stretch/>
        </p:blipFill>
        <p:spPr>
          <a:xfrm>
            <a:off x="0" y="0"/>
            <a:ext cx="9144000" cy="6858000"/>
          </a:xfrm>
          <a:prstGeom prst="rect">
            <a:avLst/>
          </a:prstGeom>
        </p:spPr>
      </p:pic>
      <p:sp>
        <p:nvSpPr>
          <p:cNvPr id="2" name="Title 1">
            <a:extLst>
              <a:ext uri="{FF2B5EF4-FFF2-40B4-BE49-F238E27FC236}">
                <a16:creationId xmlns:a16="http://schemas.microsoft.com/office/drawing/2014/main" id="{8C86EFEC-0A62-F65A-BB73-782AA1AA8022}"/>
              </a:ext>
            </a:extLst>
          </p:cNvPr>
          <p:cNvSpPr>
            <a:spLocks noGrp="1"/>
          </p:cNvSpPr>
          <p:nvPr>
            <p:ph type="title"/>
          </p:nvPr>
        </p:nvSpPr>
        <p:spPr>
          <a:xfrm>
            <a:off x="1673352" y="964692"/>
            <a:ext cx="5797296" cy="1188720"/>
          </a:xfrm>
          <a:noFill/>
          <a:ln>
            <a:solidFill>
              <a:srgbClr val="FFFFFF"/>
            </a:solidFill>
          </a:ln>
        </p:spPr>
        <p:txBody>
          <a:bodyPr>
            <a:normAutofit/>
          </a:bodyPr>
          <a:lstStyle/>
          <a:p>
            <a:r>
              <a:rPr lang="en-GB">
                <a:solidFill>
                  <a:schemeClr val="tx1"/>
                </a:solidFill>
              </a:rPr>
              <a:t>Mission and vision statements</a:t>
            </a:r>
          </a:p>
        </p:txBody>
      </p:sp>
      <p:sp>
        <p:nvSpPr>
          <p:cNvPr id="3" name="Content Placeholder 2">
            <a:extLst>
              <a:ext uri="{FF2B5EF4-FFF2-40B4-BE49-F238E27FC236}">
                <a16:creationId xmlns:a16="http://schemas.microsoft.com/office/drawing/2014/main" id="{760ACBAF-DE0F-6976-117A-F38D0050EB66}"/>
              </a:ext>
            </a:extLst>
          </p:cNvPr>
          <p:cNvSpPr>
            <a:spLocks noGrp="1"/>
          </p:cNvSpPr>
          <p:nvPr>
            <p:ph idx="1"/>
          </p:nvPr>
        </p:nvSpPr>
        <p:spPr>
          <a:xfrm>
            <a:off x="1673352" y="2638044"/>
            <a:ext cx="5797296" cy="3101983"/>
          </a:xfrm>
        </p:spPr>
        <p:txBody>
          <a:bodyPr>
            <a:normAutofit/>
          </a:bodyPr>
          <a:lstStyle/>
          <a:p>
            <a:r>
              <a:rPr lang="en-GB" dirty="0">
                <a:solidFill>
                  <a:srgbClr val="FFFF00"/>
                </a:solidFill>
              </a:rPr>
              <a:t>Mission Statement </a:t>
            </a:r>
            <a:r>
              <a:rPr lang="en-GB" dirty="0"/>
              <a:t>– </a:t>
            </a:r>
            <a:r>
              <a:rPr lang="en-GB" dirty="0">
                <a:solidFill>
                  <a:schemeClr val="accent1"/>
                </a:solidFill>
              </a:rPr>
              <a:t>Matcha Bliss </a:t>
            </a:r>
            <a:r>
              <a:rPr lang="en-GB" dirty="0"/>
              <a:t>is to develop and market delicious, healthful, and organic beverages. With sustainability and great taste for everyone as our goals, we work hard to expand our company with the same honesty and integrity we use to create our recipes.</a:t>
            </a:r>
          </a:p>
          <a:p>
            <a:pPr marL="0" indent="0">
              <a:buNone/>
            </a:pPr>
            <a:endParaRPr lang="en-GB" dirty="0"/>
          </a:p>
          <a:p>
            <a:r>
              <a:rPr lang="en-GB" dirty="0">
                <a:solidFill>
                  <a:srgbClr val="FFFF00"/>
                </a:solidFill>
              </a:rPr>
              <a:t>Vision statement </a:t>
            </a:r>
            <a:r>
              <a:rPr lang="en-GB" dirty="0"/>
              <a:t>- to introduce innovations and provide delicious, wholesome, and organic beverages.</a:t>
            </a:r>
          </a:p>
        </p:txBody>
      </p:sp>
      <p:sp>
        <p:nvSpPr>
          <p:cNvPr id="4" name="Date Placeholder 3">
            <a:extLst>
              <a:ext uri="{FF2B5EF4-FFF2-40B4-BE49-F238E27FC236}">
                <a16:creationId xmlns:a16="http://schemas.microsoft.com/office/drawing/2014/main" id="{C40ABB66-4C2C-D008-1C92-849CB39FDE45}"/>
              </a:ext>
            </a:extLst>
          </p:cNvPr>
          <p:cNvSpPr>
            <a:spLocks noGrp="1"/>
          </p:cNvSpPr>
          <p:nvPr>
            <p:ph type="dt" sz="half" idx="10"/>
          </p:nvPr>
        </p:nvSpPr>
        <p:spPr>
          <a:xfrm>
            <a:off x="5866071" y="6238816"/>
            <a:ext cx="2065310" cy="323968"/>
          </a:xfrm>
        </p:spPr>
        <p:txBody>
          <a:bodyPr>
            <a:normAutofit/>
          </a:bodyPr>
          <a:lstStyle/>
          <a:p>
            <a:pPr>
              <a:spcAft>
                <a:spcPts val="600"/>
              </a:spcAft>
              <a:defRPr/>
            </a:pPr>
            <a:r>
              <a:rPr lang="en-GB" altLang="en-US" dirty="0"/>
              <a:t>Mariana Codreanu</a:t>
            </a:r>
          </a:p>
        </p:txBody>
      </p:sp>
    </p:spTree>
    <p:extLst>
      <p:ext uri="{BB962C8B-B14F-4D97-AF65-F5344CB8AC3E}">
        <p14:creationId xmlns:p14="http://schemas.microsoft.com/office/powerpoint/2010/main" val="4057502480"/>
      </p:ext>
    </p:extLst>
  </p:cSld>
  <p:clrMapOvr>
    <a:overrideClrMapping bg1="dk1" tx1="lt1" bg2="dk2" tx2="lt2" accent1="accent1" accent2="accent2" accent3="accent3" accent4="accent4" accent5="accent5" accent6="accent6" hlink="hlink" folHlink="folHlink"/>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a:xfrm>
          <a:off x="0" y="0"/>
          <a:ext cx="0" cy="0"/>
          <a:chOff x="0" y="0"/>
          <a:chExt cx="0" cy="0"/>
        </a:xfrm>
      </p:grpSpPr>
      <p:sp>
        <p:nvSpPr>
          <p:cNvPr id="11308" name="Rectangle 11307">
            <a:extLst>
              <a:ext uri="{FF2B5EF4-FFF2-40B4-BE49-F238E27FC236}">
                <a16:creationId xmlns:a16="http://schemas.microsoft.com/office/drawing/2014/main" id="{8DCA398B-8CB4-4C0C-89C6-A8AB6F78D7D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
            <a:ext cx="4554686" cy="6858002"/>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266" name="Rectangle 2">
            <a:extLst>
              <a:ext uri="{FF2B5EF4-FFF2-40B4-BE49-F238E27FC236}">
                <a16:creationId xmlns:a16="http://schemas.microsoft.com/office/drawing/2014/main" id="{85349FD5-514B-40BF-A614-344E8459B75C}"/>
              </a:ext>
            </a:extLst>
          </p:cNvPr>
          <p:cNvSpPr>
            <a:spLocks noGrp="1"/>
          </p:cNvSpPr>
          <p:nvPr>
            <p:ph type="title"/>
          </p:nvPr>
        </p:nvSpPr>
        <p:spPr>
          <a:xfrm>
            <a:off x="603504" y="1290025"/>
            <a:ext cx="3356919" cy="1188720"/>
          </a:xfrm>
          <a:solidFill>
            <a:srgbClr val="FFFFFF"/>
          </a:solidFill>
          <a:ln>
            <a:solidFill>
              <a:srgbClr val="404040"/>
            </a:solidFill>
          </a:ln>
        </p:spPr>
        <p:txBody>
          <a:bodyPr>
            <a:normAutofit/>
          </a:bodyPr>
          <a:lstStyle/>
          <a:p>
            <a:pPr eaLnBrk="1" hangingPunct="1"/>
            <a:r>
              <a:rPr lang="en-GB" altLang="en-US" b="1" i="1"/>
              <a:t>Products and Services</a:t>
            </a:r>
            <a:endParaRPr lang="en-GB" altLang="en-US"/>
          </a:p>
        </p:txBody>
      </p:sp>
      <p:sp>
        <p:nvSpPr>
          <p:cNvPr id="11267" name="Rectangle 3">
            <a:extLst>
              <a:ext uri="{FF2B5EF4-FFF2-40B4-BE49-F238E27FC236}">
                <a16:creationId xmlns:a16="http://schemas.microsoft.com/office/drawing/2014/main" id="{1F13D5BA-BE65-43BD-92F7-A0E576D12422}"/>
              </a:ext>
            </a:extLst>
          </p:cNvPr>
          <p:cNvSpPr>
            <a:spLocks noGrp="1"/>
          </p:cNvSpPr>
          <p:nvPr>
            <p:ph idx="1"/>
          </p:nvPr>
        </p:nvSpPr>
        <p:spPr>
          <a:xfrm>
            <a:off x="603504" y="2858703"/>
            <a:ext cx="3356919" cy="3042547"/>
          </a:xfrm>
        </p:spPr>
        <p:txBody>
          <a:bodyPr>
            <a:normAutofit/>
          </a:bodyPr>
          <a:lstStyle/>
          <a:p>
            <a:pPr marL="0" indent="0" eaLnBrk="1" hangingPunct="1">
              <a:lnSpc>
                <a:spcPct val="90000"/>
              </a:lnSpc>
              <a:buFont typeface="Arial" panose="020B0604020202020204" pitchFamily="34" charset="0"/>
              <a:buNone/>
            </a:pPr>
            <a:r>
              <a:rPr lang="en-GB" sz="1400" b="0" i="0">
                <a:solidFill>
                  <a:srgbClr val="FFFFFF"/>
                </a:solidFill>
                <a:effectLst/>
                <a:latin typeface="Arial" panose="020B0604020202020204" pitchFamily="34" charset="0"/>
              </a:rPr>
              <a:t>The primary revenue source for the business will come from the direct sale of matcha tea powder hot and cold drinks to customers. </a:t>
            </a:r>
          </a:p>
          <a:p>
            <a:pPr>
              <a:lnSpc>
                <a:spcPct val="90000"/>
              </a:lnSpc>
            </a:pPr>
            <a:r>
              <a:rPr lang="en-GB" sz="1400" b="0" i="0">
                <a:solidFill>
                  <a:srgbClr val="FFFFFF"/>
                </a:solidFill>
                <a:effectLst/>
                <a:latin typeface="Arial" panose="020B0604020202020204" pitchFamily="34" charset="0"/>
              </a:rPr>
              <a:t>The business will carry several dozen different varieties,  flavours, and matcha based coffees.</a:t>
            </a:r>
          </a:p>
          <a:p>
            <a:pPr>
              <a:lnSpc>
                <a:spcPct val="90000"/>
              </a:lnSpc>
            </a:pPr>
            <a:r>
              <a:rPr lang="en-GB" sz="1400" b="0" i="0">
                <a:solidFill>
                  <a:srgbClr val="FFFFFF"/>
                </a:solidFill>
                <a:effectLst/>
                <a:latin typeface="Arial" panose="020B0604020202020204" pitchFamily="34" charset="0"/>
              </a:rPr>
              <a:t> In addition to the matcha drinks, the business will also sell matcha based </a:t>
            </a:r>
            <a:r>
              <a:rPr lang="en-GB" sz="1400">
                <a:solidFill>
                  <a:srgbClr val="FFFFFF"/>
                </a:solidFill>
                <a:latin typeface="Arial" panose="020B0604020202020204" pitchFamily="34" charset="0"/>
              </a:rPr>
              <a:t>snacks</a:t>
            </a:r>
            <a:r>
              <a:rPr lang="en-GB" sz="1400" b="0" i="0">
                <a:solidFill>
                  <a:srgbClr val="FFFFFF"/>
                </a:solidFill>
                <a:effectLst/>
                <a:latin typeface="Arial" panose="020B0604020202020204" pitchFamily="34" charset="0"/>
              </a:rPr>
              <a:t> ( </a:t>
            </a:r>
            <a:r>
              <a:rPr lang="en-GB" sz="1400">
                <a:solidFill>
                  <a:srgbClr val="FFFFFF"/>
                </a:solidFill>
                <a:latin typeface="Arial" panose="020B0604020202020204" pitchFamily="34" charset="0"/>
              </a:rPr>
              <a:t>cookies, protein bars) </a:t>
            </a:r>
            <a:endParaRPr lang="en-GB" sz="1400" b="0" i="0">
              <a:solidFill>
                <a:srgbClr val="FFFFFF"/>
              </a:solidFill>
              <a:effectLst/>
              <a:latin typeface="Arial" panose="020B0604020202020204" pitchFamily="34" charset="0"/>
            </a:endParaRPr>
          </a:p>
          <a:p>
            <a:pPr>
              <a:lnSpc>
                <a:spcPct val="90000"/>
              </a:lnSpc>
            </a:pPr>
            <a:r>
              <a:rPr lang="en-GB" altLang="en-US" sz="1400">
                <a:solidFill>
                  <a:srgbClr val="FFFFFF"/>
                </a:solidFill>
                <a:latin typeface="Arial" panose="020B0604020202020204" pitchFamily="34" charset="0"/>
              </a:rPr>
              <a:t>Also, will be included matcha cold drinks, iced lattes and teas.</a:t>
            </a:r>
            <a:endParaRPr lang="en-GB" altLang="en-US" sz="1400">
              <a:solidFill>
                <a:srgbClr val="FFFFFF"/>
              </a:solidFill>
            </a:endParaRPr>
          </a:p>
        </p:txBody>
      </p:sp>
      <p:sp>
        <p:nvSpPr>
          <p:cNvPr id="11310" name="Rectangle 11309">
            <a:extLst>
              <a:ext uri="{FF2B5EF4-FFF2-40B4-BE49-F238E27FC236}">
                <a16:creationId xmlns:a16="http://schemas.microsoft.com/office/drawing/2014/main" id="{9E8345C6-0280-4226-BD83-7333BA6C3AA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049774" y="640080"/>
            <a:ext cx="3614166" cy="5261170"/>
          </a:xfrm>
          <a:prstGeom prst="rect">
            <a:avLst/>
          </a:prstGeom>
          <a:noFill/>
          <a:ln w="31750" cap="sq">
            <a:solidFill>
              <a:srgbClr val="FFFFFF"/>
            </a:solidFill>
            <a:miter lim="800000"/>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312" name="Rectangle 11311">
            <a:extLst>
              <a:ext uri="{FF2B5EF4-FFF2-40B4-BE49-F238E27FC236}">
                <a16:creationId xmlns:a16="http://schemas.microsoft.com/office/drawing/2014/main" id="{99823778-D290-4538-B146-1F73C3755C9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165132" y="806357"/>
            <a:ext cx="3383449" cy="4928616"/>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descr="A glass with a green drink in it&#10;&#10;Description automatically generated with low confidence">
            <a:extLst>
              <a:ext uri="{FF2B5EF4-FFF2-40B4-BE49-F238E27FC236}">
                <a16:creationId xmlns:a16="http://schemas.microsoft.com/office/drawing/2014/main" id="{658F4FDF-DADC-882E-5E7D-55E83CB5DD99}"/>
              </a:ext>
            </a:extLst>
          </p:cNvPr>
          <p:cNvPicPr>
            <a:picLocks noChangeAspect="1"/>
          </p:cNvPicPr>
          <p:nvPr/>
        </p:nvPicPr>
        <p:blipFill rotWithShape="1">
          <a:blip r:embed="rId3">
            <a:extLst>
              <a:ext uri="{28A0092B-C50C-407E-A947-70E740481C1C}">
                <a14:useLocalDpi xmlns:a14="http://schemas.microsoft.com/office/drawing/2010/main" val="0"/>
              </a:ext>
            </a:extLst>
          </a:blip>
          <a:srcRect l="15928" r="16426" b="-3"/>
          <a:stretch/>
        </p:blipFill>
        <p:spPr>
          <a:xfrm>
            <a:off x="5406390" y="1126397"/>
            <a:ext cx="2900934" cy="4288536"/>
          </a:xfrm>
          <a:prstGeom prst="rect">
            <a:avLst/>
          </a:prstGeom>
          <a:ln w="31750">
            <a:noFill/>
          </a:ln>
        </p:spPr>
      </p:pic>
      <p:sp>
        <p:nvSpPr>
          <p:cNvPr id="4" name="Date Placeholder 3">
            <a:extLst>
              <a:ext uri="{FF2B5EF4-FFF2-40B4-BE49-F238E27FC236}">
                <a16:creationId xmlns:a16="http://schemas.microsoft.com/office/drawing/2014/main" id="{E20FDE7D-F36A-455B-8B00-23E41F49BA54}"/>
              </a:ext>
            </a:extLst>
          </p:cNvPr>
          <p:cNvSpPr>
            <a:spLocks noGrp="1"/>
          </p:cNvSpPr>
          <p:nvPr>
            <p:ph type="dt" sz="half" idx="10"/>
          </p:nvPr>
        </p:nvSpPr>
        <p:spPr>
          <a:xfrm>
            <a:off x="5866071" y="6238816"/>
            <a:ext cx="2065310" cy="323968"/>
          </a:xfrm>
        </p:spPr>
        <p:txBody>
          <a:bodyPr>
            <a:normAutofit/>
          </a:bodyPr>
          <a:lstStyle/>
          <a:p>
            <a:pPr>
              <a:spcAft>
                <a:spcPts val="600"/>
              </a:spcAft>
              <a:defRPr/>
            </a:pPr>
            <a:r>
              <a:rPr lang="en-GB" altLang="en-US"/>
              <a:t>Mariana Codreanu</a:t>
            </a: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13324" name="Rectangle 13320">
            <a:extLst>
              <a:ext uri="{FF2B5EF4-FFF2-40B4-BE49-F238E27FC236}">
                <a16:creationId xmlns:a16="http://schemas.microsoft.com/office/drawing/2014/main" id="{9A3764AE-D7B7-4CB5-A0E1-2885E4598A0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3490722"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314" name="Rectangle 2">
            <a:extLst>
              <a:ext uri="{FF2B5EF4-FFF2-40B4-BE49-F238E27FC236}">
                <a16:creationId xmlns:a16="http://schemas.microsoft.com/office/drawing/2014/main" id="{303000FE-B433-4217-A7E9-C8D1C77667EE}"/>
              </a:ext>
            </a:extLst>
          </p:cNvPr>
          <p:cNvSpPr>
            <a:spLocks noGrp="1"/>
          </p:cNvSpPr>
          <p:nvPr>
            <p:ph type="title"/>
          </p:nvPr>
        </p:nvSpPr>
        <p:spPr>
          <a:xfrm>
            <a:off x="403172" y="2099144"/>
            <a:ext cx="2708018" cy="2673194"/>
          </a:xfrm>
          <a:noFill/>
          <a:ln>
            <a:solidFill>
              <a:schemeClr val="tx1">
                <a:lumMod val="85000"/>
                <a:lumOff val="15000"/>
              </a:schemeClr>
            </a:solidFill>
          </a:ln>
        </p:spPr>
        <p:txBody>
          <a:bodyPr>
            <a:normAutofit/>
          </a:bodyPr>
          <a:lstStyle/>
          <a:p>
            <a:pPr eaLnBrk="1" hangingPunct="1"/>
            <a:r>
              <a:rPr lang="en-GB" altLang="en-US" sz="2100" b="1" i="1" dirty="0">
                <a:solidFill>
                  <a:schemeClr val="tx1">
                    <a:lumMod val="95000"/>
                    <a:lumOff val="5000"/>
                  </a:schemeClr>
                </a:solidFill>
              </a:rPr>
              <a:t>Market audit-Competitor’s Analysis</a:t>
            </a:r>
            <a:endParaRPr lang="en-GB" altLang="en-US" sz="2100" dirty="0">
              <a:solidFill>
                <a:schemeClr val="tx1">
                  <a:lumMod val="95000"/>
                  <a:lumOff val="5000"/>
                </a:schemeClr>
              </a:solidFill>
            </a:endParaRPr>
          </a:p>
        </p:txBody>
      </p:sp>
      <p:sp>
        <p:nvSpPr>
          <p:cNvPr id="4" name="Date Placeholder 3">
            <a:extLst>
              <a:ext uri="{FF2B5EF4-FFF2-40B4-BE49-F238E27FC236}">
                <a16:creationId xmlns:a16="http://schemas.microsoft.com/office/drawing/2014/main" id="{3E30710B-D668-49A2-B235-5692980AAD4B}"/>
              </a:ext>
            </a:extLst>
          </p:cNvPr>
          <p:cNvSpPr>
            <a:spLocks noGrp="1"/>
          </p:cNvSpPr>
          <p:nvPr>
            <p:ph type="dt" sz="half" idx="10"/>
          </p:nvPr>
        </p:nvSpPr>
        <p:spPr>
          <a:xfrm>
            <a:off x="480060" y="6238816"/>
            <a:ext cx="2065310" cy="323968"/>
          </a:xfrm>
        </p:spPr>
        <p:txBody>
          <a:bodyPr>
            <a:normAutofit/>
          </a:bodyPr>
          <a:lstStyle/>
          <a:p>
            <a:pPr algn="l">
              <a:spcAft>
                <a:spcPts val="600"/>
              </a:spcAft>
              <a:defRPr/>
            </a:pPr>
            <a:r>
              <a:rPr lang="en-GB" altLang="en-US"/>
              <a:t>Mariana Codreanu</a:t>
            </a:r>
          </a:p>
        </p:txBody>
      </p:sp>
      <p:sp useBgFill="1">
        <p:nvSpPr>
          <p:cNvPr id="13323" name="Rectangle 13322">
            <a:extLst>
              <a:ext uri="{FF2B5EF4-FFF2-40B4-BE49-F238E27FC236}">
                <a16:creationId xmlns:a16="http://schemas.microsoft.com/office/drawing/2014/main" id="{329C095C-3AB6-49D8-9436-3672566FEED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490722" y="0"/>
            <a:ext cx="5653278"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316" name="Content Placeholder 2">
            <a:extLst>
              <a:ext uri="{FF2B5EF4-FFF2-40B4-BE49-F238E27FC236}">
                <a16:creationId xmlns:a16="http://schemas.microsoft.com/office/drawing/2014/main" id="{4DC84023-94FC-4B19-A81E-2C1E525C62D7}"/>
              </a:ext>
            </a:extLst>
          </p:cNvPr>
          <p:cNvSpPr>
            <a:spLocks noGrp="1"/>
          </p:cNvSpPr>
          <p:nvPr>
            <p:ph idx="1"/>
          </p:nvPr>
        </p:nvSpPr>
        <p:spPr>
          <a:xfrm>
            <a:off x="3973322" y="973600"/>
            <a:ext cx="4370189" cy="4924280"/>
          </a:xfrm>
        </p:spPr>
        <p:txBody>
          <a:bodyPr anchor="ctr">
            <a:normAutofit/>
          </a:bodyPr>
          <a:lstStyle/>
          <a:p>
            <a:pPr>
              <a:lnSpc>
                <a:spcPct val="90000"/>
              </a:lnSpc>
            </a:pPr>
            <a:r>
              <a:rPr lang="en-GB" b="0" i="0" dirty="0">
                <a:solidFill>
                  <a:schemeClr val="tx1"/>
                </a:solidFill>
                <a:effectLst/>
                <a:latin typeface="Source Sans Pro" panose="020B0503030403020204" pitchFamily="34" charset="0"/>
              </a:rPr>
              <a:t>Market research blends consumer </a:t>
            </a:r>
            <a:r>
              <a:rPr lang="en-GB" b="0" i="0" dirty="0" err="1">
                <a:solidFill>
                  <a:schemeClr val="tx1"/>
                </a:solidFill>
                <a:effectLst/>
                <a:latin typeface="Source Sans Pro" panose="020B0503030403020204" pitchFamily="34" charset="0"/>
              </a:rPr>
              <a:t>behavior</a:t>
            </a:r>
            <a:r>
              <a:rPr lang="en-GB" b="0" i="0" dirty="0">
                <a:solidFill>
                  <a:schemeClr val="tx1"/>
                </a:solidFill>
                <a:effectLst/>
                <a:latin typeface="Source Sans Pro" panose="020B0503030403020204" pitchFamily="34" charset="0"/>
              </a:rPr>
              <a:t> and economic trends to confirm and improve your business idea. Understanding your customer base from the start is essential. Even when your company is still only a vision in your mind, market research allows you to lower risks.</a:t>
            </a:r>
          </a:p>
          <a:p>
            <a:pPr>
              <a:lnSpc>
                <a:spcPct val="90000"/>
              </a:lnSpc>
            </a:pPr>
            <a:r>
              <a:rPr lang="en-GB" altLang="en-US" dirty="0">
                <a:solidFill>
                  <a:schemeClr val="tx1"/>
                </a:solidFill>
              </a:rPr>
              <a:t>You may learn from businesses that are striving for your potential clients through competitive analysis. This is crucial for identifying a competitive advantage that generates long-term revenue.</a:t>
            </a:r>
          </a:p>
          <a:p>
            <a:pPr>
              <a:lnSpc>
                <a:spcPct val="90000"/>
              </a:lnSpc>
            </a:pPr>
            <a:r>
              <a:rPr lang="en-GB" altLang="en-US" dirty="0">
                <a:solidFill>
                  <a:schemeClr val="tx1"/>
                </a:solidFill>
              </a:rPr>
              <a:t>All businesses have competition, to enter a new business on the market it is mandatory to do a competitor research. We identified 3 top vending machines companies in Birmingham: </a:t>
            </a:r>
          </a:p>
          <a:p>
            <a:pPr marL="0" indent="0">
              <a:lnSpc>
                <a:spcPct val="90000"/>
              </a:lnSpc>
              <a:buNone/>
            </a:pPr>
            <a:endParaRPr lang="en-GB" altLang="en-US" sz="1400" b="1" dirty="0">
              <a:solidFill>
                <a:schemeClr val="tx1"/>
              </a:solidFill>
            </a:endParaRPr>
          </a:p>
          <a:p>
            <a:pPr marL="0" indent="0">
              <a:lnSpc>
                <a:spcPct val="90000"/>
              </a:lnSpc>
              <a:buNone/>
            </a:pPr>
            <a:endParaRPr lang="en-US" altLang="en-US" sz="1400" dirty="0">
              <a:solidFill>
                <a:schemeClr val="tx1"/>
              </a:solidFill>
            </a:endParaRPr>
          </a:p>
        </p:txBody>
      </p:sp>
    </p:spTree>
  </p:cSld>
  <p:clrMapOvr>
    <a:overrideClrMapping bg1="dk1" tx1="lt1" bg2="dk2" tx2="lt2" accent1="accent1" accent2="accent2" accent3="accent3" accent4="accent4" accent5="accent5" accent6="accent6" hlink="hlink" folHlink="folHlink"/>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a:xfrm>
          <a:off x="0" y="0"/>
          <a:ext cx="0" cy="0"/>
          <a:chOff x="0" y="0"/>
          <a:chExt cx="0" cy="0"/>
        </a:xfrm>
      </p:grpSpPr>
      <p:sp useBgFill="1">
        <p:nvSpPr>
          <p:cNvPr id="12" name="Rectangle 11">
            <a:extLst>
              <a:ext uri="{FF2B5EF4-FFF2-40B4-BE49-F238E27FC236}">
                <a16:creationId xmlns:a16="http://schemas.microsoft.com/office/drawing/2014/main" id="{1660E788-AFA9-4A1B-9991-6AA74632A1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3999"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867D4867-5BA7-4462-B2F6-A23F4A622AA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5658489" cy="6858000"/>
          </a:xfrm>
          <a:prstGeom prst="rect">
            <a:avLst/>
          </a:prstGeom>
          <a:solidFill>
            <a:schemeClr val="tx2"/>
          </a:solidFill>
          <a:ln>
            <a:noFill/>
          </a:ln>
        </p:spPr>
        <p:style>
          <a:lnRef idx="0">
            <a:scrgbClr r="0" g="0" b="0"/>
          </a:lnRef>
          <a:fillRef idx="0">
            <a:scrgbClr r="0" g="0" b="0"/>
          </a:fillRef>
          <a:effectRef idx="0">
            <a:scrgbClr r="0" g="0" b="0"/>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B7DCC458-744A-BD8D-54E6-8830AD2C97D6}"/>
              </a:ext>
            </a:extLst>
          </p:cNvPr>
          <p:cNvSpPr>
            <a:spLocks noGrp="1"/>
          </p:cNvSpPr>
          <p:nvPr>
            <p:ph type="title"/>
          </p:nvPr>
        </p:nvSpPr>
        <p:spPr>
          <a:xfrm>
            <a:off x="482599" y="643467"/>
            <a:ext cx="4682039" cy="1728044"/>
          </a:xfrm>
          <a:noFill/>
          <a:ln>
            <a:solidFill>
              <a:schemeClr val="bg1"/>
            </a:solidFill>
          </a:ln>
        </p:spPr>
        <p:txBody>
          <a:bodyPr wrap="square">
            <a:normAutofit/>
          </a:bodyPr>
          <a:lstStyle/>
          <a:p>
            <a:r>
              <a:rPr lang="en-GB" altLang="en-US" b="1" i="1">
                <a:solidFill>
                  <a:schemeClr val="bg1"/>
                </a:solidFill>
              </a:rPr>
              <a:t>Market audit-Competitor’s Analysis</a:t>
            </a:r>
            <a:endParaRPr lang="en-GB">
              <a:solidFill>
                <a:schemeClr val="bg1"/>
              </a:solidFill>
            </a:endParaRPr>
          </a:p>
        </p:txBody>
      </p:sp>
      <p:sp>
        <p:nvSpPr>
          <p:cNvPr id="3" name="Content Placeholder 2">
            <a:extLst>
              <a:ext uri="{FF2B5EF4-FFF2-40B4-BE49-F238E27FC236}">
                <a16:creationId xmlns:a16="http://schemas.microsoft.com/office/drawing/2014/main" id="{D3871DF5-CE85-52ED-21AD-C177B476E12D}"/>
              </a:ext>
            </a:extLst>
          </p:cNvPr>
          <p:cNvSpPr>
            <a:spLocks noGrp="1"/>
          </p:cNvSpPr>
          <p:nvPr>
            <p:ph idx="1"/>
          </p:nvPr>
        </p:nvSpPr>
        <p:spPr>
          <a:xfrm>
            <a:off x="482600" y="2638044"/>
            <a:ext cx="4682036" cy="3415622"/>
          </a:xfrm>
        </p:spPr>
        <p:txBody>
          <a:bodyPr>
            <a:normAutofit fontScale="92500"/>
          </a:bodyPr>
          <a:lstStyle/>
          <a:p>
            <a:pPr marL="342900" indent="-342900">
              <a:lnSpc>
                <a:spcPct val="90000"/>
              </a:lnSpc>
              <a:buFont typeface="+mj-lt"/>
              <a:buAutoNum type="arabicPeriod"/>
            </a:pPr>
            <a:endParaRPr lang="en-GB" altLang="en-US" sz="1100" dirty="0">
              <a:solidFill>
                <a:schemeClr val="bg1"/>
              </a:solidFill>
            </a:endParaRPr>
          </a:p>
          <a:p>
            <a:pPr marL="342900" indent="-342900">
              <a:lnSpc>
                <a:spcPct val="90000"/>
              </a:lnSpc>
              <a:buFont typeface="+mj-lt"/>
              <a:buAutoNum type="arabicPeriod"/>
            </a:pPr>
            <a:r>
              <a:rPr lang="en-GB" sz="1400" b="1" i="0" dirty="0">
                <a:solidFill>
                  <a:schemeClr val="bg1"/>
                </a:solidFill>
                <a:effectLst/>
                <a:latin typeface="Arial" panose="020B0604020202020204" pitchFamily="34" charset="0"/>
                <a:cs typeface="Arial" panose="020B0604020202020204" pitchFamily="34" charset="0"/>
              </a:rPr>
              <a:t>Exact vending </a:t>
            </a:r>
            <a:r>
              <a:rPr lang="en-GB" sz="1400" b="0" i="0" dirty="0">
                <a:solidFill>
                  <a:schemeClr val="bg1"/>
                </a:solidFill>
                <a:effectLst/>
                <a:latin typeface="Arial" panose="020B0604020202020204" pitchFamily="34" charset="0"/>
                <a:cs typeface="Arial" panose="020B0604020202020204" pitchFamily="34" charset="0"/>
              </a:rPr>
              <a:t>is the leading supplier of vending machines in Birmingham.</a:t>
            </a:r>
          </a:p>
          <a:p>
            <a:pPr marL="342900" indent="-342900">
              <a:lnSpc>
                <a:spcPct val="90000"/>
              </a:lnSpc>
              <a:buFont typeface="+mj-lt"/>
              <a:buAutoNum type="arabicPeriod"/>
            </a:pPr>
            <a:r>
              <a:rPr lang="en-GB" altLang="en-US" sz="1400" b="1" dirty="0" err="1">
                <a:solidFill>
                  <a:schemeClr val="bg1"/>
                </a:solidFill>
                <a:latin typeface="Arial" panose="020B0604020202020204" pitchFamily="34" charset="0"/>
                <a:cs typeface="Arial" panose="020B0604020202020204" pitchFamily="34" charset="0"/>
              </a:rPr>
              <a:t>Coinadrink</a:t>
            </a:r>
            <a:r>
              <a:rPr lang="en-GB" altLang="en-US" sz="1400" dirty="0">
                <a:solidFill>
                  <a:schemeClr val="bg1"/>
                </a:solidFill>
                <a:latin typeface="Arial" panose="020B0604020202020204" pitchFamily="34" charset="0"/>
                <a:cs typeface="Arial" panose="020B0604020202020204" pitchFamily="34" charset="0"/>
              </a:rPr>
              <a:t> - </a:t>
            </a:r>
            <a:r>
              <a:rPr lang="en-GB" sz="1400" b="0" i="0" dirty="0">
                <a:solidFill>
                  <a:schemeClr val="bg1"/>
                </a:solidFill>
                <a:effectLst/>
                <a:latin typeface="Arial" panose="020B0604020202020204" pitchFamily="34" charset="0"/>
                <a:cs typeface="Arial" panose="020B0604020202020204" pitchFamily="34" charset="0"/>
              </a:rPr>
              <a:t>are specialists in delivering a diverse lined up of Birmingham vending machines, water dispensers, water coolers and micro markets across Birmingham and throughout West Midlands county. </a:t>
            </a:r>
          </a:p>
          <a:p>
            <a:pPr marL="342900" indent="-342900">
              <a:lnSpc>
                <a:spcPct val="90000"/>
              </a:lnSpc>
              <a:buFont typeface="+mj-lt"/>
              <a:buAutoNum type="arabicPeriod"/>
            </a:pPr>
            <a:r>
              <a:rPr lang="en-GB" altLang="en-US" sz="1400" b="1" dirty="0" err="1">
                <a:solidFill>
                  <a:schemeClr val="bg1"/>
                </a:solidFill>
                <a:latin typeface="Arial" panose="020B0604020202020204" pitchFamily="34" charset="0"/>
                <a:cs typeface="Arial" panose="020B0604020202020204" pitchFamily="34" charset="0"/>
              </a:rPr>
              <a:t>EasyVend</a:t>
            </a:r>
            <a:r>
              <a:rPr lang="en-GB" altLang="en-US" sz="1400" dirty="0">
                <a:solidFill>
                  <a:schemeClr val="bg1"/>
                </a:solidFill>
                <a:latin typeface="Arial" panose="020B0604020202020204" pitchFamily="34" charset="0"/>
                <a:cs typeface="Arial" panose="020B0604020202020204" pitchFamily="34" charset="0"/>
              </a:rPr>
              <a:t> - </a:t>
            </a:r>
            <a:r>
              <a:rPr lang="en-GB" sz="1400" b="0" i="0" dirty="0">
                <a:solidFill>
                  <a:schemeClr val="bg1"/>
                </a:solidFill>
                <a:effectLst/>
                <a:latin typeface="Arial" panose="020B0604020202020204" pitchFamily="34" charset="0"/>
                <a:cs typeface="Arial" panose="020B0604020202020204" pitchFamily="34" charset="0"/>
              </a:rPr>
              <a:t>Birmingham based Vending Machine company a well established local company who are big enough to deal with any size workforce, whether you have five staff and require a tabletop machine or five thousand staff and require multiple vending machines.</a:t>
            </a:r>
          </a:p>
          <a:p>
            <a:pPr marL="0" indent="0">
              <a:lnSpc>
                <a:spcPct val="90000"/>
              </a:lnSpc>
              <a:buNone/>
            </a:pPr>
            <a:r>
              <a:rPr lang="en-GB" sz="1400" dirty="0">
                <a:solidFill>
                  <a:schemeClr val="bg1"/>
                </a:solidFill>
                <a:latin typeface="Arial" panose="020B0604020202020204" pitchFamily="34" charset="0"/>
                <a:cs typeface="Arial" panose="020B0604020202020204" pitchFamily="34" charset="0"/>
              </a:rPr>
              <a:t>These are the Three of the best vending machines companies in Birmingham that my colleague and I will be analysing in order to prep our company Oversee  for comparison. </a:t>
            </a:r>
            <a:endParaRPr lang="en-GB" altLang="en-US" sz="1400" dirty="0">
              <a:solidFill>
                <a:schemeClr val="bg1"/>
              </a:solidFill>
              <a:latin typeface="Arial" panose="020B0604020202020204" pitchFamily="34" charset="0"/>
              <a:cs typeface="Arial" panose="020B0604020202020204" pitchFamily="34" charset="0"/>
            </a:endParaRPr>
          </a:p>
        </p:txBody>
      </p:sp>
      <p:pic>
        <p:nvPicPr>
          <p:cNvPr id="7" name="Picture 6">
            <a:extLst>
              <a:ext uri="{FF2B5EF4-FFF2-40B4-BE49-F238E27FC236}">
                <a16:creationId xmlns:a16="http://schemas.microsoft.com/office/drawing/2014/main" id="{2A5AD36A-C66C-9C1C-883F-34CAF18CE2B6}"/>
              </a:ext>
              <a:ext uri="{C183D7F6-B498-43B3-948B-1728B52AA6E4}">
                <adec:decorative xmlns:adec="http://schemas.microsoft.com/office/drawing/2017/decorative" val="1"/>
              </a:ext>
            </a:extLst>
          </p:cNvPr>
          <p:cNvPicPr>
            <a:picLocks noChangeAspect="1"/>
          </p:cNvPicPr>
          <p:nvPr/>
        </p:nvPicPr>
        <p:blipFill rotWithShape="1">
          <a:blip r:embed="rId2">
            <a:extLst>
              <a:ext uri="{28A0092B-C50C-407E-A947-70E740481C1C}">
                <a14:useLocalDpi xmlns:a14="http://schemas.microsoft.com/office/drawing/2010/main" val="0"/>
              </a:ext>
            </a:extLst>
          </a:blip>
          <a:srcRect l="33143" r="24456" b="2"/>
          <a:stretch/>
        </p:blipFill>
        <p:spPr>
          <a:xfrm>
            <a:off x="6089902" y="804199"/>
            <a:ext cx="2571497" cy="5048770"/>
          </a:xfrm>
          <a:prstGeom prst="rect">
            <a:avLst/>
          </a:prstGeom>
        </p:spPr>
      </p:pic>
      <p:sp>
        <p:nvSpPr>
          <p:cNvPr id="4" name="Date Placeholder 3">
            <a:extLst>
              <a:ext uri="{FF2B5EF4-FFF2-40B4-BE49-F238E27FC236}">
                <a16:creationId xmlns:a16="http://schemas.microsoft.com/office/drawing/2014/main" id="{2C347392-F300-FC2B-7DE3-CFBE008E9BA2}"/>
              </a:ext>
            </a:extLst>
          </p:cNvPr>
          <p:cNvSpPr>
            <a:spLocks noGrp="1"/>
          </p:cNvSpPr>
          <p:nvPr>
            <p:ph type="dt" sz="half" idx="10"/>
          </p:nvPr>
        </p:nvSpPr>
        <p:spPr>
          <a:xfrm>
            <a:off x="5866071" y="6238816"/>
            <a:ext cx="2065310" cy="323968"/>
          </a:xfrm>
        </p:spPr>
        <p:txBody>
          <a:bodyPr>
            <a:normAutofit/>
          </a:bodyPr>
          <a:lstStyle/>
          <a:p>
            <a:pPr>
              <a:spcAft>
                <a:spcPts val="600"/>
              </a:spcAft>
              <a:defRPr/>
            </a:pPr>
            <a:r>
              <a:rPr lang="en-GB" altLang="en-US"/>
              <a:t>Mariana Codreanu</a:t>
            </a:r>
          </a:p>
        </p:txBody>
      </p:sp>
    </p:spTree>
    <p:extLst>
      <p:ext uri="{BB962C8B-B14F-4D97-AF65-F5344CB8AC3E}">
        <p14:creationId xmlns:p14="http://schemas.microsoft.com/office/powerpoint/2010/main" val="35579414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a:xfrm>
          <a:off x="0" y="0"/>
          <a:ext cx="0" cy="0"/>
          <a:chOff x="0" y="0"/>
          <a:chExt cx="0" cy="0"/>
        </a:xfrm>
      </p:grpSpPr>
      <p:sp>
        <p:nvSpPr>
          <p:cNvPr id="24" name="Rectangle 10">
            <a:extLst>
              <a:ext uri="{FF2B5EF4-FFF2-40B4-BE49-F238E27FC236}">
                <a16:creationId xmlns:a16="http://schemas.microsoft.com/office/drawing/2014/main" id="{65041AB2-A9B4-4D3F-B120-38E7860A8F1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03250" y="804334"/>
            <a:ext cx="7937499" cy="5249332"/>
          </a:xfrm>
          <a:prstGeom prst="rect">
            <a:avLst/>
          </a:prstGeom>
          <a:solidFill>
            <a:srgbClr val="FFFFFF"/>
          </a:solidFill>
          <a:ln w="19050" cap="sq">
            <a:solidFill>
              <a:schemeClr val="tx1">
                <a:lumMod val="75000"/>
                <a:lumOff val="25000"/>
              </a:schemeClr>
            </a:solidFill>
            <a:miter lim="800000"/>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Date Placeholder 3">
            <a:extLst>
              <a:ext uri="{FF2B5EF4-FFF2-40B4-BE49-F238E27FC236}">
                <a16:creationId xmlns:a16="http://schemas.microsoft.com/office/drawing/2014/main" id="{994A0BB1-41EF-1805-DA92-89481F59188A}"/>
              </a:ext>
            </a:extLst>
          </p:cNvPr>
          <p:cNvSpPr>
            <a:spLocks noGrp="1"/>
          </p:cNvSpPr>
          <p:nvPr>
            <p:ph type="dt" sz="half" idx="10"/>
          </p:nvPr>
        </p:nvSpPr>
        <p:spPr>
          <a:xfrm>
            <a:off x="5866071" y="6238816"/>
            <a:ext cx="2065310" cy="323968"/>
          </a:xfrm>
        </p:spPr>
        <p:txBody>
          <a:bodyPr vert="horz" lIns="91440" tIns="45720" rIns="91440" bIns="45720" rtlCol="0" anchor="ctr">
            <a:normAutofit/>
          </a:bodyPr>
          <a:lstStyle/>
          <a:p>
            <a:pPr>
              <a:spcAft>
                <a:spcPts val="600"/>
              </a:spcAft>
              <a:defRPr/>
            </a:pPr>
            <a:r>
              <a:rPr lang="en-US" altLang="en-US" sz="1050" dirty="0"/>
              <a:t>Mariana Codreanu</a:t>
            </a:r>
          </a:p>
        </p:txBody>
      </p:sp>
      <p:sp>
        <p:nvSpPr>
          <p:cNvPr id="2" name="Title 1">
            <a:extLst>
              <a:ext uri="{FF2B5EF4-FFF2-40B4-BE49-F238E27FC236}">
                <a16:creationId xmlns:a16="http://schemas.microsoft.com/office/drawing/2014/main" id="{07A3F019-F089-5F54-B7DA-44D87A12DB18}"/>
              </a:ext>
            </a:extLst>
          </p:cNvPr>
          <p:cNvSpPr>
            <a:spLocks noGrp="1"/>
          </p:cNvSpPr>
          <p:nvPr>
            <p:ph type="title"/>
          </p:nvPr>
        </p:nvSpPr>
        <p:spPr>
          <a:xfrm>
            <a:off x="1475656" y="174608"/>
            <a:ext cx="5937755" cy="1188720"/>
          </a:xfrm>
        </p:spPr>
        <p:txBody>
          <a:bodyPr/>
          <a:lstStyle/>
          <a:p>
            <a:r>
              <a:rPr lang="en-GB"/>
              <a:t>Market Audit-Swot Analysis</a:t>
            </a:r>
            <a:endParaRPr lang="en-GB" dirty="0"/>
          </a:p>
        </p:txBody>
      </p:sp>
      <p:graphicFrame>
        <p:nvGraphicFramePr>
          <p:cNvPr id="6" name="Diagram 5">
            <a:extLst>
              <a:ext uri="{FF2B5EF4-FFF2-40B4-BE49-F238E27FC236}">
                <a16:creationId xmlns:a16="http://schemas.microsoft.com/office/drawing/2014/main" id="{958BD622-A3AA-1898-78DE-E2BF0D27F732}"/>
              </a:ext>
            </a:extLst>
          </p:cNvPr>
          <p:cNvGraphicFramePr/>
          <p:nvPr>
            <p:extLst>
              <p:ext uri="{D42A27DB-BD31-4B8C-83A1-F6EECF244321}">
                <p14:modId xmlns:p14="http://schemas.microsoft.com/office/powerpoint/2010/main" val="2209246455"/>
              </p:ext>
            </p:extLst>
          </p:nvPr>
        </p:nvGraphicFramePr>
        <p:xfrm>
          <a:off x="457201" y="1397000"/>
          <a:ext cx="7587052" cy="4841816"/>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17267392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47664" y="79310"/>
            <a:ext cx="5937755" cy="1188720"/>
          </a:xfrm>
        </p:spPr>
        <p:txBody>
          <a:bodyPr/>
          <a:lstStyle/>
          <a:p>
            <a:r>
              <a:rPr lang="en-GB" dirty="0"/>
              <a:t>Market Audit-PESTLE Analysis</a:t>
            </a:r>
          </a:p>
        </p:txBody>
      </p:sp>
      <p:sp>
        <p:nvSpPr>
          <p:cNvPr id="4" name="Date Placeholder 3"/>
          <p:cNvSpPr>
            <a:spLocks noGrp="1"/>
          </p:cNvSpPr>
          <p:nvPr>
            <p:ph type="dt" sz="half" idx="10"/>
          </p:nvPr>
        </p:nvSpPr>
        <p:spPr>
          <a:xfrm>
            <a:off x="6948264" y="6417400"/>
            <a:ext cx="2065310" cy="323968"/>
          </a:xfrm>
        </p:spPr>
        <p:txBody>
          <a:bodyPr/>
          <a:lstStyle/>
          <a:p>
            <a:pPr>
              <a:defRPr/>
            </a:pPr>
            <a:r>
              <a:rPr lang="en-GB" altLang="en-US" dirty="0"/>
              <a:t>Mariana Codreanu</a:t>
            </a:r>
          </a:p>
        </p:txBody>
      </p:sp>
      <p:graphicFrame>
        <p:nvGraphicFramePr>
          <p:cNvPr id="10" name="Content Placeholder 9">
            <a:extLst>
              <a:ext uri="{FF2B5EF4-FFF2-40B4-BE49-F238E27FC236}">
                <a16:creationId xmlns:a16="http://schemas.microsoft.com/office/drawing/2014/main" id="{BD2FAB98-F548-815F-07E0-2CEC17C13F9F}"/>
              </a:ext>
            </a:extLst>
          </p:cNvPr>
          <p:cNvGraphicFramePr>
            <a:graphicFrameLocks noGrp="1"/>
          </p:cNvGraphicFramePr>
          <p:nvPr>
            <p:ph idx="1"/>
            <p:extLst>
              <p:ext uri="{D42A27DB-BD31-4B8C-83A1-F6EECF244321}">
                <p14:modId xmlns:p14="http://schemas.microsoft.com/office/powerpoint/2010/main" val="3210110840"/>
              </p:ext>
            </p:extLst>
          </p:nvPr>
        </p:nvGraphicFramePr>
        <p:xfrm>
          <a:off x="1043608" y="1340768"/>
          <a:ext cx="6912767" cy="288032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graphicFrame>
        <p:nvGraphicFramePr>
          <p:cNvPr id="11" name="Diagram 10">
            <a:extLst>
              <a:ext uri="{FF2B5EF4-FFF2-40B4-BE49-F238E27FC236}">
                <a16:creationId xmlns:a16="http://schemas.microsoft.com/office/drawing/2014/main" id="{AA5B32B6-DB5F-C896-59DF-C544ED062E69}"/>
              </a:ext>
            </a:extLst>
          </p:cNvPr>
          <p:cNvGraphicFramePr/>
          <p:nvPr>
            <p:extLst>
              <p:ext uri="{D42A27DB-BD31-4B8C-83A1-F6EECF244321}">
                <p14:modId xmlns:p14="http://schemas.microsoft.com/office/powerpoint/2010/main" val="631002913"/>
              </p:ext>
            </p:extLst>
          </p:nvPr>
        </p:nvGraphicFramePr>
        <p:xfrm>
          <a:off x="1043609" y="4293097"/>
          <a:ext cx="6912766" cy="2376263"/>
        </p:xfrm>
        <a:graphic>
          <a:graphicData uri="http://schemas.openxmlformats.org/drawingml/2006/diagram">
            <dgm:relIds xmlns:dgm="http://schemas.openxmlformats.org/drawingml/2006/diagram" xmlns:r="http://schemas.openxmlformats.org/officeDocument/2006/relationships" r:dm="rId7" r:lo="rId8" r:qs="rId9" r:cs="rId10"/>
          </a:graphicData>
        </a:graphic>
      </p:graphicFrame>
    </p:spTree>
    <p:extLst>
      <p:ext uri="{BB962C8B-B14F-4D97-AF65-F5344CB8AC3E}">
        <p14:creationId xmlns:p14="http://schemas.microsoft.com/office/powerpoint/2010/main" val="117710550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6" name="Rectangle 15">
            <a:extLst>
              <a:ext uri="{FF2B5EF4-FFF2-40B4-BE49-F238E27FC236}">
                <a16:creationId xmlns:a16="http://schemas.microsoft.com/office/drawing/2014/main" id="{EA3CC36C-210F-452E-B0C6-CAE94609DD0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4914900"/>
            <a:ext cx="9144000" cy="1943100"/>
          </a:xfrm>
          <a:prstGeom prst="rect">
            <a:avLst/>
          </a:prstGeom>
          <a:solidFill>
            <a:schemeClr val="accent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8" name="Rectangle 17">
            <a:extLst>
              <a:ext uri="{FF2B5EF4-FFF2-40B4-BE49-F238E27FC236}">
                <a16:creationId xmlns:a16="http://schemas.microsoft.com/office/drawing/2014/main" id="{FD77E017-7BFF-4018-BF75-AF8C6DDF08B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4918511"/>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itle 1">
            <a:extLst>
              <a:ext uri="{FF2B5EF4-FFF2-40B4-BE49-F238E27FC236}">
                <a16:creationId xmlns:a16="http://schemas.microsoft.com/office/drawing/2014/main" id="{D782B098-86D5-FA4D-0070-F413CB19C1A6}"/>
              </a:ext>
            </a:extLst>
          </p:cNvPr>
          <p:cNvSpPr>
            <a:spLocks noGrp="1"/>
          </p:cNvSpPr>
          <p:nvPr>
            <p:ph type="title"/>
          </p:nvPr>
        </p:nvSpPr>
        <p:spPr>
          <a:xfrm>
            <a:off x="1673352" y="4325791"/>
            <a:ext cx="5797296" cy="1188720"/>
          </a:xfrm>
        </p:spPr>
        <p:txBody>
          <a:bodyPr>
            <a:normAutofit/>
          </a:bodyPr>
          <a:lstStyle/>
          <a:p>
            <a:r>
              <a:rPr lang="en-GB" dirty="0"/>
              <a:t>Target Market</a:t>
            </a:r>
          </a:p>
        </p:txBody>
      </p:sp>
      <p:sp>
        <p:nvSpPr>
          <p:cNvPr id="4" name="Date Placeholder 3"/>
          <p:cNvSpPr>
            <a:spLocks noGrp="1"/>
          </p:cNvSpPr>
          <p:nvPr>
            <p:ph type="dt" sz="half" idx="10"/>
          </p:nvPr>
        </p:nvSpPr>
        <p:spPr>
          <a:xfrm>
            <a:off x="5866071" y="6238816"/>
            <a:ext cx="2065310" cy="323968"/>
          </a:xfrm>
        </p:spPr>
        <p:txBody>
          <a:bodyPr>
            <a:normAutofit/>
          </a:bodyPr>
          <a:lstStyle/>
          <a:p>
            <a:pPr>
              <a:spcAft>
                <a:spcPts val="600"/>
              </a:spcAft>
              <a:defRPr/>
            </a:pPr>
            <a:r>
              <a:rPr lang="en-GB" altLang="en-US">
                <a:solidFill>
                  <a:srgbClr val="FFFFFF">
                    <a:alpha val="70000"/>
                  </a:srgbClr>
                </a:solidFill>
              </a:rPr>
              <a:t>Diana Olimpia Ciote</a:t>
            </a:r>
          </a:p>
        </p:txBody>
      </p:sp>
      <p:graphicFrame>
        <p:nvGraphicFramePr>
          <p:cNvPr id="11" name="Content Placeholder 2">
            <a:extLst>
              <a:ext uri="{FF2B5EF4-FFF2-40B4-BE49-F238E27FC236}">
                <a16:creationId xmlns:a16="http://schemas.microsoft.com/office/drawing/2014/main" id="{651E3510-1931-9100-ED80-6491E2B32D0F}"/>
              </a:ext>
            </a:extLst>
          </p:cNvPr>
          <p:cNvGraphicFramePr>
            <a:graphicFrameLocks noGrp="1"/>
          </p:cNvGraphicFramePr>
          <p:nvPr>
            <p:ph idx="1"/>
            <p:extLst>
              <p:ext uri="{D42A27DB-BD31-4B8C-83A1-F6EECF244321}">
                <p14:modId xmlns:p14="http://schemas.microsoft.com/office/powerpoint/2010/main" val="4134427708"/>
              </p:ext>
            </p:extLst>
          </p:nvPr>
        </p:nvGraphicFramePr>
        <p:xfrm>
          <a:off x="691194" y="188640"/>
          <a:ext cx="7985262" cy="3541151"/>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62350211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a:xfrm>
          <a:off x="0" y="0"/>
          <a:ext cx="0" cy="0"/>
          <a:chOff x="0" y="0"/>
          <a:chExt cx="0" cy="0"/>
        </a:xfrm>
      </p:grpSpPr>
      <p:sp>
        <p:nvSpPr>
          <p:cNvPr id="15" name="Rectangle 14">
            <a:extLst>
              <a:ext uri="{FF2B5EF4-FFF2-40B4-BE49-F238E27FC236}">
                <a16:creationId xmlns:a16="http://schemas.microsoft.com/office/drawing/2014/main" id="{C966A4D4-049A-4389-B407-0E7091A07C8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
            <a:ext cx="4554686" cy="6858002"/>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2">
            <a:extLst>
              <a:ext uri="{FF2B5EF4-FFF2-40B4-BE49-F238E27FC236}">
                <a16:creationId xmlns:a16="http://schemas.microsoft.com/office/drawing/2014/main" id="{BD37D5C3-4B02-C197-A5EC-F36213BEB2F1}"/>
              </a:ext>
            </a:extLst>
          </p:cNvPr>
          <p:cNvSpPr txBox="1">
            <a:spLocks/>
          </p:cNvSpPr>
          <p:nvPr/>
        </p:nvSpPr>
        <p:spPr bwMode="black">
          <a:xfrm>
            <a:off x="603504" y="1290025"/>
            <a:ext cx="3356919" cy="1188720"/>
          </a:xfrm>
          <a:prstGeom prst="rect">
            <a:avLst/>
          </a:prstGeom>
          <a:solidFill>
            <a:srgbClr val="FFFFFF"/>
          </a:solidFill>
          <a:ln>
            <a:solidFill>
              <a:srgbClr val="404040"/>
            </a:solidFill>
          </a:ln>
        </p:spPr>
        <p:txBody>
          <a:bodyPr vert="horz" lIns="182880" tIns="182880" rIns="182880" bIns="182880" rtlCol="0" anchor="ctr">
            <a:normAutofit/>
          </a:bodyPr>
          <a:lstStyle>
            <a:lvl1pPr algn="ctr" defTabSz="914400" rtl="0" eaLnBrk="1" latinLnBrk="0" hangingPunct="1">
              <a:lnSpc>
                <a:spcPct val="90000"/>
              </a:lnSpc>
              <a:spcBef>
                <a:spcPct val="0"/>
              </a:spcBef>
              <a:buNone/>
              <a:defRPr sz="2600" kern="1200" cap="all" spc="200" baseline="0">
                <a:solidFill>
                  <a:srgbClr val="262626"/>
                </a:solidFill>
                <a:latin typeface="+mj-lt"/>
                <a:ea typeface="+mj-ea"/>
                <a:cs typeface="+mj-cs"/>
              </a:defRPr>
            </a:lvl1pPr>
          </a:lstStyle>
          <a:p>
            <a:pPr>
              <a:spcAft>
                <a:spcPts val="600"/>
              </a:spcAft>
            </a:pPr>
            <a:r>
              <a:rPr lang="en-US" altLang="en-US" sz="2400" b="1" i="1"/>
              <a:t>Marketing and Sales Plan</a:t>
            </a:r>
            <a:endParaRPr lang="en-US" altLang="en-US" sz="2400"/>
          </a:p>
        </p:txBody>
      </p:sp>
      <p:sp>
        <p:nvSpPr>
          <p:cNvPr id="6" name="Rectangle 3">
            <a:extLst>
              <a:ext uri="{FF2B5EF4-FFF2-40B4-BE49-F238E27FC236}">
                <a16:creationId xmlns:a16="http://schemas.microsoft.com/office/drawing/2014/main" id="{87C09CC5-68C9-6628-4719-449A8B278035}"/>
              </a:ext>
            </a:extLst>
          </p:cNvPr>
          <p:cNvSpPr>
            <a:spLocks noGrp="1"/>
          </p:cNvSpPr>
          <p:nvPr>
            <p:ph idx="1"/>
          </p:nvPr>
        </p:nvSpPr>
        <p:spPr>
          <a:xfrm>
            <a:off x="603504" y="2858703"/>
            <a:ext cx="3356919" cy="3042547"/>
          </a:xfrm>
        </p:spPr>
        <p:txBody>
          <a:bodyPr vert="horz" lIns="91440" tIns="45720" rIns="91440" bIns="45720" rtlCol="0">
            <a:normAutofit/>
          </a:bodyPr>
          <a:lstStyle/>
          <a:p>
            <a:pPr marL="0">
              <a:lnSpc>
                <a:spcPct val="90000"/>
              </a:lnSpc>
            </a:pPr>
            <a:r>
              <a:rPr lang="en-US" altLang="en-US" sz="1500">
                <a:solidFill>
                  <a:srgbClr val="FFFFFF"/>
                </a:solidFill>
              </a:rPr>
              <a:t>We will market our coffee shop to the customers with vending machines in different locations.  Also, we will use social media marketing to find potential clients like Instagram and Facebook. This two social media will help our clients to be updated with menus, offers and discounts.</a:t>
            </a:r>
          </a:p>
          <a:p>
            <a:pPr marL="0">
              <a:lnSpc>
                <a:spcPct val="90000"/>
              </a:lnSpc>
            </a:pPr>
            <a:r>
              <a:rPr lang="en-US" altLang="en-US" sz="1500">
                <a:solidFill>
                  <a:srgbClr val="FFFFFF"/>
                </a:solidFill>
              </a:rPr>
              <a:t>We also create an app and website where we provide the option to order coffee and pick it up from the location. During the week we will offer discounts on coffee to attract more people.  </a:t>
            </a:r>
          </a:p>
          <a:p>
            <a:pPr marL="0">
              <a:lnSpc>
                <a:spcPct val="90000"/>
              </a:lnSpc>
            </a:pPr>
            <a:endParaRPr lang="en-US" altLang="en-US" sz="1500">
              <a:solidFill>
                <a:srgbClr val="FFFFFF"/>
              </a:solidFill>
            </a:endParaRPr>
          </a:p>
        </p:txBody>
      </p:sp>
      <p:sp>
        <p:nvSpPr>
          <p:cNvPr id="17" name="Rectangle 16">
            <a:extLst>
              <a:ext uri="{FF2B5EF4-FFF2-40B4-BE49-F238E27FC236}">
                <a16:creationId xmlns:a16="http://schemas.microsoft.com/office/drawing/2014/main" id="{B5899359-8523-4D4D-B568-3FDFAF9821C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049774" y="640080"/>
            <a:ext cx="3614166" cy="5261170"/>
          </a:xfrm>
          <a:prstGeom prst="rect">
            <a:avLst/>
          </a:prstGeom>
          <a:noFill/>
          <a:ln w="31750" cap="sq">
            <a:solidFill>
              <a:srgbClr val="FFFFFF"/>
            </a:solidFill>
            <a:miter lim="800000"/>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9" name="Rectangle 18">
            <a:extLst>
              <a:ext uri="{FF2B5EF4-FFF2-40B4-BE49-F238E27FC236}">
                <a16:creationId xmlns:a16="http://schemas.microsoft.com/office/drawing/2014/main" id="{2E9C9585-DA89-4D7E-BCDF-576461A1A2D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158189" y="806357"/>
            <a:ext cx="3383450" cy="4928616"/>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Date Placeholder 3">
            <a:extLst>
              <a:ext uri="{FF2B5EF4-FFF2-40B4-BE49-F238E27FC236}">
                <a16:creationId xmlns:a16="http://schemas.microsoft.com/office/drawing/2014/main" id="{078BCAEB-68DE-4D74-8D04-D349E38F2CB2}"/>
              </a:ext>
            </a:extLst>
          </p:cNvPr>
          <p:cNvSpPr>
            <a:spLocks noGrp="1"/>
          </p:cNvSpPr>
          <p:nvPr>
            <p:ph type="dt" sz="half" idx="10"/>
          </p:nvPr>
        </p:nvSpPr>
        <p:spPr>
          <a:xfrm>
            <a:off x="5866071" y="6238816"/>
            <a:ext cx="2065310" cy="323968"/>
          </a:xfrm>
        </p:spPr>
        <p:txBody>
          <a:bodyPr vert="horz" lIns="91440" tIns="45720" rIns="91440" bIns="45720" rtlCol="0" anchor="ctr">
            <a:normAutofit/>
          </a:bodyPr>
          <a:lstStyle/>
          <a:p>
            <a:pPr>
              <a:spcAft>
                <a:spcPts val="600"/>
              </a:spcAft>
              <a:defRPr/>
            </a:pPr>
            <a:r>
              <a:rPr lang="en-US" altLang="en-US" sz="1050"/>
              <a:t>Diana Olimpia Ciote</a:t>
            </a:r>
          </a:p>
        </p:txBody>
      </p:sp>
      <p:sp>
        <p:nvSpPr>
          <p:cNvPr id="9" name="Date Placeholder 3">
            <a:extLst>
              <a:ext uri="{FF2B5EF4-FFF2-40B4-BE49-F238E27FC236}">
                <a16:creationId xmlns:a16="http://schemas.microsoft.com/office/drawing/2014/main" id="{68658B1F-2572-AF90-D833-3F82D59BAD60}"/>
              </a:ext>
            </a:extLst>
          </p:cNvPr>
          <p:cNvSpPr txBox="1">
            <a:spLocks/>
          </p:cNvSpPr>
          <p:nvPr/>
        </p:nvSpPr>
        <p:spPr>
          <a:xfrm>
            <a:off x="5866071" y="6238816"/>
            <a:ext cx="2065310" cy="323968"/>
          </a:xfrm>
          <a:prstGeom prst="rect">
            <a:avLst/>
          </a:prstGeom>
        </p:spPr>
        <p:txBody>
          <a:bodyPr vert="horz" lIns="91440" tIns="45720" rIns="91440" bIns="45720" rtlCol="0" anchor="ctr">
            <a:normAutofit/>
          </a:bodyPr>
          <a:lstStyle>
            <a:defPPr>
              <a:defRPr lang="en-US"/>
            </a:defPPr>
            <a:lvl1pPr marL="0" algn="r" defTabSz="457200" rtl="0" eaLnBrk="1" latinLnBrk="0" hangingPunct="1">
              <a:defRPr sz="1000" kern="1200">
                <a:solidFill>
                  <a:schemeClr val="tx1">
                    <a:alpha val="70000"/>
                  </a:schemeClr>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spcAft>
                <a:spcPts val="600"/>
              </a:spcAft>
              <a:defRPr/>
            </a:pPr>
            <a:endParaRPr lang="en-GB" altLang="en-US" dirty="0"/>
          </a:p>
        </p:txBody>
      </p:sp>
      <p:graphicFrame>
        <p:nvGraphicFramePr>
          <p:cNvPr id="10" name="Table 10">
            <a:extLst>
              <a:ext uri="{FF2B5EF4-FFF2-40B4-BE49-F238E27FC236}">
                <a16:creationId xmlns:a16="http://schemas.microsoft.com/office/drawing/2014/main" id="{1821D0B1-BDA8-581F-7089-E12E1FB651A3}"/>
              </a:ext>
            </a:extLst>
          </p:cNvPr>
          <p:cNvGraphicFramePr>
            <a:graphicFrameLocks noGrp="1"/>
          </p:cNvGraphicFramePr>
          <p:nvPr>
            <p:extLst>
              <p:ext uri="{D42A27DB-BD31-4B8C-83A1-F6EECF244321}">
                <p14:modId xmlns:p14="http://schemas.microsoft.com/office/powerpoint/2010/main" val="3776814190"/>
              </p:ext>
            </p:extLst>
          </p:nvPr>
        </p:nvGraphicFramePr>
        <p:xfrm>
          <a:off x="5298519" y="1064410"/>
          <a:ext cx="3119677" cy="4412515"/>
        </p:xfrm>
        <a:graphic>
          <a:graphicData uri="http://schemas.openxmlformats.org/drawingml/2006/table">
            <a:tbl>
              <a:tblPr firstRow="1" bandRow="1">
                <a:tableStyleId>{5C22544A-7EE6-4342-B048-85BDC9FD1C3A}</a:tableStyleId>
              </a:tblPr>
              <a:tblGrid>
                <a:gridCol w="1890900">
                  <a:extLst>
                    <a:ext uri="{9D8B030D-6E8A-4147-A177-3AD203B41FA5}">
                      <a16:colId xmlns:a16="http://schemas.microsoft.com/office/drawing/2014/main" val="3542397734"/>
                    </a:ext>
                  </a:extLst>
                </a:gridCol>
                <a:gridCol w="1228777">
                  <a:extLst>
                    <a:ext uri="{9D8B030D-6E8A-4147-A177-3AD203B41FA5}">
                      <a16:colId xmlns:a16="http://schemas.microsoft.com/office/drawing/2014/main" val="655819380"/>
                    </a:ext>
                  </a:extLst>
                </a:gridCol>
              </a:tblGrid>
              <a:tr h="487816">
                <a:tc>
                  <a:txBody>
                    <a:bodyPr/>
                    <a:lstStyle/>
                    <a:p>
                      <a:r>
                        <a:rPr lang="en-GB" sz="2200"/>
                        <a:t>PRODUCT</a:t>
                      </a:r>
                    </a:p>
                  </a:txBody>
                  <a:tcPr marL="110867" marR="110867" marT="55434" marB="55434"/>
                </a:tc>
                <a:tc>
                  <a:txBody>
                    <a:bodyPr/>
                    <a:lstStyle/>
                    <a:p>
                      <a:r>
                        <a:rPr lang="en-GB" sz="2200"/>
                        <a:t>PRICE</a:t>
                      </a:r>
                    </a:p>
                  </a:txBody>
                  <a:tcPr marL="110867" marR="110867" marT="55434" marB="55434"/>
                </a:tc>
                <a:extLst>
                  <a:ext uri="{0D108BD9-81ED-4DB2-BD59-A6C34878D82A}">
                    <a16:rowId xmlns:a16="http://schemas.microsoft.com/office/drawing/2014/main" val="156761090"/>
                  </a:ext>
                </a:extLst>
              </a:tr>
              <a:tr h="820417">
                <a:tc>
                  <a:txBody>
                    <a:bodyPr/>
                    <a:lstStyle/>
                    <a:p>
                      <a:r>
                        <a:rPr lang="en-GB" sz="2200"/>
                        <a:t>Matcha coffee</a:t>
                      </a:r>
                    </a:p>
                  </a:txBody>
                  <a:tcPr marL="110867" marR="110867" marT="55434" marB="55434"/>
                </a:tc>
                <a:tc>
                  <a:txBody>
                    <a:bodyPr/>
                    <a:lstStyle/>
                    <a:p>
                      <a:r>
                        <a:rPr lang="en-GB" sz="2200"/>
                        <a:t>£5.50</a:t>
                      </a:r>
                    </a:p>
                  </a:txBody>
                  <a:tcPr marL="110867" marR="110867" marT="55434" marB="55434"/>
                </a:tc>
                <a:extLst>
                  <a:ext uri="{0D108BD9-81ED-4DB2-BD59-A6C34878D82A}">
                    <a16:rowId xmlns:a16="http://schemas.microsoft.com/office/drawing/2014/main" val="4094009517"/>
                  </a:ext>
                </a:extLst>
              </a:tr>
              <a:tr h="820417">
                <a:tc>
                  <a:txBody>
                    <a:bodyPr/>
                    <a:lstStyle/>
                    <a:p>
                      <a:r>
                        <a:rPr lang="en-GB" sz="2200"/>
                        <a:t>Matcha cappuccino</a:t>
                      </a:r>
                    </a:p>
                  </a:txBody>
                  <a:tcPr marL="110867" marR="110867" marT="55434" marB="55434"/>
                </a:tc>
                <a:tc>
                  <a:txBody>
                    <a:bodyPr/>
                    <a:lstStyle/>
                    <a:p>
                      <a:r>
                        <a:rPr lang="en-GB" sz="2200"/>
                        <a:t>£4.00</a:t>
                      </a:r>
                    </a:p>
                  </a:txBody>
                  <a:tcPr marL="110867" marR="110867" marT="55434" marB="55434"/>
                </a:tc>
                <a:extLst>
                  <a:ext uri="{0D108BD9-81ED-4DB2-BD59-A6C34878D82A}">
                    <a16:rowId xmlns:a16="http://schemas.microsoft.com/office/drawing/2014/main" val="2571555103"/>
                  </a:ext>
                </a:extLst>
              </a:tr>
              <a:tr h="487816">
                <a:tc>
                  <a:txBody>
                    <a:bodyPr/>
                    <a:lstStyle/>
                    <a:p>
                      <a:r>
                        <a:rPr lang="en-GB" sz="2200"/>
                        <a:t>Matcha latte</a:t>
                      </a:r>
                    </a:p>
                  </a:txBody>
                  <a:tcPr marL="110867" marR="110867" marT="55434" marB="55434"/>
                </a:tc>
                <a:tc>
                  <a:txBody>
                    <a:bodyPr/>
                    <a:lstStyle/>
                    <a:p>
                      <a:r>
                        <a:rPr lang="en-GB" sz="2200"/>
                        <a:t>£4.00</a:t>
                      </a:r>
                    </a:p>
                  </a:txBody>
                  <a:tcPr marL="110867" marR="110867" marT="55434" marB="55434"/>
                </a:tc>
                <a:extLst>
                  <a:ext uri="{0D108BD9-81ED-4DB2-BD59-A6C34878D82A}">
                    <a16:rowId xmlns:a16="http://schemas.microsoft.com/office/drawing/2014/main" val="364099933"/>
                  </a:ext>
                </a:extLst>
              </a:tr>
              <a:tr h="820417">
                <a:tc>
                  <a:txBody>
                    <a:bodyPr/>
                    <a:lstStyle/>
                    <a:p>
                      <a:r>
                        <a:rPr lang="en-GB" sz="2200"/>
                        <a:t>Iced matcha latte</a:t>
                      </a:r>
                    </a:p>
                  </a:txBody>
                  <a:tcPr marL="110867" marR="110867" marT="55434" marB="55434"/>
                </a:tc>
                <a:tc>
                  <a:txBody>
                    <a:bodyPr/>
                    <a:lstStyle/>
                    <a:p>
                      <a:r>
                        <a:rPr lang="en-GB" sz="2200"/>
                        <a:t>£5.50</a:t>
                      </a:r>
                    </a:p>
                  </a:txBody>
                  <a:tcPr marL="110867" marR="110867" marT="55434" marB="55434"/>
                </a:tc>
                <a:extLst>
                  <a:ext uri="{0D108BD9-81ED-4DB2-BD59-A6C34878D82A}">
                    <a16:rowId xmlns:a16="http://schemas.microsoft.com/office/drawing/2014/main" val="1869758118"/>
                  </a:ext>
                </a:extLst>
              </a:tr>
              <a:tr h="487816">
                <a:tc>
                  <a:txBody>
                    <a:bodyPr/>
                    <a:lstStyle/>
                    <a:p>
                      <a:r>
                        <a:rPr lang="en-GB" sz="2200"/>
                        <a:t>Matcha tea</a:t>
                      </a:r>
                    </a:p>
                  </a:txBody>
                  <a:tcPr marL="110867" marR="110867" marT="55434" marB="55434"/>
                </a:tc>
                <a:tc>
                  <a:txBody>
                    <a:bodyPr/>
                    <a:lstStyle/>
                    <a:p>
                      <a:r>
                        <a:rPr lang="en-GB" sz="2200"/>
                        <a:t>£4.50</a:t>
                      </a:r>
                    </a:p>
                  </a:txBody>
                  <a:tcPr marL="110867" marR="110867" marT="55434" marB="55434"/>
                </a:tc>
                <a:extLst>
                  <a:ext uri="{0D108BD9-81ED-4DB2-BD59-A6C34878D82A}">
                    <a16:rowId xmlns:a16="http://schemas.microsoft.com/office/drawing/2014/main" val="2539967006"/>
                  </a:ext>
                </a:extLst>
              </a:tr>
              <a:tr h="487816">
                <a:tc>
                  <a:txBody>
                    <a:bodyPr/>
                    <a:lstStyle/>
                    <a:p>
                      <a:r>
                        <a:rPr lang="en-GB" sz="2200"/>
                        <a:t>Teas</a:t>
                      </a:r>
                    </a:p>
                  </a:txBody>
                  <a:tcPr marL="110867" marR="110867" marT="55434" marB="55434"/>
                </a:tc>
                <a:tc>
                  <a:txBody>
                    <a:bodyPr/>
                    <a:lstStyle/>
                    <a:p>
                      <a:r>
                        <a:rPr lang="en-GB" sz="2200"/>
                        <a:t>£2.00</a:t>
                      </a:r>
                    </a:p>
                  </a:txBody>
                  <a:tcPr marL="110867" marR="110867" marT="55434" marB="55434"/>
                </a:tc>
                <a:extLst>
                  <a:ext uri="{0D108BD9-81ED-4DB2-BD59-A6C34878D82A}">
                    <a16:rowId xmlns:a16="http://schemas.microsoft.com/office/drawing/2014/main" val="3772463639"/>
                  </a:ext>
                </a:extLst>
              </a:tr>
            </a:tbl>
          </a:graphicData>
        </a:graphic>
      </p:graphicFrame>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Date Placeholder 3">
            <a:extLst>
              <a:ext uri="{FF2B5EF4-FFF2-40B4-BE49-F238E27FC236}">
                <a16:creationId xmlns:a16="http://schemas.microsoft.com/office/drawing/2014/main" id="{D02F28F6-2D3B-4D25-8B99-DDE2C4B5A12E}"/>
              </a:ext>
            </a:extLst>
          </p:cNvPr>
          <p:cNvSpPr>
            <a:spLocks noGrp="1"/>
          </p:cNvSpPr>
          <p:nvPr>
            <p:ph type="dt" sz="half" idx="10"/>
          </p:nvPr>
        </p:nvSpPr>
        <p:spPr/>
        <p:txBody>
          <a:bodyPr/>
          <a:lstStyle/>
          <a:p>
            <a:pPr>
              <a:defRPr/>
            </a:pPr>
            <a:fld id="{5522D75A-BA4C-41A3-BC05-E6BF0460FAF3}" type="datetime1">
              <a:rPr lang="en-GB" altLang="en-US"/>
              <a:pPr>
                <a:defRPr/>
              </a:pPr>
              <a:t>13/11/2022</a:t>
            </a:fld>
            <a:endParaRPr lang="en-GB" altLang="en-US"/>
          </a:p>
        </p:txBody>
      </p:sp>
      <p:sp>
        <p:nvSpPr>
          <p:cNvPr id="5" name="Rectangle 19469">
            <a:extLst>
              <a:ext uri="{FF2B5EF4-FFF2-40B4-BE49-F238E27FC236}">
                <a16:creationId xmlns:a16="http://schemas.microsoft.com/office/drawing/2014/main" id="{03812948-E896-786C-7E43-2B1387018E0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0"/>
            <a:ext cx="9144000"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19471">
            <a:extLst>
              <a:ext uri="{FF2B5EF4-FFF2-40B4-BE49-F238E27FC236}">
                <a16:creationId xmlns:a16="http://schemas.microsoft.com/office/drawing/2014/main" id="{2C07B9E9-61A9-D08D-ED3A-9A95E0279E7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37260" y="1248156"/>
            <a:ext cx="7269480" cy="4361688"/>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Rectangle 19473">
            <a:extLst>
              <a:ext uri="{FF2B5EF4-FFF2-40B4-BE49-F238E27FC236}">
                <a16:creationId xmlns:a16="http://schemas.microsoft.com/office/drawing/2014/main" id="{1450F570-CCF4-32D0-6CEB-66EED04DFBC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796671" y="1060704"/>
            <a:ext cx="7550658" cy="4736592"/>
          </a:xfrm>
          <a:prstGeom prst="rect">
            <a:avLst/>
          </a:prstGeom>
          <a:noFill/>
          <a:ln w="31750" cap="sq">
            <a:solidFill>
              <a:srgbClr val="FFFFFF"/>
            </a:solidFill>
            <a:miter lim="800000"/>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Rectangle 2">
            <a:extLst>
              <a:ext uri="{FF2B5EF4-FFF2-40B4-BE49-F238E27FC236}">
                <a16:creationId xmlns:a16="http://schemas.microsoft.com/office/drawing/2014/main" id="{D6883F17-4D67-CA3E-09FA-B3497201F058}"/>
              </a:ext>
            </a:extLst>
          </p:cNvPr>
          <p:cNvSpPr>
            <a:spLocks noGrp="1"/>
          </p:cNvSpPr>
          <p:nvPr>
            <p:ph type="title"/>
          </p:nvPr>
        </p:nvSpPr>
        <p:spPr>
          <a:xfrm>
            <a:off x="1619672" y="187452"/>
            <a:ext cx="5797296" cy="1188720"/>
          </a:xfrm>
          <a:solidFill>
            <a:srgbClr val="FFFFFF"/>
          </a:solidFill>
        </p:spPr>
        <p:txBody>
          <a:bodyPr>
            <a:normAutofit/>
          </a:bodyPr>
          <a:lstStyle/>
          <a:p>
            <a:pPr eaLnBrk="1" hangingPunct="1"/>
            <a:r>
              <a:rPr lang="en-GB" altLang="en-US" b="1" i="1" dirty="0"/>
              <a:t>Management Team</a:t>
            </a:r>
            <a:endParaRPr lang="en-GB" altLang="en-US" i="1" dirty="0"/>
          </a:p>
        </p:txBody>
      </p:sp>
      <p:sp>
        <p:nvSpPr>
          <p:cNvPr id="9" name="Rectangle 3">
            <a:extLst>
              <a:ext uri="{FF2B5EF4-FFF2-40B4-BE49-F238E27FC236}">
                <a16:creationId xmlns:a16="http://schemas.microsoft.com/office/drawing/2014/main" id="{3AF6B88C-45E3-6229-3D0D-D30C8829B591}"/>
              </a:ext>
            </a:extLst>
          </p:cNvPr>
          <p:cNvSpPr>
            <a:spLocks noGrp="1"/>
          </p:cNvSpPr>
          <p:nvPr>
            <p:ph idx="1"/>
          </p:nvPr>
        </p:nvSpPr>
        <p:spPr>
          <a:xfrm>
            <a:off x="1279546" y="1563624"/>
            <a:ext cx="6584634" cy="3606894"/>
          </a:xfrm>
        </p:spPr>
        <p:txBody>
          <a:bodyPr>
            <a:normAutofit/>
          </a:bodyPr>
          <a:lstStyle/>
          <a:p>
            <a:pPr marL="0" indent="0" eaLnBrk="1" hangingPunct="1">
              <a:lnSpc>
                <a:spcPct val="90000"/>
              </a:lnSpc>
              <a:buFont typeface="Arial" panose="020B0604020202020204" pitchFamily="34" charset="0"/>
              <a:buNone/>
            </a:pPr>
            <a:r>
              <a:rPr lang="en-GB" altLang="en-US" sz="1400" dirty="0">
                <a:solidFill>
                  <a:srgbClr val="404040"/>
                </a:solidFill>
              </a:rPr>
              <a:t>Matcha bliss café is a small business that came to life to bring innovation to good taste for people in this city.  Being a matcha lovers, we want to share with the world the ultimate coffee experience. As we starting small, but seeking to grow big, our start team members are:</a:t>
            </a:r>
          </a:p>
          <a:p>
            <a:pPr marL="0" indent="0" eaLnBrk="1" hangingPunct="1">
              <a:lnSpc>
                <a:spcPct val="90000"/>
              </a:lnSpc>
              <a:buFont typeface="Arial" panose="020B0604020202020204" pitchFamily="34" charset="0"/>
              <a:buNone/>
            </a:pPr>
            <a:r>
              <a:rPr lang="en-GB" altLang="en-US" sz="1400" dirty="0">
                <a:solidFill>
                  <a:srgbClr val="404040"/>
                </a:solidFill>
              </a:rPr>
              <a:t>Mrs. Mariana Codreanu - </a:t>
            </a:r>
            <a:r>
              <a:rPr lang="en-GB" altLang="en-US" sz="1400" b="1" i="1" dirty="0">
                <a:solidFill>
                  <a:srgbClr val="404040"/>
                </a:solidFill>
              </a:rPr>
              <a:t>MANAGING DIRECTOR, </a:t>
            </a:r>
            <a:r>
              <a:rPr lang="en-GB" altLang="en-US" sz="1400" dirty="0">
                <a:solidFill>
                  <a:srgbClr val="404040"/>
                </a:solidFill>
              </a:rPr>
              <a:t>who will be responsible in</a:t>
            </a:r>
            <a:r>
              <a:rPr lang="en-GB" altLang="en-US" sz="1400" b="1" i="1" dirty="0">
                <a:solidFill>
                  <a:srgbClr val="404040"/>
                </a:solidFill>
              </a:rPr>
              <a:t> </a:t>
            </a:r>
            <a:r>
              <a:rPr lang="en-GB" altLang="en-US" sz="1400" dirty="0">
                <a:solidFill>
                  <a:srgbClr val="404040"/>
                </a:solidFill>
              </a:rPr>
              <a:t>creating plans and policies to help the business achieve its objectives, developing business strategies,  and implementing business plans to accomplish the goals. Also, find suppliers, provide equipment and expanding the business.</a:t>
            </a:r>
          </a:p>
          <a:p>
            <a:pPr marL="0" indent="0" eaLnBrk="1" hangingPunct="1">
              <a:lnSpc>
                <a:spcPct val="90000"/>
              </a:lnSpc>
              <a:buFont typeface="Arial" panose="020B0604020202020204" pitchFamily="34" charset="0"/>
              <a:buNone/>
            </a:pPr>
            <a:r>
              <a:rPr lang="en-GB" altLang="en-US" sz="1400" dirty="0">
                <a:solidFill>
                  <a:srgbClr val="404040"/>
                </a:solidFill>
              </a:rPr>
              <a:t>Miss </a:t>
            </a:r>
            <a:r>
              <a:rPr lang="en-GB" altLang="en-US" sz="1400" dirty="0" err="1">
                <a:solidFill>
                  <a:srgbClr val="404040"/>
                </a:solidFill>
              </a:rPr>
              <a:t>Olimpia</a:t>
            </a:r>
            <a:r>
              <a:rPr lang="en-GB" altLang="en-US" sz="1400" dirty="0">
                <a:solidFill>
                  <a:srgbClr val="404040"/>
                </a:solidFill>
              </a:rPr>
              <a:t> </a:t>
            </a:r>
            <a:r>
              <a:rPr lang="en-GB" altLang="en-US" sz="1400" dirty="0" err="1">
                <a:solidFill>
                  <a:srgbClr val="404040"/>
                </a:solidFill>
              </a:rPr>
              <a:t>Ciolte</a:t>
            </a:r>
            <a:r>
              <a:rPr lang="en-GB" altLang="en-US" sz="1400" dirty="0">
                <a:solidFill>
                  <a:srgbClr val="404040"/>
                </a:solidFill>
              </a:rPr>
              <a:t> -</a:t>
            </a:r>
            <a:r>
              <a:rPr lang="en-GB" altLang="en-US" sz="1400" b="1" i="1" dirty="0">
                <a:solidFill>
                  <a:srgbClr val="404040"/>
                </a:solidFill>
              </a:rPr>
              <a:t> BUSINESS OPERATIONS MANAGER </a:t>
            </a:r>
            <a:r>
              <a:rPr lang="en-GB" altLang="en-US" sz="1400" dirty="0">
                <a:solidFill>
                  <a:srgbClr val="404040"/>
                </a:solidFill>
              </a:rPr>
              <a:t>who will be oriented to improve business operations and to increase the profit, and to manage marketing campaigns. Also, </a:t>
            </a:r>
            <a:r>
              <a:rPr lang="en-GB" altLang="en-US" sz="1400" dirty="0">
                <a:solidFill>
                  <a:schemeClr val="tx1"/>
                </a:solidFill>
                <a:latin typeface="proxima-nova"/>
              </a:rPr>
              <a:t>to m</a:t>
            </a:r>
            <a:r>
              <a:rPr lang="en-GB" sz="1400" i="0" dirty="0">
                <a:solidFill>
                  <a:schemeClr val="tx1"/>
                </a:solidFill>
                <a:effectLst/>
                <a:latin typeface="proxima-nova"/>
              </a:rPr>
              <a:t>onitor daily operations and address potential issues when they arise and ensure all systems operate smoothly and align with our quality standards.</a:t>
            </a:r>
            <a:endParaRPr lang="en-GB" altLang="en-US" sz="1400" dirty="0">
              <a:solidFill>
                <a:schemeClr val="tx1"/>
              </a:solidFill>
            </a:endParaRPr>
          </a:p>
          <a:p>
            <a:pPr marL="0" indent="0" eaLnBrk="1" hangingPunct="1">
              <a:lnSpc>
                <a:spcPct val="90000"/>
              </a:lnSpc>
              <a:buFont typeface="Arial" panose="020B0604020202020204" pitchFamily="34" charset="0"/>
              <a:buNone/>
            </a:pPr>
            <a:r>
              <a:rPr lang="en-GB" altLang="en-US" sz="1400" dirty="0">
                <a:solidFill>
                  <a:srgbClr val="404040"/>
                </a:solidFill>
              </a:rPr>
              <a:t>Mr John Dave – </a:t>
            </a:r>
            <a:r>
              <a:rPr lang="en-GB" altLang="en-US" sz="1400" b="1" i="1" dirty="0">
                <a:solidFill>
                  <a:srgbClr val="404040"/>
                </a:solidFill>
              </a:rPr>
              <a:t>STAFF MEMBER </a:t>
            </a:r>
            <a:r>
              <a:rPr lang="en-GB" altLang="en-US" sz="1400" dirty="0">
                <a:solidFill>
                  <a:srgbClr val="404040"/>
                </a:solidFill>
              </a:rPr>
              <a:t>who will be responsible in carrying out assigned tasks, like, daily checking the machines condition, ensure that all of them are refilled and the products are up to date.</a:t>
            </a:r>
            <a:endParaRPr lang="en-GB" altLang="en-US" sz="1400" b="1" i="1" dirty="0">
              <a:solidFill>
                <a:srgbClr val="404040"/>
              </a:solidFill>
            </a:endParaRPr>
          </a:p>
        </p:txBody>
      </p:sp>
      <p:sp>
        <p:nvSpPr>
          <p:cNvPr id="10" name="Date Placeholder 3">
            <a:extLst>
              <a:ext uri="{FF2B5EF4-FFF2-40B4-BE49-F238E27FC236}">
                <a16:creationId xmlns:a16="http://schemas.microsoft.com/office/drawing/2014/main" id="{CBA1E527-FE4D-8DA7-3DD9-4C3ECA05E9DC}"/>
              </a:ext>
            </a:extLst>
          </p:cNvPr>
          <p:cNvSpPr txBox="1">
            <a:spLocks/>
          </p:cNvSpPr>
          <p:nvPr/>
        </p:nvSpPr>
        <p:spPr>
          <a:xfrm>
            <a:off x="5866071" y="6238816"/>
            <a:ext cx="2065310" cy="323968"/>
          </a:xfrm>
          <a:prstGeom prst="rect">
            <a:avLst/>
          </a:prstGeom>
        </p:spPr>
        <p:txBody>
          <a:bodyPr vert="horz" lIns="91440" tIns="45720" rIns="91440" bIns="45720" rtlCol="0" anchor="ctr">
            <a:normAutofit/>
          </a:bodyPr>
          <a:lstStyle>
            <a:defPPr>
              <a:defRPr lang="en-US"/>
            </a:defPPr>
            <a:lvl1pPr marL="0" algn="r" defTabSz="457200" rtl="0" eaLnBrk="1" latinLnBrk="0" hangingPunct="1">
              <a:defRPr sz="1000" kern="1200">
                <a:solidFill>
                  <a:schemeClr val="tx1">
                    <a:alpha val="70000"/>
                  </a:schemeClr>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spcAft>
                <a:spcPts val="600"/>
              </a:spcAft>
              <a:defRPr/>
            </a:pPr>
            <a:r>
              <a:rPr lang="en-GB" altLang="en-US" dirty="0">
                <a:solidFill>
                  <a:srgbClr val="FFFFFF"/>
                </a:solidFill>
              </a:rPr>
              <a:t>Diana </a:t>
            </a:r>
            <a:r>
              <a:rPr lang="en-GB" altLang="en-US" dirty="0" err="1">
                <a:solidFill>
                  <a:srgbClr val="FFFFFF"/>
                </a:solidFill>
              </a:rPr>
              <a:t>Olimpia</a:t>
            </a:r>
            <a:r>
              <a:rPr lang="en-GB" altLang="en-US" dirty="0">
                <a:solidFill>
                  <a:srgbClr val="FFFFFF"/>
                </a:solidFill>
              </a:rPr>
              <a:t> </a:t>
            </a:r>
            <a:r>
              <a:rPr lang="en-GB" altLang="en-US" dirty="0" err="1">
                <a:solidFill>
                  <a:srgbClr val="FFFFFF"/>
                </a:solidFill>
              </a:rPr>
              <a:t>Ciolte</a:t>
            </a:r>
            <a:endParaRPr lang="en-GB" altLang="en-US" dirty="0">
              <a:solidFill>
                <a:srgbClr val="FFFFFF"/>
              </a:solidFill>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Rectangle 2">
            <a:extLst>
              <a:ext uri="{FF2B5EF4-FFF2-40B4-BE49-F238E27FC236}">
                <a16:creationId xmlns:a16="http://schemas.microsoft.com/office/drawing/2014/main" id="{D4813502-7FEA-41FE-B4B2-3DF07B941489}"/>
              </a:ext>
            </a:extLst>
          </p:cNvPr>
          <p:cNvSpPr>
            <a:spLocks noGrp="1"/>
          </p:cNvSpPr>
          <p:nvPr>
            <p:ph type="title"/>
          </p:nvPr>
        </p:nvSpPr>
        <p:spPr>
          <a:xfrm>
            <a:off x="465138" y="114300"/>
            <a:ext cx="8229600" cy="1223963"/>
          </a:xfrm>
        </p:spPr>
        <p:txBody>
          <a:bodyPr/>
          <a:lstStyle/>
          <a:p>
            <a:pPr eaLnBrk="1" hangingPunct="1"/>
            <a:r>
              <a:rPr lang="en-GB" altLang="en-US" sz="3600" b="1" i="1"/>
              <a:t>Financial plan</a:t>
            </a:r>
            <a:endParaRPr lang="en-GB" altLang="en-US" sz="3600" i="1"/>
          </a:p>
        </p:txBody>
      </p:sp>
      <p:sp>
        <p:nvSpPr>
          <p:cNvPr id="21508" name="Content Placeholder 2">
            <a:extLst>
              <a:ext uri="{FF2B5EF4-FFF2-40B4-BE49-F238E27FC236}">
                <a16:creationId xmlns:a16="http://schemas.microsoft.com/office/drawing/2014/main" id="{7E1D03A8-4DD0-4E57-BE8D-394AB158399C}"/>
              </a:ext>
            </a:extLst>
          </p:cNvPr>
          <p:cNvSpPr>
            <a:spLocks noGrp="1"/>
          </p:cNvSpPr>
          <p:nvPr>
            <p:ph idx="1"/>
          </p:nvPr>
        </p:nvSpPr>
        <p:spPr>
          <a:xfrm>
            <a:off x="894582" y="1426197"/>
            <a:ext cx="3754437" cy="1812925"/>
          </a:xfrm>
        </p:spPr>
        <p:txBody>
          <a:bodyPr/>
          <a:lstStyle/>
          <a:p>
            <a:pPr marL="0" indent="0">
              <a:buNone/>
            </a:pPr>
            <a:endParaRPr lang="en-GB" altLang="en-US" sz="2400" dirty="0"/>
          </a:p>
          <a:p>
            <a:pPr>
              <a:buFont typeface="Wingdings" panose="05000000000000000000" pitchFamily="2" charset="2"/>
              <a:buChar char="q"/>
            </a:pPr>
            <a:r>
              <a:rPr lang="en-GB" altLang="en-US" sz="2400" dirty="0"/>
              <a:t>Cashflow Forecast</a:t>
            </a:r>
          </a:p>
          <a:p>
            <a:pPr>
              <a:buFont typeface="Wingdings" panose="05000000000000000000" pitchFamily="2" charset="2"/>
              <a:buChar char="q"/>
            </a:pPr>
            <a:r>
              <a:rPr lang="en-GB" altLang="en-US" sz="2400" dirty="0"/>
              <a:t>Profit and Loss</a:t>
            </a:r>
          </a:p>
        </p:txBody>
      </p:sp>
      <p:sp>
        <p:nvSpPr>
          <p:cNvPr id="4" name="Date Placeholder 3">
            <a:extLst>
              <a:ext uri="{FF2B5EF4-FFF2-40B4-BE49-F238E27FC236}">
                <a16:creationId xmlns:a16="http://schemas.microsoft.com/office/drawing/2014/main" id="{2A425B22-C7B6-4450-ADA6-53C95CD3E1C7}"/>
              </a:ext>
            </a:extLst>
          </p:cNvPr>
          <p:cNvSpPr>
            <a:spLocks noGrp="1"/>
          </p:cNvSpPr>
          <p:nvPr>
            <p:ph type="dt" sz="half" idx="10"/>
          </p:nvPr>
        </p:nvSpPr>
        <p:spPr/>
        <p:txBody>
          <a:bodyPr/>
          <a:lstStyle/>
          <a:p>
            <a:pPr>
              <a:defRPr/>
            </a:pPr>
            <a:r>
              <a:rPr lang="en-GB" altLang="en-US" dirty="0"/>
              <a:t>Mariana Codreanu</a:t>
            </a:r>
          </a:p>
        </p:txBody>
      </p:sp>
      <p:sp>
        <p:nvSpPr>
          <p:cNvPr id="21509" name="Content Placeholder 2">
            <a:extLst>
              <a:ext uri="{FF2B5EF4-FFF2-40B4-BE49-F238E27FC236}">
                <a16:creationId xmlns:a16="http://schemas.microsoft.com/office/drawing/2014/main" id="{F27A1459-A396-4806-94BF-C57AFE2B5389}"/>
              </a:ext>
            </a:extLst>
          </p:cNvPr>
          <p:cNvSpPr txBox="1">
            <a:spLocks/>
          </p:cNvSpPr>
          <p:nvPr/>
        </p:nvSpPr>
        <p:spPr bwMode="auto">
          <a:xfrm>
            <a:off x="833438" y="3586958"/>
            <a:ext cx="3746500" cy="2171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342900" indent="-342900">
              <a:spcBef>
                <a:spcPct val="20000"/>
              </a:spcBef>
              <a:buFont typeface="Arial" panose="020B0604020202020204" pitchFamily="34" charset="0"/>
              <a:buChar char="•"/>
              <a:defRPr sz="3200">
                <a:solidFill>
                  <a:schemeClr val="tx1"/>
                </a:solidFill>
                <a:latin typeface="Myriad Pro"/>
              </a:defRPr>
            </a:lvl1pPr>
            <a:lvl2pPr marL="742950" indent="-285750">
              <a:spcBef>
                <a:spcPct val="20000"/>
              </a:spcBef>
              <a:buFont typeface="Arial" panose="020B0604020202020204" pitchFamily="34" charset="0"/>
              <a:buChar char="–"/>
              <a:defRPr sz="2800">
                <a:solidFill>
                  <a:schemeClr val="tx1"/>
                </a:solidFill>
                <a:latin typeface="Myriad Pro"/>
              </a:defRPr>
            </a:lvl2pPr>
            <a:lvl3pPr marL="1143000" indent="-228600">
              <a:spcBef>
                <a:spcPct val="20000"/>
              </a:spcBef>
              <a:buFont typeface="Arial" panose="020B0604020202020204" pitchFamily="34" charset="0"/>
              <a:buChar char="•"/>
              <a:defRPr sz="2400">
                <a:solidFill>
                  <a:schemeClr val="tx1"/>
                </a:solidFill>
                <a:latin typeface="Myriad Pro"/>
              </a:defRPr>
            </a:lvl3pPr>
            <a:lvl4pPr marL="1600200" indent="-228600">
              <a:spcBef>
                <a:spcPct val="20000"/>
              </a:spcBef>
              <a:buFont typeface="Arial" panose="020B0604020202020204" pitchFamily="34" charset="0"/>
              <a:buChar char="–"/>
              <a:defRPr sz="2000">
                <a:solidFill>
                  <a:schemeClr val="tx1"/>
                </a:solidFill>
                <a:latin typeface="Myriad Pro"/>
              </a:defRPr>
            </a:lvl4pPr>
            <a:lvl5pPr marL="2057400" indent="-228600">
              <a:spcBef>
                <a:spcPct val="20000"/>
              </a:spcBef>
              <a:buFont typeface="Arial" panose="020B0604020202020204" pitchFamily="34" charset="0"/>
              <a:buChar char="»"/>
              <a:defRPr sz="2000">
                <a:solidFill>
                  <a:schemeClr val="tx1"/>
                </a:solidFill>
                <a:latin typeface="Myriad Pro"/>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9pPr>
          </a:lstStyle>
          <a:p>
            <a:pPr>
              <a:buFont typeface="Wingdings" panose="05000000000000000000" pitchFamily="2" charset="2"/>
              <a:buChar char="§"/>
            </a:pPr>
            <a:r>
              <a:rPr lang="en-GB" altLang="en-US" sz="2400" dirty="0"/>
              <a:t>Start-up Cost:</a:t>
            </a:r>
          </a:p>
          <a:p>
            <a:pPr>
              <a:buFont typeface="Wingdings" panose="05000000000000000000" pitchFamily="2" charset="2"/>
              <a:buChar char="§"/>
            </a:pPr>
            <a:r>
              <a:rPr lang="en-GB" altLang="en-US" sz="2400" dirty="0"/>
              <a:t>Total Income:</a:t>
            </a:r>
          </a:p>
          <a:p>
            <a:pPr>
              <a:buFont typeface="Wingdings" panose="05000000000000000000" pitchFamily="2" charset="2"/>
              <a:buChar char="§"/>
            </a:pPr>
            <a:r>
              <a:rPr lang="en-GB" altLang="en-US" sz="2400" dirty="0"/>
              <a:t>Total Expenses:</a:t>
            </a:r>
          </a:p>
          <a:p>
            <a:pPr>
              <a:buFont typeface="Wingdings" panose="05000000000000000000" pitchFamily="2" charset="2"/>
              <a:buChar char="§"/>
            </a:pPr>
            <a:r>
              <a:rPr lang="en-GB" altLang="en-US" sz="2400" dirty="0"/>
              <a:t>Gross Profit:</a:t>
            </a:r>
          </a:p>
          <a:p>
            <a:pPr>
              <a:buFont typeface="Wingdings" panose="05000000000000000000" pitchFamily="2" charset="2"/>
              <a:buChar char="§"/>
            </a:pPr>
            <a:r>
              <a:rPr lang="en-GB" altLang="en-US" sz="2400" dirty="0"/>
              <a:t>Net Profit:</a:t>
            </a:r>
          </a:p>
        </p:txBody>
      </p:sp>
      <p:pic>
        <p:nvPicPr>
          <p:cNvPr id="3" name="Picture 2" descr="Diagram&#10;&#10;Description automatically generated with low confidence">
            <a:extLst>
              <a:ext uri="{FF2B5EF4-FFF2-40B4-BE49-F238E27FC236}">
                <a16:creationId xmlns:a16="http://schemas.microsoft.com/office/drawing/2014/main" id="{0573D9A8-D817-62D0-DF36-C60D2D937110}"/>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193750" y="2490865"/>
            <a:ext cx="4500786" cy="2999792"/>
          </a:xfrm>
          <a:prstGeom prst="rect">
            <a:avLst/>
          </a:prstGeom>
        </p:spPr>
      </p:pic>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9" name="Content Placeholder 8">
            <a:extLst>
              <a:ext uri="{FF2B5EF4-FFF2-40B4-BE49-F238E27FC236}">
                <a16:creationId xmlns:a16="http://schemas.microsoft.com/office/drawing/2014/main" id="{07130620-E575-6DD9-3F0A-3C7F6CDE3F49}"/>
              </a:ext>
            </a:extLst>
          </p:cNvPr>
          <p:cNvGraphicFramePr>
            <a:graphicFrameLocks noGrp="1"/>
          </p:cNvGraphicFramePr>
          <p:nvPr>
            <p:ph idx="1"/>
            <p:extLst>
              <p:ext uri="{D42A27DB-BD31-4B8C-83A1-F6EECF244321}">
                <p14:modId xmlns:p14="http://schemas.microsoft.com/office/powerpoint/2010/main" val="3425500940"/>
              </p:ext>
            </p:extLst>
          </p:nvPr>
        </p:nvGraphicFramePr>
        <p:xfrm>
          <a:off x="107505" y="476672"/>
          <a:ext cx="8856985" cy="5715818"/>
        </p:xfrm>
        <a:graphic>
          <a:graphicData uri="http://schemas.openxmlformats.org/drawingml/2006/table">
            <a:tbl>
              <a:tblPr>
                <a:tableStyleId>{5C22544A-7EE6-4342-B048-85BDC9FD1C3A}</a:tableStyleId>
              </a:tblPr>
              <a:tblGrid>
                <a:gridCol w="1614188">
                  <a:extLst>
                    <a:ext uri="{9D8B030D-6E8A-4147-A177-3AD203B41FA5}">
                      <a16:colId xmlns:a16="http://schemas.microsoft.com/office/drawing/2014/main" val="1825512333"/>
                    </a:ext>
                  </a:extLst>
                </a:gridCol>
                <a:gridCol w="597952">
                  <a:extLst>
                    <a:ext uri="{9D8B030D-6E8A-4147-A177-3AD203B41FA5}">
                      <a16:colId xmlns:a16="http://schemas.microsoft.com/office/drawing/2014/main" val="365519961"/>
                    </a:ext>
                  </a:extLst>
                </a:gridCol>
                <a:gridCol w="564264">
                  <a:extLst>
                    <a:ext uri="{9D8B030D-6E8A-4147-A177-3AD203B41FA5}">
                      <a16:colId xmlns:a16="http://schemas.microsoft.com/office/drawing/2014/main" val="2379050628"/>
                    </a:ext>
                  </a:extLst>
                </a:gridCol>
                <a:gridCol w="589529">
                  <a:extLst>
                    <a:ext uri="{9D8B030D-6E8A-4147-A177-3AD203B41FA5}">
                      <a16:colId xmlns:a16="http://schemas.microsoft.com/office/drawing/2014/main" val="3451741034"/>
                    </a:ext>
                  </a:extLst>
                </a:gridCol>
                <a:gridCol w="547421">
                  <a:extLst>
                    <a:ext uri="{9D8B030D-6E8A-4147-A177-3AD203B41FA5}">
                      <a16:colId xmlns:a16="http://schemas.microsoft.com/office/drawing/2014/main" val="1574047166"/>
                    </a:ext>
                  </a:extLst>
                </a:gridCol>
                <a:gridCol w="564264">
                  <a:extLst>
                    <a:ext uri="{9D8B030D-6E8A-4147-A177-3AD203B41FA5}">
                      <a16:colId xmlns:a16="http://schemas.microsoft.com/office/drawing/2014/main" val="1858081009"/>
                    </a:ext>
                  </a:extLst>
                </a:gridCol>
                <a:gridCol w="547421">
                  <a:extLst>
                    <a:ext uri="{9D8B030D-6E8A-4147-A177-3AD203B41FA5}">
                      <a16:colId xmlns:a16="http://schemas.microsoft.com/office/drawing/2014/main" val="863135772"/>
                    </a:ext>
                  </a:extLst>
                </a:gridCol>
                <a:gridCol w="564264">
                  <a:extLst>
                    <a:ext uri="{9D8B030D-6E8A-4147-A177-3AD203B41FA5}">
                      <a16:colId xmlns:a16="http://schemas.microsoft.com/office/drawing/2014/main" val="1535880085"/>
                    </a:ext>
                  </a:extLst>
                </a:gridCol>
                <a:gridCol w="555842">
                  <a:extLst>
                    <a:ext uri="{9D8B030D-6E8A-4147-A177-3AD203B41FA5}">
                      <a16:colId xmlns:a16="http://schemas.microsoft.com/office/drawing/2014/main" val="1511736379"/>
                    </a:ext>
                  </a:extLst>
                </a:gridCol>
                <a:gridCol w="555842">
                  <a:extLst>
                    <a:ext uri="{9D8B030D-6E8A-4147-A177-3AD203B41FA5}">
                      <a16:colId xmlns:a16="http://schemas.microsoft.com/office/drawing/2014/main" val="3725397222"/>
                    </a:ext>
                  </a:extLst>
                </a:gridCol>
                <a:gridCol w="581109">
                  <a:extLst>
                    <a:ext uri="{9D8B030D-6E8A-4147-A177-3AD203B41FA5}">
                      <a16:colId xmlns:a16="http://schemas.microsoft.com/office/drawing/2014/main" val="1262709444"/>
                    </a:ext>
                  </a:extLst>
                </a:gridCol>
                <a:gridCol w="547421">
                  <a:extLst>
                    <a:ext uri="{9D8B030D-6E8A-4147-A177-3AD203B41FA5}">
                      <a16:colId xmlns:a16="http://schemas.microsoft.com/office/drawing/2014/main" val="3639929847"/>
                    </a:ext>
                  </a:extLst>
                </a:gridCol>
                <a:gridCol w="539000">
                  <a:extLst>
                    <a:ext uri="{9D8B030D-6E8A-4147-A177-3AD203B41FA5}">
                      <a16:colId xmlns:a16="http://schemas.microsoft.com/office/drawing/2014/main" val="3679840161"/>
                    </a:ext>
                  </a:extLst>
                </a:gridCol>
                <a:gridCol w="488468">
                  <a:extLst>
                    <a:ext uri="{9D8B030D-6E8A-4147-A177-3AD203B41FA5}">
                      <a16:colId xmlns:a16="http://schemas.microsoft.com/office/drawing/2014/main" val="633050955"/>
                    </a:ext>
                  </a:extLst>
                </a:gridCol>
              </a:tblGrid>
              <a:tr h="328251">
                <a:tc rowSpan="3">
                  <a:txBody>
                    <a:bodyPr/>
                    <a:lstStyle/>
                    <a:p>
                      <a:pPr algn="ctr" fontAlgn="b"/>
                      <a:r>
                        <a:rPr lang="en-GB" sz="1050" u="none" strike="noStrike">
                          <a:effectLst/>
                        </a:rPr>
                        <a:t> </a:t>
                      </a:r>
                      <a:endParaRPr lang="en-GB" sz="1050" b="0" i="0" u="none" strike="noStrike">
                        <a:solidFill>
                          <a:srgbClr val="000000"/>
                        </a:solidFill>
                        <a:effectLst/>
                        <a:latin typeface="Calibri" panose="020F0502020204030204" pitchFamily="34" charset="0"/>
                      </a:endParaRPr>
                    </a:p>
                  </a:txBody>
                  <a:tcPr marL="4687" marR="4687" marT="4687" marB="0" anchor="b"/>
                </a:tc>
                <a:tc gridSpan="13">
                  <a:txBody>
                    <a:bodyPr/>
                    <a:lstStyle/>
                    <a:p>
                      <a:pPr algn="ctr" fontAlgn="ctr"/>
                      <a:r>
                        <a:rPr lang="en-GB" sz="1400" u="none" strike="noStrike">
                          <a:effectLst/>
                        </a:rPr>
                        <a:t>CASH FLOW FORECAST</a:t>
                      </a:r>
                      <a:endParaRPr lang="en-GB" sz="1400" b="1" i="0" u="none" strike="noStrike">
                        <a:solidFill>
                          <a:srgbClr val="000000"/>
                        </a:solidFill>
                        <a:effectLst/>
                        <a:latin typeface="Arial" panose="020B0604020202020204" pitchFamily="34" charset="0"/>
                      </a:endParaRPr>
                    </a:p>
                  </a:txBody>
                  <a:tcPr marL="4687" marR="4687" marT="4687" marB="0" anchor="ct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val="770947822"/>
                  </a:ext>
                </a:extLst>
              </a:tr>
              <a:tr h="225086">
                <a:tc vMerge="1">
                  <a:txBody>
                    <a:bodyPr/>
                    <a:lstStyle/>
                    <a:p>
                      <a:endParaRPr lang="en-GB"/>
                    </a:p>
                  </a:txBody>
                  <a:tcPr/>
                </a:tc>
                <a:tc>
                  <a:txBody>
                    <a:bodyPr/>
                    <a:lstStyle/>
                    <a:p>
                      <a:pPr algn="ctr" fontAlgn="ctr"/>
                      <a:r>
                        <a:rPr lang="en-GB" sz="1050" u="none" strike="noStrike">
                          <a:effectLst/>
                        </a:rPr>
                        <a:t>Jan</a:t>
                      </a:r>
                      <a:endParaRPr lang="en-GB" sz="1050" b="1" i="0" u="none" strike="noStrike">
                        <a:solidFill>
                          <a:srgbClr val="000000"/>
                        </a:solidFill>
                        <a:effectLst/>
                        <a:latin typeface="Calibri" panose="020F0502020204030204" pitchFamily="34" charset="0"/>
                      </a:endParaRPr>
                    </a:p>
                  </a:txBody>
                  <a:tcPr marL="4687" marR="4687" marT="4687" marB="0" anchor="ctr"/>
                </a:tc>
                <a:tc>
                  <a:txBody>
                    <a:bodyPr/>
                    <a:lstStyle/>
                    <a:p>
                      <a:pPr algn="ctr" fontAlgn="ctr"/>
                      <a:r>
                        <a:rPr lang="en-GB" sz="1050" u="none" strike="noStrike">
                          <a:effectLst/>
                        </a:rPr>
                        <a:t>Feb</a:t>
                      </a:r>
                      <a:endParaRPr lang="en-GB" sz="1050" b="1" i="0" u="none" strike="noStrike">
                        <a:solidFill>
                          <a:srgbClr val="000000"/>
                        </a:solidFill>
                        <a:effectLst/>
                        <a:latin typeface="Calibri" panose="020F0502020204030204" pitchFamily="34" charset="0"/>
                      </a:endParaRPr>
                    </a:p>
                  </a:txBody>
                  <a:tcPr marL="4687" marR="4687" marT="4687" marB="0" anchor="ctr"/>
                </a:tc>
                <a:tc>
                  <a:txBody>
                    <a:bodyPr/>
                    <a:lstStyle/>
                    <a:p>
                      <a:pPr algn="ctr" fontAlgn="ctr"/>
                      <a:r>
                        <a:rPr lang="en-GB" sz="1050" u="none" strike="noStrike">
                          <a:effectLst/>
                        </a:rPr>
                        <a:t>Mar</a:t>
                      </a:r>
                      <a:endParaRPr lang="en-GB" sz="1050" b="1" i="0" u="none" strike="noStrike">
                        <a:solidFill>
                          <a:srgbClr val="000000"/>
                        </a:solidFill>
                        <a:effectLst/>
                        <a:latin typeface="Calibri" panose="020F0502020204030204" pitchFamily="34" charset="0"/>
                      </a:endParaRPr>
                    </a:p>
                  </a:txBody>
                  <a:tcPr marL="4687" marR="4687" marT="4687" marB="0" anchor="ctr"/>
                </a:tc>
                <a:tc>
                  <a:txBody>
                    <a:bodyPr/>
                    <a:lstStyle/>
                    <a:p>
                      <a:pPr algn="ctr" fontAlgn="ctr"/>
                      <a:r>
                        <a:rPr lang="en-GB" sz="1050" u="none" strike="noStrike">
                          <a:effectLst/>
                        </a:rPr>
                        <a:t>April</a:t>
                      </a:r>
                      <a:endParaRPr lang="en-GB" sz="1050" b="1" i="0" u="none" strike="noStrike">
                        <a:solidFill>
                          <a:srgbClr val="000000"/>
                        </a:solidFill>
                        <a:effectLst/>
                        <a:latin typeface="Calibri" panose="020F0502020204030204" pitchFamily="34" charset="0"/>
                      </a:endParaRPr>
                    </a:p>
                  </a:txBody>
                  <a:tcPr marL="4687" marR="4687" marT="4687" marB="0" anchor="ctr"/>
                </a:tc>
                <a:tc>
                  <a:txBody>
                    <a:bodyPr/>
                    <a:lstStyle/>
                    <a:p>
                      <a:pPr algn="ctr" fontAlgn="ctr"/>
                      <a:r>
                        <a:rPr lang="en-GB" sz="1050" u="none" strike="noStrike">
                          <a:effectLst/>
                        </a:rPr>
                        <a:t>May</a:t>
                      </a:r>
                      <a:endParaRPr lang="en-GB" sz="1050" b="1" i="0" u="none" strike="noStrike">
                        <a:solidFill>
                          <a:srgbClr val="000000"/>
                        </a:solidFill>
                        <a:effectLst/>
                        <a:latin typeface="Calibri" panose="020F0502020204030204" pitchFamily="34" charset="0"/>
                      </a:endParaRPr>
                    </a:p>
                  </a:txBody>
                  <a:tcPr marL="4687" marR="4687" marT="4687" marB="0" anchor="ctr"/>
                </a:tc>
                <a:tc>
                  <a:txBody>
                    <a:bodyPr/>
                    <a:lstStyle/>
                    <a:p>
                      <a:pPr algn="ctr" fontAlgn="ctr"/>
                      <a:r>
                        <a:rPr lang="en-GB" sz="1050" u="none" strike="noStrike">
                          <a:effectLst/>
                        </a:rPr>
                        <a:t>Jun</a:t>
                      </a:r>
                      <a:endParaRPr lang="en-GB" sz="1050" b="1" i="0" u="none" strike="noStrike">
                        <a:solidFill>
                          <a:srgbClr val="000000"/>
                        </a:solidFill>
                        <a:effectLst/>
                        <a:latin typeface="Calibri" panose="020F0502020204030204" pitchFamily="34" charset="0"/>
                      </a:endParaRPr>
                    </a:p>
                  </a:txBody>
                  <a:tcPr marL="4687" marR="4687" marT="4687" marB="0" anchor="ctr"/>
                </a:tc>
                <a:tc>
                  <a:txBody>
                    <a:bodyPr/>
                    <a:lstStyle/>
                    <a:p>
                      <a:pPr algn="ctr" fontAlgn="ctr"/>
                      <a:r>
                        <a:rPr lang="en-GB" sz="1050" u="none" strike="noStrike">
                          <a:effectLst/>
                        </a:rPr>
                        <a:t>Jul</a:t>
                      </a:r>
                      <a:endParaRPr lang="en-GB" sz="1050" b="1" i="0" u="none" strike="noStrike">
                        <a:solidFill>
                          <a:srgbClr val="000000"/>
                        </a:solidFill>
                        <a:effectLst/>
                        <a:latin typeface="Calibri" panose="020F0502020204030204" pitchFamily="34" charset="0"/>
                      </a:endParaRPr>
                    </a:p>
                  </a:txBody>
                  <a:tcPr marL="4687" marR="4687" marT="4687" marB="0" anchor="ctr"/>
                </a:tc>
                <a:tc>
                  <a:txBody>
                    <a:bodyPr/>
                    <a:lstStyle/>
                    <a:p>
                      <a:pPr algn="ctr" fontAlgn="ctr"/>
                      <a:r>
                        <a:rPr lang="en-GB" sz="1050" u="none" strike="noStrike">
                          <a:effectLst/>
                        </a:rPr>
                        <a:t>Aug</a:t>
                      </a:r>
                      <a:endParaRPr lang="en-GB" sz="1050" b="1" i="0" u="none" strike="noStrike">
                        <a:solidFill>
                          <a:srgbClr val="000000"/>
                        </a:solidFill>
                        <a:effectLst/>
                        <a:latin typeface="Calibri" panose="020F0502020204030204" pitchFamily="34" charset="0"/>
                      </a:endParaRPr>
                    </a:p>
                  </a:txBody>
                  <a:tcPr marL="4687" marR="4687" marT="4687" marB="0" anchor="ctr"/>
                </a:tc>
                <a:tc>
                  <a:txBody>
                    <a:bodyPr/>
                    <a:lstStyle/>
                    <a:p>
                      <a:pPr algn="ctr" fontAlgn="ctr"/>
                      <a:r>
                        <a:rPr lang="en-GB" sz="1050" u="none" strike="noStrike">
                          <a:effectLst/>
                        </a:rPr>
                        <a:t>Sept</a:t>
                      </a:r>
                      <a:endParaRPr lang="en-GB" sz="1050" b="1" i="0" u="none" strike="noStrike">
                        <a:solidFill>
                          <a:srgbClr val="000000"/>
                        </a:solidFill>
                        <a:effectLst/>
                        <a:latin typeface="Calibri" panose="020F0502020204030204" pitchFamily="34" charset="0"/>
                      </a:endParaRPr>
                    </a:p>
                  </a:txBody>
                  <a:tcPr marL="4687" marR="4687" marT="4687" marB="0" anchor="ctr"/>
                </a:tc>
                <a:tc>
                  <a:txBody>
                    <a:bodyPr/>
                    <a:lstStyle/>
                    <a:p>
                      <a:pPr algn="ctr" fontAlgn="ctr"/>
                      <a:r>
                        <a:rPr lang="en-GB" sz="1050" u="none" strike="noStrike">
                          <a:effectLst/>
                        </a:rPr>
                        <a:t>Oct</a:t>
                      </a:r>
                      <a:endParaRPr lang="en-GB" sz="1050" b="1" i="0" u="none" strike="noStrike">
                        <a:solidFill>
                          <a:srgbClr val="000000"/>
                        </a:solidFill>
                        <a:effectLst/>
                        <a:latin typeface="Calibri" panose="020F0502020204030204" pitchFamily="34" charset="0"/>
                      </a:endParaRPr>
                    </a:p>
                  </a:txBody>
                  <a:tcPr marL="4687" marR="4687" marT="4687" marB="0" anchor="ctr"/>
                </a:tc>
                <a:tc>
                  <a:txBody>
                    <a:bodyPr/>
                    <a:lstStyle/>
                    <a:p>
                      <a:pPr algn="ctr" fontAlgn="ctr"/>
                      <a:r>
                        <a:rPr lang="en-GB" sz="1050" u="none" strike="noStrike">
                          <a:effectLst/>
                        </a:rPr>
                        <a:t>Nov</a:t>
                      </a:r>
                      <a:endParaRPr lang="en-GB" sz="1050" b="1" i="0" u="none" strike="noStrike">
                        <a:solidFill>
                          <a:srgbClr val="000000"/>
                        </a:solidFill>
                        <a:effectLst/>
                        <a:latin typeface="Calibri" panose="020F0502020204030204" pitchFamily="34" charset="0"/>
                      </a:endParaRPr>
                    </a:p>
                  </a:txBody>
                  <a:tcPr marL="4687" marR="4687" marT="4687" marB="0" anchor="ctr"/>
                </a:tc>
                <a:tc>
                  <a:txBody>
                    <a:bodyPr/>
                    <a:lstStyle/>
                    <a:p>
                      <a:pPr algn="ctr" fontAlgn="ctr"/>
                      <a:r>
                        <a:rPr lang="en-GB" sz="1050" u="none" strike="noStrike">
                          <a:effectLst/>
                        </a:rPr>
                        <a:t>Dec</a:t>
                      </a:r>
                      <a:endParaRPr lang="en-GB" sz="1050" b="1" i="0" u="none" strike="noStrike">
                        <a:solidFill>
                          <a:srgbClr val="000000"/>
                        </a:solidFill>
                        <a:effectLst/>
                        <a:latin typeface="Calibri" panose="020F0502020204030204" pitchFamily="34" charset="0"/>
                      </a:endParaRPr>
                    </a:p>
                  </a:txBody>
                  <a:tcPr marL="4687" marR="4687" marT="4687" marB="0" anchor="ctr"/>
                </a:tc>
                <a:tc>
                  <a:txBody>
                    <a:bodyPr/>
                    <a:lstStyle/>
                    <a:p>
                      <a:pPr algn="ctr" fontAlgn="ctr"/>
                      <a:r>
                        <a:rPr lang="en-GB" sz="1050" u="none" strike="noStrike">
                          <a:effectLst/>
                        </a:rPr>
                        <a:t> </a:t>
                      </a:r>
                      <a:endParaRPr lang="en-GB" sz="1050" b="1" i="0" u="none" strike="noStrike">
                        <a:solidFill>
                          <a:srgbClr val="000000"/>
                        </a:solidFill>
                        <a:effectLst/>
                        <a:latin typeface="Calibri" panose="020F0502020204030204" pitchFamily="34" charset="0"/>
                      </a:endParaRPr>
                    </a:p>
                  </a:txBody>
                  <a:tcPr marL="4687" marR="4687" marT="4687" marB="0" anchor="ctr"/>
                </a:tc>
                <a:extLst>
                  <a:ext uri="{0D108BD9-81ED-4DB2-BD59-A6C34878D82A}">
                    <a16:rowId xmlns:a16="http://schemas.microsoft.com/office/drawing/2014/main" val="2594546218"/>
                  </a:ext>
                </a:extLst>
              </a:tr>
              <a:tr h="225086">
                <a:tc vMerge="1">
                  <a:txBody>
                    <a:bodyPr/>
                    <a:lstStyle/>
                    <a:p>
                      <a:endParaRPr lang="en-GB"/>
                    </a:p>
                  </a:txBody>
                  <a:tcPr/>
                </a:tc>
                <a:tc>
                  <a:txBody>
                    <a:bodyPr/>
                    <a:lstStyle/>
                    <a:p>
                      <a:pPr algn="ctr" fontAlgn="ctr"/>
                      <a:r>
                        <a:rPr lang="en-GB" sz="1050" u="none" strike="noStrike">
                          <a:effectLst/>
                        </a:rPr>
                        <a:t> </a:t>
                      </a:r>
                      <a:endParaRPr lang="en-GB" sz="1050" b="0" i="0" u="none" strike="noStrike">
                        <a:solidFill>
                          <a:srgbClr val="000000"/>
                        </a:solidFill>
                        <a:effectLst/>
                        <a:latin typeface="Calibri" panose="020F0502020204030204" pitchFamily="34" charset="0"/>
                      </a:endParaRPr>
                    </a:p>
                  </a:txBody>
                  <a:tcPr marL="4687" marR="4687" marT="4687" marB="0" anchor="ctr"/>
                </a:tc>
                <a:tc>
                  <a:txBody>
                    <a:bodyPr/>
                    <a:lstStyle/>
                    <a:p>
                      <a:pPr algn="ctr" fontAlgn="ctr"/>
                      <a:r>
                        <a:rPr lang="en-GB" sz="1050" u="none" strike="noStrike">
                          <a:effectLst/>
                        </a:rPr>
                        <a:t> </a:t>
                      </a:r>
                      <a:endParaRPr lang="en-GB" sz="1050" b="0" i="0" u="none" strike="noStrike">
                        <a:solidFill>
                          <a:srgbClr val="000000"/>
                        </a:solidFill>
                        <a:effectLst/>
                        <a:latin typeface="Calibri" panose="020F0502020204030204" pitchFamily="34" charset="0"/>
                      </a:endParaRPr>
                    </a:p>
                  </a:txBody>
                  <a:tcPr marL="4687" marR="4687" marT="4687" marB="0" anchor="ctr"/>
                </a:tc>
                <a:tc>
                  <a:txBody>
                    <a:bodyPr/>
                    <a:lstStyle/>
                    <a:p>
                      <a:pPr algn="ctr" fontAlgn="ctr"/>
                      <a:r>
                        <a:rPr lang="en-GB" sz="1050" u="none" strike="noStrike">
                          <a:effectLst/>
                        </a:rPr>
                        <a:t> </a:t>
                      </a:r>
                      <a:endParaRPr lang="en-GB" sz="1050" b="0" i="0" u="none" strike="noStrike">
                        <a:solidFill>
                          <a:srgbClr val="000000"/>
                        </a:solidFill>
                        <a:effectLst/>
                        <a:latin typeface="Calibri" panose="020F0502020204030204" pitchFamily="34" charset="0"/>
                      </a:endParaRPr>
                    </a:p>
                  </a:txBody>
                  <a:tcPr marL="4687" marR="4687" marT="4687" marB="0" anchor="ctr"/>
                </a:tc>
                <a:tc>
                  <a:txBody>
                    <a:bodyPr/>
                    <a:lstStyle/>
                    <a:p>
                      <a:pPr algn="ctr" fontAlgn="ctr"/>
                      <a:r>
                        <a:rPr lang="en-GB" sz="1050" u="none" strike="noStrike">
                          <a:effectLst/>
                        </a:rPr>
                        <a:t> </a:t>
                      </a:r>
                      <a:endParaRPr lang="en-GB" sz="1050" b="0" i="0" u="none" strike="noStrike">
                        <a:solidFill>
                          <a:srgbClr val="000000"/>
                        </a:solidFill>
                        <a:effectLst/>
                        <a:latin typeface="Calibri" panose="020F0502020204030204" pitchFamily="34" charset="0"/>
                      </a:endParaRPr>
                    </a:p>
                  </a:txBody>
                  <a:tcPr marL="4687" marR="4687" marT="4687" marB="0" anchor="ctr"/>
                </a:tc>
                <a:tc>
                  <a:txBody>
                    <a:bodyPr/>
                    <a:lstStyle/>
                    <a:p>
                      <a:pPr algn="ctr" fontAlgn="ctr"/>
                      <a:r>
                        <a:rPr lang="en-GB" sz="1050" u="none" strike="noStrike">
                          <a:effectLst/>
                        </a:rPr>
                        <a:t> </a:t>
                      </a:r>
                      <a:endParaRPr lang="en-GB" sz="1050" b="0" i="0" u="none" strike="noStrike">
                        <a:solidFill>
                          <a:srgbClr val="000000"/>
                        </a:solidFill>
                        <a:effectLst/>
                        <a:latin typeface="Calibri" panose="020F0502020204030204" pitchFamily="34" charset="0"/>
                      </a:endParaRPr>
                    </a:p>
                  </a:txBody>
                  <a:tcPr marL="4687" marR="4687" marT="4687" marB="0" anchor="ctr"/>
                </a:tc>
                <a:tc>
                  <a:txBody>
                    <a:bodyPr/>
                    <a:lstStyle/>
                    <a:p>
                      <a:pPr algn="ctr" fontAlgn="ctr"/>
                      <a:r>
                        <a:rPr lang="en-GB" sz="1050" u="none" strike="noStrike">
                          <a:effectLst/>
                        </a:rPr>
                        <a:t> </a:t>
                      </a:r>
                      <a:endParaRPr lang="en-GB" sz="1050" b="0" i="0" u="none" strike="noStrike">
                        <a:solidFill>
                          <a:srgbClr val="000000"/>
                        </a:solidFill>
                        <a:effectLst/>
                        <a:latin typeface="Calibri" panose="020F0502020204030204" pitchFamily="34" charset="0"/>
                      </a:endParaRPr>
                    </a:p>
                  </a:txBody>
                  <a:tcPr marL="4687" marR="4687" marT="4687" marB="0" anchor="ctr"/>
                </a:tc>
                <a:tc>
                  <a:txBody>
                    <a:bodyPr/>
                    <a:lstStyle/>
                    <a:p>
                      <a:pPr algn="ctr" fontAlgn="ctr"/>
                      <a:r>
                        <a:rPr lang="en-GB" sz="1050" u="none" strike="noStrike">
                          <a:effectLst/>
                        </a:rPr>
                        <a:t> </a:t>
                      </a:r>
                      <a:endParaRPr lang="en-GB" sz="1050" b="0" i="0" u="none" strike="noStrike">
                        <a:solidFill>
                          <a:srgbClr val="000000"/>
                        </a:solidFill>
                        <a:effectLst/>
                        <a:latin typeface="Calibri" panose="020F0502020204030204" pitchFamily="34" charset="0"/>
                      </a:endParaRPr>
                    </a:p>
                  </a:txBody>
                  <a:tcPr marL="4687" marR="4687" marT="4687" marB="0" anchor="ctr"/>
                </a:tc>
                <a:tc>
                  <a:txBody>
                    <a:bodyPr/>
                    <a:lstStyle/>
                    <a:p>
                      <a:pPr algn="ctr" fontAlgn="ctr"/>
                      <a:r>
                        <a:rPr lang="en-GB" sz="1050" u="none" strike="noStrike">
                          <a:effectLst/>
                        </a:rPr>
                        <a:t> </a:t>
                      </a:r>
                      <a:endParaRPr lang="en-GB" sz="1050" b="0" i="0" u="none" strike="noStrike">
                        <a:solidFill>
                          <a:srgbClr val="000000"/>
                        </a:solidFill>
                        <a:effectLst/>
                        <a:latin typeface="Calibri" panose="020F0502020204030204" pitchFamily="34" charset="0"/>
                      </a:endParaRPr>
                    </a:p>
                  </a:txBody>
                  <a:tcPr marL="4687" marR="4687" marT="4687" marB="0" anchor="ctr"/>
                </a:tc>
                <a:tc>
                  <a:txBody>
                    <a:bodyPr/>
                    <a:lstStyle/>
                    <a:p>
                      <a:pPr algn="ctr" fontAlgn="ctr"/>
                      <a:r>
                        <a:rPr lang="en-GB" sz="1050" u="none" strike="noStrike">
                          <a:effectLst/>
                        </a:rPr>
                        <a:t> </a:t>
                      </a:r>
                      <a:endParaRPr lang="en-GB" sz="1050" b="0" i="0" u="none" strike="noStrike">
                        <a:solidFill>
                          <a:srgbClr val="000000"/>
                        </a:solidFill>
                        <a:effectLst/>
                        <a:latin typeface="Calibri" panose="020F0502020204030204" pitchFamily="34" charset="0"/>
                      </a:endParaRPr>
                    </a:p>
                  </a:txBody>
                  <a:tcPr marL="4687" marR="4687" marT="4687" marB="0" anchor="ctr"/>
                </a:tc>
                <a:tc>
                  <a:txBody>
                    <a:bodyPr/>
                    <a:lstStyle/>
                    <a:p>
                      <a:pPr algn="ctr" fontAlgn="ctr"/>
                      <a:r>
                        <a:rPr lang="en-GB" sz="1050" u="none" strike="noStrike">
                          <a:effectLst/>
                        </a:rPr>
                        <a:t> </a:t>
                      </a:r>
                      <a:endParaRPr lang="en-GB" sz="1050" b="0" i="0" u="none" strike="noStrike">
                        <a:solidFill>
                          <a:srgbClr val="000000"/>
                        </a:solidFill>
                        <a:effectLst/>
                        <a:latin typeface="Calibri" panose="020F0502020204030204" pitchFamily="34" charset="0"/>
                      </a:endParaRPr>
                    </a:p>
                  </a:txBody>
                  <a:tcPr marL="4687" marR="4687" marT="4687" marB="0" anchor="ctr"/>
                </a:tc>
                <a:tc>
                  <a:txBody>
                    <a:bodyPr/>
                    <a:lstStyle/>
                    <a:p>
                      <a:pPr algn="ctr" fontAlgn="ctr"/>
                      <a:r>
                        <a:rPr lang="en-GB" sz="1050" u="none" strike="noStrike">
                          <a:effectLst/>
                        </a:rPr>
                        <a:t> </a:t>
                      </a:r>
                      <a:endParaRPr lang="en-GB" sz="1050" b="0" i="0" u="none" strike="noStrike">
                        <a:solidFill>
                          <a:srgbClr val="000000"/>
                        </a:solidFill>
                        <a:effectLst/>
                        <a:latin typeface="Calibri" panose="020F0502020204030204" pitchFamily="34" charset="0"/>
                      </a:endParaRPr>
                    </a:p>
                  </a:txBody>
                  <a:tcPr marL="4687" marR="4687" marT="4687" marB="0" anchor="ctr"/>
                </a:tc>
                <a:tc>
                  <a:txBody>
                    <a:bodyPr/>
                    <a:lstStyle/>
                    <a:p>
                      <a:pPr algn="ctr" fontAlgn="ctr"/>
                      <a:r>
                        <a:rPr lang="en-GB" sz="1050" u="none" strike="noStrike">
                          <a:effectLst/>
                        </a:rPr>
                        <a:t> </a:t>
                      </a:r>
                      <a:endParaRPr lang="en-GB" sz="1050" b="0" i="0" u="none" strike="noStrike">
                        <a:solidFill>
                          <a:srgbClr val="000000"/>
                        </a:solidFill>
                        <a:effectLst/>
                        <a:latin typeface="Calibri" panose="020F0502020204030204" pitchFamily="34" charset="0"/>
                      </a:endParaRPr>
                    </a:p>
                  </a:txBody>
                  <a:tcPr marL="4687" marR="4687" marT="4687" marB="0" anchor="ctr"/>
                </a:tc>
                <a:tc>
                  <a:txBody>
                    <a:bodyPr/>
                    <a:lstStyle/>
                    <a:p>
                      <a:pPr algn="ctr" fontAlgn="ctr"/>
                      <a:r>
                        <a:rPr lang="en-GB" sz="1050" b="1" u="none" strike="noStrike" dirty="0">
                          <a:effectLst/>
                        </a:rPr>
                        <a:t>Totals</a:t>
                      </a:r>
                      <a:endParaRPr lang="en-GB" sz="1050" b="1" i="0" u="none" strike="noStrike" dirty="0">
                        <a:solidFill>
                          <a:srgbClr val="000000"/>
                        </a:solidFill>
                        <a:effectLst/>
                        <a:latin typeface="Calibri" panose="020F0502020204030204" pitchFamily="34" charset="0"/>
                      </a:endParaRPr>
                    </a:p>
                  </a:txBody>
                  <a:tcPr marL="4687" marR="4687" marT="4687" marB="0" anchor="ctr"/>
                </a:tc>
                <a:extLst>
                  <a:ext uri="{0D108BD9-81ED-4DB2-BD59-A6C34878D82A}">
                    <a16:rowId xmlns:a16="http://schemas.microsoft.com/office/drawing/2014/main" val="1701430359"/>
                  </a:ext>
                </a:extLst>
              </a:tr>
              <a:tr h="436279">
                <a:tc>
                  <a:txBody>
                    <a:bodyPr/>
                    <a:lstStyle/>
                    <a:p>
                      <a:pPr algn="l" fontAlgn="b"/>
                      <a:r>
                        <a:rPr lang="en-GB" sz="1050" u="none" strike="noStrike">
                          <a:effectLst/>
                        </a:rPr>
                        <a:t>Sales Income </a:t>
                      </a:r>
                      <a:endParaRPr lang="en-GB" sz="1050" b="0" i="0" u="none" strike="noStrike">
                        <a:solidFill>
                          <a:srgbClr val="008000"/>
                        </a:solidFill>
                        <a:effectLst/>
                        <a:latin typeface="Calibri" panose="020F0502020204030204" pitchFamily="34" charset="0"/>
                      </a:endParaRPr>
                    </a:p>
                  </a:txBody>
                  <a:tcPr marL="4687" marR="4687" marT="4687" marB="0" anchor="b"/>
                </a:tc>
                <a:tc>
                  <a:txBody>
                    <a:bodyPr/>
                    <a:lstStyle/>
                    <a:p>
                      <a:pPr algn="ctr" fontAlgn="ctr"/>
                      <a:r>
                        <a:rPr lang="en-GB" sz="1050" u="none" strike="noStrike">
                          <a:effectLst/>
                        </a:rPr>
                        <a:t>£0.00</a:t>
                      </a:r>
                      <a:endParaRPr lang="en-GB" sz="1050" b="0" i="0" u="none" strike="noStrike">
                        <a:solidFill>
                          <a:srgbClr val="000000"/>
                        </a:solidFill>
                        <a:effectLst/>
                        <a:latin typeface="Calibri" panose="020F0502020204030204" pitchFamily="34" charset="0"/>
                      </a:endParaRPr>
                    </a:p>
                  </a:txBody>
                  <a:tcPr marL="4687" marR="4687" marT="4687" marB="0" anchor="ctr"/>
                </a:tc>
                <a:tc>
                  <a:txBody>
                    <a:bodyPr/>
                    <a:lstStyle/>
                    <a:p>
                      <a:pPr algn="ctr" fontAlgn="ctr"/>
                      <a:r>
                        <a:rPr lang="en-GB" sz="1050" u="none" strike="noStrike">
                          <a:effectLst/>
                        </a:rPr>
                        <a:t>£1,000.00</a:t>
                      </a:r>
                      <a:endParaRPr lang="en-GB" sz="1050" b="0" i="0" u="none" strike="noStrike">
                        <a:solidFill>
                          <a:srgbClr val="000000"/>
                        </a:solidFill>
                        <a:effectLst/>
                        <a:latin typeface="Calibri" panose="020F0502020204030204" pitchFamily="34" charset="0"/>
                      </a:endParaRPr>
                    </a:p>
                  </a:txBody>
                  <a:tcPr marL="4687" marR="4687" marT="4687" marB="0" anchor="ctr"/>
                </a:tc>
                <a:tc>
                  <a:txBody>
                    <a:bodyPr/>
                    <a:lstStyle/>
                    <a:p>
                      <a:pPr algn="ctr" fontAlgn="ctr"/>
                      <a:r>
                        <a:rPr lang="en-GB" sz="1050" u="none" strike="noStrike">
                          <a:effectLst/>
                        </a:rPr>
                        <a:t>£1,800.00</a:t>
                      </a:r>
                      <a:endParaRPr lang="en-GB" sz="1050" b="0" i="0" u="none" strike="noStrike">
                        <a:solidFill>
                          <a:srgbClr val="000000"/>
                        </a:solidFill>
                        <a:effectLst/>
                        <a:latin typeface="Calibri" panose="020F0502020204030204" pitchFamily="34" charset="0"/>
                      </a:endParaRPr>
                    </a:p>
                  </a:txBody>
                  <a:tcPr marL="4687" marR="4687" marT="4687" marB="0" anchor="ctr"/>
                </a:tc>
                <a:tc>
                  <a:txBody>
                    <a:bodyPr/>
                    <a:lstStyle/>
                    <a:p>
                      <a:pPr algn="ctr" fontAlgn="ctr"/>
                      <a:r>
                        <a:rPr lang="en-GB" sz="1050" u="none" strike="noStrike">
                          <a:effectLst/>
                        </a:rPr>
                        <a:t>£2,700.00</a:t>
                      </a:r>
                      <a:endParaRPr lang="en-GB" sz="1050" b="0" i="0" u="none" strike="noStrike">
                        <a:solidFill>
                          <a:srgbClr val="000000"/>
                        </a:solidFill>
                        <a:effectLst/>
                        <a:latin typeface="Calibri" panose="020F0502020204030204" pitchFamily="34" charset="0"/>
                      </a:endParaRPr>
                    </a:p>
                  </a:txBody>
                  <a:tcPr marL="4687" marR="4687" marT="4687" marB="0" anchor="ctr"/>
                </a:tc>
                <a:tc>
                  <a:txBody>
                    <a:bodyPr/>
                    <a:lstStyle/>
                    <a:p>
                      <a:pPr algn="ctr" fontAlgn="ctr"/>
                      <a:r>
                        <a:rPr lang="en-GB" sz="1050" u="none" strike="noStrike">
                          <a:effectLst/>
                        </a:rPr>
                        <a:t>£2,700.00</a:t>
                      </a:r>
                      <a:endParaRPr lang="en-GB" sz="1050" b="0" i="0" u="none" strike="noStrike">
                        <a:solidFill>
                          <a:srgbClr val="000000"/>
                        </a:solidFill>
                        <a:effectLst/>
                        <a:latin typeface="Calibri" panose="020F0502020204030204" pitchFamily="34" charset="0"/>
                      </a:endParaRPr>
                    </a:p>
                  </a:txBody>
                  <a:tcPr marL="4687" marR="4687" marT="4687" marB="0" anchor="ctr"/>
                </a:tc>
                <a:tc>
                  <a:txBody>
                    <a:bodyPr/>
                    <a:lstStyle/>
                    <a:p>
                      <a:pPr algn="ctr" fontAlgn="ctr"/>
                      <a:r>
                        <a:rPr lang="en-GB" sz="1050" u="none" strike="noStrike">
                          <a:effectLst/>
                        </a:rPr>
                        <a:t>£2,700.00</a:t>
                      </a:r>
                      <a:endParaRPr lang="en-GB" sz="1050" b="0" i="0" u="none" strike="noStrike">
                        <a:solidFill>
                          <a:srgbClr val="000000"/>
                        </a:solidFill>
                        <a:effectLst/>
                        <a:latin typeface="Calibri" panose="020F0502020204030204" pitchFamily="34" charset="0"/>
                      </a:endParaRPr>
                    </a:p>
                  </a:txBody>
                  <a:tcPr marL="4687" marR="4687" marT="4687" marB="0" anchor="ctr"/>
                </a:tc>
                <a:tc>
                  <a:txBody>
                    <a:bodyPr/>
                    <a:lstStyle/>
                    <a:p>
                      <a:pPr algn="ctr" fontAlgn="ctr"/>
                      <a:r>
                        <a:rPr lang="en-GB" sz="1050" u="none" strike="noStrike">
                          <a:effectLst/>
                        </a:rPr>
                        <a:t>£2,700.00</a:t>
                      </a:r>
                      <a:endParaRPr lang="en-GB" sz="1050" b="0" i="0" u="none" strike="noStrike">
                        <a:solidFill>
                          <a:srgbClr val="000000"/>
                        </a:solidFill>
                        <a:effectLst/>
                        <a:latin typeface="Calibri" panose="020F0502020204030204" pitchFamily="34" charset="0"/>
                      </a:endParaRPr>
                    </a:p>
                  </a:txBody>
                  <a:tcPr marL="4687" marR="4687" marT="4687" marB="0" anchor="ctr"/>
                </a:tc>
                <a:tc>
                  <a:txBody>
                    <a:bodyPr/>
                    <a:lstStyle/>
                    <a:p>
                      <a:pPr algn="ctr" fontAlgn="ctr"/>
                      <a:r>
                        <a:rPr lang="en-GB" sz="1050" u="none" strike="noStrike">
                          <a:effectLst/>
                        </a:rPr>
                        <a:t>£2,700.00</a:t>
                      </a:r>
                      <a:endParaRPr lang="en-GB" sz="1050" b="0" i="0" u="none" strike="noStrike">
                        <a:solidFill>
                          <a:srgbClr val="000000"/>
                        </a:solidFill>
                        <a:effectLst/>
                        <a:latin typeface="Calibri" panose="020F0502020204030204" pitchFamily="34" charset="0"/>
                      </a:endParaRPr>
                    </a:p>
                  </a:txBody>
                  <a:tcPr marL="4687" marR="4687" marT="4687" marB="0" anchor="ctr"/>
                </a:tc>
                <a:tc>
                  <a:txBody>
                    <a:bodyPr/>
                    <a:lstStyle/>
                    <a:p>
                      <a:pPr algn="ctr" fontAlgn="ctr"/>
                      <a:r>
                        <a:rPr lang="en-GB" sz="1050" u="none" strike="noStrike">
                          <a:effectLst/>
                        </a:rPr>
                        <a:t>£3,600.00</a:t>
                      </a:r>
                      <a:endParaRPr lang="en-GB" sz="1050" b="0" i="0" u="none" strike="noStrike">
                        <a:solidFill>
                          <a:srgbClr val="000000"/>
                        </a:solidFill>
                        <a:effectLst/>
                        <a:latin typeface="Calibri" panose="020F0502020204030204" pitchFamily="34" charset="0"/>
                      </a:endParaRPr>
                    </a:p>
                  </a:txBody>
                  <a:tcPr marL="4687" marR="4687" marT="4687" marB="0" anchor="ctr"/>
                </a:tc>
                <a:tc>
                  <a:txBody>
                    <a:bodyPr/>
                    <a:lstStyle/>
                    <a:p>
                      <a:pPr algn="ctr" fontAlgn="ctr"/>
                      <a:r>
                        <a:rPr lang="en-GB" sz="1050" u="none" strike="noStrike">
                          <a:effectLst/>
                        </a:rPr>
                        <a:t>£3,600.00</a:t>
                      </a:r>
                      <a:endParaRPr lang="en-GB" sz="1050" b="0" i="0" u="none" strike="noStrike">
                        <a:solidFill>
                          <a:srgbClr val="000000"/>
                        </a:solidFill>
                        <a:effectLst/>
                        <a:latin typeface="Calibri" panose="020F0502020204030204" pitchFamily="34" charset="0"/>
                      </a:endParaRPr>
                    </a:p>
                  </a:txBody>
                  <a:tcPr marL="4687" marR="4687" marT="4687" marB="0" anchor="ctr"/>
                </a:tc>
                <a:tc>
                  <a:txBody>
                    <a:bodyPr/>
                    <a:lstStyle/>
                    <a:p>
                      <a:pPr algn="ctr" fontAlgn="ctr"/>
                      <a:r>
                        <a:rPr lang="en-GB" sz="1050" u="none" strike="noStrike">
                          <a:effectLst/>
                        </a:rPr>
                        <a:t>£3,600.00</a:t>
                      </a:r>
                      <a:endParaRPr lang="en-GB" sz="1050" b="0" i="0" u="none" strike="noStrike">
                        <a:solidFill>
                          <a:srgbClr val="000000"/>
                        </a:solidFill>
                        <a:effectLst/>
                        <a:latin typeface="Calibri" panose="020F0502020204030204" pitchFamily="34" charset="0"/>
                      </a:endParaRPr>
                    </a:p>
                  </a:txBody>
                  <a:tcPr marL="4687" marR="4687" marT="4687" marB="0" anchor="ctr"/>
                </a:tc>
                <a:tc>
                  <a:txBody>
                    <a:bodyPr/>
                    <a:lstStyle/>
                    <a:p>
                      <a:pPr algn="ctr" fontAlgn="ctr"/>
                      <a:r>
                        <a:rPr lang="en-GB" sz="1050" u="none" strike="noStrike">
                          <a:effectLst/>
                        </a:rPr>
                        <a:t>£3,600.00</a:t>
                      </a:r>
                      <a:endParaRPr lang="en-GB" sz="1050" b="0" i="0" u="none" strike="noStrike">
                        <a:solidFill>
                          <a:srgbClr val="000000"/>
                        </a:solidFill>
                        <a:effectLst/>
                        <a:latin typeface="Calibri" panose="020F0502020204030204" pitchFamily="34" charset="0"/>
                      </a:endParaRPr>
                    </a:p>
                  </a:txBody>
                  <a:tcPr marL="4687" marR="4687" marT="4687" marB="0" anchor="ctr"/>
                </a:tc>
                <a:tc>
                  <a:txBody>
                    <a:bodyPr/>
                    <a:lstStyle/>
                    <a:p>
                      <a:pPr algn="ctr" fontAlgn="ctr"/>
                      <a:r>
                        <a:rPr lang="en-GB" sz="1050" b="1" u="none" strike="noStrike" dirty="0">
                          <a:effectLst/>
                        </a:rPr>
                        <a:t>£30,700</a:t>
                      </a:r>
                      <a:endParaRPr lang="en-GB" sz="1050" b="1" i="0" u="none" strike="noStrike" dirty="0">
                        <a:solidFill>
                          <a:srgbClr val="000000"/>
                        </a:solidFill>
                        <a:effectLst/>
                        <a:latin typeface="Calibri" panose="020F0502020204030204" pitchFamily="34" charset="0"/>
                      </a:endParaRPr>
                    </a:p>
                  </a:txBody>
                  <a:tcPr marL="4687" marR="4687" marT="4687" marB="0" anchor="ctr"/>
                </a:tc>
                <a:extLst>
                  <a:ext uri="{0D108BD9-81ED-4DB2-BD59-A6C34878D82A}">
                    <a16:rowId xmlns:a16="http://schemas.microsoft.com/office/drawing/2014/main" val="3526991058"/>
                  </a:ext>
                </a:extLst>
              </a:tr>
              <a:tr h="225086">
                <a:tc>
                  <a:txBody>
                    <a:bodyPr/>
                    <a:lstStyle/>
                    <a:p>
                      <a:pPr algn="l" fontAlgn="b"/>
                      <a:r>
                        <a:rPr lang="en-GB" sz="1050" u="none" strike="noStrike">
                          <a:effectLst/>
                        </a:rPr>
                        <a:t>Grants</a:t>
                      </a:r>
                      <a:endParaRPr lang="en-GB" sz="1050" b="0" i="0" u="none" strike="noStrike">
                        <a:solidFill>
                          <a:srgbClr val="008000"/>
                        </a:solidFill>
                        <a:effectLst/>
                        <a:latin typeface="Calibri" panose="020F0502020204030204" pitchFamily="34" charset="0"/>
                      </a:endParaRPr>
                    </a:p>
                  </a:txBody>
                  <a:tcPr marL="4687" marR="4687" marT="4687" marB="0" anchor="b"/>
                </a:tc>
                <a:tc>
                  <a:txBody>
                    <a:bodyPr/>
                    <a:lstStyle/>
                    <a:p>
                      <a:pPr algn="ctr" fontAlgn="ctr"/>
                      <a:r>
                        <a:rPr lang="en-GB" sz="1050" u="none" strike="noStrike">
                          <a:effectLst/>
                        </a:rPr>
                        <a:t>£0.00</a:t>
                      </a:r>
                      <a:endParaRPr lang="en-GB" sz="1050" b="0" i="0" u="none" strike="noStrike">
                        <a:solidFill>
                          <a:srgbClr val="000000"/>
                        </a:solidFill>
                        <a:effectLst/>
                        <a:latin typeface="Calibri" panose="020F0502020204030204" pitchFamily="34" charset="0"/>
                      </a:endParaRPr>
                    </a:p>
                  </a:txBody>
                  <a:tcPr marL="4687" marR="4687" marT="4687" marB="0" anchor="ctr"/>
                </a:tc>
                <a:tc>
                  <a:txBody>
                    <a:bodyPr/>
                    <a:lstStyle/>
                    <a:p>
                      <a:pPr algn="ctr" fontAlgn="ctr"/>
                      <a:r>
                        <a:rPr lang="en-GB" sz="1050" u="none" strike="noStrike">
                          <a:effectLst/>
                        </a:rPr>
                        <a:t>£0.00</a:t>
                      </a:r>
                      <a:endParaRPr lang="en-GB" sz="1050" b="0" i="0" u="none" strike="noStrike">
                        <a:solidFill>
                          <a:srgbClr val="000000"/>
                        </a:solidFill>
                        <a:effectLst/>
                        <a:latin typeface="Calibri" panose="020F0502020204030204" pitchFamily="34" charset="0"/>
                      </a:endParaRPr>
                    </a:p>
                  </a:txBody>
                  <a:tcPr marL="4687" marR="4687" marT="4687" marB="0" anchor="ctr"/>
                </a:tc>
                <a:tc>
                  <a:txBody>
                    <a:bodyPr/>
                    <a:lstStyle/>
                    <a:p>
                      <a:pPr algn="ctr" fontAlgn="ctr"/>
                      <a:r>
                        <a:rPr lang="en-GB" sz="1050" u="none" strike="noStrike">
                          <a:effectLst/>
                        </a:rPr>
                        <a:t>£0.00</a:t>
                      </a:r>
                      <a:endParaRPr lang="en-GB" sz="1050" b="0" i="0" u="none" strike="noStrike">
                        <a:solidFill>
                          <a:srgbClr val="000000"/>
                        </a:solidFill>
                        <a:effectLst/>
                        <a:latin typeface="Calibri" panose="020F0502020204030204" pitchFamily="34" charset="0"/>
                      </a:endParaRPr>
                    </a:p>
                  </a:txBody>
                  <a:tcPr marL="4687" marR="4687" marT="4687" marB="0" anchor="ctr"/>
                </a:tc>
                <a:tc>
                  <a:txBody>
                    <a:bodyPr/>
                    <a:lstStyle/>
                    <a:p>
                      <a:pPr algn="ctr" fontAlgn="ctr"/>
                      <a:r>
                        <a:rPr lang="en-GB" sz="1050" u="none" strike="noStrike">
                          <a:effectLst/>
                        </a:rPr>
                        <a:t>£0.00</a:t>
                      </a:r>
                      <a:endParaRPr lang="en-GB" sz="1050" b="0" i="0" u="none" strike="noStrike">
                        <a:solidFill>
                          <a:srgbClr val="000000"/>
                        </a:solidFill>
                        <a:effectLst/>
                        <a:latin typeface="Calibri" panose="020F0502020204030204" pitchFamily="34" charset="0"/>
                      </a:endParaRPr>
                    </a:p>
                  </a:txBody>
                  <a:tcPr marL="4687" marR="4687" marT="4687" marB="0" anchor="ctr"/>
                </a:tc>
                <a:tc>
                  <a:txBody>
                    <a:bodyPr/>
                    <a:lstStyle/>
                    <a:p>
                      <a:pPr algn="ctr" fontAlgn="ctr"/>
                      <a:r>
                        <a:rPr lang="en-GB" sz="1050" u="none" strike="noStrike">
                          <a:effectLst/>
                        </a:rPr>
                        <a:t>£0.00</a:t>
                      </a:r>
                      <a:endParaRPr lang="en-GB" sz="1050" b="0" i="0" u="none" strike="noStrike">
                        <a:solidFill>
                          <a:srgbClr val="000000"/>
                        </a:solidFill>
                        <a:effectLst/>
                        <a:latin typeface="Calibri" panose="020F0502020204030204" pitchFamily="34" charset="0"/>
                      </a:endParaRPr>
                    </a:p>
                  </a:txBody>
                  <a:tcPr marL="4687" marR="4687" marT="4687" marB="0" anchor="ctr"/>
                </a:tc>
                <a:tc>
                  <a:txBody>
                    <a:bodyPr/>
                    <a:lstStyle/>
                    <a:p>
                      <a:pPr algn="ctr" fontAlgn="ctr"/>
                      <a:r>
                        <a:rPr lang="en-GB" sz="1050" u="none" strike="noStrike">
                          <a:effectLst/>
                        </a:rPr>
                        <a:t>£0.00</a:t>
                      </a:r>
                      <a:endParaRPr lang="en-GB" sz="1050" b="0" i="0" u="none" strike="noStrike">
                        <a:solidFill>
                          <a:srgbClr val="000000"/>
                        </a:solidFill>
                        <a:effectLst/>
                        <a:latin typeface="Calibri" panose="020F0502020204030204" pitchFamily="34" charset="0"/>
                      </a:endParaRPr>
                    </a:p>
                  </a:txBody>
                  <a:tcPr marL="4687" marR="4687" marT="4687" marB="0" anchor="ctr"/>
                </a:tc>
                <a:tc>
                  <a:txBody>
                    <a:bodyPr/>
                    <a:lstStyle/>
                    <a:p>
                      <a:pPr algn="ctr" fontAlgn="ctr"/>
                      <a:r>
                        <a:rPr lang="en-GB" sz="1050" u="none" strike="noStrike">
                          <a:effectLst/>
                        </a:rPr>
                        <a:t>£0.00</a:t>
                      </a:r>
                      <a:endParaRPr lang="en-GB" sz="1050" b="0" i="0" u="none" strike="noStrike">
                        <a:solidFill>
                          <a:srgbClr val="000000"/>
                        </a:solidFill>
                        <a:effectLst/>
                        <a:latin typeface="Calibri" panose="020F0502020204030204" pitchFamily="34" charset="0"/>
                      </a:endParaRPr>
                    </a:p>
                  </a:txBody>
                  <a:tcPr marL="4687" marR="4687" marT="4687" marB="0" anchor="ctr"/>
                </a:tc>
                <a:tc>
                  <a:txBody>
                    <a:bodyPr/>
                    <a:lstStyle/>
                    <a:p>
                      <a:pPr algn="ctr" fontAlgn="ctr"/>
                      <a:r>
                        <a:rPr lang="en-GB" sz="1050" u="none" strike="noStrike">
                          <a:effectLst/>
                        </a:rPr>
                        <a:t>£0.00</a:t>
                      </a:r>
                      <a:endParaRPr lang="en-GB" sz="1050" b="0" i="0" u="none" strike="noStrike">
                        <a:solidFill>
                          <a:srgbClr val="000000"/>
                        </a:solidFill>
                        <a:effectLst/>
                        <a:latin typeface="Calibri" panose="020F0502020204030204" pitchFamily="34" charset="0"/>
                      </a:endParaRPr>
                    </a:p>
                  </a:txBody>
                  <a:tcPr marL="4687" marR="4687" marT="4687" marB="0" anchor="ctr"/>
                </a:tc>
                <a:tc>
                  <a:txBody>
                    <a:bodyPr/>
                    <a:lstStyle/>
                    <a:p>
                      <a:pPr algn="ctr" fontAlgn="ctr"/>
                      <a:r>
                        <a:rPr lang="en-GB" sz="1050" u="none" strike="noStrike">
                          <a:effectLst/>
                        </a:rPr>
                        <a:t>£0.00</a:t>
                      </a:r>
                      <a:endParaRPr lang="en-GB" sz="1050" b="0" i="0" u="none" strike="noStrike">
                        <a:solidFill>
                          <a:srgbClr val="000000"/>
                        </a:solidFill>
                        <a:effectLst/>
                        <a:latin typeface="Calibri" panose="020F0502020204030204" pitchFamily="34" charset="0"/>
                      </a:endParaRPr>
                    </a:p>
                  </a:txBody>
                  <a:tcPr marL="4687" marR="4687" marT="4687" marB="0" anchor="ctr"/>
                </a:tc>
                <a:tc>
                  <a:txBody>
                    <a:bodyPr/>
                    <a:lstStyle/>
                    <a:p>
                      <a:pPr algn="ctr" fontAlgn="ctr"/>
                      <a:r>
                        <a:rPr lang="en-GB" sz="1050" u="none" strike="noStrike">
                          <a:effectLst/>
                        </a:rPr>
                        <a:t>£0.00</a:t>
                      </a:r>
                      <a:endParaRPr lang="en-GB" sz="1050" b="0" i="0" u="none" strike="noStrike">
                        <a:solidFill>
                          <a:srgbClr val="000000"/>
                        </a:solidFill>
                        <a:effectLst/>
                        <a:latin typeface="Calibri" panose="020F0502020204030204" pitchFamily="34" charset="0"/>
                      </a:endParaRPr>
                    </a:p>
                  </a:txBody>
                  <a:tcPr marL="4687" marR="4687" marT="4687" marB="0" anchor="ctr"/>
                </a:tc>
                <a:tc>
                  <a:txBody>
                    <a:bodyPr/>
                    <a:lstStyle/>
                    <a:p>
                      <a:pPr algn="ctr" fontAlgn="ctr"/>
                      <a:r>
                        <a:rPr lang="en-GB" sz="1050" u="none" strike="noStrike">
                          <a:effectLst/>
                        </a:rPr>
                        <a:t>£0.00</a:t>
                      </a:r>
                      <a:endParaRPr lang="en-GB" sz="1050" b="0" i="0" u="none" strike="noStrike">
                        <a:solidFill>
                          <a:srgbClr val="000000"/>
                        </a:solidFill>
                        <a:effectLst/>
                        <a:latin typeface="Calibri" panose="020F0502020204030204" pitchFamily="34" charset="0"/>
                      </a:endParaRPr>
                    </a:p>
                  </a:txBody>
                  <a:tcPr marL="4687" marR="4687" marT="4687" marB="0" anchor="ctr"/>
                </a:tc>
                <a:tc>
                  <a:txBody>
                    <a:bodyPr/>
                    <a:lstStyle/>
                    <a:p>
                      <a:pPr algn="ctr" fontAlgn="ctr"/>
                      <a:r>
                        <a:rPr lang="en-GB" sz="1050" u="none" strike="noStrike">
                          <a:effectLst/>
                        </a:rPr>
                        <a:t>£0.00</a:t>
                      </a:r>
                      <a:endParaRPr lang="en-GB" sz="1050" b="0" i="0" u="none" strike="noStrike">
                        <a:solidFill>
                          <a:srgbClr val="000000"/>
                        </a:solidFill>
                        <a:effectLst/>
                        <a:latin typeface="Calibri" panose="020F0502020204030204" pitchFamily="34" charset="0"/>
                      </a:endParaRPr>
                    </a:p>
                  </a:txBody>
                  <a:tcPr marL="4687" marR="4687" marT="4687" marB="0" anchor="ctr"/>
                </a:tc>
                <a:tc>
                  <a:txBody>
                    <a:bodyPr/>
                    <a:lstStyle/>
                    <a:p>
                      <a:pPr algn="ctr" fontAlgn="ctr"/>
                      <a:r>
                        <a:rPr lang="en-GB" sz="1050" b="1" u="none" strike="noStrike">
                          <a:effectLst/>
                        </a:rPr>
                        <a:t>£0</a:t>
                      </a:r>
                      <a:endParaRPr lang="en-GB" sz="1050" b="1" i="0" u="none" strike="noStrike">
                        <a:solidFill>
                          <a:srgbClr val="000000"/>
                        </a:solidFill>
                        <a:effectLst/>
                        <a:latin typeface="Calibri" panose="020F0502020204030204" pitchFamily="34" charset="0"/>
                      </a:endParaRPr>
                    </a:p>
                  </a:txBody>
                  <a:tcPr marL="4687" marR="4687" marT="4687" marB="0" anchor="ctr"/>
                </a:tc>
                <a:extLst>
                  <a:ext uri="{0D108BD9-81ED-4DB2-BD59-A6C34878D82A}">
                    <a16:rowId xmlns:a16="http://schemas.microsoft.com/office/drawing/2014/main" val="3470444552"/>
                  </a:ext>
                </a:extLst>
              </a:tr>
              <a:tr h="225086">
                <a:tc>
                  <a:txBody>
                    <a:bodyPr/>
                    <a:lstStyle/>
                    <a:p>
                      <a:pPr algn="l" fontAlgn="b"/>
                      <a:r>
                        <a:rPr lang="en-GB" sz="1050" u="none" strike="noStrike">
                          <a:effectLst/>
                        </a:rPr>
                        <a:t>Bank Loan</a:t>
                      </a:r>
                      <a:endParaRPr lang="en-GB" sz="1050" b="0" i="0" u="none" strike="noStrike">
                        <a:solidFill>
                          <a:srgbClr val="008000"/>
                        </a:solidFill>
                        <a:effectLst/>
                        <a:latin typeface="Calibri" panose="020F0502020204030204" pitchFamily="34" charset="0"/>
                      </a:endParaRPr>
                    </a:p>
                  </a:txBody>
                  <a:tcPr marL="4687" marR="4687" marT="4687" marB="0" anchor="b"/>
                </a:tc>
                <a:tc>
                  <a:txBody>
                    <a:bodyPr/>
                    <a:lstStyle/>
                    <a:p>
                      <a:pPr algn="ctr" fontAlgn="ctr"/>
                      <a:r>
                        <a:rPr lang="en-GB" sz="1050" u="none" strike="noStrike">
                          <a:effectLst/>
                        </a:rPr>
                        <a:t>£0.00</a:t>
                      </a:r>
                      <a:endParaRPr lang="en-GB" sz="1050" b="0" i="0" u="none" strike="noStrike">
                        <a:solidFill>
                          <a:srgbClr val="000000"/>
                        </a:solidFill>
                        <a:effectLst/>
                        <a:latin typeface="Calibri" panose="020F0502020204030204" pitchFamily="34" charset="0"/>
                      </a:endParaRPr>
                    </a:p>
                  </a:txBody>
                  <a:tcPr marL="4687" marR="4687" marT="4687" marB="0" anchor="ctr"/>
                </a:tc>
                <a:tc>
                  <a:txBody>
                    <a:bodyPr/>
                    <a:lstStyle/>
                    <a:p>
                      <a:pPr algn="ctr" fontAlgn="ctr"/>
                      <a:r>
                        <a:rPr lang="en-GB" sz="1050" u="none" strike="noStrike">
                          <a:effectLst/>
                        </a:rPr>
                        <a:t>£0.00</a:t>
                      </a:r>
                      <a:endParaRPr lang="en-GB" sz="1050" b="0" i="0" u="none" strike="noStrike">
                        <a:solidFill>
                          <a:srgbClr val="000000"/>
                        </a:solidFill>
                        <a:effectLst/>
                        <a:latin typeface="Calibri" panose="020F0502020204030204" pitchFamily="34" charset="0"/>
                      </a:endParaRPr>
                    </a:p>
                  </a:txBody>
                  <a:tcPr marL="4687" marR="4687" marT="4687" marB="0" anchor="ctr"/>
                </a:tc>
                <a:tc>
                  <a:txBody>
                    <a:bodyPr/>
                    <a:lstStyle/>
                    <a:p>
                      <a:pPr algn="ctr" fontAlgn="ctr"/>
                      <a:r>
                        <a:rPr lang="en-GB" sz="1050" u="none" strike="noStrike">
                          <a:effectLst/>
                        </a:rPr>
                        <a:t>£0.00</a:t>
                      </a:r>
                      <a:endParaRPr lang="en-GB" sz="1050" b="0" i="0" u="none" strike="noStrike">
                        <a:solidFill>
                          <a:srgbClr val="000000"/>
                        </a:solidFill>
                        <a:effectLst/>
                        <a:latin typeface="Calibri" panose="020F0502020204030204" pitchFamily="34" charset="0"/>
                      </a:endParaRPr>
                    </a:p>
                  </a:txBody>
                  <a:tcPr marL="4687" marR="4687" marT="4687" marB="0" anchor="ctr"/>
                </a:tc>
                <a:tc>
                  <a:txBody>
                    <a:bodyPr/>
                    <a:lstStyle/>
                    <a:p>
                      <a:pPr algn="ctr" fontAlgn="ctr"/>
                      <a:r>
                        <a:rPr lang="en-GB" sz="1050" u="none" strike="noStrike">
                          <a:effectLst/>
                        </a:rPr>
                        <a:t>£0.00</a:t>
                      </a:r>
                      <a:endParaRPr lang="en-GB" sz="1050" b="0" i="0" u="none" strike="noStrike">
                        <a:solidFill>
                          <a:srgbClr val="000000"/>
                        </a:solidFill>
                        <a:effectLst/>
                        <a:latin typeface="Calibri" panose="020F0502020204030204" pitchFamily="34" charset="0"/>
                      </a:endParaRPr>
                    </a:p>
                  </a:txBody>
                  <a:tcPr marL="4687" marR="4687" marT="4687" marB="0" anchor="ctr"/>
                </a:tc>
                <a:tc>
                  <a:txBody>
                    <a:bodyPr/>
                    <a:lstStyle/>
                    <a:p>
                      <a:pPr algn="ctr" fontAlgn="ctr"/>
                      <a:r>
                        <a:rPr lang="en-GB" sz="1050" u="none" strike="noStrike">
                          <a:effectLst/>
                        </a:rPr>
                        <a:t>£0.00</a:t>
                      </a:r>
                      <a:endParaRPr lang="en-GB" sz="1050" b="0" i="0" u="none" strike="noStrike">
                        <a:solidFill>
                          <a:srgbClr val="000000"/>
                        </a:solidFill>
                        <a:effectLst/>
                        <a:latin typeface="Calibri" panose="020F0502020204030204" pitchFamily="34" charset="0"/>
                      </a:endParaRPr>
                    </a:p>
                  </a:txBody>
                  <a:tcPr marL="4687" marR="4687" marT="4687" marB="0" anchor="ctr"/>
                </a:tc>
                <a:tc>
                  <a:txBody>
                    <a:bodyPr/>
                    <a:lstStyle/>
                    <a:p>
                      <a:pPr algn="ctr" fontAlgn="ctr"/>
                      <a:r>
                        <a:rPr lang="en-GB" sz="1050" u="none" strike="noStrike">
                          <a:effectLst/>
                        </a:rPr>
                        <a:t>£0.00</a:t>
                      </a:r>
                      <a:endParaRPr lang="en-GB" sz="1050" b="0" i="0" u="none" strike="noStrike">
                        <a:solidFill>
                          <a:srgbClr val="000000"/>
                        </a:solidFill>
                        <a:effectLst/>
                        <a:latin typeface="Calibri" panose="020F0502020204030204" pitchFamily="34" charset="0"/>
                      </a:endParaRPr>
                    </a:p>
                  </a:txBody>
                  <a:tcPr marL="4687" marR="4687" marT="4687" marB="0" anchor="ctr"/>
                </a:tc>
                <a:tc>
                  <a:txBody>
                    <a:bodyPr/>
                    <a:lstStyle/>
                    <a:p>
                      <a:pPr algn="ctr" fontAlgn="ctr"/>
                      <a:r>
                        <a:rPr lang="en-GB" sz="1050" u="none" strike="noStrike">
                          <a:effectLst/>
                        </a:rPr>
                        <a:t>£0.00</a:t>
                      </a:r>
                      <a:endParaRPr lang="en-GB" sz="1050" b="0" i="0" u="none" strike="noStrike">
                        <a:solidFill>
                          <a:srgbClr val="000000"/>
                        </a:solidFill>
                        <a:effectLst/>
                        <a:latin typeface="Calibri" panose="020F0502020204030204" pitchFamily="34" charset="0"/>
                      </a:endParaRPr>
                    </a:p>
                  </a:txBody>
                  <a:tcPr marL="4687" marR="4687" marT="4687" marB="0" anchor="ctr"/>
                </a:tc>
                <a:tc>
                  <a:txBody>
                    <a:bodyPr/>
                    <a:lstStyle/>
                    <a:p>
                      <a:pPr algn="ctr" fontAlgn="ctr"/>
                      <a:r>
                        <a:rPr lang="en-GB" sz="1050" u="none" strike="noStrike">
                          <a:effectLst/>
                        </a:rPr>
                        <a:t>£0.00</a:t>
                      </a:r>
                      <a:endParaRPr lang="en-GB" sz="1050" b="0" i="0" u="none" strike="noStrike">
                        <a:solidFill>
                          <a:srgbClr val="000000"/>
                        </a:solidFill>
                        <a:effectLst/>
                        <a:latin typeface="Calibri" panose="020F0502020204030204" pitchFamily="34" charset="0"/>
                      </a:endParaRPr>
                    </a:p>
                  </a:txBody>
                  <a:tcPr marL="4687" marR="4687" marT="4687" marB="0" anchor="ctr"/>
                </a:tc>
                <a:tc>
                  <a:txBody>
                    <a:bodyPr/>
                    <a:lstStyle/>
                    <a:p>
                      <a:pPr algn="ctr" fontAlgn="ctr"/>
                      <a:r>
                        <a:rPr lang="en-GB" sz="1050" u="none" strike="noStrike">
                          <a:effectLst/>
                        </a:rPr>
                        <a:t>£0.00</a:t>
                      </a:r>
                      <a:endParaRPr lang="en-GB" sz="1050" b="0" i="0" u="none" strike="noStrike">
                        <a:solidFill>
                          <a:srgbClr val="000000"/>
                        </a:solidFill>
                        <a:effectLst/>
                        <a:latin typeface="Calibri" panose="020F0502020204030204" pitchFamily="34" charset="0"/>
                      </a:endParaRPr>
                    </a:p>
                  </a:txBody>
                  <a:tcPr marL="4687" marR="4687" marT="4687" marB="0" anchor="ctr"/>
                </a:tc>
                <a:tc>
                  <a:txBody>
                    <a:bodyPr/>
                    <a:lstStyle/>
                    <a:p>
                      <a:pPr algn="ctr" fontAlgn="ctr"/>
                      <a:r>
                        <a:rPr lang="en-GB" sz="1050" u="none" strike="noStrike">
                          <a:effectLst/>
                        </a:rPr>
                        <a:t>£0.00</a:t>
                      </a:r>
                      <a:endParaRPr lang="en-GB" sz="1050" b="0" i="0" u="none" strike="noStrike">
                        <a:solidFill>
                          <a:srgbClr val="000000"/>
                        </a:solidFill>
                        <a:effectLst/>
                        <a:latin typeface="Calibri" panose="020F0502020204030204" pitchFamily="34" charset="0"/>
                      </a:endParaRPr>
                    </a:p>
                  </a:txBody>
                  <a:tcPr marL="4687" marR="4687" marT="4687" marB="0" anchor="ctr"/>
                </a:tc>
                <a:tc>
                  <a:txBody>
                    <a:bodyPr/>
                    <a:lstStyle/>
                    <a:p>
                      <a:pPr algn="ctr" fontAlgn="ctr"/>
                      <a:r>
                        <a:rPr lang="en-GB" sz="1050" u="none" strike="noStrike">
                          <a:effectLst/>
                        </a:rPr>
                        <a:t>£0.00</a:t>
                      </a:r>
                      <a:endParaRPr lang="en-GB" sz="1050" b="0" i="0" u="none" strike="noStrike">
                        <a:solidFill>
                          <a:srgbClr val="000000"/>
                        </a:solidFill>
                        <a:effectLst/>
                        <a:latin typeface="Calibri" panose="020F0502020204030204" pitchFamily="34" charset="0"/>
                      </a:endParaRPr>
                    </a:p>
                  </a:txBody>
                  <a:tcPr marL="4687" marR="4687" marT="4687" marB="0" anchor="ctr"/>
                </a:tc>
                <a:tc>
                  <a:txBody>
                    <a:bodyPr/>
                    <a:lstStyle/>
                    <a:p>
                      <a:pPr algn="ctr" fontAlgn="ctr"/>
                      <a:r>
                        <a:rPr lang="en-GB" sz="1050" u="none" strike="noStrike">
                          <a:effectLst/>
                        </a:rPr>
                        <a:t>£0.00</a:t>
                      </a:r>
                      <a:endParaRPr lang="en-GB" sz="1050" b="0" i="0" u="none" strike="noStrike">
                        <a:solidFill>
                          <a:srgbClr val="000000"/>
                        </a:solidFill>
                        <a:effectLst/>
                        <a:latin typeface="Calibri" panose="020F0502020204030204" pitchFamily="34" charset="0"/>
                      </a:endParaRPr>
                    </a:p>
                  </a:txBody>
                  <a:tcPr marL="4687" marR="4687" marT="4687" marB="0" anchor="ctr"/>
                </a:tc>
                <a:tc>
                  <a:txBody>
                    <a:bodyPr/>
                    <a:lstStyle/>
                    <a:p>
                      <a:pPr algn="ctr" fontAlgn="ctr"/>
                      <a:r>
                        <a:rPr lang="en-GB" sz="1050" b="1" u="none" strike="noStrike">
                          <a:effectLst/>
                        </a:rPr>
                        <a:t>£0</a:t>
                      </a:r>
                      <a:endParaRPr lang="en-GB" sz="1050" b="1" i="0" u="none" strike="noStrike">
                        <a:solidFill>
                          <a:srgbClr val="000000"/>
                        </a:solidFill>
                        <a:effectLst/>
                        <a:latin typeface="Calibri" panose="020F0502020204030204" pitchFamily="34" charset="0"/>
                      </a:endParaRPr>
                    </a:p>
                  </a:txBody>
                  <a:tcPr marL="4687" marR="4687" marT="4687" marB="0" anchor="ctr"/>
                </a:tc>
                <a:extLst>
                  <a:ext uri="{0D108BD9-81ED-4DB2-BD59-A6C34878D82A}">
                    <a16:rowId xmlns:a16="http://schemas.microsoft.com/office/drawing/2014/main" val="2598537547"/>
                  </a:ext>
                </a:extLst>
              </a:tr>
              <a:tr h="436279">
                <a:tc>
                  <a:txBody>
                    <a:bodyPr/>
                    <a:lstStyle/>
                    <a:p>
                      <a:pPr algn="l" fontAlgn="b"/>
                      <a:r>
                        <a:rPr lang="en-GB" sz="1050" u="none" strike="noStrike">
                          <a:effectLst/>
                        </a:rPr>
                        <a:t>Investment by Owner</a:t>
                      </a:r>
                      <a:endParaRPr lang="en-GB" sz="1050" b="0" i="0" u="none" strike="noStrike">
                        <a:solidFill>
                          <a:srgbClr val="008000"/>
                        </a:solidFill>
                        <a:effectLst/>
                        <a:latin typeface="Calibri" panose="020F0502020204030204" pitchFamily="34" charset="0"/>
                      </a:endParaRPr>
                    </a:p>
                  </a:txBody>
                  <a:tcPr marL="4687" marR="4687" marT="4687" marB="0" anchor="b"/>
                </a:tc>
                <a:tc>
                  <a:txBody>
                    <a:bodyPr/>
                    <a:lstStyle/>
                    <a:p>
                      <a:pPr algn="ctr" fontAlgn="ctr"/>
                      <a:r>
                        <a:rPr lang="en-GB" sz="1050" u="none" strike="noStrike">
                          <a:effectLst/>
                        </a:rPr>
                        <a:t>£15,000.00</a:t>
                      </a:r>
                      <a:endParaRPr lang="en-GB" sz="1050" b="0" i="0" u="none" strike="noStrike">
                        <a:solidFill>
                          <a:srgbClr val="000000"/>
                        </a:solidFill>
                        <a:effectLst/>
                        <a:latin typeface="Calibri" panose="020F0502020204030204" pitchFamily="34" charset="0"/>
                      </a:endParaRPr>
                    </a:p>
                  </a:txBody>
                  <a:tcPr marL="4687" marR="4687" marT="4687" marB="0" anchor="ctr"/>
                </a:tc>
                <a:tc>
                  <a:txBody>
                    <a:bodyPr/>
                    <a:lstStyle/>
                    <a:p>
                      <a:pPr algn="ctr" fontAlgn="ctr"/>
                      <a:r>
                        <a:rPr lang="en-GB" sz="1050" u="none" strike="noStrike">
                          <a:effectLst/>
                        </a:rPr>
                        <a:t>£0.00</a:t>
                      </a:r>
                      <a:endParaRPr lang="en-GB" sz="1050" b="0" i="0" u="none" strike="noStrike">
                        <a:solidFill>
                          <a:srgbClr val="000000"/>
                        </a:solidFill>
                        <a:effectLst/>
                        <a:latin typeface="Calibri" panose="020F0502020204030204" pitchFamily="34" charset="0"/>
                      </a:endParaRPr>
                    </a:p>
                  </a:txBody>
                  <a:tcPr marL="4687" marR="4687" marT="4687" marB="0" anchor="ctr"/>
                </a:tc>
                <a:tc>
                  <a:txBody>
                    <a:bodyPr/>
                    <a:lstStyle/>
                    <a:p>
                      <a:pPr algn="ctr" fontAlgn="ctr"/>
                      <a:r>
                        <a:rPr lang="en-GB" sz="1050" u="none" strike="noStrike">
                          <a:effectLst/>
                        </a:rPr>
                        <a:t>£5,000.00</a:t>
                      </a:r>
                      <a:endParaRPr lang="en-GB" sz="1050" b="0" i="0" u="none" strike="noStrike">
                        <a:solidFill>
                          <a:srgbClr val="000000"/>
                        </a:solidFill>
                        <a:effectLst/>
                        <a:latin typeface="Calibri" panose="020F0502020204030204" pitchFamily="34" charset="0"/>
                      </a:endParaRPr>
                    </a:p>
                  </a:txBody>
                  <a:tcPr marL="4687" marR="4687" marT="4687" marB="0" anchor="ctr"/>
                </a:tc>
                <a:tc>
                  <a:txBody>
                    <a:bodyPr/>
                    <a:lstStyle/>
                    <a:p>
                      <a:pPr algn="ctr" fontAlgn="ctr"/>
                      <a:r>
                        <a:rPr lang="en-GB" sz="1050" u="none" strike="noStrike">
                          <a:effectLst/>
                        </a:rPr>
                        <a:t>£0.00</a:t>
                      </a:r>
                      <a:endParaRPr lang="en-GB" sz="1050" b="0" i="0" u="none" strike="noStrike">
                        <a:solidFill>
                          <a:srgbClr val="000000"/>
                        </a:solidFill>
                        <a:effectLst/>
                        <a:latin typeface="Calibri" panose="020F0502020204030204" pitchFamily="34" charset="0"/>
                      </a:endParaRPr>
                    </a:p>
                  </a:txBody>
                  <a:tcPr marL="4687" marR="4687" marT="4687" marB="0" anchor="ctr"/>
                </a:tc>
                <a:tc>
                  <a:txBody>
                    <a:bodyPr/>
                    <a:lstStyle/>
                    <a:p>
                      <a:pPr algn="ctr" fontAlgn="ctr"/>
                      <a:r>
                        <a:rPr lang="en-GB" sz="1050" u="none" strike="noStrike">
                          <a:effectLst/>
                        </a:rPr>
                        <a:t>£0.00</a:t>
                      </a:r>
                      <a:endParaRPr lang="en-GB" sz="1050" b="0" i="0" u="none" strike="noStrike">
                        <a:solidFill>
                          <a:srgbClr val="000000"/>
                        </a:solidFill>
                        <a:effectLst/>
                        <a:latin typeface="Calibri" panose="020F0502020204030204" pitchFamily="34" charset="0"/>
                      </a:endParaRPr>
                    </a:p>
                  </a:txBody>
                  <a:tcPr marL="4687" marR="4687" marT="4687" marB="0" anchor="ctr"/>
                </a:tc>
                <a:tc>
                  <a:txBody>
                    <a:bodyPr/>
                    <a:lstStyle/>
                    <a:p>
                      <a:pPr algn="ctr" fontAlgn="ctr"/>
                      <a:r>
                        <a:rPr lang="en-GB" sz="1050" u="none" strike="noStrike">
                          <a:effectLst/>
                        </a:rPr>
                        <a:t>£0.00</a:t>
                      </a:r>
                      <a:endParaRPr lang="en-GB" sz="1050" b="0" i="0" u="none" strike="noStrike">
                        <a:solidFill>
                          <a:srgbClr val="000000"/>
                        </a:solidFill>
                        <a:effectLst/>
                        <a:latin typeface="Calibri" panose="020F0502020204030204" pitchFamily="34" charset="0"/>
                      </a:endParaRPr>
                    </a:p>
                  </a:txBody>
                  <a:tcPr marL="4687" marR="4687" marT="4687" marB="0" anchor="ctr"/>
                </a:tc>
                <a:tc>
                  <a:txBody>
                    <a:bodyPr/>
                    <a:lstStyle/>
                    <a:p>
                      <a:pPr algn="ctr" fontAlgn="ctr"/>
                      <a:r>
                        <a:rPr lang="en-GB" sz="1050" u="none" strike="noStrike">
                          <a:effectLst/>
                        </a:rPr>
                        <a:t>£0.00</a:t>
                      </a:r>
                      <a:endParaRPr lang="en-GB" sz="1050" b="0" i="0" u="none" strike="noStrike">
                        <a:solidFill>
                          <a:srgbClr val="000000"/>
                        </a:solidFill>
                        <a:effectLst/>
                        <a:latin typeface="Calibri" panose="020F0502020204030204" pitchFamily="34" charset="0"/>
                      </a:endParaRPr>
                    </a:p>
                  </a:txBody>
                  <a:tcPr marL="4687" marR="4687" marT="4687" marB="0" anchor="ctr"/>
                </a:tc>
                <a:tc>
                  <a:txBody>
                    <a:bodyPr/>
                    <a:lstStyle/>
                    <a:p>
                      <a:pPr algn="ctr" fontAlgn="ctr"/>
                      <a:r>
                        <a:rPr lang="en-GB" sz="1050" u="none" strike="noStrike">
                          <a:effectLst/>
                        </a:rPr>
                        <a:t>£2,000.00</a:t>
                      </a:r>
                      <a:endParaRPr lang="en-GB" sz="1050" b="0" i="0" u="none" strike="noStrike">
                        <a:solidFill>
                          <a:srgbClr val="000000"/>
                        </a:solidFill>
                        <a:effectLst/>
                        <a:latin typeface="Calibri" panose="020F0502020204030204" pitchFamily="34" charset="0"/>
                      </a:endParaRPr>
                    </a:p>
                  </a:txBody>
                  <a:tcPr marL="4687" marR="4687" marT="4687" marB="0" anchor="ctr"/>
                </a:tc>
                <a:tc>
                  <a:txBody>
                    <a:bodyPr/>
                    <a:lstStyle/>
                    <a:p>
                      <a:pPr algn="ctr" fontAlgn="ctr"/>
                      <a:r>
                        <a:rPr lang="en-GB" sz="1050" u="none" strike="noStrike">
                          <a:effectLst/>
                        </a:rPr>
                        <a:t>£0.00</a:t>
                      </a:r>
                      <a:endParaRPr lang="en-GB" sz="1050" b="0" i="0" u="none" strike="noStrike">
                        <a:solidFill>
                          <a:srgbClr val="000000"/>
                        </a:solidFill>
                        <a:effectLst/>
                        <a:latin typeface="Calibri" panose="020F0502020204030204" pitchFamily="34" charset="0"/>
                      </a:endParaRPr>
                    </a:p>
                  </a:txBody>
                  <a:tcPr marL="4687" marR="4687" marT="4687" marB="0" anchor="ctr"/>
                </a:tc>
                <a:tc>
                  <a:txBody>
                    <a:bodyPr/>
                    <a:lstStyle/>
                    <a:p>
                      <a:pPr algn="ctr" fontAlgn="ctr"/>
                      <a:r>
                        <a:rPr lang="en-GB" sz="1050" u="none" strike="noStrike">
                          <a:effectLst/>
                        </a:rPr>
                        <a:t>£0.00</a:t>
                      </a:r>
                      <a:endParaRPr lang="en-GB" sz="1050" b="0" i="0" u="none" strike="noStrike">
                        <a:solidFill>
                          <a:srgbClr val="000000"/>
                        </a:solidFill>
                        <a:effectLst/>
                        <a:latin typeface="Calibri" panose="020F0502020204030204" pitchFamily="34" charset="0"/>
                      </a:endParaRPr>
                    </a:p>
                  </a:txBody>
                  <a:tcPr marL="4687" marR="4687" marT="4687" marB="0" anchor="ctr"/>
                </a:tc>
                <a:tc>
                  <a:txBody>
                    <a:bodyPr/>
                    <a:lstStyle/>
                    <a:p>
                      <a:pPr algn="ctr" fontAlgn="ctr"/>
                      <a:r>
                        <a:rPr lang="en-GB" sz="1050" u="none" strike="noStrike">
                          <a:effectLst/>
                        </a:rPr>
                        <a:t>£0.00</a:t>
                      </a:r>
                      <a:endParaRPr lang="en-GB" sz="1050" b="0" i="0" u="none" strike="noStrike">
                        <a:solidFill>
                          <a:srgbClr val="000000"/>
                        </a:solidFill>
                        <a:effectLst/>
                        <a:latin typeface="Calibri" panose="020F0502020204030204" pitchFamily="34" charset="0"/>
                      </a:endParaRPr>
                    </a:p>
                  </a:txBody>
                  <a:tcPr marL="4687" marR="4687" marT="4687" marB="0" anchor="ctr"/>
                </a:tc>
                <a:tc>
                  <a:txBody>
                    <a:bodyPr/>
                    <a:lstStyle/>
                    <a:p>
                      <a:pPr algn="ctr" fontAlgn="ctr"/>
                      <a:r>
                        <a:rPr lang="en-GB" sz="1050" u="none" strike="noStrike">
                          <a:effectLst/>
                        </a:rPr>
                        <a:t>£0.00</a:t>
                      </a:r>
                      <a:endParaRPr lang="en-GB" sz="1050" b="0" i="0" u="none" strike="noStrike">
                        <a:solidFill>
                          <a:srgbClr val="000000"/>
                        </a:solidFill>
                        <a:effectLst/>
                        <a:latin typeface="Calibri" panose="020F0502020204030204" pitchFamily="34" charset="0"/>
                      </a:endParaRPr>
                    </a:p>
                  </a:txBody>
                  <a:tcPr marL="4687" marR="4687" marT="4687" marB="0" anchor="ctr"/>
                </a:tc>
                <a:tc>
                  <a:txBody>
                    <a:bodyPr/>
                    <a:lstStyle/>
                    <a:p>
                      <a:pPr algn="ctr" fontAlgn="ctr"/>
                      <a:r>
                        <a:rPr lang="en-GB" sz="1050" b="1" u="none" strike="noStrike" dirty="0">
                          <a:effectLst/>
                        </a:rPr>
                        <a:t>£22,000</a:t>
                      </a:r>
                      <a:endParaRPr lang="en-GB" sz="1050" b="1" i="0" u="none" strike="noStrike" dirty="0">
                        <a:solidFill>
                          <a:srgbClr val="000000"/>
                        </a:solidFill>
                        <a:effectLst/>
                        <a:latin typeface="Calibri" panose="020F0502020204030204" pitchFamily="34" charset="0"/>
                      </a:endParaRPr>
                    </a:p>
                  </a:txBody>
                  <a:tcPr marL="4687" marR="4687" marT="4687" marB="0" anchor="ctr"/>
                </a:tc>
                <a:extLst>
                  <a:ext uri="{0D108BD9-81ED-4DB2-BD59-A6C34878D82A}">
                    <a16:rowId xmlns:a16="http://schemas.microsoft.com/office/drawing/2014/main" val="1183790166"/>
                  </a:ext>
                </a:extLst>
              </a:tr>
              <a:tr h="225086">
                <a:tc>
                  <a:txBody>
                    <a:bodyPr/>
                    <a:lstStyle/>
                    <a:p>
                      <a:pPr algn="l" fontAlgn="b"/>
                      <a:r>
                        <a:rPr lang="en-GB" sz="1050" u="none" strike="noStrike">
                          <a:effectLst/>
                        </a:rPr>
                        <a:t>Any Other Income</a:t>
                      </a:r>
                      <a:endParaRPr lang="en-GB" sz="1050" b="0" i="0" u="none" strike="noStrike">
                        <a:solidFill>
                          <a:srgbClr val="008000"/>
                        </a:solidFill>
                        <a:effectLst/>
                        <a:latin typeface="Calibri" panose="020F0502020204030204" pitchFamily="34" charset="0"/>
                      </a:endParaRPr>
                    </a:p>
                  </a:txBody>
                  <a:tcPr marL="4687" marR="4687" marT="4687" marB="0" anchor="b"/>
                </a:tc>
                <a:tc>
                  <a:txBody>
                    <a:bodyPr/>
                    <a:lstStyle/>
                    <a:p>
                      <a:pPr algn="ctr" fontAlgn="ctr"/>
                      <a:r>
                        <a:rPr lang="en-GB" sz="1050" u="none" strike="noStrike">
                          <a:effectLst/>
                        </a:rPr>
                        <a:t>£0.00</a:t>
                      </a:r>
                      <a:endParaRPr lang="en-GB" sz="1050" b="0" i="0" u="none" strike="noStrike">
                        <a:solidFill>
                          <a:srgbClr val="000000"/>
                        </a:solidFill>
                        <a:effectLst/>
                        <a:latin typeface="Calibri" panose="020F0502020204030204" pitchFamily="34" charset="0"/>
                      </a:endParaRPr>
                    </a:p>
                  </a:txBody>
                  <a:tcPr marL="4687" marR="4687" marT="4687" marB="0" anchor="ctr"/>
                </a:tc>
                <a:tc>
                  <a:txBody>
                    <a:bodyPr/>
                    <a:lstStyle/>
                    <a:p>
                      <a:pPr algn="ctr" fontAlgn="ctr"/>
                      <a:r>
                        <a:rPr lang="en-GB" sz="1050" u="none" strike="noStrike">
                          <a:effectLst/>
                        </a:rPr>
                        <a:t>£0.00</a:t>
                      </a:r>
                      <a:endParaRPr lang="en-GB" sz="1050" b="0" i="0" u="none" strike="noStrike">
                        <a:solidFill>
                          <a:srgbClr val="000000"/>
                        </a:solidFill>
                        <a:effectLst/>
                        <a:latin typeface="Calibri" panose="020F0502020204030204" pitchFamily="34" charset="0"/>
                      </a:endParaRPr>
                    </a:p>
                  </a:txBody>
                  <a:tcPr marL="4687" marR="4687" marT="4687" marB="0" anchor="ctr"/>
                </a:tc>
                <a:tc>
                  <a:txBody>
                    <a:bodyPr/>
                    <a:lstStyle/>
                    <a:p>
                      <a:pPr algn="ctr" fontAlgn="ctr"/>
                      <a:r>
                        <a:rPr lang="en-GB" sz="1050" u="none" strike="noStrike">
                          <a:effectLst/>
                        </a:rPr>
                        <a:t>£0.00</a:t>
                      </a:r>
                      <a:endParaRPr lang="en-GB" sz="1050" b="0" i="0" u="none" strike="noStrike">
                        <a:solidFill>
                          <a:srgbClr val="000000"/>
                        </a:solidFill>
                        <a:effectLst/>
                        <a:latin typeface="Calibri" panose="020F0502020204030204" pitchFamily="34" charset="0"/>
                      </a:endParaRPr>
                    </a:p>
                  </a:txBody>
                  <a:tcPr marL="4687" marR="4687" marT="4687" marB="0" anchor="ctr"/>
                </a:tc>
                <a:tc>
                  <a:txBody>
                    <a:bodyPr/>
                    <a:lstStyle/>
                    <a:p>
                      <a:pPr algn="ctr" fontAlgn="ctr"/>
                      <a:r>
                        <a:rPr lang="en-GB" sz="1050" u="none" strike="noStrike">
                          <a:effectLst/>
                        </a:rPr>
                        <a:t>£0.00</a:t>
                      </a:r>
                      <a:endParaRPr lang="en-GB" sz="1050" b="0" i="0" u="none" strike="noStrike">
                        <a:solidFill>
                          <a:srgbClr val="000000"/>
                        </a:solidFill>
                        <a:effectLst/>
                        <a:latin typeface="Calibri" panose="020F0502020204030204" pitchFamily="34" charset="0"/>
                      </a:endParaRPr>
                    </a:p>
                  </a:txBody>
                  <a:tcPr marL="4687" marR="4687" marT="4687" marB="0" anchor="ctr"/>
                </a:tc>
                <a:tc>
                  <a:txBody>
                    <a:bodyPr/>
                    <a:lstStyle/>
                    <a:p>
                      <a:pPr algn="ctr" fontAlgn="ctr"/>
                      <a:r>
                        <a:rPr lang="en-GB" sz="1050" u="none" strike="noStrike">
                          <a:effectLst/>
                        </a:rPr>
                        <a:t>£0.00</a:t>
                      </a:r>
                      <a:endParaRPr lang="en-GB" sz="1050" b="0" i="0" u="none" strike="noStrike">
                        <a:solidFill>
                          <a:srgbClr val="000000"/>
                        </a:solidFill>
                        <a:effectLst/>
                        <a:latin typeface="Calibri" panose="020F0502020204030204" pitchFamily="34" charset="0"/>
                      </a:endParaRPr>
                    </a:p>
                  </a:txBody>
                  <a:tcPr marL="4687" marR="4687" marT="4687" marB="0" anchor="ctr"/>
                </a:tc>
                <a:tc>
                  <a:txBody>
                    <a:bodyPr/>
                    <a:lstStyle/>
                    <a:p>
                      <a:pPr algn="ctr" fontAlgn="ctr"/>
                      <a:r>
                        <a:rPr lang="en-GB" sz="1050" u="none" strike="noStrike">
                          <a:effectLst/>
                        </a:rPr>
                        <a:t>£0.00</a:t>
                      </a:r>
                      <a:endParaRPr lang="en-GB" sz="1050" b="0" i="0" u="none" strike="noStrike">
                        <a:solidFill>
                          <a:srgbClr val="000000"/>
                        </a:solidFill>
                        <a:effectLst/>
                        <a:latin typeface="Calibri" panose="020F0502020204030204" pitchFamily="34" charset="0"/>
                      </a:endParaRPr>
                    </a:p>
                  </a:txBody>
                  <a:tcPr marL="4687" marR="4687" marT="4687" marB="0" anchor="ctr"/>
                </a:tc>
                <a:tc>
                  <a:txBody>
                    <a:bodyPr/>
                    <a:lstStyle/>
                    <a:p>
                      <a:pPr algn="ctr" fontAlgn="ctr"/>
                      <a:r>
                        <a:rPr lang="en-GB" sz="1050" u="none" strike="noStrike">
                          <a:effectLst/>
                        </a:rPr>
                        <a:t>£0.00</a:t>
                      </a:r>
                      <a:endParaRPr lang="en-GB" sz="1050" b="0" i="0" u="none" strike="noStrike">
                        <a:solidFill>
                          <a:srgbClr val="000000"/>
                        </a:solidFill>
                        <a:effectLst/>
                        <a:latin typeface="Calibri" panose="020F0502020204030204" pitchFamily="34" charset="0"/>
                      </a:endParaRPr>
                    </a:p>
                  </a:txBody>
                  <a:tcPr marL="4687" marR="4687" marT="4687" marB="0" anchor="ctr"/>
                </a:tc>
                <a:tc>
                  <a:txBody>
                    <a:bodyPr/>
                    <a:lstStyle/>
                    <a:p>
                      <a:pPr algn="ctr" fontAlgn="ctr"/>
                      <a:r>
                        <a:rPr lang="en-GB" sz="1050" u="none" strike="noStrike">
                          <a:effectLst/>
                        </a:rPr>
                        <a:t>£0.00</a:t>
                      </a:r>
                      <a:endParaRPr lang="en-GB" sz="1050" b="0" i="0" u="none" strike="noStrike">
                        <a:solidFill>
                          <a:srgbClr val="000000"/>
                        </a:solidFill>
                        <a:effectLst/>
                        <a:latin typeface="Calibri" panose="020F0502020204030204" pitchFamily="34" charset="0"/>
                      </a:endParaRPr>
                    </a:p>
                  </a:txBody>
                  <a:tcPr marL="4687" marR="4687" marT="4687" marB="0" anchor="ctr"/>
                </a:tc>
                <a:tc>
                  <a:txBody>
                    <a:bodyPr/>
                    <a:lstStyle/>
                    <a:p>
                      <a:pPr algn="ctr" fontAlgn="ctr"/>
                      <a:r>
                        <a:rPr lang="en-GB" sz="1050" u="none" strike="noStrike">
                          <a:effectLst/>
                        </a:rPr>
                        <a:t>£0.00</a:t>
                      </a:r>
                      <a:endParaRPr lang="en-GB" sz="1050" b="0" i="0" u="none" strike="noStrike">
                        <a:solidFill>
                          <a:srgbClr val="000000"/>
                        </a:solidFill>
                        <a:effectLst/>
                        <a:latin typeface="Calibri" panose="020F0502020204030204" pitchFamily="34" charset="0"/>
                      </a:endParaRPr>
                    </a:p>
                  </a:txBody>
                  <a:tcPr marL="4687" marR="4687" marT="4687" marB="0" anchor="ctr"/>
                </a:tc>
                <a:tc>
                  <a:txBody>
                    <a:bodyPr/>
                    <a:lstStyle/>
                    <a:p>
                      <a:pPr algn="ctr" fontAlgn="ctr"/>
                      <a:r>
                        <a:rPr lang="en-GB" sz="1050" u="none" strike="noStrike">
                          <a:effectLst/>
                        </a:rPr>
                        <a:t>£0.00</a:t>
                      </a:r>
                      <a:endParaRPr lang="en-GB" sz="1050" b="0" i="0" u="none" strike="noStrike">
                        <a:solidFill>
                          <a:srgbClr val="000000"/>
                        </a:solidFill>
                        <a:effectLst/>
                        <a:latin typeface="Calibri" panose="020F0502020204030204" pitchFamily="34" charset="0"/>
                      </a:endParaRPr>
                    </a:p>
                  </a:txBody>
                  <a:tcPr marL="4687" marR="4687" marT="4687" marB="0" anchor="ctr"/>
                </a:tc>
                <a:tc>
                  <a:txBody>
                    <a:bodyPr/>
                    <a:lstStyle/>
                    <a:p>
                      <a:pPr algn="ctr" fontAlgn="ctr"/>
                      <a:r>
                        <a:rPr lang="en-GB" sz="1050" u="none" strike="noStrike">
                          <a:effectLst/>
                        </a:rPr>
                        <a:t>£0.00</a:t>
                      </a:r>
                      <a:endParaRPr lang="en-GB" sz="1050" b="0" i="0" u="none" strike="noStrike">
                        <a:solidFill>
                          <a:srgbClr val="000000"/>
                        </a:solidFill>
                        <a:effectLst/>
                        <a:latin typeface="Calibri" panose="020F0502020204030204" pitchFamily="34" charset="0"/>
                      </a:endParaRPr>
                    </a:p>
                  </a:txBody>
                  <a:tcPr marL="4687" marR="4687" marT="4687" marB="0" anchor="ctr"/>
                </a:tc>
                <a:tc>
                  <a:txBody>
                    <a:bodyPr/>
                    <a:lstStyle/>
                    <a:p>
                      <a:pPr algn="ctr" fontAlgn="ctr"/>
                      <a:r>
                        <a:rPr lang="en-GB" sz="1050" u="none" strike="noStrike">
                          <a:effectLst/>
                        </a:rPr>
                        <a:t>£0.00</a:t>
                      </a:r>
                      <a:endParaRPr lang="en-GB" sz="1050" b="0" i="0" u="none" strike="noStrike">
                        <a:solidFill>
                          <a:srgbClr val="000000"/>
                        </a:solidFill>
                        <a:effectLst/>
                        <a:latin typeface="Calibri" panose="020F0502020204030204" pitchFamily="34" charset="0"/>
                      </a:endParaRPr>
                    </a:p>
                  </a:txBody>
                  <a:tcPr marL="4687" marR="4687" marT="4687" marB="0" anchor="ctr"/>
                </a:tc>
                <a:tc>
                  <a:txBody>
                    <a:bodyPr/>
                    <a:lstStyle/>
                    <a:p>
                      <a:pPr algn="ctr" fontAlgn="ctr"/>
                      <a:r>
                        <a:rPr lang="en-GB" sz="1050" b="1" u="none" strike="noStrike" dirty="0">
                          <a:effectLst/>
                        </a:rPr>
                        <a:t>£0</a:t>
                      </a:r>
                      <a:endParaRPr lang="en-GB" sz="1050" b="1" i="0" u="none" strike="noStrike" dirty="0">
                        <a:solidFill>
                          <a:srgbClr val="000000"/>
                        </a:solidFill>
                        <a:effectLst/>
                        <a:latin typeface="Calibri" panose="020F0502020204030204" pitchFamily="34" charset="0"/>
                      </a:endParaRPr>
                    </a:p>
                  </a:txBody>
                  <a:tcPr marL="4687" marR="4687" marT="4687" marB="0" anchor="ctr"/>
                </a:tc>
                <a:extLst>
                  <a:ext uri="{0D108BD9-81ED-4DB2-BD59-A6C34878D82A}">
                    <a16:rowId xmlns:a16="http://schemas.microsoft.com/office/drawing/2014/main" val="1255811694"/>
                  </a:ext>
                </a:extLst>
              </a:tr>
              <a:tr h="225086">
                <a:tc>
                  <a:txBody>
                    <a:bodyPr/>
                    <a:lstStyle/>
                    <a:p>
                      <a:pPr algn="l" fontAlgn="b"/>
                      <a:r>
                        <a:rPr lang="en-GB" sz="1050" u="none" strike="noStrike">
                          <a:effectLst/>
                        </a:rPr>
                        <a:t>Total Incoming</a:t>
                      </a:r>
                      <a:endParaRPr lang="en-GB" sz="1050" b="1" i="0" u="none" strike="noStrike">
                        <a:solidFill>
                          <a:srgbClr val="008000"/>
                        </a:solidFill>
                        <a:effectLst/>
                        <a:latin typeface="Calibri" panose="020F0502020204030204" pitchFamily="34" charset="0"/>
                      </a:endParaRPr>
                    </a:p>
                  </a:txBody>
                  <a:tcPr marL="4687" marR="4687" marT="4687" marB="0" anchor="b"/>
                </a:tc>
                <a:tc>
                  <a:txBody>
                    <a:bodyPr/>
                    <a:lstStyle/>
                    <a:p>
                      <a:pPr algn="ctr" fontAlgn="ctr"/>
                      <a:r>
                        <a:rPr lang="en-GB" sz="1050" u="none" strike="noStrike">
                          <a:effectLst/>
                        </a:rPr>
                        <a:t>£15,000</a:t>
                      </a:r>
                      <a:endParaRPr lang="en-GB" sz="1050" b="0" i="0" u="none" strike="noStrike">
                        <a:solidFill>
                          <a:srgbClr val="000000"/>
                        </a:solidFill>
                        <a:effectLst/>
                        <a:latin typeface="Calibri" panose="020F0502020204030204" pitchFamily="34" charset="0"/>
                      </a:endParaRPr>
                    </a:p>
                  </a:txBody>
                  <a:tcPr marL="4687" marR="4687" marT="4687" marB="0" anchor="ctr"/>
                </a:tc>
                <a:tc>
                  <a:txBody>
                    <a:bodyPr/>
                    <a:lstStyle/>
                    <a:p>
                      <a:pPr algn="ctr" fontAlgn="ctr"/>
                      <a:r>
                        <a:rPr lang="en-GB" sz="1050" u="none" strike="noStrike">
                          <a:effectLst/>
                        </a:rPr>
                        <a:t>£1,000</a:t>
                      </a:r>
                      <a:endParaRPr lang="en-GB" sz="1050" b="0" i="0" u="none" strike="noStrike">
                        <a:solidFill>
                          <a:srgbClr val="000000"/>
                        </a:solidFill>
                        <a:effectLst/>
                        <a:latin typeface="Calibri" panose="020F0502020204030204" pitchFamily="34" charset="0"/>
                      </a:endParaRPr>
                    </a:p>
                  </a:txBody>
                  <a:tcPr marL="4687" marR="4687" marT="4687" marB="0" anchor="ctr"/>
                </a:tc>
                <a:tc>
                  <a:txBody>
                    <a:bodyPr/>
                    <a:lstStyle/>
                    <a:p>
                      <a:pPr algn="ctr" fontAlgn="ctr"/>
                      <a:r>
                        <a:rPr lang="en-GB" sz="1050" u="none" strike="noStrike">
                          <a:effectLst/>
                        </a:rPr>
                        <a:t>£6,800</a:t>
                      </a:r>
                      <a:endParaRPr lang="en-GB" sz="1050" b="0" i="0" u="none" strike="noStrike">
                        <a:solidFill>
                          <a:srgbClr val="000000"/>
                        </a:solidFill>
                        <a:effectLst/>
                        <a:latin typeface="Calibri" panose="020F0502020204030204" pitchFamily="34" charset="0"/>
                      </a:endParaRPr>
                    </a:p>
                  </a:txBody>
                  <a:tcPr marL="4687" marR="4687" marT="4687" marB="0" anchor="ctr"/>
                </a:tc>
                <a:tc>
                  <a:txBody>
                    <a:bodyPr/>
                    <a:lstStyle/>
                    <a:p>
                      <a:pPr algn="ctr" fontAlgn="ctr"/>
                      <a:r>
                        <a:rPr lang="en-GB" sz="1050" u="none" strike="noStrike">
                          <a:effectLst/>
                        </a:rPr>
                        <a:t>£2,700</a:t>
                      </a:r>
                      <a:endParaRPr lang="en-GB" sz="1050" b="0" i="0" u="none" strike="noStrike">
                        <a:solidFill>
                          <a:srgbClr val="000000"/>
                        </a:solidFill>
                        <a:effectLst/>
                        <a:latin typeface="Calibri" panose="020F0502020204030204" pitchFamily="34" charset="0"/>
                      </a:endParaRPr>
                    </a:p>
                  </a:txBody>
                  <a:tcPr marL="4687" marR="4687" marT="4687" marB="0" anchor="ctr"/>
                </a:tc>
                <a:tc>
                  <a:txBody>
                    <a:bodyPr/>
                    <a:lstStyle/>
                    <a:p>
                      <a:pPr algn="ctr" fontAlgn="ctr"/>
                      <a:r>
                        <a:rPr lang="en-GB" sz="1050" u="none" strike="noStrike">
                          <a:effectLst/>
                        </a:rPr>
                        <a:t>£2,700</a:t>
                      </a:r>
                      <a:endParaRPr lang="en-GB" sz="1050" b="0" i="0" u="none" strike="noStrike">
                        <a:solidFill>
                          <a:srgbClr val="000000"/>
                        </a:solidFill>
                        <a:effectLst/>
                        <a:latin typeface="Calibri" panose="020F0502020204030204" pitchFamily="34" charset="0"/>
                      </a:endParaRPr>
                    </a:p>
                  </a:txBody>
                  <a:tcPr marL="4687" marR="4687" marT="4687" marB="0" anchor="ctr"/>
                </a:tc>
                <a:tc>
                  <a:txBody>
                    <a:bodyPr/>
                    <a:lstStyle/>
                    <a:p>
                      <a:pPr algn="ctr" fontAlgn="ctr"/>
                      <a:r>
                        <a:rPr lang="en-GB" sz="1050" u="none" strike="noStrike">
                          <a:effectLst/>
                        </a:rPr>
                        <a:t>£2,700</a:t>
                      </a:r>
                      <a:endParaRPr lang="en-GB" sz="1050" b="0" i="0" u="none" strike="noStrike">
                        <a:solidFill>
                          <a:srgbClr val="000000"/>
                        </a:solidFill>
                        <a:effectLst/>
                        <a:latin typeface="Calibri" panose="020F0502020204030204" pitchFamily="34" charset="0"/>
                      </a:endParaRPr>
                    </a:p>
                  </a:txBody>
                  <a:tcPr marL="4687" marR="4687" marT="4687" marB="0" anchor="ctr"/>
                </a:tc>
                <a:tc>
                  <a:txBody>
                    <a:bodyPr/>
                    <a:lstStyle/>
                    <a:p>
                      <a:pPr algn="ctr" fontAlgn="ctr"/>
                      <a:r>
                        <a:rPr lang="en-GB" sz="1050" u="none" strike="noStrike">
                          <a:effectLst/>
                        </a:rPr>
                        <a:t>£2,700</a:t>
                      </a:r>
                      <a:endParaRPr lang="en-GB" sz="1050" b="0" i="0" u="none" strike="noStrike">
                        <a:solidFill>
                          <a:srgbClr val="000000"/>
                        </a:solidFill>
                        <a:effectLst/>
                        <a:latin typeface="Calibri" panose="020F0502020204030204" pitchFamily="34" charset="0"/>
                      </a:endParaRPr>
                    </a:p>
                  </a:txBody>
                  <a:tcPr marL="4687" marR="4687" marT="4687" marB="0" anchor="ctr"/>
                </a:tc>
                <a:tc>
                  <a:txBody>
                    <a:bodyPr/>
                    <a:lstStyle/>
                    <a:p>
                      <a:pPr algn="ctr" fontAlgn="ctr"/>
                      <a:r>
                        <a:rPr lang="en-GB" sz="1050" u="none" strike="noStrike">
                          <a:effectLst/>
                        </a:rPr>
                        <a:t>£4,700</a:t>
                      </a:r>
                      <a:endParaRPr lang="en-GB" sz="1050" b="0" i="0" u="none" strike="noStrike">
                        <a:solidFill>
                          <a:srgbClr val="000000"/>
                        </a:solidFill>
                        <a:effectLst/>
                        <a:latin typeface="Calibri" panose="020F0502020204030204" pitchFamily="34" charset="0"/>
                      </a:endParaRPr>
                    </a:p>
                  </a:txBody>
                  <a:tcPr marL="4687" marR="4687" marT="4687" marB="0" anchor="ctr"/>
                </a:tc>
                <a:tc>
                  <a:txBody>
                    <a:bodyPr/>
                    <a:lstStyle/>
                    <a:p>
                      <a:pPr algn="ctr" fontAlgn="ctr"/>
                      <a:r>
                        <a:rPr lang="en-GB" sz="1050" u="none" strike="noStrike">
                          <a:effectLst/>
                        </a:rPr>
                        <a:t>£3,600</a:t>
                      </a:r>
                      <a:endParaRPr lang="en-GB" sz="1050" b="0" i="0" u="none" strike="noStrike">
                        <a:solidFill>
                          <a:srgbClr val="000000"/>
                        </a:solidFill>
                        <a:effectLst/>
                        <a:latin typeface="Calibri" panose="020F0502020204030204" pitchFamily="34" charset="0"/>
                      </a:endParaRPr>
                    </a:p>
                  </a:txBody>
                  <a:tcPr marL="4687" marR="4687" marT="4687" marB="0" anchor="ctr"/>
                </a:tc>
                <a:tc>
                  <a:txBody>
                    <a:bodyPr/>
                    <a:lstStyle/>
                    <a:p>
                      <a:pPr algn="ctr" fontAlgn="ctr"/>
                      <a:r>
                        <a:rPr lang="en-GB" sz="1050" u="none" strike="noStrike">
                          <a:effectLst/>
                        </a:rPr>
                        <a:t>£3,600</a:t>
                      </a:r>
                      <a:endParaRPr lang="en-GB" sz="1050" b="0" i="0" u="none" strike="noStrike">
                        <a:solidFill>
                          <a:srgbClr val="000000"/>
                        </a:solidFill>
                        <a:effectLst/>
                        <a:latin typeface="Calibri" panose="020F0502020204030204" pitchFamily="34" charset="0"/>
                      </a:endParaRPr>
                    </a:p>
                  </a:txBody>
                  <a:tcPr marL="4687" marR="4687" marT="4687" marB="0" anchor="ctr"/>
                </a:tc>
                <a:tc>
                  <a:txBody>
                    <a:bodyPr/>
                    <a:lstStyle/>
                    <a:p>
                      <a:pPr algn="ctr" fontAlgn="ctr"/>
                      <a:r>
                        <a:rPr lang="en-GB" sz="1050" u="none" strike="noStrike">
                          <a:effectLst/>
                        </a:rPr>
                        <a:t>£3,600</a:t>
                      </a:r>
                      <a:endParaRPr lang="en-GB" sz="1050" b="0" i="0" u="none" strike="noStrike">
                        <a:solidFill>
                          <a:srgbClr val="000000"/>
                        </a:solidFill>
                        <a:effectLst/>
                        <a:latin typeface="Calibri" panose="020F0502020204030204" pitchFamily="34" charset="0"/>
                      </a:endParaRPr>
                    </a:p>
                  </a:txBody>
                  <a:tcPr marL="4687" marR="4687" marT="4687" marB="0" anchor="ctr"/>
                </a:tc>
                <a:tc>
                  <a:txBody>
                    <a:bodyPr/>
                    <a:lstStyle/>
                    <a:p>
                      <a:pPr algn="ctr" fontAlgn="ctr"/>
                      <a:r>
                        <a:rPr lang="en-GB" sz="1050" u="none" strike="noStrike">
                          <a:effectLst/>
                        </a:rPr>
                        <a:t>£3,600</a:t>
                      </a:r>
                      <a:endParaRPr lang="en-GB" sz="1050" b="0" i="0" u="none" strike="noStrike">
                        <a:solidFill>
                          <a:srgbClr val="000000"/>
                        </a:solidFill>
                        <a:effectLst/>
                        <a:latin typeface="Calibri" panose="020F0502020204030204" pitchFamily="34" charset="0"/>
                      </a:endParaRPr>
                    </a:p>
                  </a:txBody>
                  <a:tcPr marL="4687" marR="4687" marT="4687" marB="0" anchor="ctr"/>
                </a:tc>
                <a:tc>
                  <a:txBody>
                    <a:bodyPr/>
                    <a:lstStyle/>
                    <a:p>
                      <a:pPr algn="ctr" fontAlgn="ctr"/>
                      <a:r>
                        <a:rPr lang="en-GB" sz="1050" b="1" u="none" strike="noStrike" dirty="0">
                          <a:effectLst/>
                        </a:rPr>
                        <a:t>£52,700</a:t>
                      </a:r>
                      <a:endParaRPr lang="en-GB" sz="1050" b="1" i="0" u="none" strike="noStrike" dirty="0">
                        <a:solidFill>
                          <a:srgbClr val="000000"/>
                        </a:solidFill>
                        <a:effectLst/>
                        <a:latin typeface="Calibri" panose="020F0502020204030204" pitchFamily="34" charset="0"/>
                      </a:endParaRPr>
                    </a:p>
                  </a:txBody>
                  <a:tcPr marL="4687" marR="4687" marT="4687" marB="0" anchor="ctr"/>
                </a:tc>
                <a:extLst>
                  <a:ext uri="{0D108BD9-81ED-4DB2-BD59-A6C34878D82A}">
                    <a16:rowId xmlns:a16="http://schemas.microsoft.com/office/drawing/2014/main" val="1229095159"/>
                  </a:ext>
                </a:extLst>
              </a:tr>
              <a:tr h="436279">
                <a:tc>
                  <a:txBody>
                    <a:bodyPr/>
                    <a:lstStyle/>
                    <a:p>
                      <a:pPr algn="l" fontAlgn="b"/>
                      <a:r>
                        <a:rPr lang="en-GB" sz="1050" u="none" strike="noStrike">
                          <a:effectLst/>
                        </a:rPr>
                        <a:t>Stock/ Materials</a:t>
                      </a:r>
                      <a:endParaRPr lang="en-GB" sz="1050" b="0" i="0" u="none" strike="noStrike">
                        <a:solidFill>
                          <a:srgbClr val="000000"/>
                        </a:solidFill>
                        <a:effectLst/>
                        <a:latin typeface="Calibri" panose="020F0502020204030204" pitchFamily="34" charset="0"/>
                      </a:endParaRPr>
                    </a:p>
                  </a:txBody>
                  <a:tcPr marL="4687" marR="4687" marT="4687" marB="0" anchor="b"/>
                </a:tc>
                <a:tc>
                  <a:txBody>
                    <a:bodyPr/>
                    <a:lstStyle/>
                    <a:p>
                      <a:pPr algn="ctr" fontAlgn="ctr"/>
                      <a:r>
                        <a:rPr lang="en-GB" sz="1050" u="none" strike="noStrike">
                          <a:effectLst/>
                        </a:rPr>
                        <a:t>£10,200.00</a:t>
                      </a:r>
                      <a:endParaRPr lang="en-GB" sz="1050" b="0" i="0" u="none" strike="noStrike">
                        <a:solidFill>
                          <a:srgbClr val="000000"/>
                        </a:solidFill>
                        <a:effectLst/>
                        <a:latin typeface="Calibri" panose="020F0502020204030204" pitchFamily="34" charset="0"/>
                      </a:endParaRPr>
                    </a:p>
                  </a:txBody>
                  <a:tcPr marL="4687" marR="4687" marT="4687" marB="0" anchor="ctr"/>
                </a:tc>
                <a:tc>
                  <a:txBody>
                    <a:bodyPr/>
                    <a:lstStyle/>
                    <a:p>
                      <a:pPr algn="ctr" fontAlgn="ctr"/>
                      <a:r>
                        <a:rPr lang="en-GB" sz="1050" u="none" strike="noStrike">
                          <a:effectLst/>
                        </a:rPr>
                        <a:t>£200.00</a:t>
                      </a:r>
                      <a:endParaRPr lang="en-GB" sz="1050" b="0" i="0" u="none" strike="noStrike">
                        <a:solidFill>
                          <a:srgbClr val="000000"/>
                        </a:solidFill>
                        <a:effectLst/>
                        <a:latin typeface="Calibri" panose="020F0502020204030204" pitchFamily="34" charset="0"/>
                      </a:endParaRPr>
                    </a:p>
                  </a:txBody>
                  <a:tcPr marL="4687" marR="4687" marT="4687" marB="0" anchor="ctr"/>
                </a:tc>
                <a:tc>
                  <a:txBody>
                    <a:bodyPr/>
                    <a:lstStyle/>
                    <a:p>
                      <a:pPr algn="ctr" fontAlgn="ctr"/>
                      <a:r>
                        <a:rPr lang="en-GB" sz="1050" u="none" strike="noStrike">
                          <a:effectLst/>
                        </a:rPr>
                        <a:t>£5,400.00</a:t>
                      </a:r>
                      <a:endParaRPr lang="en-GB" sz="1050" b="0" i="0" u="none" strike="noStrike">
                        <a:solidFill>
                          <a:srgbClr val="000000"/>
                        </a:solidFill>
                        <a:effectLst/>
                        <a:latin typeface="Calibri" panose="020F0502020204030204" pitchFamily="34" charset="0"/>
                      </a:endParaRPr>
                    </a:p>
                  </a:txBody>
                  <a:tcPr marL="4687" marR="4687" marT="4687" marB="0" anchor="ctr"/>
                </a:tc>
                <a:tc>
                  <a:txBody>
                    <a:bodyPr/>
                    <a:lstStyle/>
                    <a:p>
                      <a:pPr algn="ctr" fontAlgn="ctr"/>
                      <a:r>
                        <a:rPr lang="en-GB" sz="1050" u="none" strike="noStrike">
                          <a:effectLst/>
                        </a:rPr>
                        <a:t>£400.00</a:t>
                      </a:r>
                      <a:endParaRPr lang="en-GB" sz="1050" b="0" i="0" u="none" strike="noStrike">
                        <a:solidFill>
                          <a:srgbClr val="000000"/>
                        </a:solidFill>
                        <a:effectLst/>
                        <a:latin typeface="Calibri" panose="020F0502020204030204" pitchFamily="34" charset="0"/>
                      </a:endParaRPr>
                    </a:p>
                  </a:txBody>
                  <a:tcPr marL="4687" marR="4687" marT="4687" marB="0" anchor="ctr"/>
                </a:tc>
                <a:tc>
                  <a:txBody>
                    <a:bodyPr/>
                    <a:lstStyle/>
                    <a:p>
                      <a:pPr algn="ctr" fontAlgn="ctr"/>
                      <a:r>
                        <a:rPr lang="en-GB" sz="1050" u="none" strike="noStrike">
                          <a:effectLst/>
                        </a:rPr>
                        <a:t>£400.00</a:t>
                      </a:r>
                      <a:endParaRPr lang="en-GB" sz="1050" b="0" i="0" u="none" strike="noStrike">
                        <a:solidFill>
                          <a:srgbClr val="000000"/>
                        </a:solidFill>
                        <a:effectLst/>
                        <a:latin typeface="Calibri" panose="020F0502020204030204" pitchFamily="34" charset="0"/>
                      </a:endParaRPr>
                    </a:p>
                  </a:txBody>
                  <a:tcPr marL="4687" marR="4687" marT="4687" marB="0" anchor="ctr"/>
                </a:tc>
                <a:tc>
                  <a:txBody>
                    <a:bodyPr/>
                    <a:lstStyle/>
                    <a:p>
                      <a:pPr algn="ctr" fontAlgn="ctr"/>
                      <a:r>
                        <a:rPr lang="en-GB" sz="1050" u="none" strike="noStrike">
                          <a:effectLst/>
                        </a:rPr>
                        <a:t>£400.00</a:t>
                      </a:r>
                      <a:endParaRPr lang="en-GB" sz="1050" b="0" i="0" u="none" strike="noStrike">
                        <a:solidFill>
                          <a:srgbClr val="000000"/>
                        </a:solidFill>
                        <a:effectLst/>
                        <a:latin typeface="Calibri" panose="020F0502020204030204" pitchFamily="34" charset="0"/>
                      </a:endParaRPr>
                    </a:p>
                  </a:txBody>
                  <a:tcPr marL="4687" marR="4687" marT="4687" marB="0" anchor="ctr"/>
                </a:tc>
                <a:tc>
                  <a:txBody>
                    <a:bodyPr/>
                    <a:lstStyle/>
                    <a:p>
                      <a:pPr algn="ctr" fontAlgn="ctr"/>
                      <a:r>
                        <a:rPr lang="en-GB" sz="1050" u="none" strike="noStrike">
                          <a:effectLst/>
                        </a:rPr>
                        <a:t>£400.00</a:t>
                      </a:r>
                      <a:endParaRPr lang="en-GB" sz="1050" b="0" i="0" u="none" strike="noStrike">
                        <a:solidFill>
                          <a:srgbClr val="000000"/>
                        </a:solidFill>
                        <a:effectLst/>
                        <a:latin typeface="Calibri" panose="020F0502020204030204" pitchFamily="34" charset="0"/>
                      </a:endParaRPr>
                    </a:p>
                  </a:txBody>
                  <a:tcPr marL="4687" marR="4687" marT="4687" marB="0" anchor="ctr"/>
                </a:tc>
                <a:tc>
                  <a:txBody>
                    <a:bodyPr/>
                    <a:lstStyle/>
                    <a:p>
                      <a:pPr algn="ctr" fontAlgn="ctr"/>
                      <a:r>
                        <a:rPr lang="en-GB" sz="1050" u="none" strike="noStrike">
                          <a:effectLst/>
                        </a:rPr>
                        <a:t>£2,400.00</a:t>
                      </a:r>
                      <a:endParaRPr lang="en-GB" sz="1050" b="0" i="0" u="none" strike="noStrike">
                        <a:solidFill>
                          <a:srgbClr val="000000"/>
                        </a:solidFill>
                        <a:effectLst/>
                        <a:latin typeface="Calibri" panose="020F0502020204030204" pitchFamily="34" charset="0"/>
                      </a:endParaRPr>
                    </a:p>
                  </a:txBody>
                  <a:tcPr marL="4687" marR="4687" marT="4687" marB="0" anchor="ctr"/>
                </a:tc>
                <a:tc>
                  <a:txBody>
                    <a:bodyPr/>
                    <a:lstStyle/>
                    <a:p>
                      <a:pPr algn="ctr" fontAlgn="ctr"/>
                      <a:r>
                        <a:rPr lang="en-GB" sz="1050" u="none" strike="noStrike">
                          <a:effectLst/>
                        </a:rPr>
                        <a:t>£400.00</a:t>
                      </a:r>
                      <a:endParaRPr lang="en-GB" sz="1050" b="0" i="0" u="none" strike="noStrike">
                        <a:solidFill>
                          <a:srgbClr val="000000"/>
                        </a:solidFill>
                        <a:effectLst/>
                        <a:latin typeface="Calibri" panose="020F0502020204030204" pitchFamily="34" charset="0"/>
                      </a:endParaRPr>
                    </a:p>
                  </a:txBody>
                  <a:tcPr marL="4687" marR="4687" marT="4687" marB="0" anchor="ctr"/>
                </a:tc>
                <a:tc>
                  <a:txBody>
                    <a:bodyPr/>
                    <a:lstStyle/>
                    <a:p>
                      <a:pPr algn="ctr" fontAlgn="ctr"/>
                      <a:r>
                        <a:rPr lang="en-GB" sz="1050" u="none" strike="noStrike">
                          <a:effectLst/>
                        </a:rPr>
                        <a:t>£400.00</a:t>
                      </a:r>
                      <a:endParaRPr lang="en-GB" sz="1050" b="0" i="0" u="none" strike="noStrike">
                        <a:solidFill>
                          <a:srgbClr val="000000"/>
                        </a:solidFill>
                        <a:effectLst/>
                        <a:latin typeface="Calibri" panose="020F0502020204030204" pitchFamily="34" charset="0"/>
                      </a:endParaRPr>
                    </a:p>
                  </a:txBody>
                  <a:tcPr marL="4687" marR="4687" marT="4687" marB="0" anchor="ctr"/>
                </a:tc>
                <a:tc>
                  <a:txBody>
                    <a:bodyPr/>
                    <a:lstStyle/>
                    <a:p>
                      <a:pPr algn="ctr" fontAlgn="ctr"/>
                      <a:r>
                        <a:rPr lang="en-GB" sz="1050" u="none" strike="noStrike">
                          <a:effectLst/>
                        </a:rPr>
                        <a:t>£400.00</a:t>
                      </a:r>
                      <a:endParaRPr lang="en-GB" sz="1050" b="0" i="0" u="none" strike="noStrike">
                        <a:solidFill>
                          <a:srgbClr val="000000"/>
                        </a:solidFill>
                        <a:effectLst/>
                        <a:latin typeface="Calibri" panose="020F0502020204030204" pitchFamily="34" charset="0"/>
                      </a:endParaRPr>
                    </a:p>
                  </a:txBody>
                  <a:tcPr marL="4687" marR="4687" marT="4687" marB="0" anchor="ctr"/>
                </a:tc>
                <a:tc>
                  <a:txBody>
                    <a:bodyPr/>
                    <a:lstStyle/>
                    <a:p>
                      <a:pPr algn="ctr" fontAlgn="ctr"/>
                      <a:r>
                        <a:rPr lang="en-GB" sz="1050" u="none" strike="noStrike">
                          <a:effectLst/>
                        </a:rPr>
                        <a:t>£400.00</a:t>
                      </a:r>
                      <a:endParaRPr lang="en-GB" sz="1050" b="0" i="0" u="none" strike="noStrike">
                        <a:solidFill>
                          <a:srgbClr val="000000"/>
                        </a:solidFill>
                        <a:effectLst/>
                        <a:latin typeface="Calibri" panose="020F0502020204030204" pitchFamily="34" charset="0"/>
                      </a:endParaRPr>
                    </a:p>
                  </a:txBody>
                  <a:tcPr marL="4687" marR="4687" marT="4687" marB="0" anchor="ctr"/>
                </a:tc>
                <a:tc>
                  <a:txBody>
                    <a:bodyPr/>
                    <a:lstStyle/>
                    <a:p>
                      <a:pPr algn="ctr" fontAlgn="ctr"/>
                      <a:r>
                        <a:rPr lang="en-GB" sz="1050" b="1" u="none" strike="noStrike" dirty="0">
                          <a:effectLst/>
                        </a:rPr>
                        <a:t>£21,400</a:t>
                      </a:r>
                      <a:endParaRPr lang="en-GB" sz="1050" b="1" i="0" u="none" strike="noStrike" dirty="0">
                        <a:solidFill>
                          <a:srgbClr val="000000"/>
                        </a:solidFill>
                        <a:effectLst/>
                        <a:latin typeface="Calibri" panose="020F0502020204030204" pitchFamily="34" charset="0"/>
                      </a:endParaRPr>
                    </a:p>
                  </a:txBody>
                  <a:tcPr marL="4687" marR="4687" marT="4687" marB="0" anchor="ctr"/>
                </a:tc>
                <a:extLst>
                  <a:ext uri="{0D108BD9-81ED-4DB2-BD59-A6C34878D82A}">
                    <a16:rowId xmlns:a16="http://schemas.microsoft.com/office/drawing/2014/main" val="754804307"/>
                  </a:ext>
                </a:extLst>
              </a:tr>
              <a:tr h="225086">
                <a:tc>
                  <a:txBody>
                    <a:bodyPr/>
                    <a:lstStyle/>
                    <a:p>
                      <a:pPr algn="l" fontAlgn="b"/>
                      <a:r>
                        <a:rPr lang="en-GB" sz="1050" u="none" strike="noStrike">
                          <a:effectLst/>
                        </a:rPr>
                        <a:t>Rent &amp; Rates</a:t>
                      </a:r>
                      <a:endParaRPr lang="en-GB" sz="1050" b="0" i="0" u="none" strike="noStrike">
                        <a:solidFill>
                          <a:srgbClr val="000000"/>
                        </a:solidFill>
                        <a:effectLst/>
                        <a:latin typeface="Calibri" panose="020F0502020204030204" pitchFamily="34" charset="0"/>
                      </a:endParaRPr>
                    </a:p>
                  </a:txBody>
                  <a:tcPr marL="4687" marR="4687" marT="4687" marB="0" anchor="b"/>
                </a:tc>
                <a:tc>
                  <a:txBody>
                    <a:bodyPr/>
                    <a:lstStyle/>
                    <a:p>
                      <a:pPr algn="ctr" fontAlgn="ctr"/>
                      <a:r>
                        <a:rPr lang="en-GB" sz="1050" u="none" strike="noStrike">
                          <a:effectLst/>
                        </a:rPr>
                        <a:t>£250.00</a:t>
                      </a:r>
                      <a:endParaRPr lang="en-GB" sz="1050" b="0" i="0" u="none" strike="noStrike">
                        <a:solidFill>
                          <a:srgbClr val="000000"/>
                        </a:solidFill>
                        <a:effectLst/>
                        <a:latin typeface="Calibri" panose="020F0502020204030204" pitchFamily="34" charset="0"/>
                      </a:endParaRPr>
                    </a:p>
                  </a:txBody>
                  <a:tcPr marL="4687" marR="4687" marT="4687" marB="0" anchor="ctr"/>
                </a:tc>
                <a:tc>
                  <a:txBody>
                    <a:bodyPr/>
                    <a:lstStyle/>
                    <a:p>
                      <a:pPr algn="ctr" fontAlgn="ctr"/>
                      <a:r>
                        <a:rPr lang="en-GB" sz="1050" u="none" strike="noStrike">
                          <a:effectLst/>
                        </a:rPr>
                        <a:t>£250.00</a:t>
                      </a:r>
                      <a:endParaRPr lang="en-GB" sz="1050" b="0" i="0" u="none" strike="noStrike">
                        <a:solidFill>
                          <a:srgbClr val="000000"/>
                        </a:solidFill>
                        <a:effectLst/>
                        <a:latin typeface="Calibri" panose="020F0502020204030204" pitchFamily="34" charset="0"/>
                      </a:endParaRPr>
                    </a:p>
                  </a:txBody>
                  <a:tcPr marL="4687" marR="4687" marT="4687" marB="0" anchor="ctr"/>
                </a:tc>
                <a:tc>
                  <a:txBody>
                    <a:bodyPr/>
                    <a:lstStyle/>
                    <a:p>
                      <a:pPr algn="ctr" fontAlgn="ctr"/>
                      <a:r>
                        <a:rPr lang="en-GB" sz="1050" u="none" strike="noStrike">
                          <a:effectLst/>
                        </a:rPr>
                        <a:t>£250.00</a:t>
                      </a:r>
                      <a:endParaRPr lang="en-GB" sz="1050" b="0" i="0" u="none" strike="noStrike">
                        <a:solidFill>
                          <a:srgbClr val="000000"/>
                        </a:solidFill>
                        <a:effectLst/>
                        <a:latin typeface="Calibri" panose="020F0502020204030204" pitchFamily="34" charset="0"/>
                      </a:endParaRPr>
                    </a:p>
                  </a:txBody>
                  <a:tcPr marL="4687" marR="4687" marT="4687" marB="0" anchor="ctr"/>
                </a:tc>
                <a:tc>
                  <a:txBody>
                    <a:bodyPr/>
                    <a:lstStyle/>
                    <a:p>
                      <a:pPr algn="ctr" fontAlgn="ctr"/>
                      <a:r>
                        <a:rPr lang="en-GB" sz="1050" u="none" strike="noStrike">
                          <a:effectLst/>
                        </a:rPr>
                        <a:t>£250.00</a:t>
                      </a:r>
                      <a:endParaRPr lang="en-GB" sz="1050" b="0" i="0" u="none" strike="noStrike">
                        <a:solidFill>
                          <a:srgbClr val="000000"/>
                        </a:solidFill>
                        <a:effectLst/>
                        <a:latin typeface="Calibri" panose="020F0502020204030204" pitchFamily="34" charset="0"/>
                      </a:endParaRPr>
                    </a:p>
                  </a:txBody>
                  <a:tcPr marL="4687" marR="4687" marT="4687" marB="0" anchor="ctr"/>
                </a:tc>
                <a:tc>
                  <a:txBody>
                    <a:bodyPr/>
                    <a:lstStyle/>
                    <a:p>
                      <a:pPr algn="ctr" fontAlgn="ctr"/>
                      <a:r>
                        <a:rPr lang="en-GB" sz="1050" u="none" strike="noStrike">
                          <a:effectLst/>
                        </a:rPr>
                        <a:t>£250.00</a:t>
                      </a:r>
                      <a:endParaRPr lang="en-GB" sz="1050" b="0" i="0" u="none" strike="noStrike">
                        <a:solidFill>
                          <a:srgbClr val="000000"/>
                        </a:solidFill>
                        <a:effectLst/>
                        <a:latin typeface="Calibri" panose="020F0502020204030204" pitchFamily="34" charset="0"/>
                      </a:endParaRPr>
                    </a:p>
                  </a:txBody>
                  <a:tcPr marL="4687" marR="4687" marT="4687" marB="0" anchor="ctr"/>
                </a:tc>
                <a:tc>
                  <a:txBody>
                    <a:bodyPr/>
                    <a:lstStyle/>
                    <a:p>
                      <a:pPr algn="ctr" fontAlgn="ctr"/>
                      <a:r>
                        <a:rPr lang="en-GB" sz="1050" u="none" strike="noStrike">
                          <a:effectLst/>
                        </a:rPr>
                        <a:t>£250.00</a:t>
                      </a:r>
                      <a:endParaRPr lang="en-GB" sz="1050" b="0" i="0" u="none" strike="noStrike">
                        <a:solidFill>
                          <a:srgbClr val="000000"/>
                        </a:solidFill>
                        <a:effectLst/>
                        <a:latin typeface="Calibri" panose="020F0502020204030204" pitchFamily="34" charset="0"/>
                      </a:endParaRPr>
                    </a:p>
                  </a:txBody>
                  <a:tcPr marL="4687" marR="4687" marT="4687" marB="0" anchor="ctr"/>
                </a:tc>
                <a:tc>
                  <a:txBody>
                    <a:bodyPr/>
                    <a:lstStyle/>
                    <a:p>
                      <a:pPr algn="ctr" fontAlgn="ctr"/>
                      <a:r>
                        <a:rPr lang="en-GB" sz="1050" u="none" strike="noStrike">
                          <a:effectLst/>
                        </a:rPr>
                        <a:t>£250.00</a:t>
                      </a:r>
                      <a:endParaRPr lang="en-GB" sz="1050" b="0" i="0" u="none" strike="noStrike">
                        <a:solidFill>
                          <a:srgbClr val="000000"/>
                        </a:solidFill>
                        <a:effectLst/>
                        <a:latin typeface="Calibri" panose="020F0502020204030204" pitchFamily="34" charset="0"/>
                      </a:endParaRPr>
                    </a:p>
                  </a:txBody>
                  <a:tcPr marL="4687" marR="4687" marT="4687" marB="0" anchor="ctr"/>
                </a:tc>
                <a:tc>
                  <a:txBody>
                    <a:bodyPr/>
                    <a:lstStyle/>
                    <a:p>
                      <a:pPr algn="ctr" fontAlgn="ctr"/>
                      <a:r>
                        <a:rPr lang="en-GB" sz="1050" u="none" strike="noStrike">
                          <a:effectLst/>
                        </a:rPr>
                        <a:t>£250.00</a:t>
                      </a:r>
                      <a:endParaRPr lang="en-GB" sz="1050" b="0" i="0" u="none" strike="noStrike">
                        <a:solidFill>
                          <a:srgbClr val="000000"/>
                        </a:solidFill>
                        <a:effectLst/>
                        <a:latin typeface="Calibri" panose="020F0502020204030204" pitchFamily="34" charset="0"/>
                      </a:endParaRPr>
                    </a:p>
                  </a:txBody>
                  <a:tcPr marL="4687" marR="4687" marT="4687" marB="0" anchor="ctr"/>
                </a:tc>
                <a:tc>
                  <a:txBody>
                    <a:bodyPr/>
                    <a:lstStyle/>
                    <a:p>
                      <a:pPr algn="ctr" fontAlgn="ctr"/>
                      <a:r>
                        <a:rPr lang="en-GB" sz="1050" u="none" strike="noStrike">
                          <a:effectLst/>
                        </a:rPr>
                        <a:t>£250.00</a:t>
                      </a:r>
                      <a:endParaRPr lang="en-GB" sz="1050" b="0" i="0" u="none" strike="noStrike">
                        <a:solidFill>
                          <a:srgbClr val="000000"/>
                        </a:solidFill>
                        <a:effectLst/>
                        <a:latin typeface="Calibri" panose="020F0502020204030204" pitchFamily="34" charset="0"/>
                      </a:endParaRPr>
                    </a:p>
                  </a:txBody>
                  <a:tcPr marL="4687" marR="4687" marT="4687" marB="0" anchor="ctr"/>
                </a:tc>
                <a:tc>
                  <a:txBody>
                    <a:bodyPr/>
                    <a:lstStyle/>
                    <a:p>
                      <a:pPr algn="ctr" fontAlgn="ctr"/>
                      <a:r>
                        <a:rPr lang="en-GB" sz="1050" u="none" strike="noStrike">
                          <a:effectLst/>
                        </a:rPr>
                        <a:t>£250.00</a:t>
                      </a:r>
                      <a:endParaRPr lang="en-GB" sz="1050" b="0" i="0" u="none" strike="noStrike">
                        <a:solidFill>
                          <a:srgbClr val="000000"/>
                        </a:solidFill>
                        <a:effectLst/>
                        <a:latin typeface="Calibri" panose="020F0502020204030204" pitchFamily="34" charset="0"/>
                      </a:endParaRPr>
                    </a:p>
                  </a:txBody>
                  <a:tcPr marL="4687" marR="4687" marT="4687" marB="0" anchor="ctr"/>
                </a:tc>
                <a:tc>
                  <a:txBody>
                    <a:bodyPr/>
                    <a:lstStyle/>
                    <a:p>
                      <a:pPr algn="ctr" fontAlgn="ctr"/>
                      <a:r>
                        <a:rPr lang="en-GB" sz="1050" u="none" strike="noStrike">
                          <a:effectLst/>
                        </a:rPr>
                        <a:t>£250.00</a:t>
                      </a:r>
                      <a:endParaRPr lang="en-GB" sz="1050" b="0" i="0" u="none" strike="noStrike">
                        <a:solidFill>
                          <a:srgbClr val="000000"/>
                        </a:solidFill>
                        <a:effectLst/>
                        <a:latin typeface="Calibri" panose="020F0502020204030204" pitchFamily="34" charset="0"/>
                      </a:endParaRPr>
                    </a:p>
                  </a:txBody>
                  <a:tcPr marL="4687" marR="4687" marT="4687" marB="0" anchor="ctr"/>
                </a:tc>
                <a:tc>
                  <a:txBody>
                    <a:bodyPr/>
                    <a:lstStyle/>
                    <a:p>
                      <a:pPr algn="ctr" fontAlgn="ctr"/>
                      <a:r>
                        <a:rPr lang="en-GB" sz="1050" u="none" strike="noStrike">
                          <a:effectLst/>
                        </a:rPr>
                        <a:t>£250.00</a:t>
                      </a:r>
                      <a:endParaRPr lang="en-GB" sz="1050" b="0" i="0" u="none" strike="noStrike">
                        <a:solidFill>
                          <a:srgbClr val="000000"/>
                        </a:solidFill>
                        <a:effectLst/>
                        <a:latin typeface="Calibri" panose="020F0502020204030204" pitchFamily="34" charset="0"/>
                      </a:endParaRPr>
                    </a:p>
                  </a:txBody>
                  <a:tcPr marL="4687" marR="4687" marT="4687" marB="0" anchor="ctr"/>
                </a:tc>
                <a:tc>
                  <a:txBody>
                    <a:bodyPr/>
                    <a:lstStyle/>
                    <a:p>
                      <a:pPr algn="ctr" fontAlgn="ctr"/>
                      <a:r>
                        <a:rPr lang="en-GB" sz="1050" b="1" u="none" strike="noStrike">
                          <a:effectLst/>
                        </a:rPr>
                        <a:t>£3,000</a:t>
                      </a:r>
                      <a:endParaRPr lang="en-GB" sz="1050" b="1" i="0" u="none" strike="noStrike">
                        <a:solidFill>
                          <a:srgbClr val="000000"/>
                        </a:solidFill>
                        <a:effectLst/>
                        <a:latin typeface="Calibri" panose="020F0502020204030204" pitchFamily="34" charset="0"/>
                      </a:endParaRPr>
                    </a:p>
                  </a:txBody>
                  <a:tcPr marL="4687" marR="4687" marT="4687" marB="0" anchor="ctr"/>
                </a:tc>
                <a:extLst>
                  <a:ext uri="{0D108BD9-81ED-4DB2-BD59-A6C34878D82A}">
                    <a16:rowId xmlns:a16="http://schemas.microsoft.com/office/drawing/2014/main" val="1496132575"/>
                  </a:ext>
                </a:extLst>
              </a:tr>
              <a:tr h="225086">
                <a:tc>
                  <a:txBody>
                    <a:bodyPr/>
                    <a:lstStyle/>
                    <a:p>
                      <a:pPr algn="l" fontAlgn="b"/>
                      <a:r>
                        <a:rPr lang="en-GB" sz="1050" u="none" strike="noStrike">
                          <a:effectLst/>
                        </a:rPr>
                        <a:t>Wages</a:t>
                      </a:r>
                      <a:endParaRPr lang="en-GB" sz="1050" b="0" i="0" u="none" strike="noStrike">
                        <a:solidFill>
                          <a:srgbClr val="000000"/>
                        </a:solidFill>
                        <a:effectLst/>
                        <a:latin typeface="Calibri" panose="020F0502020204030204" pitchFamily="34" charset="0"/>
                      </a:endParaRPr>
                    </a:p>
                  </a:txBody>
                  <a:tcPr marL="4687" marR="4687" marT="4687" marB="0" anchor="b"/>
                </a:tc>
                <a:tc>
                  <a:txBody>
                    <a:bodyPr/>
                    <a:lstStyle/>
                    <a:p>
                      <a:pPr algn="ctr" fontAlgn="ctr"/>
                      <a:r>
                        <a:rPr lang="en-GB" sz="1050" u="none" strike="noStrike">
                          <a:effectLst/>
                        </a:rPr>
                        <a:t>£0.00</a:t>
                      </a:r>
                      <a:endParaRPr lang="en-GB" sz="1050" b="0" i="0" u="none" strike="noStrike">
                        <a:solidFill>
                          <a:srgbClr val="000000"/>
                        </a:solidFill>
                        <a:effectLst/>
                        <a:latin typeface="Calibri" panose="020F0502020204030204" pitchFamily="34" charset="0"/>
                      </a:endParaRPr>
                    </a:p>
                  </a:txBody>
                  <a:tcPr marL="4687" marR="4687" marT="4687" marB="0" anchor="ctr"/>
                </a:tc>
                <a:tc>
                  <a:txBody>
                    <a:bodyPr/>
                    <a:lstStyle/>
                    <a:p>
                      <a:pPr algn="ctr" fontAlgn="ctr"/>
                      <a:r>
                        <a:rPr lang="en-GB" sz="1050" u="none" strike="noStrike">
                          <a:effectLst/>
                        </a:rPr>
                        <a:t>£0.00</a:t>
                      </a:r>
                      <a:endParaRPr lang="en-GB" sz="1050" b="0" i="0" u="none" strike="noStrike">
                        <a:solidFill>
                          <a:srgbClr val="000000"/>
                        </a:solidFill>
                        <a:effectLst/>
                        <a:latin typeface="Calibri" panose="020F0502020204030204" pitchFamily="34" charset="0"/>
                      </a:endParaRPr>
                    </a:p>
                  </a:txBody>
                  <a:tcPr marL="4687" marR="4687" marT="4687" marB="0" anchor="ctr"/>
                </a:tc>
                <a:tc>
                  <a:txBody>
                    <a:bodyPr/>
                    <a:lstStyle/>
                    <a:p>
                      <a:pPr algn="ctr" fontAlgn="ctr"/>
                      <a:r>
                        <a:rPr lang="en-GB" sz="1050" u="none" strike="noStrike">
                          <a:effectLst/>
                        </a:rPr>
                        <a:t>£0.00</a:t>
                      </a:r>
                      <a:endParaRPr lang="en-GB" sz="1050" b="0" i="0" u="none" strike="noStrike">
                        <a:solidFill>
                          <a:srgbClr val="000000"/>
                        </a:solidFill>
                        <a:effectLst/>
                        <a:latin typeface="Calibri" panose="020F0502020204030204" pitchFamily="34" charset="0"/>
                      </a:endParaRPr>
                    </a:p>
                  </a:txBody>
                  <a:tcPr marL="4687" marR="4687" marT="4687" marB="0" anchor="ctr"/>
                </a:tc>
                <a:tc>
                  <a:txBody>
                    <a:bodyPr/>
                    <a:lstStyle/>
                    <a:p>
                      <a:pPr algn="ctr" fontAlgn="ctr"/>
                      <a:r>
                        <a:rPr lang="en-GB" sz="1050" u="none" strike="noStrike">
                          <a:effectLst/>
                        </a:rPr>
                        <a:t>£0.00</a:t>
                      </a:r>
                      <a:endParaRPr lang="en-GB" sz="1050" b="0" i="0" u="none" strike="noStrike">
                        <a:solidFill>
                          <a:srgbClr val="000000"/>
                        </a:solidFill>
                        <a:effectLst/>
                        <a:latin typeface="Calibri" panose="020F0502020204030204" pitchFamily="34" charset="0"/>
                      </a:endParaRPr>
                    </a:p>
                  </a:txBody>
                  <a:tcPr marL="4687" marR="4687" marT="4687" marB="0" anchor="ctr"/>
                </a:tc>
                <a:tc>
                  <a:txBody>
                    <a:bodyPr/>
                    <a:lstStyle/>
                    <a:p>
                      <a:pPr algn="ctr" fontAlgn="ctr"/>
                      <a:r>
                        <a:rPr lang="en-GB" sz="1050" u="none" strike="noStrike">
                          <a:effectLst/>
                        </a:rPr>
                        <a:t>£0.00</a:t>
                      </a:r>
                      <a:endParaRPr lang="en-GB" sz="1050" b="0" i="0" u="none" strike="noStrike">
                        <a:solidFill>
                          <a:srgbClr val="000000"/>
                        </a:solidFill>
                        <a:effectLst/>
                        <a:latin typeface="Calibri" panose="020F0502020204030204" pitchFamily="34" charset="0"/>
                      </a:endParaRPr>
                    </a:p>
                  </a:txBody>
                  <a:tcPr marL="4687" marR="4687" marT="4687" marB="0" anchor="ctr"/>
                </a:tc>
                <a:tc>
                  <a:txBody>
                    <a:bodyPr/>
                    <a:lstStyle/>
                    <a:p>
                      <a:pPr algn="ctr" fontAlgn="ctr"/>
                      <a:r>
                        <a:rPr lang="en-GB" sz="1050" u="none" strike="noStrike">
                          <a:effectLst/>
                        </a:rPr>
                        <a:t>£0.00</a:t>
                      </a:r>
                      <a:endParaRPr lang="en-GB" sz="1050" b="0" i="0" u="none" strike="noStrike">
                        <a:solidFill>
                          <a:srgbClr val="000000"/>
                        </a:solidFill>
                        <a:effectLst/>
                        <a:latin typeface="Calibri" panose="020F0502020204030204" pitchFamily="34" charset="0"/>
                      </a:endParaRPr>
                    </a:p>
                  </a:txBody>
                  <a:tcPr marL="4687" marR="4687" marT="4687" marB="0" anchor="ctr"/>
                </a:tc>
                <a:tc>
                  <a:txBody>
                    <a:bodyPr/>
                    <a:lstStyle/>
                    <a:p>
                      <a:pPr algn="ctr" fontAlgn="ctr"/>
                      <a:r>
                        <a:rPr lang="en-GB" sz="1050" u="none" strike="noStrike">
                          <a:effectLst/>
                        </a:rPr>
                        <a:t>£0.00</a:t>
                      </a:r>
                      <a:endParaRPr lang="en-GB" sz="1050" b="0" i="0" u="none" strike="noStrike">
                        <a:solidFill>
                          <a:srgbClr val="000000"/>
                        </a:solidFill>
                        <a:effectLst/>
                        <a:latin typeface="Calibri" panose="020F0502020204030204" pitchFamily="34" charset="0"/>
                      </a:endParaRPr>
                    </a:p>
                  </a:txBody>
                  <a:tcPr marL="4687" marR="4687" marT="4687" marB="0" anchor="ctr"/>
                </a:tc>
                <a:tc>
                  <a:txBody>
                    <a:bodyPr/>
                    <a:lstStyle/>
                    <a:p>
                      <a:pPr algn="ctr" fontAlgn="ctr"/>
                      <a:r>
                        <a:rPr lang="en-GB" sz="1050" u="none" strike="noStrike">
                          <a:effectLst/>
                        </a:rPr>
                        <a:t>£500.00</a:t>
                      </a:r>
                      <a:endParaRPr lang="en-GB" sz="1050" b="0" i="0" u="none" strike="noStrike">
                        <a:solidFill>
                          <a:srgbClr val="000000"/>
                        </a:solidFill>
                        <a:effectLst/>
                        <a:latin typeface="Calibri" panose="020F0502020204030204" pitchFamily="34" charset="0"/>
                      </a:endParaRPr>
                    </a:p>
                  </a:txBody>
                  <a:tcPr marL="4687" marR="4687" marT="4687" marB="0" anchor="ctr"/>
                </a:tc>
                <a:tc>
                  <a:txBody>
                    <a:bodyPr/>
                    <a:lstStyle/>
                    <a:p>
                      <a:pPr algn="ctr" fontAlgn="ctr"/>
                      <a:r>
                        <a:rPr lang="en-GB" sz="1050" u="none" strike="noStrike">
                          <a:effectLst/>
                        </a:rPr>
                        <a:t>£500.00</a:t>
                      </a:r>
                      <a:endParaRPr lang="en-GB" sz="1050" b="0" i="0" u="none" strike="noStrike">
                        <a:solidFill>
                          <a:srgbClr val="000000"/>
                        </a:solidFill>
                        <a:effectLst/>
                        <a:latin typeface="Calibri" panose="020F0502020204030204" pitchFamily="34" charset="0"/>
                      </a:endParaRPr>
                    </a:p>
                  </a:txBody>
                  <a:tcPr marL="4687" marR="4687" marT="4687" marB="0" anchor="ctr"/>
                </a:tc>
                <a:tc>
                  <a:txBody>
                    <a:bodyPr/>
                    <a:lstStyle/>
                    <a:p>
                      <a:pPr algn="ctr" fontAlgn="ctr"/>
                      <a:r>
                        <a:rPr lang="en-GB" sz="1050" u="none" strike="noStrike">
                          <a:effectLst/>
                        </a:rPr>
                        <a:t>£500.00</a:t>
                      </a:r>
                      <a:endParaRPr lang="en-GB" sz="1050" b="0" i="0" u="none" strike="noStrike">
                        <a:solidFill>
                          <a:srgbClr val="000000"/>
                        </a:solidFill>
                        <a:effectLst/>
                        <a:latin typeface="Calibri" panose="020F0502020204030204" pitchFamily="34" charset="0"/>
                      </a:endParaRPr>
                    </a:p>
                  </a:txBody>
                  <a:tcPr marL="4687" marR="4687" marT="4687" marB="0" anchor="ctr"/>
                </a:tc>
                <a:tc>
                  <a:txBody>
                    <a:bodyPr/>
                    <a:lstStyle/>
                    <a:p>
                      <a:pPr algn="ctr" fontAlgn="ctr"/>
                      <a:r>
                        <a:rPr lang="en-GB" sz="1050" u="none" strike="noStrike">
                          <a:effectLst/>
                        </a:rPr>
                        <a:t>£500.00</a:t>
                      </a:r>
                      <a:endParaRPr lang="en-GB" sz="1050" b="0" i="0" u="none" strike="noStrike">
                        <a:solidFill>
                          <a:srgbClr val="000000"/>
                        </a:solidFill>
                        <a:effectLst/>
                        <a:latin typeface="Calibri" panose="020F0502020204030204" pitchFamily="34" charset="0"/>
                      </a:endParaRPr>
                    </a:p>
                  </a:txBody>
                  <a:tcPr marL="4687" marR="4687" marT="4687" marB="0" anchor="ctr"/>
                </a:tc>
                <a:tc>
                  <a:txBody>
                    <a:bodyPr/>
                    <a:lstStyle/>
                    <a:p>
                      <a:pPr algn="ctr" fontAlgn="ctr"/>
                      <a:r>
                        <a:rPr lang="en-GB" sz="1050" u="none" strike="noStrike">
                          <a:effectLst/>
                        </a:rPr>
                        <a:t>£500.00</a:t>
                      </a:r>
                      <a:endParaRPr lang="en-GB" sz="1050" b="0" i="0" u="none" strike="noStrike">
                        <a:solidFill>
                          <a:srgbClr val="000000"/>
                        </a:solidFill>
                        <a:effectLst/>
                        <a:latin typeface="Calibri" panose="020F0502020204030204" pitchFamily="34" charset="0"/>
                      </a:endParaRPr>
                    </a:p>
                  </a:txBody>
                  <a:tcPr marL="4687" marR="4687" marT="4687" marB="0" anchor="ctr"/>
                </a:tc>
                <a:tc>
                  <a:txBody>
                    <a:bodyPr/>
                    <a:lstStyle/>
                    <a:p>
                      <a:pPr algn="ctr" fontAlgn="ctr"/>
                      <a:r>
                        <a:rPr lang="en-GB" sz="1050" b="1" u="none" strike="noStrike" dirty="0">
                          <a:effectLst/>
                        </a:rPr>
                        <a:t>£2,500</a:t>
                      </a:r>
                      <a:endParaRPr lang="en-GB" sz="1050" b="1" i="0" u="none" strike="noStrike" dirty="0">
                        <a:solidFill>
                          <a:srgbClr val="000000"/>
                        </a:solidFill>
                        <a:effectLst/>
                        <a:latin typeface="Calibri" panose="020F0502020204030204" pitchFamily="34" charset="0"/>
                      </a:endParaRPr>
                    </a:p>
                  </a:txBody>
                  <a:tcPr marL="4687" marR="4687" marT="4687" marB="0" anchor="ctr"/>
                </a:tc>
                <a:extLst>
                  <a:ext uri="{0D108BD9-81ED-4DB2-BD59-A6C34878D82A}">
                    <a16:rowId xmlns:a16="http://schemas.microsoft.com/office/drawing/2014/main" val="1296857256"/>
                  </a:ext>
                </a:extLst>
              </a:tr>
              <a:tr h="225086">
                <a:tc>
                  <a:txBody>
                    <a:bodyPr/>
                    <a:lstStyle/>
                    <a:p>
                      <a:pPr algn="l" fontAlgn="b"/>
                      <a:r>
                        <a:rPr lang="en-GB" sz="1050" u="none" strike="noStrike">
                          <a:effectLst/>
                        </a:rPr>
                        <a:t>Insurances</a:t>
                      </a:r>
                      <a:endParaRPr lang="en-GB" sz="1050" b="0" i="0" u="none" strike="noStrike">
                        <a:solidFill>
                          <a:srgbClr val="000000"/>
                        </a:solidFill>
                        <a:effectLst/>
                        <a:latin typeface="Calibri" panose="020F0502020204030204" pitchFamily="34" charset="0"/>
                      </a:endParaRPr>
                    </a:p>
                  </a:txBody>
                  <a:tcPr marL="4687" marR="4687" marT="4687" marB="0" anchor="b"/>
                </a:tc>
                <a:tc>
                  <a:txBody>
                    <a:bodyPr/>
                    <a:lstStyle/>
                    <a:p>
                      <a:pPr algn="ctr" fontAlgn="ctr"/>
                      <a:r>
                        <a:rPr lang="en-GB" sz="1050" u="none" strike="noStrike">
                          <a:effectLst/>
                        </a:rPr>
                        <a:t>£100.00</a:t>
                      </a:r>
                      <a:endParaRPr lang="en-GB" sz="1050" b="0" i="0" u="none" strike="noStrike">
                        <a:solidFill>
                          <a:srgbClr val="000000"/>
                        </a:solidFill>
                        <a:effectLst/>
                        <a:latin typeface="Calibri" panose="020F0502020204030204" pitchFamily="34" charset="0"/>
                      </a:endParaRPr>
                    </a:p>
                  </a:txBody>
                  <a:tcPr marL="4687" marR="4687" marT="4687" marB="0" anchor="ctr"/>
                </a:tc>
                <a:tc>
                  <a:txBody>
                    <a:bodyPr/>
                    <a:lstStyle/>
                    <a:p>
                      <a:pPr algn="ctr" fontAlgn="ctr"/>
                      <a:r>
                        <a:rPr lang="en-GB" sz="1050" u="none" strike="noStrike">
                          <a:effectLst/>
                        </a:rPr>
                        <a:t>£100.00</a:t>
                      </a:r>
                      <a:endParaRPr lang="en-GB" sz="1050" b="0" i="0" u="none" strike="noStrike">
                        <a:solidFill>
                          <a:srgbClr val="000000"/>
                        </a:solidFill>
                        <a:effectLst/>
                        <a:latin typeface="Calibri" panose="020F0502020204030204" pitchFamily="34" charset="0"/>
                      </a:endParaRPr>
                    </a:p>
                  </a:txBody>
                  <a:tcPr marL="4687" marR="4687" marT="4687" marB="0" anchor="ctr"/>
                </a:tc>
                <a:tc>
                  <a:txBody>
                    <a:bodyPr/>
                    <a:lstStyle/>
                    <a:p>
                      <a:pPr algn="ctr" fontAlgn="ctr"/>
                      <a:r>
                        <a:rPr lang="en-GB" sz="1050" u="none" strike="noStrike">
                          <a:effectLst/>
                        </a:rPr>
                        <a:t>£100.00</a:t>
                      </a:r>
                      <a:endParaRPr lang="en-GB" sz="1050" b="0" i="0" u="none" strike="noStrike">
                        <a:solidFill>
                          <a:srgbClr val="000000"/>
                        </a:solidFill>
                        <a:effectLst/>
                        <a:latin typeface="Calibri" panose="020F0502020204030204" pitchFamily="34" charset="0"/>
                      </a:endParaRPr>
                    </a:p>
                  </a:txBody>
                  <a:tcPr marL="4687" marR="4687" marT="4687" marB="0" anchor="ctr"/>
                </a:tc>
                <a:tc>
                  <a:txBody>
                    <a:bodyPr/>
                    <a:lstStyle/>
                    <a:p>
                      <a:pPr algn="ctr" fontAlgn="ctr"/>
                      <a:r>
                        <a:rPr lang="en-GB" sz="1050" u="none" strike="noStrike">
                          <a:effectLst/>
                        </a:rPr>
                        <a:t>£100.00</a:t>
                      </a:r>
                      <a:endParaRPr lang="en-GB" sz="1050" b="0" i="0" u="none" strike="noStrike">
                        <a:solidFill>
                          <a:srgbClr val="000000"/>
                        </a:solidFill>
                        <a:effectLst/>
                        <a:latin typeface="Calibri" panose="020F0502020204030204" pitchFamily="34" charset="0"/>
                      </a:endParaRPr>
                    </a:p>
                  </a:txBody>
                  <a:tcPr marL="4687" marR="4687" marT="4687" marB="0" anchor="ctr"/>
                </a:tc>
                <a:tc>
                  <a:txBody>
                    <a:bodyPr/>
                    <a:lstStyle/>
                    <a:p>
                      <a:pPr algn="ctr" fontAlgn="ctr"/>
                      <a:r>
                        <a:rPr lang="en-GB" sz="1050" u="none" strike="noStrike">
                          <a:effectLst/>
                        </a:rPr>
                        <a:t>£100.00</a:t>
                      </a:r>
                      <a:endParaRPr lang="en-GB" sz="1050" b="0" i="0" u="none" strike="noStrike">
                        <a:solidFill>
                          <a:srgbClr val="000000"/>
                        </a:solidFill>
                        <a:effectLst/>
                        <a:latin typeface="Calibri" panose="020F0502020204030204" pitchFamily="34" charset="0"/>
                      </a:endParaRPr>
                    </a:p>
                  </a:txBody>
                  <a:tcPr marL="4687" marR="4687" marT="4687" marB="0" anchor="ctr"/>
                </a:tc>
                <a:tc>
                  <a:txBody>
                    <a:bodyPr/>
                    <a:lstStyle/>
                    <a:p>
                      <a:pPr algn="ctr" fontAlgn="ctr"/>
                      <a:r>
                        <a:rPr lang="en-GB" sz="1050" u="none" strike="noStrike">
                          <a:effectLst/>
                        </a:rPr>
                        <a:t>£100.00</a:t>
                      </a:r>
                      <a:endParaRPr lang="en-GB" sz="1050" b="0" i="0" u="none" strike="noStrike">
                        <a:solidFill>
                          <a:srgbClr val="000000"/>
                        </a:solidFill>
                        <a:effectLst/>
                        <a:latin typeface="Calibri" panose="020F0502020204030204" pitchFamily="34" charset="0"/>
                      </a:endParaRPr>
                    </a:p>
                  </a:txBody>
                  <a:tcPr marL="4687" marR="4687" marT="4687" marB="0" anchor="ctr"/>
                </a:tc>
                <a:tc>
                  <a:txBody>
                    <a:bodyPr/>
                    <a:lstStyle/>
                    <a:p>
                      <a:pPr algn="ctr" fontAlgn="ctr"/>
                      <a:r>
                        <a:rPr lang="en-GB" sz="1050" u="none" strike="noStrike">
                          <a:effectLst/>
                        </a:rPr>
                        <a:t>£100.00</a:t>
                      </a:r>
                      <a:endParaRPr lang="en-GB" sz="1050" b="0" i="0" u="none" strike="noStrike">
                        <a:solidFill>
                          <a:srgbClr val="000000"/>
                        </a:solidFill>
                        <a:effectLst/>
                        <a:latin typeface="Calibri" panose="020F0502020204030204" pitchFamily="34" charset="0"/>
                      </a:endParaRPr>
                    </a:p>
                  </a:txBody>
                  <a:tcPr marL="4687" marR="4687" marT="4687" marB="0" anchor="ctr"/>
                </a:tc>
                <a:tc>
                  <a:txBody>
                    <a:bodyPr/>
                    <a:lstStyle/>
                    <a:p>
                      <a:pPr algn="ctr" fontAlgn="ctr"/>
                      <a:r>
                        <a:rPr lang="en-GB" sz="1050" u="none" strike="noStrike">
                          <a:effectLst/>
                        </a:rPr>
                        <a:t>£100.00</a:t>
                      </a:r>
                      <a:endParaRPr lang="en-GB" sz="1050" b="0" i="0" u="none" strike="noStrike">
                        <a:solidFill>
                          <a:srgbClr val="000000"/>
                        </a:solidFill>
                        <a:effectLst/>
                        <a:latin typeface="Calibri" panose="020F0502020204030204" pitchFamily="34" charset="0"/>
                      </a:endParaRPr>
                    </a:p>
                  </a:txBody>
                  <a:tcPr marL="4687" marR="4687" marT="4687" marB="0" anchor="ctr"/>
                </a:tc>
                <a:tc>
                  <a:txBody>
                    <a:bodyPr/>
                    <a:lstStyle/>
                    <a:p>
                      <a:pPr algn="ctr" fontAlgn="ctr"/>
                      <a:r>
                        <a:rPr lang="en-GB" sz="1050" u="none" strike="noStrike">
                          <a:effectLst/>
                        </a:rPr>
                        <a:t>£100.00</a:t>
                      </a:r>
                      <a:endParaRPr lang="en-GB" sz="1050" b="0" i="0" u="none" strike="noStrike">
                        <a:solidFill>
                          <a:srgbClr val="000000"/>
                        </a:solidFill>
                        <a:effectLst/>
                        <a:latin typeface="Calibri" panose="020F0502020204030204" pitchFamily="34" charset="0"/>
                      </a:endParaRPr>
                    </a:p>
                  </a:txBody>
                  <a:tcPr marL="4687" marR="4687" marT="4687" marB="0" anchor="ctr"/>
                </a:tc>
                <a:tc>
                  <a:txBody>
                    <a:bodyPr/>
                    <a:lstStyle/>
                    <a:p>
                      <a:pPr algn="ctr" fontAlgn="ctr"/>
                      <a:r>
                        <a:rPr lang="en-GB" sz="1050" u="none" strike="noStrike">
                          <a:effectLst/>
                        </a:rPr>
                        <a:t>£100.00</a:t>
                      </a:r>
                      <a:endParaRPr lang="en-GB" sz="1050" b="0" i="0" u="none" strike="noStrike">
                        <a:solidFill>
                          <a:srgbClr val="000000"/>
                        </a:solidFill>
                        <a:effectLst/>
                        <a:latin typeface="Calibri" panose="020F0502020204030204" pitchFamily="34" charset="0"/>
                      </a:endParaRPr>
                    </a:p>
                  </a:txBody>
                  <a:tcPr marL="4687" marR="4687" marT="4687" marB="0" anchor="ctr"/>
                </a:tc>
                <a:tc>
                  <a:txBody>
                    <a:bodyPr/>
                    <a:lstStyle/>
                    <a:p>
                      <a:pPr algn="ctr" fontAlgn="ctr"/>
                      <a:r>
                        <a:rPr lang="en-GB" sz="1050" u="none" strike="noStrike">
                          <a:effectLst/>
                        </a:rPr>
                        <a:t>£100.00</a:t>
                      </a:r>
                      <a:endParaRPr lang="en-GB" sz="1050" b="0" i="0" u="none" strike="noStrike">
                        <a:solidFill>
                          <a:srgbClr val="000000"/>
                        </a:solidFill>
                        <a:effectLst/>
                        <a:latin typeface="Calibri" panose="020F0502020204030204" pitchFamily="34" charset="0"/>
                      </a:endParaRPr>
                    </a:p>
                  </a:txBody>
                  <a:tcPr marL="4687" marR="4687" marT="4687" marB="0" anchor="ctr"/>
                </a:tc>
                <a:tc>
                  <a:txBody>
                    <a:bodyPr/>
                    <a:lstStyle/>
                    <a:p>
                      <a:pPr algn="ctr" fontAlgn="ctr"/>
                      <a:r>
                        <a:rPr lang="en-GB" sz="1050" u="none" strike="noStrike">
                          <a:effectLst/>
                        </a:rPr>
                        <a:t>£100.00</a:t>
                      </a:r>
                      <a:endParaRPr lang="en-GB" sz="1050" b="0" i="0" u="none" strike="noStrike">
                        <a:solidFill>
                          <a:srgbClr val="000000"/>
                        </a:solidFill>
                        <a:effectLst/>
                        <a:latin typeface="Calibri" panose="020F0502020204030204" pitchFamily="34" charset="0"/>
                      </a:endParaRPr>
                    </a:p>
                  </a:txBody>
                  <a:tcPr marL="4687" marR="4687" marT="4687" marB="0" anchor="ctr"/>
                </a:tc>
                <a:tc>
                  <a:txBody>
                    <a:bodyPr/>
                    <a:lstStyle/>
                    <a:p>
                      <a:pPr algn="ctr" fontAlgn="ctr"/>
                      <a:r>
                        <a:rPr lang="en-GB" sz="1050" b="1" u="none" strike="noStrike">
                          <a:effectLst/>
                        </a:rPr>
                        <a:t>£1,200</a:t>
                      </a:r>
                      <a:endParaRPr lang="en-GB" sz="1050" b="1" i="0" u="none" strike="noStrike">
                        <a:solidFill>
                          <a:srgbClr val="000000"/>
                        </a:solidFill>
                        <a:effectLst/>
                        <a:latin typeface="Calibri" panose="020F0502020204030204" pitchFamily="34" charset="0"/>
                      </a:endParaRPr>
                    </a:p>
                  </a:txBody>
                  <a:tcPr marL="4687" marR="4687" marT="4687" marB="0" anchor="ctr"/>
                </a:tc>
                <a:extLst>
                  <a:ext uri="{0D108BD9-81ED-4DB2-BD59-A6C34878D82A}">
                    <a16:rowId xmlns:a16="http://schemas.microsoft.com/office/drawing/2014/main" val="2523788497"/>
                  </a:ext>
                </a:extLst>
              </a:tr>
              <a:tr h="225086">
                <a:tc>
                  <a:txBody>
                    <a:bodyPr/>
                    <a:lstStyle/>
                    <a:p>
                      <a:pPr algn="l" fontAlgn="b"/>
                      <a:r>
                        <a:rPr lang="en-GB" sz="1050" u="none" strike="noStrike">
                          <a:effectLst/>
                        </a:rPr>
                        <a:t>Repairs and Maintenance</a:t>
                      </a:r>
                      <a:endParaRPr lang="en-GB" sz="1050" b="0" i="0" u="none" strike="noStrike">
                        <a:solidFill>
                          <a:srgbClr val="000000"/>
                        </a:solidFill>
                        <a:effectLst/>
                        <a:latin typeface="Calibri" panose="020F0502020204030204" pitchFamily="34" charset="0"/>
                      </a:endParaRPr>
                    </a:p>
                  </a:txBody>
                  <a:tcPr marL="4687" marR="4687" marT="4687" marB="0" anchor="b"/>
                </a:tc>
                <a:tc>
                  <a:txBody>
                    <a:bodyPr/>
                    <a:lstStyle/>
                    <a:p>
                      <a:pPr algn="ctr" fontAlgn="ctr"/>
                      <a:r>
                        <a:rPr lang="en-GB" sz="1050" u="none" strike="noStrike">
                          <a:effectLst/>
                        </a:rPr>
                        <a:t>£0.00</a:t>
                      </a:r>
                      <a:endParaRPr lang="en-GB" sz="1050" b="0" i="0" u="none" strike="noStrike">
                        <a:solidFill>
                          <a:srgbClr val="000000"/>
                        </a:solidFill>
                        <a:effectLst/>
                        <a:latin typeface="Calibri" panose="020F0502020204030204" pitchFamily="34" charset="0"/>
                      </a:endParaRPr>
                    </a:p>
                  </a:txBody>
                  <a:tcPr marL="4687" marR="4687" marT="4687" marB="0" anchor="ctr"/>
                </a:tc>
                <a:tc>
                  <a:txBody>
                    <a:bodyPr/>
                    <a:lstStyle/>
                    <a:p>
                      <a:pPr algn="ctr" fontAlgn="ctr"/>
                      <a:r>
                        <a:rPr lang="en-GB" sz="1050" u="none" strike="noStrike">
                          <a:effectLst/>
                        </a:rPr>
                        <a:t>£0.00</a:t>
                      </a:r>
                      <a:endParaRPr lang="en-GB" sz="1050" b="0" i="0" u="none" strike="noStrike">
                        <a:solidFill>
                          <a:srgbClr val="000000"/>
                        </a:solidFill>
                        <a:effectLst/>
                        <a:latin typeface="Calibri" panose="020F0502020204030204" pitchFamily="34" charset="0"/>
                      </a:endParaRPr>
                    </a:p>
                  </a:txBody>
                  <a:tcPr marL="4687" marR="4687" marT="4687" marB="0" anchor="ctr"/>
                </a:tc>
                <a:tc>
                  <a:txBody>
                    <a:bodyPr/>
                    <a:lstStyle/>
                    <a:p>
                      <a:pPr algn="ctr" fontAlgn="ctr"/>
                      <a:r>
                        <a:rPr lang="en-GB" sz="1050" u="none" strike="noStrike">
                          <a:effectLst/>
                        </a:rPr>
                        <a:t>£500.00</a:t>
                      </a:r>
                      <a:endParaRPr lang="en-GB" sz="1050" b="0" i="0" u="none" strike="noStrike">
                        <a:solidFill>
                          <a:srgbClr val="000000"/>
                        </a:solidFill>
                        <a:effectLst/>
                        <a:latin typeface="Calibri" panose="020F0502020204030204" pitchFamily="34" charset="0"/>
                      </a:endParaRPr>
                    </a:p>
                  </a:txBody>
                  <a:tcPr marL="4687" marR="4687" marT="4687" marB="0" anchor="ctr"/>
                </a:tc>
                <a:tc>
                  <a:txBody>
                    <a:bodyPr/>
                    <a:lstStyle/>
                    <a:p>
                      <a:pPr algn="ctr" fontAlgn="ctr"/>
                      <a:r>
                        <a:rPr lang="en-GB" sz="1050" u="none" strike="noStrike">
                          <a:effectLst/>
                        </a:rPr>
                        <a:t>£0.00</a:t>
                      </a:r>
                      <a:endParaRPr lang="en-GB" sz="1050" b="0" i="0" u="none" strike="noStrike">
                        <a:solidFill>
                          <a:srgbClr val="000000"/>
                        </a:solidFill>
                        <a:effectLst/>
                        <a:latin typeface="Calibri" panose="020F0502020204030204" pitchFamily="34" charset="0"/>
                      </a:endParaRPr>
                    </a:p>
                  </a:txBody>
                  <a:tcPr marL="4687" marR="4687" marT="4687" marB="0" anchor="ctr"/>
                </a:tc>
                <a:tc>
                  <a:txBody>
                    <a:bodyPr/>
                    <a:lstStyle/>
                    <a:p>
                      <a:pPr algn="ctr" fontAlgn="ctr"/>
                      <a:r>
                        <a:rPr lang="en-GB" sz="1050" u="none" strike="noStrike">
                          <a:effectLst/>
                        </a:rPr>
                        <a:t>£0.00</a:t>
                      </a:r>
                      <a:endParaRPr lang="en-GB" sz="1050" b="0" i="0" u="none" strike="noStrike">
                        <a:solidFill>
                          <a:srgbClr val="000000"/>
                        </a:solidFill>
                        <a:effectLst/>
                        <a:latin typeface="Calibri" panose="020F0502020204030204" pitchFamily="34" charset="0"/>
                      </a:endParaRPr>
                    </a:p>
                  </a:txBody>
                  <a:tcPr marL="4687" marR="4687" marT="4687" marB="0" anchor="ctr"/>
                </a:tc>
                <a:tc>
                  <a:txBody>
                    <a:bodyPr/>
                    <a:lstStyle/>
                    <a:p>
                      <a:pPr algn="ctr" fontAlgn="ctr"/>
                      <a:r>
                        <a:rPr lang="en-GB" sz="1050" u="none" strike="noStrike">
                          <a:effectLst/>
                        </a:rPr>
                        <a:t>£500.00</a:t>
                      </a:r>
                      <a:endParaRPr lang="en-GB" sz="1050" b="0" i="0" u="none" strike="noStrike">
                        <a:solidFill>
                          <a:srgbClr val="000000"/>
                        </a:solidFill>
                        <a:effectLst/>
                        <a:latin typeface="Calibri" panose="020F0502020204030204" pitchFamily="34" charset="0"/>
                      </a:endParaRPr>
                    </a:p>
                  </a:txBody>
                  <a:tcPr marL="4687" marR="4687" marT="4687" marB="0" anchor="ctr"/>
                </a:tc>
                <a:tc>
                  <a:txBody>
                    <a:bodyPr/>
                    <a:lstStyle/>
                    <a:p>
                      <a:pPr algn="ctr" fontAlgn="ctr"/>
                      <a:r>
                        <a:rPr lang="en-GB" sz="1050" u="none" strike="noStrike">
                          <a:effectLst/>
                        </a:rPr>
                        <a:t>£0.00</a:t>
                      </a:r>
                      <a:endParaRPr lang="en-GB" sz="1050" b="0" i="0" u="none" strike="noStrike">
                        <a:solidFill>
                          <a:srgbClr val="000000"/>
                        </a:solidFill>
                        <a:effectLst/>
                        <a:latin typeface="Calibri" panose="020F0502020204030204" pitchFamily="34" charset="0"/>
                      </a:endParaRPr>
                    </a:p>
                  </a:txBody>
                  <a:tcPr marL="4687" marR="4687" marT="4687" marB="0" anchor="ctr"/>
                </a:tc>
                <a:tc>
                  <a:txBody>
                    <a:bodyPr/>
                    <a:lstStyle/>
                    <a:p>
                      <a:pPr algn="ctr" fontAlgn="ctr"/>
                      <a:r>
                        <a:rPr lang="en-GB" sz="1050" u="none" strike="noStrike">
                          <a:effectLst/>
                        </a:rPr>
                        <a:t>£0.00</a:t>
                      </a:r>
                      <a:endParaRPr lang="en-GB" sz="1050" b="0" i="0" u="none" strike="noStrike">
                        <a:solidFill>
                          <a:srgbClr val="000000"/>
                        </a:solidFill>
                        <a:effectLst/>
                        <a:latin typeface="Calibri" panose="020F0502020204030204" pitchFamily="34" charset="0"/>
                      </a:endParaRPr>
                    </a:p>
                  </a:txBody>
                  <a:tcPr marL="4687" marR="4687" marT="4687" marB="0" anchor="ctr"/>
                </a:tc>
                <a:tc>
                  <a:txBody>
                    <a:bodyPr/>
                    <a:lstStyle/>
                    <a:p>
                      <a:pPr algn="ctr" fontAlgn="ctr"/>
                      <a:r>
                        <a:rPr lang="en-GB" sz="1050" u="none" strike="noStrike">
                          <a:effectLst/>
                        </a:rPr>
                        <a:t>£500.00</a:t>
                      </a:r>
                      <a:endParaRPr lang="en-GB" sz="1050" b="0" i="0" u="none" strike="noStrike">
                        <a:solidFill>
                          <a:srgbClr val="000000"/>
                        </a:solidFill>
                        <a:effectLst/>
                        <a:latin typeface="Calibri" panose="020F0502020204030204" pitchFamily="34" charset="0"/>
                      </a:endParaRPr>
                    </a:p>
                  </a:txBody>
                  <a:tcPr marL="4687" marR="4687" marT="4687" marB="0" anchor="ctr"/>
                </a:tc>
                <a:tc>
                  <a:txBody>
                    <a:bodyPr/>
                    <a:lstStyle/>
                    <a:p>
                      <a:pPr algn="ctr" fontAlgn="ctr"/>
                      <a:r>
                        <a:rPr lang="en-GB" sz="1050" u="none" strike="noStrike">
                          <a:effectLst/>
                        </a:rPr>
                        <a:t>£0.00</a:t>
                      </a:r>
                      <a:endParaRPr lang="en-GB" sz="1050" b="0" i="0" u="none" strike="noStrike">
                        <a:solidFill>
                          <a:srgbClr val="000000"/>
                        </a:solidFill>
                        <a:effectLst/>
                        <a:latin typeface="Calibri" panose="020F0502020204030204" pitchFamily="34" charset="0"/>
                      </a:endParaRPr>
                    </a:p>
                  </a:txBody>
                  <a:tcPr marL="4687" marR="4687" marT="4687" marB="0" anchor="ctr"/>
                </a:tc>
                <a:tc>
                  <a:txBody>
                    <a:bodyPr/>
                    <a:lstStyle/>
                    <a:p>
                      <a:pPr algn="ctr" fontAlgn="ctr"/>
                      <a:r>
                        <a:rPr lang="en-GB" sz="1050" u="none" strike="noStrike">
                          <a:effectLst/>
                        </a:rPr>
                        <a:t>£0.00</a:t>
                      </a:r>
                      <a:endParaRPr lang="en-GB" sz="1050" b="0" i="0" u="none" strike="noStrike">
                        <a:solidFill>
                          <a:srgbClr val="000000"/>
                        </a:solidFill>
                        <a:effectLst/>
                        <a:latin typeface="Calibri" panose="020F0502020204030204" pitchFamily="34" charset="0"/>
                      </a:endParaRPr>
                    </a:p>
                  </a:txBody>
                  <a:tcPr marL="4687" marR="4687" marT="4687" marB="0" anchor="ctr"/>
                </a:tc>
                <a:tc>
                  <a:txBody>
                    <a:bodyPr/>
                    <a:lstStyle/>
                    <a:p>
                      <a:pPr algn="ctr" fontAlgn="ctr"/>
                      <a:r>
                        <a:rPr lang="en-GB" sz="1050" u="none" strike="noStrike">
                          <a:effectLst/>
                        </a:rPr>
                        <a:t>£500.00</a:t>
                      </a:r>
                      <a:endParaRPr lang="en-GB" sz="1050" b="0" i="0" u="none" strike="noStrike">
                        <a:solidFill>
                          <a:srgbClr val="000000"/>
                        </a:solidFill>
                        <a:effectLst/>
                        <a:latin typeface="Calibri" panose="020F0502020204030204" pitchFamily="34" charset="0"/>
                      </a:endParaRPr>
                    </a:p>
                  </a:txBody>
                  <a:tcPr marL="4687" marR="4687" marT="4687" marB="0" anchor="ctr"/>
                </a:tc>
                <a:tc>
                  <a:txBody>
                    <a:bodyPr/>
                    <a:lstStyle/>
                    <a:p>
                      <a:pPr algn="ctr" fontAlgn="ctr"/>
                      <a:r>
                        <a:rPr lang="en-GB" sz="1050" b="1" u="none" strike="noStrike">
                          <a:effectLst/>
                        </a:rPr>
                        <a:t>£2,000</a:t>
                      </a:r>
                      <a:endParaRPr lang="en-GB" sz="1050" b="1" i="0" u="none" strike="noStrike">
                        <a:solidFill>
                          <a:srgbClr val="000000"/>
                        </a:solidFill>
                        <a:effectLst/>
                        <a:latin typeface="Calibri" panose="020F0502020204030204" pitchFamily="34" charset="0"/>
                      </a:endParaRPr>
                    </a:p>
                  </a:txBody>
                  <a:tcPr marL="4687" marR="4687" marT="4687" marB="0" anchor="ctr"/>
                </a:tc>
                <a:extLst>
                  <a:ext uri="{0D108BD9-81ED-4DB2-BD59-A6C34878D82A}">
                    <a16:rowId xmlns:a16="http://schemas.microsoft.com/office/drawing/2014/main" val="3743958900"/>
                  </a:ext>
                </a:extLst>
              </a:tr>
              <a:tr h="225086">
                <a:tc>
                  <a:txBody>
                    <a:bodyPr/>
                    <a:lstStyle/>
                    <a:p>
                      <a:pPr algn="l" fontAlgn="b"/>
                      <a:r>
                        <a:rPr lang="en-GB" sz="1050" u="none" strike="noStrike">
                          <a:effectLst/>
                        </a:rPr>
                        <a:t>Motor Expenses</a:t>
                      </a:r>
                      <a:endParaRPr lang="en-GB" sz="1050" b="0" i="0" u="none" strike="noStrike">
                        <a:solidFill>
                          <a:srgbClr val="000000"/>
                        </a:solidFill>
                        <a:effectLst/>
                        <a:latin typeface="Calibri" panose="020F0502020204030204" pitchFamily="34" charset="0"/>
                      </a:endParaRPr>
                    </a:p>
                  </a:txBody>
                  <a:tcPr marL="4687" marR="4687" marT="4687" marB="0" anchor="b"/>
                </a:tc>
                <a:tc>
                  <a:txBody>
                    <a:bodyPr/>
                    <a:lstStyle/>
                    <a:p>
                      <a:pPr algn="ctr" fontAlgn="ctr"/>
                      <a:r>
                        <a:rPr lang="en-GB" sz="1050" u="none" strike="noStrike">
                          <a:effectLst/>
                        </a:rPr>
                        <a:t>£50.00</a:t>
                      </a:r>
                      <a:endParaRPr lang="en-GB" sz="1050" b="0" i="0" u="none" strike="noStrike">
                        <a:solidFill>
                          <a:srgbClr val="000000"/>
                        </a:solidFill>
                        <a:effectLst/>
                        <a:latin typeface="Calibri" panose="020F0502020204030204" pitchFamily="34" charset="0"/>
                      </a:endParaRPr>
                    </a:p>
                  </a:txBody>
                  <a:tcPr marL="4687" marR="4687" marT="4687" marB="0" anchor="ctr"/>
                </a:tc>
                <a:tc>
                  <a:txBody>
                    <a:bodyPr/>
                    <a:lstStyle/>
                    <a:p>
                      <a:pPr algn="ctr" fontAlgn="ctr"/>
                      <a:r>
                        <a:rPr lang="en-GB" sz="1050" u="none" strike="noStrike">
                          <a:effectLst/>
                        </a:rPr>
                        <a:t>£50.00</a:t>
                      </a:r>
                      <a:endParaRPr lang="en-GB" sz="1050" b="0" i="0" u="none" strike="noStrike">
                        <a:solidFill>
                          <a:srgbClr val="000000"/>
                        </a:solidFill>
                        <a:effectLst/>
                        <a:latin typeface="Calibri" panose="020F0502020204030204" pitchFamily="34" charset="0"/>
                      </a:endParaRPr>
                    </a:p>
                  </a:txBody>
                  <a:tcPr marL="4687" marR="4687" marT="4687" marB="0" anchor="ctr"/>
                </a:tc>
                <a:tc>
                  <a:txBody>
                    <a:bodyPr/>
                    <a:lstStyle/>
                    <a:p>
                      <a:pPr algn="ctr" fontAlgn="ctr"/>
                      <a:r>
                        <a:rPr lang="en-GB" sz="1050" u="none" strike="noStrike">
                          <a:effectLst/>
                        </a:rPr>
                        <a:t>£50.00</a:t>
                      </a:r>
                      <a:endParaRPr lang="en-GB" sz="1050" b="0" i="0" u="none" strike="noStrike">
                        <a:solidFill>
                          <a:srgbClr val="000000"/>
                        </a:solidFill>
                        <a:effectLst/>
                        <a:latin typeface="Calibri" panose="020F0502020204030204" pitchFamily="34" charset="0"/>
                      </a:endParaRPr>
                    </a:p>
                  </a:txBody>
                  <a:tcPr marL="4687" marR="4687" marT="4687" marB="0" anchor="ctr"/>
                </a:tc>
                <a:tc>
                  <a:txBody>
                    <a:bodyPr/>
                    <a:lstStyle/>
                    <a:p>
                      <a:pPr algn="ctr" fontAlgn="ctr"/>
                      <a:r>
                        <a:rPr lang="en-GB" sz="1050" u="none" strike="noStrike">
                          <a:effectLst/>
                        </a:rPr>
                        <a:t>£50.00</a:t>
                      </a:r>
                      <a:endParaRPr lang="en-GB" sz="1050" b="0" i="0" u="none" strike="noStrike">
                        <a:solidFill>
                          <a:srgbClr val="000000"/>
                        </a:solidFill>
                        <a:effectLst/>
                        <a:latin typeface="Calibri" panose="020F0502020204030204" pitchFamily="34" charset="0"/>
                      </a:endParaRPr>
                    </a:p>
                  </a:txBody>
                  <a:tcPr marL="4687" marR="4687" marT="4687" marB="0" anchor="ctr"/>
                </a:tc>
                <a:tc>
                  <a:txBody>
                    <a:bodyPr/>
                    <a:lstStyle/>
                    <a:p>
                      <a:pPr algn="ctr" fontAlgn="ctr"/>
                      <a:r>
                        <a:rPr lang="en-GB" sz="1050" u="none" strike="noStrike">
                          <a:effectLst/>
                        </a:rPr>
                        <a:t>£50.00</a:t>
                      </a:r>
                      <a:endParaRPr lang="en-GB" sz="1050" b="0" i="0" u="none" strike="noStrike">
                        <a:solidFill>
                          <a:srgbClr val="000000"/>
                        </a:solidFill>
                        <a:effectLst/>
                        <a:latin typeface="Calibri" panose="020F0502020204030204" pitchFamily="34" charset="0"/>
                      </a:endParaRPr>
                    </a:p>
                  </a:txBody>
                  <a:tcPr marL="4687" marR="4687" marT="4687" marB="0" anchor="ctr"/>
                </a:tc>
                <a:tc>
                  <a:txBody>
                    <a:bodyPr/>
                    <a:lstStyle/>
                    <a:p>
                      <a:pPr algn="ctr" fontAlgn="ctr"/>
                      <a:r>
                        <a:rPr lang="en-GB" sz="1050" u="none" strike="noStrike">
                          <a:effectLst/>
                        </a:rPr>
                        <a:t>£50.00</a:t>
                      </a:r>
                      <a:endParaRPr lang="en-GB" sz="1050" b="0" i="0" u="none" strike="noStrike">
                        <a:solidFill>
                          <a:srgbClr val="000000"/>
                        </a:solidFill>
                        <a:effectLst/>
                        <a:latin typeface="Calibri" panose="020F0502020204030204" pitchFamily="34" charset="0"/>
                      </a:endParaRPr>
                    </a:p>
                  </a:txBody>
                  <a:tcPr marL="4687" marR="4687" marT="4687" marB="0" anchor="ctr"/>
                </a:tc>
                <a:tc>
                  <a:txBody>
                    <a:bodyPr/>
                    <a:lstStyle/>
                    <a:p>
                      <a:pPr algn="ctr" fontAlgn="ctr"/>
                      <a:r>
                        <a:rPr lang="en-GB" sz="1050" u="none" strike="noStrike">
                          <a:effectLst/>
                        </a:rPr>
                        <a:t>£50.00</a:t>
                      </a:r>
                      <a:endParaRPr lang="en-GB" sz="1050" b="0" i="0" u="none" strike="noStrike">
                        <a:solidFill>
                          <a:srgbClr val="000000"/>
                        </a:solidFill>
                        <a:effectLst/>
                        <a:latin typeface="Calibri" panose="020F0502020204030204" pitchFamily="34" charset="0"/>
                      </a:endParaRPr>
                    </a:p>
                  </a:txBody>
                  <a:tcPr marL="4687" marR="4687" marT="4687" marB="0" anchor="ctr"/>
                </a:tc>
                <a:tc>
                  <a:txBody>
                    <a:bodyPr/>
                    <a:lstStyle/>
                    <a:p>
                      <a:pPr algn="ctr" fontAlgn="ctr"/>
                      <a:r>
                        <a:rPr lang="en-GB" sz="1050" u="none" strike="noStrike">
                          <a:effectLst/>
                        </a:rPr>
                        <a:t>£50.00</a:t>
                      </a:r>
                      <a:endParaRPr lang="en-GB" sz="1050" b="0" i="0" u="none" strike="noStrike">
                        <a:solidFill>
                          <a:srgbClr val="000000"/>
                        </a:solidFill>
                        <a:effectLst/>
                        <a:latin typeface="Calibri" panose="020F0502020204030204" pitchFamily="34" charset="0"/>
                      </a:endParaRPr>
                    </a:p>
                  </a:txBody>
                  <a:tcPr marL="4687" marR="4687" marT="4687" marB="0" anchor="ctr"/>
                </a:tc>
                <a:tc>
                  <a:txBody>
                    <a:bodyPr/>
                    <a:lstStyle/>
                    <a:p>
                      <a:pPr algn="ctr" fontAlgn="ctr"/>
                      <a:r>
                        <a:rPr lang="en-GB" sz="1050" u="none" strike="noStrike">
                          <a:effectLst/>
                        </a:rPr>
                        <a:t>£50.00</a:t>
                      </a:r>
                      <a:endParaRPr lang="en-GB" sz="1050" b="0" i="0" u="none" strike="noStrike">
                        <a:solidFill>
                          <a:srgbClr val="000000"/>
                        </a:solidFill>
                        <a:effectLst/>
                        <a:latin typeface="Calibri" panose="020F0502020204030204" pitchFamily="34" charset="0"/>
                      </a:endParaRPr>
                    </a:p>
                  </a:txBody>
                  <a:tcPr marL="4687" marR="4687" marT="4687" marB="0" anchor="ctr"/>
                </a:tc>
                <a:tc>
                  <a:txBody>
                    <a:bodyPr/>
                    <a:lstStyle/>
                    <a:p>
                      <a:pPr algn="ctr" fontAlgn="ctr"/>
                      <a:r>
                        <a:rPr lang="en-GB" sz="1050" u="none" strike="noStrike">
                          <a:effectLst/>
                        </a:rPr>
                        <a:t>£50.00</a:t>
                      </a:r>
                      <a:endParaRPr lang="en-GB" sz="1050" b="0" i="0" u="none" strike="noStrike">
                        <a:solidFill>
                          <a:srgbClr val="000000"/>
                        </a:solidFill>
                        <a:effectLst/>
                        <a:latin typeface="Calibri" panose="020F0502020204030204" pitchFamily="34" charset="0"/>
                      </a:endParaRPr>
                    </a:p>
                  </a:txBody>
                  <a:tcPr marL="4687" marR="4687" marT="4687" marB="0" anchor="ctr"/>
                </a:tc>
                <a:tc>
                  <a:txBody>
                    <a:bodyPr/>
                    <a:lstStyle/>
                    <a:p>
                      <a:pPr algn="ctr" fontAlgn="ctr"/>
                      <a:r>
                        <a:rPr lang="en-GB" sz="1050" u="none" strike="noStrike">
                          <a:effectLst/>
                        </a:rPr>
                        <a:t>£50.00</a:t>
                      </a:r>
                      <a:endParaRPr lang="en-GB" sz="1050" b="0" i="0" u="none" strike="noStrike">
                        <a:solidFill>
                          <a:srgbClr val="000000"/>
                        </a:solidFill>
                        <a:effectLst/>
                        <a:latin typeface="Calibri" panose="020F0502020204030204" pitchFamily="34" charset="0"/>
                      </a:endParaRPr>
                    </a:p>
                  </a:txBody>
                  <a:tcPr marL="4687" marR="4687" marT="4687" marB="0" anchor="ctr"/>
                </a:tc>
                <a:tc>
                  <a:txBody>
                    <a:bodyPr/>
                    <a:lstStyle/>
                    <a:p>
                      <a:pPr algn="ctr" fontAlgn="ctr"/>
                      <a:r>
                        <a:rPr lang="en-GB" sz="1050" u="none" strike="noStrike">
                          <a:effectLst/>
                        </a:rPr>
                        <a:t>£50.00</a:t>
                      </a:r>
                      <a:endParaRPr lang="en-GB" sz="1050" b="0" i="0" u="none" strike="noStrike">
                        <a:solidFill>
                          <a:srgbClr val="000000"/>
                        </a:solidFill>
                        <a:effectLst/>
                        <a:latin typeface="Calibri" panose="020F0502020204030204" pitchFamily="34" charset="0"/>
                      </a:endParaRPr>
                    </a:p>
                  </a:txBody>
                  <a:tcPr marL="4687" marR="4687" marT="4687" marB="0" anchor="ctr"/>
                </a:tc>
                <a:tc>
                  <a:txBody>
                    <a:bodyPr/>
                    <a:lstStyle/>
                    <a:p>
                      <a:pPr algn="ctr" fontAlgn="ctr"/>
                      <a:r>
                        <a:rPr lang="en-GB" sz="1050" b="1" u="none" strike="noStrike" dirty="0">
                          <a:effectLst/>
                        </a:rPr>
                        <a:t>£600</a:t>
                      </a:r>
                      <a:endParaRPr lang="en-GB" sz="1050" b="1" i="0" u="none" strike="noStrike" dirty="0">
                        <a:solidFill>
                          <a:srgbClr val="000000"/>
                        </a:solidFill>
                        <a:effectLst/>
                        <a:latin typeface="Calibri" panose="020F0502020204030204" pitchFamily="34" charset="0"/>
                      </a:endParaRPr>
                    </a:p>
                  </a:txBody>
                  <a:tcPr marL="4687" marR="4687" marT="4687" marB="0" anchor="ctr"/>
                </a:tc>
                <a:extLst>
                  <a:ext uri="{0D108BD9-81ED-4DB2-BD59-A6C34878D82A}">
                    <a16:rowId xmlns:a16="http://schemas.microsoft.com/office/drawing/2014/main" val="4232474607"/>
                  </a:ext>
                </a:extLst>
              </a:tr>
              <a:tr h="225086">
                <a:tc>
                  <a:txBody>
                    <a:bodyPr/>
                    <a:lstStyle/>
                    <a:p>
                      <a:pPr algn="l" fontAlgn="b"/>
                      <a:r>
                        <a:rPr lang="en-GB" sz="1050" u="none" strike="noStrike">
                          <a:effectLst/>
                        </a:rPr>
                        <a:t>Phone/Internet</a:t>
                      </a:r>
                      <a:endParaRPr lang="en-GB" sz="1050" b="0" i="0" u="none" strike="noStrike">
                        <a:solidFill>
                          <a:srgbClr val="000000"/>
                        </a:solidFill>
                        <a:effectLst/>
                        <a:latin typeface="Calibri" panose="020F0502020204030204" pitchFamily="34" charset="0"/>
                      </a:endParaRPr>
                    </a:p>
                  </a:txBody>
                  <a:tcPr marL="4687" marR="4687" marT="4687" marB="0" anchor="b"/>
                </a:tc>
                <a:tc>
                  <a:txBody>
                    <a:bodyPr/>
                    <a:lstStyle/>
                    <a:p>
                      <a:pPr algn="ctr" fontAlgn="ctr"/>
                      <a:r>
                        <a:rPr lang="en-GB" sz="1050" u="none" strike="noStrike">
                          <a:effectLst/>
                        </a:rPr>
                        <a:t>£20.00</a:t>
                      </a:r>
                      <a:endParaRPr lang="en-GB" sz="1050" b="0" i="0" u="none" strike="noStrike">
                        <a:solidFill>
                          <a:srgbClr val="000000"/>
                        </a:solidFill>
                        <a:effectLst/>
                        <a:latin typeface="Calibri" panose="020F0502020204030204" pitchFamily="34" charset="0"/>
                      </a:endParaRPr>
                    </a:p>
                  </a:txBody>
                  <a:tcPr marL="4687" marR="4687" marT="4687" marB="0" anchor="ctr"/>
                </a:tc>
                <a:tc>
                  <a:txBody>
                    <a:bodyPr/>
                    <a:lstStyle/>
                    <a:p>
                      <a:pPr algn="ctr" fontAlgn="ctr"/>
                      <a:r>
                        <a:rPr lang="en-GB" sz="1050" u="none" strike="noStrike">
                          <a:effectLst/>
                        </a:rPr>
                        <a:t>£20.00</a:t>
                      </a:r>
                      <a:endParaRPr lang="en-GB" sz="1050" b="0" i="0" u="none" strike="noStrike">
                        <a:solidFill>
                          <a:srgbClr val="000000"/>
                        </a:solidFill>
                        <a:effectLst/>
                        <a:latin typeface="Calibri" panose="020F0502020204030204" pitchFamily="34" charset="0"/>
                      </a:endParaRPr>
                    </a:p>
                  </a:txBody>
                  <a:tcPr marL="4687" marR="4687" marT="4687" marB="0" anchor="ctr"/>
                </a:tc>
                <a:tc>
                  <a:txBody>
                    <a:bodyPr/>
                    <a:lstStyle/>
                    <a:p>
                      <a:pPr algn="ctr" fontAlgn="ctr"/>
                      <a:r>
                        <a:rPr lang="en-GB" sz="1050" u="none" strike="noStrike">
                          <a:effectLst/>
                        </a:rPr>
                        <a:t>£20.00</a:t>
                      </a:r>
                      <a:endParaRPr lang="en-GB" sz="1050" b="0" i="0" u="none" strike="noStrike">
                        <a:solidFill>
                          <a:srgbClr val="000000"/>
                        </a:solidFill>
                        <a:effectLst/>
                        <a:latin typeface="Calibri" panose="020F0502020204030204" pitchFamily="34" charset="0"/>
                      </a:endParaRPr>
                    </a:p>
                  </a:txBody>
                  <a:tcPr marL="4687" marR="4687" marT="4687" marB="0" anchor="ctr"/>
                </a:tc>
                <a:tc>
                  <a:txBody>
                    <a:bodyPr/>
                    <a:lstStyle/>
                    <a:p>
                      <a:pPr algn="ctr" fontAlgn="ctr"/>
                      <a:r>
                        <a:rPr lang="en-GB" sz="1050" u="none" strike="noStrike">
                          <a:effectLst/>
                        </a:rPr>
                        <a:t>£20.00</a:t>
                      </a:r>
                      <a:endParaRPr lang="en-GB" sz="1050" b="0" i="0" u="none" strike="noStrike">
                        <a:solidFill>
                          <a:srgbClr val="000000"/>
                        </a:solidFill>
                        <a:effectLst/>
                        <a:latin typeface="Calibri" panose="020F0502020204030204" pitchFamily="34" charset="0"/>
                      </a:endParaRPr>
                    </a:p>
                  </a:txBody>
                  <a:tcPr marL="4687" marR="4687" marT="4687" marB="0" anchor="ctr"/>
                </a:tc>
                <a:tc>
                  <a:txBody>
                    <a:bodyPr/>
                    <a:lstStyle/>
                    <a:p>
                      <a:pPr algn="ctr" fontAlgn="ctr"/>
                      <a:r>
                        <a:rPr lang="en-GB" sz="1050" u="none" strike="noStrike">
                          <a:effectLst/>
                        </a:rPr>
                        <a:t>£20.00</a:t>
                      </a:r>
                      <a:endParaRPr lang="en-GB" sz="1050" b="0" i="0" u="none" strike="noStrike">
                        <a:solidFill>
                          <a:srgbClr val="000000"/>
                        </a:solidFill>
                        <a:effectLst/>
                        <a:latin typeface="Calibri" panose="020F0502020204030204" pitchFamily="34" charset="0"/>
                      </a:endParaRPr>
                    </a:p>
                  </a:txBody>
                  <a:tcPr marL="4687" marR="4687" marT="4687" marB="0" anchor="ctr"/>
                </a:tc>
                <a:tc>
                  <a:txBody>
                    <a:bodyPr/>
                    <a:lstStyle/>
                    <a:p>
                      <a:pPr algn="ctr" fontAlgn="ctr"/>
                      <a:r>
                        <a:rPr lang="en-GB" sz="1050" u="none" strike="noStrike">
                          <a:effectLst/>
                        </a:rPr>
                        <a:t>£20.00</a:t>
                      </a:r>
                      <a:endParaRPr lang="en-GB" sz="1050" b="0" i="0" u="none" strike="noStrike">
                        <a:solidFill>
                          <a:srgbClr val="000000"/>
                        </a:solidFill>
                        <a:effectLst/>
                        <a:latin typeface="Calibri" panose="020F0502020204030204" pitchFamily="34" charset="0"/>
                      </a:endParaRPr>
                    </a:p>
                  </a:txBody>
                  <a:tcPr marL="4687" marR="4687" marT="4687" marB="0" anchor="ctr"/>
                </a:tc>
                <a:tc>
                  <a:txBody>
                    <a:bodyPr/>
                    <a:lstStyle/>
                    <a:p>
                      <a:pPr algn="ctr" fontAlgn="ctr"/>
                      <a:r>
                        <a:rPr lang="en-GB" sz="1050" u="none" strike="noStrike">
                          <a:effectLst/>
                        </a:rPr>
                        <a:t>£20.00</a:t>
                      </a:r>
                      <a:endParaRPr lang="en-GB" sz="1050" b="0" i="0" u="none" strike="noStrike">
                        <a:solidFill>
                          <a:srgbClr val="000000"/>
                        </a:solidFill>
                        <a:effectLst/>
                        <a:latin typeface="Calibri" panose="020F0502020204030204" pitchFamily="34" charset="0"/>
                      </a:endParaRPr>
                    </a:p>
                  </a:txBody>
                  <a:tcPr marL="4687" marR="4687" marT="4687" marB="0" anchor="ctr"/>
                </a:tc>
                <a:tc>
                  <a:txBody>
                    <a:bodyPr/>
                    <a:lstStyle/>
                    <a:p>
                      <a:pPr algn="ctr" fontAlgn="ctr"/>
                      <a:r>
                        <a:rPr lang="en-GB" sz="1050" u="none" strike="noStrike">
                          <a:effectLst/>
                        </a:rPr>
                        <a:t>£20.00</a:t>
                      </a:r>
                      <a:endParaRPr lang="en-GB" sz="1050" b="0" i="0" u="none" strike="noStrike">
                        <a:solidFill>
                          <a:srgbClr val="000000"/>
                        </a:solidFill>
                        <a:effectLst/>
                        <a:latin typeface="Calibri" panose="020F0502020204030204" pitchFamily="34" charset="0"/>
                      </a:endParaRPr>
                    </a:p>
                  </a:txBody>
                  <a:tcPr marL="4687" marR="4687" marT="4687" marB="0" anchor="ctr"/>
                </a:tc>
                <a:tc>
                  <a:txBody>
                    <a:bodyPr/>
                    <a:lstStyle/>
                    <a:p>
                      <a:pPr algn="ctr" fontAlgn="ctr"/>
                      <a:r>
                        <a:rPr lang="en-GB" sz="1050" u="none" strike="noStrike">
                          <a:effectLst/>
                        </a:rPr>
                        <a:t>£20.00</a:t>
                      </a:r>
                      <a:endParaRPr lang="en-GB" sz="1050" b="0" i="0" u="none" strike="noStrike">
                        <a:solidFill>
                          <a:srgbClr val="000000"/>
                        </a:solidFill>
                        <a:effectLst/>
                        <a:latin typeface="Calibri" panose="020F0502020204030204" pitchFamily="34" charset="0"/>
                      </a:endParaRPr>
                    </a:p>
                  </a:txBody>
                  <a:tcPr marL="4687" marR="4687" marT="4687" marB="0" anchor="ctr"/>
                </a:tc>
                <a:tc>
                  <a:txBody>
                    <a:bodyPr/>
                    <a:lstStyle/>
                    <a:p>
                      <a:pPr algn="ctr" fontAlgn="ctr"/>
                      <a:r>
                        <a:rPr lang="en-GB" sz="1050" u="none" strike="noStrike">
                          <a:effectLst/>
                        </a:rPr>
                        <a:t>£20.00</a:t>
                      </a:r>
                      <a:endParaRPr lang="en-GB" sz="1050" b="0" i="0" u="none" strike="noStrike">
                        <a:solidFill>
                          <a:srgbClr val="000000"/>
                        </a:solidFill>
                        <a:effectLst/>
                        <a:latin typeface="Calibri" panose="020F0502020204030204" pitchFamily="34" charset="0"/>
                      </a:endParaRPr>
                    </a:p>
                  </a:txBody>
                  <a:tcPr marL="4687" marR="4687" marT="4687" marB="0" anchor="ctr"/>
                </a:tc>
                <a:tc>
                  <a:txBody>
                    <a:bodyPr/>
                    <a:lstStyle/>
                    <a:p>
                      <a:pPr algn="ctr" fontAlgn="ctr"/>
                      <a:r>
                        <a:rPr lang="en-GB" sz="1050" u="none" strike="noStrike">
                          <a:effectLst/>
                        </a:rPr>
                        <a:t>£20.00</a:t>
                      </a:r>
                      <a:endParaRPr lang="en-GB" sz="1050" b="0" i="0" u="none" strike="noStrike">
                        <a:solidFill>
                          <a:srgbClr val="000000"/>
                        </a:solidFill>
                        <a:effectLst/>
                        <a:latin typeface="Calibri" panose="020F0502020204030204" pitchFamily="34" charset="0"/>
                      </a:endParaRPr>
                    </a:p>
                  </a:txBody>
                  <a:tcPr marL="4687" marR="4687" marT="4687" marB="0" anchor="ctr"/>
                </a:tc>
                <a:tc>
                  <a:txBody>
                    <a:bodyPr/>
                    <a:lstStyle/>
                    <a:p>
                      <a:pPr algn="ctr" fontAlgn="ctr"/>
                      <a:r>
                        <a:rPr lang="en-GB" sz="1050" u="none" strike="noStrike">
                          <a:effectLst/>
                        </a:rPr>
                        <a:t>£20.00</a:t>
                      </a:r>
                      <a:endParaRPr lang="en-GB" sz="1050" b="0" i="0" u="none" strike="noStrike">
                        <a:solidFill>
                          <a:srgbClr val="000000"/>
                        </a:solidFill>
                        <a:effectLst/>
                        <a:latin typeface="Calibri" panose="020F0502020204030204" pitchFamily="34" charset="0"/>
                      </a:endParaRPr>
                    </a:p>
                  </a:txBody>
                  <a:tcPr marL="4687" marR="4687" marT="4687" marB="0" anchor="ctr"/>
                </a:tc>
                <a:tc>
                  <a:txBody>
                    <a:bodyPr/>
                    <a:lstStyle/>
                    <a:p>
                      <a:pPr algn="ctr" fontAlgn="ctr"/>
                      <a:r>
                        <a:rPr lang="en-GB" sz="1050" b="1" u="none" strike="noStrike">
                          <a:effectLst/>
                        </a:rPr>
                        <a:t>£240</a:t>
                      </a:r>
                      <a:endParaRPr lang="en-GB" sz="1050" b="1" i="0" u="none" strike="noStrike">
                        <a:solidFill>
                          <a:srgbClr val="000000"/>
                        </a:solidFill>
                        <a:effectLst/>
                        <a:latin typeface="Calibri" panose="020F0502020204030204" pitchFamily="34" charset="0"/>
                      </a:endParaRPr>
                    </a:p>
                  </a:txBody>
                  <a:tcPr marL="4687" marR="4687" marT="4687" marB="0" anchor="ctr"/>
                </a:tc>
                <a:extLst>
                  <a:ext uri="{0D108BD9-81ED-4DB2-BD59-A6C34878D82A}">
                    <a16:rowId xmlns:a16="http://schemas.microsoft.com/office/drawing/2014/main" val="746718602"/>
                  </a:ext>
                </a:extLst>
              </a:tr>
              <a:tr h="225086">
                <a:tc>
                  <a:txBody>
                    <a:bodyPr/>
                    <a:lstStyle/>
                    <a:p>
                      <a:pPr algn="l" fontAlgn="b"/>
                      <a:r>
                        <a:rPr lang="en-GB" sz="1050" u="none" strike="noStrike">
                          <a:effectLst/>
                        </a:rPr>
                        <a:t>Advertising</a:t>
                      </a:r>
                      <a:endParaRPr lang="en-GB" sz="1050" b="0" i="0" u="none" strike="noStrike">
                        <a:solidFill>
                          <a:srgbClr val="000000"/>
                        </a:solidFill>
                        <a:effectLst/>
                        <a:latin typeface="Calibri" panose="020F0502020204030204" pitchFamily="34" charset="0"/>
                      </a:endParaRPr>
                    </a:p>
                  </a:txBody>
                  <a:tcPr marL="4687" marR="4687" marT="4687" marB="0" anchor="b"/>
                </a:tc>
                <a:tc>
                  <a:txBody>
                    <a:bodyPr/>
                    <a:lstStyle/>
                    <a:p>
                      <a:pPr algn="ctr" fontAlgn="ctr"/>
                      <a:r>
                        <a:rPr lang="en-GB" sz="1050" u="none" strike="noStrike">
                          <a:effectLst/>
                        </a:rPr>
                        <a:t>£300.00</a:t>
                      </a:r>
                      <a:endParaRPr lang="en-GB" sz="1050" b="0" i="0" u="none" strike="noStrike">
                        <a:solidFill>
                          <a:srgbClr val="000000"/>
                        </a:solidFill>
                        <a:effectLst/>
                        <a:latin typeface="Calibri" panose="020F0502020204030204" pitchFamily="34" charset="0"/>
                      </a:endParaRPr>
                    </a:p>
                  </a:txBody>
                  <a:tcPr marL="4687" marR="4687" marT="4687" marB="0" anchor="ctr"/>
                </a:tc>
                <a:tc>
                  <a:txBody>
                    <a:bodyPr/>
                    <a:lstStyle/>
                    <a:p>
                      <a:pPr algn="ctr" fontAlgn="ctr"/>
                      <a:r>
                        <a:rPr lang="en-GB" sz="1050" u="none" strike="noStrike">
                          <a:effectLst/>
                        </a:rPr>
                        <a:t>£50.00</a:t>
                      </a:r>
                      <a:endParaRPr lang="en-GB" sz="1050" b="0" i="0" u="none" strike="noStrike">
                        <a:solidFill>
                          <a:srgbClr val="000000"/>
                        </a:solidFill>
                        <a:effectLst/>
                        <a:latin typeface="Calibri" panose="020F0502020204030204" pitchFamily="34" charset="0"/>
                      </a:endParaRPr>
                    </a:p>
                  </a:txBody>
                  <a:tcPr marL="4687" marR="4687" marT="4687" marB="0" anchor="ctr"/>
                </a:tc>
                <a:tc>
                  <a:txBody>
                    <a:bodyPr/>
                    <a:lstStyle/>
                    <a:p>
                      <a:pPr algn="ctr" fontAlgn="ctr"/>
                      <a:r>
                        <a:rPr lang="en-GB" sz="1050" u="none" strike="noStrike">
                          <a:effectLst/>
                        </a:rPr>
                        <a:t>£50.00</a:t>
                      </a:r>
                      <a:endParaRPr lang="en-GB" sz="1050" b="0" i="0" u="none" strike="noStrike">
                        <a:solidFill>
                          <a:srgbClr val="000000"/>
                        </a:solidFill>
                        <a:effectLst/>
                        <a:latin typeface="Calibri" panose="020F0502020204030204" pitchFamily="34" charset="0"/>
                      </a:endParaRPr>
                    </a:p>
                  </a:txBody>
                  <a:tcPr marL="4687" marR="4687" marT="4687" marB="0" anchor="ctr"/>
                </a:tc>
                <a:tc>
                  <a:txBody>
                    <a:bodyPr/>
                    <a:lstStyle/>
                    <a:p>
                      <a:pPr algn="ctr" fontAlgn="ctr"/>
                      <a:r>
                        <a:rPr lang="en-GB" sz="1050" u="none" strike="noStrike">
                          <a:effectLst/>
                        </a:rPr>
                        <a:t>£50.00</a:t>
                      </a:r>
                      <a:endParaRPr lang="en-GB" sz="1050" b="0" i="0" u="none" strike="noStrike">
                        <a:solidFill>
                          <a:srgbClr val="000000"/>
                        </a:solidFill>
                        <a:effectLst/>
                        <a:latin typeface="Calibri" panose="020F0502020204030204" pitchFamily="34" charset="0"/>
                      </a:endParaRPr>
                    </a:p>
                  </a:txBody>
                  <a:tcPr marL="4687" marR="4687" marT="4687" marB="0" anchor="ctr"/>
                </a:tc>
                <a:tc>
                  <a:txBody>
                    <a:bodyPr/>
                    <a:lstStyle/>
                    <a:p>
                      <a:pPr algn="ctr" fontAlgn="ctr"/>
                      <a:r>
                        <a:rPr lang="en-GB" sz="1050" u="none" strike="noStrike">
                          <a:effectLst/>
                        </a:rPr>
                        <a:t>£50.00</a:t>
                      </a:r>
                      <a:endParaRPr lang="en-GB" sz="1050" b="0" i="0" u="none" strike="noStrike">
                        <a:solidFill>
                          <a:srgbClr val="000000"/>
                        </a:solidFill>
                        <a:effectLst/>
                        <a:latin typeface="Calibri" panose="020F0502020204030204" pitchFamily="34" charset="0"/>
                      </a:endParaRPr>
                    </a:p>
                  </a:txBody>
                  <a:tcPr marL="4687" marR="4687" marT="4687" marB="0" anchor="ctr"/>
                </a:tc>
                <a:tc>
                  <a:txBody>
                    <a:bodyPr/>
                    <a:lstStyle/>
                    <a:p>
                      <a:pPr algn="ctr" fontAlgn="ctr"/>
                      <a:r>
                        <a:rPr lang="en-GB" sz="1050" u="none" strike="noStrike">
                          <a:effectLst/>
                        </a:rPr>
                        <a:t>£50.00</a:t>
                      </a:r>
                      <a:endParaRPr lang="en-GB" sz="1050" b="0" i="0" u="none" strike="noStrike">
                        <a:solidFill>
                          <a:srgbClr val="000000"/>
                        </a:solidFill>
                        <a:effectLst/>
                        <a:latin typeface="Calibri" panose="020F0502020204030204" pitchFamily="34" charset="0"/>
                      </a:endParaRPr>
                    </a:p>
                  </a:txBody>
                  <a:tcPr marL="4687" marR="4687" marT="4687" marB="0" anchor="ctr"/>
                </a:tc>
                <a:tc>
                  <a:txBody>
                    <a:bodyPr/>
                    <a:lstStyle/>
                    <a:p>
                      <a:pPr algn="ctr" fontAlgn="ctr"/>
                      <a:r>
                        <a:rPr lang="en-GB" sz="1050" u="none" strike="noStrike">
                          <a:effectLst/>
                        </a:rPr>
                        <a:t>£50.00</a:t>
                      </a:r>
                      <a:endParaRPr lang="en-GB" sz="1050" b="0" i="0" u="none" strike="noStrike">
                        <a:solidFill>
                          <a:srgbClr val="000000"/>
                        </a:solidFill>
                        <a:effectLst/>
                        <a:latin typeface="Calibri" panose="020F0502020204030204" pitchFamily="34" charset="0"/>
                      </a:endParaRPr>
                    </a:p>
                  </a:txBody>
                  <a:tcPr marL="4687" marR="4687" marT="4687" marB="0" anchor="ctr"/>
                </a:tc>
                <a:tc>
                  <a:txBody>
                    <a:bodyPr/>
                    <a:lstStyle/>
                    <a:p>
                      <a:pPr algn="ctr" fontAlgn="ctr"/>
                      <a:r>
                        <a:rPr lang="en-GB" sz="1050" u="none" strike="noStrike">
                          <a:effectLst/>
                        </a:rPr>
                        <a:t>£50.00</a:t>
                      </a:r>
                      <a:endParaRPr lang="en-GB" sz="1050" b="0" i="0" u="none" strike="noStrike">
                        <a:solidFill>
                          <a:srgbClr val="000000"/>
                        </a:solidFill>
                        <a:effectLst/>
                        <a:latin typeface="Calibri" panose="020F0502020204030204" pitchFamily="34" charset="0"/>
                      </a:endParaRPr>
                    </a:p>
                  </a:txBody>
                  <a:tcPr marL="4687" marR="4687" marT="4687" marB="0" anchor="ctr"/>
                </a:tc>
                <a:tc>
                  <a:txBody>
                    <a:bodyPr/>
                    <a:lstStyle/>
                    <a:p>
                      <a:pPr algn="ctr" fontAlgn="ctr"/>
                      <a:r>
                        <a:rPr lang="en-GB" sz="1050" u="none" strike="noStrike">
                          <a:effectLst/>
                        </a:rPr>
                        <a:t>£50.00</a:t>
                      </a:r>
                      <a:endParaRPr lang="en-GB" sz="1050" b="0" i="0" u="none" strike="noStrike">
                        <a:solidFill>
                          <a:srgbClr val="000000"/>
                        </a:solidFill>
                        <a:effectLst/>
                        <a:latin typeface="Calibri" panose="020F0502020204030204" pitchFamily="34" charset="0"/>
                      </a:endParaRPr>
                    </a:p>
                  </a:txBody>
                  <a:tcPr marL="4687" marR="4687" marT="4687" marB="0" anchor="ctr"/>
                </a:tc>
                <a:tc>
                  <a:txBody>
                    <a:bodyPr/>
                    <a:lstStyle/>
                    <a:p>
                      <a:pPr algn="ctr" fontAlgn="ctr"/>
                      <a:r>
                        <a:rPr lang="en-GB" sz="1050" u="none" strike="noStrike">
                          <a:effectLst/>
                        </a:rPr>
                        <a:t>£50.00</a:t>
                      </a:r>
                      <a:endParaRPr lang="en-GB" sz="1050" b="0" i="0" u="none" strike="noStrike">
                        <a:solidFill>
                          <a:srgbClr val="000000"/>
                        </a:solidFill>
                        <a:effectLst/>
                        <a:latin typeface="Calibri" panose="020F0502020204030204" pitchFamily="34" charset="0"/>
                      </a:endParaRPr>
                    </a:p>
                  </a:txBody>
                  <a:tcPr marL="4687" marR="4687" marT="4687" marB="0" anchor="ctr"/>
                </a:tc>
                <a:tc>
                  <a:txBody>
                    <a:bodyPr/>
                    <a:lstStyle/>
                    <a:p>
                      <a:pPr algn="ctr" fontAlgn="ctr"/>
                      <a:r>
                        <a:rPr lang="en-GB" sz="1050" u="none" strike="noStrike">
                          <a:effectLst/>
                        </a:rPr>
                        <a:t>£50.00</a:t>
                      </a:r>
                      <a:endParaRPr lang="en-GB" sz="1050" b="0" i="0" u="none" strike="noStrike">
                        <a:solidFill>
                          <a:srgbClr val="000000"/>
                        </a:solidFill>
                        <a:effectLst/>
                        <a:latin typeface="Calibri" panose="020F0502020204030204" pitchFamily="34" charset="0"/>
                      </a:endParaRPr>
                    </a:p>
                  </a:txBody>
                  <a:tcPr marL="4687" marR="4687" marT="4687" marB="0" anchor="ctr"/>
                </a:tc>
                <a:tc>
                  <a:txBody>
                    <a:bodyPr/>
                    <a:lstStyle/>
                    <a:p>
                      <a:pPr algn="ctr" fontAlgn="ctr"/>
                      <a:r>
                        <a:rPr lang="en-GB" sz="1050" u="none" strike="noStrike">
                          <a:effectLst/>
                        </a:rPr>
                        <a:t>£50.00</a:t>
                      </a:r>
                      <a:endParaRPr lang="en-GB" sz="1050" b="0" i="0" u="none" strike="noStrike">
                        <a:solidFill>
                          <a:srgbClr val="000000"/>
                        </a:solidFill>
                        <a:effectLst/>
                        <a:latin typeface="Calibri" panose="020F0502020204030204" pitchFamily="34" charset="0"/>
                      </a:endParaRPr>
                    </a:p>
                  </a:txBody>
                  <a:tcPr marL="4687" marR="4687" marT="4687" marB="0" anchor="ctr"/>
                </a:tc>
                <a:tc>
                  <a:txBody>
                    <a:bodyPr/>
                    <a:lstStyle/>
                    <a:p>
                      <a:pPr algn="ctr" fontAlgn="ctr"/>
                      <a:r>
                        <a:rPr lang="en-GB" sz="1050" b="1" u="none" strike="noStrike" dirty="0">
                          <a:effectLst/>
                        </a:rPr>
                        <a:t>£850</a:t>
                      </a:r>
                      <a:endParaRPr lang="en-GB" sz="1050" b="1" i="0" u="none" strike="noStrike" dirty="0">
                        <a:solidFill>
                          <a:srgbClr val="000000"/>
                        </a:solidFill>
                        <a:effectLst/>
                        <a:latin typeface="Calibri" panose="020F0502020204030204" pitchFamily="34" charset="0"/>
                      </a:endParaRPr>
                    </a:p>
                  </a:txBody>
                  <a:tcPr marL="4687" marR="4687" marT="4687" marB="0" anchor="ctr"/>
                </a:tc>
                <a:extLst>
                  <a:ext uri="{0D108BD9-81ED-4DB2-BD59-A6C34878D82A}">
                    <a16:rowId xmlns:a16="http://schemas.microsoft.com/office/drawing/2014/main" val="677761737"/>
                  </a:ext>
                </a:extLst>
              </a:tr>
              <a:tr h="225086">
                <a:tc>
                  <a:txBody>
                    <a:bodyPr/>
                    <a:lstStyle/>
                    <a:p>
                      <a:pPr algn="l" fontAlgn="b"/>
                      <a:r>
                        <a:rPr lang="en-GB" sz="1050" u="none" strike="noStrike">
                          <a:effectLst/>
                        </a:rPr>
                        <a:t>Accountancy Fees</a:t>
                      </a:r>
                      <a:endParaRPr lang="en-GB" sz="1050" b="0" i="0" u="none" strike="noStrike">
                        <a:solidFill>
                          <a:srgbClr val="000000"/>
                        </a:solidFill>
                        <a:effectLst/>
                        <a:latin typeface="Calibri" panose="020F0502020204030204" pitchFamily="34" charset="0"/>
                      </a:endParaRPr>
                    </a:p>
                  </a:txBody>
                  <a:tcPr marL="4687" marR="4687" marT="4687" marB="0" anchor="b"/>
                </a:tc>
                <a:tc>
                  <a:txBody>
                    <a:bodyPr/>
                    <a:lstStyle/>
                    <a:p>
                      <a:pPr algn="ctr" fontAlgn="ctr"/>
                      <a:r>
                        <a:rPr lang="en-GB" sz="1050" u="none" strike="noStrike">
                          <a:effectLst/>
                        </a:rPr>
                        <a:t>£400.00</a:t>
                      </a:r>
                      <a:endParaRPr lang="en-GB" sz="1050" b="0" i="0" u="none" strike="noStrike">
                        <a:solidFill>
                          <a:srgbClr val="000000"/>
                        </a:solidFill>
                        <a:effectLst/>
                        <a:latin typeface="Calibri" panose="020F0502020204030204" pitchFamily="34" charset="0"/>
                      </a:endParaRPr>
                    </a:p>
                  </a:txBody>
                  <a:tcPr marL="4687" marR="4687" marT="4687" marB="0" anchor="ctr"/>
                </a:tc>
                <a:tc>
                  <a:txBody>
                    <a:bodyPr/>
                    <a:lstStyle/>
                    <a:p>
                      <a:pPr algn="ctr" fontAlgn="ctr"/>
                      <a:r>
                        <a:rPr lang="en-GB" sz="1050" u="none" strike="noStrike">
                          <a:effectLst/>
                        </a:rPr>
                        <a:t>£400.00</a:t>
                      </a:r>
                      <a:endParaRPr lang="en-GB" sz="1050" b="0" i="0" u="none" strike="noStrike">
                        <a:solidFill>
                          <a:srgbClr val="000000"/>
                        </a:solidFill>
                        <a:effectLst/>
                        <a:latin typeface="Calibri" panose="020F0502020204030204" pitchFamily="34" charset="0"/>
                      </a:endParaRPr>
                    </a:p>
                  </a:txBody>
                  <a:tcPr marL="4687" marR="4687" marT="4687" marB="0" anchor="ctr"/>
                </a:tc>
                <a:tc>
                  <a:txBody>
                    <a:bodyPr/>
                    <a:lstStyle/>
                    <a:p>
                      <a:pPr algn="ctr" fontAlgn="ctr"/>
                      <a:r>
                        <a:rPr lang="en-GB" sz="1050" u="none" strike="noStrike">
                          <a:effectLst/>
                        </a:rPr>
                        <a:t>£400.00</a:t>
                      </a:r>
                      <a:endParaRPr lang="en-GB" sz="1050" b="0" i="0" u="none" strike="noStrike">
                        <a:solidFill>
                          <a:srgbClr val="000000"/>
                        </a:solidFill>
                        <a:effectLst/>
                        <a:latin typeface="Calibri" panose="020F0502020204030204" pitchFamily="34" charset="0"/>
                      </a:endParaRPr>
                    </a:p>
                  </a:txBody>
                  <a:tcPr marL="4687" marR="4687" marT="4687" marB="0" anchor="ctr"/>
                </a:tc>
                <a:tc>
                  <a:txBody>
                    <a:bodyPr/>
                    <a:lstStyle/>
                    <a:p>
                      <a:pPr algn="ctr" fontAlgn="ctr"/>
                      <a:r>
                        <a:rPr lang="en-GB" sz="1050" u="none" strike="noStrike">
                          <a:effectLst/>
                        </a:rPr>
                        <a:t>£400.00</a:t>
                      </a:r>
                      <a:endParaRPr lang="en-GB" sz="1050" b="0" i="0" u="none" strike="noStrike">
                        <a:solidFill>
                          <a:srgbClr val="000000"/>
                        </a:solidFill>
                        <a:effectLst/>
                        <a:latin typeface="Calibri" panose="020F0502020204030204" pitchFamily="34" charset="0"/>
                      </a:endParaRPr>
                    </a:p>
                  </a:txBody>
                  <a:tcPr marL="4687" marR="4687" marT="4687" marB="0" anchor="ctr"/>
                </a:tc>
                <a:tc>
                  <a:txBody>
                    <a:bodyPr/>
                    <a:lstStyle/>
                    <a:p>
                      <a:pPr algn="ctr" fontAlgn="ctr"/>
                      <a:r>
                        <a:rPr lang="en-GB" sz="1050" u="none" strike="noStrike">
                          <a:effectLst/>
                        </a:rPr>
                        <a:t>£400.00</a:t>
                      </a:r>
                      <a:endParaRPr lang="en-GB" sz="1050" b="0" i="0" u="none" strike="noStrike">
                        <a:solidFill>
                          <a:srgbClr val="000000"/>
                        </a:solidFill>
                        <a:effectLst/>
                        <a:latin typeface="Calibri" panose="020F0502020204030204" pitchFamily="34" charset="0"/>
                      </a:endParaRPr>
                    </a:p>
                  </a:txBody>
                  <a:tcPr marL="4687" marR="4687" marT="4687" marB="0" anchor="ctr"/>
                </a:tc>
                <a:tc>
                  <a:txBody>
                    <a:bodyPr/>
                    <a:lstStyle/>
                    <a:p>
                      <a:pPr algn="ctr" fontAlgn="ctr"/>
                      <a:r>
                        <a:rPr lang="en-GB" sz="1050" u="none" strike="noStrike">
                          <a:effectLst/>
                        </a:rPr>
                        <a:t>£400.00</a:t>
                      </a:r>
                      <a:endParaRPr lang="en-GB" sz="1050" b="0" i="0" u="none" strike="noStrike">
                        <a:solidFill>
                          <a:srgbClr val="000000"/>
                        </a:solidFill>
                        <a:effectLst/>
                        <a:latin typeface="Calibri" panose="020F0502020204030204" pitchFamily="34" charset="0"/>
                      </a:endParaRPr>
                    </a:p>
                  </a:txBody>
                  <a:tcPr marL="4687" marR="4687" marT="4687" marB="0" anchor="ctr"/>
                </a:tc>
                <a:tc>
                  <a:txBody>
                    <a:bodyPr/>
                    <a:lstStyle/>
                    <a:p>
                      <a:pPr algn="ctr" fontAlgn="ctr"/>
                      <a:r>
                        <a:rPr lang="en-GB" sz="1050" u="none" strike="noStrike">
                          <a:effectLst/>
                        </a:rPr>
                        <a:t>£400.00</a:t>
                      </a:r>
                      <a:endParaRPr lang="en-GB" sz="1050" b="0" i="0" u="none" strike="noStrike">
                        <a:solidFill>
                          <a:srgbClr val="000000"/>
                        </a:solidFill>
                        <a:effectLst/>
                        <a:latin typeface="Calibri" panose="020F0502020204030204" pitchFamily="34" charset="0"/>
                      </a:endParaRPr>
                    </a:p>
                  </a:txBody>
                  <a:tcPr marL="4687" marR="4687" marT="4687" marB="0" anchor="ctr"/>
                </a:tc>
                <a:tc>
                  <a:txBody>
                    <a:bodyPr/>
                    <a:lstStyle/>
                    <a:p>
                      <a:pPr algn="ctr" fontAlgn="ctr"/>
                      <a:r>
                        <a:rPr lang="en-GB" sz="1050" u="none" strike="noStrike">
                          <a:effectLst/>
                        </a:rPr>
                        <a:t>£400.00</a:t>
                      </a:r>
                      <a:endParaRPr lang="en-GB" sz="1050" b="0" i="0" u="none" strike="noStrike">
                        <a:solidFill>
                          <a:srgbClr val="000000"/>
                        </a:solidFill>
                        <a:effectLst/>
                        <a:latin typeface="Calibri" panose="020F0502020204030204" pitchFamily="34" charset="0"/>
                      </a:endParaRPr>
                    </a:p>
                  </a:txBody>
                  <a:tcPr marL="4687" marR="4687" marT="4687" marB="0" anchor="ctr"/>
                </a:tc>
                <a:tc>
                  <a:txBody>
                    <a:bodyPr/>
                    <a:lstStyle/>
                    <a:p>
                      <a:pPr algn="ctr" fontAlgn="ctr"/>
                      <a:r>
                        <a:rPr lang="en-GB" sz="1050" u="none" strike="noStrike">
                          <a:effectLst/>
                        </a:rPr>
                        <a:t>£400.00</a:t>
                      </a:r>
                      <a:endParaRPr lang="en-GB" sz="1050" b="0" i="0" u="none" strike="noStrike">
                        <a:solidFill>
                          <a:srgbClr val="000000"/>
                        </a:solidFill>
                        <a:effectLst/>
                        <a:latin typeface="Calibri" panose="020F0502020204030204" pitchFamily="34" charset="0"/>
                      </a:endParaRPr>
                    </a:p>
                  </a:txBody>
                  <a:tcPr marL="4687" marR="4687" marT="4687" marB="0" anchor="ctr"/>
                </a:tc>
                <a:tc>
                  <a:txBody>
                    <a:bodyPr/>
                    <a:lstStyle/>
                    <a:p>
                      <a:pPr algn="ctr" fontAlgn="ctr"/>
                      <a:r>
                        <a:rPr lang="en-GB" sz="1050" u="none" strike="noStrike">
                          <a:effectLst/>
                        </a:rPr>
                        <a:t>£400.00</a:t>
                      </a:r>
                      <a:endParaRPr lang="en-GB" sz="1050" b="0" i="0" u="none" strike="noStrike">
                        <a:solidFill>
                          <a:srgbClr val="000000"/>
                        </a:solidFill>
                        <a:effectLst/>
                        <a:latin typeface="Calibri" panose="020F0502020204030204" pitchFamily="34" charset="0"/>
                      </a:endParaRPr>
                    </a:p>
                  </a:txBody>
                  <a:tcPr marL="4687" marR="4687" marT="4687" marB="0" anchor="ctr"/>
                </a:tc>
                <a:tc>
                  <a:txBody>
                    <a:bodyPr/>
                    <a:lstStyle/>
                    <a:p>
                      <a:pPr algn="ctr" fontAlgn="ctr"/>
                      <a:r>
                        <a:rPr lang="en-GB" sz="1050" u="none" strike="noStrike">
                          <a:effectLst/>
                        </a:rPr>
                        <a:t>£400.00</a:t>
                      </a:r>
                      <a:endParaRPr lang="en-GB" sz="1050" b="0" i="0" u="none" strike="noStrike">
                        <a:solidFill>
                          <a:srgbClr val="000000"/>
                        </a:solidFill>
                        <a:effectLst/>
                        <a:latin typeface="Calibri" panose="020F0502020204030204" pitchFamily="34" charset="0"/>
                      </a:endParaRPr>
                    </a:p>
                  </a:txBody>
                  <a:tcPr marL="4687" marR="4687" marT="4687" marB="0" anchor="ctr"/>
                </a:tc>
                <a:tc>
                  <a:txBody>
                    <a:bodyPr/>
                    <a:lstStyle/>
                    <a:p>
                      <a:pPr algn="ctr" fontAlgn="ctr"/>
                      <a:r>
                        <a:rPr lang="en-GB" sz="1050" u="none" strike="noStrike">
                          <a:effectLst/>
                        </a:rPr>
                        <a:t>£400.00</a:t>
                      </a:r>
                      <a:endParaRPr lang="en-GB" sz="1050" b="0" i="0" u="none" strike="noStrike">
                        <a:solidFill>
                          <a:srgbClr val="000000"/>
                        </a:solidFill>
                        <a:effectLst/>
                        <a:latin typeface="Calibri" panose="020F0502020204030204" pitchFamily="34" charset="0"/>
                      </a:endParaRPr>
                    </a:p>
                  </a:txBody>
                  <a:tcPr marL="4687" marR="4687" marT="4687" marB="0" anchor="ctr"/>
                </a:tc>
                <a:tc>
                  <a:txBody>
                    <a:bodyPr/>
                    <a:lstStyle/>
                    <a:p>
                      <a:pPr algn="ctr" fontAlgn="ctr"/>
                      <a:r>
                        <a:rPr lang="en-GB" sz="1050" b="1" u="none" strike="noStrike" dirty="0">
                          <a:effectLst/>
                        </a:rPr>
                        <a:t>£4,800</a:t>
                      </a:r>
                      <a:endParaRPr lang="en-GB" sz="1050" b="1" i="0" u="none" strike="noStrike" dirty="0">
                        <a:solidFill>
                          <a:srgbClr val="000000"/>
                        </a:solidFill>
                        <a:effectLst/>
                        <a:latin typeface="Calibri" panose="020F0502020204030204" pitchFamily="34" charset="0"/>
                      </a:endParaRPr>
                    </a:p>
                  </a:txBody>
                  <a:tcPr marL="4687" marR="4687" marT="4687" marB="0" anchor="ctr"/>
                </a:tc>
                <a:extLst>
                  <a:ext uri="{0D108BD9-81ED-4DB2-BD59-A6C34878D82A}">
                    <a16:rowId xmlns:a16="http://schemas.microsoft.com/office/drawing/2014/main" val="1685926452"/>
                  </a:ext>
                </a:extLst>
              </a:tr>
              <a:tr h="252268">
                <a:tc>
                  <a:txBody>
                    <a:bodyPr/>
                    <a:lstStyle/>
                    <a:p>
                      <a:pPr algn="l" fontAlgn="b"/>
                      <a:r>
                        <a:rPr lang="en-GB" sz="1050" u="none" strike="noStrike">
                          <a:effectLst/>
                        </a:rPr>
                        <a:t>Total Outgoing</a:t>
                      </a:r>
                      <a:endParaRPr lang="en-GB" sz="1050" b="1" i="0" u="none" strike="noStrike">
                        <a:solidFill>
                          <a:srgbClr val="000000"/>
                        </a:solidFill>
                        <a:effectLst/>
                        <a:latin typeface="Calibri" panose="020F0502020204030204" pitchFamily="34" charset="0"/>
                      </a:endParaRPr>
                    </a:p>
                  </a:txBody>
                  <a:tcPr marL="4687" marR="4687" marT="4687" marB="0" anchor="b"/>
                </a:tc>
                <a:tc>
                  <a:txBody>
                    <a:bodyPr/>
                    <a:lstStyle/>
                    <a:p>
                      <a:pPr algn="ctr" fontAlgn="ctr"/>
                      <a:r>
                        <a:rPr lang="en-GB" sz="1050" u="none" strike="noStrike">
                          <a:effectLst/>
                        </a:rPr>
                        <a:t>£11,320</a:t>
                      </a:r>
                      <a:endParaRPr lang="en-GB" sz="1050" b="0" i="0" u="none" strike="noStrike">
                        <a:solidFill>
                          <a:srgbClr val="000000"/>
                        </a:solidFill>
                        <a:effectLst/>
                        <a:latin typeface="Calibri" panose="020F0502020204030204" pitchFamily="34" charset="0"/>
                      </a:endParaRPr>
                    </a:p>
                  </a:txBody>
                  <a:tcPr marL="4687" marR="4687" marT="4687" marB="0" anchor="ctr"/>
                </a:tc>
                <a:tc>
                  <a:txBody>
                    <a:bodyPr/>
                    <a:lstStyle/>
                    <a:p>
                      <a:pPr algn="ctr" fontAlgn="ctr"/>
                      <a:r>
                        <a:rPr lang="en-GB" sz="1050" u="none" strike="noStrike">
                          <a:effectLst/>
                        </a:rPr>
                        <a:t>£1,070</a:t>
                      </a:r>
                      <a:endParaRPr lang="en-GB" sz="1050" b="0" i="0" u="none" strike="noStrike">
                        <a:solidFill>
                          <a:srgbClr val="000000"/>
                        </a:solidFill>
                        <a:effectLst/>
                        <a:latin typeface="Calibri" panose="020F0502020204030204" pitchFamily="34" charset="0"/>
                      </a:endParaRPr>
                    </a:p>
                  </a:txBody>
                  <a:tcPr marL="4687" marR="4687" marT="4687" marB="0" anchor="ctr"/>
                </a:tc>
                <a:tc>
                  <a:txBody>
                    <a:bodyPr/>
                    <a:lstStyle/>
                    <a:p>
                      <a:pPr algn="ctr" fontAlgn="ctr"/>
                      <a:r>
                        <a:rPr lang="en-GB" sz="1050" u="none" strike="noStrike">
                          <a:effectLst/>
                        </a:rPr>
                        <a:t>£6,770</a:t>
                      </a:r>
                      <a:endParaRPr lang="en-GB" sz="1050" b="0" i="0" u="none" strike="noStrike">
                        <a:solidFill>
                          <a:srgbClr val="000000"/>
                        </a:solidFill>
                        <a:effectLst/>
                        <a:latin typeface="Calibri" panose="020F0502020204030204" pitchFamily="34" charset="0"/>
                      </a:endParaRPr>
                    </a:p>
                  </a:txBody>
                  <a:tcPr marL="4687" marR="4687" marT="4687" marB="0" anchor="ctr"/>
                </a:tc>
                <a:tc>
                  <a:txBody>
                    <a:bodyPr/>
                    <a:lstStyle/>
                    <a:p>
                      <a:pPr algn="ctr" fontAlgn="ctr"/>
                      <a:r>
                        <a:rPr lang="en-GB" sz="1050" u="none" strike="noStrike">
                          <a:effectLst/>
                        </a:rPr>
                        <a:t>£1,270</a:t>
                      </a:r>
                      <a:endParaRPr lang="en-GB" sz="1050" b="0" i="0" u="none" strike="noStrike">
                        <a:solidFill>
                          <a:srgbClr val="000000"/>
                        </a:solidFill>
                        <a:effectLst/>
                        <a:latin typeface="Calibri" panose="020F0502020204030204" pitchFamily="34" charset="0"/>
                      </a:endParaRPr>
                    </a:p>
                  </a:txBody>
                  <a:tcPr marL="4687" marR="4687" marT="4687" marB="0" anchor="ctr"/>
                </a:tc>
                <a:tc>
                  <a:txBody>
                    <a:bodyPr/>
                    <a:lstStyle/>
                    <a:p>
                      <a:pPr algn="ctr" fontAlgn="ctr"/>
                      <a:r>
                        <a:rPr lang="en-GB" sz="1050" u="none" strike="noStrike">
                          <a:effectLst/>
                        </a:rPr>
                        <a:t>£1,270</a:t>
                      </a:r>
                      <a:endParaRPr lang="en-GB" sz="1050" b="0" i="0" u="none" strike="noStrike">
                        <a:solidFill>
                          <a:srgbClr val="000000"/>
                        </a:solidFill>
                        <a:effectLst/>
                        <a:latin typeface="Calibri" panose="020F0502020204030204" pitchFamily="34" charset="0"/>
                      </a:endParaRPr>
                    </a:p>
                  </a:txBody>
                  <a:tcPr marL="4687" marR="4687" marT="4687" marB="0" anchor="ctr"/>
                </a:tc>
                <a:tc>
                  <a:txBody>
                    <a:bodyPr/>
                    <a:lstStyle/>
                    <a:p>
                      <a:pPr algn="ctr" fontAlgn="ctr"/>
                      <a:r>
                        <a:rPr lang="en-GB" sz="1050" u="none" strike="noStrike">
                          <a:effectLst/>
                        </a:rPr>
                        <a:t>£1,770</a:t>
                      </a:r>
                      <a:endParaRPr lang="en-GB" sz="1050" b="0" i="0" u="none" strike="noStrike">
                        <a:solidFill>
                          <a:srgbClr val="000000"/>
                        </a:solidFill>
                        <a:effectLst/>
                        <a:latin typeface="Calibri" panose="020F0502020204030204" pitchFamily="34" charset="0"/>
                      </a:endParaRPr>
                    </a:p>
                  </a:txBody>
                  <a:tcPr marL="4687" marR="4687" marT="4687" marB="0" anchor="ctr"/>
                </a:tc>
                <a:tc>
                  <a:txBody>
                    <a:bodyPr/>
                    <a:lstStyle/>
                    <a:p>
                      <a:pPr algn="ctr" fontAlgn="ctr"/>
                      <a:r>
                        <a:rPr lang="en-GB" sz="1050" u="none" strike="noStrike">
                          <a:effectLst/>
                        </a:rPr>
                        <a:t>£1,270</a:t>
                      </a:r>
                      <a:endParaRPr lang="en-GB" sz="1050" b="0" i="0" u="none" strike="noStrike">
                        <a:solidFill>
                          <a:srgbClr val="000000"/>
                        </a:solidFill>
                        <a:effectLst/>
                        <a:latin typeface="Calibri" panose="020F0502020204030204" pitchFamily="34" charset="0"/>
                      </a:endParaRPr>
                    </a:p>
                  </a:txBody>
                  <a:tcPr marL="4687" marR="4687" marT="4687" marB="0" anchor="ctr"/>
                </a:tc>
                <a:tc>
                  <a:txBody>
                    <a:bodyPr/>
                    <a:lstStyle/>
                    <a:p>
                      <a:pPr algn="ctr" fontAlgn="ctr"/>
                      <a:r>
                        <a:rPr lang="en-GB" sz="1050" u="none" strike="noStrike">
                          <a:effectLst/>
                        </a:rPr>
                        <a:t>£3,770</a:t>
                      </a:r>
                      <a:endParaRPr lang="en-GB" sz="1050" b="0" i="0" u="none" strike="noStrike">
                        <a:solidFill>
                          <a:srgbClr val="000000"/>
                        </a:solidFill>
                        <a:effectLst/>
                        <a:latin typeface="Calibri" panose="020F0502020204030204" pitchFamily="34" charset="0"/>
                      </a:endParaRPr>
                    </a:p>
                  </a:txBody>
                  <a:tcPr marL="4687" marR="4687" marT="4687" marB="0" anchor="ctr"/>
                </a:tc>
                <a:tc>
                  <a:txBody>
                    <a:bodyPr/>
                    <a:lstStyle/>
                    <a:p>
                      <a:pPr algn="ctr" fontAlgn="ctr"/>
                      <a:r>
                        <a:rPr lang="en-GB" sz="1050" u="none" strike="noStrike">
                          <a:effectLst/>
                        </a:rPr>
                        <a:t>£2,270</a:t>
                      </a:r>
                      <a:endParaRPr lang="en-GB" sz="1050" b="0" i="0" u="none" strike="noStrike">
                        <a:solidFill>
                          <a:srgbClr val="000000"/>
                        </a:solidFill>
                        <a:effectLst/>
                        <a:latin typeface="Calibri" panose="020F0502020204030204" pitchFamily="34" charset="0"/>
                      </a:endParaRPr>
                    </a:p>
                  </a:txBody>
                  <a:tcPr marL="4687" marR="4687" marT="4687" marB="0" anchor="ctr"/>
                </a:tc>
                <a:tc>
                  <a:txBody>
                    <a:bodyPr/>
                    <a:lstStyle/>
                    <a:p>
                      <a:pPr algn="ctr" fontAlgn="ctr"/>
                      <a:r>
                        <a:rPr lang="en-GB" sz="1050" u="none" strike="noStrike">
                          <a:effectLst/>
                        </a:rPr>
                        <a:t>£1,770</a:t>
                      </a:r>
                      <a:endParaRPr lang="en-GB" sz="1050" b="0" i="0" u="none" strike="noStrike">
                        <a:solidFill>
                          <a:srgbClr val="000000"/>
                        </a:solidFill>
                        <a:effectLst/>
                        <a:latin typeface="Calibri" panose="020F0502020204030204" pitchFamily="34" charset="0"/>
                      </a:endParaRPr>
                    </a:p>
                  </a:txBody>
                  <a:tcPr marL="4687" marR="4687" marT="4687" marB="0" anchor="ctr"/>
                </a:tc>
                <a:tc>
                  <a:txBody>
                    <a:bodyPr/>
                    <a:lstStyle/>
                    <a:p>
                      <a:pPr algn="ctr" fontAlgn="ctr"/>
                      <a:r>
                        <a:rPr lang="en-GB" sz="1050" u="none" strike="noStrike">
                          <a:effectLst/>
                        </a:rPr>
                        <a:t>£1,770</a:t>
                      </a:r>
                      <a:endParaRPr lang="en-GB" sz="1050" b="0" i="0" u="none" strike="noStrike">
                        <a:solidFill>
                          <a:srgbClr val="000000"/>
                        </a:solidFill>
                        <a:effectLst/>
                        <a:latin typeface="Calibri" panose="020F0502020204030204" pitchFamily="34" charset="0"/>
                      </a:endParaRPr>
                    </a:p>
                  </a:txBody>
                  <a:tcPr marL="4687" marR="4687" marT="4687" marB="0" anchor="ctr"/>
                </a:tc>
                <a:tc>
                  <a:txBody>
                    <a:bodyPr/>
                    <a:lstStyle/>
                    <a:p>
                      <a:pPr algn="ctr" fontAlgn="ctr"/>
                      <a:r>
                        <a:rPr lang="en-GB" sz="1050" u="none" strike="noStrike">
                          <a:effectLst/>
                        </a:rPr>
                        <a:t>£2,270</a:t>
                      </a:r>
                      <a:endParaRPr lang="en-GB" sz="1050" b="0" i="0" u="none" strike="noStrike">
                        <a:solidFill>
                          <a:srgbClr val="000000"/>
                        </a:solidFill>
                        <a:effectLst/>
                        <a:latin typeface="Calibri" panose="020F0502020204030204" pitchFamily="34" charset="0"/>
                      </a:endParaRPr>
                    </a:p>
                  </a:txBody>
                  <a:tcPr marL="4687" marR="4687" marT="4687" marB="0" anchor="ctr"/>
                </a:tc>
                <a:tc>
                  <a:txBody>
                    <a:bodyPr/>
                    <a:lstStyle/>
                    <a:p>
                      <a:pPr algn="ctr" fontAlgn="ctr"/>
                      <a:r>
                        <a:rPr lang="en-GB" sz="1050" b="1" u="none" strike="noStrike" dirty="0">
                          <a:effectLst/>
                        </a:rPr>
                        <a:t>£36,590</a:t>
                      </a:r>
                      <a:endParaRPr lang="en-GB" sz="1050" b="1" i="0" u="none" strike="noStrike" dirty="0">
                        <a:solidFill>
                          <a:srgbClr val="000000"/>
                        </a:solidFill>
                        <a:effectLst/>
                        <a:latin typeface="Calibri" panose="020F0502020204030204" pitchFamily="34" charset="0"/>
                      </a:endParaRPr>
                    </a:p>
                  </a:txBody>
                  <a:tcPr marL="4687" marR="4687" marT="4687" marB="0" anchor="ctr"/>
                </a:tc>
                <a:extLst>
                  <a:ext uri="{0D108BD9-81ED-4DB2-BD59-A6C34878D82A}">
                    <a16:rowId xmlns:a16="http://schemas.microsoft.com/office/drawing/2014/main" val="3675445933"/>
                  </a:ext>
                </a:extLst>
              </a:tr>
              <a:tr h="225086">
                <a:tc>
                  <a:txBody>
                    <a:bodyPr/>
                    <a:lstStyle/>
                    <a:p>
                      <a:pPr algn="l" fontAlgn="b"/>
                      <a:r>
                        <a:rPr lang="en-GB" sz="1050" u="none" strike="noStrike">
                          <a:effectLst/>
                        </a:rPr>
                        <a:t>Incoming less outgoing</a:t>
                      </a:r>
                      <a:endParaRPr lang="en-GB" sz="1050" b="0" i="0" u="none" strike="noStrike">
                        <a:solidFill>
                          <a:srgbClr val="000000"/>
                        </a:solidFill>
                        <a:effectLst/>
                        <a:latin typeface="Calibri" panose="020F0502020204030204" pitchFamily="34" charset="0"/>
                      </a:endParaRPr>
                    </a:p>
                  </a:txBody>
                  <a:tcPr marL="4687" marR="4687" marT="4687" marB="0" anchor="b"/>
                </a:tc>
                <a:tc>
                  <a:txBody>
                    <a:bodyPr/>
                    <a:lstStyle/>
                    <a:p>
                      <a:pPr algn="ctr" fontAlgn="ctr"/>
                      <a:r>
                        <a:rPr lang="en-GB" sz="1050" u="none" strike="noStrike">
                          <a:effectLst/>
                        </a:rPr>
                        <a:t>£3,680</a:t>
                      </a:r>
                      <a:endParaRPr lang="en-GB" sz="1050" b="0" i="0" u="none" strike="noStrike">
                        <a:solidFill>
                          <a:srgbClr val="000000"/>
                        </a:solidFill>
                        <a:effectLst/>
                        <a:latin typeface="Calibri" panose="020F0502020204030204" pitchFamily="34" charset="0"/>
                      </a:endParaRPr>
                    </a:p>
                  </a:txBody>
                  <a:tcPr marL="4687" marR="4687" marT="4687" marB="0" anchor="ctr"/>
                </a:tc>
                <a:tc>
                  <a:txBody>
                    <a:bodyPr/>
                    <a:lstStyle/>
                    <a:p>
                      <a:pPr algn="ctr" fontAlgn="ctr"/>
                      <a:r>
                        <a:rPr lang="en-GB" sz="1050" u="none" strike="noStrike" dirty="0">
                          <a:solidFill>
                            <a:srgbClr val="FF0000"/>
                          </a:solidFill>
                          <a:effectLst/>
                        </a:rPr>
                        <a:t>-£70</a:t>
                      </a:r>
                      <a:endParaRPr lang="en-GB" sz="1050" b="0" i="0" u="none" strike="noStrike" dirty="0">
                        <a:solidFill>
                          <a:srgbClr val="FF0000"/>
                        </a:solidFill>
                        <a:effectLst/>
                        <a:latin typeface="Calibri" panose="020F0502020204030204" pitchFamily="34" charset="0"/>
                      </a:endParaRPr>
                    </a:p>
                  </a:txBody>
                  <a:tcPr marL="4687" marR="4687" marT="4687" marB="0" anchor="ctr"/>
                </a:tc>
                <a:tc>
                  <a:txBody>
                    <a:bodyPr/>
                    <a:lstStyle/>
                    <a:p>
                      <a:pPr algn="ctr" fontAlgn="ctr"/>
                      <a:r>
                        <a:rPr lang="en-GB" sz="1050" u="none" strike="noStrike">
                          <a:effectLst/>
                        </a:rPr>
                        <a:t>£30</a:t>
                      </a:r>
                      <a:endParaRPr lang="en-GB" sz="1050" b="0" i="0" u="none" strike="noStrike">
                        <a:solidFill>
                          <a:srgbClr val="FF0000"/>
                        </a:solidFill>
                        <a:effectLst/>
                        <a:latin typeface="Calibri" panose="020F0502020204030204" pitchFamily="34" charset="0"/>
                      </a:endParaRPr>
                    </a:p>
                  </a:txBody>
                  <a:tcPr marL="4687" marR="4687" marT="4687" marB="0" anchor="ctr"/>
                </a:tc>
                <a:tc>
                  <a:txBody>
                    <a:bodyPr/>
                    <a:lstStyle/>
                    <a:p>
                      <a:pPr algn="ctr" fontAlgn="ctr"/>
                      <a:r>
                        <a:rPr lang="en-GB" sz="1050" u="none" strike="noStrike">
                          <a:effectLst/>
                        </a:rPr>
                        <a:t>£1,430</a:t>
                      </a:r>
                      <a:endParaRPr lang="en-GB" sz="1050" b="0" i="0" u="none" strike="noStrike">
                        <a:solidFill>
                          <a:srgbClr val="000000"/>
                        </a:solidFill>
                        <a:effectLst/>
                        <a:latin typeface="Calibri" panose="020F0502020204030204" pitchFamily="34" charset="0"/>
                      </a:endParaRPr>
                    </a:p>
                  </a:txBody>
                  <a:tcPr marL="4687" marR="4687" marT="4687" marB="0" anchor="ctr"/>
                </a:tc>
                <a:tc>
                  <a:txBody>
                    <a:bodyPr/>
                    <a:lstStyle/>
                    <a:p>
                      <a:pPr algn="ctr" fontAlgn="ctr"/>
                      <a:r>
                        <a:rPr lang="en-GB" sz="1050" u="none" strike="noStrike">
                          <a:effectLst/>
                        </a:rPr>
                        <a:t>£1,430</a:t>
                      </a:r>
                      <a:endParaRPr lang="en-GB" sz="1050" b="0" i="0" u="none" strike="noStrike">
                        <a:solidFill>
                          <a:srgbClr val="000000"/>
                        </a:solidFill>
                        <a:effectLst/>
                        <a:latin typeface="Calibri" panose="020F0502020204030204" pitchFamily="34" charset="0"/>
                      </a:endParaRPr>
                    </a:p>
                  </a:txBody>
                  <a:tcPr marL="4687" marR="4687" marT="4687" marB="0" anchor="ctr"/>
                </a:tc>
                <a:tc>
                  <a:txBody>
                    <a:bodyPr/>
                    <a:lstStyle/>
                    <a:p>
                      <a:pPr algn="ctr" fontAlgn="ctr"/>
                      <a:r>
                        <a:rPr lang="en-GB" sz="1050" u="none" strike="noStrike">
                          <a:effectLst/>
                        </a:rPr>
                        <a:t>£930</a:t>
                      </a:r>
                      <a:endParaRPr lang="en-GB" sz="1050" b="0" i="0" u="none" strike="noStrike">
                        <a:solidFill>
                          <a:srgbClr val="000000"/>
                        </a:solidFill>
                        <a:effectLst/>
                        <a:latin typeface="Calibri" panose="020F0502020204030204" pitchFamily="34" charset="0"/>
                      </a:endParaRPr>
                    </a:p>
                  </a:txBody>
                  <a:tcPr marL="4687" marR="4687" marT="4687" marB="0" anchor="ctr"/>
                </a:tc>
                <a:tc>
                  <a:txBody>
                    <a:bodyPr/>
                    <a:lstStyle/>
                    <a:p>
                      <a:pPr algn="ctr" fontAlgn="ctr"/>
                      <a:r>
                        <a:rPr lang="en-GB" sz="1050" u="none" strike="noStrike">
                          <a:effectLst/>
                        </a:rPr>
                        <a:t>£1,430</a:t>
                      </a:r>
                      <a:endParaRPr lang="en-GB" sz="1050" b="0" i="0" u="none" strike="noStrike">
                        <a:solidFill>
                          <a:srgbClr val="000000"/>
                        </a:solidFill>
                        <a:effectLst/>
                        <a:latin typeface="Calibri" panose="020F0502020204030204" pitchFamily="34" charset="0"/>
                      </a:endParaRPr>
                    </a:p>
                  </a:txBody>
                  <a:tcPr marL="4687" marR="4687" marT="4687" marB="0" anchor="ctr"/>
                </a:tc>
                <a:tc>
                  <a:txBody>
                    <a:bodyPr/>
                    <a:lstStyle/>
                    <a:p>
                      <a:pPr algn="ctr" fontAlgn="ctr"/>
                      <a:r>
                        <a:rPr lang="en-GB" sz="1050" u="none" strike="noStrike">
                          <a:effectLst/>
                        </a:rPr>
                        <a:t>£930</a:t>
                      </a:r>
                      <a:endParaRPr lang="en-GB" sz="1050" b="0" i="0" u="none" strike="noStrike">
                        <a:solidFill>
                          <a:srgbClr val="000000"/>
                        </a:solidFill>
                        <a:effectLst/>
                        <a:latin typeface="Calibri" panose="020F0502020204030204" pitchFamily="34" charset="0"/>
                      </a:endParaRPr>
                    </a:p>
                  </a:txBody>
                  <a:tcPr marL="4687" marR="4687" marT="4687" marB="0" anchor="ctr"/>
                </a:tc>
                <a:tc>
                  <a:txBody>
                    <a:bodyPr/>
                    <a:lstStyle/>
                    <a:p>
                      <a:pPr algn="ctr" fontAlgn="ctr"/>
                      <a:r>
                        <a:rPr lang="en-GB" sz="1050" u="none" strike="noStrike">
                          <a:effectLst/>
                        </a:rPr>
                        <a:t>£1,330</a:t>
                      </a:r>
                      <a:endParaRPr lang="en-GB" sz="1050" b="0" i="0" u="none" strike="noStrike">
                        <a:solidFill>
                          <a:srgbClr val="000000"/>
                        </a:solidFill>
                        <a:effectLst/>
                        <a:latin typeface="Calibri" panose="020F0502020204030204" pitchFamily="34" charset="0"/>
                      </a:endParaRPr>
                    </a:p>
                  </a:txBody>
                  <a:tcPr marL="4687" marR="4687" marT="4687" marB="0" anchor="ctr"/>
                </a:tc>
                <a:tc>
                  <a:txBody>
                    <a:bodyPr/>
                    <a:lstStyle/>
                    <a:p>
                      <a:pPr algn="ctr" fontAlgn="ctr"/>
                      <a:r>
                        <a:rPr lang="en-GB" sz="1050" u="none" strike="noStrike">
                          <a:effectLst/>
                        </a:rPr>
                        <a:t>£1,830</a:t>
                      </a:r>
                      <a:endParaRPr lang="en-GB" sz="1050" b="0" i="0" u="none" strike="noStrike">
                        <a:solidFill>
                          <a:srgbClr val="000000"/>
                        </a:solidFill>
                        <a:effectLst/>
                        <a:latin typeface="Calibri" panose="020F0502020204030204" pitchFamily="34" charset="0"/>
                      </a:endParaRPr>
                    </a:p>
                  </a:txBody>
                  <a:tcPr marL="4687" marR="4687" marT="4687" marB="0" anchor="ctr"/>
                </a:tc>
                <a:tc>
                  <a:txBody>
                    <a:bodyPr/>
                    <a:lstStyle/>
                    <a:p>
                      <a:pPr algn="ctr" fontAlgn="ctr"/>
                      <a:r>
                        <a:rPr lang="en-GB" sz="1050" u="none" strike="noStrike">
                          <a:effectLst/>
                        </a:rPr>
                        <a:t>£1,830</a:t>
                      </a:r>
                      <a:endParaRPr lang="en-GB" sz="1050" b="0" i="0" u="none" strike="noStrike">
                        <a:solidFill>
                          <a:srgbClr val="000000"/>
                        </a:solidFill>
                        <a:effectLst/>
                        <a:latin typeface="Calibri" panose="020F0502020204030204" pitchFamily="34" charset="0"/>
                      </a:endParaRPr>
                    </a:p>
                  </a:txBody>
                  <a:tcPr marL="4687" marR="4687" marT="4687" marB="0" anchor="ctr"/>
                </a:tc>
                <a:tc>
                  <a:txBody>
                    <a:bodyPr/>
                    <a:lstStyle/>
                    <a:p>
                      <a:pPr algn="ctr" fontAlgn="ctr"/>
                      <a:r>
                        <a:rPr lang="en-GB" sz="1050" u="none" strike="noStrike">
                          <a:effectLst/>
                        </a:rPr>
                        <a:t>£1,330</a:t>
                      </a:r>
                      <a:endParaRPr lang="en-GB" sz="1050" b="0" i="0" u="none" strike="noStrike">
                        <a:solidFill>
                          <a:srgbClr val="000000"/>
                        </a:solidFill>
                        <a:effectLst/>
                        <a:latin typeface="Calibri" panose="020F0502020204030204" pitchFamily="34" charset="0"/>
                      </a:endParaRPr>
                    </a:p>
                  </a:txBody>
                  <a:tcPr marL="4687" marR="4687" marT="4687" marB="0" anchor="ctr"/>
                </a:tc>
                <a:tc>
                  <a:txBody>
                    <a:bodyPr/>
                    <a:lstStyle/>
                    <a:p>
                      <a:pPr algn="ctr" fontAlgn="ctr"/>
                      <a:r>
                        <a:rPr lang="en-GB" sz="1050" b="1" u="none" strike="noStrike" dirty="0">
                          <a:effectLst/>
                        </a:rPr>
                        <a:t>£16,110</a:t>
                      </a:r>
                      <a:endParaRPr lang="en-GB" sz="1050" b="1" i="0" u="none" strike="noStrike" dirty="0">
                        <a:solidFill>
                          <a:srgbClr val="000000"/>
                        </a:solidFill>
                        <a:effectLst/>
                        <a:latin typeface="Calibri" panose="020F0502020204030204" pitchFamily="34" charset="0"/>
                      </a:endParaRPr>
                    </a:p>
                  </a:txBody>
                  <a:tcPr marL="4687" marR="4687" marT="4687" marB="0" anchor="ctr"/>
                </a:tc>
                <a:extLst>
                  <a:ext uri="{0D108BD9-81ED-4DB2-BD59-A6C34878D82A}">
                    <a16:rowId xmlns:a16="http://schemas.microsoft.com/office/drawing/2014/main" val="357223288"/>
                  </a:ext>
                </a:extLst>
              </a:tr>
              <a:tr h="225086">
                <a:tc>
                  <a:txBody>
                    <a:bodyPr/>
                    <a:lstStyle/>
                    <a:p>
                      <a:pPr algn="l" fontAlgn="b"/>
                      <a:r>
                        <a:rPr lang="en-GB" sz="1050" u="none" strike="noStrike">
                          <a:effectLst/>
                        </a:rPr>
                        <a:t>Opening Bank Balance</a:t>
                      </a:r>
                      <a:endParaRPr lang="en-GB" sz="1050" b="0" i="0" u="none" strike="noStrike">
                        <a:solidFill>
                          <a:srgbClr val="000000"/>
                        </a:solidFill>
                        <a:effectLst/>
                        <a:latin typeface="Calibri" panose="020F0502020204030204" pitchFamily="34" charset="0"/>
                      </a:endParaRPr>
                    </a:p>
                  </a:txBody>
                  <a:tcPr marL="4687" marR="4687" marT="4687" marB="0" anchor="b"/>
                </a:tc>
                <a:tc>
                  <a:txBody>
                    <a:bodyPr/>
                    <a:lstStyle/>
                    <a:p>
                      <a:pPr algn="ctr" fontAlgn="ctr"/>
                      <a:r>
                        <a:rPr lang="en-GB" sz="1050" u="none" strike="noStrike">
                          <a:effectLst/>
                        </a:rPr>
                        <a:t>£0</a:t>
                      </a:r>
                      <a:endParaRPr lang="en-GB" sz="1050" b="0" i="0" u="none" strike="noStrike">
                        <a:solidFill>
                          <a:srgbClr val="000000"/>
                        </a:solidFill>
                        <a:effectLst/>
                        <a:latin typeface="Calibri" panose="020F0502020204030204" pitchFamily="34" charset="0"/>
                      </a:endParaRPr>
                    </a:p>
                  </a:txBody>
                  <a:tcPr marL="4687" marR="4687" marT="4687" marB="0" anchor="ctr"/>
                </a:tc>
                <a:tc>
                  <a:txBody>
                    <a:bodyPr/>
                    <a:lstStyle/>
                    <a:p>
                      <a:pPr algn="ctr" fontAlgn="ctr"/>
                      <a:r>
                        <a:rPr lang="en-GB" sz="1050" u="none" strike="noStrike">
                          <a:effectLst/>
                        </a:rPr>
                        <a:t>£3,680</a:t>
                      </a:r>
                      <a:endParaRPr lang="en-GB" sz="1050" b="0" i="0" u="none" strike="noStrike">
                        <a:solidFill>
                          <a:srgbClr val="000000"/>
                        </a:solidFill>
                        <a:effectLst/>
                        <a:latin typeface="Calibri" panose="020F0502020204030204" pitchFamily="34" charset="0"/>
                      </a:endParaRPr>
                    </a:p>
                  </a:txBody>
                  <a:tcPr marL="4687" marR="4687" marT="4687" marB="0" anchor="ctr"/>
                </a:tc>
                <a:tc>
                  <a:txBody>
                    <a:bodyPr/>
                    <a:lstStyle/>
                    <a:p>
                      <a:pPr algn="ctr" fontAlgn="ctr"/>
                      <a:r>
                        <a:rPr lang="en-GB" sz="1050" u="none" strike="noStrike">
                          <a:effectLst/>
                        </a:rPr>
                        <a:t>£3,610</a:t>
                      </a:r>
                      <a:endParaRPr lang="en-GB" sz="1050" b="0" i="0" u="none" strike="noStrike">
                        <a:solidFill>
                          <a:srgbClr val="000000"/>
                        </a:solidFill>
                        <a:effectLst/>
                        <a:latin typeface="Calibri" panose="020F0502020204030204" pitchFamily="34" charset="0"/>
                      </a:endParaRPr>
                    </a:p>
                  </a:txBody>
                  <a:tcPr marL="4687" marR="4687" marT="4687" marB="0" anchor="ctr"/>
                </a:tc>
                <a:tc>
                  <a:txBody>
                    <a:bodyPr/>
                    <a:lstStyle/>
                    <a:p>
                      <a:pPr algn="ctr" fontAlgn="ctr"/>
                      <a:r>
                        <a:rPr lang="en-GB" sz="1050" u="none" strike="noStrike">
                          <a:effectLst/>
                        </a:rPr>
                        <a:t>£3,640</a:t>
                      </a:r>
                      <a:endParaRPr lang="en-GB" sz="1050" b="0" i="0" u="none" strike="noStrike">
                        <a:solidFill>
                          <a:srgbClr val="000000"/>
                        </a:solidFill>
                        <a:effectLst/>
                        <a:latin typeface="Calibri" panose="020F0502020204030204" pitchFamily="34" charset="0"/>
                      </a:endParaRPr>
                    </a:p>
                  </a:txBody>
                  <a:tcPr marL="4687" marR="4687" marT="4687" marB="0" anchor="ctr"/>
                </a:tc>
                <a:tc>
                  <a:txBody>
                    <a:bodyPr/>
                    <a:lstStyle/>
                    <a:p>
                      <a:pPr algn="ctr" fontAlgn="ctr"/>
                      <a:r>
                        <a:rPr lang="en-GB" sz="1050" u="none" strike="noStrike">
                          <a:effectLst/>
                        </a:rPr>
                        <a:t>£5,070</a:t>
                      </a:r>
                      <a:endParaRPr lang="en-GB" sz="1050" b="0" i="0" u="none" strike="noStrike">
                        <a:solidFill>
                          <a:srgbClr val="000000"/>
                        </a:solidFill>
                        <a:effectLst/>
                        <a:latin typeface="Calibri" panose="020F0502020204030204" pitchFamily="34" charset="0"/>
                      </a:endParaRPr>
                    </a:p>
                  </a:txBody>
                  <a:tcPr marL="4687" marR="4687" marT="4687" marB="0" anchor="ctr"/>
                </a:tc>
                <a:tc>
                  <a:txBody>
                    <a:bodyPr/>
                    <a:lstStyle/>
                    <a:p>
                      <a:pPr algn="ctr" fontAlgn="ctr"/>
                      <a:r>
                        <a:rPr lang="en-GB" sz="1050" u="none" strike="noStrike">
                          <a:effectLst/>
                        </a:rPr>
                        <a:t>£6,500</a:t>
                      </a:r>
                      <a:endParaRPr lang="en-GB" sz="1050" b="0" i="0" u="none" strike="noStrike">
                        <a:solidFill>
                          <a:srgbClr val="000000"/>
                        </a:solidFill>
                        <a:effectLst/>
                        <a:latin typeface="Calibri" panose="020F0502020204030204" pitchFamily="34" charset="0"/>
                      </a:endParaRPr>
                    </a:p>
                  </a:txBody>
                  <a:tcPr marL="4687" marR="4687" marT="4687" marB="0" anchor="ctr"/>
                </a:tc>
                <a:tc>
                  <a:txBody>
                    <a:bodyPr/>
                    <a:lstStyle/>
                    <a:p>
                      <a:pPr algn="ctr" fontAlgn="ctr"/>
                      <a:r>
                        <a:rPr lang="en-GB" sz="1050" u="none" strike="noStrike">
                          <a:effectLst/>
                        </a:rPr>
                        <a:t>£7,430</a:t>
                      </a:r>
                      <a:endParaRPr lang="en-GB" sz="1050" b="0" i="0" u="none" strike="noStrike">
                        <a:solidFill>
                          <a:srgbClr val="000000"/>
                        </a:solidFill>
                        <a:effectLst/>
                        <a:latin typeface="Calibri" panose="020F0502020204030204" pitchFamily="34" charset="0"/>
                      </a:endParaRPr>
                    </a:p>
                  </a:txBody>
                  <a:tcPr marL="4687" marR="4687" marT="4687" marB="0" anchor="ctr"/>
                </a:tc>
                <a:tc>
                  <a:txBody>
                    <a:bodyPr/>
                    <a:lstStyle/>
                    <a:p>
                      <a:pPr algn="ctr" fontAlgn="ctr"/>
                      <a:r>
                        <a:rPr lang="en-GB" sz="1050" u="none" strike="noStrike">
                          <a:effectLst/>
                        </a:rPr>
                        <a:t>£8,860</a:t>
                      </a:r>
                      <a:endParaRPr lang="en-GB" sz="1050" b="0" i="0" u="none" strike="noStrike">
                        <a:solidFill>
                          <a:srgbClr val="000000"/>
                        </a:solidFill>
                        <a:effectLst/>
                        <a:latin typeface="Calibri" panose="020F0502020204030204" pitchFamily="34" charset="0"/>
                      </a:endParaRPr>
                    </a:p>
                  </a:txBody>
                  <a:tcPr marL="4687" marR="4687" marT="4687" marB="0" anchor="ctr"/>
                </a:tc>
                <a:tc>
                  <a:txBody>
                    <a:bodyPr/>
                    <a:lstStyle/>
                    <a:p>
                      <a:pPr algn="ctr" fontAlgn="ctr"/>
                      <a:r>
                        <a:rPr lang="en-GB" sz="1050" u="none" strike="noStrike">
                          <a:effectLst/>
                        </a:rPr>
                        <a:t>£9,790</a:t>
                      </a:r>
                      <a:endParaRPr lang="en-GB" sz="1050" b="0" i="0" u="none" strike="noStrike">
                        <a:solidFill>
                          <a:srgbClr val="000000"/>
                        </a:solidFill>
                        <a:effectLst/>
                        <a:latin typeface="Calibri" panose="020F0502020204030204" pitchFamily="34" charset="0"/>
                      </a:endParaRPr>
                    </a:p>
                  </a:txBody>
                  <a:tcPr marL="4687" marR="4687" marT="4687" marB="0" anchor="ctr"/>
                </a:tc>
                <a:tc>
                  <a:txBody>
                    <a:bodyPr/>
                    <a:lstStyle/>
                    <a:p>
                      <a:pPr algn="ctr" fontAlgn="ctr"/>
                      <a:r>
                        <a:rPr lang="en-GB" sz="1050" u="none" strike="noStrike">
                          <a:effectLst/>
                        </a:rPr>
                        <a:t>£11,120</a:t>
                      </a:r>
                      <a:endParaRPr lang="en-GB" sz="1050" b="0" i="0" u="none" strike="noStrike">
                        <a:solidFill>
                          <a:srgbClr val="000000"/>
                        </a:solidFill>
                        <a:effectLst/>
                        <a:latin typeface="Calibri" panose="020F0502020204030204" pitchFamily="34" charset="0"/>
                      </a:endParaRPr>
                    </a:p>
                  </a:txBody>
                  <a:tcPr marL="4687" marR="4687" marT="4687" marB="0" anchor="ctr"/>
                </a:tc>
                <a:tc>
                  <a:txBody>
                    <a:bodyPr/>
                    <a:lstStyle/>
                    <a:p>
                      <a:pPr algn="ctr" fontAlgn="ctr"/>
                      <a:r>
                        <a:rPr lang="en-GB" sz="1050" u="none" strike="noStrike">
                          <a:effectLst/>
                        </a:rPr>
                        <a:t>£12,950</a:t>
                      </a:r>
                      <a:endParaRPr lang="en-GB" sz="1050" b="0" i="0" u="none" strike="noStrike">
                        <a:solidFill>
                          <a:srgbClr val="000000"/>
                        </a:solidFill>
                        <a:effectLst/>
                        <a:latin typeface="Calibri" panose="020F0502020204030204" pitchFamily="34" charset="0"/>
                      </a:endParaRPr>
                    </a:p>
                  </a:txBody>
                  <a:tcPr marL="4687" marR="4687" marT="4687" marB="0" anchor="ctr"/>
                </a:tc>
                <a:tc>
                  <a:txBody>
                    <a:bodyPr/>
                    <a:lstStyle/>
                    <a:p>
                      <a:pPr algn="ctr" fontAlgn="ctr"/>
                      <a:r>
                        <a:rPr lang="en-GB" sz="1050" u="none" strike="noStrike">
                          <a:effectLst/>
                        </a:rPr>
                        <a:t>£14,780</a:t>
                      </a:r>
                      <a:endParaRPr lang="en-GB" sz="1050" b="0" i="0" u="none" strike="noStrike">
                        <a:solidFill>
                          <a:srgbClr val="000000"/>
                        </a:solidFill>
                        <a:effectLst/>
                        <a:latin typeface="Calibri" panose="020F0502020204030204" pitchFamily="34" charset="0"/>
                      </a:endParaRPr>
                    </a:p>
                  </a:txBody>
                  <a:tcPr marL="4687" marR="4687" marT="4687" marB="0" anchor="ctr"/>
                </a:tc>
                <a:tc>
                  <a:txBody>
                    <a:bodyPr/>
                    <a:lstStyle/>
                    <a:p>
                      <a:pPr algn="ctr" fontAlgn="ctr"/>
                      <a:r>
                        <a:rPr lang="en-GB" sz="1050" u="none" strike="noStrike">
                          <a:effectLst/>
                        </a:rPr>
                        <a:t> </a:t>
                      </a:r>
                      <a:endParaRPr lang="en-GB" sz="1050" b="1" i="0" u="none" strike="noStrike">
                        <a:solidFill>
                          <a:srgbClr val="000000"/>
                        </a:solidFill>
                        <a:effectLst/>
                        <a:latin typeface="Calibri" panose="020F0502020204030204" pitchFamily="34" charset="0"/>
                      </a:endParaRPr>
                    </a:p>
                  </a:txBody>
                  <a:tcPr marL="4687" marR="4687" marT="4687" marB="0" anchor="ctr"/>
                </a:tc>
                <a:extLst>
                  <a:ext uri="{0D108BD9-81ED-4DB2-BD59-A6C34878D82A}">
                    <a16:rowId xmlns:a16="http://schemas.microsoft.com/office/drawing/2014/main" val="4006827116"/>
                  </a:ext>
                </a:extLst>
              </a:tr>
              <a:tr h="225086">
                <a:tc>
                  <a:txBody>
                    <a:bodyPr/>
                    <a:lstStyle/>
                    <a:p>
                      <a:pPr algn="l" fontAlgn="b"/>
                      <a:r>
                        <a:rPr lang="en-GB" sz="1050" u="none" strike="noStrike">
                          <a:effectLst/>
                        </a:rPr>
                        <a:t>Closing Bank Balance</a:t>
                      </a:r>
                      <a:endParaRPr lang="en-GB" sz="1050" b="0" i="0" u="none" strike="noStrike">
                        <a:solidFill>
                          <a:srgbClr val="000000"/>
                        </a:solidFill>
                        <a:effectLst/>
                        <a:latin typeface="Calibri" panose="020F0502020204030204" pitchFamily="34" charset="0"/>
                      </a:endParaRPr>
                    </a:p>
                  </a:txBody>
                  <a:tcPr marL="4687" marR="4687" marT="4687" marB="0" anchor="b"/>
                </a:tc>
                <a:tc>
                  <a:txBody>
                    <a:bodyPr/>
                    <a:lstStyle/>
                    <a:p>
                      <a:pPr algn="ctr" fontAlgn="ctr"/>
                      <a:r>
                        <a:rPr lang="en-GB" sz="1050" u="none" strike="noStrike">
                          <a:effectLst/>
                        </a:rPr>
                        <a:t>£3,680</a:t>
                      </a:r>
                      <a:endParaRPr lang="en-GB" sz="1050" b="0" i="0" u="none" strike="noStrike">
                        <a:solidFill>
                          <a:srgbClr val="000000"/>
                        </a:solidFill>
                        <a:effectLst/>
                        <a:latin typeface="Calibri" panose="020F0502020204030204" pitchFamily="34" charset="0"/>
                      </a:endParaRPr>
                    </a:p>
                  </a:txBody>
                  <a:tcPr marL="4687" marR="4687" marT="4687" marB="0" anchor="ctr"/>
                </a:tc>
                <a:tc>
                  <a:txBody>
                    <a:bodyPr/>
                    <a:lstStyle/>
                    <a:p>
                      <a:pPr algn="ctr" fontAlgn="ctr"/>
                      <a:r>
                        <a:rPr lang="en-GB" sz="1050" u="none" strike="noStrike">
                          <a:effectLst/>
                        </a:rPr>
                        <a:t>£3,610</a:t>
                      </a:r>
                      <a:endParaRPr lang="en-GB" sz="1050" b="0" i="0" u="none" strike="noStrike">
                        <a:solidFill>
                          <a:srgbClr val="000000"/>
                        </a:solidFill>
                        <a:effectLst/>
                        <a:latin typeface="Calibri" panose="020F0502020204030204" pitchFamily="34" charset="0"/>
                      </a:endParaRPr>
                    </a:p>
                  </a:txBody>
                  <a:tcPr marL="4687" marR="4687" marT="4687" marB="0" anchor="ctr"/>
                </a:tc>
                <a:tc>
                  <a:txBody>
                    <a:bodyPr/>
                    <a:lstStyle/>
                    <a:p>
                      <a:pPr algn="ctr" fontAlgn="ctr"/>
                      <a:r>
                        <a:rPr lang="en-GB" sz="1050" u="none" strike="noStrike">
                          <a:effectLst/>
                        </a:rPr>
                        <a:t>£3,640</a:t>
                      </a:r>
                      <a:endParaRPr lang="en-GB" sz="1050" b="0" i="0" u="none" strike="noStrike">
                        <a:solidFill>
                          <a:srgbClr val="000000"/>
                        </a:solidFill>
                        <a:effectLst/>
                        <a:latin typeface="Calibri" panose="020F0502020204030204" pitchFamily="34" charset="0"/>
                      </a:endParaRPr>
                    </a:p>
                  </a:txBody>
                  <a:tcPr marL="4687" marR="4687" marT="4687" marB="0" anchor="ctr"/>
                </a:tc>
                <a:tc>
                  <a:txBody>
                    <a:bodyPr/>
                    <a:lstStyle/>
                    <a:p>
                      <a:pPr algn="ctr" fontAlgn="ctr"/>
                      <a:r>
                        <a:rPr lang="en-GB" sz="1050" u="none" strike="noStrike">
                          <a:effectLst/>
                        </a:rPr>
                        <a:t>£5,070</a:t>
                      </a:r>
                      <a:endParaRPr lang="en-GB" sz="1050" b="0" i="0" u="none" strike="noStrike">
                        <a:solidFill>
                          <a:srgbClr val="000000"/>
                        </a:solidFill>
                        <a:effectLst/>
                        <a:latin typeface="Calibri" panose="020F0502020204030204" pitchFamily="34" charset="0"/>
                      </a:endParaRPr>
                    </a:p>
                  </a:txBody>
                  <a:tcPr marL="4687" marR="4687" marT="4687" marB="0" anchor="ctr"/>
                </a:tc>
                <a:tc>
                  <a:txBody>
                    <a:bodyPr/>
                    <a:lstStyle/>
                    <a:p>
                      <a:pPr algn="ctr" fontAlgn="ctr"/>
                      <a:r>
                        <a:rPr lang="en-GB" sz="1050" u="none" strike="noStrike">
                          <a:effectLst/>
                        </a:rPr>
                        <a:t>£6,500</a:t>
                      </a:r>
                      <a:endParaRPr lang="en-GB" sz="1050" b="0" i="0" u="none" strike="noStrike">
                        <a:solidFill>
                          <a:srgbClr val="000000"/>
                        </a:solidFill>
                        <a:effectLst/>
                        <a:latin typeface="Calibri" panose="020F0502020204030204" pitchFamily="34" charset="0"/>
                      </a:endParaRPr>
                    </a:p>
                  </a:txBody>
                  <a:tcPr marL="4687" marR="4687" marT="4687" marB="0" anchor="ctr"/>
                </a:tc>
                <a:tc>
                  <a:txBody>
                    <a:bodyPr/>
                    <a:lstStyle/>
                    <a:p>
                      <a:pPr algn="ctr" fontAlgn="ctr"/>
                      <a:r>
                        <a:rPr lang="en-GB" sz="1050" u="none" strike="noStrike">
                          <a:effectLst/>
                        </a:rPr>
                        <a:t>£7,430</a:t>
                      </a:r>
                      <a:endParaRPr lang="en-GB" sz="1050" b="0" i="0" u="none" strike="noStrike">
                        <a:solidFill>
                          <a:srgbClr val="000000"/>
                        </a:solidFill>
                        <a:effectLst/>
                        <a:latin typeface="Calibri" panose="020F0502020204030204" pitchFamily="34" charset="0"/>
                      </a:endParaRPr>
                    </a:p>
                  </a:txBody>
                  <a:tcPr marL="4687" marR="4687" marT="4687" marB="0" anchor="ctr"/>
                </a:tc>
                <a:tc>
                  <a:txBody>
                    <a:bodyPr/>
                    <a:lstStyle/>
                    <a:p>
                      <a:pPr algn="ctr" fontAlgn="ctr"/>
                      <a:r>
                        <a:rPr lang="en-GB" sz="1050" u="none" strike="noStrike">
                          <a:effectLst/>
                        </a:rPr>
                        <a:t>£8,860</a:t>
                      </a:r>
                      <a:endParaRPr lang="en-GB" sz="1050" b="0" i="0" u="none" strike="noStrike">
                        <a:solidFill>
                          <a:srgbClr val="000000"/>
                        </a:solidFill>
                        <a:effectLst/>
                        <a:latin typeface="Calibri" panose="020F0502020204030204" pitchFamily="34" charset="0"/>
                      </a:endParaRPr>
                    </a:p>
                  </a:txBody>
                  <a:tcPr marL="4687" marR="4687" marT="4687" marB="0" anchor="ctr"/>
                </a:tc>
                <a:tc>
                  <a:txBody>
                    <a:bodyPr/>
                    <a:lstStyle/>
                    <a:p>
                      <a:pPr algn="ctr" fontAlgn="ctr"/>
                      <a:r>
                        <a:rPr lang="en-GB" sz="1050" u="none" strike="noStrike">
                          <a:effectLst/>
                        </a:rPr>
                        <a:t>£9,790</a:t>
                      </a:r>
                      <a:endParaRPr lang="en-GB" sz="1050" b="0" i="0" u="none" strike="noStrike">
                        <a:solidFill>
                          <a:srgbClr val="000000"/>
                        </a:solidFill>
                        <a:effectLst/>
                        <a:latin typeface="Calibri" panose="020F0502020204030204" pitchFamily="34" charset="0"/>
                      </a:endParaRPr>
                    </a:p>
                  </a:txBody>
                  <a:tcPr marL="4687" marR="4687" marT="4687" marB="0" anchor="ctr"/>
                </a:tc>
                <a:tc>
                  <a:txBody>
                    <a:bodyPr/>
                    <a:lstStyle/>
                    <a:p>
                      <a:pPr algn="ctr" fontAlgn="ctr"/>
                      <a:r>
                        <a:rPr lang="en-GB" sz="1050" u="none" strike="noStrike">
                          <a:effectLst/>
                        </a:rPr>
                        <a:t>£11,120</a:t>
                      </a:r>
                      <a:endParaRPr lang="en-GB" sz="1050" b="0" i="0" u="none" strike="noStrike">
                        <a:solidFill>
                          <a:srgbClr val="000000"/>
                        </a:solidFill>
                        <a:effectLst/>
                        <a:latin typeface="Calibri" panose="020F0502020204030204" pitchFamily="34" charset="0"/>
                      </a:endParaRPr>
                    </a:p>
                  </a:txBody>
                  <a:tcPr marL="4687" marR="4687" marT="4687" marB="0" anchor="ctr"/>
                </a:tc>
                <a:tc>
                  <a:txBody>
                    <a:bodyPr/>
                    <a:lstStyle/>
                    <a:p>
                      <a:pPr algn="ctr" fontAlgn="ctr"/>
                      <a:r>
                        <a:rPr lang="en-GB" sz="1050" u="none" strike="noStrike">
                          <a:effectLst/>
                        </a:rPr>
                        <a:t>£12,950</a:t>
                      </a:r>
                      <a:endParaRPr lang="en-GB" sz="1050" b="0" i="0" u="none" strike="noStrike">
                        <a:solidFill>
                          <a:srgbClr val="000000"/>
                        </a:solidFill>
                        <a:effectLst/>
                        <a:latin typeface="Calibri" panose="020F0502020204030204" pitchFamily="34" charset="0"/>
                      </a:endParaRPr>
                    </a:p>
                  </a:txBody>
                  <a:tcPr marL="4687" marR="4687" marT="4687" marB="0" anchor="ctr"/>
                </a:tc>
                <a:tc>
                  <a:txBody>
                    <a:bodyPr/>
                    <a:lstStyle/>
                    <a:p>
                      <a:pPr algn="ctr" fontAlgn="ctr"/>
                      <a:r>
                        <a:rPr lang="en-GB" sz="1050" u="none" strike="noStrike">
                          <a:effectLst/>
                        </a:rPr>
                        <a:t>£14,780</a:t>
                      </a:r>
                      <a:endParaRPr lang="en-GB" sz="1050" b="0" i="0" u="none" strike="noStrike">
                        <a:solidFill>
                          <a:srgbClr val="000000"/>
                        </a:solidFill>
                        <a:effectLst/>
                        <a:latin typeface="Calibri" panose="020F0502020204030204" pitchFamily="34" charset="0"/>
                      </a:endParaRPr>
                    </a:p>
                  </a:txBody>
                  <a:tcPr marL="4687" marR="4687" marT="4687" marB="0" anchor="ctr"/>
                </a:tc>
                <a:tc>
                  <a:txBody>
                    <a:bodyPr/>
                    <a:lstStyle/>
                    <a:p>
                      <a:pPr algn="ctr" fontAlgn="ctr"/>
                      <a:r>
                        <a:rPr lang="en-GB" sz="1050" b="1" u="none" strike="noStrike" dirty="0">
                          <a:effectLst/>
                        </a:rPr>
                        <a:t>£16,110</a:t>
                      </a:r>
                      <a:endParaRPr lang="en-GB" sz="1050" b="1" i="0" u="none" strike="noStrike" dirty="0">
                        <a:solidFill>
                          <a:srgbClr val="000000"/>
                        </a:solidFill>
                        <a:effectLst/>
                        <a:latin typeface="Calibri" panose="020F0502020204030204" pitchFamily="34" charset="0"/>
                      </a:endParaRPr>
                    </a:p>
                  </a:txBody>
                  <a:tcPr marL="4687" marR="4687" marT="4687" marB="0" anchor="ctr"/>
                </a:tc>
                <a:tc>
                  <a:txBody>
                    <a:bodyPr/>
                    <a:lstStyle/>
                    <a:p>
                      <a:pPr algn="ctr" fontAlgn="ctr"/>
                      <a:r>
                        <a:rPr lang="en-GB" sz="1050" u="none" strike="noStrike" dirty="0">
                          <a:effectLst/>
                        </a:rPr>
                        <a:t> </a:t>
                      </a:r>
                      <a:endParaRPr lang="en-GB" sz="1050" b="1" i="0" u="none" strike="noStrike" dirty="0">
                        <a:solidFill>
                          <a:srgbClr val="000000"/>
                        </a:solidFill>
                        <a:effectLst/>
                        <a:latin typeface="Calibri" panose="020F0502020204030204" pitchFamily="34" charset="0"/>
                      </a:endParaRPr>
                    </a:p>
                  </a:txBody>
                  <a:tcPr marL="4687" marR="4687" marT="4687" marB="0" anchor="ctr"/>
                </a:tc>
                <a:extLst>
                  <a:ext uri="{0D108BD9-81ED-4DB2-BD59-A6C34878D82A}">
                    <a16:rowId xmlns:a16="http://schemas.microsoft.com/office/drawing/2014/main" val="3987891096"/>
                  </a:ext>
                </a:extLst>
              </a:tr>
            </a:tbl>
          </a:graphicData>
        </a:graphic>
      </p:graphicFrame>
    </p:spTree>
    <p:extLst>
      <p:ext uri="{BB962C8B-B14F-4D97-AF65-F5344CB8AC3E}">
        <p14:creationId xmlns:p14="http://schemas.microsoft.com/office/powerpoint/2010/main" val="38520692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Date Placeholder 3">
            <a:extLst>
              <a:ext uri="{FF2B5EF4-FFF2-40B4-BE49-F238E27FC236}">
                <a16:creationId xmlns:a16="http://schemas.microsoft.com/office/drawing/2014/main" id="{0A66903C-F174-95C0-B638-31B04C13FE3D}"/>
              </a:ext>
            </a:extLst>
          </p:cNvPr>
          <p:cNvSpPr>
            <a:spLocks noGrp="1"/>
          </p:cNvSpPr>
          <p:nvPr>
            <p:ph type="dt" sz="half" idx="10"/>
          </p:nvPr>
        </p:nvSpPr>
        <p:spPr/>
        <p:txBody>
          <a:bodyPr/>
          <a:lstStyle/>
          <a:p>
            <a:pPr>
              <a:defRPr/>
            </a:pPr>
            <a:r>
              <a:rPr lang="en-GB" altLang="en-US" dirty="0"/>
              <a:t>Mariana Codreanu</a:t>
            </a:r>
          </a:p>
        </p:txBody>
      </p:sp>
      <p:graphicFrame>
        <p:nvGraphicFramePr>
          <p:cNvPr id="6" name="Chart 5">
            <a:extLst>
              <a:ext uri="{FF2B5EF4-FFF2-40B4-BE49-F238E27FC236}">
                <a16:creationId xmlns:a16="http://schemas.microsoft.com/office/drawing/2014/main" id="{3BE1D473-5502-CFA3-C702-2E70529DDF18}"/>
              </a:ext>
            </a:extLst>
          </p:cNvPr>
          <p:cNvGraphicFramePr>
            <a:graphicFrameLocks/>
          </p:cNvGraphicFramePr>
          <p:nvPr>
            <p:extLst>
              <p:ext uri="{D42A27DB-BD31-4B8C-83A1-F6EECF244321}">
                <p14:modId xmlns:p14="http://schemas.microsoft.com/office/powerpoint/2010/main" val="3007580224"/>
              </p:ext>
            </p:extLst>
          </p:nvPr>
        </p:nvGraphicFramePr>
        <p:xfrm>
          <a:off x="467544" y="257646"/>
          <a:ext cx="8280920" cy="5547618"/>
        </p:xfrm>
        <a:graphic>
          <a:graphicData uri="http://schemas.openxmlformats.org/drawingml/2006/chart">
            <c:chart xmlns:c="http://schemas.openxmlformats.org/drawingml/2006/chart" xmlns:r="http://schemas.openxmlformats.org/officeDocument/2006/relationships" r:id="rId2"/>
          </a:graphicData>
        </a:graphic>
      </p:graphicFrame>
    </p:spTree>
    <p:extLst>
      <p:ext uri="{BB962C8B-B14F-4D97-AF65-F5344CB8AC3E}">
        <p14:creationId xmlns:p14="http://schemas.microsoft.com/office/powerpoint/2010/main" val="3919496057"/>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a:xfrm>
          <a:off x="0" y="0"/>
          <a:ext cx="0" cy="0"/>
          <a:chOff x="0" y="0"/>
          <a:chExt cx="0" cy="0"/>
        </a:xfrm>
      </p:grpSpPr>
      <p:sp>
        <p:nvSpPr>
          <p:cNvPr id="4" name="Date Placeholder 3">
            <a:extLst>
              <a:ext uri="{FF2B5EF4-FFF2-40B4-BE49-F238E27FC236}">
                <a16:creationId xmlns:a16="http://schemas.microsoft.com/office/drawing/2014/main" id="{29946264-25FB-C42F-A03F-8DC1048A2703}"/>
              </a:ext>
            </a:extLst>
          </p:cNvPr>
          <p:cNvSpPr>
            <a:spLocks noGrp="1"/>
          </p:cNvSpPr>
          <p:nvPr>
            <p:ph type="dt" sz="half" idx="10"/>
          </p:nvPr>
        </p:nvSpPr>
        <p:spPr>
          <a:xfrm>
            <a:off x="5866071" y="6238816"/>
            <a:ext cx="2065310" cy="323968"/>
          </a:xfrm>
        </p:spPr>
        <p:txBody>
          <a:bodyPr>
            <a:normAutofit/>
          </a:bodyPr>
          <a:lstStyle/>
          <a:p>
            <a:pPr>
              <a:spcAft>
                <a:spcPts val="600"/>
              </a:spcAft>
              <a:defRPr/>
            </a:pPr>
            <a:r>
              <a:rPr lang="en-GB" altLang="en-US" dirty="0"/>
              <a:t>Mariana Codreanu</a:t>
            </a:r>
          </a:p>
        </p:txBody>
      </p:sp>
      <p:sp>
        <p:nvSpPr>
          <p:cNvPr id="10" name="Content Placeholder 9">
            <a:extLst>
              <a:ext uri="{FF2B5EF4-FFF2-40B4-BE49-F238E27FC236}">
                <a16:creationId xmlns:a16="http://schemas.microsoft.com/office/drawing/2014/main" id="{444EE8DB-6091-490A-71FB-1C5554AF63C0}"/>
              </a:ext>
            </a:extLst>
          </p:cNvPr>
          <p:cNvSpPr>
            <a:spLocks noGrp="1"/>
          </p:cNvSpPr>
          <p:nvPr>
            <p:ph idx="1"/>
          </p:nvPr>
        </p:nvSpPr>
        <p:spPr/>
        <p:txBody>
          <a:bodyPr/>
          <a:lstStyle/>
          <a:p>
            <a:endParaRPr lang="en-GB"/>
          </a:p>
        </p:txBody>
      </p:sp>
      <p:graphicFrame>
        <p:nvGraphicFramePr>
          <p:cNvPr id="12" name="Chart 11">
            <a:extLst>
              <a:ext uri="{FF2B5EF4-FFF2-40B4-BE49-F238E27FC236}">
                <a16:creationId xmlns:a16="http://schemas.microsoft.com/office/drawing/2014/main" id="{90E9DA58-206D-C559-E9CF-1FF2177C0E45}"/>
              </a:ext>
            </a:extLst>
          </p:cNvPr>
          <p:cNvGraphicFramePr>
            <a:graphicFrameLocks/>
          </p:cNvGraphicFramePr>
          <p:nvPr>
            <p:extLst>
              <p:ext uri="{D42A27DB-BD31-4B8C-83A1-F6EECF244321}">
                <p14:modId xmlns:p14="http://schemas.microsoft.com/office/powerpoint/2010/main" val="3830341775"/>
              </p:ext>
            </p:extLst>
          </p:nvPr>
        </p:nvGraphicFramePr>
        <p:xfrm>
          <a:off x="683568" y="980728"/>
          <a:ext cx="7632848" cy="5112568"/>
        </p:xfrm>
        <a:graphic>
          <a:graphicData uri="http://schemas.openxmlformats.org/drawingml/2006/chart">
            <c:chart xmlns:c="http://schemas.openxmlformats.org/drawingml/2006/chart" xmlns:r="http://schemas.openxmlformats.org/officeDocument/2006/relationships" r:id="rId2"/>
          </a:graphicData>
        </a:graphic>
      </p:graphicFrame>
    </p:spTree>
    <p:extLst>
      <p:ext uri="{BB962C8B-B14F-4D97-AF65-F5344CB8AC3E}">
        <p14:creationId xmlns:p14="http://schemas.microsoft.com/office/powerpoint/2010/main" val="12594245"/>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5014DF8-17DB-57FD-6F82-6236CAC5A8D5}"/>
              </a:ext>
            </a:extLst>
          </p:cNvPr>
          <p:cNvSpPr>
            <a:spLocks noGrp="1"/>
          </p:cNvSpPr>
          <p:nvPr>
            <p:ph type="title"/>
          </p:nvPr>
        </p:nvSpPr>
        <p:spPr>
          <a:xfrm>
            <a:off x="1603122" y="424480"/>
            <a:ext cx="5937755" cy="1188720"/>
          </a:xfrm>
        </p:spPr>
        <p:txBody>
          <a:bodyPr/>
          <a:lstStyle/>
          <a:p>
            <a:r>
              <a:rPr lang="en-GB" dirty="0"/>
              <a:t>Profit and Loss</a:t>
            </a:r>
          </a:p>
        </p:txBody>
      </p:sp>
      <p:sp>
        <p:nvSpPr>
          <p:cNvPr id="4" name="Date Placeholder 3">
            <a:extLst>
              <a:ext uri="{FF2B5EF4-FFF2-40B4-BE49-F238E27FC236}">
                <a16:creationId xmlns:a16="http://schemas.microsoft.com/office/drawing/2014/main" id="{161C2DB5-766D-71F6-0A80-301365B6D2FF}"/>
              </a:ext>
            </a:extLst>
          </p:cNvPr>
          <p:cNvSpPr>
            <a:spLocks noGrp="1"/>
          </p:cNvSpPr>
          <p:nvPr>
            <p:ph type="dt" sz="half" idx="10"/>
          </p:nvPr>
        </p:nvSpPr>
        <p:spPr/>
        <p:txBody>
          <a:bodyPr/>
          <a:lstStyle/>
          <a:p>
            <a:pPr>
              <a:defRPr/>
            </a:pPr>
            <a:r>
              <a:rPr lang="en-GB" altLang="en-US" dirty="0"/>
              <a:t>Mariana Codreanu</a:t>
            </a:r>
          </a:p>
        </p:txBody>
      </p:sp>
      <p:graphicFrame>
        <p:nvGraphicFramePr>
          <p:cNvPr id="6" name="Chart 5">
            <a:extLst>
              <a:ext uri="{FF2B5EF4-FFF2-40B4-BE49-F238E27FC236}">
                <a16:creationId xmlns:a16="http://schemas.microsoft.com/office/drawing/2014/main" id="{25853F06-92C1-784C-E57F-31D7B9C55780}"/>
              </a:ext>
            </a:extLst>
          </p:cNvPr>
          <p:cNvGraphicFramePr>
            <a:graphicFrameLocks/>
          </p:cNvGraphicFramePr>
          <p:nvPr>
            <p:extLst>
              <p:ext uri="{D42A27DB-BD31-4B8C-83A1-F6EECF244321}">
                <p14:modId xmlns:p14="http://schemas.microsoft.com/office/powerpoint/2010/main" val="19173723"/>
              </p:ext>
            </p:extLst>
          </p:nvPr>
        </p:nvGraphicFramePr>
        <p:xfrm>
          <a:off x="3635896" y="1988840"/>
          <a:ext cx="5184576" cy="4104456"/>
        </p:xfrm>
        <a:graphic>
          <a:graphicData uri="http://schemas.openxmlformats.org/drawingml/2006/chart">
            <c:chart xmlns:c="http://schemas.openxmlformats.org/drawingml/2006/chart" xmlns:r="http://schemas.openxmlformats.org/officeDocument/2006/relationships" r:id="rId2"/>
          </a:graphicData>
        </a:graphic>
      </p:graphicFrame>
      <p:graphicFrame>
        <p:nvGraphicFramePr>
          <p:cNvPr id="7" name="Table 6">
            <a:extLst>
              <a:ext uri="{FF2B5EF4-FFF2-40B4-BE49-F238E27FC236}">
                <a16:creationId xmlns:a16="http://schemas.microsoft.com/office/drawing/2014/main" id="{09B59241-586F-7476-F4AA-BBE1D464B678}"/>
              </a:ext>
            </a:extLst>
          </p:cNvPr>
          <p:cNvGraphicFramePr>
            <a:graphicFrameLocks noGrp="1"/>
          </p:cNvGraphicFramePr>
          <p:nvPr>
            <p:extLst>
              <p:ext uri="{D42A27DB-BD31-4B8C-83A1-F6EECF244321}">
                <p14:modId xmlns:p14="http://schemas.microsoft.com/office/powerpoint/2010/main" val="2754800750"/>
              </p:ext>
            </p:extLst>
          </p:nvPr>
        </p:nvGraphicFramePr>
        <p:xfrm>
          <a:off x="323528" y="2788920"/>
          <a:ext cx="3168352" cy="2591190"/>
        </p:xfrm>
        <a:graphic>
          <a:graphicData uri="http://schemas.openxmlformats.org/drawingml/2006/table">
            <a:tbl>
              <a:tblPr/>
              <a:tblGrid>
                <a:gridCol w="1816665">
                  <a:extLst>
                    <a:ext uri="{9D8B030D-6E8A-4147-A177-3AD203B41FA5}">
                      <a16:colId xmlns:a16="http://schemas.microsoft.com/office/drawing/2014/main" val="9684641"/>
                    </a:ext>
                  </a:extLst>
                </a:gridCol>
                <a:gridCol w="1351687">
                  <a:extLst>
                    <a:ext uri="{9D8B030D-6E8A-4147-A177-3AD203B41FA5}">
                      <a16:colId xmlns:a16="http://schemas.microsoft.com/office/drawing/2014/main" val="4121987515"/>
                    </a:ext>
                  </a:extLst>
                </a:gridCol>
              </a:tblGrid>
              <a:tr h="370170">
                <a:tc gridSpan="2">
                  <a:txBody>
                    <a:bodyPr/>
                    <a:lstStyle/>
                    <a:p>
                      <a:pPr algn="ctr" fontAlgn="b"/>
                      <a:r>
                        <a:rPr lang="en-GB" sz="1100" b="1" i="0" u="none" strike="noStrike" dirty="0">
                          <a:solidFill>
                            <a:srgbClr val="000000"/>
                          </a:solidFill>
                          <a:effectLst/>
                          <a:latin typeface="Calibri" panose="020F0502020204030204" pitchFamily="34" charset="0"/>
                        </a:rPr>
                        <a:t>Profit and Loss</a:t>
                      </a:r>
                    </a:p>
                  </a:txBody>
                  <a:tcPr marL="7620" marR="7620" marT="762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BDD7EE"/>
                    </a:solidFill>
                  </a:tcPr>
                </a:tc>
                <a:tc hMerge="1">
                  <a:txBody>
                    <a:bodyPr/>
                    <a:lstStyle/>
                    <a:p>
                      <a:endParaRPr lang="en-GB"/>
                    </a:p>
                  </a:txBody>
                  <a:tcPr/>
                </a:tc>
                <a:extLst>
                  <a:ext uri="{0D108BD9-81ED-4DB2-BD59-A6C34878D82A}">
                    <a16:rowId xmlns:a16="http://schemas.microsoft.com/office/drawing/2014/main" val="3759677442"/>
                  </a:ext>
                </a:extLst>
              </a:tr>
              <a:tr h="370170">
                <a:tc>
                  <a:txBody>
                    <a:bodyPr/>
                    <a:lstStyle/>
                    <a:p>
                      <a:pPr algn="l" fontAlgn="b"/>
                      <a:r>
                        <a:rPr lang="en-GB" sz="1100" b="0" i="0" u="none" strike="noStrike" dirty="0">
                          <a:solidFill>
                            <a:srgbClr val="000000"/>
                          </a:solidFill>
                          <a:effectLst/>
                          <a:latin typeface="Calibri" panose="020F0502020204030204" pitchFamily="34" charset="0"/>
                        </a:rPr>
                        <a:t>Gross Total income</a:t>
                      </a:r>
                    </a:p>
                  </a:txBody>
                  <a:tcPr marL="7620" marR="7620" marT="762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E2EFDA"/>
                    </a:solidFill>
                  </a:tcPr>
                </a:tc>
                <a:tc>
                  <a:txBody>
                    <a:bodyPr/>
                    <a:lstStyle/>
                    <a:p>
                      <a:pPr algn="ctr" fontAlgn="b"/>
                      <a:r>
                        <a:rPr lang="en-GB" sz="1100" b="0" i="0" u="none" strike="noStrike" dirty="0">
                          <a:solidFill>
                            <a:srgbClr val="000000"/>
                          </a:solidFill>
                          <a:effectLst/>
                          <a:latin typeface="Calibri" panose="020F0502020204030204" pitchFamily="34" charset="0"/>
                        </a:rPr>
                        <a:t>£295,700.00</a:t>
                      </a:r>
                    </a:p>
                  </a:txBody>
                  <a:tcPr marL="7620" marR="7620" marT="762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2CC"/>
                    </a:solidFill>
                  </a:tcPr>
                </a:tc>
                <a:extLst>
                  <a:ext uri="{0D108BD9-81ED-4DB2-BD59-A6C34878D82A}">
                    <a16:rowId xmlns:a16="http://schemas.microsoft.com/office/drawing/2014/main" val="3320870059"/>
                  </a:ext>
                </a:extLst>
              </a:tr>
              <a:tr h="370170">
                <a:tc>
                  <a:txBody>
                    <a:bodyPr/>
                    <a:lstStyle/>
                    <a:p>
                      <a:pPr algn="l" fontAlgn="b"/>
                      <a:r>
                        <a:rPr lang="en-GB" sz="1100" b="0" i="0" u="none" strike="noStrike" dirty="0">
                          <a:solidFill>
                            <a:srgbClr val="000000"/>
                          </a:solidFill>
                          <a:effectLst/>
                          <a:latin typeface="Calibri" panose="020F0502020204030204" pitchFamily="34" charset="0"/>
                        </a:rPr>
                        <a:t>Total expenses</a:t>
                      </a:r>
                    </a:p>
                  </a:txBody>
                  <a:tcPr marL="7620" marR="7620" marT="762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E2EFDA"/>
                    </a:solidFill>
                  </a:tcPr>
                </a:tc>
                <a:tc>
                  <a:txBody>
                    <a:bodyPr/>
                    <a:lstStyle/>
                    <a:p>
                      <a:pPr algn="ctr" fontAlgn="b"/>
                      <a:r>
                        <a:rPr lang="en-GB" sz="1100" b="0" i="0" u="none" strike="noStrike" dirty="0">
                          <a:solidFill>
                            <a:srgbClr val="000000"/>
                          </a:solidFill>
                          <a:effectLst/>
                          <a:latin typeface="Calibri" panose="020F0502020204030204" pitchFamily="34" charset="0"/>
                        </a:rPr>
                        <a:t>£163,200.00</a:t>
                      </a:r>
                    </a:p>
                  </a:txBody>
                  <a:tcPr marL="7620" marR="7620" marT="762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2CC"/>
                    </a:solidFill>
                  </a:tcPr>
                </a:tc>
                <a:extLst>
                  <a:ext uri="{0D108BD9-81ED-4DB2-BD59-A6C34878D82A}">
                    <a16:rowId xmlns:a16="http://schemas.microsoft.com/office/drawing/2014/main" val="1367594691"/>
                  </a:ext>
                </a:extLst>
              </a:tr>
              <a:tr h="370170">
                <a:tc>
                  <a:txBody>
                    <a:bodyPr/>
                    <a:lstStyle/>
                    <a:p>
                      <a:pPr algn="l" fontAlgn="b"/>
                      <a:r>
                        <a:rPr lang="en-GB" sz="1100" b="0" i="0" u="none" strike="noStrike">
                          <a:solidFill>
                            <a:srgbClr val="000000"/>
                          </a:solidFill>
                          <a:effectLst/>
                          <a:latin typeface="Calibri" panose="020F0502020204030204" pitchFamily="34" charset="0"/>
                        </a:rPr>
                        <a:t>Gross profit</a:t>
                      </a:r>
                    </a:p>
                  </a:txBody>
                  <a:tcPr marL="7620" marR="7620" marT="762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E2EFDA"/>
                    </a:solidFill>
                  </a:tcPr>
                </a:tc>
                <a:tc>
                  <a:txBody>
                    <a:bodyPr/>
                    <a:lstStyle/>
                    <a:p>
                      <a:pPr algn="ctr" fontAlgn="b"/>
                      <a:r>
                        <a:rPr lang="en-GB" sz="1100" b="0" i="0" u="none" strike="noStrike" dirty="0">
                          <a:solidFill>
                            <a:srgbClr val="000000"/>
                          </a:solidFill>
                          <a:effectLst/>
                          <a:latin typeface="Calibri" panose="020F0502020204030204" pitchFamily="34" charset="0"/>
                        </a:rPr>
                        <a:t>£132,500.00</a:t>
                      </a:r>
                    </a:p>
                  </a:txBody>
                  <a:tcPr marL="7620" marR="7620" marT="762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2CC"/>
                    </a:solidFill>
                  </a:tcPr>
                </a:tc>
                <a:extLst>
                  <a:ext uri="{0D108BD9-81ED-4DB2-BD59-A6C34878D82A}">
                    <a16:rowId xmlns:a16="http://schemas.microsoft.com/office/drawing/2014/main" val="3950152455"/>
                  </a:ext>
                </a:extLst>
              </a:tr>
              <a:tr h="370170">
                <a:tc>
                  <a:txBody>
                    <a:bodyPr/>
                    <a:lstStyle/>
                    <a:p>
                      <a:pPr algn="l" fontAlgn="b"/>
                      <a:r>
                        <a:rPr lang="en-GB" sz="1100" b="0" i="0" u="none" strike="noStrike">
                          <a:solidFill>
                            <a:srgbClr val="000000"/>
                          </a:solidFill>
                          <a:effectLst/>
                          <a:latin typeface="Calibri" panose="020F0502020204030204" pitchFamily="34" charset="0"/>
                        </a:rPr>
                        <a:t>Tax payable 20%</a:t>
                      </a:r>
                    </a:p>
                  </a:txBody>
                  <a:tcPr marL="7620" marR="7620" marT="762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E2EFDA"/>
                    </a:solidFill>
                  </a:tcPr>
                </a:tc>
                <a:tc>
                  <a:txBody>
                    <a:bodyPr/>
                    <a:lstStyle/>
                    <a:p>
                      <a:pPr algn="ctr" fontAlgn="b"/>
                      <a:r>
                        <a:rPr lang="en-GB" sz="1100" b="0" i="0" u="none" strike="noStrike" dirty="0">
                          <a:solidFill>
                            <a:srgbClr val="000000"/>
                          </a:solidFill>
                          <a:effectLst/>
                          <a:latin typeface="Calibri" panose="020F0502020204030204" pitchFamily="34" charset="0"/>
                        </a:rPr>
                        <a:t>£26,500.00</a:t>
                      </a:r>
                    </a:p>
                  </a:txBody>
                  <a:tcPr marL="7620" marR="7620" marT="762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2CC"/>
                    </a:solidFill>
                  </a:tcPr>
                </a:tc>
                <a:extLst>
                  <a:ext uri="{0D108BD9-81ED-4DB2-BD59-A6C34878D82A}">
                    <a16:rowId xmlns:a16="http://schemas.microsoft.com/office/drawing/2014/main" val="990519424"/>
                  </a:ext>
                </a:extLst>
              </a:tr>
              <a:tr h="370170">
                <a:tc>
                  <a:txBody>
                    <a:bodyPr/>
                    <a:lstStyle/>
                    <a:p>
                      <a:pPr algn="l" fontAlgn="b"/>
                      <a:r>
                        <a:rPr lang="en-GB" sz="1100" b="0" i="0" u="none" strike="noStrike">
                          <a:solidFill>
                            <a:srgbClr val="000000"/>
                          </a:solidFill>
                          <a:effectLst/>
                          <a:latin typeface="Calibri" panose="020F0502020204030204" pitchFamily="34" charset="0"/>
                        </a:rPr>
                        <a:t>Net profit</a:t>
                      </a:r>
                    </a:p>
                  </a:txBody>
                  <a:tcPr marL="7620" marR="7620" marT="762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E2EFDA"/>
                    </a:solidFill>
                  </a:tcPr>
                </a:tc>
                <a:tc>
                  <a:txBody>
                    <a:bodyPr/>
                    <a:lstStyle/>
                    <a:p>
                      <a:pPr algn="ctr" fontAlgn="b"/>
                      <a:r>
                        <a:rPr lang="en-GB" sz="1100" b="0" i="0" u="none" strike="noStrike" dirty="0">
                          <a:solidFill>
                            <a:srgbClr val="000000"/>
                          </a:solidFill>
                          <a:effectLst/>
                          <a:latin typeface="Calibri" panose="020F0502020204030204" pitchFamily="34" charset="0"/>
                        </a:rPr>
                        <a:t>£106,000.00</a:t>
                      </a:r>
                    </a:p>
                  </a:txBody>
                  <a:tcPr marL="7620" marR="7620" marT="762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2CC"/>
                    </a:solidFill>
                  </a:tcPr>
                </a:tc>
                <a:extLst>
                  <a:ext uri="{0D108BD9-81ED-4DB2-BD59-A6C34878D82A}">
                    <a16:rowId xmlns:a16="http://schemas.microsoft.com/office/drawing/2014/main" val="3060087645"/>
                  </a:ext>
                </a:extLst>
              </a:tr>
              <a:tr h="370170">
                <a:tc>
                  <a:txBody>
                    <a:bodyPr/>
                    <a:lstStyle/>
                    <a:p>
                      <a:pPr algn="l" fontAlgn="b"/>
                      <a:r>
                        <a:rPr lang="en-GB" sz="1100" b="0" i="0" u="none" strike="noStrike">
                          <a:solidFill>
                            <a:srgbClr val="000000"/>
                          </a:solidFill>
                          <a:effectLst/>
                          <a:latin typeface="Calibri" panose="020F0502020204030204" pitchFamily="34" charset="0"/>
                        </a:rPr>
                        <a:t>Individual profit (divide/2)</a:t>
                      </a:r>
                    </a:p>
                  </a:txBody>
                  <a:tcPr marL="7620" marR="7620" marT="762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E2EFDA"/>
                    </a:solidFill>
                  </a:tcPr>
                </a:tc>
                <a:tc>
                  <a:txBody>
                    <a:bodyPr/>
                    <a:lstStyle/>
                    <a:p>
                      <a:pPr algn="ctr" fontAlgn="b"/>
                      <a:r>
                        <a:rPr lang="en-GB" sz="1100" b="0" i="0" u="none" strike="noStrike" dirty="0">
                          <a:solidFill>
                            <a:srgbClr val="000000"/>
                          </a:solidFill>
                          <a:effectLst/>
                          <a:latin typeface="Calibri" panose="020F0502020204030204" pitchFamily="34" charset="0"/>
                        </a:rPr>
                        <a:t>£53,000.00</a:t>
                      </a:r>
                    </a:p>
                  </a:txBody>
                  <a:tcPr marL="7620" marR="7620" marT="762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2CC"/>
                    </a:solidFill>
                  </a:tcPr>
                </a:tc>
                <a:extLst>
                  <a:ext uri="{0D108BD9-81ED-4DB2-BD59-A6C34878D82A}">
                    <a16:rowId xmlns:a16="http://schemas.microsoft.com/office/drawing/2014/main" val="2537824912"/>
                  </a:ext>
                </a:extLst>
              </a:tr>
            </a:tbl>
          </a:graphicData>
        </a:graphic>
      </p:graphicFrame>
    </p:spTree>
    <p:extLst>
      <p:ext uri="{BB962C8B-B14F-4D97-AF65-F5344CB8AC3E}">
        <p14:creationId xmlns:p14="http://schemas.microsoft.com/office/powerpoint/2010/main" val="780712957"/>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2">
            <a:extLst>
              <a:ext uri="{FF2B5EF4-FFF2-40B4-BE49-F238E27FC236}">
                <a16:creationId xmlns:a16="http://schemas.microsoft.com/office/drawing/2014/main" id="{15C42E2D-C1F0-4C0B-A4BF-EE3447089A43}"/>
              </a:ext>
            </a:extLst>
          </p:cNvPr>
          <p:cNvSpPr>
            <a:spLocks noGrp="1"/>
          </p:cNvSpPr>
          <p:nvPr>
            <p:ph type="title"/>
          </p:nvPr>
        </p:nvSpPr>
        <p:spPr>
          <a:xfrm>
            <a:off x="457200" y="114300"/>
            <a:ext cx="8229600" cy="1008063"/>
          </a:xfrm>
        </p:spPr>
        <p:txBody>
          <a:bodyPr/>
          <a:lstStyle/>
          <a:p>
            <a:pPr eaLnBrk="1" hangingPunct="1"/>
            <a:r>
              <a:rPr lang="en-GB" altLang="en-US" sz="3600" b="1" i="1"/>
              <a:t>References</a:t>
            </a:r>
            <a:endParaRPr lang="en-GB" altLang="en-US" sz="3600" i="1" dirty="0"/>
          </a:p>
        </p:txBody>
      </p:sp>
      <p:graphicFrame>
        <p:nvGraphicFramePr>
          <p:cNvPr id="19461" name="Rectangle 3">
            <a:extLst>
              <a:ext uri="{FF2B5EF4-FFF2-40B4-BE49-F238E27FC236}">
                <a16:creationId xmlns:a16="http://schemas.microsoft.com/office/drawing/2014/main" id="{0F2134AD-BB05-CE8A-B4CA-B3EF2CAF0648}"/>
              </a:ext>
            </a:extLst>
          </p:cNvPr>
          <p:cNvGraphicFramePr>
            <a:graphicFrameLocks noGrp="1"/>
          </p:cNvGraphicFramePr>
          <p:nvPr>
            <p:ph idx="1"/>
          </p:nvPr>
        </p:nvGraphicFramePr>
        <p:xfrm>
          <a:off x="311560" y="1556792"/>
          <a:ext cx="8363272" cy="446439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2527737586"/>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bg>
      <p:bgPr>
        <a:solidFill>
          <a:schemeClr val="accent2"/>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93A3D4E-8813-1EB7-62AA-297FEDB457AC}"/>
              </a:ext>
            </a:extLst>
          </p:cNvPr>
          <p:cNvSpPr>
            <a:spLocks noGrp="1"/>
          </p:cNvSpPr>
          <p:nvPr>
            <p:ph type="title"/>
          </p:nvPr>
        </p:nvSpPr>
        <p:spPr>
          <a:xfrm>
            <a:off x="603504" y="2386744"/>
            <a:ext cx="4446268" cy="1645920"/>
          </a:xfrm>
        </p:spPr>
        <p:txBody>
          <a:bodyPr vert="horz" lIns="274320" tIns="182880" rIns="274320" bIns="182880" rtlCol="0" anchor="ctr" anchorCtr="1">
            <a:normAutofit/>
          </a:bodyPr>
          <a:lstStyle/>
          <a:p>
            <a:r>
              <a:rPr lang="en-US" sz="3800"/>
              <a:t>Thank You</a:t>
            </a:r>
          </a:p>
        </p:txBody>
      </p:sp>
      <p:sp>
        <p:nvSpPr>
          <p:cNvPr id="3" name="Content Placeholder 2">
            <a:extLst>
              <a:ext uri="{FF2B5EF4-FFF2-40B4-BE49-F238E27FC236}">
                <a16:creationId xmlns:a16="http://schemas.microsoft.com/office/drawing/2014/main" id="{0E361BE1-3E8C-C0D5-A26C-28B968691E05}"/>
              </a:ext>
            </a:extLst>
          </p:cNvPr>
          <p:cNvSpPr>
            <a:spLocks noGrp="1"/>
          </p:cNvSpPr>
          <p:nvPr>
            <p:ph idx="1"/>
          </p:nvPr>
        </p:nvSpPr>
        <p:spPr>
          <a:xfrm>
            <a:off x="603504" y="4352544"/>
            <a:ext cx="4446268" cy="1239894"/>
          </a:xfrm>
        </p:spPr>
        <p:txBody>
          <a:bodyPr vert="horz" lIns="91440" tIns="45720" rIns="91440" bIns="45720" rtlCol="0">
            <a:normAutofit/>
          </a:bodyPr>
          <a:lstStyle/>
          <a:p>
            <a:pPr marL="0" indent="0" algn="ctr">
              <a:buNone/>
            </a:pPr>
            <a:r>
              <a:rPr lang="en-US" sz="2000" dirty="0">
                <a:solidFill>
                  <a:schemeClr val="tx1">
                    <a:lumMod val="75000"/>
                    <a:lumOff val="25000"/>
                  </a:schemeClr>
                </a:solidFill>
              </a:rPr>
              <a:t>Questions?</a:t>
            </a:r>
          </a:p>
        </p:txBody>
      </p:sp>
      <p:pic>
        <p:nvPicPr>
          <p:cNvPr id="7" name="Picture 6" descr="Wood human figure">
            <a:extLst>
              <a:ext uri="{FF2B5EF4-FFF2-40B4-BE49-F238E27FC236}">
                <a16:creationId xmlns:a16="http://schemas.microsoft.com/office/drawing/2014/main" id="{0C1A9B36-D33D-BF4C-19A6-30D021A7D4FD}"/>
              </a:ext>
            </a:extLst>
          </p:cNvPr>
          <p:cNvPicPr>
            <a:picLocks noChangeAspect="1"/>
          </p:cNvPicPr>
          <p:nvPr/>
        </p:nvPicPr>
        <p:blipFill rotWithShape="1">
          <a:blip r:embed="rId2"/>
          <a:srcRect l="7725" r="58298" b="-1"/>
          <a:stretch/>
        </p:blipFill>
        <p:spPr>
          <a:xfrm>
            <a:off x="5653276" y="10"/>
            <a:ext cx="3490723" cy="6857990"/>
          </a:xfrm>
          <a:prstGeom prst="rect">
            <a:avLst/>
          </a:prstGeom>
        </p:spPr>
      </p:pic>
    </p:spTree>
    <p:extLst>
      <p:ext uri="{BB962C8B-B14F-4D97-AF65-F5344CB8AC3E}">
        <p14:creationId xmlns:p14="http://schemas.microsoft.com/office/powerpoint/2010/main" val="515071109"/>
      </p:ext>
    </p:extLst>
  </p:cSld>
  <p:clrMapOvr>
    <a:masterClrMapping/>
  </p:clrMapOvr>
</p:sld>
</file>

<file path=ppt/theme/theme1.xml><?xml version="1.0" encoding="utf-8"?>
<a:theme xmlns:a="http://schemas.openxmlformats.org/drawingml/2006/main" name="Parcel">
  <a:themeElements>
    <a:clrScheme name="Green">
      <a:dk1>
        <a:sysClr val="windowText" lastClr="000000"/>
      </a:dk1>
      <a:lt1>
        <a:sysClr val="window" lastClr="FFFFFF"/>
      </a:lt1>
      <a:dk2>
        <a:srgbClr val="455F51"/>
      </a:dk2>
      <a:lt2>
        <a:srgbClr val="E3DED1"/>
      </a:lt2>
      <a:accent1>
        <a:srgbClr val="549E39"/>
      </a:accent1>
      <a:accent2>
        <a:srgbClr val="8AB833"/>
      </a:accent2>
      <a:accent3>
        <a:srgbClr val="C0CF3A"/>
      </a:accent3>
      <a:accent4>
        <a:srgbClr val="029676"/>
      </a:accent4>
      <a:accent5>
        <a:srgbClr val="4AB5C4"/>
      </a:accent5>
      <a:accent6>
        <a:srgbClr val="0989B1"/>
      </a:accent6>
      <a:hlink>
        <a:srgbClr val="6B9F25"/>
      </a:hlink>
      <a:folHlink>
        <a:srgbClr val="BA6906"/>
      </a:folHlink>
    </a:clrScheme>
    <a:fontScheme name="Parcel">
      <a:majorFont>
        <a:latin typeface="Gill Sans MT" panose="020B0502020104020203"/>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Gill Sans MT" panose="020B0502020104020203"/>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Parcel">
      <a:fillStyleLst>
        <a:solidFill>
          <a:schemeClr val="phClr"/>
        </a:solidFill>
        <a:gradFill rotWithShape="1">
          <a:gsLst>
            <a:gs pos="0">
              <a:schemeClr val="phClr">
                <a:tint val="80000"/>
                <a:satMod val="107000"/>
                <a:lumMod val="103000"/>
              </a:schemeClr>
            </a:gs>
            <a:gs pos="100000">
              <a:schemeClr val="phClr">
                <a:tint val="82000"/>
                <a:satMod val="109000"/>
                <a:lumMod val="103000"/>
              </a:schemeClr>
            </a:gs>
          </a:gsLst>
          <a:lin ang="5400000" scaled="0"/>
        </a:gradFill>
        <a:gradFill rotWithShape="1">
          <a:gsLst>
            <a:gs pos="0">
              <a:schemeClr val="phClr">
                <a:tint val="97000"/>
                <a:satMod val="100000"/>
                <a:lumMod val="102000"/>
              </a:schemeClr>
            </a:gs>
            <a:gs pos="50000">
              <a:schemeClr val="phClr">
                <a:shade val="100000"/>
                <a:satMod val="103000"/>
                <a:lumMod val="100000"/>
              </a:schemeClr>
            </a:gs>
            <a:gs pos="100000">
              <a:schemeClr val="phClr">
                <a:shade val="93000"/>
                <a:satMod val="110000"/>
                <a:lumMod val="99000"/>
              </a:schemeClr>
            </a:gs>
          </a:gsLst>
          <a:lin ang="5400000" scaled="0"/>
        </a:gradFill>
      </a:fillStyleLst>
      <a:lnStyleLst>
        <a:ln w="6350" cap="flat" cmpd="sng" algn="ctr">
          <a:solidFill>
            <a:schemeClr val="phClr"/>
          </a:solidFill>
          <a:prstDash val="solid"/>
        </a:ln>
        <a:ln w="12700" cap="flat" cmpd="sng" algn="ctr">
          <a:solidFill>
            <a:schemeClr val="phClr"/>
          </a:solidFill>
          <a:prstDash val="solid"/>
        </a:ln>
        <a:ln w="31750" cap="flat" cmpd="sng" algn="ctr">
          <a:solidFill>
            <a:schemeClr val="phClr"/>
          </a:solidFill>
          <a:prstDash val="solid"/>
        </a:ln>
      </a:lnStyleLst>
      <a:effectStyleLst>
        <a:effectStyle>
          <a:effectLst/>
        </a:effectStyle>
        <a:effectStyle>
          <a:effectLst/>
        </a:effectStyle>
        <a:effectStyle>
          <a:effectLst>
            <a:outerShdw blurRad="55880" dist="15240" dir="5400000" algn="ctr" rotWithShape="0">
              <a:srgbClr val="000000">
                <a:alpha val="45000"/>
              </a:srgbClr>
            </a:outerShdw>
          </a:effectLst>
          <a:scene3d>
            <a:camera prst="orthographicFront">
              <a:rot lat="0" lon="0" rev="0"/>
            </a:camera>
            <a:lightRig rig="brightRoom" dir="tl"/>
          </a:scene3d>
          <a:sp3d prstMaterial="dkEdge">
            <a:bevelT w="0" h="0"/>
          </a:sp3d>
        </a:effectStyle>
      </a:effectStyleLst>
      <a:bgFillStyleLst>
        <a:solidFill>
          <a:schemeClr val="phClr"/>
        </a:solidFill>
        <a:solidFill>
          <a:schemeClr val="phClr">
            <a:tint val="95000"/>
            <a:satMod val="170000"/>
          </a:schemeClr>
        </a:solidFill>
        <a:gradFill rotWithShape="1">
          <a:gsLst>
            <a:gs pos="0">
              <a:schemeClr val="phClr">
                <a:tint val="97000"/>
                <a:shade val="100000"/>
                <a:satMod val="185000"/>
                <a:lumMod val="120000"/>
              </a:schemeClr>
            </a:gs>
            <a:gs pos="100000">
              <a:schemeClr val="phClr">
                <a:tint val="96000"/>
                <a:shade val="95000"/>
                <a:satMod val="215000"/>
                <a:lumMod val="80000"/>
              </a:schemeClr>
            </a:gs>
          </a:gsLst>
          <a:path path="circle">
            <a:fillToRect l="50000" t="55000" r="125000" b="100000"/>
          </a:path>
        </a:gradFill>
      </a:bgFillStyleLst>
    </a:fmtScheme>
  </a:themeElements>
  <a:objectDefaults/>
  <a:extraClrSchemeLst/>
  <a:extLst>
    <a:ext uri="{05A4C25C-085E-4340-85A3-A5531E510DB2}">
      <thm15:themeFamily xmlns:thm15="http://schemas.microsoft.com/office/thememl/2012/main" name="Parcel" id="{8BEC4385-4EB9-4D53-BFB5-0EA123736B6D}" vid="{4DB32801-28C0-48B0-8C1D-A9A58613615A}"/>
    </a:ext>
  </a:ext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Override1.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Tahoma"/>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Tahoma"/>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2.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Tahoma"/>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Tahoma"/>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docProps/app.xml><?xml version="1.0" encoding="utf-8"?>
<Properties xmlns="http://schemas.openxmlformats.org/officeDocument/2006/extended-properties" xmlns:vt="http://schemas.openxmlformats.org/officeDocument/2006/docPropsVTypes">
  <Template>Parcel</Template>
  <TotalTime>5275</TotalTime>
  <Words>2001</Words>
  <Application>Microsoft Office PowerPoint</Application>
  <PresentationFormat>On-screen Show (4:3)</PresentationFormat>
  <Paragraphs>472</Paragraphs>
  <Slides>19</Slides>
  <Notes>8</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19</vt:i4>
      </vt:variant>
    </vt:vector>
  </HeadingPairs>
  <TitlesOfParts>
    <vt:vector size="27" baseType="lpstr">
      <vt:lpstr>Arial</vt:lpstr>
      <vt:lpstr>Calibri</vt:lpstr>
      <vt:lpstr>Gill Sans MT</vt:lpstr>
      <vt:lpstr>Myriad Pro</vt:lpstr>
      <vt:lpstr>proxima-nova</vt:lpstr>
      <vt:lpstr>Source Sans Pro</vt:lpstr>
      <vt:lpstr>Wingdings</vt:lpstr>
      <vt:lpstr>Parcel</vt:lpstr>
      <vt:lpstr>BUSINESS PLAN</vt:lpstr>
      <vt:lpstr> Summary</vt:lpstr>
      <vt:lpstr>Company Overview</vt:lpstr>
      <vt:lpstr>Mission and vision statements</vt:lpstr>
      <vt:lpstr>Products and Services</vt:lpstr>
      <vt:lpstr>Market audit-Competitor’s Analysis</vt:lpstr>
      <vt:lpstr>Market audit-Competitor’s Analysis</vt:lpstr>
      <vt:lpstr>Market Audit-Swot Analysis</vt:lpstr>
      <vt:lpstr>Market Audit-PESTLE Analysis</vt:lpstr>
      <vt:lpstr>Target Market</vt:lpstr>
      <vt:lpstr>PowerPoint Presentation</vt:lpstr>
      <vt:lpstr>Management Team</vt:lpstr>
      <vt:lpstr>Financial plan</vt:lpstr>
      <vt:lpstr>PowerPoint Presentation</vt:lpstr>
      <vt:lpstr>PowerPoint Presentation</vt:lpstr>
      <vt:lpstr>PowerPoint Presentation</vt:lpstr>
      <vt:lpstr>Profit and Loss</vt:lpstr>
      <vt:lpstr>References</vt:lpstr>
      <vt:lpstr>Thank You</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Psychological Contract</dc:title>
  <dc:creator>MARY</dc:creator>
  <cp:lastModifiedBy>Mariana Codreanu</cp:lastModifiedBy>
  <cp:revision>89</cp:revision>
  <cp:lastPrinted>2018-03-20T16:28:46Z</cp:lastPrinted>
  <dcterms:created xsi:type="dcterms:W3CDTF">2004-11-12T17:24:38Z</dcterms:created>
  <dcterms:modified xsi:type="dcterms:W3CDTF">2022-11-13T19:59:20Z</dcterms:modified>
</cp:coreProperties>
</file>