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handoutMasterIdLst>
    <p:handoutMasterId r:id="rId17"/>
  </p:handoutMasterIdLst>
  <p:sldIdLst>
    <p:sldId id="256" r:id="rId5"/>
    <p:sldId id="289" r:id="rId6"/>
    <p:sldId id="286" r:id="rId7"/>
    <p:sldId id="288" r:id="rId8"/>
    <p:sldId id="307" r:id="rId9"/>
    <p:sldId id="309" r:id="rId10"/>
    <p:sldId id="312" r:id="rId11"/>
    <p:sldId id="313" r:id="rId12"/>
    <p:sldId id="303" r:id="rId13"/>
    <p:sldId id="310" r:id="rId14"/>
    <p:sldId id="31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BC73D0-3576-4693-B58F-C3C404E95BC0}" v="72" dt="2026-07-15T09:25:16.388"/>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457" autoAdjust="0"/>
    <p:restoredTop sz="95646" autoAdjust="0"/>
  </p:normalViewPr>
  <p:slideViewPr>
    <p:cSldViewPr snapToGrid="0">
      <p:cViewPr varScale="1">
        <p:scale>
          <a:sx n="84" d="100"/>
          <a:sy n="84" d="100"/>
        </p:scale>
        <p:origin x="504" y="42"/>
      </p:cViewPr>
      <p:guideLst/>
    </p:cSldViewPr>
  </p:slideViewPr>
  <p:outlineViewPr>
    <p:cViewPr>
      <p:scale>
        <a:sx n="33" d="100"/>
        <a:sy n="33" d="100"/>
      </p:scale>
      <p:origin x="0" y="-5760"/>
    </p:cViewPr>
  </p:outlineViewPr>
  <p:notesTextViewPr>
    <p:cViewPr>
      <p:scale>
        <a:sx n="1" d="1"/>
        <a:sy n="1" d="1"/>
      </p:scale>
      <p:origin x="0" y="0"/>
    </p:cViewPr>
  </p:notesTextViewPr>
  <p:sorterViewPr>
    <p:cViewPr varScale="1">
      <p:scale>
        <a:sx n="100" d="100"/>
        <a:sy n="100" d="100"/>
      </p:scale>
      <p:origin x="0" y="-7325"/>
    </p:cViewPr>
  </p:sorterViewPr>
  <p:notesViewPr>
    <p:cSldViewPr snapToGrid="0">
      <p:cViewPr varScale="1">
        <p:scale>
          <a:sx n="58" d="100"/>
          <a:sy n="58" d="100"/>
        </p:scale>
        <p:origin x="2371"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resita Roque" userId="3df34db21ab0fe38" providerId="LiveId" clId="{318F219D-0663-45C4-831A-F63012FDB65C}"/>
    <pc:docChg chg="undo redo custSel addSld delSld modSld sldOrd">
      <pc:chgData name="Teresita Roque" userId="3df34db21ab0fe38" providerId="LiveId" clId="{318F219D-0663-45C4-831A-F63012FDB65C}" dt="2026-07-15T17:03:52.818" v="40331" actId="20577"/>
      <pc:docMkLst>
        <pc:docMk/>
      </pc:docMkLst>
      <pc:sldChg chg="addSp modSp mod">
        <pc:chgData name="Teresita Roque" userId="3df34db21ab0fe38" providerId="LiveId" clId="{318F219D-0663-45C4-831A-F63012FDB65C}" dt="2026-07-13T09:33:53.338" v="38650" actId="1076"/>
        <pc:sldMkLst>
          <pc:docMk/>
          <pc:sldMk cId="2259308896" sldId="256"/>
        </pc:sldMkLst>
        <pc:spChg chg="mod">
          <ac:chgData name="Teresita Roque" userId="3df34db21ab0fe38" providerId="LiveId" clId="{318F219D-0663-45C4-831A-F63012FDB65C}" dt="2026-07-13T09:33:53.338" v="38650" actId="1076"/>
          <ac:spMkLst>
            <pc:docMk/>
            <pc:sldMk cId="2259308896" sldId="256"/>
            <ac:spMk id="2" creationId="{51DF3D98-3C30-4CFC-8643-C81E829C8C25}"/>
          </ac:spMkLst>
        </pc:spChg>
        <pc:picChg chg="add mod">
          <ac:chgData name="Teresita Roque" userId="3df34db21ab0fe38" providerId="LiveId" clId="{318F219D-0663-45C4-831A-F63012FDB65C}" dt="2026-07-13T09:31:07.622" v="38645" actId="1076"/>
          <ac:picMkLst>
            <pc:docMk/>
            <pc:sldMk cId="2259308896" sldId="256"/>
            <ac:picMk id="4" creationId="{ACA3FD15-38FC-9828-8E6B-1262BB92626C}"/>
          </ac:picMkLst>
        </pc:picChg>
      </pc:sldChg>
      <pc:sldChg chg="addSp delSp modSp mod">
        <pc:chgData name="Teresita Roque" userId="3df34db21ab0fe38" providerId="LiveId" clId="{318F219D-0663-45C4-831A-F63012FDB65C}" dt="2026-07-15T09:43:14.885" v="40233" actId="1076"/>
        <pc:sldMkLst>
          <pc:docMk/>
          <pc:sldMk cId="3662677160" sldId="286"/>
        </pc:sldMkLst>
        <pc:spChg chg="add del mod">
          <ac:chgData name="Teresita Roque" userId="3df34db21ab0fe38" providerId="LiveId" clId="{318F219D-0663-45C4-831A-F63012FDB65C}" dt="2026-07-15T09:09:57.766" v="40047" actId="14100"/>
          <ac:spMkLst>
            <pc:docMk/>
            <pc:sldMk cId="3662677160" sldId="286"/>
            <ac:spMk id="2" creationId="{6F148DD4-4828-CE87-0C5C-42BE175E8DA5}"/>
          </ac:spMkLst>
        </pc:spChg>
        <pc:spChg chg="mod">
          <ac:chgData name="Teresita Roque" userId="3df34db21ab0fe38" providerId="LiveId" clId="{318F219D-0663-45C4-831A-F63012FDB65C}" dt="2026-07-10T21:10:02.819" v="37562" actId="1076"/>
          <ac:spMkLst>
            <pc:docMk/>
            <pc:sldMk cId="3662677160" sldId="286"/>
            <ac:spMk id="4" creationId="{6C3BE2CC-1353-ECFF-9328-50B3693FF7F6}"/>
          </ac:spMkLst>
        </pc:spChg>
        <pc:spChg chg="add mod">
          <ac:chgData name="Teresita Roque" userId="3df34db21ab0fe38" providerId="LiveId" clId="{318F219D-0663-45C4-831A-F63012FDB65C}" dt="2026-07-15T09:43:14.885" v="40233" actId="1076"/>
          <ac:spMkLst>
            <pc:docMk/>
            <pc:sldMk cId="3662677160" sldId="286"/>
            <ac:spMk id="6" creationId="{A2AB1E18-5D88-2642-7D47-25C1B3B7ED3F}"/>
          </ac:spMkLst>
        </pc:spChg>
      </pc:sldChg>
      <pc:sldChg chg="addSp delSp modSp mod">
        <pc:chgData name="Teresita Roque" userId="3df34db21ab0fe38" providerId="LiveId" clId="{318F219D-0663-45C4-831A-F63012FDB65C}" dt="2026-07-15T09:43:54.716" v="40235" actId="255"/>
        <pc:sldMkLst>
          <pc:docMk/>
          <pc:sldMk cId="779750606" sldId="288"/>
        </pc:sldMkLst>
        <pc:spChg chg="mod">
          <ac:chgData name="Teresita Roque" userId="3df34db21ab0fe38" providerId="LiveId" clId="{318F219D-0663-45C4-831A-F63012FDB65C}" dt="2026-07-15T09:41:56.496" v="40228" actId="1076"/>
          <ac:spMkLst>
            <pc:docMk/>
            <pc:sldMk cId="779750606" sldId="288"/>
            <ac:spMk id="2" creationId="{E3CEE190-899A-46D2-989D-C4BC6A46F946}"/>
          </ac:spMkLst>
        </pc:spChg>
        <pc:spChg chg="mod">
          <ac:chgData name="Teresita Roque" userId="3df34db21ab0fe38" providerId="LiveId" clId="{318F219D-0663-45C4-831A-F63012FDB65C}" dt="2026-07-15T09:43:54.716" v="40235" actId="255"/>
          <ac:spMkLst>
            <pc:docMk/>
            <pc:sldMk cId="779750606" sldId="288"/>
            <ac:spMk id="3" creationId="{26BC9DE8-A5CC-4BE1-0DE5-CB15D01A7919}"/>
          </ac:spMkLst>
        </pc:spChg>
        <pc:picChg chg="add del mod">
          <ac:chgData name="Teresita Roque" userId="3df34db21ab0fe38" providerId="LiveId" clId="{318F219D-0663-45C4-831A-F63012FDB65C}" dt="2026-07-07T12:02:00.045" v="23058" actId="1076"/>
          <ac:picMkLst>
            <pc:docMk/>
            <pc:sldMk cId="779750606" sldId="288"/>
            <ac:picMk id="17" creationId="{2ECBBDA4-D2C1-0F46-BA36-5967266F87AD}"/>
          </ac:picMkLst>
        </pc:picChg>
      </pc:sldChg>
      <pc:sldChg chg="modSp mod ord">
        <pc:chgData name="Teresita Roque" userId="3df34db21ab0fe38" providerId="LiveId" clId="{318F219D-0663-45C4-831A-F63012FDB65C}" dt="2026-07-13T09:33:26.831" v="38649" actId="1076"/>
        <pc:sldMkLst>
          <pc:docMk/>
          <pc:sldMk cId="2529338794" sldId="289"/>
        </pc:sldMkLst>
        <pc:spChg chg="mod">
          <ac:chgData name="Teresita Roque" userId="3df34db21ab0fe38" providerId="LiveId" clId="{318F219D-0663-45C4-831A-F63012FDB65C}" dt="2026-07-13T09:33:26.831" v="38649" actId="1076"/>
          <ac:spMkLst>
            <pc:docMk/>
            <pc:sldMk cId="2529338794" sldId="289"/>
            <ac:spMk id="3" creationId="{DAF7743C-9A64-6DD7-26EC-7870E2484D2F}"/>
          </ac:spMkLst>
        </pc:spChg>
        <pc:spChg chg="mod">
          <ac:chgData name="Teresita Roque" userId="3df34db21ab0fe38" providerId="LiveId" clId="{318F219D-0663-45C4-831A-F63012FDB65C}" dt="2026-07-13T09:33:11.305" v="38648" actId="1076"/>
          <ac:spMkLst>
            <pc:docMk/>
            <pc:sldMk cId="2529338794" sldId="289"/>
            <ac:spMk id="5" creationId="{7FF5EE67-DE83-C00F-F31C-58A2B46234DB}"/>
          </ac:spMkLst>
        </pc:spChg>
      </pc:sldChg>
      <pc:sldChg chg="modSp del mod ord">
        <pc:chgData name="Teresita Roque" userId="3df34db21ab0fe38" providerId="LiveId" clId="{318F219D-0663-45C4-831A-F63012FDB65C}" dt="2026-07-15T09:41:24.854" v="40226" actId="47"/>
        <pc:sldMkLst>
          <pc:docMk/>
          <pc:sldMk cId="2652102883" sldId="291"/>
        </pc:sldMkLst>
        <pc:spChg chg="mod">
          <ac:chgData name="Teresita Roque" userId="3df34db21ab0fe38" providerId="LiveId" clId="{318F219D-0663-45C4-831A-F63012FDB65C}" dt="2026-07-15T09:14:22.413" v="40061" actId="14100"/>
          <ac:spMkLst>
            <pc:docMk/>
            <pc:sldMk cId="2652102883" sldId="291"/>
            <ac:spMk id="3" creationId="{D1455C0B-19FB-954B-532A-0A68CAC4E0E4}"/>
          </ac:spMkLst>
        </pc:spChg>
        <pc:spChg chg="mod">
          <ac:chgData name="Teresita Roque" userId="3df34db21ab0fe38" providerId="LiveId" clId="{318F219D-0663-45C4-831A-F63012FDB65C}" dt="2026-07-15T09:13:59.938" v="40059" actId="14100"/>
          <ac:spMkLst>
            <pc:docMk/>
            <pc:sldMk cId="2652102883" sldId="291"/>
            <ac:spMk id="4" creationId="{DBA34351-9D9C-8C32-5CC0-3F19A1CAC037}"/>
          </ac:spMkLst>
        </pc:spChg>
      </pc:sldChg>
      <pc:sldChg chg="modSp new mod">
        <pc:chgData name="Teresita Roque" userId="3df34db21ab0fe38" providerId="LiveId" clId="{318F219D-0663-45C4-831A-F63012FDB65C}" dt="2026-07-15T16:56:16.552" v="40328" actId="1076"/>
        <pc:sldMkLst>
          <pc:docMk/>
          <pc:sldMk cId="1076247229" sldId="303"/>
        </pc:sldMkLst>
        <pc:spChg chg="mod">
          <ac:chgData name="Teresita Roque" userId="3df34db21ab0fe38" providerId="LiveId" clId="{318F219D-0663-45C4-831A-F63012FDB65C}" dt="2026-07-15T16:56:16.552" v="40328" actId="1076"/>
          <ac:spMkLst>
            <pc:docMk/>
            <pc:sldMk cId="1076247229" sldId="303"/>
            <ac:spMk id="2" creationId="{D6F5D9F4-0088-0DF6-DB55-5BD5818FA0F4}"/>
          </ac:spMkLst>
        </pc:spChg>
        <pc:spChg chg="mod">
          <ac:chgData name="Teresita Roque" userId="3df34db21ab0fe38" providerId="LiveId" clId="{318F219D-0663-45C4-831A-F63012FDB65C}" dt="2026-07-15T09:15:38.001" v="40071" actId="255"/>
          <ac:spMkLst>
            <pc:docMk/>
            <pc:sldMk cId="1076247229" sldId="303"/>
            <ac:spMk id="3" creationId="{960C8DAC-CF83-3474-E10E-9AF8CD733543}"/>
          </ac:spMkLst>
        </pc:spChg>
      </pc:sldChg>
      <pc:sldChg chg="addSp delSp modSp new del mod modClrScheme chgLayout">
        <pc:chgData name="Teresita Roque" userId="3df34db21ab0fe38" providerId="LiveId" clId="{318F219D-0663-45C4-831A-F63012FDB65C}" dt="2026-07-15T10:36:13.689" v="40326" actId="47"/>
        <pc:sldMkLst>
          <pc:docMk/>
          <pc:sldMk cId="2730078515" sldId="306"/>
        </pc:sldMkLst>
        <pc:spChg chg="add del mod ord">
          <ac:chgData name="Teresita Roque" userId="3df34db21ab0fe38" providerId="LiveId" clId="{318F219D-0663-45C4-831A-F63012FDB65C}" dt="2026-07-14T16:40:31.017" v="39046" actId="1076"/>
          <ac:spMkLst>
            <pc:docMk/>
            <pc:sldMk cId="2730078515" sldId="306"/>
            <ac:spMk id="2" creationId="{D1D7ADBB-5285-234D-6C4D-731F8C02F625}"/>
          </ac:spMkLst>
        </pc:spChg>
        <pc:spChg chg="mod ord">
          <ac:chgData name="Teresita Roque" userId="3df34db21ab0fe38" providerId="LiveId" clId="{318F219D-0663-45C4-831A-F63012FDB65C}" dt="2026-07-15T09:24:14.025" v="40114" actId="20577"/>
          <ac:spMkLst>
            <pc:docMk/>
            <pc:sldMk cId="2730078515" sldId="306"/>
            <ac:spMk id="3" creationId="{C72A3C83-6EDC-3B5E-F7CE-8900704CE13B}"/>
          </ac:spMkLst>
        </pc:spChg>
      </pc:sldChg>
      <pc:sldChg chg="addSp delSp modSp new mod modClrScheme chgLayout">
        <pc:chgData name="Teresita Roque" userId="3df34db21ab0fe38" providerId="LiveId" clId="{318F219D-0663-45C4-831A-F63012FDB65C}" dt="2026-07-15T09:48:39.325" v="40261" actId="1076"/>
        <pc:sldMkLst>
          <pc:docMk/>
          <pc:sldMk cId="2384311983" sldId="307"/>
        </pc:sldMkLst>
        <pc:spChg chg="add del mod">
          <ac:chgData name="Teresita Roque" userId="3df34db21ab0fe38" providerId="LiveId" clId="{318F219D-0663-45C4-831A-F63012FDB65C}" dt="2026-07-15T09:48:26.332" v="40260" actId="255"/>
          <ac:spMkLst>
            <pc:docMk/>
            <pc:sldMk cId="2384311983" sldId="307"/>
            <ac:spMk id="6" creationId="{5A9ABF4B-9EC9-A350-5FE1-ACCE0BC74867}"/>
          </ac:spMkLst>
        </pc:spChg>
        <pc:spChg chg="add mod">
          <ac:chgData name="Teresita Roque" userId="3df34db21ab0fe38" providerId="LiveId" clId="{318F219D-0663-45C4-831A-F63012FDB65C}" dt="2026-07-15T09:48:39.325" v="40261" actId="1076"/>
          <ac:spMkLst>
            <pc:docMk/>
            <pc:sldMk cId="2384311983" sldId="307"/>
            <ac:spMk id="8" creationId="{DAF5E80A-0CD3-514D-C7FA-F40BEE9762AB}"/>
          </ac:spMkLst>
        </pc:spChg>
        <pc:spChg chg="add mod">
          <ac:chgData name="Teresita Roque" userId="3df34db21ab0fe38" providerId="LiveId" clId="{318F219D-0663-45C4-831A-F63012FDB65C}" dt="2026-07-15T09:47:22.080" v="40254" actId="1076"/>
          <ac:spMkLst>
            <pc:docMk/>
            <pc:sldMk cId="2384311983" sldId="307"/>
            <ac:spMk id="12" creationId="{0485E513-D2E4-5026-FD73-7EC470182999}"/>
          </ac:spMkLst>
        </pc:spChg>
        <pc:spChg chg="add mod">
          <ac:chgData name="Teresita Roque" userId="3df34db21ab0fe38" providerId="LiveId" clId="{318F219D-0663-45C4-831A-F63012FDB65C}" dt="2026-07-15T09:47:17" v="40253" actId="1076"/>
          <ac:spMkLst>
            <pc:docMk/>
            <pc:sldMk cId="2384311983" sldId="307"/>
            <ac:spMk id="22" creationId="{3C554E40-0DDB-0CEB-F233-9A6C2D819DAF}"/>
          </ac:spMkLst>
        </pc:spChg>
      </pc:sldChg>
      <pc:sldChg chg="addSp delSp modSp new mod">
        <pc:chgData name="Teresita Roque" userId="3df34db21ab0fe38" providerId="LiveId" clId="{318F219D-0663-45C4-831A-F63012FDB65C}" dt="2026-07-15T09:52:54.776" v="40269" actId="255"/>
        <pc:sldMkLst>
          <pc:docMk/>
          <pc:sldMk cId="3472200959" sldId="309"/>
        </pc:sldMkLst>
        <pc:spChg chg="add mod">
          <ac:chgData name="Teresita Roque" userId="3df34db21ab0fe38" providerId="LiveId" clId="{318F219D-0663-45C4-831A-F63012FDB65C}" dt="2026-07-15T09:52:54.776" v="40269" actId="255"/>
          <ac:spMkLst>
            <pc:docMk/>
            <pc:sldMk cId="3472200959" sldId="309"/>
            <ac:spMk id="5" creationId="{76BFC61A-F93A-40B5-8358-CC4E505F08F5}"/>
          </ac:spMkLst>
        </pc:spChg>
        <pc:spChg chg="add mod">
          <ac:chgData name="Teresita Roque" userId="3df34db21ab0fe38" providerId="LiveId" clId="{318F219D-0663-45C4-831A-F63012FDB65C}" dt="2026-07-15T09:51:37.872" v="40264" actId="1076"/>
          <ac:spMkLst>
            <pc:docMk/>
            <pc:sldMk cId="3472200959" sldId="309"/>
            <ac:spMk id="6" creationId="{660D78F0-F8A7-AEE7-2EC7-390331B5110D}"/>
          </ac:spMkLst>
        </pc:spChg>
        <pc:picChg chg="add del mod">
          <ac:chgData name="Teresita Roque" userId="3df34db21ab0fe38" providerId="LiveId" clId="{318F219D-0663-45C4-831A-F63012FDB65C}" dt="2026-07-14T16:34:59.746" v="38810" actId="478"/>
          <ac:picMkLst>
            <pc:docMk/>
            <pc:sldMk cId="3472200959" sldId="309"/>
            <ac:picMk id="3" creationId="{B7BD9118-B8C3-B573-4C0C-2FFD0FFC9D55}"/>
          </ac:picMkLst>
        </pc:picChg>
      </pc:sldChg>
      <pc:sldChg chg="addSp delSp modSp new mod">
        <pc:chgData name="Teresita Roque" userId="3df34db21ab0fe38" providerId="LiveId" clId="{318F219D-0663-45C4-831A-F63012FDB65C}" dt="2026-07-15T16:51:03.642" v="40327" actId="313"/>
        <pc:sldMkLst>
          <pc:docMk/>
          <pc:sldMk cId="3408793404" sldId="310"/>
        </pc:sldMkLst>
        <pc:spChg chg="add mod">
          <ac:chgData name="Teresita Roque" userId="3df34db21ab0fe38" providerId="LiveId" clId="{318F219D-0663-45C4-831A-F63012FDB65C}" dt="2026-07-10T21:14:15.237" v="37585" actId="20577"/>
          <ac:spMkLst>
            <pc:docMk/>
            <pc:sldMk cId="3408793404" sldId="310"/>
            <ac:spMk id="5" creationId="{070B7678-4AD2-6E07-899A-55B09118028F}"/>
          </ac:spMkLst>
        </pc:spChg>
        <pc:spChg chg="add mod">
          <ac:chgData name="Teresita Roque" userId="3df34db21ab0fe38" providerId="LiveId" clId="{318F219D-0663-45C4-831A-F63012FDB65C}" dt="2026-07-15T16:51:03.642" v="40327" actId="313"/>
          <ac:spMkLst>
            <pc:docMk/>
            <pc:sldMk cId="3408793404" sldId="310"/>
            <ac:spMk id="6" creationId="{E34B6169-A8E7-A638-6A30-7DF87246D93B}"/>
          </ac:spMkLst>
        </pc:spChg>
      </pc:sldChg>
      <pc:sldChg chg="addSp delSp modSp add mod">
        <pc:chgData name="Teresita Roque" userId="3df34db21ab0fe38" providerId="LiveId" clId="{318F219D-0663-45C4-831A-F63012FDB65C}" dt="2026-07-15T09:25:22.242" v="40125" actId="20577"/>
        <pc:sldMkLst>
          <pc:docMk/>
          <pc:sldMk cId="3706077846" sldId="311"/>
        </pc:sldMkLst>
        <pc:spChg chg="add mod">
          <ac:chgData name="Teresita Roque" userId="3df34db21ab0fe38" providerId="LiveId" clId="{318F219D-0663-45C4-831A-F63012FDB65C}" dt="2026-07-15T09:25:22.242" v="40125" actId="20577"/>
          <ac:spMkLst>
            <pc:docMk/>
            <pc:sldMk cId="3706077846" sldId="311"/>
            <ac:spMk id="5" creationId="{D79267AC-573E-03FA-D029-75D6D10BB421}"/>
          </ac:spMkLst>
        </pc:spChg>
      </pc:sldChg>
      <pc:sldChg chg="new del">
        <pc:chgData name="Teresita Roque" userId="3df34db21ab0fe38" providerId="LiveId" clId="{318F219D-0663-45C4-831A-F63012FDB65C}" dt="2026-07-15T09:22:25.185" v="40075" actId="47"/>
        <pc:sldMkLst>
          <pc:docMk/>
          <pc:sldMk cId="852096688" sldId="312"/>
        </pc:sldMkLst>
      </pc:sldChg>
      <pc:sldChg chg="addSp delSp modSp new mod">
        <pc:chgData name="Teresita Roque" userId="3df34db21ab0fe38" providerId="LiveId" clId="{318F219D-0663-45C4-831A-F63012FDB65C}" dt="2026-07-15T17:03:52.818" v="40331" actId="20577"/>
        <pc:sldMkLst>
          <pc:docMk/>
          <pc:sldMk cId="2280496542" sldId="312"/>
        </pc:sldMkLst>
        <pc:spChg chg="del">
          <ac:chgData name="Teresita Roque" userId="3df34db21ab0fe38" providerId="LiveId" clId="{318F219D-0663-45C4-831A-F63012FDB65C}" dt="2026-07-15T09:23:24.636" v="40078" actId="478"/>
          <ac:spMkLst>
            <pc:docMk/>
            <pc:sldMk cId="2280496542" sldId="312"/>
            <ac:spMk id="2" creationId="{044815C0-409D-65E3-A950-AACEC2AC0C9A}"/>
          </ac:spMkLst>
        </pc:spChg>
        <pc:spChg chg="del">
          <ac:chgData name="Teresita Roque" userId="3df34db21ab0fe38" providerId="LiveId" clId="{318F219D-0663-45C4-831A-F63012FDB65C}" dt="2026-07-15T09:23:21.635" v="40077" actId="478"/>
          <ac:spMkLst>
            <pc:docMk/>
            <pc:sldMk cId="2280496542" sldId="312"/>
            <ac:spMk id="3" creationId="{2F2719DA-4743-55DE-B8E3-C635EAD91D1F}"/>
          </ac:spMkLst>
        </pc:spChg>
        <pc:spChg chg="add mod">
          <ac:chgData name="Teresita Roque" userId="3df34db21ab0fe38" providerId="LiveId" clId="{318F219D-0663-45C4-831A-F63012FDB65C}" dt="2026-07-15T09:39:29.924" v="40212" actId="255"/>
          <ac:spMkLst>
            <pc:docMk/>
            <pc:sldMk cId="2280496542" sldId="312"/>
            <ac:spMk id="8" creationId="{DC3C598F-7B4A-7BF5-8DEE-9170D7C14FF0}"/>
          </ac:spMkLst>
        </pc:spChg>
        <pc:spChg chg="add del mod">
          <ac:chgData name="Teresita Roque" userId="3df34db21ab0fe38" providerId="LiveId" clId="{318F219D-0663-45C4-831A-F63012FDB65C}" dt="2026-07-15T09:35:18.139" v="40185"/>
          <ac:spMkLst>
            <pc:docMk/>
            <pc:sldMk cId="2280496542" sldId="312"/>
            <ac:spMk id="14" creationId="{308AAF0C-3BC1-6788-A838-7A0D44E00CE1}"/>
          </ac:spMkLst>
        </pc:spChg>
        <pc:spChg chg="add mod">
          <ac:chgData name="Teresita Roque" userId="3df34db21ab0fe38" providerId="LiveId" clId="{318F219D-0663-45C4-831A-F63012FDB65C}" dt="2026-07-15T17:03:52.818" v="40331" actId="20577"/>
          <ac:spMkLst>
            <pc:docMk/>
            <pc:sldMk cId="2280496542" sldId="312"/>
            <ac:spMk id="16" creationId="{907BE018-63D6-DD0B-E452-4673B9835D5E}"/>
          </ac:spMkLst>
        </pc:spChg>
        <pc:spChg chg="add mod">
          <ac:chgData name="Teresita Roque" userId="3df34db21ab0fe38" providerId="LiveId" clId="{318F219D-0663-45C4-831A-F63012FDB65C}" dt="2026-07-15T10:29:21.407" v="40297" actId="208"/>
          <ac:spMkLst>
            <pc:docMk/>
            <pc:sldMk cId="2280496542" sldId="312"/>
            <ac:spMk id="26" creationId="{AB491EDD-CDAB-AA73-534A-532E67FA5E29}"/>
          </ac:spMkLst>
        </pc:spChg>
        <pc:picChg chg="add mod">
          <ac:chgData name="Teresita Roque" userId="3df34db21ab0fe38" providerId="LiveId" clId="{318F219D-0663-45C4-831A-F63012FDB65C}" dt="2026-07-15T09:35:38.600" v="40186" actId="1076"/>
          <ac:picMkLst>
            <pc:docMk/>
            <pc:sldMk cId="2280496542" sldId="312"/>
            <ac:picMk id="6" creationId="{8FC4B532-039B-DC00-E876-F938C51269E5}"/>
          </ac:picMkLst>
        </pc:picChg>
        <pc:picChg chg="add del mod">
          <ac:chgData name="Teresita Roque" userId="3df34db21ab0fe38" providerId="LiveId" clId="{318F219D-0663-45C4-831A-F63012FDB65C}" dt="2026-07-15T09:34:07.335" v="40132" actId="478"/>
          <ac:picMkLst>
            <pc:docMk/>
            <pc:sldMk cId="2280496542" sldId="312"/>
            <ac:picMk id="10" creationId="{E97669E8-A481-7CB1-BFF2-DF2EADDA24A3}"/>
          </ac:picMkLst>
        </pc:picChg>
        <pc:picChg chg="add del mod">
          <ac:chgData name="Teresita Roque" userId="3df34db21ab0fe38" providerId="LiveId" clId="{318F219D-0663-45C4-831A-F63012FDB65C}" dt="2026-07-15T09:34:53.937" v="40141" actId="478"/>
          <ac:picMkLst>
            <pc:docMk/>
            <pc:sldMk cId="2280496542" sldId="312"/>
            <ac:picMk id="12" creationId="{6DFBA53B-881D-B8EB-2A68-8CBE07179C31}"/>
          </ac:picMkLst>
        </pc:picChg>
        <pc:picChg chg="add del mod">
          <ac:chgData name="Teresita Roque" userId="3df34db21ab0fe38" providerId="LiveId" clId="{318F219D-0663-45C4-831A-F63012FDB65C}" dt="2026-07-15T09:36:18.820" v="40192" actId="478"/>
          <ac:picMkLst>
            <pc:docMk/>
            <pc:sldMk cId="2280496542" sldId="312"/>
            <ac:picMk id="18" creationId="{6A9229D2-162E-D82E-0291-D01333EACB4E}"/>
          </ac:picMkLst>
        </pc:picChg>
        <pc:picChg chg="add del mod">
          <ac:chgData name="Teresita Roque" userId="3df34db21ab0fe38" providerId="LiveId" clId="{318F219D-0663-45C4-831A-F63012FDB65C}" dt="2026-07-15T09:36:36.935" v="40195" actId="478"/>
          <ac:picMkLst>
            <pc:docMk/>
            <pc:sldMk cId="2280496542" sldId="312"/>
            <ac:picMk id="20" creationId="{F64EDF42-A1CF-3B72-A586-ACBD8D4364DA}"/>
          </ac:picMkLst>
        </pc:picChg>
        <pc:picChg chg="add del mod">
          <ac:chgData name="Teresita Roque" userId="3df34db21ab0fe38" providerId="LiveId" clId="{318F219D-0663-45C4-831A-F63012FDB65C}" dt="2026-07-15T09:38:05.243" v="40202" actId="478"/>
          <ac:picMkLst>
            <pc:docMk/>
            <pc:sldMk cId="2280496542" sldId="312"/>
            <ac:picMk id="22" creationId="{98D3E0AC-4262-3ED3-D116-6756200F5E94}"/>
          </ac:picMkLst>
        </pc:picChg>
        <pc:picChg chg="add del">
          <ac:chgData name="Teresita Roque" userId="3df34db21ab0fe38" providerId="LiveId" clId="{318F219D-0663-45C4-831A-F63012FDB65C}" dt="2026-07-15T09:38:28.779" v="40205" actId="478"/>
          <ac:picMkLst>
            <pc:docMk/>
            <pc:sldMk cId="2280496542" sldId="312"/>
            <ac:picMk id="24" creationId="{19BAC389-2AC9-54A8-41E1-E85B0D7DCA07}"/>
          </ac:picMkLst>
        </pc:picChg>
      </pc:sldChg>
      <pc:sldChg chg="new del">
        <pc:chgData name="Teresita Roque" userId="3df34db21ab0fe38" providerId="LiveId" clId="{318F219D-0663-45C4-831A-F63012FDB65C}" dt="2026-07-15T09:21:17.426" v="40073" actId="47"/>
        <pc:sldMkLst>
          <pc:docMk/>
          <pc:sldMk cId="3259276773" sldId="312"/>
        </pc:sldMkLst>
      </pc:sldChg>
      <pc:sldChg chg="modSp new mod">
        <pc:chgData name="Teresita Roque" userId="3df34db21ab0fe38" providerId="LiveId" clId="{318F219D-0663-45C4-831A-F63012FDB65C}" dt="2026-07-15T10:36:04.029" v="40325" actId="1076"/>
        <pc:sldMkLst>
          <pc:docMk/>
          <pc:sldMk cId="3445073838" sldId="313"/>
        </pc:sldMkLst>
        <pc:spChg chg="mod">
          <ac:chgData name="Teresita Roque" userId="3df34db21ab0fe38" providerId="LiveId" clId="{318F219D-0663-45C4-831A-F63012FDB65C}" dt="2026-07-15T10:36:04.029" v="40325" actId="1076"/>
          <ac:spMkLst>
            <pc:docMk/>
            <pc:sldMk cId="3445073838" sldId="313"/>
            <ac:spMk id="2" creationId="{0AF177EA-C3F6-F4A4-9E82-E2791ACB132B}"/>
          </ac:spMkLst>
        </pc:spChg>
        <pc:spChg chg="mod">
          <ac:chgData name="Teresita Roque" userId="3df34db21ab0fe38" providerId="LiveId" clId="{318F219D-0663-45C4-831A-F63012FDB65C}" dt="2026-07-15T10:35:54.057" v="40324" actId="1076"/>
          <ac:spMkLst>
            <pc:docMk/>
            <pc:sldMk cId="3445073838" sldId="313"/>
            <ac:spMk id="3" creationId="{B79E7D5D-6EFE-9B12-8BCD-542E2A67FDA3}"/>
          </ac:spMkLst>
        </pc:spChg>
      </pc:sldChg>
      <pc:sldMasterChg chg="delSldLayout">
        <pc:chgData name="Teresita Roque" userId="3df34db21ab0fe38" providerId="LiveId" clId="{318F219D-0663-45C4-831A-F63012FDB65C}" dt="2026-07-08T21:08:44.009" v="35773" actId="2696"/>
        <pc:sldMasterMkLst>
          <pc:docMk/>
          <pc:sldMasterMk cId="1788353970" sldId="2147483648"/>
        </pc:sldMasterMkLst>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FB8B65A-D69F-C26C-B67E-036EF77BF1F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52B9064-AE57-427F-E5AF-71DE7D52FE6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D8190EA-5EEC-4300-B6AE-D9734C6C648E}" type="datetimeFigureOut">
              <a:rPr lang="en-US" smtClean="0"/>
              <a:t>7/15/2026</a:t>
            </a:fld>
            <a:endParaRPr lang="en-US" dirty="0"/>
          </a:p>
        </p:txBody>
      </p:sp>
      <p:sp>
        <p:nvSpPr>
          <p:cNvPr id="4" name="Footer Placeholder 3">
            <a:extLst>
              <a:ext uri="{FF2B5EF4-FFF2-40B4-BE49-F238E27FC236}">
                <a16:creationId xmlns:a16="http://schemas.microsoft.com/office/drawing/2014/main" id="{8186157A-CEB9-B0FC-3A49-BE950AEAD6F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0819CA0-A57D-42D7-A625-56C22D0FA7C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FF3A6F-DEFA-45E0-9496-BEE7C2C6F3D0}" type="slidenum">
              <a:rPr lang="en-US" smtClean="0"/>
              <a:t>‹#›</a:t>
            </a:fld>
            <a:endParaRPr lang="en-US" dirty="0"/>
          </a:p>
        </p:txBody>
      </p:sp>
    </p:spTree>
    <p:extLst>
      <p:ext uri="{BB962C8B-B14F-4D97-AF65-F5344CB8AC3E}">
        <p14:creationId xmlns:p14="http://schemas.microsoft.com/office/powerpoint/2010/main" val="14060022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7/15/2026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a:t>
            </a:fld>
            <a:endParaRPr lang="en-US" dirty="0"/>
          </a:p>
        </p:txBody>
      </p:sp>
    </p:spTree>
    <p:extLst>
      <p:ext uri="{BB962C8B-B14F-4D97-AF65-F5344CB8AC3E}">
        <p14:creationId xmlns:p14="http://schemas.microsoft.com/office/powerpoint/2010/main" val="2169385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2</a:t>
            </a:fld>
            <a:endParaRPr lang="en-US" dirty="0"/>
          </a:p>
        </p:txBody>
      </p:sp>
    </p:spTree>
    <p:extLst>
      <p:ext uri="{BB962C8B-B14F-4D97-AF65-F5344CB8AC3E}">
        <p14:creationId xmlns:p14="http://schemas.microsoft.com/office/powerpoint/2010/main" val="41947933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3</a:t>
            </a:fld>
            <a:endParaRPr lang="en-US" dirty="0"/>
          </a:p>
        </p:txBody>
      </p:sp>
    </p:spTree>
    <p:extLst>
      <p:ext uri="{BB962C8B-B14F-4D97-AF65-F5344CB8AC3E}">
        <p14:creationId xmlns:p14="http://schemas.microsoft.com/office/powerpoint/2010/main" val="19389489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4</a:t>
            </a:fld>
            <a:endParaRPr lang="en-US" dirty="0"/>
          </a:p>
        </p:txBody>
      </p:sp>
    </p:spTree>
    <p:extLst>
      <p:ext uri="{BB962C8B-B14F-4D97-AF65-F5344CB8AC3E}">
        <p14:creationId xmlns:p14="http://schemas.microsoft.com/office/powerpoint/2010/main" val="38627438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5</a:t>
            </a:fld>
            <a:endParaRPr lang="en-US" dirty="0"/>
          </a:p>
        </p:txBody>
      </p:sp>
    </p:spTree>
    <p:extLst>
      <p:ext uri="{BB962C8B-B14F-4D97-AF65-F5344CB8AC3E}">
        <p14:creationId xmlns:p14="http://schemas.microsoft.com/office/powerpoint/2010/main" val="20998623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AC79249-FDC0-364D-A734-AE1DE1605D28}"/>
              </a:ext>
              <a:ext uri="{C183D7F6-B498-43B3-948B-1728B52AA6E4}">
                <adec:decorative xmlns:adec="http://schemas.microsoft.com/office/drawing/2017/decorative" val="1"/>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13537B6D-42A5-F449-2691-321A167F7C08}"/>
              </a:ext>
              <a:ext uri="{C183D7F6-B498-43B3-948B-1728B52AA6E4}">
                <adec:decorative xmlns:adec="http://schemas.microsoft.com/office/drawing/2017/decorative" val="1"/>
              </a:ext>
            </a:extLst>
          </p:cNvPr>
          <p:cNvGrpSpPr/>
          <p:nvPr userDrawn="1"/>
        </p:nvGrpSpPr>
        <p:grpSpPr>
          <a:xfrm>
            <a:off x="0" y="-3419"/>
            <a:ext cx="12192000" cy="6861419"/>
            <a:chOff x="0" y="-3419"/>
            <a:chExt cx="12192000" cy="6861419"/>
          </a:xfrm>
        </p:grpSpPr>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3" y="232913"/>
            <a:ext cx="7096933" cy="3830130"/>
          </a:xfrm>
        </p:spPr>
        <p:txBody>
          <a:bodyPr anchor="b">
            <a:noAutofit/>
          </a:bodyPr>
          <a:lstStyle>
            <a:lvl1pPr algn="l">
              <a:defRPr sz="6000" b="1">
                <a:latin typeface="+mj-lt"/>
              </a:defRPr>
            </a:lvl1pPr>
          </a:lstStyle>
          <a:p>
            <a:r>
              <a:rPr lang="en-US" dirty="0"/>
              <a:t>Click to add title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58864" y="102021"/>
            <a:ext cx="9779183" cy="174441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58865" y="2017467"/>
            <a:ext cx="9779182" cy="3366815"/>
          </a:xfrm>
        </p:spPr>
        <p:txBody>
          <a:bodyPr>
            <a:norm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Title and Right Imag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flipH="1">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71600"/>
            <a:ext cx="5486400" cy="4114800"/>
          </a:xfrm>
        </p:spPr>
        <p:txBody>
          <a:bodyPr anchor="ctr" anchorCtr="0">
            <a:noAutofit/>
          </a:bodyPr>
          <a:lstStyle>
            <a:lvl1pPr>
              <a:defRPr sz="6000" b="1">
                <a:latin typeface="+mj-lt"/>
              </a:defRPr>
            </a:lvl1pPr>
          </a:lstStyle>
          <a:p>
            <a:r>
              <a:rPr lang="en-US" dirty="0"/>
              <a:t>Click to add title</a:t>
            </a:r>
          </a:p>
        </p:txBody>
      </p:sp>
      <p:sp>
        <p:nvSpPr>
          <p:cNvPr id="15" name="Picture Placeholder 14">
            <a:extLst>
              <a:ext uri="{FF2B5EF4-FFF2-40B4-BE49-F238E27FC236}">
                <a16:creationId xmlns:a16="http://schemas.microsoft.com/office/drawing/2014/main" id="{3124234B-E1C4-2616-9993-A23142AA69B2}"/>
              </a:ext>
            </a:extLst>
          </p:cNvPr>
          <p:cNvSpPr>
            <a:spLocks noGrp="1"/>
          </p:cNvSpPr>
          <p:nvPr>
            <p:ph type="pic" sz="quarter" idx="10"/>
          </p:nvPr>
        </p:nvSpPr>
        <p:spPr>
          <a:xfrm>
            <a:off x="7183438" y="1168400"/>
            <a:ext cx="4500562" cy="4521200"/>
          </a:xfrm>
          <a:prstGeom prst="ellipse">
            <a:avLst/>
          </a:prstGeom>
          <a:solidFill>
            <a:schemeClr val="accent2"/>
          </a:solidFill>
        </p:spPr>
        <p:txBody>
          <a:bodyPr/>
          <a:lstStyle>
            <a:lvl1pPr marL="0" indent="0" algn="ctr">
              <a:buNone/>
              <a:defRPr sz="2000"/>
            </a:lvl1pPr>
          </a:lstStyle>
          <a:p>
            <a:r>
              <a:rPr lang="en-US"/>
              <a:t>Click icon to add picture</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491266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itle and Left Imag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5943600" y="457200"/>
            <a:ext cx="5120640" cy="3200400"/>
          </a:xfrm>
        </p:spPr>
        <p:txBody>
          <a:bodyPr anchor="b" anchorCtr="0">
            <a:noAutofit/>
          </a:bodyPr>
          <a:lstStyle>
            <a:lvl1pPr>
              <a:defRPr sz="6000" b="1">
                <a:latin typeface="+mj-lt"/>
              </a:defRPr>
            </a:lvl1pPr>
          </a:lstStyle>
          <a:p>
            <a:r>
              <a:rPr lang="en-US" dirty="0"/>
              <a:t>Click to add title</a:t>
            </a:r>
          </a:p>
        </p:txBody>
      </p:sp>
      <p:sp>
        <p:nvSpPr>
          <p:cNvPr id="3" name="Subtitle 2">
            <a:extLst>
              <a:ext uri="{FF2B5EF4-FFF2-40B4-BE49-F238E27FC236}">
                <a16:creationId xmlns:a16="http://schemas.microsoft.com/office/drawing/2014/main" id="{8763DBBF-E63D-81E5-E7CE-32F6F2C2F935}"/>
              </a:ext>
            </a:extLst>
          </p:cNvPr>
          <p:cNvSpPr>
            <a:spLocks noGrp="1"/>
          </p:cNvSpPr>
          <p:nvPr>
            <p:ph type="subTitle" idx="1" hasCustomPrompt="1"/>
          </p:nvPr>
        </p:nvSpPr>
        <p:spPr>
          <a:xfrm>
            <a:off x="5943598" y="3657600"/>
            <a:ext cx="5120640" cy="1828800"/>
          </a:xfrm>
        </p:spPr>
        <p:txBody>
          <a:bodyPr anchor="t" anchorCtr="0">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5" name="Picture Placeholder 14">
            <a:extLst>
              <a:ext uri="{FF2B5EF4-FFF2-40B4-BE49-F238E27FC236}">
                <a16:creationId xmlns:a16="http://schemas.microsoft.com/office/drawing/2014/main" id="{64033732-ADA1-C540-7276-3FF5CDEF2C5E}"/>
              </a:ext>
            </a:extLst>
          </p:cNvPr>
          <p:cNvSpPr>
            <a:spLocks noGrp="1"/>
          </p:cNvSpPr>
          <p:nvPr>
            <p:ph type="pic" sz="quarter" idx="10"/>
          </p:nvPr>
        </p:nvSpPr>
        <p:spPr>
          <a:xfrm>
            <a:off x="904238" y="1157224"/>
            <a:ext cx="4500562" cy="4521200"/>
          </a:xfrm>
          <a:prstGeom prst="ellipse">
            <a:avLst/>
          </a:prstGeom>
          <a:solidFill>
            <a:schemeClr val="accent2"/>
          </a:solidFill>
        </p:spPr>
        <p:txBody>
          <a:bodyPr/>
          <a:lstStyle>
            <a:lvl1pPr marL="0" indent="0" algn="ctr">
              <a:buNone/>
              <a:defRPr sz="2000"/>
            </a:lvl1pPr>
          </a:lstStyle>
          <a:p>
            <a:r>
              <a:rPr lang="en-US"/>
              <a:t>Click icon to add picture</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8238562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2">
    <p:bg>
      <p:bgPr>
        <a:solidFill>
          <a:schemeClr val="accent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EDB282-8288-C81F-52B5-048A3E80C931}"/>
              </a:ext>
              <a:ext uri="{C183D7F6-B498-43B3-948B-1728B52AA6E4}">
                <adec:decorative xmlns:adec="http://schemas.microsoft.com/office/drawing/2017/decorative" val="1"/>
              </a:ext>
            </a:extLst>
          </p:cNvPr>
          <p:cNvGrpSpPr/>
          <p:nvPr userDrawn="1"/>
        </p:nvGrpSpPr>
        <p:grpSpPr>
          <a:xfrm>
            <a:off x="0" y="-1"/>
            <a:ext cx="12208822" cy="6858003"/>
            <a:chOff x="0" y="-1"/>
            <a:chExt cx="12208822" cy="6858003"/>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3" name="Title 1">
            <a:extLst>
              <a:ext uri="{FF2B5EF4-FFF2-40B4-BE49-F238E27FC236}">
                <a16:creationId xmlns:a16="http://schemas.microsoft.com/office/drawing/2014/main" id="{5E932F0D-7FC3-634B-932C-3625C16C8DE2}"/>
              </a:ext>
            </a:extLst>
          </p:cNvPr>
          <p:cNvSpPr>
            <a:spLocks noGrp="1"/>
          </p:cNvSpPr>
          <p:nvPr>
            <p:ph type="title" hasCustomPrompt="1"/>
          </p:nvPr>
        </p:nvSpPr>
        <p:spPr>
          <a:xfrm>
            <a:off x="1167492" y="45085"/>
            <a:ext cx="9779183" cy="160083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CA1EED44-783E-8705-4119-D7E9F7D4F2B4}"/>
              </a:ext>
            </a:extLst>
          </p:cNvPr>
          <p:cNvSpPr>
            <a:spLocks noGrp="1"/>
          </p:cNvSpPr>
          <p:nvPr>
            <p:ph idx="14" hasCustomPrompt="1"/>
          </p:nvPr>
        </p:nvSpPr>
        <p:spPr>
          <a:xfrm>
            <a:off x="1166087" y="2652713"/>
            <a:ext cx="9780587" cy="3436936"/>
          </a:xfrm>
        </p:spPr>
        <p:txBody>
          <a:bodyPr>
            <a:normAutofit/>
          </a:bodyPr>
          <a:lstStyle>
            <a:lvl1pPr marL="342900" indent="-283464">
              <a:spcBef>
                <a:spcPts val="1000"/>
              </a:spcBef>
              <a:buFont typeface="Arial" panose="020B0604020202020204" pitchFamily="34" charset="0"/>
              <a:buChar char="•"/>
              <a:defRPr sz="2000">
                <a:solidFill>
                  <a:schemeClr val="bg1"/>
                </a:solidFill>
                <a:latin typeface="+mn-lt"/>
              </a:defRPr>
            </a:lvl1pPr>
            <a:lvl2pPr marL="566928" indent="-283464">
              <a:spcBef>
                <a:spcPts val="1000"/>
              </a:spcBef>
              <a:buFont typeface="Arial" panose="020B0604020202020204" pitchFamily="34" charset="0"/>
              <a:buChar char="•"/>
              <a:defRPr sz="2000">
                <a:solidFill>
                  <a:schemeClr val="bg1"/>
                </a:solidFill>
                <a:latin typeface="+mn-lt"/>
              </a:defRPr>
            </a:lvl2pPr>
            <a:lvl3pPr marL="850392" indent="-283464">
              <a:spcBef>
                <a:spcPts val="1000"/>
              </a:spcBef>
              <a:buFont typeface="Arial" panose="020B0604020202020204" pitchFamily="34" charset="0"/>
              <a:buChar char="•"/>
              <a:defRPr sz="2000">
                <a:solidFill>
                  <a:schemeClr val="bg1"/>
                </a:solidFill>
                <a:latin typeface="+mn-lt"/>
              </a:defRPr>
            </a:lvl3pPr>
            <a:lvl4pPr marL="1097280" indent="-283464">
              <a:spcBef>
                <a:spcPts val="1000"/>
              </a:spcBef>
              <a:buFont typeface="Arial" panose="020B0604020202020204" pitchFamily="34" charset="0"/>
              <a:buChar char="•"/>
              <a:defRPr sz="2000">
                <a:solidFill>
                  <a:schemeClr val="bg1"/>
                </a:solidFill>
                <a:latin typeface="+mn-lt"/>
              </a:defRPr>
            </a:lvl4pPr>
            <a:lvl5pPr marL="1371600"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endParaRPr lang="en-US" dirty="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endParaRPr lang="en-US" dirty="0"/>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83176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5FBCE6F-2AA9-31FE-8148-33B480735599}"/>
              </a:ext>
              <a:ext uri="{C183D7F6-B498-43B3-948B-1728B52AA6E4}">
                <adec:decorative xmlns:adec="http://schemas.microsoft.com/office/drawing/2017/decorative" val="1"/>
              </a:ext>
            </a:extLst>
          </p:cNvPr>
          <p:cNvGrpSpPr/>
          <p:nvPr userDrawn="1"/>
        </p:nvGrpSpPr>
        <p:grpSpPr>
          <a:xfrm>
            <a:off x="0" y="0"/>
            <a:ext cx="12192000" cy="6858000"/>
            <a:chOff x="0" y="0"/>
            <a:chExt cx="12192000" cy="685800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177553"/>
            <a:ext cx="6245912" cy="3269447"/>
          </a:xfrm>
        </p:spPr>
        <p:txBody>
          <a:bodyPr bIns="0" anchor="b">
            <a:noAutofit/>
          </a:bodyPr>
          <a:lstStyle>
            <a:lvl1pPr algn="l">
              <a:defRPr sz="6000" b="1">
                <a:solidFill>
                  <a:schemeClr val="bg1"/>
                </a:solidFill>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4" y="3492896"/>
            <a:ext cx="6245912" cy="912850"/>
          </a:xfrm>
        </p:spPr>
        <p:txBody>
          <a:bodyPr anchor="ctr" anchorCtr="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986529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2 Column Content">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4DB56B5-5DD7-95E3-52B2-EDC4B3F13058}"/>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601200" cy="1653371"/>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767843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2 content">
    <p:bg>
      <p:bgPr>
        <a:solidFill>
          <a:schemeClr val="accent1"/>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1A0E8D4A-B13C-C7EE-5E27-278124A1276E}"/>
              </a:ext>
              <a:ext uri="{C183D7F6-B498-43B3-948B-1728B52AA6E4}">
                <adec:decorative xmlns:adec="http://schemas.microsoft.com/office/drawing/2017/decorative" val="1"/>
              </a:ext>
            </a:extLst>
          </p:cNvPr>
          <p:cNvGrpSpPr/>
          <p:nvPr userDrawn="1"/>
        </p:nvGrpSpPr>
        <p:grpSpPr>
          <a:xfrm>
            <a:off x="1" y="1"/>
            <a:ext cx="12191999" cy="6857999"/>
            <a:chOff x="1" y="1"/>
            <a:chExt cx="12191999" cy="6857999"/>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69008"/>
            <a:ext cx="9779183" cy="1706563"/>
          </a:xfrm>
        </p:spPr>
        <p:txBody>
          <a:bodyPr anchor="b">
            <a:noAutofit/>
          </a:bodyPr>
          <a:lstStyle>
            <a:lvl1pPr>
              <a:defRPr sz="4200" b="1">
                <a:solidFill>
                  <a:schemeClr val="bg1"/>
                </a:solidFill>
                <a:latin typeface="+mj-lt"/>
              </a:defRPr>
            </a:lvl1pPr>
          </a:lstStyle>
          <a:p>
            <a:r>
              <a:rPr lang="en-US" dirty="0"/>
              <a:t>Click to add title</a:t>
            </a:r>
          </a:p>
        </p:txBody>
      </p:sp>
      <p:sp>
        <p:nvSpPr>
          <p:cNvPr id="14" name="Content Placeholder 2">
            <a:extLst>
              <a:ext uri="{FF2B5EF4-FFF2-40B4-BE49-F238E27FC236}">
                <a16:creationId xmlns:a16="http://schemas.microsoft.com/office/drawing/2014/main" id="{926B296A-EB6A-9BE9-E813-B15C46524F4D}"/>
              </a:ext>
            </a:extLst>
          </p:cNvPr>
          <p:cNvSpPr>
            <a:spLocks noGrp="1"/>
          </p:cNvSpPr>
          <p:nvPr>
            <p:ph idx="12" hasCustomPrompt="1"/>
          </p:nvPr>
        </p:nvSpPr>
        <p:spPr>
          <a:xfrm>
            <a:off x="1167493" y="2023984"/>
            <a:ext cx="4663440" cy="3332832"/>
          </a:xfrm>
        </p:spPr>
        <p:txBody>
          <a:bodyPr>
            <a:normAutofit/>
          </a:bodyPr>
          <a:lstStyle>
            <a:lvl1pPr marL="530352" indent="-530352">
              <a:spcBef>
                <a:spcPts val="1000"/>
              </a:spcBef>
              <a:buFont typeface="+mj-lt"/>
              <a:buAutoNum type="arabicPeriod"/>
              <a:defRPr sz="2000">
                <a:solidFill>
                  <a:schemeClr val="bg1"/>
                </a:solidFill>
                <a:latin typeface="+mn-lt"/>
              </a:defRPr>
            </a:lvl1pPr>
            <a:lvl2pPr marL="1097280" indent="-530352">
              <a:spcBef>
                <a:spcPts val="1000"/>
              </a:spcBef>
              <a:buFont typeface="+mj-lt"/>
              <a:buAutoNum type="alphaLcPeriod"/>
              <a:defRPr sz="2000">
                <a:solidFill>
                  <a:schemeClr val="bg1"/>
                </a:solidFill>
                <a:latin typeface="+mn-lt"/>
              </a:defRPr>
            </a:lvl2pPr>
            <a:lvl3pPr marL="1645920" indent="-530352">
              <a:spcBef>
                <a:spcPts val="1000"/>
              </a:spcBef>
              <a:buFont typeface="+mj-lt"/>
              <a:buAutoNum type="arabicParenR"/>
              <a:defRPr sz="2000">
                <a:solidFill>
                  <a:schemeClr val="bg1"/>
                </a:solidFill>
                <a:latin typeface="+mn-lt"/>
              </a:defRPr>
            </a:lvl3pPr>
            <a:lvl4pPr marL="1920240" indent="-530352">
              <a:spcBef>
                <a:spcPts val="1000"/>
              </a:spcBef>
              <a:buFont typeface="+mj-lt"/>
              <a:buAutoNum type="alphaLcParenR"/>
              <a:defRPr sz="2000">
                <a:solidFill>
                  <a:schemeClr val="bg1"/>
                </a:solidFill>
                <a:latin typeface="+mn-lt"/>
              </a:defRPr>
            </a:lvl4pPr>
            <a:lvl5pPr marL="2560320" indent="-514350">
              <a:spcBef>
                <a:spcPts val="1000"/>
              </a:spcBef>
              <a:buFont typeface="+mj-lt"/>
              <a:buAutoNum type="romanLcPeriod"/>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2">
            <a:extLst>
              <a:ext uri="{FF2B5EF4-FFF2-40B4-BE49-F238E27FC236}">
                <a16:creationId xmlns:a16="http://schemas.microsoft.com/office/drawing/2014/main" id="{9435B7D5-E7F8-1267-8942-3C97BE836B98}"/>
              </a:ext>
            </a:extLst>
          </p:cNvPr>
          <p:cNvSpPr>
            <a:spLocks noGrp="1"/>
          </p:cNvSpPr>
          <p:nvPr>
            <p:ph idx="11"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solidFill>
                  <a:schemeClr val="bg1"/>
                </a:solidFill>
                <a:latin typeface="+mn-lt"/>
              </a:defRPr>
            </a:lvl1pPr>
            <a:lvl2pPr marL="283464" indent="-283464">
              <a:spcBef>
                <a:spcPts val="1000"/>
              </a:spcBef>
              <a:buFont typeface="Arial" panose="020B0604020202020204" pitchFamily="34" charset="0"/>
              <a:buChar char="•"/>
              <a:defRPr sz="2000">
                <a:solidFill>
                  <a:schemeClr val="bg1"/>
                </a:solidFill>
                <a:latin typeface="+mn-lt"/>
              </a:defRPr>
            </a:lvl2pPr>
            <a:lvl3pPr marL="566928" indent="-283464">
              <a:spcBef>
                <a:spcPts val="1000"/>
              </a:spcBef>
              <a:buFont typeface="Arial" panose="020B0604020202020204" pitchFamily="34" charset="0"/>
              <a:buChar char="•"/>
              <a:defRPr sz="2000">
                <a:solidFill>
                  <a:schemeClr val="bg1"/>
                </a:solidFill>
                <a:latin typeface="+mn-lt"/>
              </a:defRPr>
            </a:lvl3pPr>
            <a:lvl4pPr marL="850392" indent="-283464">
              <a:spcBef>
                <a:spcPts val="1000"/>
              </a:spcBef>
              <a:buFont typeface="Arial" panose="020B0604020202020204" pitchFamily="34" charset="0"/>
              <a:buChar char="•"/>
              <a:defRPr sz="2000">
                <a:solidFill>
                  <a:schemeClr val="bg1"/>
                </a:solidFill>
                <a:latin typeface="+mn-lt"/>
              </a:defRPr>
            </a:lvl4pPr>
            <a:lvl5pPr marL="1133856"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20426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hart ">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 uri="{C183D7F6-B498-43B3-948B-1728B52AA6E4}">
                <adec:decorative xmlns:adec="http://schemas.microsoft.com/office/drawing/2017/decorative" val="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779183" cy="1570038"/>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84832"/>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78AD52EA-B01E-8D38-D87A-BF7EB5B58A82}"/>
              </a:ext>
              <a:ext uri="{C183D7F6-B498-43B3-948B-1728B52AA6E4}">
                <adec:decorative xmlns:adec="http://schemas.microsoft.com/office/drawing/2017/decorative" val="1"/>
              </a:ext>
            </a:extLst>
          </p:cNvPr>
          <p:cNvGrpSpPr/>
          <p:nvPr userDrawn="1"/>
        </p:nvGrpSpPr>
        <p:grpSpPr>
          <a:xfrm>
            <a:off x="0" y="-1"/>
            <a:ext cx="12192001" cy="6864796"/>
            <a:chOff x="0" y="-1"/>
            <a:chExt cx="12192001" cy="6864796"/>
          </a:xfrm>
        </p:grpSpPr>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252549"/>
            <a:ext cx="6220278" cy="3262811"/>
          </a:xfrm>
        </p:spPr>
        <p:txBody>
          <a:bodyPr anchor="b">
            <a:noAutofit/>
          </a:bodyPr>
          <a:lstStyle>
            <a:lvl1pPr algn="l">
              <a:defRPr sz="6000" b="1">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3" y="3685939"/>
            <a:ext cx="6220277" cy="2919512"/>
          </a:xfrm>
        </p:spPr>
        <p:txBody>
          <a:bodyPr anchor="t" anchorCtr="0">
            <a:norm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dirty="0"/>
              <a:t>Click to add text</a:t>
            </a:r>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74" r:id="rId4"/>
    <p:sldLayoutId id="2147483671" r:id="rId5"/>
    <p:sldLayoutId id="2147483659" r:id="rId6"/>
    <p:sldLayoutId id="2147483668" r:id="rId7"/>
    <p:sldLayoutId id="2147483669" r:id="rId8"/>
    <p:sldLayoutId id="2147483661" r:id="rId9"/>
    <p:sldLayoutId id="2147483666" r:id="rId10"/>
  </p:sldLayoutIdLst>
  <p:hf hdr="0" ftr="0" dt="0"/>
  <p:txStyles>
    <p:titleStyle>
      <a:lvl1pPr algn="l" defTabSz="914400" rtl="0" eaLnBrk="1" latinLnBrk="0" hangingPunct="1">
        <a:lnSpc>
          <a:spcPct val="8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8" Type="http://schemas.openxmlformats.org/officeDocument/2006/relationships/hyperlink" Target="https://www.england.nhs.uk/improvement-hub/wp-content/uploads/sites/44/2017/11/SBAR-Implementation-and-Training-Guide.pdf(Accessed" TargetMode="External"/><Relationship Id="rId3" Type="http://schemas.openxmlformats.org/officeDocument/2006/relationships/hyperlink" Target="https://oidigitalinstitute.com/news/english-for-care-is-business-critical/" TargetMode="External"/><Relationship Id="rId7" Type="http://schemas.openxmlformats.org/officeDocument/2006/relationships/hyperlink" Target="https://nationalcareers.service.gov.uk/careers-advice/how-to-develop-your-soft-skills" TargetMode="External"/><Relationship Id="rId2" Type="http://schemas.openxmlformats.org/officeDocument/2006/relationships/hyperlink" Target="https://www.gov.uk/government/publications/working-together-to-safeguard-children--2/working-together-to-safeguard-children-2026-summary-of-changes" TargetMode="External"/><Relationship Id="rId1" Type="http://schemas.openxmlformats.org/officeDocument/2006/relationships/slideLayout" Target="../slideLayouts/slideLayout9.xml"/><Relationship Id="rId6" Type="http://schemas.openxmlformats.org/officeDocument/2006/relationships/hyperlink" Target="https://mylearningcloud.org.uk/effective-communication-health-and-social-care/" TargetMode="External"/><Relationship Id="rId5" Type="http://schemas.openxmlformats.org/officeDocument/2006/relationships/hyperlink" Target="https://trainingexpress.org.uk/effective-communication-in-health-and-social-care/" TargetMode="External"/><Relationship Id="rId4" Type="http://schemas.openxmlformats.org/officeDocument/2006/relationships/hyperlink" Target="https://cliniciancore.com/blog-articles/clinical-communication-failures-in-healthcare"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learning.nspcc.org.uk/research-resources/practice-points-series/voice-child" TargetMode="External"/><Relationship Id="rId2" Type="http://schemas.openxmlformats.org/officeDocument/2006/relationships/hyperlink" Target="https://www.england.nhs.uk/long-read/good-communication-with-patients-waiting-for-care/" TargetMode="External"/><Relationship Id="rId1" Type="http://schemas.openxmlformats.org/officeDocument/2006/relationships/slideLayout" Target="../slideLayouts/slideLayout9.xml"/><Relationship Id="rId4" Type="http://schemas.openxmlformats.org/officeDocument/2006/relationships/hyperlink" Target="https://www.qcs.co.uk/effective-communication-in-health-and-social-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2782483" y="2857390"/>
            <a:ext cx="7096933" cy="2756757"/>
          </a:xfrm>
        </p:spPr>
        <p:txBody>
          <a:bodyPr/>
          <a:lstStyle/>
          <a:p>
            <a:r>
              <a:rPr lang="en-GB" sz="1800" dirty="0">
                <a:latin typeface="Arial" panose="020B0604020202020204" pitchFamily="34" charset="0"/>
                <a:cs typeface="Arial" panose="020B0604020202020204" pitchFamily="34" charset="0"/>
              </a:rPr>
              <a:t>Module Title: Professional Career Development within Health and Social Care</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Module Number: LCHS 4009 (LON)</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Assignment No:     ASSIGNMENT 1</a:t>
            </a:r>
            <a:br>
              <a:rPr lang="en-GB" sz="1800" dirty="0">
                <a:latin typeface="Arial" panose="020B0604020202020204" pitchFamily="34" charset="0"/>
                <a:cs typeface="Arial" panose="020B0604020202020204" pitchFamily="34" charset="0"/>
              </a:rPr>
            </a:br>
            <a:br>
              <a:rPr lang="en-GB" sz="2000" dirty="0"/>
            </a:br>
            <a:br>
              <a:rPr lang="en-GB" sz="2000" dirty="0"/>
            </a:br>
            <a:br>
              <a:rPr lang="en-GB" sz="2000" dirty="0"/>
            </a:br>
            <a:r>
              <a:rPr lang="en-GB" sz="1800" dirty="0">
                <a:latin typeface="Arial" panose="020B0604020202020204" pitchFamily="34" charset="0"/>
                <a:cs typeface="Arial" panose="020B0604020202020204" pitchFamily="34" charset="0"/>
              </a:rPr>
              <a:t>Student Name: Teresita Tario Roque</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Student ID: 2508009</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Lecturer’s Name: Ms. Odette Jack</a:t>
            </a:r>
            <a:endParaRPr lang="en-US"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CA3FD15-38FC-9828-8E6B-1262BB92626C}"/>
              </a:ext>
            </a:extLst>
          </p:cNvPr>
          <p:cNvPicPr>
            <a:picLocks noChangeAspect="1"/>
          </p:cNvPicPr>
          <p:nvPr/>
        </p:nvPicPr>
        <p:blipFill>
          <a:blip r:embed="rId3"/>
          <a:stretch>
            <a:fillRect/>
          </a:stretch>
        </p:blipFill>
        <p:spPr>
          <a:xfrm>
            <a:off x="1014659" y="619697"/>
            <a:ext cx="2303543" cy="1024476"/>
          </a:xfrm>
          <a:prstGeom prst="rect">
            <a:avLst/>
          </a:prstGeom>
        </p:spPr>
      </p:pic>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FF5EE67-DE83-C00F-F31C-58A2B46234DB}"/>
              </a:ext>
            </a:extLst>
          </p:cNvPr>
          <p:cNvSpPr>
            <a:spLocks noGrp="1"/>
          </p:cNvSpPr>
          <p:nvPr>
            <p:ph type="title"/>
          </p:nvPr>
        </p:nvSpPr>
        <p:spPr>
          <a:xfrm>
            <a:off x="3149935" y="1274221"/>
            <a:ext cx="5892130" cy="799674"/>
          </a:xfrm>
        </p:spPr>
        <p:txBody>
          <a:bodyPr/>
          <a:lstStyle/>
          <a:p>
            <a:pPr algn="ctr"/>
            <a:r>
              <a:rPr lang="en-US" sz="2000" dirty="0">
                <a:latin typeface="Arial" panose="020B0604020202020204" pitchFamily="34" charset="0"/>
                <a:cs typeface="Arial" panose="020B0604020202020204" pitchFamily="34" charset="0"/>
              </a:rPr>
              <a:t>Acknowledge use of AI</a:t>
            </a:r>
          </a:p>
        </p:txBody>
      </p:sp>
      <p:sp>
        <p:nvSpPr>
          <p:cNvPr id="3" name="Content Placeholder 2">
            <a:extLst>
              <a:ext uri="{FF2B5EF4-FFF2-40B4-BE49-F238E27FC236}">
                <a16:creationId xmlns:a16="http://schemas.microsoft.com/office/drawing/2014/main" id="{DAF7743C-9A64-6DD7-26EC-7870E2484D2F}"/>
              </a:ext>
            </a:extLst>
          </p:cNvPr>
          <p:cNvSpPr>
            <a:spLocks noGrp="1"/>
          </p:cNvSpPr>
          <p:nvPr>
            <p:ph idx="14"/>
          </p:nvPr>
        </p:nvSpPr>
        <p:spPr>
          <a:xfrm>
            <a:off x="2713303" y="2921267"/>
            <a:ext cx="8360229" cy="1288863"/>
          </a:xfrm>
        </p:spPr>
        <p:txBody>
          <a:bodyPr>
            <a:normAutofit/>
          </a:bodyPr>
          <a:lstStyle/>
          <a:p>
            <a:pPr marL="59436" indent="0">
              <a:buNone/>
            </a:pPr>
            <a:r>
              <a:rPr lang="en-GB" sz="1600" dirty="0">
                <a:latin typeface="Arial" panose="020B0604020202020204" pitchFamily="34" charset="0"/>
                <a:cs typeface="Arial" panose="020B0604020202020204" pitchFamily="34" charset="0"/>
              </a:rPr>
              <a:t>I confirm that I have not presented any AI generated text as my own work</a:t>
            </a:r>
          </a:p>
          <a:p>
            <a:pPr marL="59436" indent="0">
              <a:buNone/>
            </a:pPr>
            <a:endParaRPr lang="en-GB" dirty="0"/>
          </a:p>
        </p:txBody>
      </p:sp>
      <p:sp>
        <p:nvSpPr>
          <p:cNvPr id="4" name="Slide Number Placeholder 3">
            <a:extLst>
              <a:ext uri="{FF2B5EF4-FFF2-40B4-BE49-F238E27FC236}">
                <a16:creationId xmlns:a16="http://schemas.microsoft.com/office/drawing/2014/main" id="{BD778E38-3B40-3770-723B-8AF1E6BAEB46}"/>
              </a:ext>
            </a:extLst>
          </p:cNvPr>
          <p:cNvSpPr>
            <a:spLocks noGrp="1"/>
          </p:cNvSpPr>
          <p:nvPr>
            <p:ph type="sldNum" sz="quarter" idx="12"/>
          </p:nvPr>
        </p:nvSpPr>
        <p:spPr/>
        <p:txBody>
          <a:bodyPr/>
          <a:lstStyle/>
          <a:p>
            <a:fld id="{294A09A9-5501-47C1-A89A-A340965A2BE2}" type="slidenum">
              <a:rPr lang="en-US" smtClean="0"/>
              <a:pPr/>
              <a:t>2</a:t>
            </a:fld>
            <a:endParaRPr lang="en-US" dirty="0"/>
          </a:p>
        </p:txBody>
      </p:sp>
    </p:spTree>
    <p:extLst>
      <p:ext uri="{BB962C8B-B14F-4D97-AF65-F5344CB8AC3E}">
        <p14:creationId xmlns:p14="http://schemas.microsoft.com/office/powerpoint/2010/main" val="2529338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48DD4-4828-CE87-0C5C-42BE175E8DA5}"/>
              </a:ext>
            </a:extLst>
          </p:cNvPr>
          <p:cNvSpPr>
            <a:spLocks noGrp="1"/>
          </p:cNvSpPr>
          <p:nvPr>
            <p:ph type="title"/>
          </p:nvPr>
        </p:nvSpPr>
        <p:spPr>
          <a:xfrm>
            <a:off x="3047527" y="1936711"/>
            <a:ext cx="7181258" cy="3492894"/>
          </a:xfrm>
        </p:spPr>
        <p:txBody>
          <a:bodyPr/>
          <a:lstStyle/>
          <a:p>
            <a:pPr>
              <a:lnSpc>
                <a:spcPct val="150000"/>
              </a:lnSpc>
            </a:pPr>
            <a:br>
              <a:rPr lang="en-US" sz="1600" dirty="0">
                <a:latin typeface="Arial" panose="020B0604020202020204" pitchFamily="34" charset="0"/>
                <a:cs typeface="Arial" panose="020B0604020202020204" pitchFamily="34" charset="0"/>
              </a:rPr>
            </a:br>
            <a:r>
              <a:rPr lang="en-US" sz="1600" b="0" dirty="0">
                <a:latin typeface="Arial" panose="020B0604020202020204" pitchFamily="34" charset="0"/>
                <a:cs typeface="Arial" panose="020B0604020202020204" pitchFamily="34" charset="0"/>
              </a:rPr>
              <a:t>M</a:t>
            </a:r>
            <a:r>
              <a:rPr lang="en-GB" sz="1600" b="0" dirty="0">
                <a:latin typeface="Arial" panose="020B0604020202020204" pitchFamily="34" charset="0"/>
                <a:cs typeface="Arial" panose="020B0604020202020204" pitchFamily="34" charset="0"/>
              </a:rPr>
              <a:t>y name is Teresita Tario Roque. I earned a  Bachelor of Accountancy in the Philippines and currently  studying Health and Social Care. I chose this course because I want to be a Child  social worker which is related to my eleven years of experience as a nanny. My passion working with children,  gives me inspiration to continue helping and supporting not only an individual family but also the whole community. </a:t>
            </a:r>
            <a:br>
              <a:rPr lang="en-GB" sz="1600" b="0" dirty="0">
                <a:latin typeface="Arial" panose="020B0604020202020204" pitchFamily="34" charset="0"/>
                <a:cs typeface="Arial" panose="020B0604020202020204" pitchFamily="34" charset="0"/>
              </a:rPr>
            </a:br>
            <a:br>
              <a:rPr lang="en-GB" sz="1600" b="0" dirty="0">
                <a:latin typeface="Arial" panose="020B0604020202020204" pitchFamily="34" charset="0"/>
                <a:cs typeface="Arial" panose="020B0604020202020204" pitchFamily="34" charset="0"/>
              </a:rPr>
            </a:br>
            <a:r>
              <a:rPr lang="en-GB" sz="1600" b="0" dirty="0">
                <a:latin typeface="Arial" panose="020B0604020202020204" pitchFamily="34" charset="0"/>
                <a:cs typeface="Arial" panose="020B0604020202020204" pitchFamily="34" charset="0"/>
              </a:rPr>
              <a:t>My presentation is all about Communication Skill which is important in Health and Social Care.</a:t>
            </a:r>
            <a:br>
              <a:rPr lang="en-GB" sz="1600" b="0" dirty="0">
                <a:latin typeface="Arial" panose="020B0604020202020204" pitchFamily="34" charset="0"/>
                <a:cs typeface="Arial" panose="020B0604020202020204" pitchFamily="34" charset="0"/>
              </a:rPr>
            </a:br>
            <a:br>
              <a:rPr lang="en-GB" sz="1600" b="0" dirty="0">
                <a:latin typeface="Arial" panose="020B0604020202020204" pitchFamily="34" charset="0"/>
                <a:cs typeface="Arial" panose="020B0604020202020204" pitchFamily="34" charset="0"/>
              </a:rPr>
            </a:br>
            <a:endParaRPr lang="en-US" sz="1600" b="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2AB1E18-5D88-2642-7D47-25C1B3B7ED3F}"/>
              </a:ext>
            </a:extLst>
          </p:cNvPr>
          <p:cNvSpPr txBox="1"/>
          <p:nvPr/>
        </p:nvSpPr>
        <p:spPr>
          <a:xfrm>
            <a:off x="3589683" y="1109071"/>
            <a:ext cx="6096946" cy="400110"/>
          </a:xfrm>
          <a:prstGeom prst="rect">
            <a:avLst/>
          </a:prstGeom>
          <a:noFill/>
        </p:spPr>
        <p:txBody>
          <a:bodyPr wrap="square">
            <a:spAutoFit/>
          </a:bodyPr>
          <a:lstStyle/>
          <a:p>
            <a:pPr algn="ctr"/>
            <a:r>
              <a:rPr lang="en-GB" sz="2000" b="1" dirty="0">
                <a:latin typeface="Arial" panose="020B0604020202020204" pitchFamily="34" charset="0"/>
                <a:cs typeface="Arial" panose="020B0604020202020204" pitchFamily="34" charset="0"/>
              </a:rPr>
              <a:t>I</a:t>
            </a:r>
            <a:r>
              <a:rPr lang="en-US" sz="2000" b="1" dirty="0">
                <a:latin typeface="Arial" panose="020B0604020202020204" pitchFamily="34" charset="0"/>
                <a:cs typeface="Arial" panose="020B0604020202020204" pitchFamily="34" charset="0"/>
              </a:rPr>
              <a:t>ntroduction</a:t>
            </a:r>
          </a:p>
        </p:txBody>
      </p:sp>
      <p:sp>
        <p:nvSpPr>
          <p:cNvPr id="4" name="Slide Number Placeholder 3">
            <a:extLst>
              <a:ext uri="{FF2B5EF4-FFF2-40B4-BE49-F238E27FC236}">
                <a16:creationId xmlns:a16="http://schemas.microsoft.com/office/drawing/2014/main" id="{6C3BE2CC-1353-ECFF-9328-50B3693FF7F6}"/>
              </a:ext>
            </a:extLst>
          </p:cNvPr>
          <p:cNvSpPr>
            <a:spLocks noGrp="1"/>
          </p:cNvSpPr>
          <p:nvPr>
            <p:ph type="sldNum" sz="quarter" idx="4"/>
          </p:nvPr>
        </p:nvSpPr>
        <p:spPr/>
        <p:txBody>
          <a:bodyPr/>
          <a:lstStyle/>
          <a:p>
            <a:fld id="{294A09A9-5501-47C1-A89A-A340965A2BE2}" type="slidenum">
              <a:rPr lang="en-US" smtClean="0"/>
              <a:pPr/>
              <a:t>3</a:t>
            </a:fld>
            <a:endParaRPr lang="en-US" dirty="0"/>
          </a:p>
        </p:txBody>
      </p:sp>
    </p:spTree>
    <p:extLst>
      <p:ext uri="{BB962C8B-B14F-4D97-AF65-F5344CB8AC3E}">
        <p14:creationId xmlns:p14="http://schemas.microsoft.com/office/powerpoint/2010/main" val="36626771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EE190-899A-46D2-989D-C4BC6A46F946}"/>
              </a:ext>
            </a:extLst>
          </p:cNvPr>
          <p:cNvSpPr>
            <a:spLocks noGrp="1"/>
          </p:cNvSpPr>
          <p:nvPr>
            <p:ph type="title"/>
          </p:nvPr>
        </p:nvSpPr>
        <p:spPr>
          <a:xfrm>
            <a:off x="2497750" y="475146"/>
            <a:ext cx="5120640" cy="413019"/>
          </a:xfrm>
        </p:spPr>
        <p:txBody>
          <a:bodyPr/>
          <a:lstStyle/>
          <a:p>
            <a:pPr algn="ctr"/>
            <a:r>
              <a:rPr lang="en-GB" sz="1800" dirty="0">
                <a:latin typeface="Arial" panose="020B0604020202020204" pitchFamily="34" charset="0"/>
                <a:cs typeface="Arial" panose="020B0604020202020204" pitchFamily="34" charset="0"/>
              </a:rPr>
              <a:t>Communication Skill</a:t>
            </a:r>
            <a:endParaRPr lang="en-US" sz="1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6BC9DE8-A5CC-4BE1-0DE5-CB15D01A7919}"/>
              </a:ext>
            </a:extLst>
          </p:cNvPr>
          <p:cNvSpPr>
            <a:spLocks noGrp="1"/>
          </p:cNvSpPr>
          <p:nvPr>
            <p:ph type="subTitle" idx="1"/>
          </p:nvPr>
        </p:nvSpPr>
        <p:spPr>
          <a:xfrm>
            <a:off x="381001" y="1090543"/>
            <a:ext cx="7780919" cy="5265807"/>
          </a:xfrm>
        </p:spPr>
        <p:txBody>
          <a:bodyPr/>
          <a:lstStyle/>
          <a:p>
            <a:pPr algn="just">
              <a:lnSpc>
                <a:spcPct val="150000"/>
              </a:lnSpc>
            </a:pPr>
            <a:r>
              <a:rPr lang="en-GB" sz="1400" dirty="0">
                <a:latin typeface="Arial" panose="020B0604020202020204" pitchFamily="34" charset="0"/>
                <a:cs typeface="Arial" panose="020B0604020202020204" pitchFamily="34" charset="0"/>
              </a:rPr>
              <a:t>Communication Skill is the ability to share ideas and information, to help people to understand each other and promote good relationships. Types of communication skill are:</a:t>
            </a:r>
          </a:p>
          <a:p>
            <a:pPr marL="171450" indent="-171450" algn="just">
              <a:lnSpc>
                <a:spcPct val="150000"/>
              </a:lnSpc>
              <a:buFont typeface="Wingdings" panose="05000000000000000000" pitchFamily="2" charset="2"/>
              <a:buChar char="Ø"/>
            </a:pPr>
            <a:r>
              <a:rPr lang="en-GB" sz="1400" dirty="0">
                <a:latin typeface="Arial" panose="020B0604020202020204" pitchFamily="34" charset="0"/>
                <a:cs typeface="Arial" panose="020B0604020202020204" pitchFamily="34" charset="0"/>
              </a:rPr>
              <a:t>Verbal – spoken language</a:t>
            </a:r>
          </a:p>
          <a:p>
            <a:pPr marL="171450" indent="-171450" algn="just">
              <a:lnSpc>
                <a:spcPct val="150000"/>
              </a:lnSpc>
              <a:buFont typeface="Wingdings" panose="05000000000000000000" pitchFamily="2" charset="2"/>
              <a:buChar char="Ø"/>
            </a:pPr>
            <a:r>
              <a:rPr lang="en-GB" sz="1400" dirty="0">
                <a:latin typeface="Arial" panose="020B0604020202020204" pitchFamily="34" charset="0"/>
                <a:cs typeface="Arial" panose="020B0604020202020204" pitchFamily="34" charset="0"/>
              </a:rPr>
              <a:t>Non-verbal- through body language </a:t>
            </a:r>
          </a:p>
          <a:p>
            <a:pPr marL="171450" indent="-171450" algn="just">
              <a:lnSpc>
                <a:spcPct val="150000"/>
              </a:lnSpc>
              <a:buFont typeface="Wingdings" panose="05000000000000000000" pitchFamily="2" charset="2"/>
              <a:buChar char="Ø"/>
            </a:pPr>
            <a:r>
              <a:rPr lang="en-GB" sz="1400" dirty="0">
                <a:latin typeface="Arial" panose="020B0604020202020204" pitchFamily="34" charset="0"/>
                <a:cs typeface="Arial" panose="020B0604020202020204" pitchFamily="34" charset="0"/>
              </a:rPr>
              <a:t>Written – notes or messages and emails </a:t>
            </a:r>
          </a:p>
          <a:p>
            <a:pPr marL="171450" indent="-171450" algn="just">
              <a:lnSpc>
                <a:spcPct val="150000"/>
              </a:lnSpc>
              <a:buFont typeface="Wingdings" panose="05000000000000000000" pitchFamily="2" charset="2"/>
              <a:buChar char="Ø"/>
            </a:pPr>
            <a:r>
              <a:rPr lang="en-GB" sz="1400" dirty="0">
                <a:latin typeface="Arial" panose="020B0604020202020204" pitchFamily="34" charset="0"/>
                <a:cs typeface="Arial" panose="020B0604020202020204" pitchFamily="34" charset="0"/>
              </a:rPr>
              <a:t>Visual – using charts, pictures, diagrams or graphs</a:t>
            </a:r>
          </a:p>
          <a:p>
            <a:pPr marL="171450" indent="-171450" algn="just">
              <a:lnSpc>
                <a:spcPct val="150000"/>
              </a:lnSpc>
              <a:buFont typeface="Wingdings" panose="05000000000000000000" pitchFamily="2" charset="2"/>
              <a:buChar char="Ø"/>
            </a:pPr>
            <a:r>
              <a:rPr lang="en-GB" sz="1400" dirty="0">
                <a:latin typeface="Arial" panose="020B0604020202020204" pitchFamily="34" charset="0"/>
                <a:cs typeface="Arial" panose="020B0604020202020204" pitchFamily="34" charset="0"/>
              </a:rPr>
              <a:t>Digital – using technology (Lawrence, 2026)</a:t>
            </a:r>
          </a:p>
          <a:p>
            <a:pPr algn="just">
              <a:lnSpc>
                <a:spcPct val="150000"/>
              </a:lnSpc>
            </a:pPr>
            <a:r>
              <a:rPr lang="en-GB" sz="1400" dirty="0">
                <a:latin typeface="Arial" panose="020B0604020202020204" pitchFamily="34" charset="0"/>
                <a:cs typeface="Arial" panose="020B0604020202020204" pitchFamily="34" charset="0"/>
              </a:rPr>
              <a:t>Communication Skills in everyday practice is how the way I listen to others with empathy, using simple language, eye to eye contact, and interpreting facial expressions and gestures.</a:t>
            </a:r>
          </a:p>
          <a:p>
            <a:pPr algn="just">
              <a:lnSpc>
                <a:spcPct val="150000"/>
              </a:lnSpc>
            </a:pPr>
            <a:r>
              <a:rPr lang="en-GB" sz="1400" dirty="0">
                <a:latin typeface="Arial" panose="020B0604020202020204" pitchFamily="34" charset="0"/>
                <a:cs typeface="Arial" panose="020B0604020202020204" pitchFamily="34" charset="0"/>
              </a:rPr>
              <a:t>I developed my communication skills by learning to express my emotions and feeling through my parents and from school through writing , reading, and group presentations. In addition , through community by friendships and participating in church activities and finally, my  life and work experiences enhanced my ability to communicate effectively.</a:t>
            </a:r>
          </a:p>
          <a:p>
            <a:endParaRPr lang="en-US" sz="1600" dirty="0">
              <a:latin typeface="Arial" panose="020B0604020202020204" pitchFamily="34" charset="0"/>
              <a:cs typeface="Arial" panose="020B0604020202020204" pitchFamily="34" charset="0"/>
            </a:endParaRPr>
          </a:p>
        </p:txBody>
      </p:sp>
      <p:pic>
        <p:nvPicPr>
          <p:cNvPr id="17" name="Picture Placeholder 16" descr="Two people walking down a sidewalk">
            <a:extLst>
              <a:ext uri="{FF2B5EF4-FFF2-40B4-BE49-F238E27FC236}">
                <a16:creationId xmlns:a16="http://schemas.microsoft.com/office/drawing/2014/main" id="{2ECBBDA4-D2C1-0F46-BA36-5967266F87AD}"/>
              </a:ext>
            </a:extLst>
          </p:cNvPr>
          <p:cNvPicPr>
            <a:picLocks noGrp="1" noChangeAspect="1"/>
          </p:cNvPicPr>
          <p:nvPr>
            <p:ph type="pic" sz="quarter" idx="10"/>
          </p:nvPr>
        </p:nvPicPr>
        <p:blipFill rotWithShape="1">
          <a:blip r:embed="rId3">
            <a:duotone>
              <a:schemeClr val="accent4">
                <a:shade val="45000"/>
                <a:satMod val="135000"/>
              </a:schemeClr>
              <a:prstClr val="white"/>
            </a:duotone>
          </a:blip>
          <a:srcRect l="16819" r="16819"/>
          <a:stretch/>
        </p:blipFill>
        <p:spPr>
          <a:xfrm>
            <a:off x="8706678" y="1168400"/>
            <a:ext cx="2479629" cy="4521200"/>
          </a:xfrm>
        </p:spPr>
      </p:pic>
      <p:sp>
        <p:nvSpPr>
          <p:cNvPr id="5" name="Slide Number Placeholder 4">
            <a:extLst>
              <a:ext uri="{FF2B5EF4-FFF2-40B4-BE49-F238E27FC236}">
                <a16:creationId xmlns:a16="http://schemas.microsoft.com/office/drawing/2014/main" id="{E8F0FE61-73BB-EA17-ECEA-C3D1F5618FB9}"/>
              </a:ext>
            </a:extLst>
          </p:cNvPr>
          <p:cNvSpPr>
            <a:spLocks noGrp="1"/>
          </p:cNvSpPr>
          <p:nvPr>
            <p:ph type="sldNum" sz="quarter" idx="4"/>
          </p:nvPr>
        </p:nvSpPr>
        <p:spPr/>
        <p:txBody>
          <a:bodyPr/>
          <a:lstStyle/>
          <a:p>
            <a:fld id="{294A09A9-5501-47C1-A89A-A340965A2BE2}" type="slidenum">
              <a:rPr lang="en-US" smtClean="0"/>
              <a:pPr/>
              <a:t>4</a:t>
            </a:fld>
            <a:endParaRPr lang="en-US" dirty="0"/>
          </a:p>
        </p:txBody>
      </p:sp>
    </p:spTree>
    <p:extLst>
      <p:ext uri="{BB962C8B-B14F-4D97-AF65-F5344CB8AC3E}">
        <p14:creationId xmlns:p14="http://schemas.microsoft.com/office/powerpoint/2010/main" val="779750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DAF5E80A-0CD3-514D-C7FA-F40BEE9762AB}"/>
              </a:ext>
            </a:extLst>
          </p:cNvPr>
          <p:cNvSpPr txBox="1"/>
          <p:nvPr/>
        </p:nvSpPr>
        <p:spPr>
          <a:xfrm>
            <a:off x="3761620" y="805025"/>
            <a:ext cx="3959144" cy="4951805"/>
          </a:xfrm>
          <a:prstGeom prst="rect">
            <a:avLst/>
          </a:prstGeom>
          <a:noFill/>
          <a:ln>
            <a:solidFill>
              <a:schemeClr val="accent1"/>
            </a:solidFill>
          </a:ln>
        </p:spPr>
        <p:txBody>
          <a:bodyPr wrap="square">
            <a:spAutoFit/>
          </a:bodyPr>
          <a:lstStyle/>
          <a:p>
            <a:pPr>
              <a:lnSpc>
                <a:spcPct val="150000"/>
              </a:lnSpc>
            </a:pPr>
            <a:r>
              <a:rPr lang="en-GB" sz="1400" b="1" dirty="0">
                <a:latin typeface="Arial" panose="020B0604020202020204" pitchFamily="34" charset="0"/>
                <a:cs typeface="Arial" panose="020B0604020202020204" pitchFamily="34" charset="0"/>
              </a:rPr>
              <a:t>Benefits:</a:t>
            </a:r>
          </a:p>
          <a:p>
            <a:pPr marL="285750" indent="-285750">
              <a:lnSpc>
                <a:spcPct val="150000"/>
              </a:lnSpc>
              <a:buFont typeface="Wingdings" panose="05000000000000000000" pitchFamily="2" charset="2"/>
              <a:buChar char="Ø"/>
            </a:pPr>
            <a:r>
              <a:rPr lang="en-GB" sz="1400" b="1" dirty="0">
                <a:latin typeface="Arial" panose="020B0604020202020204" pitchFamily="34" charset="0"/>
                <a:cs typeface="Arial" panose="020B0604020202020204" pitchFamily="34" charset="0"/>
              </a:rPr>
              <a:t>Service users/patients:</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Promotes independence through clear information</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Maintain dignity through respectful communication</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Reduce anxiety with clear treatment explanations</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Build trust between patients and carers (QCS, 2026).</a:t>
            </a:r>
          </a:p>
          <a:p>
            <a:pPr marL="285750" indent="-285750">
              <a:lnSpc>
                <a:spcPct val="150000"/>
              </a:lnSpc>
              <a:buFont typeface="Wingdings" panose="05000000000000000000" pitchFamily="2" charset="2"/>
              <a:buChar char="Ø"/>
            </a:pPr>
            <a:r>
              <a:rPr lang="en-GB" sz="1400" b="1" dirty="0">
                <a:latin typeface="Arial" panose="020B0604020202020204" pitchFamily="34" charset="0"/>
                <a:cs typeface="Arial" panose="020B0604020202020204" pitchFamily="34" charset="0"/>
              </a:rPr>
              <a:t>Staff and colleagues:</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Strengthens teamwork</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Reduces misunderstanding, conflicts, and errors</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Promotes collaboration and respect (My Learning Cloud, 2025).</a:t>
            </a:r>
          </a:p>
          <a:p>
            <a:pPr marL="285750" indent="-285750">
              <a:lnSpc>
                <a:spcPct val="150000"/>
              </a:lnSpc>
              <a:buFont typeface="Wingdings" panose="05000000000000000000" pitchFamily="2" charset="2"/>
              <a:buChar char="Ø"/>
            </a:pPr>
            <a:r>
              <a:rPr lang="en-GB" sz="1400" b="1" dirty="0">
                <a:latin typeface="Arial" panose="020B0604020202020204" pitchFamily="34" charset="0"/>
                <a:cs typeface="Arial" panose="020B0604020202020204" pitchFamily="34" charset="0"/>
              </a:rPr>
              <a:t>The Organisation</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Reduces medical errors, complaints, and legal cost</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Improves staff retention</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Enhances reputation and quality ratings</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Increase satisfaction for service users and families (Glithero, 2025).</a:t>
            </a:r>
          </a:p>
        </p:txBody>
      </p:sp>
      <p:sp>
        <p:nvSpPr>
          <p:cNvPr id="12" name="TextBox 11">
            <a:extLst>
              <a:ext uri="{FF2B5EF4-FFF2-40B4-BE49-F238E27FC236}">
                <a16:creationId xmlns:a16="http://schemas.microsoft.com/office/drawing/2014/main" id="{0485E513-D2E4-5026-FD73-7EC470182999}"/>
              </a:ext>
            </a:extLst>
          </p:cNvPr>
          <p:cNvSpPr txBox="1"/>
          <p:nvPr/>
        </p:nvSpPr>
        <p:spPr>
          <a:xfrm>
            <a:off x="2107006" y="239291"/>
            <a:ext cx="6096946" cy="338554"/>
          </a:xfrm>
          <a:prstGeom prst="rect">
            <a:avLst/>
          </a:prstGeom>
          <a:noFill/>
        </p:spPr>
        <p:txBody>
          <a:bodyPr wrap="square">
            <a:spAutoFit/>
          </a:bodyPr>
          <a:lstStyle/>
          <a:p>
            <a:r>
              <a:rPr lang="en-GB" sz="1600" b="1" dirty="0">
                <a:latin typeface="Arial" panose="020B0604020202020204" pitchFamily="34" charset="0"/>
                <a:cs typeface="Arial" panose="020B0604020202020204" pitchFamily="34" charset="0"/>
              </a:rPr>
              <a:t>Importance of Communication skill in professional practice</a:t>
            </a:r>
            <a:endParaRPr lang="en-US" sz="1600" b="1"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3C554E40-0DDB-0CEB-F233-9A6C2D819DAF}"/>
              </a:ext>
            </a:extLst>
          </p:cNvPr>
          <p:cNvSpPr txBox="1"/>
          <p:nvPr/>
        </p:nvSpPr>
        <p:spPr>
          <a:xfrm>
            <a:off x="635658" y="1695646"/>
            <a:ext cx="2942696" cy="3607206"/>
          </a:xfrm>
          <a:prstGeom prst="rect">
            <a:avLst/>
          </a:prstGeom>
          <a:noFill/>
          <a:ln>
            <a:solidFill>
              <a:schemeClr val="accent1"/>
            </a:solidFill>
          </a:ln>
        </p:spPr>
        <p:txBody>
          <a:bodyPr wrap="square">
            <a:spAutoFit/>
          </a:bodyPr>
          <a:lstStyle/>
          <a:p>
            <a:pPr>
              <a:lnSpc>
                <a:spcPct val="150000"/>
              </a:lnSpc>
            </a:pPr>
            <a:r>
              <a:rPr lang="en-GB" sz="1400" b="1" dirty="0">
                <a:latin typeface="Arial" panose="020B0604020202020204" pitchFamily="34" charset="0"/>
                <a:cs typeface="Arial" panose="020B0604020202020204" pitchFamily="34" charset="0"/>
              </a:rPr>
              <a:t>Safe and effective care:</a:t>
            </a:r>
          </a:p>
          <a:p>
            <a:pPr marL="285750" indent="-285750">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Reduces errors</a:t>
            </a:r>
          </a:p>
          <a:p>
            <a:pPr marL="285750" indent="-285750">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Strengthen teamwork </a:t>
            </a:r>
          </a:p>
          <a:p>
            <a:pPr marL="285750" indent="-285750">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Support accurate Assessment (My Learning Cloud, 2025).</a:t>
            </a:r>
          </a:p>
          <a:p>
            <a:pPr>
              <a:lnSpc>
                <a:spcPct val="150000"/>
              </a:lnSpc>
            </a:pPr>
            <a:r>
              <a:rPr lang="en-GB" sz="1400" b="1" dirty="0">
                <a:latin typeface="Arial" panose="020B0604020202020204" pitchFamily="34" charset="0"/>
                <a:cs typeface="Arial" panose="020B0604020202020204" pitchFamily="34" charset="0"/>
              </a:rPr>
              <a:t>Good quality outcome for service users:</a:t>
            </a:r>
          </a:p>
          <a:p>
            <a:pPr marL="285750" indent="-285750">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Improves quality of care</a:t>
            </a:r>
          </a:p>
          <a:p>
            <a:pPr marL="285750" indent="-285750">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Build trust and supports emotional wellbeing (NHS England, 2023)</a:t>
            </a:r>
          </a:p>
        </p:txBody>
      </p:sp>
      <p:sp>
        <p:nvSpPr>
          <p:cNvPr id="3" name="Slide Number Placeholder 2">
            <a:extLst>
              <a:ext uri="{FF2B5EF4-FFF2-40B4-BE49-F238E27FC236}">
                <a16:creationId xmlns:a16="http://schemas.microsoft.com/office/drawing/2014/main" id="{22C35F44-86FA-D90A-9C6F-0EB60C81BE93}"/>
              </a:ext>
            </a:extLst>
          </p:cNvPr>
          <p:cNvSpPr>
            <a:spLocks noGrp="1"/>
          </p:cNvSpPr>
          <p:nvPr>
            <p:ph type="sldNum" sz="quarter" idx="4"/>
          </p:nvPr>
        </p:nvSpPr>
        <p:spPr/>
        <p:txBody>
          <a:bodyPr/>
          <a:lstStyle/>
          <a:p>
            <a:fld id="{294A09A9-5501-47C1-A89A-A340965A2BE2}" type="slidenum">
              <a:rPr lang="en-US" smtClean="0"/>
              <a:pPr/>
              <a:t>5</a:t>
            </a:fld>
            <a:endParaRPr lang="en-US" dirty="0"/>
          </a:p>
        </p:txBody>
      </p:sp>
      <p:sp>
        <p:nvSpPr>
          <p:cNvPr id="6" name="TextBox 5">
            <a:extLst>
              <a:ext uri="{FF2B5EF4-FFF2-40B4-BE49-F238E27FC236}">
                <a16:creationId xmlns:a16="http://schemas.microsoft.com/office/drawing/2014/main" id="{5A9ABF4B-9EC9-A350-5FE1-ACCE0BC74867}"/>
              </a:ext>
            </a:extLst>
          </p:cNvPr>
          <p:cNvSpPr txBox="1"/>
          <p:nvPr/>
        </p:nvSpPr>
        <p:spPr>
          <a:xfrm>
            <a:off x="7904030" y="805025"/>
            <a:ext cx="3959143" cy="5859746"/>
          </a:xfrm>
          <a:prstGeom prst="rect">
            <a:avLst/>
          </a:prstGeom>
          <a:noFill/>
          <a:ln>
            <a:solidFill>
              <a:schemeClr val="accent1"/>
            </a:solidFill>
          </a:ln>
        </p:spPr>
        <p:txBody>
          <a:bodyPr wrap="square">
            <a:spAutoFit/>
          </a:bodyPr>
          <a:lstStyle/>
          <a:p>
            <a:r>
              <a:rPr lang="en-GB" sz="1400" b="1" dirty="0">
                <a:latin typeface="Arial" panose="020B0604020202020204" pitchFamily="34" charset="0"/>
                <a:cs typeface="Arial" panose="020B0604020202020204" pitchFamily="34" charset="0"/>
              </a:rPr>
              <a:t>Impact of poor communication</a:t>
            </a:r>
          </a:p>
          <a:p>
            <a:endParaRPr lang="en-GB" sz="12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Ø"/>
            </a:pPr>
            <a:r>
              <a:rPr lang="en-GB" sz="1400" b="1" dirty="0">
                <a:latin typeface="Arial" panose="020B0604020202020204" pitchFamily="34" charset="0"/>
                <a:cs typeface="Arial" panose="020B0604020202020204" pitchFamily="34" charset="0"/>
              </a:rPr>
              <a:t>Service users/patient:</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Increase anxiety, confusion, and isolation</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Reduces independence and involvement in care decisions</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Increase risk of medication errors</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Raises of accidents and falls (Halow, 2026).</a:t>
            </a:r>
          </a:p>
          <a:p>
            <a:pPr marL="171450" indent="-171450">
              <a:lnSpc>
                <a:spcPct val="150000"/>
              </a:lnSpc>
              <a:buFont typeface="Wingdings" panose="05000000000000000000" pitchFamily="2" charset="2"/>
              <a:buChar char="Ø"/>
            </a:pPr>
            <a:r>
              <a:rPr lang="en-GB" sz="1400" b="1" dirty="0">
                <a:latin typeface="Arial" panose="020B0604020202020204" pitchFamily="34" charset="0"/>
                <a:cs typeface="Arial" panose="020B0604020202020204" pitchFamily="34" charset="0"/>
              </a:rPr>
              <a:t>Staffs and colleagues:</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Reduces confidence and moral</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Waste time through repeated work and assessments</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Increase workplace conflict and misunderstandings</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High stress levels and risk of staff burnout (Halow, 2026).</a:t>
            </a:r>
          </a:p>
          <a:p>
            <a:pPr marL="171450" indent="-171450">
              <a:lnSpc>
                <a:spcPct val="150000"/>
              </a:lnSpc>
              <a:buFont typeface="Wingdings" panose="05000000000000000000" pitchFamily="2" charset="2"/>
              <a:buChar char="Ø"/>
            </a:pPr>
            <a:r>
              <a:rPr lang="en-GB" sz="1400" b="1" dirty="0">
                <a:latin typeface="Arial" panose="020B0604020202020204" pitchFamily="34" charset="0"/>
                <a:cs typeface="Arial" panose="020B0604020202020204" pitchFamily="34" charset="0"/>
              </a:rPr>
              <a:t>To Organisation:</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Increase risk of regulatory non-compliance </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Poor inspection outcome from Care Quality commission (CQC)</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High staff turnover and increase recruitment cost </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Damage reputation with negative reviews (Glithero, 2025).</a:t>
            </a:r>
          </a:p>
        </p:txBody>
      </p:sp>
    </p:spTree>
    <p:extLst>
      <p:ext uri="{BB962C8B-B14F-4D97-AF65-F5344CB8AC3E}">
        <p14:creationId xmlns:p14="http://schemas.microsoft.com/office/powerpoint/2010/main" val="2384311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6BFC61A-F93A-40B5-8358-CC4E505F08F5}"/>
              </a:ext>
            </a:extLst>
          </p:cNvPr>
          <p:cNvSpPr txBox="1"/>
          <p:nvPr/>
        </p:nvSpPr>
        <p:spPr>
          <a:xfrm>
            <a:off x="755849" y="1058514"/>
            <a:ext cx="9842105" cy="5601533"/>
          </a:xfrm>
          <a:prstGeom prst="rect">
            <a:avLst/>
          </a:prstGeom>
          <a:noFill/>
        </p:spPr>
        <p:txBody>
          <a:bodyPr wrap="square">
            <a:spAutoFit/>
          </a:bodyPr>
          <a:lstStyle/>
          <a:p>
            <a:pPr>
              <a:lnSpc>
                <a:spcPct val="150000"/>
              </a:lnSpc>
            </a:pPr>
            <a:r>
              <a:rPr lang="en-US" sz="1600" b="1" dirty="0"/>
              <a:t> </a:t>
            </a:r>
            <a:r>
              <a:rPr lang="en-US" sz="1600" b="1" dirty="0">
                <a:latin typeface="Arial" panose="020B0604020202020204" pitchFamily="34" charset="0"/>
                <a:cs typeface="Arial" panose="020B0604020202020204" pitchFamily="34" charset="0"/>
              </a:rPr>
              <a:t>SBAR Framework</a:t>
            </a:r>
            <a:r>
              <a:rPr lang="en-US" sz="1600" dirty="0">
                <a:latin typeface="Arial" panose="020B0604020202020204" pitchFamily="34" charset="0"/>
                <a:cs typeface="Arial" panose="020B0604020202020204" pitchFamily="34" charset="0"/>
              </a:rPr>
              <a:t> is effective and reliable communication tool that helps Child social worker communicate accurately, consistent, and clearly when sharing important information.</a:t>
            </a:r>
          </a:p>
          <a:p>
            <a:pPr>
              <a:lnSpc>
                <a:spcPct val="150000"/>
              </a:lnSpc>
            </a:pPr>
            <a:endParaRPr lang="en-US" sz="1600" dirty="0">
              <a:latin typeface="Arial" panose="020B0604020202020204" pitchFamily="34" charset="0"/>
              <a:cs typeface="Arial" panose="020B0604020202020204" pitchFamily="34" charset="0"/>
            </a:endParaRPr>
          </a:p>
          <a:p>
            <a:pPr>
              <a:lnSpc>
                <a:spcPct val="150000"/>
              </a:lnSpc>
            </a:pPr>
            <a:r>
              <a:rPr lang="en-US" sz="1600" b="1" dirty="0">
                <a:latin typeface="Arial" panose="020B0604020202020204" pitchFamily="34" charset="0"/>
                <a:cs typeface="Arial" panose="020B0604020202020204" pitchFamily="34" charset="0"/>
              </a:rPr>
              <a:t>Key components:</a:t>
            </a:r>
          </a:p>
          <a:p>
            <a:pPr>
              <a:lnSpc>
                <a:spcPct val="150000"/>
              </a:lnSpc>
            </a:pPr>
            <a:r>
              <a:rPr lang="en-US" sz="2000" b="1" dirty="0">
                <a:latin typeface="Arial" panose="020B0604020202020204" pitchFamily="34" charset="0"/>
                <a:cs typeface="Arial" panose="020B0604020202020204" pitchFamily="34" charset="0"/>
              </a:rPr>
              <a:t>S</a:t>
            </a:r>
            <a:r>
              <a:rPr lang="en-US" sz="2000" dirty="0">
                <a:latin typeface="Arial" panose="020B0604020202020204" pitchFamily="34" charset="0"/>
                <a:cs typeface="Arial" panose="020B0604020202020204" pitchFamily="34" charset="0"/>
              </a:rPr>
              <a:t>-situation, </a:t>
            </a:r>
            <a:r>
              <a:rPr lang="en-US" sz="2000" b="1" dirty="0">
                <a:latin typeface="Arial" panose="020B0604020202020204" pitchFamily="34" charset="0"/>
                <a:cs typeface="Arial" panose="020B0604020202020204" pitchFamily="34" charset="0"/>
              </a:rPr>
              <a:t>B</a:t>
            </a:r>
            <a:r>
              <a:rPr lang="en-US" sz="2000" dirty="0">
                <a:latin typeface="Arial" panose="020B0604020202020204" pitchFamily="34" charset="0"/>
                <a:cs typeface="Arial" panose="020B0604020202020204" pitchFamily="34" charset="0"/>
              </a:rPr>
              <a:t>-Background, </a:t>
            </a:r>
            <a:r>
              <a:rPr lang="en-US" sz="2000" b="1" dirty="0">
                <a:latin typeface="Arial" panose="020B0604020202020204" pitchFamily="34" charset="0"/>
                <a:cs typeface="Arial" panose="020B0604020202020204" pitchFamily="34" charset="0"/>
              </a:rPr>
              <a:t>A</a:t>
            </a:r>
            <a:r>
              <a:rPr lang="en-US" sz="2000" dirty="0">
                <a:latin typeface="Arial" panose="020B0604020202020204" pitchFamily="34" charset="0"/>
                <a:cs typeface="Arial" panose="020B0604020202020204" pitchFamily="34" charset="0"/>
              </a:rPr>
              <a:t>-Assessment, and </a:t>
            </a:r>
            <a:r>
              <a:rPr lang="en-US" sz="2000" b="1" dirty="0">
                <a:latin typeface="Arial" panose="020B0604020202020204" pitchFamily="34" charset="0"/>
                <a:cs typeface="Arial" panose="020B0604020202020204" pitchFamily="34" charset="0"/>
              </a:rPr>
              <a:t>R</a:t>
            </a:r>
            <a:r>
              <a:rPr lang="en-US" sz="2000" dirty="0">
                <a:latin typeface="Arial" panose="020B0604020202020204" pitchFamily="34" charset="0"/>
                <a:cs typeface="Arial" panose="020B0604020202020204" pitchFamily="34" charset="0"/>
              </a:rPr>
              <a:t>-Recommendation (NHS, 2010).</a:t>
            </a:r>
          </a:p>
          <a:p>
            <a:pPr>
              <a:lnSpc>
                <a:spcPct val="150000"/>
              </a:lnSpc>
            </a:pPr>
            <a:endParaRPr lang="en-US" dirty="0">
              <a:latin typeface="Arial" panose="020B0604020202020204" pitchFamily="34" charset="0"/>
              <a:cs typeface="Arial" panose="020B0604020202020204" pitchFamily="34" charset="0"/>
            </a:endParaRPr>
          </a:p>
          <a:p>
            <a:pPr>
              <a:lnSpc>
                <a:spcPct val="150000"/>
              </a:lnSpc>
            </a:pPr>
            <a:r>
              <a:rPr lang="en-US" sz="1600" b="1" dirty="0">
                <a:latin typeface="Arial" panose="020B0604020202020204" pitchFamily="34" charset="0"/>
                <a:cs typeface="Arial" panose="020B0604020202020204" pitchFamily="34" charset="0"/>
              </a:rPr>
              <a:t>Using SBAR as Child Social Worker:</a:t>
            </a:r>
          </a:p>
          <a:p>
            <a:pPr marL="285750" indent="-285750">
              <a:lnSpc>
                <a:spcPct val="150000"/>
              </a:lnSpc>
              <a:buFont typeface="Wingdings" panose="05000000000000000000" pitchFamily="2" charset="2"/>
              <a:buChar char="§"/>
            </a:pPr>
            <a:r>
              <a:rPr lang="en-US" sz="1600" b="1" dirty="0">
                <a:latin typeface="Arial" panose="020B0604020202020204" pitchFamily="34" charset="0"/>
                <a:cs typeface="Arial" panose="020B0604020202020204" pitchFamily="34" charset="0"/>
              </a:rPr>
              <a:t>Situation</a:t>
            </a:r>
            <a:r>
              <a:rPr lang="en-US" sz="1600" dirty="0">
                <a:latin typeface="Arial" panose="020B0604020202020204" pitchFamily="34" charset="0"/>
                <a:cs typeface="Arial" panose="020B0604020202020204" pitchFamily="34" charset="0"/>
              </a:rPr>
              <a:t>- a child arrived at school with unexplained bruises on both arms and appears withdrawn</a:t>
            </a:r>
          </a:p>
          <a:p>
            <a:pPr marL="285750" indent="-285750">
              <a:lnSpc>
                <a:spcPct val="150000"/>
              </a:lnSpc>
              <a:buFont typeface="Wingdings" panose="05000000000000000000" pitchFamily="2" charset="2"/>
              <a:buChar char="§"/>
            </a:pPr>
            <a:r>
              <a:rPr lang="en-US" sz="1600" b="1" dirty="0">
                <a:latin typeface="Arial" panose="020B0604020202020204" pitchFamily="34" charset="0"/>
                <a:cs typeface="Arial" panose="020B0604020202020204" pitchFamily="34" charset="0"/>
              </a:rPr>
              <a:t>Background-</a:t>
            </a:r>
            <a:r>
              <a:rPr lang="en-US" sz="1600" dirty="0">
                <a:latin typeface="Arial" panose="020B0604020202020204" pitchFamily="34" charset="0"/>
                <a:cs typeface="Arial" panose="020B0604020202020204" pitchFamily="34" charset="0"/>
              </a:rPr>
              <a:t> the child is nine years old. There is a history of  domestic abuse in the family. The teacher noticed changes in child’s behavior over the past two weeks</a:t>
            </a:r>
          </a:p>
          <a:p>
            <a:pPr marL="285750" indent="-285750">
              <a:lnSpc>
                <a:spcPct val="150000"/>
              </a:lnSpc>
              <a:buFont typeface="Wingdings" panose="05000000000000000000" pitchFamily="2" charset="2"/>
              <a:buChar char="§"/>
            </a:pPr>
            <a:r>
              <a:rPr lang="en-US" sz="1600" b="1" dirty="0">
                <a:latin typeface="Arial" panose="020B0604020202020204" pitchFamily="34" charset="0"/>
                <a:cs typeface="Arial" panose="020B0604020202020204" pitchFamily="34" charset="0"/>
              </a:rPr>
              <a:t>Assessment</a:t>
            </a:r>
            <a:r>
              <a:rPr lang="en-US" sz="1600" dirty="0">
                <a:latin typeface="Arial" panose="020B0604020202020204" pitchFamily="34" charset="0"/>
                <a:cs typeface="Arial" panose="020B0604020202020204" pitchFamily="34" charset="0"/>
              </a:rPr>
              <a:t>- Based on the information from the school, the injuries may not be accidental, and the child is at risk of abuse or neglect</a:t>
            </a:r>
          </a:p>
          <a:p>
            <a:pPr marL="285750" indent="-285750">
              <a:lnSpc>
                <a:spcPct val="150000"/>
              </a:lnSpc>
              <a:buFont typeface="Wingdings" panose="05000000000000000000" pitchFamily="2" charset="2"/>
              <a:buChar char="§"/>
            </a:pPr>
            <a:r>
              <a:rPr lang="en-US" sz="1600" b="1" dirty="0">
                <a:latin typeface="Arial" panose="020B0604020202020204" pitchFamily="34" charset="0"/>
                <a:cs typeface="Arial" panose="020B0604020202020204" pitchFamily="34" charset="0"/>
              </a:rPr>
              <a:t>Recommendation</a:t>
            </a:r>
            <a:r>
              <a:rPr lang="en-US" sz="1600" dirty="0">
                <a:latin typeface="Arial" panose="020B0604020202020204" pitchFamily="34" charset="0"/>
                <a:cs typeface="Arial" panose="020B0604020202020204" pitchFamily="34" charset="0"/>
              </a:rPr>
              <a:t>- Home visit and speak with the child. Coordinate with the police and health professionals to ensure the child’s safety (Department for Education, 2026)</a:t>
            </a:r>
            <a:endParaRPr lang="en-US" sz="1600" dirty="0"/>
          </a:p>
          <a:p>
            <a:endParaRPr lang="en-US" sz="1600" dirty="0"/>
          </a:p>
        </p:txBody>
      </p:sp>
      <p:sp>
        <p:nvSpPr>
          <p:cNvPr id="7" name="Slide Number Placeholder 6">
            <a:extLst>
              <a:ext uri="{FF2B5EF4-FFF2-40B4-BE49-F238E27FC236}">
                <a16:creationId xmlns:a16="http://schemas.microsoft.com/office/drawing/2014/main" id="{3C694D1D-CF94-3710-DF92-6A8AB6011A5D}"/>
              </a:ext>
            </a:extLst>
          </p:cNvPr>
          <p:cNvSpPr>
            <a:spLocks noGrp="1"/>
          </p:cNvSpPr>
          <p:nvPr>
            <p:ph type="sldNum" sz="quarter" idx="4"/>
          </p:nvPr>
        </p:nvSpPr>
        <p:spPr/>
        <p:txBody>
          <a:bodyPr/>
          <a:lstStyle/>
          <a:p>
            <a:fld id="{294A09A9-5501-47C1-A89A-A340965A2BE2}" type="slidenum">
              <a:rPr lang="en-US" smtClean="0"/>
              <a:pPr/>
              <a:t>6</a:t>
            </a:fld>
            <a:endParaRPr lang="en-US" dirty="0"/>
          </a:p>
        </p:txBody>
      </p:sp>
      <p:sp>
        <p:nvSpPr>
          <p:cNvPr id="6" name="TextBox 5">
            <a:extLst>
              <a:ext uri="{FF2B5EF4-FFF2-40B4-BE49-F238E27FC236}">
                <a16:creationId xmlns:a16="http://schemas.microsoft.com/office/drawing/2014/main" id="{660D78F0-F8A7-AEE7-2EC7-390331B5110D}"/>
              </a:ext>
            </a:extLst>
          </p:cNvPr>
          <p:cNvSpPr txBox="1"/>
          <p:nvPr/>
        </p:nvSpPr>
        <p:spPr>
          <a:xfrm>
            <a:off x="3394488" y="480338"/>
            <a:ext cx="4891907" cy="369332"/>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Framework linked to Communication Skill</a:t>
            </a: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22009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5766D0F-714E-7BEA-9298-301867BDC75D}"/>
              </a:ext>
            </a:extLst>
          </p:cNvPr>
          <p:cNvSpPr>
            <a:spLocks noGrp="1"/>
          </p:cNvSpPr>
          <p:nvPr>
            <p:ph type="sldNum" sz="quarter" idx="4"/>
          </p:nvPr>
        </p:nvSpPr>
        <p:spPr/>
        <p:txBody>
          <a:bodyPr/>
          <a:lstStyle/>
          <a:p>
            <a:fld id="{294A09A9-5501-47C1-A89A-A340965A2BE2}" type="slidenum">
              <a:rPr lang="en-US" smtClean="0"/>
              <a:pPr/>
              <a:t>7</a:t>
            </a:fld>
            <a:endParaRPr lang="en-US" dirty="0"/>
          </a:p>
        </p:txBody>
      </p:sp>
      <p:pic>
        <p:nvPicPr>
          <p:cNvPr id="6" name="Picture 5">
            <a:extLst>
              <a:ext uri="{FF2B5EF4-FFF2-40B4-BE49-F238E27FC236}">
                <a16:creationId xmlns:a16="http://schemas.microsoft.com/office/drawing/2014/main" id="{8FC4B532-039B-DC00-E876-F938C51269E5}"/>
              </a:ext>
            </a:extLst>
          </p:cNvPr>
          <p:cNvPicPr>
            <a:picLocks noChangeAspect="1"/>
          </p:cNvPicPr>
          <p:nvPr/>
        </p:nvPicPr>
        <p:blipFill>
          <a:blip r:embed="rId2"/>
          <a:stretch>
            <a:fillRect/>
          </a:stretch>
        </p:blipFill>
        <p:spPr>
          <a:xfrm>
            <a:off x="2324373" y="2077635"/>
            <a:ext cx="4828450" cy="487722"/>
          </a:xfrm>
          <a:prstGeom prst="rect">
            <a:avLst/>
          </a:prstGeom>
        </p:spPr>
      </p:pic>
      <p:sp>
        <p:nvSpPr>
          <p:cNvPr id="8" name="TextBox 7">
            <a:extLst>
              <a:ext uri="{FF2B5EF4-FFF2-40B4-BE49-F238E27FC236}">
                <a16:creationId xmlns:a16="http://schemas.microsoft.com/office/drawing/2014/main" id="{DC3C598F-7B4A-7BF5-8DEE-9170D7C14FF0}"/>
              </a:ext>
            </a:extLst>
          </p:cNvPr>
          <p:cNvSpPr txBox="1"/>
          <p:nvPr/>
        </p:nvSpPr>
        <p:spPr>
          <a:xfrm>
            <a:off x="4056330" y="502554"/>
            <a:ext cx="6096946" cy="400110"/>
          </a:xfrm>
          <a:prstGeom prst="rect">
            <a:avLst/>
          </a:prstGeom>
          <a:noFill/>
        </p:spPr>
        <p:txBody>
          <a:bodyPr wrap="square">
            <a:spAutoFit/>
          </a:bodyPr>
          <a:lstStyle/>
          <a:p>
            <a:r>
              <a:rPr lang="en-GB" sz="2000" b="1" dirty="0">
                <a:latin typeface="Arial" panose="020B0604020202020204" pitchFamily="34" charset="0"/>
                <a:cs typeface="Arial" panose="020B0604020202020204" pitchFamily="34" charset="0"/>
              </a:rPr>
              <a:t>Applying Communication skill in practice</a:t>
            </a:r>
            <a:endParaRPr lang="en-US" sz="2000" b="1"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907BE018-63D6-DD0B-E452-4673B9835D5E}"/>
              </a:ext>
            </a:extLst>
          </p:cNvPr>
          <p:cNvSpPr txBox="1"/>
          <p:nvPr/>
        </p:nvSpPr>
        <p:spPr>
          <a:xfrm>
            <a:off x="1291594" y="1071398"/>
            <a:ext cx="7246138" cy="4715202"/>
          </a:xfrm>
          <a:prstGeom prst="rect">
            <a:avLst/>
          </a:prstGeom>
          <a:noFill/>
          <a:ln>
            <a:solidFill>
              <a:schemeClr val="accent1"/>
            </a:solidFill>
          </a:ln>
        </p:spPr>
        <p:txBody>
          <a:bodyPr wrap="square">
            <a:spAutoFit/>
          </a:bodyPr>
          <a:lstStyle/>
          <a:p>
            <a:pPr>
              <a:lnSpc>
                <a:spcPct val="150000"/>
              </a:lnSpc>
            </a:pPr>
            <a:r>
              <a:rPr lang="en-GB" sz="1400" dirty="0">
                <a:latin typeface="Arial" panose="020B0604020202020204" pitchFamily="34" charset="0"/>
                <a:cs typeface="Arial" panose="020B0604020202020204" pitchFamily="34" charset="0"/>
              </a:rPr>
              <a:t>As a Chid social worker, I need to build trust and gather facts through communication.</a:t>
            </a:r>
          </a:p>
          <a:p>
            <a:pPr>
              <a:lnSpc>
                <a:spcPct val="150000"/>
              </a:lnSpc>
            </a:pPr>
            <a:r>
              <a:rPr lang="en-GB" sz="1600" b="1" dirty="0">
                <a:latin typeface="Arial" panose="020B0604020202020204" pitchFamily="34" charset="0"/>
                <a:cs typeface="Arial" panose="020B0604020202020204" pitchFamily="34" charset="0"/>
              </a:rPr>
              <a:t>The Situation: </a:t>
            </a:r>
          </a:p>
          <a:p>
            <a:pPr>
              <a:lnSpc>
                <a:spcPct val="150000"/>
              </a:lnSpc>
            </a:pPr>
            <a:r>
              <a:rPr lang="en-GB" sz="1400" dirty="0">
                <a:latin typeface="Arial" panose="020B0604020202020204" pitchFamily="34" charset="0"/>
                <a:cs typeface="Arial" panose="020B0604020202020204" pitchFamily="34" charset="0"/>
              </a:rPr>
              <a:t>A nine-year-old child who maybe in danger at home. Who is quiet and scared. Teacher notices  bruises on the child’s body. They ask help from the Council for child’s protection.</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600" b="1" dirty="0">
                <a:latin typeface="Arial" panose="020B0604020202020204" pitchFamily="34" charset="0"/>
                <a:cs typeface="Arial" panose="020B0604020202020204" pitchFamily="34" charset="0"/>
              </a:rPr>
              <a:t>Child social worker uses communication skills:</a:t>
            </a:r>
          </a:p>
          <a:p>
            <a:pPr marL="285750" indent="-285750">
              <a:lnSpc>
                <a:spcPct val="150000"/>
              </a:lnSpc>
              <a:buFont typeface="Wingdings" panose="05000000000000000000" pitchFamily="2" charset="2"/>
              <a:buChar char="Ø"/>
            </a:pPr>
            <a:r>
              <a:rPr lang="en-GB" sz="1400" dirty="0">
                <a:latin typeface="Arial" panose="020B0604020202020204" pitchFamily="34" charset="0"/>
                <a:cs typeface="Arial" panose="020B0604020202020204" pitchFamily="34" charset="0"/>
              </a:rPr>
              <a:t>Give full attention and  listen actively to the child by nodding</a:t>
            </a:r>
          </a:p>
          <a:p>
            <a:pPr marL="285750" indent="-285750">
              <a:lnSpc>
                <a:spcPct val="150000"/>
              </a:lnSpc>
              <a:buFont typeface="Wingdings" panose="05000000000000000000" pitchFamily="2" charset="2"/>
              <a:buChar char="Ø"/>
            </a:pPr>
            <a:r>
              <a:rPr lang="en-GB" sz="1400" dirty="0">
                <a:latin typeface="Arial" panose="020B0604020202020204" pitchFamily="34" charset="0"/>
                <a:cs typeface="Arial" panose="020B0604020202020204" pitchFamily="34" charset="0"/>
              </a:rPr>
              <a:t>Use drawing tools and pens if the child struggles to speak</a:t>
            </a:r>
          </a:p>
          <a:p>
            <a:pPr marL="285750" indent="-285750">
              <a:lnSpc>
                <a:spcPct val="150000"/>
              </a:lnSpc>
              <a:buFont typeface="Wingdings" panose="05000000000000000000" pitchFamily="2" charset="2"/>
              <a:buChar char="Ø"/>
            </a:pPr>
            <a:endParaRPr lang="en-GB" sz="1400" dirty="0">
              <a:latin typeface="Arial" panose="020B0604020202020204" pitchFamily="34" charset="0"/>
              <a:cs typeface="Arial" panose="020B0604020202020204" pitchFamily="34" charset="0"/>
            </a:endParaRPr>
          </a:p>
          <a:p>
            <a:pPr>
              <a:lnSpc>
                <a:spcPct val="150000"/>
              </a:lnSpc>
            </a:pPr>
            <a:r>
              <a:rPr lang="en-GB" sz="1600" b="1" dirty="0">
                <a:latin typeface="Arial" panose="020B0604020202020204" pitchFamily="34" charset="0"/>
                <a:cs typeface="Arial" panose="020B0604020202020204" pitchFamily="34" charset="0"/>
              </a:rPr>
              <a:t>Guide for Child social worker:</a:t>
            </a:r>
          </a:p>
          <a:p>
            <a:pPr marL="285750" indent="-285750">
              <a:lnSpc>
                <a:spcPct val="150000"/>
              </a:lnSpc>
              <a:buFont typeface="Wingdings" panose="05000000000000000000" pitchFamily="2" charset="2"/>
              <a:buChar char="Ø"/>
            </a:pPr>
            <a:r>
              <a:rPr lang="en-GB" sz="1400" dirty="0">
                <a:latin typeface="Arial" panose="020B0604020202020204" pitchFamily="34" charset="0"/>
                <a:cs typeface="Arial" panose="020B0604020202020204" pitchFamily="34" charset="0"/>
              </a:rPr>
              <a:t>Find the truth: Speak calmly so the child relaxes and share what is happening at home</a:t>
            </a:r>
          </a:p>
          <a:p>
            <a:pPr marL="285750" indent="-285750">
              <a:lnSpc>
                <a:spcPct val="150000"/>
              </a:lnSpc>
              <a:buFont typeface="Wingdings" panose="05000000000000000000" pitchFamily="2" charset="2"/>
              <a:buChar char="Ø"/>
            </a:pPr>
            <a:r>
              <a:rPr lang="en-GB" sz="1400">
                <a:latin typeface="Arial" panose="020B0604020202020204" pitchFamily="34" charset="0"/>
                <a:cs typeface="Arial" panose="020B0604020202020204" pitchFamily="34" charset="0"/>
              </a:rPr>
              <a:t>Make </a:t>
            </a:r>
            <a:r>
              <a:rPr lang="en-GB" sz="1400" dirty="0">
                <a:latin typeface="Arial" panose="020B0604020202020204" pitchFamily="34" charset="0"/>
                <a:cs typeface="Arial" panose="020B0604020202020204" pitchFamily="34" charset="0"/>
              </a:rPr>
              <a:t>decisions: Use child’s answer to decide  if he needs a safe place to stay</a:t>
            </a:r>
          </a:p>
          <a:p>
            <a:pPr marL="285750" indent="-285750">
              <a:lnSpc>
                <a:spcPct val="150000"/>
              </a:lnSpc>
              <a:buFont typeface="Wingdings" panose="05000000000000000000" pitchFamily="2" charset="2"/>
              <a:buChar char="Ø"/>
            </a:pPr>
            <a:r>
              <a:rPr lang="en-GB" sz="1400" dirty="0">
                <a:latin typeface="Arial" panose="020B0604020202020204" pitchFamily="34" charset="0"/>
                <a:cs typeface="Arial" panose="020B0604020202020204" pitchFamily="34" charset="0"/>
              </a:rPr>
              <a:t>Legal Protection: Use  the child’s exact words and feelings to court for child’s care plans (NSPCC, 2024).</a:t>
            </a:r>
          </a:p>
        </p:txBody>
      </p:sp>
      <p:sp>
        <p:nvSpPr>
          <p:cNvPr id="26" name="TextBox 25">
            <a:extLst>
              <a:ext uri="{FF2B5EF4-FFF2-40B4-BE49-F238E27FC236}">
                <a16:creationId xmlns:a16="http://schemas.microsoft.com/office/drawing/2014/main" id="{AB491EDD-CDAB-AA73-534A-532E67FA5E29}"/>
              </a:ext>
            </a:extLst>
          </p:cNvPr>
          <p:cNvSpPr txBox="1"/>
          <p:nvPr/>
        </p:nvSpPr>
        <p:spPr>
          <a:xfrm>
            <a:off x="8741303" y="1948562"/>
            <a:ext cx="2913037" cy="3284041"/>
          </a:xfrm>
          <a:prstGeom prst="rect">
            <a:avLst/>
          </a:prstGeom>
          <a:noFill/>
          <a:ln>
            <a:solidFill>
              <a:schemeClr val="accent1"/>
            </a:solidFill>
          </a:ln>
        </p:spPr>
        <p:txBody>
          <a:bodyPr wrap="square">
            <a:spAutoFit/>
          </a:bodyPr>
          <a:lstStyle/>
          <a:p>
            <a:pPr>
              <a:lnSpc>
                <a:spcPct val="150000"/>
              </a:lnSpc>
            </a:pPr>
            <a:r>
              <a:rPr lang="en-GB" sz="1400" b="1" dirty="0">
                <a:latin typeface="Arial" panose="020B0604020202020204" pitchFamily="34" charset="0"/>
                <a:cs typeface="Arial" panose="020B0604020202020204" pitchFamily="34" charset="0"/>
              </a:rPr>
              <a:t>Positive impact on the child when Communication Skill use effectively:</a:t>
            </a:r>
          </a:p>
          <a:p>
            <a:pPr marL="285750" indent="-285750">
              <a:lnSpc>
                <a:spcPct val="150000"/>
              </a:lnSpc>
              <a:buFont typeface="Wingdings" panose="05000000000000000000" pitchFamily="2" charset="2"/>
              <a:buChar char="Ø"/>
            </a:pPr>
            <a:r>
              <a:rPr lang="en-GB" sz="1400" dirty="0">
                <a:latin typeface="Arial" panose="020B0604020202020204" pitchFamily="34" charset="0"/>
                <a:cs typeface="Arial" panose="020B0604020202020204" pitchFamily="34" charset="0"/>
              </a:rPr>
              <a:t>The child will feel safe</a:t>
            </a:r>
          </a:p>
          <a:p>
            <a:pPr marL="285750" indent="-285750">
              <a:lnSpc>
                <a:spcPct val="150000"/>
              </a:lnSpc>
              <a:buFont typeface="Wingdings" panose="05000000000000000000" pitchFamily="2" charset="2"/>
              <a:buChar char="Ø"/>
            </a:pPr>
            <a:r>
              <a:rPr lang="en-GB" sz="1400" dirty="0">
                <a:latin typeface="Arial" panose="020B0604020202020204" pitchFamily="34" charset="0"/>
                <a:cs typeface="Arial" panose="020B0604020202020204" pitchFamily="34" charset="0"/>
              </a:rPr>
              <a:t>Early detection of possible abuse</a:t>
            </a:r>
          </a:p>
          <a:p>
            <a:pPr marL="285750" indent="-285750">
              <a:lnSpc>
                <a:spcPct val="150000"/>
              </a:lnSpc>
              <a:buFont typeface="Wingdings" panose="05000000000000000000" pitchFamily="2" charset="2"/>
              <a:buChar char="Ø"/>
            </a:pPr>
            <a:r>
              <a:rPr lang="en-GB" sz="1400" dirty="0">
                <a:latin typeface="Arial" panose="020B0604020202020204" pitchFamily="34" charset="0"/>
                <a:cs typeface="Arial" panose="020B0604020202020204" pitchFamily="34" charset="0"/>
              </a:rPr>
              <a:t>Accurate care decision for the child’s well-being</a:t>
            </a:r>
          </a:p>
          <a:p>
            <a:pPr marL="285750" indent="-285750">
              <a:lnSpc>
                <a:spcPct val="150000"/>
              </a:lnSpc>
              <a:buFont typeface="Wingdings" panose="05000000000000000000" pitchFamily="2" charset="2"/>
              <a:buChar char="Ø"/>
            </a:pPr>
            <a:r>
              <a:rPr lang="en-GB" sz="1400" dirty="0">
                <a:latin typeface="Arial" panose="020B0604020202020204" pitchFamily="34" charset="0"/>
                <a:cs typeface="Arial" panose="020B0604020202020204" pitchFamily="34" charset="0"/>
              </a:rPr>
              <a:t>Prevention of trauma (NSPCC, 2024).</a:t>
            </a:r>
          </a:p>
        </p:txBody>
      </p:sp>
    </p:spTree>
    <p:extLst>
      <p:ext uri="{BB962C8B-B14F-4D97-AF65-F5344CB8AC3E}">
        <p14:creationId xmlns:p14="http://schemas.microsoft.com/office/powerpoint/2010/main" val="22804965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177EA-C3F6-F4A4-9E82-E2791ACB132B}"/>
              </a:ext>
            </a:extLst>
          </p:cNvPr>
          <p:cNvSpPr>
            <a:spLocks noGrp="1"/>
          </p:cNvSpPr>
          <p:nvPr>
            <p:ph type="title"/>
          </p:nvPr>
        </p:nvSpPr>
        <p:spPr>
          <a:xfrm>
            <a:off x="1918848" y="732695"/>
            <a:ext cx="8354304" cy="584989"/>
          </a:xfrm>
        </p:spPr>
        <p:txBody>
          <a:bodyPr/>
          <a:lstStyle/>
          <a:p>
            <a:r>
              <a:rPr lang="en-GB" sz="2000" dirty="0">
                <a:latin typeface="arial)"/>
              </a:rPr>
              <a:t>Communication Skill support my future career</a:t>
            </a:r>
            <a:endParaRPr lang="en-US" sz="2000" dirty="0">
              <a:latin typeface="arial)"/>
            </a:endParaRPr>
          </a:p>
        </p:txBody>
      </p:sp>
      <p:sp>
        <p:nvSpPr>
          <p:cNvPr id="3" name="Content Placeholder 2">
            <a:extLst>
              <a:ext uri="{FF2B5EF4-FFF2-40B4-BE49-F238E27FC236}">
                <a16:creationId xmlns:a16="http://schemas.microsoft.com/office/drawing/2014/main" id="{B79E7D5D-6EFE-9B12-8BCD-542E2A67FDA3}"/>
              </a:ext>
            </a:extLst>
          </p:cNvPr>
          <p:cNvSpPr>
            <a:spLocks noGrp="1"/>
          </p:cNvSpPr>
          <p:nvPr>
            <p:ph idx="1"/>
          </p:nvPr>
        </p:nvSpPr>
        <p:spPr>
          <a:xfrm>
            <a:off x="1206409" y="2037692"/>
            <a:ext cx="9779182" cy="3366815"/>
          </a:xfrm>
        </p:spPr>
        <p:txBody>
          <a:bodyPr>
            <a:normAutofit/>
          </a:bodyPr>
          <a:lstStyle/>
          <a:p>
            <a:r>
              <a:rPr lang="en-GB" sz="1600" b="1" dirty="0">
                <a:latin typeface="arial)"/>
              </a:rPr>
              <a:t>Communication skill is crucial for employability as a  child social worker:</a:t>
            </a:r>
          </a:p>
          <a:p>
            <a:pPr marL="285750" indent="-285750">
              <a:buFont typeface="Wingdings" panose="05000000000000000000" pitchFamily="2" charset="2"/>
              <a:buChar char="Ø"/>
            </a:pPr>
            <a:r>
              <a:rPr lang="en-GB" sz="1600" dirty="0">
                <a:latin typeface="arial)"/>
              </a:rPr>
              <a:t>To build trust, assess risks and support children</a:t>
            </a:r>
          </a:p>
          <a:p>
            <a:pPr marL="285750" indent="-285750">
              <a:buFont typeface="Wingdings" panose="05000000000000000000" pitchFamily="2" charset="2"/>
              <a:buChar char="Ø"/>
            </a:pPr>
            <a:r>
              <a:rPr lang="en-GB" sz="1600" dirty="0">
                <a:latin typeface="arial)"/>
              </a:rPr>
              <a:t>prevent safeguarding failures</a:t>
            </a:r>
          </a:p>
          <a:p>
            <a:pPr marL="285750" indent="-285750">
              <a:buFont typeface="Wingdings" panose="05000000000000000000" pitchFamily="2" charset="2"/>
              <a:buChar char="Ø"/>
            </a:pPr>
            <a:r>
              <a:rPr lang="en-GB" sz="1600" dirty="0">
                <a:latin typeface="arial)"/>
              </a:rPr>
              <a:t>influence court decisions  (NSPCC, 2024).</a:t>
            </a:r>
          </a:p>
          <a:p>
            <a:endParaRPr lang="en-GB" sz="1600" dirty="0">
              <a:latin typeface="arial)"/>
            </a:endParaRPr>
          </a:p>
          <a:p>
            <a:pPr>
              <a:lnSpc>
                <a:spcPct val="150000"/>
              </a:lnSpc>
            </a:pPr>
            <a:r>
              <a:rPr lang="en-GB" sz="1600" dirty="0">
                <a:latin typeface="arial)"/>
              </a:rPr>
              <a:t>I can say that communication skill is one of my strength in looking for my chosen role as a Child social worker. To improve and learn more, I am planning to enrol in Communication skills course to further understand how communication works through using active listening and responding skills, understand body language, and how to handle difficult people or situation. </a:t>
            </a:r>
          </a:p>
          <a:p>
            <a:endParaRPr lang="en-US" dirty="0"/>
          </a:p>
        </p:txBody>
      </p:sp>
      <p:sp>
        <p:nvSpPr>
          <p:cNvPr id="4" name="Slide Number Placeholder 3">
            <a:extLst>
              <a:ext uri="{FF2B5EF4-FFF2-40B4-BE49-F238E27FC236}">
                <a16:creationId xmlns:a16="http://schemas.microsoft.com/office/drawing/2014/main" id="{8D465D8E-C73F-EAA8-6036-AFAC42F9924F}"/>
              </a:ext>
            </a:extLst>
          </p:cNvPr>
          <p:cNvSpPr>
            <a:spLocks noGrp="1"/>
          </p:cNvSpPr>
          <p:nvPr>
            <p:ph type="sldNum" sz="quarter" idx="4"/>
          </p:nvPr>
        </p:nvSpPr>
        <p:spPr/>
        <p:txBody>
          <a:bodyPr/>
          <a:lstStyle/>
          <a:p>
            <a:fld id="{294A09A9-5501-47C1-A89A-A340965A2BE2}" type="slidenum">
              <a:rPr lang="en-US" smtClean="0"/>
              <a:pPr/>
              <a:t>8</a:t>
            </a:fld>
            <a:endParaRPr lang="en-US" dirty="0"/>
          </a:p>
        </p:txBody>
      </p:sp>
    </p:spTree>
    <p:extLst>
      <p:ext uri="{BB962C8B-B14F-4D97-AF65-F5344CB8AC3E}">
        <p14:creationId xmlns:p14="http://schemas.microsoft.com/office/powerpoint/2010/main" val="34450738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5D9F4-0088-0DF6-DB55-5BD5818FA0F4}"/>
              </a:ext>
            </a:extLst>
          </p:cNvPr>
          <p:cNvSpPr>
            <a:spLocks noGrp="1"/>
          </p:cNvSpPr>
          <p:nvPr>
            <p:ph type="title"/>
          </p:nvPr>
        </p:nvSpPr>
        <p:spPr>
          <a:xfrm>
            <a:off x="1663654" y="1246470"/>
            <a:ext cx="6705691" cy="711200"/>
          </a:xfrm>
        </p:spPr>
        <p:txBody>
          <a:bodyPr/>
          <a:lstStyle/>
          <a:p>
            <a:pPr algn="ctr"/>
            <a:r>
              <a:rPr lang="en-US" sz="2400" dirty="0"/>
              <a:t>Conclusion</a:t>
            </a:r>
          </a:p>
        </p:txBody>
      </p:sp>
      <p:sp>
        <p:nvSpPr>
          <p:cNvPr id="3" name="Content Placeholder 2">
            <a:extLst>
              <a:ext uri="{FF2B5EF4-FFF2-40B4-BE49-F238E27FC236}">
                <a16:creationId xmlns:a16="http://schemas.microsoft.com/office/drawing/2014/main" id="{960C8DAC-CF83-3474-E10E-9AF8CD733543}"/>
              </a:ext>
            </a:extLst>
          </p:cNvPr>
          <p:cNvSpPr>
            <a:spLocks noGrp="1"/>
          </p:cNvSpPr>
          <p:nvPr>
            <p:ph idx="14"/>
          </p:nvPr>
        </p:nvSpPr>
        <p:spPr>
          <a:xfrm>
            <a:off x="619066" y="2603500"/>
            <a:ext cx="9058334" cy="2954019"/>
          </a:xfrm>
        </p:spPr>
        <p:txBody>
          <a:bodyPr>
            <a:noAutofit/>
          </a:bodyPr>
          <a:lstStyle/>
          <a:p>
            <a:pPr marL="59436" indent="0">
              <a:buNone/>
            </a:pPr>
            <a:endParaRPr lang="en-GB" dirty="0"/>
          </a:p>
          <a:p>
            <a:pPr marL="59436" indent="0" algn="just">
              <a:lnSpc>
                <a:spcPct val="150000"/>
              </a:lnSpc>
              <a:buNone/>
            </a:pPr>
            <a:r>
              <a:rPr lang="en-US" dirty="0">
                <a:latin typeface="Arial" panose="020B0604020202020204" pitchFamily="34" charset="0"/>
                <a:cs typeface="Arial" panose="020B0604020202020204" pitchFamily="34" charset="0"/>
              </a:rPr>
              <a:t>Communication  skill is the foundation of health and social care. It is essential to build trust with patients and  their families, and other team members. Effective communication ensures that the information is shared accurately. Furthermore, every individual’s concern, needs, and preferences are understood which leads to a safer care for the service users, better support for staff, and boost reputation for the organization.</a:t>
            </a:r>
          </a:p>
        </p:txBody>
      </p:sp>
      <p:sp>
        <p:nvSpPr>
          <p:cNvPr id="5" name="Slide Number Placeholder 4">
            <a:extLst>
              <a:ext uri="{FF2B5EF4-FFF2-40B4-BE49-F238E27FC236}">
                <a16:creationId xmlns:a16="http://schemas.microsoft.com/office/drawing/2014/main" id="{015DBD70-7A51-9754-FE0F-809A552FA523}"/>
              </a:ext>
            </a:extLst>
          </p:cNvPr>
          <p:cNvSpPr>
            <a:spLocks noGrp="1"/>
          </p:cNvSpPr>
          <p:nvPr>
            <p:ph type="sldNum" sz="quarter" idx="12"/>
          </p:nvPr>
        </p:nvSpPr>
        <p:spPr/>
        <p:txBody>
          <a:bodyPr/>
          <a:lstStyle/>
          <a:p>
            <a:fld id="{294A09A9-5501-47C1-A89A-A340965A2BE2}" type="slidenum">
              <a:rPr lang="en-US" smtClean="0"/>
              <a:pPr/>
              <a:t>9</a:t>
            </a:fld>
            <a:endParaRPr lang="en-US" dirty="0"/>
          </a:p>
        </p:txBody>
      </p:sp>
    </p:spTree>
    <p:extLst>
      <p:ext uri="{BB962C8B-B14F-4D97-AF65-F5344CB8AC3E}">
        <p14:creationId xmlns:p14="http://schemas.microsoft.com/office/powerpoint/2010/main" val="1076247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49115C-A397-19D6-4735-2FE5C43AB182}"/>
              </a:ext>
            </a:extLst>
          </p:cNvPr>
          <p:cNvSpPr>
            <a:spLocks noGrp="1"/>
          </p:cNvSpPr>
          <p:nvPr>
            <p:ph type="sldNum" sz="quarter" idx="4"/>
          </p:nvPr>
        </p:nvSpPr>
        <p:spPr/>
        <p:txBody>
          <a:bodyPr/>
          <a:lstStyle/>
          <a:p>
            <a:fld id="{294A09A9-5501-47C1-A89A-A340965A2BE2}" type="slidenum">
              <a:rPr lang="en-US" smtClean="0"/>
              <a:pPr/>
              <a:t>10</a:t>
            </a:fld>
            <a:endParaRPr lang="en-US" dirty="0"/>
          </a:p>
        </p:txBody>
      </p:sp>
      <p:sp>
        <p:nvSpPr>
          <p:cNvPr id="5" name="Title 6">
            <a:extLst>
              <a:ext uri="{FF2B5EF4-FFF2-40B4-BE49-F238E27FC236}">
                <a16:creationId xmlns:a16="http://schemas.microsoft.com/office/drawing/2014/main" id="{070B7678-4AD2-6E07-899A-55B09118028F}"/>
              </a:ext>
            </a:extLst>
          </p:cNvPr>
          <p:cNvSpPr txBox="1">
            <a:spLocks/>
          </p:cNvSpPr>
          <p:nvPr/>
        </p:nvSpPr>
        <p:spPr>
          <a:xfrm>
            <a:off x="1303880" y="491278"/>
            <a:ext cx="6220278" cy="431641"/>
          </a:xfrm>
          <a:prstGeom prst="rect">
            <a:avLst/>
          </a:prstGeom>
        </p:spPr>
        <p:txBody>
          <a:bodyPr vert="horz" lIns="91440" tIns="45720" rIns="91440" bIns="45720" rtlCol="0" anchor="b">
            <a:noAutofit/>
          </a:bodyPr>
          <a:lstStyle>
            <a:lvl1pPr algn="l" defTabSz="914400" rtl="0" eaLnBrk="1" latinLnBrk="0" hangingPunct="1">
              <a:lnSpc>
                <a:spcPct val="80000"/>
              </a:lnSpc>
              <a:spcBef>
                <a:spcPct val="0"/>
              </a:spcBef>
              <a:buNone/>
              <a:defRPr sz="4200" b="1" kern="1200">
                <a:solidFill>
                  <a:schemeClr val="tx1"/>
                </a:solidFill>
                <a:latin typeface="+mj-lt"/>
                <a:ea typeface="+mj-ea"/>
                <a:cs typeface="+mj-cs"/>
              </a:defRPr>
            </a:lvl1pPr>
          </a:lstStyle>
          <a:p>
            <a:r>
              <a:rPr lang="en-GB" sz="2000" dirty="0">
                <a:latin typeface="Arial" panose="020B0604020202020204" pitchFamily="34" charset="0"/>
                <a:cs typeface="Arial" panose="020B0604020202020204" pitchFamily="34" charset="0"/>
              </a:rPr>
              <a:t>R</a:t>
            </a:r>
            <a:r>
              <a:rPr lang="en-US" sz="2000" dirty="0">
                <a:latin typeface="Arial" panose="020B0604020202020204" pitchFamily="34" charset="0"/>
                <a:cs typeface="Arial" panose="020B0604020202020204" pitchFamily="34" charset="0"/>
              </a:rPr>
              <a:t>eferences</a:t>
            </a:r>
          </a:p>
        </p:txBody>
      </p:sp>
      <p:sp>
        <p:nvSpPr>
          <p:cNvPr id="6" name="Subtitle 4">
            <a:extLst>
              <a:ext uri="{FF2B5EF4-FFF2-40B4-BE49-F238E27FC236}">
                <a16:creationId xmlns:a16="http://schemas.microsoft.com/office/drawing/2014/main" id="{E34B6169-A8E7-A638-6A30-7DF87246D93B}"/>
              </a:ext>
            </a:extLst>
          </p:cNvPr>
          <p:cNvSpPr txBox="1">
            <a:spLocks/>
          </p:cNvSpPr>
          <p:nvPr/>
        </p:nvSpPr>
        <p:spPr>
          <a:xfrm>
            <a:off x="1167572" y="1025151"/>
            <a:ext cx="9584240" cy="5992822"/>
          </a:xfrm>
          <a:prstGeom prst="rect">
            <a:avLst/>
          </a:prstGeom>
        </p:spPr>
        <p:txBody>
          <a:bodyPr vert="horz" lIns="91440" tIns="45720" rIns="91440" bIns="45720" rtlCol="0">
            <a:normAutofit fontScale="2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5600" dirty="0">
                <a:latin typeface="Arial" panose="020B0604020202020204" pitchFamily="34" charset="0"/>
                <a:cs typeface="Arial" panose="020B0604020202020204" pitchFamily="34" charset="0"/>
              </a:rPr>
              <a:t>Department for Education (2026) Working together to safeguard children 2026: summary of changes. Available at: </a:t>
            </a:r>
            <a:r>
              <a:rPr lang="en-GB" sz="5600" dirty="0">
                <a:latin typeface="Arial" panose="020B0604020202020204" pitchFamily="34" charset="0"/>
                <a:cs typeface="Arial" panose="020B0604020202020204" pitchFamily="34" charset="0"/>
                <a:hlinkClick r:id="rId2"/>
              </a:rPr>
              <a:t>https://www.gov.uk/government/publications/working-together-to-safeguard-children--2/working-together-to-safeguard-children-2026-summary-of-changes</a:t>
            </a:r>
            <a:r>
              <a:rPr lang="en-GB" sz="5600" dirty="0">
                <a:latin typeface="Arial" panose="020B0604020202020204" pitchFamily="34" charset="0"/>
                <a:cs typeface="Arial" panose="020B0604020202020204" pitchFamily="34" charset="0"/>
              </a:rPr>
              <a:t> (Accessed: 26 June 2026)</a:t>
            </a:r>
          </a:p>
          <a:p>
            <a:pPr>
              <a:lnSpc>
                <a:spcPct val="150000"/>
              </a:lnSpc>
            </a:pPr>
            <a:r>
              <a:rPr lang="en-GB" sz="5600" dirty="0">
                <a:latin typeface="Arial" panose="020B0604020202020204" pitchFamily="34" charset="0"/>
                <a:cs typeface="Arial" panose="020B0604020202020204" pitchFamily="34" charset="0"/>
              </a:rPr>
              <a:t>Glithero G. (2025) English for care: when language proficiency is business-critical. Available at: </a:t>
            </a:r>
            <a:r>
              <a:rPr lang="en-GB" sz="5600" dirty="0">
                <a:latin typeface="Arial" panose="020B0604020202020204" pitchFamily="34" charset="0"/>
                <a:cs typeface="Arial" panose="020B0604020202020204" pitchFamily="34" charset="0"/>
                <a:hlinkClick r:id="rId3"/>
              </a:rPr>
              <a:t>https://oidigitalinstitute.com/news/english-for-care-is-business-critical/</a:t>
            </a:r>
            <a:r>
              <a:rPr lang="en-GB" sz="5600" dirty="0">
                <a:latin typeface="Arial" panose="020B0604020202020204" pitchFamily="34" charset="0"/>
                <a:cs typeface="Arial" panose="020B0604020202020204" pitchFamily="34" charset="0"/>
              </a:rPr>
              <a:t> (Accessed: 24 June 2026)</a:t>
            </a:r>
          </a:p>
          <a:p>
            <a:pPr>
              <a:lnSpc>
                <a:spcPct val="150000"/>
              </a:lnSpc>
            </a:pPr>
            <a:r>
              <a:rPr lang="en-GB" sz="5600" dirty="0">
                <a:latin typeface="Arial" panose="020B0604020202020204" pitchFamily="34" charset="0"/>
                <a:cs typeface="Arial" panose="020B0604020202020204" pitchFamily="34" charset="0"/>
              </a:rPr>
              <a:t>Halow K. (2026) Clinical Communication Failures in Healthcare and Their Impact on Patient Safety, Costs, and Burnout. Available at </a:t>
            </a:r>
            <a:r>
              <a:rPr lang="en-GB" sz="5600" dirty="0">
                <a:latin typeface="Arial" panose="020B0604020202020204" pitchFamily="34" charset="0"/>
                <a:cs typeface="Arial" panose="020B0604020202020204" pitchFamily="34" charset="0"/>
                <a:hlinkClick r:id="rId4"/>
              </a:rPr>
              <a:t>https://cliniciancore.com/blog-articles/clinical-communication-failures-in-healthcare</a:t>
            </a:r>
            <a:r>
              <a:rPr lang="en-GB" sz="5600" dirty="0">
                <a:latin typeface="Arial" panose="020B0604020202020204" pitchFamily="34" charset="0"/>
                <a:cs typeface="Arial" panose="020B0604020202020204" pitchFamily="34" charset="0"/>
              </a:rPr>
              <a:t> (Accessed: 6 July 2026)</a:t>
            </a:r>
          </a:p>
          <a:p>
            <a:pPr>
              <a:lnSpc>
                <a:spcPct val="150000"/>
              </a:lnSpc>
            </a:pPr>
            <a:r>
              <a:rPr lang="en-GB" sz="5600" dirty="0">
                <a:latin typeface="Arial" panose="020B0604020202020204" pitchFamily="34" charset="0"/>
                <a:cs typeface="Arial" panose="020B0604020202020204" pitchFamily="34" charset="0"/>
              </a:rPr>
              <a:t>Lawrence R. (2026) What is effective communication in health and social care- An ultimate guide. Available at: </a:t>
            </a:r>
            <a:r>
              <a:rPr lang="en-GB" sz="5600" dirty="0">
                <a:latin typeface="Arial" panose="020B0604020202020204" pitchFamily="34" charset="0"/>
                <a:cs typeface="Arial" panose="020B0604020202020204" pitchFamily="34" charset="0"/>
                <a:hlinkClick r:id="rId5"/>
              </a:rPr>
              <a:t>https://trainingexpress.org.uk/effective-communication-in-health-and-social-care/</a:t>
            </a:r>
            <a:r>
              <a:rPr lang="en-GB" sz="5600" dirty="0">
                <a:latin typeface="Arial" panose="020B0604020202020204" pitchFamily="34" charset="0"/>
                <a:cs typeface="Arial" panose="020B0604020202020204" pitchFamily="34" charset="0"/>
              </a:rPr>
              <a:t> (Accessed: 22 June 2026)</a:t>
            </a:r>
          </a:p>
          <a:p>
            <a:pPr>
              <a:lnSpc>
                <a:spcPct val="150000"/>
              </a:lnSpc>
            </a:pPr>
            <a:r>
              <a:rPr lang="en-GB" sz="5600" dirty="0">
                <a:latin typeface="Arial" panose="020B0604020202020204" pitchFamily="34" charset="0"/>
                <a:cs typeface="Arial" panose="020B0604020202020204" pitchFamily="34" charset="0"/>
              </a:rPr>
              <a:t>My Learning Cloud (2025) What is Effective Communication in Health and Social Care? </a:t>
            </a:r>
            <a:r>
              <a:rPr lang="en-GB" sz="5600" dirty="0">
                <a:latin typeface="Arial" panose="020B0604020202020204" pitchFamily="34" charset="0"/>
                <a:cs typeface="Arial" panose="020B0604020202020204" pitchFamily="34" charset="0"/>
                <a:hlinkClick r:id="rId6"/>
              </a:rPr>
              <a:t>https://mylearningcloud.org.uk/effective-communication-health-and-social-care/</a:t>
            </a:r>
            <a:r>
              <a:rPr lang="en-GB" sz="5600" dirty="0">
                <a:latin typeface="Arial" panose="020B0604020202020204" pitchFamily="34" charset="0"/>
                <a:cs typeface="Arial" panose="020B0604020202020204" pitchFamily="34" charset="0"/>
              </a:rPr>
              <a:t> (Accessed: 24 June 2026)</a:t>
            </a:r>
          </a:p>
          <a:p>
            <a:pPr>
              <a:lnSpc>
                <a:spcPct val="150000"/>
              </a:lnSpc>
            </a:pPr>
            <a:r>
              <a:rPr lang="en-GB" sz="5600" dirty="0">
                <a:latin typeface="Arial" panose="020B0604020202020204" pitchFamily="34" charset="0"/>
                <a:cs typeface="Arial" panose="020B0604020202020204" pitchFamily="34" charset="0"/>
              </a:rPr>
              <a:t>National Careers Service (2026) Develop your soft skills. Available at: </a:t>
            </a:r>
            <a:r>
              <a:rPr lang="en-GB" sz="5600" dirty="0">
                <a:latin typeface="Arial" panose="020B0604020202020204" pitchFamily="34" charset="0"/>
                <a:cs typeface="Arial" panose="020B0604020202020204" pitchFamily="34" charset="0"/>
                <a:hlinkClick r:id="rId7"/>
              </a:rPr>
              <a:t>https://nationalcareers.service.gov.uk/careers-advice/how-to-develop-your-soft-skills</a:t>
            </a:r>
            <a:r>
              <a:rPr lang="en-GB" sz="5600" dirty="0">
                <a:latin typeface="Arial" panose="020B0604020202020204" pitchFamily="34" charset="0"/>
                <a:cs typeface="Arial" panose="020B0604020202020204" pitchFamily="34" charset="0"/>
              </a:rPr>
              <a:t> (Accessed: 22 June 2026)</a:t>
            </a:r>
          </a:p>
          <a:p>
            <a:pPr>
              <a:lnSpc>
                <a:spcPct val="150000"/>
              </a:lnSpc>
            </a:pPr>
            <a:r>
              <a:rPr lang="en-GB" sz="5600" dirty="0">
                <a:latin typeface="Arial" panose="020B0604020202020204" pitchFamily="34" charset="0"/>
                <a:cs typeface="Arial" panose="020B0604020202020204" pitchFamily="34" charset="0"/>
              </a:rPr>
              <a:t>NHS (2010) Safer Care SBAR Situation • Background • Assessment • Recommendation. Available at: </a:t>
            </a:r>
            <a:r>
              <a:rPr lang="en-GB" sz="5600" dirty="0">
                <a:latin typeface="Arial" panose="020B0604020202020204" pitchFamily="34" charset="0"/>
                <a:cs typeface="Arial" panose="020B0604020202020204" pitchFamily="34" charset="0"/>
                <a:hlinkClick r:id="rId8"/>
              </a:rPr>
              <a:t>https://www.england.nhs.uk/improvement-hub/wp-content/uploads/sites/44/2017/11/SBAR-Implementation-and-Training-Guide.pdf(Accessed</a:t>
            </a:r>
            <a:r>
              <a:rPr lang="en-GB" sz="5600" dirty="0">
                <a:latin typeface="Arial" panose="020B0604020202020204" pitchFamily="34" charset="0"/>
                <a:cs typeface="Arial" panose="020B0604020202020204" pitchFamily="34" charset="0"/>
              </a:rPr>
              <a:t>: (Accessed: 26 June 2026)</a:t>
            </a:r>
          </a:p>
          <a:p>
            <a:endParaRPr lang="en-GB" sz="56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4087934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EE857E-E590-7C55-DF04-079EAF1C2067}"/>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351A32D-7D90-9D1E-A279-0F55DABCB580}"/>
              </a:ext>
            </a:extLst>
          </p:cNvPr>
          <p:cNvSpPr>
            <a:spLocks noGrp="1"/>
          </p:cNvSpPr>
          <p:nvPr>
            <p:ph type="sldNum" sz="quarter" idx="4"/>
          </p:nvPr>
        </p:nvSpPr>
        <p:spPr/>
        <p:txBody>
          <a:bodyPr/>
          <a:lstStyle/>
          <a:p>
            <a:fld id="{294A09A9-5501-47C1-A89A-A340965A2BE2}" type="slidenum">
              <a:rPr lang="en-US" smtClean="0"/>
              <a:pPr/>
              <a:t>11</a:t>
            </a:fld>
            <a:endParaRPr lang="en-US" dirty="0"/>
          </a:p>
        </p:txBody>
      </p:sp>
      <p:sp>
        <p:nvSpPr>
          <p:cNvPr id="5" name="Subtitle 2">
            <a:extLst>
              <a:ext uri="{FF2B5EF4-FFF2-40B4-BE49-F238E27FC236}">
                <a16:creationId xmlns:a16="http://schemas.microsoft.com/office/drawing/2014/main" id="{D79267AC-573E-03FA-D029-75D6D10BB421}"/>
              </a:ext>
            </a:extLst>
          </p:cNvPr>
          <p:cNvSpPr txBox="1">
            <a:spLocks/>
          </p:cNvSpPr>
          <p:nvPr/>
        </p:nvSpPr>
        <p:spPr>
          <a:xfrm>
            <a:off x="1493710" y="606286"/>
            <a:ext cx="8875529" cy="6361043"/>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200" dirty="0">
              <a:latin typeface="Arial "/>
            </a:endParaRPr>
          </a:p>
          <a:p>
            <a:pPr>
              <a:lnSpc>
                <a:spcPct val="170000"/>
              </a:lnSpc>
            </a:pPr>
            <a:r>
              <a:rPr lang="en-GB" sz="1200" dirty="0">
                <a:latin typeface="Arial "/>
              </a:rPr>
              <a:t>NHS England (2023) Good communication with patients waiting for care </a:t>
            </a:r>
            <a:r>
              <a:rPr lang="en-GB" sz="1200" dirty="0">
                <a:latin typeface="Arial "/>
                <a:hlinkClick r:id="rId2"/>
              </a:rPr>
              <a:t>https://www.england.nhs.uk/long-read/good-communication-with-patients-waiting-for-care/</a:t>
            </a:r>
            <a:r>
              <a:rPr lang="en-GB" sz="1200" dirty="0">
                <a:latin typeface="Arial "/>
              </a:rPr>
              <a:t> (Accessed: 24 June 2026)</a:t>
            </a:r>
          </a:p>
          <a:p>
            <a:pPr>
              <a:lnSpc>
                <a:spcPct val="170000"/>
              </a:lnSpc>
            </a:pPr>
            <a:r>
              <a:rPr lang="en-GB" sz="1200" dirty="0">
                <a:latin typeface="Arial "/>
              </a:rPr>
              <a:t>NSPCC (2024) How can we hear and facilitate the voice of the child? Available at: </a:t>
            </a:r>
            <a:r>
              <a:rPr lang="en-GB" sz="1200" dirty="0">
                <a:latin typeface="Arial "/>
                <a:hlinkClick r:id="rId3"/>
              </a:rPr>
              <a:t>https://learning.nspcc.org.uk/research-resources/practice-points-series/voice-child</a:t>
            </a:r>
            <a:r>
              <a:rPr lang="en-GB" sz="1200" dirty="0">
                <a:latin typeface="Arial "/>
              </a:rPr>
              <a:t> (Accessed: 29 June 2026)</a:t>
            </a:r>
          </a:p>
          <a:p>
            <a:pPr>
              <a:lnSpc>
                <a:spcPct val="170000"/>
              </a:lnSpc>
            </a:pPr>
            <a:r>
              <a:rPr lang="en-GB" sz="1200" dirty="0">
                <a:latin typeface="Arial "/>
              </a:rPr>
              <a:t>Quality Compliance System (QCS) (2026) Effective Communication in Health and Social Care. Available at: </a:t>
            </a:r>
            <a:r>
              <a:rPr lang="en-GB" sz="1200" dirty="0">
                <a:latin typeface="Arial "/>
                <a:hlinkClick r:id="rId4"/>
              </a:rPr>
              <a:t>https://www.qcs.co.uk/effective-communication-in-health-and-social-care/</a:t>
            </a:r>
            <a:r>
              <a:rPr lang="en-GB" sz="1200" dirty="0">
                <a:latin typeface="Arial "/>
              </a:rPr>
              <a:t> (Accessed: 29 June 2026)</a:t>
            </a:r>
          </a:p>
          <a:p>
            <a:pPr>
              <a:lnSpc>
                <a:spcPct val="170000"/>
              </a:lnSpc>
            </a:pPr>
            <a:endParaRPr lang="en-GB" sz="1200" dirty="0">
              <a:latin typeface="Arial "/>
            </a:endParaRPr>
          </a:p>
          <a:p>
            <a:endParaRPr lang="en-GB" sz="1200" dirty="0">
              <a:latin typeface="Arial "/>
            </a:endParaRPr>
          </a:p>
          <a:p>
            <a:endParaRPr lang="en-GB" sz="1200" dirty="0">
              <a:latin typeface="Arial "/>
            </a:endParaRPr>
          </a:p>
          <a:p>
            <a:endParaRPr lang="en-GB" sz="1200" dirty="0">
              <a:latin typeface="Arial "/>
            </a:endParaRPr>
          </a:p>
          <a:p>
            <a:endParaRPr lang="en-GB" sz="1200" dirty="0">
              <a:latin typeface="Arial "/>
            </a:endParaRPr>
          </a:p>
          <a:p>
            <a:endParaRPr lang="en-GB" sz="1200" dirty="0">
              <a:latin typeface="Arial "/>
            </a:endParaRPr>
          </a:p>
          <a:p>
            <a:endParaRPr lang="en-GB" sz="1200" dirty="0">
              <a:latin typeface="Arial "/>
            </a:endParaRPr>
          </a:p>
          <a:p>
            <a:r>
              <a:rPr lang="en-GB" sz="1200" dirty="0">
                <a:latin typeface="Arial "/>
              </a:rPr>
              <a:t> </a:t>
            </a:r>
          </a:p>
          <a:p>
            <a:endParaRPr lang="en-GB" sz="1200" dirty="0">
              <a:latin typeface="Arial "/>
            </a:endParaRPr>
          </a:p>
          <a:p>
            <a:endParaRPr lang="en-GB" dirty="0"/>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3706077846"/>
      </p:ext>
    </p:extLst>
  </p:cSld>
  <p:clrMapOvr>
    <a:masterClrMapping/>
  </p:clrMapOvr>
</p:sld>
</file>

<file path=ppt/theme/theme1.xml><?xml version="1.0" encoding="utf-8"?>
<a:theme xmlns:a="http://schemas.openxmlformats.org/drawingml/2006/main" name="Custom">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45331398_Win32_SL_V13" id="{C59E605D-C281-4A06-BDA0-E97A35AC3AA8}" vid="{25D1D206-DA25-4050-926A-BD6D3A1B506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45A8381C-73EB-48EA-B45F-7B7C8C7DF409}">
  <ds:schemaRefs>
    <ds:schemaRef ds:uri="http://schemas.microsoft.com/sharepoint/v3/contenttype/forms"/>
  </ds:schemaRefs>
</ds:datastoreItem>
</file>

<file path=customXml/itemProps2.xml><?xml version="1.0" encoding="utf-8"?>
<ds:datastoreItem xmlns:ds="http://schemas.openxmlformats.org/officeDocument/2006/customXml" ds:itemID="{5AA6A711-2C3F-4EC0-B88B-62D7408511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1E98C35-9ECE-4425-BCBA-00E118C705C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Universal presentation</Template>
  <TotalTime>2187</TotalTime>
  <Words>1487</Words>
  <Application>Microsoft Office PowerPoint</Application>
  <PresentationFormat>Widescreen</PresentationFormat>
  <Paragraphs>138</Paragraphs>
  <Slides>11</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Arial </vt:lpstr>
      <vt:lpstr>arial)</vt:lpstr>
      <vt:lpstr>Calibri</vt:lpstr>
      <vt:lpstr>Tenorite</vt:lpstr>
      <vt:lpstr>Wingdings</vt:lpstr>
      <vt:lpstr>Custom</vt:lpstr>
      <vt:lpstr>Module Title: Professional Career Development within Health and Social Care Module Number: LCHS 4009 (LON) Assignment No:     ASSIGNMENT 1    Student Name: Teresita Tario Roque Student ID: 2508009 Lecturer’s Name: Ms. Odette Jack</vt:lpstr>
      <vt:lpstr>Acknowledge use of AI</vt:lpstr>
      <vt:lpstr> My name is Teresita Tario Roque. I earned a  Bachelor of Accountancy in the Philippines and currently  studying Health and Social Care. I chose this course because I want to be a Child  social worker which is related to my eleven years of experience as a nanny. My passion working with children,  gives me inspiration to continue helping and supporting not only an individual family but also the whole community.   My presentation is all about Communication Skill which is important in Health and Social Care.  </vt:lpstr>
      <vt:lpstr>Communication Skill</vt:lpstr>
      <vt:lpstr>PowerPoint Presentation</vt:lpstr>
      <vt:lpstr>PowerPoint Presentation</vt:lpstr>
      <vt:lpstr>PowerPoint Presentation</vt:lpstr>
      <vt:lpstr>Communication Skill support my future career</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Teresita Roque</dc:creator>
  <cp:lastModifiedBy>Teresita Roque</cp:lastModifiedBy>
  <cp:revision>2</cp:revision>
  <dcterms:created xsi:type="dcterms:W3CDTF">2026-06-15T18:27:50Z</dcterms:created>
  <dcterms:modified xsi:type="dcterms:W3CDTF">2026-07-15T17:04:00Z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