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12/6/25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00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12/6/25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526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12/6/25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0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12/6/25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3533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12/6/25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980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12/6/25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426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12/6/25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957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12/6/25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374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12/6/25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546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12/6/25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372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12/6/25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04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12/6/25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23741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mpty aeroplane seats">
            <a:extLst>
              <a:ext uri="{FF2B5EF4-FFF2-40B4-BE49-F238E27FC236}">
                <a16:creationId xmlns:a16="http://schemas.microsoft.com/office/drawing/2014/main" id="{977AE1EB-F715-7930-1F7B-13102165B3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913" b="981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BC9449-1ED3-2FA4-1F00-8CCBF3FAC2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/>
          </a:bodyPr>
          <a:lstStyle/>
          <a:p>
            <a:pPr algn="l"/>
            <a:r>
              <a:rPr lang="en-GB" sz="6600"/>
              <a:t>Flights foods</a:t>
            </a:r>
            <a:endParaRPr lang="en-US" sz="6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9E45AE-FE75-59EA-4464-38A9B5906B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anchor="ctr">
            <a:normAutofit/>
          </a:bodyPr>
          <a:lstStyle/>
          <a:p>
            <a:pPr algn="l"/>
            <a:r>
              <a:rPr lang="en-GB" sz="2200"/>
              <a:t>Ghalya Ridha </a:t>
            </a:r>
          </a:p>
          <a:p>
            <a:pPr algn="l"/>
            <a:r>
              <a:rPr lang="en-GB" sz="2200"/>
              <a:t>2429778</a:t>
            </a:r>
          </a:p>
          <a:p>
            <a:pPr algn="l"/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7453157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969BF7D-9773-89A4-D23B-16BED1ED10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86" r="9091" b="2071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2979399-5737-456D-8F4F-CEF77EF215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172" y="2303430"/>
            <a:ext cx="3424382" cy="1961271"/>
          </a:xfrm>
        </p:spPr>
        <p:txBody>
          <a:bodyPr anchor="b">
            <a:normAutofit lnSpcReduction="10000"/>
          </a:bodyPr>
          <a:lstStyle/>
          <a:p>
            <a:pPr algn="l">
              <a:lnSpc>
                <a:spcPct val="110000"/>
              </a:lnSpc>
            </a:pPr>
            <a:r>
              <a:rPr lang="en-GB" sz="1500"/>
              <a:t>In today’s presentation I will be talking about food meals on flights .</a:t>
            </a:r>
          </a:p>
          <a:p>
            <a:pPr algn="l">
              <a:lnSpc>
                <a:spcPct val="110000"/>
              </a:lnSpc>
            </a:pPr>
            <a:r>
              <a:rPr lang="en-GB" sz="1500"/>
              <a:t>The key components of my presentation is about meals on flights and how I suggest ways that will help flights food company in overcoming there problems . </a:t>
            </a:r>
          </a:p>
        </p:txBody>
      </p:sp>
    </p:spTree>
    <p:extLst>
      <p:ext uri="{BB962C8B-B14F-4D97-AF65-F5344CB8AC3E}">
        <p14:creationId xmlns:p14="http://schemas.microsoft.com/office/powerpoint/2010/main" val="3762782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89B88-8CB1-0667-AC49-27EB01931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8534" y="603504"/>
            <a:ext cx="5916169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barriers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525B43-C7F0-F428-7CAB-866F63933A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One of the key barriers presented in the case study was that there employees “most of them speak their own language with a few English words” as said in the article 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They also struggle with English and don’t understand much “since they couldn’t understand me plastered the walls with signs”.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Noise disruptions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dirty="0"/>
              <a:t>Multicultural team with </a:t>
            </a:r>
            <a:r>
              <a:rPr lang="en-GB"/>
              <a:t>limited English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822E5A-0136-E50F-82B0-E7AAEDFB5D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537" r="18188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014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C217E79-17F8-FB92-6BEA-A8424CC8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1334" y="1871738"/>
            <a:ext cx="7588155" cy="3114524"/>
          </a:xfrm>
        </p:spPr>
        <p:txBody>
          <a:bodyPr/>
          <a:lstStyle/>
          <a:p>
            <a:r>
              <a:rPr lang="en-GB"/>
              <a:t>My suggestion to reduce these barriers are they should employ people who know English as they will understand what is said to them. I also suggest they employ people from ages 20—38</a:t>
            </a:r>
          </a:p>
          <a:p>
            <a:r>
              <a:rPr lang="en-GB"/>
              <a:t>As they would be more mature and will get things done quickly.</a:t>
            </a:r>
          </a:p>
          <a:p>
            <a:r>
              <a:rPr lang="en-GB"/>
              <a:t>Also before they start working they would make sure they have been trained about hygiene and what they should do for the foods to be hygienic.</a:t>
            </a:r>
          </a:p>
        </p:txBody>
      </p:sp>
    </p:spTree>
    <p:extLst>
      <p:ext uri="{BB962C8B-B14F-4D97-AF65-F5344CB8AC3E}">
        <p14:creationId xmlns:p14="http://schemas.microsoft.com/office/powerpoint/2010/main" val="2028402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79C46-8B99-11BA-C022-C81D6A3CE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7" y="548643"/>
            <a:ext cx="6424690" cy="3635797"/>
          </a:xfrm>
        </p:spPr>
        <p:txBody>
          <a:bodyPr anchor="t">
            <a:normAutofit/>
          </a:bodyPr>
          <a:lstStyle/>
          <a:p>
            <a:pPr algn="l"/>
            <a:r>
              <a:rPr lang="en-GB" sz="6000"/>
              <a:t>Conclusion </a:t>
            </a:r>
            <a:endParaRPr lang="en-US" sz="6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29A317-FAF8-FC56-C55A-C2BA16992F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82517" y="1097286"/>
            <a:ext cx="6424690" cy="3635797"/>
          </a:xfrm>
        </p:spPr>
        <p:txBody>
          <a:bodyPr anchor="b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 sz="1700"/>
              <a:t>I suggest for any food companies to employ people who  understand the language you speak. If  they don’t it will be very hard to explain and you will struggle a lot .</a:t>
            </a:r>
          </a:p>
          <a:p>
            <a:pPr algn="l">
              <a:lnSpc>
                <a:spcPct val="110000"/>
              </a:lnSpc>
            </a:pPr>
            <a:r>
              <a:rPr lang="en-GB" sz="1700"/>
              <a:t>And also make sure there age is suitable .</a:t>
            </a: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820653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7D6BD-118A-F75A-14DD-135EF60CB1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211667"/>
            <a:ext cx="7588155" cy="784411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ECD6B-62AF-9944-8917-C6410B6A86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7805" y="2577354"/>
            <a:ext cx="7588155" cy="1904999"/>
          </a:xfrm>
        </p:spPr>
        <p:txBody>
          <a:bodyPr/>
          <a:lstStyle/>
          <a:p>
            <a:r>
              <a:rPr lang="en-GB"/>
              <a:t>Company flights foods Ltd.</a:t>
            </a:r>
          </a:p>
          <a:p>
            <a:r>
              <a:rPr lang="en-GB"/>
              <a:t>Business name The manufacture and sale of ready meals to Airlines.</a:t>
            </a:r>
          </a:p>
          <a:p>
            <a:r>
              <a:rPr lang="en-GB"/>
              <a:t>Floor manager Gary an Englishman from London east end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9804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Madison</vt:lpstr>
      <vt:lpstr>Flights foods</vt:lpstr>
      <vt:lpstr>PowerPoint Presentation</vt:lpstr>
      <vt:lpstr>Key barriers </vt:lpstr>
      <vt:lpstr>PowerPoint Presentation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Flights foods</dc:title>
  <dc:creator>Ghalya Ridha (2429778)</dc:creator>
  <cp:lastModifiedBy>Ghalya Ridha (2429778)</cp:lastModifiedBy>
  <cp:revision>2</cp:revision>
  <dcterms:created xsi:type="dcterms:W3CDTF">2025-12-04T18:14:04Z</dcterms:created>
  <dcterms:modified xsi:type="dcterms:W3CDTF">2025-12-06T13:59:21Z</dcterms:modified>
</cp:coreProperties>
</file>