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ga Horvathova" userId="081dac759f3da0ac" providerId="LiveId" clId="{9044705A-182C-4F7B-ABD6-E5086BD08437}"/>
    <pc:docChg chg="custSel modSld">
      <pc:chgData name="Olga Horvathova" userId="081dac759f3da0ac" providerId="LiveId" clId="{9044705A-182C-4F7B-ABD6-E5086BD08437}" dt="2023-05-15T08:46:24.663" v="846" actId="12"/>
      <pc:docMkLst>
        <pc:docMk/>
      </pc:docMkLst>
      <pc:sldChg chg="addSp delSp modSp mod">
        <pc:chgData name="Olga Horvathova" userId="081dac759f3da0ac" providerId="LiveId" clId="{9044705A-182C-4F7B-ABD6-E5086BD08437}" dt="2023-05-15T08:37:20.601" v="626" actId="1076"/>
        <pc:sldMkLst>
          <pc:docMk/>
          <pc:sldMk cId="3547106928" sldId="257"/>
        </pc:sldMkLst>
        <pc:spChg chg="mod">
          <ac:chgData name="Olga Horvathova" userId="081dac759f3da0ac" providerId="LiveId" clId="{9044705A-182C-4F7B-ABD6-E5086BD08437}" dt="2023-05-14T20:30:32.367" v="190" actId="1076"/>
          <ac:spMkLst>
            <pc:docMk/>
            <pc:sldMk cId="3547106928" sldId="257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32:01.614" v="194" actId="931"/>
          <ac:spMkLst>
            <pc:docMk/>
            <pc:sldMk cId="3547106928" sldId="257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37:20.601" v="626" actId="1076"/>
          <ac:spMkLst>
            <pc:docMk/>
            <pc:sldMk cId="3547106928" sldId="257"/>
            <ac:spMk id="4" creationId="{208474E5-77E6-A21C-263F-756058C18DF2}"/>
          </ac:spMkLst>
        </pc:spChg>
        <pc:picChg chg="add mod">
          <ac:chgData name="Olga Horvathova" userId="081dac759f3da0ac" providerId="LiveId" clId="{9044705A-182C-4F7B-ABD6-E5086BD08437}" dt="2023-05-15T08:36:56.256" v="617" actId="1076"/>
          <ac:picMkLst>
            <pc:docMk/>
            <pc:sldMk cId="3547106928" sldId="257"/>
            <ac:picMk id="6" creationId="{25E1BBDE-8F2D-FBEF-EAC5-2F88E8FD0E77}"/>
          </ac:picMkLst>
        </pc:picChg>
      </pc:sldChg>
      <pc:sldChg chg="addSp delSp modSp mod">
        <pc:chgData name="Olga Horvathova" userId="081dac759f3da0ac" providerId="LiveId" clId="{9044705A-182C-4F7B-ABD6-E5086BD08437}" dt="2023-05-15T08:38:34.092" v="653" actId="113"/>
        <pc:sldMkLst>
          <pc:docMk/>
          <pc:sldMk cId="2692342969" sldId="258"/>
        </pc:sldMkLst>
        <pc:spChg chg="mod">
          <ac:chgData name="Olga Horvathova" userId="081dac759f3da0ac" providerId="LiveId" clId="{9044705A-182C-4F7B-ABD6-E5086BD08437}" dt="2023-05-14T20:30:14.036" v="185" actId="1076"/>
          <ac:spMkLst>
            <pc:docMk/>
            <pc:sldMk cId="2692342969" sldId="258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32:55.338" v="196" actId="931"/>
          <ac:spMkLst>
            <pc:docMk/>
            <pc:sldMk cId="2692342969" sldId="258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38:34.092" v="653" actId="113"/>
          <ac:spMkLst>
            <pc:docMk/>
            <pc:sldMk cId="2692342969" sldId="258"/>
            <ac:spMk id="4" creationId="{208474E5-77E6-A21C-263F-756058C18DF2}"/>
          </ac:spMkLst>
        </pc:spChg>
        <pc:picChg chg="add mod">
          <ac:chgData name="Olga Horvathova" userId="081dac759f3da0ac" providerId="LiveId" clId="{9044705A-182C-4F7B-ABD6-E5086BD08437}" dt="2023-05-15T08:38:12.396" v="652" actId="1076"/>
          <ac:picMkLst>
            <pc:docMk/>
            <pc:sldMk cId="2692342969" sldId="258"/>
            <ac:picMk id="6" creationId="{5F438081-B690-A093-59B9-BBF6BE049180}"/>
          </ac:picMkLst>
        </pc:picChg>
      </pc:sldChg>
      <pc:sldChg chg="addSp delSp modSp mod">
        <pc:chgData name="Olga Horvathova" userId="081dac759f3da0ac" providerId="LiveId" clId="{9044705A-182C-4F7B-ABD6-E5086BD08437}" dt="2023-05-15T08:39:48.423" v="666" actId="27636"/>
        <pc:sldMkLst>
          <pc:docMk/>
          <pc:sldMk cId="1902619014" sldId="259"/>
        </pc:sldMkLst>
        <pc:spChg chg="mod">
          <ac:chgData name="Olga Horvathova" userId="081dac759f3da0ac" providerId="LiveId" clId="{9044705A-182C-4F7B-ABD6-E5086BD08437}" dt="2023-05-14T20:29:56.515" v="180" actId="1076"/>
          <ac:spMkLst>
            <pc:docMk/>
            <pc:sldMk cId="1902619014" sldId="259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34:07.058" v="197" actId="931"/>
          <ac:spMkLst>
            <pc:docMk/>
            <pc:sldMk cId="1902619014" sldId="259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39:48.423" v="666" actId="27636"/>
          <ac:spMkLst>
            <pc:docMk/>
            <pc:sldMk cId="1902619014" sldId="259"/>
            <ac:spMk id="4" creationId="{208474E5-77E6-A21C-263F-756058C18DF2}"/>
          </ac:spMkLst>
        </pc:spChg>
        <pc:spChg chg="add del mod">
          <ac:chgData name="Olga Horvathova" userId="081dac759f3da0ac" providerId="LiveId" clId="{9044705A-182C-4F7B-ABD6-E5086BD08437}" dt="2023-05-14T20:34:11.150" v="198" actId="478"/>
          <ac:spMkLst>
            <pc:docMk/>
            <pc:sldMk cId="1902619014" sldId="259"/>
            <ac:spMk id="7" creationId="{4673CDF9-2FF8-558E-2E42-EDB071D52B02}"/>
          </ac:spMkLst>
        </pc:spChg>
        <pc:spChg chg="add del mod">
          <ac:chgData name="Olga Horvathova" userId="081dac759f3da0ac" providerId="LiveId" clId="{9044705A-182C-4F7B-ABD6-E5086BD08437}" dt="2023-05-14T20:34:52.637" v="200" actId="931"/>
          <ac:spMkLst>
            <pc:docMk/>
            <pc:sldMk cId="1902619014" sldId="259"/>
            <ac:spMk id="9" creationId="{7F93D75D-44F7-D18D-5536-753238D01C60}"/>
          </ac:spMkLst>
        </pc:spChg>
        <pc:spChg chg="add del mod">
          <ac:chgData name="Olga Horvathova" userId="081dac759f3da0ac" providerId="LiveId" clId="{9044705A-182C-4F7B-ABD6-E5086BD08437}" dt="2023-05-14T20:35:07.480" v="202" actId="478"/>
          <ac:spMkLst>
            <pc:docMk/>
            <pc:sldMk cId="1902619014" sldId="259"/>
            <ac:spMk id="12" creationId="{4D6120CA-15A5-92A0-2E23-A715A86A57AD}"/>
          </ac:spMkLst>
        </pc:spChg>
        <pc:spChg chg="add del mod">
          <ac:chgData name="Olga Horvathova" userId="081dac759f3da0ac" providerId="LiveId" clId="{9044705A-182C-4F7B-ABD6-E5086BD08437}" dt="2023-05-14T20:36:23.316" v="207" actId="931"/>
          <ac:spMkLst>
            <pc:docMk/>
            <pc:sldMk cId="1902619014" sldId="259"/>
            <ac:spMk id="14" creationId="{348F72FE-1787-87CA-5D1F-1003B9FCF520}"/>
          </ac:spMkLst>
        </pc:spChg>
        <pc:picChg chg="add del mod">
          <ac:chgData name="Olga Horvathova" userId="081dac759f3da0ac" providerId="LiveId" clId="{9044705A-182C-4F7B-ABD6-E5086BD08437}" dt="2023-05-14T20:34:11.150" v="198" actId="478"/>
          <ac:picMkLst>
            <pc:docMk/>
            <pc:sldMk cId="1902619014" sldId="259"/>
            <ac:picMk id="6" creationId="{BA0BDCC1-2349-1C85-5B8D-ED79424C9852}"/>
          </ac:picMkLst>
        </pc:picChg>
        <pc:picChg chg="add del mod">
          <ac:chgData name="Olga Horvathova" userId="081dac759f3da0ac" providerId="LiveId" clId="{9044705A-182C-4F7B-ABD6-E5086BD08437}" dt="2023-05-14T20:35:25.422" v="204" actId="21"/>
          <ac:picMkLst>
            <pc:docMk/>
            <pc:sldMk cId="1902619014" sldId="259"/>
            <ac:picMk id="11" creationId="{6EC359D8-F7AA-009E-0BC8-4848FCE1AD9A}"/>
          </ac:picMkLst>
        </pc:picChg>
        <pc:picChg chg="add mod">
          <ac:chgData name="Olga Horvathova" userId="081dac759f3da0ac" providerId="LiveId" clId="{9044705A-182C-4F7B-ABD6-E5086BD08437}" dt="2023-05-15T08:39:38.696" v="661" actId="1076"/>
          <ac:picMkLst>
            <pc:docMk/>
            <pc:sldMk cId="1902619014" sldId="259"/>
            <ac:picMk id="16" creationId="{AA817E16-F677-8764-C777-2B5852FBBC4C}"/>
          </ac:picMkLst>
        </pc:picChg>
      </pc:sldChg>
      <pc:sldChg chg="addSp delSp modSp mod">
        <pc:chgData name="Olga Horvathova" userId="081dac759f3da0ac" providerId="LiveId" clId="{9044705A-182C-4F7B-ABD6-E5086BD08437}" dt="2023-05-15T08:40:12.525" v="671" actId="1076"/>
        <pc:sldMkLst>
          <pc:docMk/>
          <pc:sldMk cId="2368467362" sldId="260"/>
        </pc:sldMkLst>
        <pc:spChg chg="mod">
          <ac:chgData name="Olga Horvathova" userId="081dac759f3da0ac" providerId="LiveId" clId="{9044705A-182C-4F7B-ABD6-E5086BD08437}" dt="2023-05-14T20:29:41.689" v="175" actId="1076"/>
          <ac:spMkLst>
            <pc:docMk/>
            <pc:sldMk cId="2368467362" sldId="260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35:39.232" v="205"/>
          <ac:spMkLst>
            <pc:docMk/>
            <pc:sldMk cId="2368467362" sldId="260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40:12.525" v="671" actId="1076"/>
          <ac:spMkLst>
            <pc:docMk/>
            <pc:sldMk cId="2368467362" sldId="260"/>
            <ac:spMk id="4" creationId="{208474E5-77E6-A21C-263F-756058C18DF2}"/>
          </ac:spMkLst>
        </pc:spChg>
        <pc:picChg chg="add mod">
          <ac:chgData name="Olga Horvathova" userId="081dac759f3da0ac" providerId="LiveId" clId="{9044705A-182C-4F7B-ABD6-E5086BD08437}" dt="2023-05-15T08:40:05.732" v="669" actId="1076"/>
          <ac:picMkLst>
            <pc:docMk/>
            <pc:sldMk cId="2368467362" sldId="260"/>
            <ac:picMk id="5" creationId="{34D49D8B-0E34-5EE0-BECC-9ED6AF3F0284}"/>
          </ac:picMkLst>
        </pc:picChg>
      </pc:sldChg>
      <pc:sldChg chg="addSp delSp modSp mod">
        <pc:chgData name="Olga Horvathova" userId="081dac759f3da0ac" providerId="LiveId" clId="{9044705A-182C-4F7B-ABD6-E5086BD08437}" dt="2023-05-15T08:40:46.489" v="680" actId="115"/>
        <pc:sldMkLst>
          <pc:docMk/>
          <pc:sldMk cId="1485763048" sldId="261"/>
        </pc:sldMkLst>
        <pc:spChg chg="mod">
          <ac:chgData name="Olga Horvathova" userId="081dac759f3da0ac" providerId="LiveId" clId="{9044705A-182C-4F7B-ABD6-E5086BD08437}" dt="2023-05-14T20:29:28.217" v="170" actId="1076"/>
          <ac:spMkLst>
            <pc:docMk/>
            <pc:sldMk cId="1485763048" sldId="261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36:51.975" v="210" actId="931"/>
          <ac:spMkLst>
            <pc:docMk/>
            <pc:sldMk cId="1485763048" sldId="261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40:46.489" v="680" actId="115"/>
          <ac:spMkLst>
            <pc:docMk/>
            <pc:sldMk cId="1485763048" sldId="261"/>
            <ac:spMk id="4" creationId="{208474E5-77E6-A21C-263F-756058C18DF2}"/>
          </ac:spMkLst>
        </pc:spChg>
        <pc:spChg chg="add del mod">
          <ac:chgData name="Olga Horvathova" userId="081dac759f3da0ac" providerId="LiveId" clId="{9044705A-182C-4F7B-ABD6-E5086BD08437}" dt="2023-05-14T20:36:56.975" v="211" actId="478"/>
          <ac:spMkLst>
            <pc:docMk/>
            <pc:sldMk cId="1485763048" sldId="261"/>
            <ac:spMk id="7" creationId="{13703424-9414-83F6-6793-6F6C2285F4CA}"/>
          </ac:spMkLst>
        </pc:spChg>
        <pc:picChg chg="add mod">
          <ac:chgData name="Olga Horvathova" userId="081dac759f3da0ac" providerId="LiveId" clId="{9044705A-182C-4F7B-ABD6-E5086BD08437}" dt="2023-05-15T08:40:29.771" v="675" actId="1076"/>
          <ac:picMkLst>
            <pc:docMk/>
            <pc:sldMk cId="1485763048" sldId="261"/>
            <ac:picMk id="6" creationId="{7CF58BCF-B5FC-EBA7-B7AE-4A5DFCDA90DD}"/>
          </ac:picMkLst>
        </pc:picChg>
      </pc:sldChg>
      <pc:sldChg chg="addSp delSp modSp mod">
        <pc:chgData name="Olga Horvathova" userId="081dac759f3da0ac" providerId="LiveId" clId="{9044705A-182C-4F7B-ABD6-E5086BD08437}" dt="2023-05-15T08:41:26.498" v="694" actId="1076"/>
        <pc:sldMkLst>
          <pc:docMk/>
          <pc:sldMk cId="521591606" sldId="262"/>
        </pc:sldMkLst>
        <pc:spChg chg="mod">
          <ac:chgData name="Olga Horvathova" userId="081dac759f3da0ac" providerId="LiveId" clId="{9044705A-182C-4F7B-ABD6-E5086BD08437}" dt="2023-05-14T20:29:15.193" v="166" actId="1076"/>
          <ac:spMkLst>
            <pc:docMk/>
            <pc:sldMk cId="521591606" sldId="262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37:32.963" v="214" actId="931"/>
          <ac:spMkLst>
            <pc:docMk/>
            <pc:sldMk cId="521591606" sldId="262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41:26.498" v="694" actId="1076"/>
          <ac:spMkLst>
            <pc:docMk/>
            <pc:sldMk cId="521591606" sldId="262"/>
            <ac:spMk id="4" creationId="{208474E5-77E6-A21C-263F-756058C18DF2}"/>
          </ac:spMkLst>
        </pc:spChg>
        <pc:picChg chg="add mod">
          <ac:chgData name="Olga Horvathova" userId="081dac759f3da0ac" providerId="LiveId" clId="{9044705A-182C-4F7B-ABD6-E5086BD08437}" dt="2023-05-15T08:41:16.311" v="691" actId="1076"/>
          <ac:picMkLst>
            <pc:docMk/>
            <pc:sldMk cId="521591606" sldId="262"/>
            <ac:picMk id="6" creationId="{9C7D2835-AA06-74A3-7D1C-3E1D2D7A6CFE}"/>
          </ac:picMkLst>
        </pc:picChg>
      </pc:sldChg>
      <pc:sldChg chg="addSp delSp modSp mod">
        <pc:chgData name="Olga Horvathova" userId="081dac759f3da0ac" providerId="LiveId" clId="{9044705A-182C-4F7B-ABD6-E5086BD08437}" dt="2023-05-15T08:32:58.376" v="500" actId="14100"/>
        <pc:sldMkLst>
          <pc:docMk/>
          <pc:sldMk cId="1758786954" sldId="263"/>
        </pc:sldMkLst>
        <pc:spChg chg="mod">
          <ac:chgData name="Olga Horvathova" userId="081dac759f3da0ac" providerId="LiveId" clId="{9044705A-182C-4F7B-ABD6-E5086BD08437}" dt="2023-05-14T20:28:53.221" v="160" actId="1076"/>
          <ac:spMkLst>
            <pc:docMk/>
            <pc:sldMk cId="1758786954" sldId="263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40:01.116" v="215" actId="931"/>
          <ac:spMkLst>
            <pc:docMk/>
            <pc:sldMk cId="1758786954" sldId="263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32:58.376" v="500" actId="14100"/>
          <ac:spMkLst>
            <pc:docMk/>
            <pc:sldMk cId="1758786954" sldId="263"/>
            <ac:spMk id="4" creationId="{208474E5-77E6-A21C-263F-756058C18DF2}"/>
          </ac:spMkLst>
        </pc:spChg>
        <pc:spChg chg="add del mod">
          <ac:chgData name="Olga Horvathova" userId="081dac759f3da0ac" providerId="LiveId" clId="{9044705A-182C-4F7B-ABD6-E5086BD08437}" dt="2023-05-14T20:40:07.013" v="216" actId="478"/>
          <ac:spMkLst>
            <pc:docMk/>
            <pc:sldMk cId="1758786954" sldId="263"/>
            <ac:spMk id="7" creationId="{B09428A3-2E16-4187-7DA4-C400525895CE}"/>
          </ac:spMkLst>
        </pc:spChg>
        <pc:picChg chg="add mod">
          <ac:chgData name="Olga Horvathova" userId="081dac759f3da0ac" providerId="LiveId" clId="{9044705A-182C-4F7B-ABD6-E5086BD08437}" dt="2023-05-15T08:30:34.136" v="386" actId="14100"/>
          <ac:picMkLst>
            <pc:docMk/>
            <pc:sldMk cId="1758786954" sldId="263"/>
            <ac:picMk id="6" creationId="{B8757208-6E08-DC4C-CB8B-2C26C0601903}"/>
          </ac:picMkLst>
        </pc:picChg>
      </pc:sldChg>
      <pc:sldChg chg="addSp delSp modSp mod">
        <pc:chgData name="Olga Horvathova" userId="081dac759f3da0ac" providerId="LiveId" clId="{9044705A-182C-4F7B-ABD6-E5086BD08437}" dt="2023-05-15T08:35:49.700" v="593" actId="5793"/>
        <pc:sldMkLst>
          <pc:docMk/>
          <pc:sldMk cId="911832503" sldId="264"/>
        </pc:sldMkLst>
        <pc:spChg chg="mod">
          <ac:chgData name="Olga Horvathova" userId="081dac759f3da0ac" providerId="LiveId" clId="{9044705A-182C-4F7B-ABD6-E5086BD08437}" dt="2023-05-14T20:28:40.444" v="156" actId="1076"/>
          <ac:spMkLst>
            <pc:docMk/>
            <pc:sldMk cId="911832503" sldId="264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42:24.574" v="218" actId="931"/>
          <ac:spMkLst>
            <pc:docMk/>
            <pc:sldMk cId="911832503" sldId="264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35:49.700" v="593" actId="5793"/>
          <ac:spMkLst>
            <pc:docMk/>
            <pc:sldMk cId="911832503" sldId="264"/>
            <ac:spMk id="4" creationId="{208474E5-77E6-A21C-263F-756058C18DF2}"/>
          </ac:spMkLst>
        </pc:spChg>
        <pc:picChg chg="add mod">
          <ac:chgData name="Olga Horvathova" userId="081dac759f3da0ac" providerId="LiveId" clId="{9044705A-182C-4F7B-ABD6-E5086BD08437}" dt="2023-05-15T08:33:14.717" v="502" actId="1076"/>
          <ac:picMkLst>
            <pc:docMk/>
            <pc:sldMk cId="911832503" sldId="264"/>
            <ac:picMk id="6" creationId="{262EAE57-AE1B-6F76-AF6E-7DD082D6172B}"/>
          </ac:picMkLst>
        </pc:picChg>
      </pc:sldChg>
      <pc:sldChg chg="addSp delSp modSp mod">
        <pc:chgData name="Olga Horvathova" userId="081dac759f3da0ac" providerId="LiveId" clId="{9044705A-182C-4F7B-ABD6-E5086BD08437}" dt="2023-05-15T08:46:01.546" v="843" actId="14100"/>
        <pc:sldMkLst>
          <pc:docMk/>
          <pc:sldMk cId="271983083" sldId="265"/>
        </pc:sldMkLst>
        <pc:spChg chg="mod">
          <ac:chgData name="Olga Horvathova" userId="081dac759f3da0ac" providerId="LiveId" clId="{9044705A-182C-4F7B-ABD6-E5086BD08437}" dt="2023-05-14T20:28:21.714" v="150" actId="1076"/>
          <ac:spMkLst>
            <pc:docMk/>
            <pc:sldMk cId="271983083" sldId="265"/>
            <ac:spMk id="2" creationId="{519E780D-8E38-265A-A47B-22CDD46BA18B}"/>
          </ac:spMkLst>
        </pc:spChg>
        <pc:spChg chg="del mod">
          <ac:chgData name="Olga Horvathova" userId="081dac759f3da0ac" providerId="LiveId" clId="{9044705A-182C-4F7B-ABD6-E5086BD08437}" dt="2023-05-14T20:43:23.963" v="220" actId="931"/>
          <ac:spMkLst>
            <pc:docMk/>
            <pc:sldMk cId="271983083" sldId="265"/>
            <ac:spMk id="3" creationId="{3B0669C9-3475-839C-B7E1-DBC79DC42F99}"/>
          </ac:spMkLst>
        </pc:spChg>
        <pc:spChg chg="mod">
          <ac:chgData name="Olga Horvathova" userId="081dac759f3da0ac" providerId="LiveId" clId="{9044705A-182C-4F7B-ABD6-E5086BD08437}" dt="2023-05-15T08:46:01.546" v="843" actId="14100"/>
          <ac:spMkLst>
            <pc:docMk/>
            <pc:sldMk cId="271983083" sldId="265"/>
            <ac:spMk id="4" creationId="{208474E5-77E6-A21C-263F-756058C18DF2}"/>
          </ac:spMkLst>
        </pc:spChg>
        <pc:picChg chg="add mod">
          <ac:chgData name="Olga Horvathova" userId="081dac759f3da0ac" providerId="LiveId" clId="{9044705A-182C-4F7B-ABD6-E5086BD08437}" dt="2023-05-15T08:45:58.446" v="842" actId="1076"/>
          <ac:picMkLst>
            <pc:docMk/>
            <pc:sldMk cId="271983083" sldId="265"/>
            <ac:picMk id="6" creationId="{DB0882C3-02FF-2624-2978-0D7186A002C1}"/>
          </ac:picMkLst>
        </pc:picChg>
      </pc:sldChg>
      <pc:sldChg chg="modSp mod">
        <pc:chgData name="Olga Horvathova" userId="081dac759f3da0ac" providerId="LiveId" clId="{9044705A-182C-4F7B-ABD6-E5086BD08437}" dt="2023-05-15T08:46:24.663" v="846" actId="12"/>
        <pc:sldMkLst>
          <pc:docMk/>
          <pc:sldMk cId="177606490" sldId="266"/>
        </pc:sldMkLst>
        <pc:spChg chg="mod">
          <ac:chgData name="Olga Horvathova" userId="081dac759f3da0ac" providerId="LiveId" clId="{9044705A-182C-4F7B-ABD6-E5086BD08437}" dt="2023-05-15T08:46:24.663" v="846" actId="12"/>
          <ac:spMkLst>
            <pc:docMk/>
            <pc:sldMk cId="177606490" sldId="266"/>
            <ac:spMk id="3" creationId="{DC6B4A4D-F56E-05C7-658F-0A6C25DA631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44091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mld1935/business-activity-12866033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ublicdomainpictures.net/view-image.php?image=2641&amp;picture=business-word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eopips.blogspot.com/2013/02/top-10-internet-marketing-strategie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b/business-finance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svgsilh.com/2196f3/image/2207735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marketing-spring2016/chapter/reading-retail-strategy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n/public-domain-photo-jrryb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919601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ca-colacompany.com/sustainability/packaging-sustainability" TargetMode="External"/><Relationship Id="rId2" Type="http://schemas.openxmlformats.org/officeDocument/2006/relationships/hyperlink" Target="https://www.coca-colacompany.com/sustainability/climat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35550-0ADC-9AC7-482B-F2E24E4B24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452437"/>
            <a:ext cx="8791575" cy="297656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br>
              <a:rPr lang="en-GB" dirty="0"/>
            </a:br>
            <a:br>
              <a:rPr lang="en-GB" dirty="0"/>
            </a:br>
            <a:r>
              <a:rPr lang="en-GB" dirty="0"/>
              <a:t>Presentation </a:t>
            </a:r>
            <a:br>
              <a:rPr lang="en-GB" dirty="0"/>
            </a:br>
            <a:r>
              <a:rPr lang="en-GB" dirty="0"/>
              <a:t>-</a:t>
            </a:r>
            <a:br>
              <a:rPr lang="en-GB" sz="3200" dirty="0"/>
            </a:br>
            <a:r>
              <a:rPr lang="en-GB" sz="3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Model Canvas</a:t>
            </a:r>
            <a:b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coca cola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15FF4E-E2A1-5C34-C329-FF712A4767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Nikola </a:t>
            </a:r>
            <a:r>
              <a:rPr lang="en-US" sz="3200" b="1" u="sng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Sugarova</a:t>
            </a:r>
            <a:endParaRPr lang="en-GB" sz="3200" b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3200" b="1" u="sng" kern="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Student ID: 221 99 36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36522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163" y="258498"/>
            <a:ext cx="3856037" cy="668335"/>
          </a:xfrm>
        </p:spPr>
        <p:txBody>
          <a:bodyPr/>
          <a:lstStyle/>
          <a:p>
            <a:r>
              <a:rPr lang="en-GB" dirty="0"/>
              <a:t>Key Partners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5E1BBDE-8F2D-FBEF-EAC5-2F88E8FD0E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40577" y="2101703"/>
            <a:ext cx="3203773" cy="243219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2335" y="1338055"/>
            <a:ext cx="7417790" cy="3959492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current model of circular economy applied by big international companies is not ideal and it follows the strategy “ take, make, produce, use, waste”. </a:t>
            </a:r>
          </a:p>
          <a:p>
            <a:endParaRPr lang="en-GB" sz="1800" kern="0" dirty="0">
              <a:solidFill>
                <a:srgbClr val="26262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b="1" u="sng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key partners for Coca Cola: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 err="1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Procter&amp;Gamble</a:t>
            </a:r>
            <a:endParaRPr lang="en-GB" sz="1800" kern="0" dirty="0">
              <a:solidFill>
                <a:srgbClr val="262626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 err="1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Johnson&amp;Johnsons</a:t>
            </a:r>
            <a:endParaRPr lang="en-GB" sz="1800" kern="0" dirty="0">
              <a:solidFill>
                <a:srgbClr val="262626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 err="1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McDonals</a:t>
            </a:r>
            <a:endParaRPr lang="en-GB" sz="1800" kern="0" dirty="0">
              <a:solidFill>
                <a:srgbClr val="262626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Burger 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106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591" y="180974"/>
            <a:ext cx="3856037" cy="630235"/>
          </a:xfrm>
        </p:spPr>
        <p:txBody>
          <a:bodyPr/>
          <a:lstStyle/>
          <a:p>
            <a:r>
              <a:rPr lang="en-GB" dirty="0"/>
              <a:t>Key activities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F438081-B690-A093-59B9-BBF6BE0491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92294" y="1861542"/>
            <a:ext cx="3779044" cy="283428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2377" y="896936"/>
            <a:ext cx="5130798" cy="531336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 waste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modern waste disposal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proper and systematic recycling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actively promote more steps to climate changes and its improvement - campaigns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0" dirty="0">
              <a:solidFill>
                <a:srgbClr val="262626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is involved in World Without Waste programme focusing on new recycling technologies, global goals and collaboration between key suppliers.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342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142874"/>
            <a:ext cx="4029075" cy="744535"/>
          </a:xfrm>
        </p:spPr>
        <p:txBody>
          <a:bodyPr/>
          <a:lstStyle/>
          <a:p>
            <a:r>
              <a:rPr lang="en-GB" dirty="0"/>
              <a:t>Value propositions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3426" y="1011236"/>
            <a:ext cx="7658100" cy="4332289"/>
          </a:xfrm>
        </p:spPr>
        <p:txBody>
          <a:bodyPr>
            <a:normAutofit lnSpcReduction="10000"/>
          </a:bodyPr>
          <a:lstStyle/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problem we are trying to solve by this model? </a:t>
            </a: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 are trying to solve the problem of plastic pollution, climate changing, effective system of recycling and reprocessing waste systems in the UK.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products and services we are offering to the customer segments? </a:t>
            </a: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 are offering widely recyclable plastic bottle and bottle caps, recyclable plastic or paper (carboard box) packages.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customers needs we are satisfying? </a:t>
            </a: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future climate changes, carbon foot prints, lowering of plastic pollution, effective waste disposal, recycling, reusable materials, environmental improvements and protection.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AA817E16-F677-8764-C777-2B5852FBBC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09001" y="1922264"/>
            <a:ext cx="3494882" cy="2621161"/>
          </a:xfrm>
        </p:spPr>
      </p:pic>
    </p:spTree>
    <p:extLst>
      <p:ext uri="{BB962C8B-B14F-4D97-AF65-F5344CB8AC3E}">
        <p14:creationId xmlns:p14="http://schemas.microsoft.com/office/powerpoint/2010/main" val="1902619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434" y="253736"/>
            <a:ext cx="3856037" cy="677860"/>
          </a:xfrm>
        </p:spPr>
        <p:txBody>
          <a:bodyPr/>
          <a:lstStyle/>
          <a:p>
            <a:r>
              <a:rPr lang="en-GB" dirty="0"/>
              <a:t>Key resources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41389" y="1449386"/>
            <a:ext cx="6838950" cy="4246564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"/>
            </a:pPr>
            <a:r>
              <a:rPr lang="en-GB" sz="1800" b="1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education campaigns related to circular economy and climate change</a:t>
            </a:r>
          </a:p>
          <a:p>
            <a:pPr lvl="0">
              <a:lnSpc>
                <a:spcPct val="107000"/>
              </a:lnSpc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"/>
            </a:pPr>
            <a:r>
              <a:rPr lang="en-GB" sz="1800" b="1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waste collection</a:t>
            </a:r>
          </a:p>
          <a:p>
            <a:pPr lvl="0">
              <a:lnSpc>
                <a:spcPct val="107000"/>
              </a:lnSpc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"/>
            </a:pPr>
            <a:r>
              <a:rPr lang="en-GB" sz="1800" b="1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100% Sustainable and Eco-Friendly Packaging  = Sustainable Packaging Strategy</a:t>
            </a:r>
          </a:p>
          <a:p>
            <a:pPr lvl="0">
              <a:lnSpc>
                <a:spcPct val="107000"/>
              </a:lnSpc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"/>
            </a:pPr>
            <a:r>
              <a:rPr lang="en-GB" sz="1800" b="1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 Packaging Collection Strategy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34D49D8B-0E34-5EE0-BECC-9ED6AF3F02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22308" y="2085975"/>
            <a:ext cx="4253806" cy="2428876"/>
          </a:xfrm>
        </p:spPr>
      </p:pic>
    </p:spTree>
    <p:extLst>
      <p:ext uri="{BB962C8B-B14F-4D97-AF65-F5344CB8AC3E}">
        <p14:creationId xmlns:p14="http://schemas.microsoft.com/office/powerpoint/2010/main" val="2368467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591" y="268023"/>
            <a:ext cx="3856037" cy="649285"/>
          </a:xfrm>
        </p:spPr>
        <p:txBody>
          <a:bodyPr/>
          <a:lstStyle/>
          <a:p>
            <a:r>
              <a:rPr lang="en-GB" dirty="0"/>
              <a:t>Cost structure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F58BCF-B5FC-EBA7-B7AE-4A5DFCDA90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33915" y="2044915"/>
            <a:ext cx="3321955" cy="218418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39676" y="1325561"/>
            <a:ext cx="7632824" cy="4503739"/>
          </a:xfr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Key Resources are most expensive?</a:t>
            </a:r>
            <a:endParaRPr lang="en-GB" sz="18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sustainable technologies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innovative sustainable solutions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modern new recycling technologies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plastic waste technologies and programmes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Key Activities are most expensive?</a:t>
            </a:r>
            <a:endParaRPr lang="en-GB" sz="18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most expensive and complex key activities will be the global education, collaboration and searching for sustainable solutions.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763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0" y="257175"/>
            <a:ext cx="5505449" cy="658810"/>
          </a:xfrm>
        </p:spPr>
        <p:txBody>
          <a:bodyPr/>
          <a:lstStyle/>
          <a:p>
            <a:r>
              <a:rPr lang="en-GB" dirty="0"/>
              <a:t>Customer relationships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7D2835-AA06-74A3-7D1C-3E1D2D7A6C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82777" y="2286219"/>
            <a:ext cx="3174286" cy="211433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53203" y="1325561"/>
            <a:ext cx="8029574" cy="4456114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keeps customer relationships as their high priority because the happy customers are very important for the business. </a:t>
            </a:r>
          </a:p>
          <a:p>
            <a:endParaRPr lang="en-GB" sz="1800" kern="0" dirty="0">
              <a:solidFill>
                <a:srgbClr val="26262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global, international and local support, collaboration and effort are very important and can be significant in achieving the sustainable goals.</a:t>
            </a:r>
          </a:p>
          <a:p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Company supports actively cross-company collaboration and together with other companies can be achieved more great results related to sustainable and eco-friendly solutions. </a:t>
            </a:r>
          </a:p>
          <a:p>
            <a:endParaRPr lang="en-GB" sz="1800" kern="0" dirty="0">
              <a:solidFill>
                <a:srgbClr val="262626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empowering communities around the world and with their campaigns calling for strong relationships and united focus on our planet and plastic waste pollution around the world.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591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434" y="209549"/>
            <a:ext cx="3856037" cy="554035"/>
          </a:xfrm>
        </p:spPr>
        <p:txBody>
          <a:bodyPr/>
          <a:lstStyle/>
          <a:p>
            <a:r>
              <a:rPr lang="en-GB" dirty="0"/>
              <a:t>channels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8757208-6E08-DC4C-CB8B-2C26C06019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72365" y="1418461"/>
            <a:ext cx="3647822" cy="3363089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47751" y="763584"/>
            <a:ext cx="7505700" cy="484664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Company focuses on: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direct and indirect selling strategies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wholesale and retail distribution channels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 channels work best?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grocery stores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convenience stores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retailers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6262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180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nline selling strategy is very popular and it also shorten the distribution chain and effectively saving money for the corporations, retailers, logistics and final customers. </a:t>
            </a:r>
          </a:p>
        </p:txBody>
      </p:sp>
    </p:spTree>
    <p:extLst>
      <p:ext uri="{BB962C8B-B14F-4D97-AF65-F5344CB8AC3E}">
        <p14:creationId xmlns:p14="http://schemas.microsoft.com/office/powerpoint/2010/main" val="1758786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8914" y="95249"/>
            <a:ext cx="3856037" cy="734217"/>
          </a:xfrm>
        </p:spPr>
        <p:txBody>
          <a:bodyPr/>
          <a:lstStyle/>
          <a:p>
            <a:r>
              <a:rPr lang="en-GB" dirty="0"/>
              <a:t>Target markets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62EAE57-AE1B-6F76-AF6E-7DD082D617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0125" y="2147039"/>
            <a:ext cx="3417888" cy="222726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8913" y="973136"/>
            <a:ext cx="6999287" cy="4094164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focus on young people age 10 to 35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uses celebrities in their adverts to attract young people and working people who can relax and entertain with Coca Cola products</a:t>
            </a:r>
          </a:p>
          <a:p>
            <a:endParaRPr lang="en-GB" sz="1800" kern="0" dirty="0">
              <a:solidFill>
                <a:srgbClr val="26262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u="sng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target markets: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females, males, families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universities, colleges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hotels, restaurants, retailers, bars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cinemas, theatres, sport and leisure centres or spa resorts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airport, train stations, shopping malls, gyms, and sport stadiums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832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E780D-8E38-265A-A47B-22CDD46B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255" y="238125"/>
            <a:ext cx="3856037" cy="639760"/>
          </a:xfrm>
        </p:spPr>
        <p:txBody>
          <a:bodyPr/>
          <a:lstStyle/>
          <a:p>
            <a:r>
              <a:rPr lang="en-GB" dirty="0"/>
              <a:t>Revenue streams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B0882C3-02FF-2624-2978-0D7186A002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27841" y="1909763"/>
            <a:ext cx="2039540" cy="271938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474E5-77E6-A21C-263F-756058C18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5825" y="973135"/>
            <a:ext cx="9010650" cy="5494339"/>
          </a:xfrm>
        </p:spPr>
        <p:txBody>
          <a:bodyPr/>
          <a:lstStyle/>
          <a:p>
            <a:pPr algn="ctr"/>
            <a:r>
              <a:rPr lang="en-GB" sz="1800" b="1" u="sng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revenue streams are based 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selling their products to customers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selling the Coca Cola licences - called franchising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production and selling of their unique coca cola  syrups and concentrates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sponsoring  and partnership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paying dividends to shareholders</a:t>
            </a:r>
          </a:p>
          <a:p>
            <a:pPr lvl="1"/>
            <a:endParaRPr lang="en-GB" sz="1600" kern="0" dirty="0">
              <a:solidFill>
                <a:srgbClr val="26262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b="1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Company is focusing on growth strategy to improve bottom-line profitability to maximise their returns.</a:t>
            </a:r>
          </a:p>
          <a:p>
            <a:pPr algn="ctr"/>
            <a:endParaRPr lang="en-GB" sz="1800" b="1" kern="0" dirty="0">
              <a:solidFill>
                <a:srgbClr val="26262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1800" b="1" u="sng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Coca Cola Company invests in: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promotion investment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Advertising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kern="0" dirty="0">
                <a:solidFill>
                  <a:srgbClr val="2626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expenses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83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83357-8873-3DD0-062A-A2A70BD8B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B4A4D-F56E-05C7-658F-0A6C25DA6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30386"/>
            <a:ext cx="11087100" cy="426561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Burns, P. (2010) Entrepreneurship and Small Business,  Ed., Palgrave Macmillan: Basingstoke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Bessant, J. and Tidd, J. (2015) Innovation and entrepreneurship. 3rd edition. Chichester, John Wiley &amp; Sons.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Barringer, B. R. &amp; Ireland, R.D. (2012) Entrepreneurship: Successfully Launching New Ventures, Ed., Prentice Hall: New Jersey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Zimmerer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T.W. &amp; Scarborough, N.M. (2017) Essentials of Entrepreneurship, 6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Ed., Prentice Hall: New Jersey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Osterwalder, A. and Pigneur, Y., 2010.</a:t>
            </a:r>
            <a:r>
              <a:rPr lang="en-GB" sz="18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model generation: a handbook for visionaries, game changers, and challengers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Coca Cola Company (2022) Climate Action.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Available:</a:t>
            </a:r>
            <a:r>
              <a:rPr lang="en-GB" sz="1800" u="sng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</a:t>
            </a:r>
            <a:r>
              <a:rPr lang="en-GB" sz="180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://www.coca-colacompany.com/sustainability/climate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Accessed: 10/05/2023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Coca Cola Company (2023) Sustainability.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Available:</a:t>
            </a:r>
            <a:r>
              <a:rPr lang="en-GB" sz="1800" u="sng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</a:t>
            </a:r>
            <a:r>
              <a:rPr lang="en-GB" sz="180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://www.coca-colacompany.com/sustainability/packaging-sustainability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Accessed: 10/05/2023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064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8D1E14"/>
      </a:dk2>
      <a:lt2>
        <a:srgbClr val="FF744E"/>
      </a:lt2>
      <a:accent1>
        <a:srgbClr val="E9B758"/>
      </a:accent1>
      <a:accent2>
        <a:srgbClr val="FE8943"/>
      </a:accent2>
      <a:accent3>
        <a:srgbClr val="AEA27C"/>
      </a:accent3>
      <a:accent4>
        <a:srgbClr val="90B46E"/>
      </a:accent4>
      <a:accent5>
        <a:srgbClr val="71AEC1"/>
      </a:accent5>
      <a:accent6>
        <a:srgbClr val="C98DE7"/>
      </a:accent6>
      <a:hlink>
        <a:srgbClr val="FF7A22"/>
      </a:hlink>
      <a:folHlink>
        <a:srgbClr val="FDCD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2000"/>
                <a:satMod val="1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971C58-AB76-4A2A-B231-5F8CA03CF49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1332</TotalTime>
  <Words>804</Words>
  <Application>Microsoft Office PowerPoint</Application>
  <PresentationFormat>Widescreen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Symbol</vt:lpstr>
      <vt:lpstr>Tw Cen MT</vt:lpstr>
      <vt:lpstr>Circuit</vt:lpstr>
      <vt:lpstr>  Presentation  - Business Model Canvas coca cola </vt:lpstr>
      <vt:lpstr>Key Partners</vt:lpstr>
      <vt:lpstr>Key activities</vt:lpstr>
      <vt:lpstr>Value propositions</vt:lpstr>
      <vt:lpstr>Key resources</vt:lpstr>
      <vt:lpstr>Cost structure</vt:lpstr>
      <vt:lpstr>Customer relationships</vt:lpstr>
      <vt:lpstr>channels</vt:lpstr>
      <vt:lpstr>Target markets</vt:lpstr>
      <vt:lpstr>Revenue streams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Presentation  - Business Model Canvas coca cola </dc:title>
  <dc:creator>Olga Horvathova</dc:creator>
  <cp:lastModifiedBy>Olga Horvathova</cp:lastModifiedBy>
  <cp:revision>1</cp:revision>
  <dcterms:created xsi:type="dcterms:W3CDTF">2023-05-14T10:33:55Z</dcterms:created>
  <dcterms:modified xsi:type="dcterms:W3CDTF">2023-05-15T08:46:28Z</dcterms:modified>
</cp:coreProperties>
</file>