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7" r:id="rId5"/>
    <p:sldId id="260" r:id="rId6"/>
    <p:sldId id="261" r:id="rId7"/>
    <p:sldId id="262" r:id="rId8"/>
    <p:sldId id="263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0"/>
  </p:normalViewPr>
  <p:slideViewPr>
    <p:cSldViewPr snapToGrid="0">
      <p:cViewPr varScale="1">
        <p:scale>
          <a:sx n="90" d="100"/>
          <a:sy n="90" d="100"/>
        </p:scale>
        <p:origin x="232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lly Evans (2213370)" userId="0f4eee00-75cf-4021-acda-f6e6493453c0" providerId="ADAL" clId="{E1D322EB-0313-294B-A361-6008988ABC33}"/>
    <pc:docChg chg="addSld delSld modSld">
      <pc:chgData name="Molly Evans (2213370)" userId="0f4eee00-75cf-4021-acda-f6e6493453c0" providerId="ADAL" clId="{E1D322EB-0313-294B-A361-6008988ABC33}" dt="2024-07-09T16:54:26.843" v="19" actId="2696"/>
      <pc:docMkLst>
        <pc:docMk/>
      </pc:docMkLst>
      <pc:sldChg chg="modSp new del mod">
        <pc:chgData name="Molly Evans (2213370)" userId="0f4eee00-75cf-4021-acda-f6e6493453c0" providerId="ADAL" clId="{E1D322EB-0313-294B-A361-6008988ABC33}" dt="2024-07-09T16:54:26.843" v="19" actId="2696"/>
        <pc:sldMkLst>
          <pc:docMk/>
          <pc:sldMk cId="573660583" sldId="268"/>
        </pc:sldMkLst>
        <pc:spChg chg="mod">
          <ac:chgData name="Molly Evans (2213370)" userId="0f4eee00-75cf-4021-acda-f6e6493453c0" providerId="ADAL" clId="{E1D322EB-0313-294B-A361-6008988ABC33}" dt="2024-07-09T16:54:23.430" v="18" actId="20577"/>
          <ac:spMkLst>
            <pc:docMk/>
            <pc:sldMk cId="573660583" sldId="268"/>
            <ac:spMk id="2" creationId="{056FC3D1-54B7-07D9-75B1-42DBEA621DA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7725C-938B-5C7D-0458-ECF3C7968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C9CDC5-2993-E8EE-AD23-45F93D62B3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E1526-8309-13FE-F131-1F1C13DC5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2968F-AE0B-3EC3-8725-E2417AB22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28FD2-CB21-8FA9-3B25-13F70DACF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767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FEDA-5AD7-60D5-7418-81126DEA6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948D22-99E9-8F42-F441-445C2BDE62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2C324-BB04-98A1-588E-697728B23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1508E-76D1-9642-6C0F-20D64EC7D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87283-B65C-49E8-695E-B76AEDDD5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437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CA640-DA1F-321B-77EA-912B8B404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95B67-F2B4-2C85-BE16-DA86018FB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BA674-8D7A-257A-B804-F46C8230F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396CE-86D9-9ACE-F678-0E572E0B8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CF3DC-ED5E-D93F-8B62-A1D800315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19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6F4BE-CBA3-4936-EC4F-9DA71ED33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77C81-F143-C1D9-48CE-D511916D23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13907F-BA95-B70B-743C-FE537F32A8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A5204D-1151-99BC-0E5B-7AB5B6E59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2CB5A-4DF9-82EB-80EA-37834E515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BAEA48-454C-E6C4-DC74-F3CDE853B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592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9418D-1300-697A-9284-06B0B60C9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897DAA-4B44-D9DC-C3F6-18682B8F10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065AA7-2392-F895-D727-4925ED12F7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972837-9F4B-382C-6106-CB755FA91E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780293-BD19-F58D-B86F-FFD9D1E8D0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2364E6-F5DE-E88F-C27C-898900AD8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63F68C-E7F5-4480-80F2-8351B0A2B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95DF4E-F8F0-EA68-A6CA-680DD870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56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4D228-80A9-19BB-4990-1D5698A2E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A4DA5C-C97D-90CB-1299-BD859E213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3052A1-D645-C219-AC79-CC4898AA9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3796B8-B9BA-93FA-1F40-B8F637096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668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BABB53-D300-B425-F4B1-BD031712F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62E509-D6B0-FEF6-BC2E-A41FAC3C2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BD321-4CF8-C3F9-23CB-435883036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332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56BDB-710C-3D10-713E-5DF0BBFA8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A3C99-9F93-B605-F2EB-6ADC84A6E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3F09C-2047-524B-63BB-EA0944954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113996-661D-A18D-6F17-4BCD0E70D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299659-158F-972D-7292-452CFDA99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2E088-8314-F212-39A6-058A4E607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8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EA3C4-09D5-2024-43ED-19EE1D389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BF0864-24A1-8C4B-A139-780CC01D99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3B9949-0737-2A22-2682-65E166D6B7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D96595-5078-9CD0-8961-D5681ABF9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CE231A-EBF6-F17C-F521-8CD653A72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ABEBD3-A511-8168-8BFD-C27D1702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82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FB580-2890-9BAD-E1F2-3180A19F6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0AC17D-0814-F064-0DEA-122270A06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FEDF2-BF77-1F76-295B-8D0B76611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8CF2EC-93D5-81DF-35F2-AB41178A4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B4FB0-1C28-8D89-6221-673BED8CB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589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CDF3EF-BD17-7703-AF46-EB38C560A7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5E1BB3-DFD4-8214-6EE6-D8D34F87D6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BEC96-BBF3-1E41-D305-39829D28B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85CB36-57E4-05F8-4037-88C21A51F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C0C270-87F2-9168-4F39-EF15C953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67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A20D73-F553-9F68-289B-569E30022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0216B5-2C33-4A87-5E35-3AA135E00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66945-235D-C177-2CE8-D7C90C238F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8F8DA4-802B-C849-9FC5-8E4D072859AB}" type="datetimeFigureOut">
              <a:rPr lang="en-US" smtClean="0"/>
              <a:t>7/9/24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14188-147D-2640-133B-E0EF6AB18F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3F3E2F-987B-FD43-727A-16A9C15248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B21CA9-97CB-6A49-8738-9BAF217D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132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4F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notebook with black square letters and stick figures on it&#10;&#10;Description automatically generated with medium confidence">
            <a:extLst>
              <a:ext uri="{FF2B5EF4-FFF2-40B4-BE49-F238E27FC236}">
                <a16:creationId xmlns:a16="http://schemas.microsoft.com/office/drawing/2014/main" id="{A23AF285-43E9-139B-74AE-1C2B00FC6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214" y="643467"/>
            <a:ext cx="547357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255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7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apbook with pictures and text&#10;&#10;Description automatically generated">
            <a:extLst>
              <a:ext uri="{FF2B5EF4-FFF2-40B4-BE49-F238E27FC236}">
                <a16:creationId xmlns:a16="http://schemas.microsoft.com/office/drawing/2014/main" id="{B7523FDB-26C3-BB6F-1640-C82DCC2B7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8129" y="643467"/>
            <a:ext cx="505574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50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53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bulletin board with handwritten notes&#10;&#10;Description automatically generated">
            <a:extLst>
              <a:ext uri="{FF2B5EF4-FFF2-40B4-BE49-F238E27FC236}">
                <a16:creationId xmlns:a16="http://schemas.microsoft.com/office/drawing/2014/main" id="{BF899972-B607-BA39-AA6B-92F2942AFF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8129" y="643467"/>
            <a:ext cx="505574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592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wn board with pictures and writing on it&#10;&#10;Description automatically generated">
            <a:extLst>
              <a:ext uri="{FF2B5EF4-FFF2-40B4-BE49-F238E27FC236}">
                <a16:creationId xmlns:a16="http://schemas.microsoft.com/office/drawing/2014/main" id="{93823A96-47FC-0B28-82A4-8CE459199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6038" y="152400"/>
            <a:ext cx="6143625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62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97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a poem&#10;&#10;Description automatically generated">
            <a:extLst>
              <a:ext uri="{FF2B5EF4-FFF2-40B4-BE49-F238E27FC236}">
                <a16:creationId xmlns:a16="http://schemas.microsoft.com/office/drawing/2014/main" id="{C631347F-D8E1-791F-7C07-4006C85A4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622" y="643467"/>
            <a:ext cx="486075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556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oard with pictures and text&#10;&#10;Description automatically generated">
            <a:extLst>
              <a:ext uri="{FF2B5EF4-FFF2-40B4-BE49-F238E27FC236}">
                <a16:creationId xmlns:a16="http://schemas.microsoft.com/office/drawing/2014/main" id="{7DC7336E-38CA-159E-6A96-2D4F236989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88481" y="277444"/>
            <a:ext cx="6015038" cy="658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63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hoto album with pictures of children and notes&#10;&#10;Description automatically generated">
            <a:extLst>
              <a:ext uri="{FF2B5EF4-FFF2-40B4-BE49-F238E27FC236}">
                <a16:creationId xmlns:a16="http://schemas.microsoft.com/office/drawing/2014/main" id="{98ABFD7D-68F8-591A-62C2-F83559159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4187" y="157851"/>
            <a:ext cx="6143625" cy="654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oard with pictures of insects&#10;&#10;Description automatically generated">
            <a:extLst>
              <a:ext uri="{FF2B5EF4-FFF2-40B4-BE49-F238E27FC236}">
                <a16:creationId xmlns:a16="http://schemas.microsoft.com/office/drawing/2014/main" id="{5FD29777-0531-837C-B23E-0CEABF429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0530" y="428361"/>
            <a:ext cx="5610939" cy="623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28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775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brown board with writing on it&#10;&#10;Description automatically generated">
            <a:extLst>
              <a:ext uri="{FF2B5EF4-FFF2-40B4-BE49-F238E27FC236}">
                <a16:creationId xmlns:a16="http://schemas.microsoft.com/office/drawing/2014/main" id="{683F12DF-8557-A18D-704E-AF8099BA9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63671" y="643467"/>
            <a:ext cx="526465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08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5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notepad with writing on it&#10;&#10;Description automatically generated">
            <a:extLst>
              <a:ext uri="{FF2B5EF4-FFF2-40B4-BE49-F238E27FC236}">
                <a16:creationId xmlns:a16="http://schemas.microsoft.com/office/drawing/2014/main" id="{3C25C5F3-9110-86CB-1123-AC0EDD0E8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42780" y="643467"/>
            <a:ext cx="5306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520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Macintosh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Molly Evans (2213370)</dc:creator>
  <cp:lastModifiedBy>Molly Evans (2213370)</cp:lastModifiedBy>
  <cp:revision>1</cp:revision>
  <dcterms:created xsi:type="dcterms:W3CDTF">2024-07-09T16:35:28Z</dcterms:created>
  <dcterms:modified xsi:type="dcterms:W3CDTF">2024-07-09T16:54:35Z</dcterms:modified>
</cp:coreProperties>
</file>