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00434-1483-A464-52BD-A421D29F05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4E134E-65F0-A599-4530-FC52CF1B34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64510-DD13-5F15-0A92-08422757F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614-158F-4316-8B73-9AEAAEC12DF5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5E97D5-F965-B55F-E901-DDA1CCC8F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C7E7AB-E68B-144F-4C82-8D470A531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ADA30-0A9A-4B79-A883-A281894E0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096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EDC26-8D6E-7EFA-EF22-217ABAA8A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70EDF8-3C3F-9179-D8A8-992B97763D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7B729-B51C-FD7D-2850-4A3D2AC8E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614-158F-4316-8B73-9AEAAEC12DF5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546C76-650A-66EB-6F5A-BA087C14A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953E-0082-DEBF-425A-BF6CED4A6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ADA30-0A9A-4B79-A883-A281894E0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688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6D5B8-01D5-3713-C77F-127302A43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0B0A7B-56DA-A191-6D21-114F9AA77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80B190-1B49-C22C-FB6D-E36D3DDC9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614-158F-4316-8B73-9AEAAEC12DF5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4F321F-8D50-F856-43C6-A89E70FBF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BBA5F4-BD9C-ADF4-FF5A-BF8464B7D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ADA30-0A9A-4B79-A883-A281894E0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452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6BE4B-D518-6E2F-4AA2-11A0AF347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D82693-6539-BC78-552E-18A5ACE703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0371CC-21C9-C2B9-D4F0-B297B03BED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C3491B-C240-F1B3-CECA-007AFB8191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614-158F-4316-8B73-9AEAAEC12DF5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52BF8E-3E6E-6D14-3464-9865DB9B7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49C587-1CB7-E81B-A93A-13D6853FA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ADA30-0A9A-4B79-A883-A281894E0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94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8C4D9-D524-AA8F-FDD9-51D3019C3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171EF9-A5B7-0982-694E-39B036EB4E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875916-F730-B7E9-C2C9-69409EB39A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E5F14D-5F6F-DB48-DC4B-A310BCA29C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4D2E2E-6B3D-9070-1704-92FEF0330D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10BBE3-08D1-B19E-103A-5DAB7A798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614-158F-4316-8B73-9AEAAEC12DF5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B6F4B9-B4D5-D31E-5D26-E76ABE6C8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B58536-6D61-4A2A-6A2B-80C667A54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ADA30-0A9A-4B79-A883-A281894E0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679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AB1E4-A80D-9752-3008-0A6A13479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D599DE-12F9-9112-431A-52F49EB50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614-158F-4316-8B73-9AEAAEC12DF5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182078-387D-BACD-FE99-B5FC86B54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60ACB0-580F-5328-121B-8BA268BF5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ADA30-0A9A-4B79-A883-A281894E0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465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29D516-182D-42BE-B0A2-16DE7E05E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614-158F-4316-8B73-9AEAAEC12DF5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3BD1C9-D99B-A770-CE9F-3DE9CE1ED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253D44-A2F8-9BA4-3731-97DE5D14A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ADA30-0A9A-4B79-A883-A281894E0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751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C5624-D00B-97E9-A375-606FC3F25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2CA721-4617-5B34-2CE6-D60B020FA3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423930-F208-718D-511A-6ED6EB2E97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4E2521-9485-8CA6-22DC-7CA4D10CE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614-158F-4316-8B73-9AEAAEC12DF5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C97535-5770-E4AE-A492-A0379121A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87C1E6-48DE-5B3A-E0BA-37F52C7A1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ADA30-0A9A-4B79-A883-A281894E0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386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5BDFA-7FF0-6838-5EDB-63D0A49F7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17041-EB6B-8F28-0858-9EC19C7094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9892C8-9877-8A13-5C04-9F746AB846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8D67D-18E3-F697-E3D5-C5AB13F7B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614-158F-4316-8B73-9AEAAEC12DF5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0E90B5-7622-D812-B40A-D2AC4E6FA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74B2A4-FF2C-AE75-BFF5-C9163CDF7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ADA30-0A9A-4B79-A883-A281894E0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3829C-8300-DCC3-6D80-CC504CB64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69EDA2-F514-685A-904A-AF72F27358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68877-4F6F-1F54-2277-CF7D75274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614-158F-4316-8B73-9AEAAEC12DF5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BDEDC6-7203-A072-054F-C4492D7D7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69C4F5-95B9-C32A-5961-FF257DA7C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ADA30-0A9A-4B79-A883-A281894E0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324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B29F18-2148-5B85-2481-F5D8E482E0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153F63-4A13-51B8-F72C-CC7CD11C9D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47A0BB-B0D6-22B4-643F-D9EC73931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614-158F-4316-8B73-9AEAAEC12DF5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36C4C-544D-C8E2-CAD7-F12E65AA0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44CEDA-89B4-6BEF-348B-0F6A52BF2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ADA30-0A9A-4B79-A883-A281894E0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722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78F1A5-013D-B901-C693-CCB251AAC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5A9054-C084-391A-2D99-83007B6B5B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4AA40D-2EB4-79F6-223C-9D0C80443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BA614-158F-4316-8B73-9AEAAEC12DF5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ED89B4-552D-C9CD-B8A0-6A32572F6F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E804C6-BFBD-665C-E699-3D303F3334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ADA30-0A9A-4B79-A883-A281894E0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20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D650A-50EF-F86B-7AC0-68C53D6F15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78610"/>
            <a:ext cx="9144000" cy="477837"/>
          </a:xfrm>
        </p:spPr>
        <p:txBody>
          <a:bodyPr>
            <a:noAutofit/>
          </a:bodyPr>
          <a:lstStyle/>
          <a:p>
            <a:r>
              <a:rPr lang="en-GB" sz="3200" dirty="0" err="1"/>
              <a:t>Präsentation</a:t>
            </a:r>
            <a:endParaRPr lang="en-GB"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880835-8C2E-792E-BE0D-D52D3B2651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156447"/>
            <a:ext cx="9144000" cy="515022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sz="2400" dirty="0"/>
              <a:t>Hallo,</a:t>
            </a:r>
          </a:p>
          <a:p>
            <a:pPr algn="l"/>
            <a:r>
              <a:rPr lang="en-GB" sz="2400" dirty="0"/>
              <a:t>1.Meine name </a:t>
            </a:r>
            <a:r>
              <a:rPr lang="en-GB" sz="2400" dirty="0" err="1"/>
              <a:t>ist</a:t>
            </a:r>
            <a:r>
              <a:rPr lang="en-GB" sz="2400" dirty="0"/>
              <a:t> Mihaela </a:t>
            </a:r>
          </a:p>
          <a:p>
            <a:pPr algn="l"/>
            <a:r>
              <a:rPr lang="en-GB" sz="2400" dirty="0"/>
              <a:t>2.Ich bin Sieben-und-</a:t>
            </a:r>
            <a:r>
              <a:rPr lang="en-GB" sz="2400" dirty="0" err="1"/>
              <a:t>vierzing</a:t>
            </a:r>
            <a:r>
              <a:rPr lang="en-GB" sz="2400" dirty="0"/>
              <a:t> Jahre alt.</a:t>
            </a:r>
          </a:p>
          <a:p>
            <a:pPr algn="l"/>
            <a:r>
              <a:rPr lang="en-GB" sz="2400" dirty="0"/>
              <a:t>3.Ich </a:t>
            </a:r>
            <a:r>
              <a:rPr lang="en-GB" sz="2400" dirty="0" err="1"/>
              <a:t>komme</a:t>
            </a:r>
            <a:r>
              <a:rPr lang="en-GB" sz="2400" dirty="0"/>
              <a:t> </a:t>
            </a:r>
            <a:r>
              <a:rPr lang="en-GB" sz="2400" dirty="0" err="1"/>
              <a:t>aus</a:t>
            </a:r>
            <a:r>
              <a:rPr lang="en-GB" sz="2400" dirty="0"/>
              <a:t> Romania, </a:t>
            </a:r>
            <a:r>
              <a:rPr lang="en-GB" sz="2400" dirty="0" err="1"/>
              <a:t>aber</a:t>
            </a:r>
            <a:r>
              <a:rPr lang="en-GB" sz="2400" dirty="0"/>
              <a:t> ich </a:t>
            </a:r>
            <a:r>
              <a:rPr lang="en-GB" sz="2400" dirty="0" err="1"/>
              <a:t>wohne</a:t>
            </a:r>
            <a:r>
              <a:rPr lang="en-GB" sz="2400" dirty="0"/>
              <a:t> in Hastings, England.</a:t>
            </a:r>
          </a:p>
          <a:p>
            <a:pPr algn="l"/>
            <a:r>
              <a:rPr lang="en-GB" sz="2400" dirty="0"/>
              <a:t>4.Ich bin </a:t>
            </a:r>
            <a:r>
              <a:rPr lang="en-GB" sz="2400" dirty="0" err="1"/>
              <a:t>Pflegerin</a:t>
            </a:r>
            <a:r>
              <a:rPr lang="en-GB" sz="2400" dirty="0"/>
              <a:t>, </a:t>
            </a:r>
            <a:r>
              <a:rPr lang="en-GB" sz="2400" dirty="0" err="1"/>
              <a:t>aber</a:t>
            </a:r>
            <a:r>
              <a:rPr lang="en-GB" sz="2400" dirty="0"/>
              <a:t> </a:t>
            </a:r>
            <a:r>
              <a:rPr lang="en-GB" sz="2400" dirty="0" err="1"/>
              <a:t>auch</a:t>
            </a:r>
            <a:r>
              <a:rPr lang="en-GB" sz="2400" dirty="0"/>
              <a:t> </a:t>
            </a:r>
            <a:r>
              <a:rPr lang="en-GB" sz="2400" dirty="0" err="1"/>
              <a:t>studentin</a:t>
            </a:r>
            <a:endParaRPr lang="en-GB" sz="2400" dirty="0"/>
          </a:p>
          <a:p>
            <a:pPr algn="l"/>
            <a:r>
              <a:rPr lang="en-GB" sz="2400" dirty="0"/>
              <a:t>5.Ich </a:t>
            </a:r>
            <a:r>
              <a:rPr lang="en-GB" sz="2400" dirty="0" err="1"/>
              <a:t>studiere</a:t>
            </a:r>
            <a:r>
              <a:rPr lang="en-GB" sz="2400" dirty="0"/>
              <a:t> in </a:t>
            </a:r>
            <a:r>
              <a:rPr lang="en-GB" sz="2400" dirty="0" err="1"/>
              <a:t>Walse</a:t>
            </a:r>
            <a:r>
              <a:rPr lang="en-GB" sz="2400" dirty="0"/>
              <a:t>, und ich </a:t>
            </a:r>
            <a:r>
              <a:rPr lang="en-GB" sz="2400" dirty="0" err="1"/>
              <a:t>lerne</a:t>
            </a:r>
            <a:r>
              <a:rPr lang="en-GB" sz="2400" dirty="0"/>
              <a:t> Deutsch</a:t>
            </a:r>
          </a:p>
          <a:p>
            <a:pPr algn="l"/>
            <a:r>
              <a:rPr lang="en-GB" sz="2400" dirty="0"/>
              <a:t>6.Ich bin </a:t>
            </a:r>
            <a:r>
              <a:rPr lang="en-GB" sz="2400" dirty="0" err="1"/>
              <a:t>eine</a:t>
            </a:r>
            <a:r>
              <a:rPr lang="en-GB" sz="2400" dirty="0"/>
              <a:t> frau</a:t>
            </a:r>
          </a:p>
          <a:p>
            <a:pPr algn="l"/>
            <a:r>
              <a:rPr lang="en-GB" sz="2400" dirty="0"/>
              <a:t>7.</a:t>
            </a:r>
            <a:r>
              <a:rPr lang="de-DE" sz="2400" dirty="0"/>
              <a:t> Meine Nationalität ist Rumänisch und meine Religion ist orthodox </a:t>
            </a:r>
            <a:endParaRPr lang="ro-RO" sz="2400" dirty="0"/>
          </a:p>
          <a:p>
            <a:pPr algn="l"/>
            <a:r>
              <a:rPr lang="de-DE" sz="2400" dirty="0"/>
              <a:t>8.</a:t>
            </a:r>
            <a:r>
              <a:rPr lang="ro-RO" sz="2400" dirty="0"/>
              <a:t> </a:t>
            </a:r>
            <a:r>
              <a:rPr lang="de-DE" sz="2400" dirty="0"/>
              <a:t>Ich bin seit neunzehn Jahren verheiratet und habe zwei Kinder.</a:t>
            </a:r>
          </a:p>
          <a:p>
            <a:pPr algn="l"/>
            <a:r>
              <a:rPr lang="de-DE" sz="2400" dirty="0"/>
              <a:t>9.Meine Tochter ist achtzehn Jahre alt und mein Sohn ist elf Jahre alt</a:t>
            </a:r>
          </a:p>
          <a:p>
            <a:pPr algn="l"/>
            <a:r>
              <a:rPr lang="de-DE" sz="2400" dirty="0"/>
              <a:t>10.Die Minenstadt Hastings liegt am Meer</a:t>
            </a:r>
          </a:p>
          <a:p>
            <a:pPr algn="l"/>
            <a:r>
              <a:rPr lang="de-DE" sz="2400" dirty="0"/>
              <a:t>11.In meiner Stadt gibt es ein Krankenhaus, vier Hotels, ein Kriminalmuseum, ein Kino und fünf Postämter</a:t>
            </a:r>
          </a:p>
          <a:p>
            <a:pPr algn="l"/>
            <a:endParaRPr lang="de-DE" sz="2400" dirty="0"/>
          </a:p>
          <a:p>
            <a:endParaRPr lang="en-GB" dirty="0"/>
          </a:p>
        </p:txBody>
      </p:sp>
      <p:pic>
        <p:nvPicPr>
          <p:cNvPr id="16" name="Video 15">
            <a:hlinkClick r:id="" action="ppaction://media"/>
            <a:extLst>
              <a:ext uri="{FF2B5EF4-FFF2-40B4-BE49-F238E27FC236}">
                <a16:creationId xmlns:a16="http://schemas.microsoft.com/office/drawing/2014/main" id="{54C88D06-D7E5-3135-7005-E15E39DB5F4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12500" r="12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0115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521"/>
    </mc:Choice>
    <mc:Fallback>
      <p:transition spd="slow" advTm="715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126</Words>
  <Application>Microsoft Office PowerPoint</Application>
  <PresentationFormat>Widescreen</PresentationFormat>
  <Paragraphs>13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Präsentation</dc:title>
  <dc:creator>Masca Mimi</dc:creator>
  <cp:lastModifiedBy>Masca Mimi</cp:lastModifiedBy>
  <cp:revision>2</cp:revision>
  <dcterms:created xsi:type="dcterms:W3CDTF">2023-05-15T08:20:12Z</dcterms:created>
  <dcterms:modified xsi:type="dcterms:W3CDTF">2023-05-15T08:32:38Z</dcterms:modified>
</cp:coreProperties>
</file>