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6"/>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5" r:id="rId23"/>
    <p:sldId id="276"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8C56BA-29A7-4702-9E58-F84CADA3F8A1}" v="301" dt="2025-10-23T13:13:13.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8" autoAdjust="0"/>
    <p:restoredTop sz="68447" autoAdjust="0"/>
  </p:normalViewPr>
  <p:slideViewPr>
    <p:cSldViewPr snapToGrid="0">
      <p:cViewPr varScale="1">
        <p:scale>
          <a:sx n="75" d="100"/>
          <a:sy n="75" d="100"/>
        </p:scale>
        <p:origin x="195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Petronela Cucu (2226969)" userId="dea5074c-17bc-4898-81f3-dbda5142ec9e" providerId="ADAL" clId="{45E92800-3D2A-4930-9E04-7EF96DBA18B7}"/>
    <pc:docChg chg="undo custSel addSld delSld modSld">
      <pc:chgData name="Daniela Petronela Cucu (2226969)" userId="dea5074c-17bc-4898-81f3-dbda5142ec9e" providerId="ADAL" clId="{45E92800-3D2A-4930-9E04-7EF96DBA18B7}" dt="2025-10-23T13:16:42.679" v="1997" actId="20577"/>
      <pc:docMkLst>
        <pc:docMk/>
      </pc:docMkLst>
      <pc:sldChg chg="addSp delSp modSp mod modTransition modAnim modNotesTx">
        <pc:chgData name="Daniela Petronela Cucu (2226969)" userId="dea5074c-17bc-4898-81f3-dbda5142ec9e" providerId="ADAL" clId="{45E92800-3D2A-4930-9E04-7EF96DBA18B7}" dt="2025-10-23T13:13:13.245" v="1985"/>
        <pc:sldMkLst>
          <pc:docMk/>
          <pc:sldMk cId="1793272261" sldId="256"/>
        </pc:sldMkLst>
        <pc:picChg chg="add del mod ord">
          <ac:chgData name="Daniela Petronela Cucu (2226969)" userId="dea5074c-17bc-4898-81f3-dbda5142ec9e" providerId="ADAL" clId="{45E92800-3D2A-4930-9E04-7EF96DBA18B7}" dt="2025-10-23T13:10:13.184" v="1967"/>
          <ac:picMkLst>
            <pc:docMk/>
            <pc:sldMk cId="1793272261" sldId="256"/>
            <ac:picMk id="6" creationId="{AEE2D62F-E08E-D5B4-0EF7-1B52A8B675B6}"/>
          </ac:picMkLst>
        </pc:picChg>
        <pc:picChg chg="add del mod">
          <ac:chgData name="Daniela Petronela Cucu (2226969)" userId="dea5074c-17bc-4898-81f3-dbda5142ec9e" providerId="ADAL" clId="{45E92800-3D2A-4930-9E04-7EF96DBA18B7}" dt="2025-10-23T13:10:35.627" v="1969"/>
          <ac:picMkLst>
            <pc:docMk/>
            <pc:sldMk cId="1793272261" sldId="256"/>
            <ac:picMk id="7" creationId="{3CF4BF48-F418-A18E-4E29-6F995253F58D}"/>
          </ac:picMkLst>
        </pc:picChg>
        <pc:picChg chg="add del mod ord">
          <ac:chgData name="Daniela Petronela Cucu (2226969)" userId="dea5074c-17bc-4898-81f3-dbda5142ec9e" providerId="ADAL" clId="{45E92800-3D2A-4930-9E04-7EF96DBA18B7}" dt="2025-10-23T13:10:42.673" v="1970"/>
          <ac:picMkLst>
            <pc:docMk/>
            <pc:sldMk cId="1793272261" sldId="256"/>
            <ac:picMk id="11" creationId="{FFD0CC95-9546-1161-DB9E-E82170481953}"/>
          </ac:picMkLst>
        </pc:picChg>
        <pc:picChg chg="add del mod">
          <ac:chgData name="Daniela Petronela Cucu (2226969)" userId="dea5074c-17bc-4898-81f3-dbda5142ec9e" providerId="ADAL" clId="{45E92800-3D2A-4930-9E04-7EF96DBA18B7}" dt="2025-10-23T13:10:45.500" v="1972"/>
          <ac:picMkLst>
            <pc:docMk/>
            <pc:sldMk cId="1793272261" sldId="256"/>
            <ac:picMk id="12" creationId="{83E79C27-4F1F-64DD-77FF-AFF384F9F69B}"/>
          </ac:picMkLst>
        </pc:picChg>
        <pc:picChg chg="add del mod ord">
          <ac:chgData name="Daniela Petronela Cucu (2226969)" userId="dea5074c-17bc-4898-81f3-dbda5142ec9e" providerId="ADAL" clId="{45E92800-3D2A-4930-9E04-7EF96DBA18B7}" dt="2025-10-23T13:11:03.867" v="1973"/>
          <ac:picMkLst>
            <pc:docMk/>
            <pc:sldMk cId="1793272261" sldId="256"/>
            <ac:picMk id="15" creationId="{68D7AEB1-F5E8-543A-E2D6-7DD5F0BC627D}"/>
          </ac:picMkLst>
        </pc:picChg>
        <pc:picChg chg="add del mod">
          <ac:chgData name="Daniela Petronela Cucu (2226969)" userId="dea5074c-17bc-4898-81f3-dbda5142ec9e" providerId="ADAL" clId="{45E92800-3D2A-4930-9E04-7EF96DBA18B7}" dt="2025-10-23T13:11:43.406" v="1975"/>
          <ac:picMkLst>
            <pc:docMk/>
            <pc:sldMk cId="1793272261" sldId="256"/>
            <ac:picMk id="16" creationId="{D47F689A-CE30-6FD5-FAEF-140524F2F0DC}"/>
          </ac:picMkLst>
        </pc:picChg>
        <pc:picChg chg="add del mod ord">
          <ac:chgData name="Daniela Petronela Cucu (2226969)" userId="dea5074c-17bc-4898-81f3-dbda5142ec9e" providerId="ADAL" clId="{45E92800-3D2A-4930-9E04-7EF96DBA18B7}" dt="2025-10-23T13:12:05.806" v="1976"/>
          <ac:picMkLst>
            <pc:docMk/>
            <pc:sldMk cId="1793272261" sldId="256"/>
            <ac:picMk id="20" creationId="{D7120504-C2BA-101B-A321-5FFE65ADBE5E}"/>
          </ac:picMkLst>
        </pc:picChg>
        <pc:picChg chg="add del mod">
          <ac:chgData name="Daniela Petronela Cucu (2226969)" userId="dea5074c-17bc-4898-81f3-dbda5142ec9e" providerId="ADAL" clId="{45E92800-3D2A-4930-9E04-7EF96DBA18B7}" dt="2025-10-23T13:09:53.798" v="1966"/>
          <ac:picMkLst>
            <pc:docMk/>
            <pc:sldMk cId="1793272261" sldId="256"/>
            <ac:picMk id="21" creationId="{707EF086-5DA4-6B46-1E4F-6605B1963524}"/>
          </ac:picMkLst>
        </pc:picChg>
        <pc:picChg chg="add del mod">
          <ac:chgData name="Daniela Petronela Cucu (2226969)" userId="dea5074c-17bc-4898-81f3-dbda5142ec9e" providerId="ADAL" clId="{45E92800-3D2A-4930-9E04-7EF96DBA18B7}" dt="2025-10-23T13:12:12.888" v="1978"/>
          <ac:picMkLst>
            <pc:docMk/>
            <pc:sldMk cId="1793272261" sldId="256"/>
            <ac:picMk id="22" creationId="{A81DB361-5E03-7AEA-9C01-457D77E77B56}"/>
          </ac:picMkLst>
        </pc:picChg>
        <pc:picChg chg="add del mod ord">
          <ac:chgData name="Daniela Petronela Cucu (2226969)" userId="dea5074c-17bc-4898-81f3-dbda5142ec9e" providerId="ADAL" clId="{45E92800-3D2A-4930-9E04-7EF96DBA18B7}" dt="2025-10-23T13:12:33.482" v="1979"/>
          <ac:picMkLst>
            <pc:docMk/>
            <pc:sldMk cId="1793272261" sldId="256"/>
            <ac:picMk id="25" creationId="{7B5E17AB-DE8B-B591-52C0-9E0473D71A60}"/>
          </ac:picMkLst>
        </pc:picChg>
        <pc:picChg chg="add del mod">
          <ac:chgData name="Daniela Petronela Cucu (2226969)" userId="dea5074c-17bc-4898-81f3-dbda5142ec9e" providerId="ADAL" clId="{45E92800-3D2A-4930-9E04-7EF96DBA18B7}" dt="2025-10-23T13:12:43.520" v="1981"/>
          <ac:picMkLst>
            <pc:docMk/>
            <pc:sldMk cId="1793272261" sldId="256"/>
            <ac:picMk id="26" creationId="{20108B41-3019-EA4D-94B8-7209F20031F0}"/>
          </ac:picMkLst>
        </pc:picChg>
        <pc:picChg chg="add del mod ord">
          <ac:chgData name="Daniela Petronela Cucu (2226969)" userId="dea5074c-17bc-4898-81f3-dbda5142ec9e" providerId="ADAL" clId="{45E92800-3D2A-4930-9E04-7EF96DBA18B7}" dt="2025-10-23T13:12:49.427" v="1982"/>
          <ac:picMkLst>
            <pc:docMk/>
            <pc:sldMk cId="1793272261" sldId="256"/>
            <ac:picMk id="29" creationId="{EAA836AD-2548-B2BC-9B9B-B98364374634}"/>
          </ac:picMkLst>
        </pc:picChg>
        <pc:picChg chg="add del mod">
          <ac:chgData name="Daniela Petronela Cucu (2226969)" userId="dea5074c-17bc-4898-81f3-dbda5142ec9e" providerId="ADAL" clId="{45E92800-3D2A-4930-9E04-7EF96DBA18B7}" dt="2025-10-23T13:12:52.432" v="1984"/>
          <ac:picMkLst>
            <pc:docMk/>
            <pc:sldMk cId="1793272261" sldId="256"/>
            <ac:picMk id="30" creationId="{184096FB-6329-6FEA-87A8-F16AA1AC0058}"/>
          </ac:picMkLst>
        </pc:picChg>
        <pc:picChg chg="add del mod ord">
          <ac:chgData name="Daniela Petronela Cucu (2226969)" userId="dea5074c-17bc-4898-81f3-dbda5142ec9e" providerId="ADAL" clId="{45E92800-3D2A-4930-9E04-7EF96DBA18B7}" dt="2025-10-23T13:13:13.245" v="1985"/>
          <ac:picMkLst>
            <pc:docMk/>
            <pc:sldMk cId="1793272261" sldId="256"/>
            <ac:picMk id="33" creationId="{A469EB86-B60F-CD7C-1D17-4548C52FD11B}"/>
          </ac:picMkLst>
        </pc:picChg>
        <pc:picChg chg="add mod">
          <ac:chgData name="Daniela Petronela Cucu (2226969)" userId="dea5074c-17bc-4898-81f3-dbda5142ec9e" providerId="ADAL" clId="{45E92800-3D2A-4930-9E04-7EF96DBA18B7}" dt="2025-10-23T13:13:13.245" v="1985"/>
          <ac:picMkLst>
            <pc:docMk/>
            <pc:sldMk cId="1793272261" sldId="256"/>
            <ac:picMk id="34" creationId="{CE0C53C6-0D30-BE9B-C17E-4602FEF0826B}"/>
          </ac:picMkLst>
        </pc:picChg>
      </pc:sldChg>
      <pc:sldChg chg="addSp delSp modSp mod modTransition modAnim modNotesTx">
        <pc:chgData name="Daniela Petronela Cucu (2226969)" userId="dea5074c-17bc-4898-81f3-dbda5142ec9e" providerId="ADAL" clId="{45E92800-3D2A-4930-9E04-7EF96DBA18B7}" dt="2025-10-21T11:57:17.808" v="1039"/>
        <pc:sldMkLst>
          <pc:docMk/>
          <pc:sldMk cId="3679092612" sldId="257"/>
        </pc:sldMkLst>
        <pc:picChg chg="add mod">
          <ac:chgData name="Daniela Petronela Cucu (2226969)" userId="dea5074c-17bc-4898-81f3-dbda5142ec9e" providerId="ADAL" clId="{45E92800-3D2A-4930-9E04-7EF96DBA18B7}" dt="2025-10-21T11:57:17.808" v="1039"/>
          <ac:picMkLst>
            <pc:docMk/>
            <pc:sldMk cId="3679092612" sldId="257"/>
            <ac:picMk id="19" creationId="{B15B7918-8A8D-E211-AAD9-03D13B8F488C}"/>
          </ac:picMkLst>
        </pc:picChg>
      </pc:sldChg>
      <pc:sldChg chg="addSp delSp modSp mod modTransition modAnim modNotesTx">
        <pc:chgData name="Daniela Petronela Cucu (2226969)" userId="dea5074c-17bc-4898-81f3-dbda5142ec9e" providerId="ADAL" clId="{45E92800-3D2A-4930-9E04-7EF96DBA18B7}" dt="2025-10-21T12:32:03.906" v="1306"/>
        <pc:sldMkLst>
          <pc:docMk/>
          <pc:sldMk cId="15415435" sldId="258"/>
        </pc:sldMkLst>
        <pc:spChg chg="mod">
          <ac:chgData name="Daniela Petronela Cucu (2226969)" userId="dea5074c-17bc-4898-81f3-dbda5142ec9e" providerId="ADAL" clId="{45E92800-3D2A-4930-9E04-7EF96DBA18B7}" dt="2025-10-21T10:20:45.668" v="806" actId="26606"/>
          <ac:spMkLst>
            <pc:docMk/>
            <pc:sldMk cId="15415435" sldId="258"/>
            <ac:spMk id="2" creationId="{FFD308AE-FBE3-6A57-E3D1-9A6F1A8CBE31}"/>
          </ac:spMkLst>
        </pc:spChg>
        <pc:spChg chg="add">
          <ac:chgData name="Daniela Petronela Cucu (2226969)" userId="dea5074c-17bc-4898-81f3-dbda5142ec9e" providerId="ADAL" clId="{45E92800-3D2A-4930-9E04-7EF96DBA18B7}" dt="2025-10-21T10:20:45.668" v="806" actId="26606"/>
          <ac:spMkLst>
            <pc:docMk/>
            <pc:sldMk cId="15415435" sldId="258"/>
            <ac:spMk id="14" creationId="{600DC1B0-7E1A-BD02-3F93-19E6B1B75075}"/>
          </ac:spMkLst>
        </pc:spChg>
        <pc:graphicFrameChg chg="mod modGraphic">
          <ac:chgData name="Daniela Petronela Cucu (2226969)" userId="dea5074c-17bc-4898-81f3-dbda5142ec9e" providerId="ADAL" clId="{45E92800-3D2A-4930-9E04-7EF96DBA18B7}" dt="2025-10-21T10:20:45.668" v="806" actId="26606"/>
          <ac:graphicFrameMkLst>
            <pc:docMk/>
            <pc:sldMk cId="15415435" sldId="258"/>
            <ac:graphicFrameMk id="4" creationId="{307EB670-7C6C-461F-F9E3-2ED705B90842}"/>
          </ac:graphicFrameMkLst>
        </pc:graphicFrameChg>
        <pc:picChg chg="add mod">
          <ac:chgData name="Daniela Petronela Cucu (2226969)" userId="dea5074c-17bc-4898-81f3-dbda5142ec9e" providerId="ADAL" clId="{45E92800-3D2A-4930-9E04-7EF96DBA18B7}" dt="2025-10-21T12:32:03.906" v="1306"/>
          <ac:picMkLst>
            <pc:docMk/>
            <pc:sldMk cId="15415435" sldId="258"/>
            <ac:picMk id="35" creationId="{35495947-F37D-2144-C212-64BC92A7BF99}"/>
          </ac:picMkLst>
        </pc:picChg>
      </pc:sldChg>
      <pc:sldChg chg="addSp delSp modSp mod modTransition modAnim modNotesTx">
        <pc:chgData name="Daniela Petronela Cucu (2226969)" userId="dea5074c-17bc-4898-81f3-dbda5142ec9e" providerId="ADAL" clId="{45E92800-3D2A-4930-9E04-7EF96DBA18B7}" dt="2025-10-21T12:38:18.458" v="1313"/>
        <pc:sldMkLst>
          <pc:docMk/>
          <pc:sldMk cId="4163187931" sldId="259"/>
        </pc:sldMkLst>
        <pc:spChg chg="mod">
          <ac:chgData name="Daniela Petronela Cucu (2226969)" userId="dea5074c-17bc-4898-81f3-dbda5142ec9e" providerId="ADAL" clId="{45E92800-3D2A-4930-9E04-7EF96DBA18B7}" dt="2025-10-21T10:21:02.036" v="807" actId="26606"/>
          <ac:spMkLst>
            <pc:docMk/>
            <pc:sldMk cId="4163187931" sldId="259"/>
            <ac:spMk id="2" creationId="{5AAD36F6-6EEA-2680-1F90-88399AD32E11}"/>
          </ac:spMkLst>
        </pc:spChg>
        <pc:spChg chg="add">
          <ac:chgData name="Daniela Petronela Cucu (2226969)" userId="dea5074c-17bc-4898-81f3-dbda5142ec9e" providerId="ADAL" clId="{45E92800-3D2A-4930-9E04-7EF96DBA18B7}" dt="2025-10-21T10:21:02.036" v="807" actId="26606"/>
          <ac:spMkLst>
            <pc:docMk/>
            <pc:sldMk cId="4163187931" sldId="259"/>
            <ac:spMk id="16" creationId="{600DC1B0-7E1A-BD02-3F93-19E6B1B75075}"/>
          </ac:spMkLst>
        </pc:spChg>
        <pc:graphicFrameChg chg="mod modGraphic">
          <ac:chgData name="Daniela Petronela Cucu (2226969)" userId="dea5074c-17bc-4898-81f3-dbda5142ec9e" providerId="ADAL" clId="{45E92800-3D2A-4930-9E04-7EF96DBA18B7}" dt="2025-10-21T10:21:02.036" v="807" actId="26606"/>
          <ac:graphicFrameMkLst>
            <pc:docMk/>
            <pc:sldMk cId="4163187931" sldId="259"/>
            <ac:graphicFrameMk id="4" creationId="{E23332F7-323D-C23E-D8F1-DB89DDB2940B}"/>
          </ac:graphicFrameMkLst>
        </pc:graphicFrameChg>
        <pc:picChg chg="add mod">
          <ac:chgData name="Daniela Petronela Cucu (2226969)" userId="dea5074c-17bc-4898-81f3-dbda5142ec9e" providerId="ADAL" clId="{45E92800-3D2A-4930-9E04-7EF96DBA18B7}" dt="2025-10-21T12:38:18.458" v="1313"/>
          <ac:picMkLst>
            <pc:docMk/>
            <pc:sldMk cId="4163187931" sldId="259"/>
            <ac:picMk id="29" creationId="{3A905762-81BD-A887-B8F4-4171DF78731B}"/>
          </ac:picMkLst>
        </pc:picChg>
      </pc:sldChg>
      <pc:sldChg chg="addSp delSp modSp mod modTransition modAnim modNotesTx">
        <pc:chgData name="Daniela Petronela Cucu (2226969)" userId="dea5074c-17bc-4898-81f3-dbda5142ec9e" providerId="ADAL" clId="{45E92800-3D2A-4930-9E04-7EF96DBA18B7}" dt="2025-10-21T12:59:13.315" v="1335"/>
        <pc:sldMkLst>
          <pc:docMk/>
          <pc:sldMk cId="1859217675" sldId="260"/>
        </pc:sldMkLst>
        <pc:spChg chg="mod">
          <ac:chgData name="Daniela Petronela Cucu (2226969)" userId="dea5074c-17bc-4898-81f3-dbda5142ec9e" providerId="ADAL" clId="{45E92800-3D2A-4930-9E04-7EF96DBA18B7}" dt="2025-10-21T10:21:19.792" v="808" actId="26606"/>
          <ac:spMkLst>
            <pc:docMk/>
            <pc:sldMk cId="1859217675" sldId="260"/>
            <ac:spMk id="2" creationId="{11CF3B3A-9EA0-816E-2155-91B2CBCD24BB}"/>
          </ac:spMkLst>
        </pc:spChg>
        <pc:spChg chg="add">
          <ac:chgData name="Daniela Petronela Cucu (2226969)" userId="dea5074c-17bc-4898-81f3-dbda5142ec9e" providerId="ADAL" clId="{45E92800-3D2A-4930-9E04-7EF96DBA18B7}" dt="2025-10-21T10:21:19.792" v="808" actId="26606"/>
          <ac:spMkLst>
            <pc:docMk/>
            <pc:sldMk cId="1859217675" sldId="260"/>
            <ac:spMk id="14" creationId="{353CF00F-82D0-0DBA-75D5-1D01B4526C68}"/>
          </ac:spMkLst>
        </pc:spChg>
        <pc:graphicFrameChg chg="mod modGraphic">
          <ac:chgData name="Daniela Petronela Cucu (2226969)" userId="dea5074c-17bc-4898-81f3-dbda5142ec9e" providerId="ADAL" clId="{45E92800-3D2A-4930-9E04-7EF96DBA18B7}" dt="2025-10-21T10:21:19.792" v="808" actId="26606"/>
          <ac:graphicFrameMkLst>
            <pc:docMk/>
            <pc:sldMk cId="1859217675" sldId="260"/>
            <ac:graphicFrameMk id="4" creationId="{1F897223-4187-A61C-6986-1FD7C5718C40}"/>
          </ac:graphicFrameMkLst>
        </pc:graphicFrameChg>
        <pc:picChg chg="add mod">
          <ac:chgData name="Daniela Petronela Cucu (2226969)" userId="dea5074c-17bc-4898-81f3-dbda5142ec9e" providerId="ADAL" clId="{45E92800-3D2A-4930-9E04-7EF96DBA18B7}" dt="2025-10-21T12:59:13.315" v="1335"/>
          <ac:picMkLst>
            <pc:docMk/>
            <pc:sldMk cId="1859217675" sldId="260"/>
            <ac:picMk id="32" creationId="{D924A84C-9C09-DB19-2631-43601BA66BFB}"/>
          </ac:picMkLst>
        </pc:picChg>
      </pc:sldChg>
      <pc:sldChg chg="addSp delSp modSp mod modNotesTx">
        <pc:chgData name="Daniela Petronela Cucu (2226969)" userId="dea5074c-17bc-4898-81f3-dbda5142ec9e" providerId="ADAL" clId="{45E92800-3D2A-4930-9E04-7EF96DBA18B7}" dt="2025-10-21T13:07:29.636" v="1362"/>
        <pc:sldMkLst>
          <pc:docMk/>
          <pc:sldMk cId="1500887652" sldId="261"/>
        </pc:sldMkLst>
        <pc:spChg chg="mod">
          <ac:chgData name="Daniela Petronela Cucu (2226969)" userId="dea5074c-17bc-4898-81f3-dbda5142ec9e" providerId="ADAL" clId="{45E92800-3D2A-4930-9E04-7EF96DBA18B7}" dt="2025-10-21T10:26:45.581" v="825" actId="26606"/>
          <ac:spMkLst>
            <pc:docMk/>
            <pc:sldMk cId="1500887652" sldId="261"/>
            <ac:spMk id="2" creationId="{5C461824-56B7-F0A7-B295-A4FDE4D3CAF9}"/>
          </ac:spMkLst>
        </pc:spChg>
        <pc:spChg chg="add">
          <ac:chgData name="Daniela Petronela Cucu (2226969)" userId="dea5074c-17bc-4898-81f3-dbda5142ec9e" providerId="ADAL" clId="{45E92800-3D2A-4930-9E04-7EF96DBA18B7}" dt="2025-10-21T10:26:45.581" v="825" actId="26606"/>
          <ac:spMkLst>
            <pc:docMk/>
            <pc:sldMk cId="1500887652" sldId="261"/>
            <ac:spMk id="21" creationId="{6ACA6F80-D392-A64E-3CF8-F28F1CCEE67B}"/>
          </ac:spMkLst>
        </pc:spChg>
        <pc:graphicFrameChg chg="mod modGraphic">
          <ac:chgData name="Daniela Petronela Cucu (2226969)" userId="dea5074c-17bc-4898-81f3-dbda5142ec9e" providerId="ADAL" clId="{45E92800-3D2A-4930-9E04-7EF96DBA18B7}" dt="2025-10-21T10:26:45.581" v="825" actId="26606"/>
          <ac:graphicFrameMkLst>
            <pc:docMk/>
            <pc:sldMk cId="1500887652" sldId="261"/>
            <ac:graphicFrameMk id="4" creationId="{622F7C74-3655-5381-C025-68E181934CCC}"/>
          </ac:graphicFrameMkLst>
        </pc:graphicFrameChg>
        <pc:picChg chg="add mod">
          <ac:chgData name="Daniela Petronela Cucu (2226969)" userId="dea5074c-17bc-4898-81f3-dbda5142ec9e" providerId="ADAL" clId="{45E92800-3D2A-4930-9E04-7EF96DBA18B7}" dt="2025-10-21T13:07:29.636" v="1362"/>
          <ac:picMkLst>
            <pc:docMk/>
            <pc:sldMk cId="1500887652" sldId="261"/>
            <ac:picMk id="17" creationId="{98A7993B-2E3B-0E8E-15B7-C575F63EA800}"/>
          </ac:picMkLst>
        </pc:picChg>
      </pc:sldChg>
      <pc:sldChg chg="addSp delSp modSp new mod modTransition setBg modAnim modNotesTx">
        <pc:chgData name="Daniela Petronela Cucu (2226969)" userId="dea5074c-17bc-4898-81f3-dbda5142ec9e" providerId="ADAL" clId="{45E92800-3D2A-4930-9E04-7EF96DBA18B7}" dt="2025-10-22T13:14:38.887" v="1499" actId="20577"/>
        <pc:sldMkLst>
          <pc:docMk/>
          <pc:sldMk cId="3785874035" sldId="262"/>
        </pc:sldMkLst>
        <pc:spChg chg="mod">
          <ac:chgData name="Daniela Petronela Cucu (2226969)" userId="dea5074c-17bc-4898-81f3-dbda5142ec9e" providerId="ADAL" clId="{45E92800-3D2A-4930-9E04-7EF96DBA18B7}" dt="2025-10-21T10:21:54.004" v="810" actId="26606"/>
          <ac:spMkLst>
            <pc:docMk/>
            <pc:sldMk cId="3785874035" sldId="262"/>
            <ac:spMk id="2" creationId="{BAF6DB74-0162-31F4-64CF-5E750CD49D28}"/>
          </ac:spMkLst>
        </pc:spChg>
        <pc:spChg chg="add">
          <ac:chgData name="Daniela Petronela Cucu (2226969)" userId="dea5074c-17bc-4898-81f3-dbda5142ec9e" providerId="ADAL" clId="{45E92800-3D2A-4930-9E04-7EF96DBA18B7}" dt="2025-10-21T10:21:54.004" v="810" actId="26606"/>
          <ac:spMkLst>
            <pc:docMk/>
            <pc:sldMk cId="3785874035" sldId="262"/>
            <ac:spMk id="9" creationId="{353CF00F-82D0-0DBA-75D5-1D01B4526C68}"/>
          </ac:spMkLst>
        </pc:spChg>
        <pc:graphicFrameChg chg="add mod modGraphic">
          <ac:chgData name="Daniela Petronela Cucu (2226969)" userId="dea5074c-17bc-4898-81f3-dbda5142ec9e" providerId="ADAL" clId="{45E92800-3D2A-4930-9E04-7EF96DBA18B7}" dt="2025-10-21T10:21:54.004" v="810" actId="26606"/>
          <ac:graphicFrameMkLst>
            <pc:docMk/>
            <pc:sldMk cId="3785874035" sldId="262"/>
            <ac:graphicFrameMk id="4" creationId="{2F2CBEE9-F191-0FD9-9B50-3E862E38C6F1}"/>
          </ac:graphicFrameMkLst>
        </pc:graphicFrameChg>
        <pc:picChg chg="add del mod ord">
          <ac:chgData name="Daniela Petronela Cucu (2226969)" userId="dea5074c-17bc-4898-81f3-dbda5142ec9e" providerId="ADAL" clId="{45E92800-3D2A-4930-9E04-7EF96DBA18B7}" dt="2025-10-22T13:00:06.265" v="1459"/>
          <ac:picMkLst>
            <pc:docMk/>
            <pc:sldMk cId="3785874035" sldId="262"/>
            <ac:picMk id="7" creationId="{FAE2FF24-25D2-0994-2EC6-A6346B0ED7E1}"/>
          </ac:picMkLst>
        </pc:picChg>
        <pc:picChg chg="add del mod">
          <ac:chgData name="Daniela Petronela Cucu (2226969)" userId="dea5074c-17bc-4898-81f3-dbda5142ec9e" providerId="ADAL" clId="{45E92800-3D2A-4930-9E04-7EF96DBA18B7}" dt="2025-10-22T13:00:09.052" v="1461"/>
          <ac:picMkLst>
            <pc:docMk/>
            <pc:sldMk cId="3785874035" sldId="262"/>
            <ac:picMk id="8" creationId="{FBEF9427-119F-FB10-CD54-BF361F52B511}"/>
          </ac:picMkLst>
        </pc:picChg>
        <pc:picChg chg="add del mod ord">
          <ac:chgData name="Daniela Petronela Cucu (2226969)" userId="dea5074c-17bc-4898-81f3-dbda5142ec9e" providerId="ADAL" clId="{45E92800-3D2A-4930-9E04-7EF96DBA18B7}" dt="2025-10-22T13:01:32.620" v="1462"/>
          <ac:picMkLst>
            <pc:docMk/>
            <pc:sldMk cId="3785874035" sldId="262"/>
            <ac:picMk id="12" creationId="{4DB2272A-B622-E966-A8C8-5B16D7AF2E8B}"/>
          </ac:picMkLst>
        </pc:picChg>
        <pc:picChg chg="add del mod">
          <ac:chgData name="Daniela Petronela Cucu (2226969)" userId="dea5074c-17bc-4898-81f3-dbda5142ec9e" providerId="ADAL" clId="{45E92800-3D2A-4930-9E04-7EF96DBA18B7}" dt="2025-10-22T13:02:10.345" v="1464"/>
          <ac:picMkLst>
            <pc:docMk/>
            <pc:sldMk cId="3785874035" sldId="262"/>
            <ac:picMk id="13" creationId="{D87DF730-7E4C-D1A0-0E28-DA300583D945}"/>
          </ac:picMkLst>
        </pc:picChg>
        <pc:picChg chg="add del mod ord">
          <ac:chgData name="Daniela Petronela Cucu (2226969)" userId="dea5074c-17bc-4898-81f3-dbda5142ec9e" providerId="ADAL" clId="{45E92800-3D2A-4930-9E04-7EF96DBA18B7}" dt="2025-10-22T13:02:56.670" v="1465"/>
          <ac:picMkLst>
            <pc:docMk/>
            <pc:sldMk cId="3785874035" sldId="262"/>
            <ac:picMk id="16" creationId="{A126E3B7-2C66-02C2-E759-64F9E011AE19}"/>
          </ac:picMkLst>
        </pc:picChg>
        <pc:picChg chg="add del mod">
          <ac:chgData name="Daniela Petronela Cucu (2226969)" userId="dea5074c-17bc-4898-81f3-dbda5142ec9e" providerId="ADAL" clId="{45E92800-3D2A-4930-9E04-7EF96DBA18B7}" dt="2025-10-22T13:03:07.798" v="1467"/>
          <ac:picMkLst>
            <pc:docMk/>
            <pc:sldMk cId="3785874035" sldId="262"/>
            <ac:picMk id="17" creationId="{8EFA32B3-2EC2-6E24-DF96-F47120F0FC9A}"/>
          </ac:picMkLst>
        </pc:picChg>
        <pc:picChg chg="add del mod ord">
          <ac:chgData name="Daniela Petronela Cucu (2226969)" userId="dea5074c-17bc-4898-81f3-dbda5142ec9e" providerId="ADAL" clId="{45E92800-3D2A-4930-9E04-7EF96DBA18B7}" dt="2025-10-22T13:04:24.329" v="1468"/>
          <ac:picMkLst>
            <pc:docMk/>
            <pc:sldMk cId="3785874035" sldId="262"/>
            <ac:picMk id="20" creationId="{94944C51-193F-E6F4-F21B-9F3035714E45}"/>
          </ac:picMkLst>
        </pc:picChg>
        <pc:picChg chg="add del mod">
          <ac:chgData name="Daniela Petronela Cucu (2226969)" userId="dea5074c-17bc-4898-81f3-dbda5142ec9e" providerId="ADAL" clId="{45E92800-3D2A-4930-9E04-7EF96DBA18B7}" dt="2025-10-22T12:59:46.671" v="1458"/>
          <ac:picMkLst>
            <pc:docMk/>
            <pc:sldMk cId="3785874035" sldId="262"/>
            <ac:picMk id="21" creationId="{27025364-18BB-4469-2BEC-E262C97E2E2A}"/>
          </ac:picMkLst>
        </pc:picChg>
        <pc:picChg chg="add del mod">
          <ac:chgData name="Daniela Petronela Cucu (2226969)" userId="dea5074c-17bc-4898-81f3-dbda5142ec9e" providerId="ADAL" clId="{45E92800-3D2A-4930-9E04-7EF96DBA18B7}" dt="2025-10-22T13:08:03.350" v="1479"/>
          <ac:picMkLst>
            <pc:docMk/>
            <pc:sldMk cId="3785874035" sldId="262"/>
            <ac:picMk id="22" creationId="{2560036B-E983-367A-B4D0-F6E9A14AE3E3}"/>
          </ac:picMkLst>
        </pc:picChg>
        <pc:picChg chg="add del mod ord">
          <ac:chgData name="Daniela Petronela Cucu (2226969)" userId="dea5074c-17bc-4898-81f3-dbda5142ec9e" providerId="ADAL" clId="{45E92800-3D2A-4930-9E04-7EF96DBA18B7}" dt="2025-10-22T13:08:14.071" v="1480"/>
          <ac:picMkLst>
            <pc:docMk/>
            <pc:sldMk cId="3785874035" sldId="262"/>
            <ac:picMk id="26" creationId="{A2FF7ABC-9209-7DD8-407A-2C2B0D711D80}"/>
          </ac:picMkLst>
        </pc:picChg>
        <pc:picChg chg="add del mod">
          <ac:chgData name="Daniela Petronela Cucu (2226969)" userId="dea5074c-17bc-4898-81f3-dbda5142ec9e" providerId="ADAL" clId="{45E92800-3D2A-4930-9E04-7EF96DBA18B7}" dt="2025-10-22T13:08:22.145" v="1482"/>
          <ac:picMkLst>
            <pc:docMk/>
            <pc:sldMk cId="3785874035" sldId="262"/>
            <ac:picMk id="27" creationId="{D2AF0B7A-A9C2-8697-B851-02E52962E8A0}"/>
          </ac:picMkLst>
        </pc:picChg>
        <pc:picChg chg="add del mod ord">
          <ac:chgData name="Daniela Petronela Cucu (2226969)" userId="dea5074c-17bc-4898-81f3-dbda5142ec9e" providerId="ADAL" clId="{45E92800-3D2A-4930-9E04-7EF96DBA18B7}" dt="2025-10-22T13:08:52.409" v="1483"/>
          <ac:picMkLst>
            <pc:docMk/>
            <pc:sldMk cId="3785874035" sldId="262"/>
            <ac:picMk id="30" creationId="{F6F58AD5-2951-E1BB-8725-CB9B5C23D740}"/>
          </ac:picMkLst>
        </pc:picChg>
        <pc:picChg chg="add del mod">
          <ac:chgData name="Daniela Petronela Cucu (2226969)" userId="dea5074c-17bc-4898-81f3-dbda5142ec9e" providerId="ADAL" clId="{45E92800-3D2A-4930-9E04-7EF96DBA18B7}" dt="2025-10-22T13:08:55.414" v="1485"/>
          <ac:picMkLst>
            <pc:docMk/>
            <pc:sldMk cId="3785874035" sldId="262"/>
            <ac:picMk id="31" creationId="{5CE6BDA2-8AA0-0D00-626A-992106CE250A}"/>
          </ac:picMkLst>
        </pc:picChg>
        <pc:picChg chg="add del mod ord">
          <ac:chgData name="Daniela Petronela Cucu (2226969)" userId="dea5074c-17bc-4898-81f3-dbda5142ec9e" providerId="ADAL" clId="{45E92800-3D2A-4930-9E04-7EF96DBA18B7}" dt="2025-10-22T13:09:10.637" v="1486"/>
          <ac:picMkLst>
            <pc:docMk/>
            <pc:sldMk cId="3785874035" sldId="262"/>
            <ac:picMk id="34" creationId="{AE0D6963-3250-4AAD-5402-F04A367995C8}"/>
          </ac:picMkLst>
        </pc:picChg>
        <pc:picChg chg="add del mod">
          <ac:chgData name="Daniela Petronela Cucu (2226969)" userId="dea5074c-17bc-4898-81f3-dbda5142ec9e" providerId="ADAL" clId="{45E92800-3D2A-4930-9E04-7EF96DBA18B7}" dt="2025-10-22T13:09:13.526" v="1488"/>
          <ac:picMkLst>
            <pc:docMk/>
            <pc:sldMk cId="3785874035" sldId="262"/>
            <ac:picMk id="35" creationId="{975CFC48-9A74-D4FB-7F51-8BAAAA8E3954}"/>
          </ac:picMkLst>
        </pc:picChg>
        <pc:picChg chg="add del mod ord">
          <ac:chgData name="Daniela Petronela Cucu (2226969)" userId="dea5074c-17bc-4898-81f3-dbda5142ec9e" providerId="ADAL" clId="{45E92800-3D2A-4930-9E04-7EF96DBA18B7}" dt="2025-10-22T13:09:58.277" v="1489"/>
          <ac:picMkLst>
            <pc:docMk/>
            <pc:sldMk cId="3785874035" sldId="262"/>
            <ac:picMk id="38" creationId="{242770F1-5A44-C3AA-D71F-8B98FB0B52A3}"/>
          </ac:picMkLst>
        </pc:picChg>
        <pc:picChg chg="add del mod">
          <ac:chgData name="Daniela Petronela Cucu (2226969)" userId="dea5074c-17bc-4898-81f3-dbda5142ec9e" providerId="ADAL" clId="{45E92800-3D2A-4930-9E04-7EF96DBA18B7}" dt="2025-10-22T13:10:13.060" v="1491"/>
          <ac:picMkLst>
            <pc:docMk/>
            <pc:sldMk cId="3785874035" sldId="262"/>
            <ac:picMk id="39" creationId="{7A6A7DE1-4C20-6E6A-DF28-AE39EA6D8C6C}"/>
          </ac:picMkLst>
        </pc:picChg>
        <pc:picChg chg="add del mod ord">
          <ac:chgData name="Daniela Petronela Cucu (2226969)" userId="dea5074c-17bc-4898-81f3-dbda5142ec9e" providerId="ADAL" clId="{45E92800-3D2A-4930-9E04-7EF96DBA18B7}" dt="2025-10-22T13:11:17.658" v="1492"/>
          <ac:picMkLst>
            <pc:docMk/>
            <pc:sldMk cId="3785874035" sldId="262"/>
            <ac:picMk id="42" creationId="{E7236B59-DA60-718C-504D-82CFFC21CC14}"/>
          </ac:picMkLst>
        </pc:picChg>
        <pc:picChg chg="add del mod">
          <ac:chgData name="Daniela Petronela Cucu (2226969)" userId="dea5074c-17bc-4898-81f3-dbda5142ec9e" providerId="ADAL" clId="{45E92800-3D2A-4930-9E04-7EF96DBA18B7}" dt="2025-10-22T13:12:10.202" v="1494"/>
          <ac:picMkLst>
            <pc:docMk/>
            <pc:sldMk cId="3785874035" sldId="262"/>
            <ac:picMk id="43" creationId="{B3C32A77-9328-964C-D705-246B9548C3DC}"/>
          </ac:picMkLst>
        </pc:picChg>
        <pc:picChg chg="add del mod ord">
          <ac:chgData name="Daniela Petronela Cucu (2226969)" userId="dea5074c-17bc-4898-81f3-dbda5142ec9e" providerId="ADAL" clId="{45E92800-3D2A-4930-9E04-7EF96DBA18B7}" dt="2025-10-22T13:13:27.904" v="1495"/>
          <ac:picMkLst>
            <pc:docMk/>
            <pc:sldMk cId="3785874035" sldId="262"/>
            <ac:picMk id="49" creationId="{CB3E19DC-C459-8BBB-F4CF-2095E14C3F50}"/>
          </ac:picMkLst>
        </pc:picChg>
        <pc:picChg chg="add mod">
          <ac:chgData name="Daniela Petronela Cucu (2226969)" userId="dea5074c-17bc-4898-81f3-dbda5142ec9e" providerId="ADAL" clId="{45E92800-3D2A-4930-9E04-7EF96DBA18B7}" dt="2025-10-22T13:13:27.904" v="1495"/>
          <ac:picMkLst>
            <pc:docMk/>
            <pc:sldMk cId="3785874035" sldId="262"/>
            <ac:picMk id="50" creationId="{A591B1F5-2FDD-0F6F-6E36-6135942C95D5}"/>
          </ac:picMkLst>
        </pc:picChg>
      </pc:sldChg>
      <pc:sldChg chg="addSp delSp modSp new mod modTransition setBg modAnim modNotesTx">
        <pc:chgData name="Daniela Petronela Cucu (2226969)" userId="dea5074c-17bc-4898-81f3-dbda5142ec9e" providerId="ADAL" clId="{45E92800-3D2A-4930-9E04-7EF96DBA18B7}" dt="2025-10-22T12:51:53.880" v="1406" actId="20577"/>
        <pc:sldMkLst>
          <pc:docMk/>
          <pc:sldMk cId="3476127115" sldId="263"/>
        </pc:sldMkLst>
        <pc:spChg chg="mod">
          <ac:chgData name="Daniela Petronela Cucu (2226969)" userId="dea5074c-17bc-4898-81f3-dbda5142ec9e" providerId="ADAL" clId="{45E92800-3D2A-4930-9E04-7EF96DBA18B7}" dt="2025-10-21T10:22:13.015" v="811" actId="26606"/>
          <ac:spMkLst>
            <pc:docMk/>
            <pc:sldMk cId="3476127115" sldId="263"/>
            <ac:spMk id="2" creationId="{5CA40D21-8721-0F27-5433-9604280D6A6D}"/>
          </ac:spMkLst>
        </pc:spChg>
        <pc:spChg chg="add">
          <ac:chgData name="Daniela Petronela Cucu (2226969)" userId="dea5074c-17bc-4898-81f3-dbda5142ec9e" providerId="ADAL" clId="{45E92800-3D2A-4930-9E04-7EF96DBA18B7}" dt="2025-10-21T10:22:13.015" v="811" actId="26606"/>
          <ac:spMkLst>
            <pc:docMk/>
            <pc:sldMk cId="3476127115" sldId="263"/>
            <ac:spMk id="9" creationId="{600DC1B0-7E1A-BD02-3F93-19E6B1B75075}"/>
          </ac:spMkLst>
        </pc:spChg>
        <pc:graphicFrameChg chg="add mod modGraphic">
          <ac:chgData name="Daniela Petronela Cucu (2226969)" userId="dea5074c-17bc-4898-81f3-dbda5142ec9e" providerId="ADAL" clId="{45E92800-3D2A-4930-9E04-7EF96DBA18B7}" dt="2025-10-21T10:22:13.015" v="811" actId="26606"/>
          <ac:graphicFrameMkLst>
            <pc:docMk/>
            <pc:sldMk cId="3476127115" sldId="263"/>
            <ac:graphicFrameMk id="4" creationId="{6663B43A-28F7-114E-4CD0-0F5573D5088D}"/>
          </ac:graphicFrameMkLst>
        </pc:graphicFrameChg>
        <pc:picChg chg="add del mod">
          <ac:chgData name="Daniela Petronela Cucu (2226969)" userId="dea5074c-17bc-4898-81f3-dbda5142ec9e" providerId="ADAL" clId="{45E92800-3D2A-4930-9E04-7EF96DBA18B7}" dt="2025-10-22T12:49:08.402" v="1380"/>
          <ac:picMkLst>
            <pc:docMk/>
            <pc:sldMk cId="3476127115" sldId="263"/>
            <ac:picMk id="6" creationId="{178A9971-A301-91B4-443B-71234363265F}"/>
          </ac:picMkLst>
        </pc:picChg>
        <pc:picChg chg="add del mod ord">
          <ac:chgData name="Daniela Petronela Cucu (2226969)" userId="dea5074c-17bc-4898-81f3-dbda5142ec9e" providerId="ADAL" clId="{45E92800-3D2A-4930-9E04-7EF96DBA18B7}" dt="2025-10-22T12:49:16.106" v="1381"/>
          <ac:picMkLst>
            <pc:docMk/>
            <pc:sldMk cId="3476127115" sldId="263"/>
            <ac:picMk id="10" creationId="{78DA4EDE-743F-E30C-C18A-82486CC08950}"/>
          </ac:picMkLst>
        </pc:picChg>
        <pc:picChg chg="add del mod">
          <ac:chgData name="Daniela Petronela Cucu (2226969)" userId="dea5074c-17bc-4898-81f3-dbda5142ec9e" providerId="ADAL" clId="{45E92800-3D2A-4930-9E04-7EF96DBA18B7}" dt="2025-10-22T12:49:41.226" v="1383"/>
          <ac:picMkLst>
            <pc:docMk/>
            <pc:sldMk cId="3476127115" sldId="263"/>
            <ac:picMk id="11" creationId="{36674BDD-6D7D-1471-86E9-B1E5A4B5B3F4}"/>
          </ac:picMkLst>
        </pc:picChg>
        <pc:picChg chg="add del mod ord">
          <ac:chgData name="Daniela Petronela Cucu (2226969)" userId="dea5074c-17bc-4898-81f3-dbda5142ec9e" providerId="ADAL" clId="{45E92800-3D2A-4930-9E04-7EF96DBA18B7}" dt="2025-10-22T12:51:03.054" v="1384"/>
          <ac:picMkLst>
            <pc:docMk/>
            <pc:sldMk cId="3476127115" sldId="263"/>
            <ac:picMk id="14" creationId="{6A0BC444-25DB-12D9-E52A-A996E0606B8C}"/>
          </ac:picMkLst>
        </pc:picChg>
        <pc:picChg chg="add mod">
          <ac:chgData name="Daniela Petronela Cucu (2226969)" userId="dea5074c-17bc-4898-81f3-dbda5142ec9e" providerId="ADAL" clId="{45E92800-3D2A-4930-9E04-7EF96DBA18B7}" dt="2025-10-22T12:51:03.054" v="1384"/>
          <ac:picMkLst>
            <pc:docMk/>
            <pc:sldMk cId="3476127115" sldId="263"/>
            <ac:picMk id="15" creationId="{21F2CA2E-410C-23A2-CAE5-02AA8DB27780}"/>
          </ac:picMkLst>
        </pc:picChg>
      </pc:sldChg>
      <pc:sldChg chg="addSp delSp modSp new mod modTransition setBg modAnim modNotesTx">
        <pc:chgData name="Daniela Petronela Cucu (2226969)" userId="dea5074c-17bc-4898-81f3-dbda5142ec9e" providerId="ADAL" clId="{45E92800-3D2A-4930-9E04-7EF96DBA18B7}" dt="2025-10-22T13:20:18.117" v="1528" actId="20577"/>
        <pc:sldMkLst>
          <pc:docMk/>
          <pc:sldMk cId="1688388976" sldId="264"/>
        </pc:sldMkLst>
        <pc:spChg chg="mod">
          <ac:chgData name="Daniela Petronela Cucu (2226969)" userId="dea5074c-17bc-4898-81f3-dbda5142ec9e" providerId="ADAL" clId="{45E92800-3D2A-4930-9E04-7EF96DBA18B7}" dt="2025-10-21T10:22:36.746" v="813" actId="26606"/>
          <ac:spMkLst>
            <pc:docMk/>
            <pc:sldMk cId="1688388976" sldId="264"/>
            <ac:spMk id="2" creationId="{016A557C-EAAA-BE7D-9FBE-70A80590BBDA}"/>
          </ac:spMkLst>
        </pc:spChg>
        <pc:graphicFrameChg chg="add mod modGraphic">
          <ac:chgData name="Daniela Petronela Cucu (2226969)" userId="dea5074c-17bc-4898-81f3-dbda5142ec9e" providerId="ADAL" clId="{45E92800-3D2A-4930-9E04-7EF96DBA18B7}" dt="2025-10-21T10:22:36.778" v="814" actId="26606"/>
          <ac:graphicFrameMkLst>
            <pc:docMk/>
            <pc:sldMk cId="1688388976" sldId="264"/>
            <ac:graphicFrameMk id="4" creationId="{F70634CF-9E37-05F1-2115-1DD8E1D0DF61}"/>
          </ac:graphicFrameMkLst>
        </pc:graphicFrameChg>
        <pc:picChg chg="add del mod">
          <ac:chgData name="Daniela Petronela Cucu (2226969)" userId="dea5074c-17bc-4898-81f3-dbda5142ec9e" providerId="ADAL" clId="{45E92800-3D2A-4930-9E04-7EF96DBA18B7}" dt="2025-10-22T13:18:43.739" v="1504"/>
          <ac:picMkLst>
            <pc:docMk/>
            <pc:sldMk cId="1688388976" sldId="264"/>
            <ac:picMk id="12" creationId="{879570EA-22BB-AD06-0261-9C0938476BFB}"/>
          </ac:picMkLst>
        </pc:picChg>
        <pc:picChg chg="add del mod ord">
          <ac:chgData name="Daniela Petronela Cucu (2226969)" userId="dea5074c-17bc-4898-81f3-dbda5142ec9e" providerId="ADAL" clId="{45E92800-3D2A-4930-9E04-7EF96DBA18B7}" dt="2025-10-22T13:18:53.077" v="1505"/>
          <ac:picMkLst>
            <pc:docMk/>
            <pc:sldMk cId="1688388976" sldId="264"/>
            <ac:picMk id="15" creationId="{BDDB8FD2-2BD5-5824-B748-697C924BEC62}"/>
          </ac:picMkLst>
        </pc:picChg>
        <pc:picChg chg="add del mod">
          <ac:chgData name="Daniela Petronela Cucu (2226969)" userId="dea5074c-17bc-4898-81f3-dbda5142ec9e" providerId="ADAL" clId="{45E92800-3D2A-4930-9E04-7EF96DBA18B7}" dt="2025-10-22T13:18:56.501" v="1507"/>
          <ac:picMkLst>
            <pc:docMk/>
            <pc:sldMk cId="1688388976" sldId="264"/>
            <ac:picMk id="16" creationId="{B7453D54-987B-CE93-6369-24050767AD5D}"/>
          </ac:picMkLst>
        </pc:picChg>
        <pc:picChg chg="add del mod ord">
          <ac:chgData name="Daniela Petronela Cucu (2226969)" userId="dea5074c-17bc-4898-81f3-dbda5142ec9e" providerId="ADAL" clId="{45E92800-3D2A-4930-9E04-7EF96DBA18B7}" dt="2025-10-22T13:19:50.874" v="1508"/>
          <ac:picMkLst>
            <pc:docMk/>
            <pc:sldMk cId="1688388976" sldId="264"/>
            <ac:picMk id="19" creationId="{51199AFF-8CA4-1718-1F43-BE210E094719}"/>
          </ac:picMkLst>
        </pc:picChg>
        <pc:picChg chg="add mod">
          <ac:chgData name="Daniela Petronela Cucu (2226969)" userId="dea5074c-17bc-4898-81f3-dbda5142ec9e" providerId="ADAL" clId="{45E92800-3D2A-4930-9E04-7EF96DBA18B7}" dt="2025-10-22T13:19:50.874" v="1508"/>
          <ac:picMkLst>
            <pc:docMk/>
            <pc:sldMk cId="1688388976" sldId="264"/>
            <ac:picMk id="20" creationId="{139D928F-5688-73EB-04B3-71979E89C3DD}"/>
          </ac:picMkLst>
        </pc:picChg>
      </pc:sldChg>
      <pc:sldChg chg="addSp delSp modSp new mod modTransition setBg modAnim modNotesTx">
        <pc:chgData name="Daniela Petronela Cucu (2226969)" userId="dea5074c-17bc-4898-81f3-dbda5142ec9e" providerId="ADAL" clId="{45E92800-3D2A-4930-9E04-7EF96DBA18B7}" dt="2025-10-23T09:44:14.249" v="1571" actId="20577"/>
        <pc:sldMkLst>
          <pc:docMk/>
          <pc:sldMk cId="919674821" sldId="265"/>
        </pc:sldMkLst>
        <pc:spChg chg="mod">
          <ac:chgData name="Daniela Petronela Cucu (2226969)" userId="dea5074c-17bc-4898-81f3-dbda5142ec9e" providerId="ADAL" clId="{45E92800-3D2A-4930-9E04-7EF96DBA18B7}" dt="2025-10-21T10:23:05.624" v="816" actId="26606"/>
          <ac:spMkLst>
            <pc:docMk/>
            <pc:sldMk cId="919674821" sldId="265"/>
            <ac:spMk id="2" creationId="{5C1C31CC-2D92-60E7-198C-0FAE5A6297D1}"/>
          </ac:spMkLst>
        </pc:spChg>
        <pc:graphicFrameChg chg="add mod modGraphic">
          <ac:chgData name="Daniela Petronela Cucu (2226969)" userId="dea5074c-17bc-4898-81f3-dbda5142ec9e" providerId="ADAL" clId="{45E92800-3D2A-4930-9E04-7EF96DBA18B7}" dt="2025-10-23T09:25:13.120" v="1529" actId="20577"/>
          <ac:graphicFrameMkLst>
            <pc:docMk/>
            <pc:sldMk cId="919674821" sldId="265"/>
            <ac:graphicFrameMk id="5" creationId="{C6746615-F025-4A4C-71AD-78F281C2043A}"/>
          </ac:graphicFrameMkLst>
        </pc:graphicFrameChg>
        <pc:picChg chg="add del mod">
          <ac:chgData name="Daniela Petronela Cucu (2226969)" userId="dea5074c-17bc-4898-81f3-dbda5142ec9e" providerId="ADAL" clId="{45E92800-3D2A-4930-9E04-7EF96DBA18B7}" dt="2025-10-23T09:43:07.851" v="1569"/>
          <ac:picMkLst>
            <pc:docMk/>
            <pc:sldMk cId="919674821" sldId="265"/>
            <ac:picMk id="13" creationId="{0AFA8CF9-5CC6-2A7D-B4C4-261C8EEB6883}"/>
          </ac:picMkLst>
        </pc:picChg>
        <pc:picChg chg="add del mod ord">
          <ac:chgData name="Daniela Petronela Cucu (2226969)" userId="dea5074c-17bc-4898-81f3-dbda5142ec9e" providerId="ADAL" clId="{45E92800-3D2A-4930-9E04-7EF96DBA18B7}" dt="2025-10-23T09:43:59.604" v="1570"/>
          <ac:picMkLst>
            <pc:docMk/>
            <pc:sldMk cId="919674821" sldId="265"/>
            <ac:picMk id="16" creationId="{225C1C05-9660-89BF-1081-C178E053BF18}"/>
          </ac:picMkLst>
        </pc:picChg>
        <pc:picChg chg="add mod">
          <ac:chgData name="Daniela Petronela Cucu (2226969)" userId="dea5074c-17bc-4898-81f3-dbda5142ec9e" providerId="ADAL" clId="{45E92800-3D2A-4930-9E04-7EF96DBA18B7}" dt="2025-10-23T09:43:59.604" v="1570"/>
          <ac:picMkLst>
            <pc:docMk/>
            <pc:sldMk cId="919674821" sldId="265"/>
            <ac:picMk id="17" creationId="{3C03ACEB-0F27-AEBE-127B-8A756BEFB10B}"/>
          </ac:picMkLst>
        </pc:picChg>
      </pc:sldChg>
      <pc:sldChg chg="addSp delSp modSp new mod modTransition modAnim modNotesTx">
        <pc:chgData name="Daniela Petronela Cucu (2226969)" userId="dea5074c-17bc-4898-81f3-dbda5142ec9e" providerId="ADAL" clId="{45E92800-3D2A-4930-9E04-7EF96DBA18B7}" dt="2025-10-23T09:58:25.497" v="1586" actId="20577"/>
        <pc:sldMkLst>
          <pc:docMk/>
          <pc:sldMk cId="4286844766" sldId="266"/>
        </pc:sldMkLst>
        <pc:spChg chg="mod">
          <ac:chgData name="Daniela Petronela Cucu (2226969)" userId="dea5074c-17bc-4898-81f3-dbda5142ec9e" providerId="ADAL" clId="{45E92800-3D2A-4930-9E04-7EF96DBA18B7}" dt="2025-10-21T08:56:33.261" v="235"/>
          <ac:spMkLst>
            <pc:docMk/>
            <pc:sldMk cId="4286844766" sldId="266"/>
            <ac:spMk id="2" creationId="{22F97FAF-987C-6BEC-D351-643F91E8BCC0}"/>
          </ac:spMkLst>
        </pc:spChg>
        <pc:graphicFrameChg chg="add mod modGraphic">
          <ac:chgData name="Daniela Petronela Cucu (2226969)" userId="dea5074c-17bc-4898-81f3-dbda5142ec9e" providerId="ADAL" clId="{45E92800-3D2A-4930-9E04-7EF96DBA18B7}" dt="2025-10-21T10:23:22.804" v="818" actId="26606"/>
          <ac:graphicFrameMkLst>
            <pc:docMk/>
            <pc:sldMk cId="4286844766" sldId="266"/>
            <ac:graphicFrameMk id="4" creationId="{1C6FD86A-1BB7-3A44-7EE8-BBE11CEF4EBA}"/>
          </ac:graphicFrameMkLst>
        </pc:graphicFrameChg>
        <pc:picChg chg="add del mod">
          <ac:chgData name="Daniela Petronela Cucu (2226969)" userId="dea5074c-17bc-4898-81f3-dbda5142ec9e" providerId="ADAL" clId="{45E92800-3D2A-4930-9E04-7EF96DBA18B7}" dt="2025-10-23T09:56:41.610" v="1578"/>
          <ac:picMkLst>
            <pc:docMk/>
            <pc:sldMk cId="4286844766" sldId="266"/>
            <ac:picMk id="14" creationId="{F36D383D-0F0A-09E0-A502-46FBE1529DC8}"/>
          </ac:picMkLst>
        </pc:picChg>
        <pc:picChg chg="add del mod ord">
          <ac:chgData name="Daniela Petronela Cucu (2226969)" userId="dea5074c-17bc-4898-81f3-dbda5142ec9e" providerId="ADAL" clId="{45E92800-3D2A-4930-9E04-7EF96DBA18B7}" dt="2025-10-23T09:57:46.023" v="1579"/>
          <ac:picMkLst>
            <pc:docMk/>
            <pc:sldMk cId="4286844766" sldId="266"/>
            <ac:picMk id="17" creationId="{80343200-67BF-5898-3ED3-E4FBE3AC11E5}"/>
          </ac:picMkLst>
        </pc:picChg>
        <pc:picChg chg="add mod">
          <ac:chgData name="Daniela Petronela Cucu (2226969)" userId="dea5074c-17bc-4898-81f3-dbda5142ec9e" providerId="ADAL" clId="{45E92800-3D2A-4930-9E04-7EF96DBA18B7}" dt="2025-10-23T09:57:46.023" v="1579"/>
          <ac:picMkLst>
            <pc:docMk/>
            <pc:sldMk cId="4286844766" sldId="266"/>
            <ac:picMk id="18" creationId="{A26B1CFD-C8D9-26B1-E935-936BA911753E}"/>
          </ac:picMkLst>
        </pc:picChg>
      </pc:sldChg>
      <pc:sldChg chg="addSp delSp modSp new mod modTransition setBg modAnim modNotesTx">
        <pc:chgData name="Daniela Petronela Cucu (2226969)" userId="dea5074c-17bc-4898-81f3-dbda5142ec9e" providerId="ADAL" clId="{45E92800-3D2A-4930-9E04-7EF96DBA18B7}" dt="2025-10-23T10:28:55.738" v="1617" actId="20577"/>
        <pc:sldMkLst>
          <pc:docMk/>
          <pc:sldMk cId="1519541382" sldId="267"/>
        </pc:sldMkLst>
        <pc:spChg chg="mod">
          <ac:chgData name="Daniela Petronela Cucu (2226969)" userId="dea5074c-17bc-4898-81f3-dbda5142ec9e" providerId="ADAL" clId="{45E92800-3D2A-4930-9E04-7EF96DBA18B7}" dt="2025-10-21T10:23:31.309" v="819" actId="26606"/>
          <ac:spMkLst>
            <pc:docMk/>
            <pc:sldMk cId="1519541382" sldId="267"/>
            <ac:spMk id="2" creationId="{4B07DC8B-E815-2CCE-23B8-1E3328691902}"/>
          </ac:spMkLst>
        </pc:spChg>
        <pc:spChg chg="add">
          <ac:chgData name="Daniela Petronela Cucu (2226969)" userId="dea5074c-17bc-4898-81f3-dbda5142ec9e" providerId="ADAL" clId="{45E92800-3D2A-4930-9E04-7EF96DBA18B7}" dt="2025-10-21T10:23:31.309" v="819" actId="26606"/>
          <ac:spMkLst>
            <pc:docMk/>
            <pc:sldMk cId="1519541382" sldId="267"/>
            <ac:spMk id="9" creationId="{353CF00F-82D0-0DBA-75D5-1D01B4526C68}"/>
          </ac:spMkLst>
        </pc:spChg>
        <pc:graphicFrameChg chg="add mod modGraphic">
          <ac:chgData name="Daniela Petronela Cucu (2226969)" userId="dea5074c-17bc-4898-81f3-dbda5142ec9e" providerId="ADAL" clId="{45E92800-3D2A-4930-9E04-7EF96DBA18B7}" dt="2025-10-21T10:23:31.309" v="819" actId="26606"/>
          <ac:graphicFrameMkLst>
            <pc:docMk/>
            <pc:sldMk cId="1519541382" sldId="267"/>
            <ac:graphicFrameMk id="4" creationId="{C1194EC1-F36C-2509-3B33-549F44C6FADA}"/>
          </ac:graphicFrameMkLst>
        </pc:graphicFrameChg>
        <pc:picChg chg="add del mod">
          <ac:chgData name="Daniela Petronela Cucu (2226969)" userId="dea5074c-17bc-4898-81f3-dbda5142ec9e" providerId="ADAL" clId="{45E92800-3D2A-4930-9E04-7EF96DBA18B7}" dt="2025-10-23T10:25:00.498" v="1611"/>
          <ac:picMkLst>
            <pc:docMk/>
            <pc:sldMk cId="1519541382" sldId="267"/>
            <ac:picMk id="11" creationId="{27FD0916-0332-9AA3-8ABA-44A219918515}"/>
          </ac:picMkLst>
        </pc:picChg>
        <pc:picChg chg="add del mod ord">
          <ac:chgData name="Daniela Petronela Cucu (2226969)" userId="dea5074c-17bc-4898-81f3-dbda5142ec9e" providerId="ADAL" clId="{45E92800-3D2A-4930-9E04-7EF96DBA18B7}" dt="2025-10-23T10:26:10.417" v="1612"/>
          <ac:picMkLst>
            <pc:docMk/>
            <pc:sldMk cId="1519541382" sldId="267"/>
            <ac:picMk id="14" creationId="{EED79DFF-168C-ADC0-C9ED-CE4B8D5F31A0}"/>
          </ac:picMkLst>
        </pc:picChg>
        <pc:picChg chg="add del mod">
          <ac:chgData name="Daniela Petronela Cucu (2226969)" userId="dea5074c-17bc-4898-81f3-dbda5142ec9e" providerId="ADAL" clId="{45E92800-3D2A-4930-9E04-7EF96DBA18B7}" dt="2025-10-23T10:26:45.679" v="1614"/>
          <ac:picMkLst>
            <pc:docMk/>
            <pc:sldMk cId="1519541382" sldId="267"/>
            <ac:picMk id="15" creationId="{E6CF96F7-72FD-68A7-E7F2-A8A485180466}"/>
          </ac:picMkLst>
        </pc:picChg>
        <pc:picChg chg="add del mod ord">
          <ac:chgData name="Daniela Petronela Cucu (2226969)" userId="dea5074c-17bc-4898-81f3-dbda5142ec9e" providerId="ADAL" clId="{45E92800-3D2A-4930-9E04-7EF96DBA18B7}" dt="2025-10-23T10:27:50.892" v="1615"/>
          <ac:picMkLst>
            <pc:docMk/>
            <pc:sldMk cId="1519541382" sldId="267"/>
            <ac:picMk id="19" creationId="{1619173B-6A06-CA9B-1CDE-75FFBD738E60}"/>
          </ac:picMkLst>
        </pc:picChg>
        <pc:picChg chg="add mod">
          <ac:chgData name="Daniela Petronela Cucu (2226969)" userId="dea5074c-17bc-4898-81f3-dbda5142ec9e" providerId="ADAL" clId="{45E92800-3D2A-4930-9E04-7EF96DBA18B7}" dt="2025-10-23T10:27:50.892" v="1615"/>
          <ac:picMkLst>
            <pc:docMk/>
            <pc:sldMk cId="1519541382" sldId="267"/>
            <ac:picMk id="20" creationId="{34B64987-E4DC-AF60-3B5C-2D23B66F0C72}"/>
          </ac:picMkLst>
        </pc:picChg>
      </pc:sldChg>
      <pc:sldChg chg="addSp delSp modSp new mod modTransition setBg modAnim modNotesTx">
        <pc:chgData name="Daniela Petronela Cucu (2226969)" userId="dea5074c-17bc-4898-81f3-dbda5142ec9e" providerId="ADAL" clId="{45E92800-3D2A-4930-9E04-7EF96DBA18B7}" dt="2025-10-23T11:34:37.917" v="1886" actId="20577"/>
        <pc:sldMkLst>
          <pc:docMk/>
          <pc:sldMk cId="3644811825" sldId="268"/>
        </pc:sldMkLst>
        <pc:spChg chg="mod">
          <ac:chgData name="Daniela Petronela Cucu (2226969)" userId="dea5074c-17bc-4898-81f3-dbda5142ec9e" providerId="ADAL" clId="{45E92800-3D2A-4930-9E04-7EF96DBA18B7}" dt="2025-10-21T10:24:03.221" v="820" actId="26606"/>
          <ac:spMkLst>
            <pc:docMk/>
            <pc:sldMk cId="3644811825" sldId="268"/>
            <ac:spMk id="2" creationId="{A4BF1AFF-A65B-7DD7-D5F0-56F4CC4B2806}"/>
          </ac:spMkLst>
        </pc:spChg>
        <pc:spChg chg="add">
          <ac:chgData name="Daniela Petronela Cucu (2226969)" userId="dea5074c-17bc-4898-81f3-dbda5142ec9e" providerId="ADAL" clId="{45E92800-3D2A-4930-9E04-7EF96DBA18B7}" dt="2025-10-21T10:24:03.221" v="820" actId="26606"/>
          <ac:spMkLst>
            <pc:docMk/>
            <pc:sldMk cId="3644811825" sldId="268"/>
            <ac:spMk id="9" creationId="{353CF00F-82D0-0DBA-75D5-1D01B4526C68}"/>
          </ac:spMkLst>
        </pc:spChg>
        <pc:graphicFrameChg chg="add mod modGraphic">
          <ac:chgData name="Daniela Petronela Cucu (2226969)" userId="dea5074c-17bc-4898-81f3-dbda5142ec9e" providerId="ADAL" clId="{45E92800-3D2A-4930-9E04-7EF96DBA18B7}" dt="2025-10-21T10:24:03.221" v="820" actId="26606"/>
          <ac:graphicFrameMkLst>
            <pc:docMk/>
            <pc:sldMk cId="3644811825" sldId="268"/>
            <ac:graphicFrameMk id="4" creationId="{F703DC2E-F8A9-C6BD-B5C3-DEF887CB2114}"/>
          </ac:graphicFrameMkLst>
        </pc:graphicFrameChg>
        <pc:picChg chg="add del mod">
          <ac:chgData name="Daniela Petronela Cucu (2226969)" userId="dea5074c-17bc-4898-81f3-dbda5142ec9e" providerId="ADAL" clId="{45E92800-3D2A-4930-9E04-7EF96DBA18B7}" dt="2025-10-23T11:15:35.259" v="1819"/>
          <ac:picMkLst>
            <pc:docMk/>
            <pc:sldMk cId="3644811825" sldId="268"/>
            <ac:picMk id="13" creationId="{2FC4C713-607E-B3E0-B4DB-B709B86C42F5}"/>
          </ac:picMkLst>
        </pc:picChg>
        <pc:picChg chg="add del mod ord">
          <ac:chgData name="Daniela Petronela Cucu (2226969)" userId="dea5074c-17bc-4898-81f3-dbda5142ec9e" providerId="ADAL" clId="{45E92800-3D2A-4930-9E04-7EF96DBA18B7}" dt="2025-10-23T11:15:55.085" v="1820"/>
          <ac:picMkLst>
            <pc:docMk/>
            <pc:sldMk cId="3644811825" sldId="268"/>
            <ac:picMk id="16" creationId="{05CB5C5D-02E8-4CC7-B123-056375746A0A}"/>
          </ac:picMkLst>
        </pc:picChg>
        <pc:picChg chg="add del mod">
          <ac:chgData name="Daniela Petronela Cucu (2226969)" userId="dea5074c-17bc-4898-81f3-dbda5142ec9e" providerId="ADAL" clId="{45E92800-3D2A-4930-9E04-7EF96DBA18B7}" dt="2025-10-23T11:15:59.095" v="1822"/>
          <ac:picMkLst>
            <pc:docMk/>
            <pc:sldMk cId="3644811825" sldId="268"/>
            <ac:picMk id="17" creationId="{F6EC81FE-A45B-6647-7E4C-699B577C7697}"/>
          </ac:picMkLst>
        </pc:picChg>
        <pc:picChg chg="add del mod ord">
          <ac:chgData name="Daniela Petronela Cucu (2226969)" userId="dea5074c-17bc-4898-81f3-dbda5142ec9e" providerId="ADAL" clId="{45E92800-3D2A-4930-9E04-7EF96DBA18B7}" dt="2025-10-23T11:16:30.816" v="1823"/>
          <ac:picMkLst>
            <pc:docMk/>
            <pc:sldMk cId="3644811825" sldId="268"/>
            <ac:picMk id="20" creationId="{E0C8D2A3-AD97-8E8D-5E92-04A75C53A56A}"/>
          </ac:picMkLst>
        </pc:picChg>
        <pc:picChg chg="add del mod">
          <ac:chgData name="Daniela Petronela Cucu (2226969)" userId="dea5074c-17bc-4898-81f3-dbda5142ec9e" providerId="ADAL" clId="{45E92800-3D2A-4930-9E04-7EF96DBA18B7}" dt="2025-10-23T11:16:41.363" v="1825"/>
          <ac:picMkLst>
            <pc:docMk/>
            <pc:sldMk cId="3644811825" sldId="268"/>
            <ac:picMk id="21" creationId="{821A2088-1781-7ACB-86FC-840E16788CD8}"/>
          </ac:picMkLst>
        </pc:picChg>
        <pc:picChg chg="add del mod ord">
          <ac:chgData name="Daniela Petronela Cucu (2226969)" userId="dea5074c-17bc-4898-81f3-dbda5142ec9e" providerId="ADAL" clId="{45E92800-3D2A-4930-9E04-7EF96DBA18B7}" dt="2025-10-23T11:17:16.548" v="1826"/>
          <ac:picMkLst>
            <pc:docMk/>
            <pc:sldMk cId="3644811825" sldId="268"/>
            <ac:picMk id="24" creationId="{A6D3030E-589D-1F7B-CE38-9E938075FE4D}"/>
          </ac:picMkLst>
        </pc:picChg>
        <pc:picChg chg="add del mod">
          <ac:chgData name="Daniela Petronela Cucu (2226969)" userId="dea5074c-17bc-4898-81f3-dbda5142ec9e" providerId="ADAL" clId="{45E92800-3D2A-4930-9E04-7EF96DBA18B7}" dt="2025-10-23T11:18:53.874" v="1828"/>
          <ac:picMkLst>
            <pc:docMk/>
            <pc:sldMk cId="3644811825" sldId="268"/>
            <ac:picMk id="25" creationId="{D51A8261-6280-207B-3FB7-929F3803CEC1}"/>
          </ac:picMkLst>
        </pc:picChg>
        <pc:picChg chg="add del mod ord">
          <ac:chgData name="Daniela Petronela Cucu (2226969)" userId="dea5074c-17bc-4898-81f3-dbda5142ec9e" providerId="ADAL" clId="{45E92800-3D2A-4930-9E04-7EF96DBA18B7}" dt="2025-10-23T11:19:03.488" v="1829"/>
          <ac:picMkLst>
            <pc:docMk/>
            <pc:sldMk cId="3644811825" sldId="268"/>
            <ac:picMk id="29" creationId="{05844574-B213-9722-BD4A-56CECE503ED0}"/>
          </ac:picMkLst>
        </pc:picChg>
        <pc:picChg chg="add del mod">
          <ac:chgData name="Daniela Petronela Cucu (2226969)" userId="dea5074c-17bc-4898-81f3-dbda5142ec9e" providerId="ADAL" clId="{45E92800-3D2A-4930-9E04-7EF96DBA18B7}" dt="2025-10-23T11:19:14.341" v="1831"/>
          <ac:picMkLst>
            <pc:docMk/>
            <pc:sldMk cId="3644811825" sldId="268"/>
            <ac:picMk id="30" creationId="{9F8B880B-7834-BD33-6E6E-B66585DBBDF8}"/>
          </ac:picMkLst>
        </pc:picChg>
        <pc:picChg chg="add del mod ord">
          <ac:chgData name="Daniela Petronela Cucu (2226969)" userId="dea5074c-17bc-4898-81f3-dbda5142ec9e" providerId="ADAL" clId="{45E92800-3D2A-4930-9E04-7EF96DBA18B7}" dt="2025-10-23T11:19:45.279" v="1832"/>
          <ac:picMkLst>
            <pc:docMk/>
            <pc:sldMk cId="3644811825" sldId="268"/>
            <ac:picMk id="33" creationId="{5E05431D-26BB-CD99-D4CD-F39E9B822480}"/>
          </ac:picMkLst>
        </pc:picChg>
        <pc:picChg chg="add del mod">
          <ac:chgData name="Daniela Petronela Cucu (2226969)" userId="dea5074c-17bc-4898-81f3-dbda5142ec9e" providerId="ADAL" clId="{45E92800-3D2A-4930-9E04-7EF96DBA18B7}" dt="2025-10-23T11:20:22.113" v="1834"/>
          <ac:picMkLst>
            <pc:docMk/>
            <pc:sldMk cId="3644811825" sldId="268"/>
            <ac:picMk id="34" creationId="{AE204D4E-229A-2E35-CB1F-DAA0A744B89C}"/>
          </ac:picMkLst>
        </pc:picChg>
        <pc:picChg chg="add del mod ord">
          <ac:chgData name="Daniela Petronela Cucu (2226969)" userId="dea5074c-17bc-4898-81f3-dbda5142ec9e" providerId="ADAL" clId="{45E92800-3D2A-4930-9E04-7EF96DBA18B7}" dt="2025-10-23T11:22:10.807" v="1835"/>
          <ac:picMkLst>
            <pc:docMk/>
            <pc:sldMk cId="3644811825" sldId="268"/>
            <ac:picMk id="38" creationId="{457DA64F-2B07-FD80-5779-76BF61094E9E}"/>
          </ac:picMkLst>
        </pc:picChg>
        <pc:picChg chg="add del mod">
          <ac:chgData name="Daniela Petronela Cucu (2226969)" userId="dea5074c-17bc-4898-81f3-dbda5142ec9e" providerId="ADAL" clId="{45E92800-3D2A-4930-9E04-7EF96DBA18B7}" dt="2025-10-23T11:23:29.657" v="1839"/>
          <ac:picMkLst>
            <pc:docMk/>
            <pc:sldMk cId="3644811825" sldId="268"/>
            <ac:picMk id="39" creationId="{1A707F6E-E847-1BB5-02D1-9BBA6BCE3F99}"/>
          </ac:picMkLst>
        </pc:picChg>
        <pc:picChg chg="add del mod ord">
          <ac:chgData name="Daniela Petronela Cucu (2226969)" userId="dea5074c-17bc-4898-81f3-dbda5142ec9e" providerId="ADAL" clId="{45E92800-3D2A-4930-9E04-7EF96DBA18B7}" dt="2025-10-23T11:25:11.280" v="1840"/>
          <ac:picMkLst>
            <pc:docMk/>
            <pc:sldMk cId="3644811825" sldId="268"/>
            <ac:picMk id="43" creationId="{C84FD73B-2A35-C16C-0EEA-E4F0E8D07B5F}"/>
          </ac:picMkLst>
        </pc:picChg>
        <pc:picChg chg="add del mod">
          <ac:chgData name="Daniela Petronela Cucu (2226969)" userId="dea5074c-17bc-4898-81f3-dbda5142ec9e" providerId="ADAL" clId="{45E92800-3D2A-4930-9E04-7EF96DBA18B7}" dt="2025-10-23T11:25:35.399" v="1842"/>
          <ac:picMkLst>
            <pc:docMk/>
            <pc:sldMk cId="3644811825" sldId="268"/>
            <ac:picMk id="44" creationId="{4EF160A3-4070-D035-5639-E728C2886361}"/>
          </ac:picMkLst>
        </pc:picChg>
        <pc:picChg chg="add del mod ord">
          <ac:chgData name="Daniela Petronela Cucu (2226969)" userId="dea5074c-17bc-4898-81f3-dbda5142ec9e" providerId="ADAL" clId="{45E92800-3D2A-4930-9E04-7EF96DBA18B7}" dt="2025-10-23T11:25:55.837" v="1843"/>
          <ac:picMkLst>
            <pc:docMk/>
            <pc:sldMk cId="3644811825" sldId="268"/>
            <ac:picMk id="47" creationId="{5D7D5124-6443-BD77-7ECE-060B1D1CBC18}"/>
          </ac:picMkLst>
        </pc:picChg>
        <pc:picChg chg="add del mod">
          <ac:chgData name="Daniela Petronela Cucu (2226969)" userId="dea5074c-17bc-4898-81f3-dbda5142ec9e" providerId="ADAL" clId="{45E92800-3D2A-4930-9E04-7EF96DBA18B7}" dt="2025-10-23T11:25:58.979" v="1845"/>
          <ac:picMkLst>
            <pc:docMk/>
            <pc:sldMk cId="3644811825" sldId="268"/>
            <ac:picMk id="48" creationId="{E066EBFD-C6E4-5765-D8AE-A36ECC40E53D}"/>
          </ac:picMkLst>
        </pc:picChg>
        <pc:picChg chg="add del mod ord">
          <ac:chgData name="Daniela Petronela Cucu (2226969)" userId="dea5074c-17bc-4898-81f3-dbda5142ec9e" providerId="ADAL" clId="{45E92800-3D2A-4930-9E04-7EF96DBA18B7}" dt="2025-10-23T11:26:42.783" v="1846"/>
          <ac:picMkLst>
            <pc:docMk/>
            <pc:sldMk cId="3644811825" sldId="268"/>
            <ac:picMk id="51" creationId="{22F86CE5-45E2-4D99-B460-FC011ED32275}"/>
          </ac:picMkLst>
        </pc:picChg>
        <pc:picChg chg="add del mod">
          <ac:chgData name="Daniela Petronela Cucu (2226969)" userId="dea5074c-17bc-4898-81f3-dbda5142ec9e" providerId="ADAL" clId="{45E92800-3D2A-4930-9E04-7EF96DBA18B7}" dt="2025-10-23T11:27:12.305" v="1870"/>
          <ac:picMkLst>
            <pc:docMk/>
            <pc:sldMk cId="3644811825" sldId="268"/>
            <ac:picMk id="52" creationId="{7A47CBB3-0237-3648-A96E-1231018E5F31}"/>
          </ac:picMkLst>
        </pc:picChg>
        <pc:picChg chg="add del mod ord">
          <ac:chgData name="Daniela Petronela Cucu (2226969)" userId="dea5074c-17bc-4898-81f3-dbda5142ec9e" providerId="ADAL" clId="{45E92800-3D2A-4930-9E04-7EF96DBA18B7}" dt="2025-10-23T11:28:51.885" v="1871"/>
          <ac:picMkLst>
            <pc:docMk/>
            <pc:sldMk cId="3644811825" sldId="268"/>
            <ac:picMk id="56" creationId="{0EA1F00D-A6E5-B770-1849-657F12DE2EFC}"/>
          </ac:picMkLst>
        </pc:picChg>
        <pc:picChg chg="add del mod">
          <ac:chgData name="Daniela Petronela Cucu (2226969)" userId="dea5074c-17bc-4898-81f3-dbda5142ec9e" providerId="ADAL" clId="{45E92800-3D2A-4930-9E04-7EF96DBA18B7}" dt="2025-10-23T11:29:30.709" v="1873"/>
          <ac:picMkLst>
            <pc:docMk/>
            <pc:sldMk cId="3644811825" sldId="268"/>
            <ac:picMk id="57" creationId="{088C55DA-F373-0BAF-3B0E-CBE427720C5F}"/>
          </ac:picMkLst>
        </pc:picChg>
        <pc:picChg chg="add del mod ord">
          <ac:chgData name="Daniela Petronela Cucu (2226969)" userId="dea5074c-17bc-4898-81f3-dbda5142ec9e" providerId="ADAL" clId="{45E92800-3D2A-4930-9E04-7EF96DBA18B7}" dt="2025-10-23T11:31:07.906" v="1874"/>
          <ac:picMkLst>
            <pc:docMk/>
            <pc:sldMk cId="3644811825" sldId="268"/>
            <ac:picMk id="60" creationId="{F981AA6D-FA1F-3982-9973-90B6F85F6299}"/>
          </ac:picMkLst>
        </pc:picChg>
        <pc:picChg chg="add del mod">
          <ac:chgData name="Daniela Petronela Cucu (2226969)" userId="dea5074c-17bc-4898-81f3-dbda5142ec9e" providerId="ADAL" clId="{45E92800-3D2A-4930-9E04-7EF96DBA18B7}" dt="2025-10-23T11:32:06.460" v="1876"/>
          <ac:picMkLst>
            <pc:docMk/>
            <pc:sldMk cId="3644811825" sldId="268"/>
            <ac:picMk id="61" creationId="{8D740DC3-6933-1FB2-0BD2-4AD10F772BD2}"/>
          </ac:picMkLst>
        </pc:picChg>
        <pc:picChg chg="add del mod ord">
          <ac:chgData name="Daniela Petronela Cucu (2226969)" userId="dea5074c-17bc-4898-81f3-dbda5142ec9e" providerId="ADAL" clId="{45E92800-3D2A-4930-9E04-7EF96DBA18B7}" dt="2025-10-23T11:32:34.386" v="1877"/>
          <ac:picMkLst>
            <pc:docMk/>
            <pc:sldMk cId="3644811825" sldId="268"/>
            <ac:picMk id="64" creationId="{9B259D65-7403-29DA-FC70-AEB86D9C307A}"/>
          </ac:picMkLst>
        </pc:picChg>
        <pc:picChg chg="add del mod">
          <ac:chgData name="Daniela Petronela Cucu (2226969)" userId="dea5074c-17bc-4898-81f3-dbda5142ec9e" providerId="ADAL" clId="{45E92800-3D2A-4930-9E04-7EF96DBA18B7}" dt="2025-10-23T11:32:39.732" v="1879"/>
          <ac:picMkLst>
            <pc:docMk/>
            <pc:sldMk cId="3644811825" sldId="268"/>
            <ac:picMk id="65" creationId="{B1521C13-BD38-4C2F-367A-24037A467D2A}"/>
          </ac:picMkLst>
        </pc:picChg>
        <pc:picChg chg="add del mod ord">
          <ac:chgData name="Daniela Petronela Cucu (2226969)" userId="dea5074c-17bc-4898-81f3-dbda5142ec9e" providerId="ADAL" clId="{45E92800-3D2A-4930-9E04-7EF96DBA18B7}" dt="2025-10-23T11:34:14.680" v="1880"/>
          <ac:picMkLst>
            <pc:docMk/>
            <pc:sldMk cId="3644811825" sldId="268"/>
            <ac:picMk id="68" creationId="{04B14F3C-FBE5-0384-194F-03BE8B2A76E5}"/>
          </ac:picMkLst>
        </pc:picChg>
        <pc:picChg chg="add mod">
          <ac:chgData name="Daniela Petronela Cucu (2226969)" userId="dea5074c-17bc-4898-81f3-dbda5142ec9e" providerId="ADAL" clId="{45E92800-3D2A-4930-9E04-7EF96DBA18B7}" dt="2025-10-23T11:34:14.680" v="1880"/>
          <ac:picMkLst>
            <pc:docMk/>
            <pc:sldMk cId="3644811825" sldId="268"/>
            <ac:picMk id="69" creationId="{B5269F73-4B84-600E-6B35-9C0A14DD3033}"/>
          </ac:picMkLst>
        </pc:picChg>
      </pc:sldChg>
      <pc:sldChg chg="addSp delSp modSp new mod modTransition setBg modAnim modNotesTx">
        <pc:chgData name="Daniela Petronela Cucu (2226969)" userId="dea5074c-17bc-4898-81f3-dbda5142ec9e" providerId="ADAL" clId="{45E92800-3D2A-4930-9E04-7EF96DBA18B7}" dt="2025-10-23T13:09:23.270" v="1964"/>
        <pc:sldMkLst>
          <pc:docMk/>
          <pc:sldMk cId="2867892813" sldId="269"/>
        </pc:sldMkLst>
        <pc:spChg chg="mod">
          <ac:chgData name="Daniela Petronela Cucu (2226969)" userId="dea5074c-17bc-4898-81f3-dbda5142ec9e" providerId="ADAL" clId="{45E92800-3D2A-4930-9E04-7EF96DBA18B7}" dt="2025-10-21T10:24:42.925" v="821" actId="26606"/>
          <ac:spMkLst>
            <pc:docMk/>
            <pc:sldMk cId="2867892813" sldId="269"/>
            <ac:spMk id="2" creationId="{389BC5E8-0146-09BA-3100-68E9FD57BDC4}"/>
          </ac:spMkLst>
        </pc:spChg>
        <pc:spChg chg="add">
          <ac:chgData name="Daniela Petronela Cucu (2226969)" userId="dea5074c-17bc-4898-81f3-dbda5142ec9e" providerId="ADAL" clId="{45E92800-3D2A-4930-9E04-7EF96DBA18B7}" dt="2025-10-21T10:24:42.925" v="821" actId="26606"/>
          <ac:spMkLst>
            <pc:docMk/>
            <pc:sldMk cId="2867892813" sldId="269"/>
            <ac:spMk id="9" creationId="{1A466FCC-26A6-AD0C-513D-472AAABEC282}"/>
          </ac:spMkLst>
        </pc:spChg>
        <pc:graphicFrameChg chg="add mod modGraphic">
          <ac:chgData name="Daniela Petronela Cucu (2226969)" userId="dea5074c-17bc-4898-81f3-dbda5142ec9e" providerId="ADAL" clId="{45E92800-3D2A-4930-9E04-7EF96DBA18B7}" dt="2025-10-21T10:24:42.925" v="821" actId="26606"/>
          <ac:graphicFrameMkLst>
            <pc:docMk/>
            <pc:sldMk cId="2867892813" sldId="269"/>
            <ac:graphicFrameMk id="4" creationId="{AC221E36-1D27-1B56-D292-EDC8E4C3FC4C}"/>
          </ac:graphicFrameMkLst>
        </pc:graphicFrameChg>
        <pc:picChg chg="add del mod">
          <ac:chgData name="Daniela Petronela Cucu (2226969)" userId="dea5074c-17bc-4898-81f3-dbda5142ec9e" providerId="ADAL" clId="{45E92800-3D2A-4930-9E04-7EF96DBA18B7}" dt="2025-10-23T13:06:14.269" v="1957"/>
          <ac:picMkLst>
            <pc:docMk/>
            <pc:sldMk cId="2867892813" sldId="269"/>
            <ac:picMk id="22" creationId="{1F9CF5A4-74B4-B235-E475-2AB97878F4C2}"/>
          </ac:picMkLst>
        </pc:picChg>
        <pc:picChg chg="add del mod ord">
          <ac:chgData name="Daniela Petronela Cucu (2226969)" userId="dea5074c-17bc-4898-81f3-dbda5142ec9e" providerId="ADAL" clId="{45E92800-3D2A-4930-9E04-7EF96DBA18B7}" dt="2025-10-23T13:07:28.404" v="1958"/>
          <ac:picMkLst>
            <pc:docMk/>
            <pc:sldMk cId="2867892813" sldId="269"/>
            <ac:picMk id="25" creationId="{535793AC-1832-6378-9C04-C8293331F334}"/>
          </ac:picMkLst>
        </pc:picChg>
        <pc:picChg chg="add del mod">
          <ac:chgData name="Daniela Petronela Cucu (2226969)" userId="dea5074c-17bc-4898-81f3-dbda5142ec9e" providerId="ADAL" clId="{45E92800-3D2A-4930-9E04-7EF96DBA18B7}" dt="2025-10-23T13:07:50.501" v="1960"/>
          <ac:picMkLst>
            <pc:docMk/>
            <pc:sldMk cId="2867892813" sldId="269"/>
            <ac:picMk id="26" creationId="{4CD77C5B-CC2B-93EA-F824-8170DFD00CAF}"/>
          </ac:picMkLst>
        </pc:picChg>
        <pc:picChg chg="add del mod ord">
          <ac:chgData name="Daniela Petronela Cucu (2226969)" userId="dea5074c-17bc-4898-81f3-dbda5142ec9e" providerId="ADAL" clId="{45E92800-3D2A-4930-9E04-7EF96DBA18B7}" dt="2025-10-23T13:07:58.067" v="1961"/>
          <ac:picMkLst>
            <pc:docMk/>
            <pc:sldMk cId="2867892813" sldId="269"/>
            <ac:picMk id="29" creationId="{480F7BCF-088E-4025-C4CC-BF1B0799120F}"/>
          </ac:picMkLst>
        </pc:picChg>
        <pc:picChg chg="add del mod">
          <ac:chgData name="Daniela Petronela Cucu (2226969)" userId="dea5074c-17bc-4898-81f3-dbda5142ec9e" providerId="ADAL" clId="{45E92800-3D2A-4930-9E04-7EF96DBA18B7}" dt="2025-10-23T13:08:01.383" v="1963"/>
          <ac:picMkLst>
            <pc:docMk/>
            <pc:sldMk cId="2867892813" sldId="269"/>
            <ac:picMk id="30" creationId="{D02F2F47-FAEC-132F-3382-7B6AC132F47B}"/>
          </ac:picMkLst>
        </pc:picChg>
        <pc:picChg chg="add del mod ord">
          <ac:chgData name="Daniela Petronela Cucu (2226969)" userId="dea5074c-17bc-4898-81f3-dbda5142ec9e" providerId="ADAL" clId="{45E92800-3D2A-4930-9E04-7EF96DBA18B7}" dt="2025-10-23T13:09:23.270" v="1964"/>
          <ac:picMkLst>
            <pc:docMk/>
            <pc:sldMk cId="2867892813" sldId="269"/>
            <ac:picMk id="33" creationId="{826AE085-C288-D89C-24D0-6041476ABB7A}"/>
          </ac:picMkLst>
        </pc:picChg>
        <pc:picChg chg="add mod">
          <ac:chgData name="Daniela Petronela Cucu (2226969)" userId="dea5074c-17bc-4898-81f3-dbda5142ec9e" providerId="ADAL" clId="{45E92800-3D2A-4930-9E04-7EF96DBA18B7}" dt="2025-10-23T13:09:23.270" v="1964"/>
          <ac:picMkLst>
            <pc:docMk/>
            <pc:sldMk cId="2867892813" sldId="269"/>
            <ac:picMk id="34" creationId="{70A54A6C-F8C9-B959-4D5D-EA832D7FFAAD}"/>
          </ac:picMkLst>
        </pc:picChg>
      </pc:sldChg>
      <pc:sldChg chg="addSp delSp modSp new mod modNotesTx">
        <pc:chgData name="Daniela Petronela Cucu (2226969)" userId="dea5074c-17bc-4898-81f3-dbda5142ec9e" providerId="ADAL" clId="{45E92800-3D2A-4930-9E04-7EF96DBA18B7}" dt="2025-10-23T10:43:57.884" v="1694" actId="20577"/>
        <pc:sldMkLst>
          <pc:docMk/>
          <pc:sldMk cId="3168623358" sldId="270"/>
        </pc:sldMkLst>
        <pc:spChg chg="mod">
          <ac:chgData name="Daniela Petronela Cucu (2226969)" userId="dea5074c-17bc-4898-81f3-dbda5142ec9e" providerId="ADAL" clId="{45E92800-3D2A-4930-9E04-7EF96DBA18B7}" dt="2025-10-21T09:41:07.839" v="376"/>
          <ac:spMkLst>
            <pc:docMk/>
            <pc:sldMk cId="3168623358" sldId="270"/>
            <ac:spMk id="2" creationId="{721D5505-46BD-F6BD-4259-26953FE3BBEB}"/>
          </ac:spMkLst>
        </pc:spChg>
        <pc:spChg chg="add mod">
          <ac:chgData name="Daniela Petronela Cucu (2226969)" userId="dea5074c-17bc-4898-81f3-dbda5142ec9e" providerId="ADAL" clId="{45E92800-3D2A-4930-9E04-7EF96DBA18B7}" dt="2025-10-21T09:48:33.656" v="478"/>
          <ac:spMkLst>
            <pc:docMk/>
            <pc:sldMk cId="3168623358" sldId="270"/>
            <ac:spMk id="5" creationId="{CE93C926-89BB-AA06-775A-409FACDA56E0}"/>
          </ac:spMkLst>
        </pc:spChg>
        <pc:graphicFrameChg chg="add mod modGraphic">
          <ac:chgData name="Daniela Petronela Cucu (2226969)" userId="dea5074c-17bc-4898-81f3-dbda5142ec9e" providerId="ADAL" clId="{45E92800-3D2A-4930-9E04-7EF96DBA18B7}" dt="2025-10-21T10:25:20.434" v="823" actId="26606"/>
          <ac:graphicFrameMkLst>
            <pc:docMk/>
            <pc:sldMk cId="3168623358" sldId="270"/>
            <ac:graphicFrameMk id="4" creationId="{346E9BDA-5E37-C8EF-CC02-B62D320A4D13}"/>
          </ac:graphicFrameMkLst>
        </pc:graphicFrameChg>
        <pc:picChg chg="add mod">
          <ac:chgData name="Daniela Petronela Cucu (2226969)" userId="dea5074c-17bc-4898-81f3-dbda5142ec9e" providerId="ADAL" clId="{45E92800-3D2A-4930-9E04-7EF96DBA18B7}" dt="2025-10-23T10:43:36.345" v="1689"/>
          <ac:picMkLst>
            <pc:docMk/>
            <pc:sldMk cId="3168623358" sldId="270"/>
            <ac:picMk id="10" creationId="{63C18D62-C266-F3B8-3237-6394B7F15A0D}"/>
          </ac:picMkLst>
        </pc:picChg>
      </pc:sldChg>
      <pc:sldChg chg="addSp delSp modSp new mod modTransition setBg modAnim modNotesTx">
        <pc:chgData name="Daniela Petronela Cucu (2226969)" userId="dea5074c-17bc-4898-81f3-dbda5142ec9e" providerId="ADAL" clId="{45E92800-3D2A-4930-9E04-7EF96DBA18B7}" dt="2025-10-23T11:01:42.244" v="1788"/>
        <pc:sldMkLst>
          <pc:docMk/>
          <pc:sldMk cId="1821682845" sldId="271"/>
        </pc:sldMkLst>
        <pc:spChg chg="mod">
          <ac:chgData name="Daniela Petronela Cucu (2226969)" userId="dea5074c-17bc-4898-81f3-dbda5142ec9e" providerId="ADAL" clId="{45E92800-3D2A-4930-9E04-7EF96DBA18B7}" dt="2025-10-21T10:25:36.826" v="824" actId="26606"/>
          <ac:spMkLst>
            <pc:docMk/>
            <pc:sldMk cId="1821682845" sldId="271"/>
            <ac:spMk id="2" creationId="{1E5B748A-384E-AABA-32D6-87ECC2435A8D}"/>
          </ac:spMkLst>
        </pc:spChg>
        <pc:spChg chg="add">
          <ac:chgData name="Daniela Petronela Cucu (2226969)" userId="dea5074c-17bc-4898-81f3-dbda5142ec9e" providerId="ADAL" clId="{45E92800-3D2A-4930-9E04-7EF96DBA18B7}" dt="2025-10-21T10:25:36.826" v="824" actId="26606"/>
          <ac:spMkLst>
            <pc:docMk/>
            <pc:sldMk cId="1821682845" sldId="271"/>
            <ac:spMk id="12" creationId="{1A466FCC-26A6-AD0C-513D-472AAABEC282}"/>
          </ac:spMkLst>
        </pc:spChg>
        <pc:graphicFrameChg chg="add mod modGraphic">
          <ac:chgData name="Daniela Petronela Cucu (2226969)" userId="dea5074c-17bc-4898-81f3-dbda5142ec9e" providerId="ADAL" clId="{45E92800-3D2A-4930-9E04-7EF96DBA18B7}" dt="2025-10-21T10:25:36.826" v="824" actId="26606"/>
          <ac:graphicFrameMkLst>
            <pc:docMk/>
            <pc:sldMk cId="1821682845" sldId="271"/>
            <ac:graphicFrameMk id="7" creationId="{2C03B1EA-6F91-C519-0F99-7CD56235D5E4}"/>
          </ac:graphicFrameMkLst>
        </pc:graphicFrameChg>
        <pc:picChg chg="add del mod">
          <ac:chgData name="Daniela Petronela Cucu (2226969)" userId="dea5074c-17bc-4898-81f3-dbda5142ec9e" providerId="ADAL" clId="{45E92800-3D2A-4930-9E04-7EF96DBA18B7}" dt="2025-10-23T10:58:54.554" v="1778"/>
          <ac:picMkLst>
            <pc:docMk/>
            <pc:sldMk cId="1821682845" sldId="271"/>
            <ac:picMk id="15" creationId="{5D943767-7981-D83F-64B8-91EA900A213C}"/>
          </ac:picMkLst>
        </pc:picChg>
        <pc:picChg chg="add del mod ord">
          <ac:chgData name="Daniela Petronela Cucu (2226969)" userId="dea5074c-17bc-4898-81f3-dbda5142ec9e" providerId="ADAL" clId="{45E92800-3D2A-4930-9E04-7EF96DBA18B7}" dt="2025-10-23T10:59:06.181" v="1779"/>
          <ac:picMkLst>
            <pc:docMk/>
            <pc:sldMk cId="1821682845" sldId="271"/>
            <ac:picMk id="18" creationId="{887F0963-A07A-9B01-A6F9-54A6CBFA0A65}"/>
          </ac:picMkLst>
        </pc:picChg>
        <pc:picChg chg="add del mod">
          <ac:chgData name="Daniela Petronela Cucu (2226969)" userId="dea5074c-17bc-4898-81f3-dbda5142ec9e" providerId="ADAL" clId="{45E92800-3D2A-4930-9E04-7EF96DBA18B7}" dt="2025-10-23T10:59:17.517" v="1781"/>
          <ac:picMkLst>
            <pc:docMk/>
            <pc:sldMk cId="1821682845" sldId="271"/>
            <ac:picMk id="19" creationId="{0563A72C-8909-2361-9115-D9EDDD7E5327}"/>
          </ac:picMkLst>
        </pc:picChg>
        <pc:picChg chg="add del mod ord">
          <ac:chgData name="Daniela Petronela Cucu (2226969)" userId="dea5074c-17bc-4898-81f3-dbda5142ec9e" providerId="ADAL" clId="{45E92800-3D2A-4930-9E04-7EF96DBA18B7}" dt="2025-10-23T10:59:30.170" v="1782"/>
          <ac:picMkLst>
            <pc:docMk/>
            <pc:sldMk cId="1821682845" sldId="271"/>
            <ac:picMk id="22" creationId="{6E374458-4FD3-CD65-500C-461F937F34E4}"/>
          </ac:picMkLst>
        </pc:picChg>
        <pc:picChg chg="add del mod">
          <ac:chgData name="Daniela Petronela Cucu (2226969)" userId="dea5074c-17bc-4898-81f3-dbda5142ec9e" providerId="ADAL" clId="{45E92800-3D2A-4930-9E04-7EF96DBA18B7}" dt="2025-10-23T10:59:33.424" v="1784"/>
          <ac:picMkLst>
            <pc:docMk/>
            <pc:sldMk cId="1821682845" sldId="271"/>
            <ac:picMk id="23" creationId="{1144D02A-59BE-6676-A18C-3F4EBD28C90C}"/>
          </ac:picMkLst>
        </pc:picChg>
        <pc:picChg chg="add del mod ord">
          <ac:chgData name="Daniela Petronela Cucu (2226969)" userId="dea5074c-17bc-4898-81f3-dbda5142ec9e" providerId="ADAL" clId="{45E92800-3D2A-4930-9E04-7EF96DBA18B7}" dt="2025-10-23T11:00:28.340" v="1785"/>
          <ac:picMkLst>
            <pc:docMk/>
            <pc:sldMk cId="1821682845" sldId="271"/>
            <ac:picMk id="26" creationId="{13EE876C-3CCF-CA8D-4EC3-DEA74EDC8C77}"/>
          </ac:picMkLst>
        </pc:picChg>
        <pc:picChg chg="add del mod">
          <ac:chgData name="Daniela Petronela Cucu (2226969)" userId="dea5074c-17bc-4898-81f3-dbda5142ec9e" providerId="ADAL" clId="{45E92800-3D2A-4930-9E04-7EF96DBA18B7}" dt="2025-10-23T11:00:47.459" v="1787"/>
          <ac:picMkLst>
            <pc:docMk/>
            <pc:sldMk cId="1821682845" sldId="271"/>
            <ac:picMk id="27" creationId="{E2BC7B84-E3A6-CBEF-F740-18E59795AE5C}"/>
          </ac:picMkLst>
        </pc:picChg>
        <pc:picChg chg="add del mod ord">
          <ac:chgData name="Daniela Petronela Cucu (2226969)" userId="dea5074c-17bc-4898-81f3-dbda5142ec9e" providerId="ADAL" clId="{45E92800-3D2A-4930-9E04-7EF96DBA18B7}" dt="2025-10-23T11:01:42.244" v="1788"/>
          <ac:picMkLst>
            <pc:docMk/>
            <pc:sldMk cId="1821682845" sldId="271"/>
            <ac:picMk id="30" creationId="{1B687BBA-0CEB-9A83-7324-8A558BE80BA6}"/>
          </ac:picMkLst>
        </pc:picChg>
        <pc:picChg chg="add mod">
          <ac:chgData name="Daniela Petronela Cucu (2226969)" userId="dea5074c-17bc-4898-81f3-dbda5142ec9e" providerId="ADAL" clId="{45E92800-3D2A-4930-9E04-7EF96DBA18B7}" dt="2025-10-23T11:01:42.244" v="1788"/>
          <ac:picMkLst>
            <pc:docMk/>
            <pc:sldMk cId="1821682845" sldId="271"/>
            <ac:picMk id="31" creationId="{69A96705-98CE-05E9-F018-E5FE36006DA6}"/>
          </ac:picMkLst>
        </pc:picChg>
      </pc:sldChg>
      <pc:sldChg chg="modSp new mod">
        <pc:chgData name="Daniela Petronela Cucu (2226969)" userId="dea5074c-17bc-4898-81f3-dbda5142ec9e" providerId="ADAL" clId="{45E92800-3D2A-4930-9E04-7EF96DBA18B7}" dt="2025-10-23T13:15:39.391" v="1991" actId="20577"/>
        <pc:sldMkLst>
          <pc:docMk/>
          <pc:sldMk cId="4045604411" sldId="272"/>
        </pc:sldMkLst>
        <pc:spChg chg="mod">
          <ac:chgData name="Daniela Petronela Cucu (2226969)" userId="dea5074c-17bc-4898-81f3-dbda5142ec9e" providerId="ADAL" clId="{45E92800-3D2A-4930-9E04-7EF96DBA18B7}" dt="2025-10-21T09:56:23.840" v="570"/>
          <ac:spMkLst>
            <pc:docMk/>
            <pc:sldMk cId="4045604411" sldId="272"/>
            <ac:spMk id="2" creationId="{443F3607-9069-100F-55DA-E5FF9D847A8F}"/>
          </ac:spMkLst>
        </pc:spChg>
        <pc:spChg chg="mod">
          <ac:chgData name="Daniela Petronela Cucu (2226969)" userId="dea5074c-17bc-4898-81f3-dbda5142ec9e" providerId="ADAL" clId="{45E92800-3D2A-4930-9E04-7EF96DBA18B7}" dt="2025-10-23T13:15:39.391" v="1991" actId="20577"/>
          <ac:spMkLst>
            <pc:docMk/>
            <pc:sldMk cId="4045604411" sldId="272"/>
            <ac:spMk id="3" creationId="{A3412DD7-F08B-F257-87DD-090833EA21AB}"/>
          </ac:spMkLst>
        </pc:spChg>
      </pc:sldChg>
      <pc:sldChg chg="modSp new mod">
        <pc:chgData name="Daniela Petronela Cucu (2226969)" userId="dea5074c-17bc-4898-81f3-dbda5142ec9e" providerId="ADAL" clId="{45E92800-3D2A-4930-9E04-7EF96DBA18B7}" dt="2025-10-21T10:19:33.444" v="804" actId="255"/>
        <pc:sldMkLst>
          <pc:docMk/>
          <pc:sldMk cId="1102626201" sldId="273"/>
        </pc:sldMkLst>
        <pc:spChg chg="mod">
          <ac:chgData name="Daniela Petronela Cucu (2226969)" userId="dea5074c-17bc-4898-81f3-dbda5142ec9e" providerId="ADAL" clId="{45E92800-3D2A-4930-9E04-7EF96DBA18B7}" dt="2025-10-21T10:17:39.920" v="790" actId="20577"/>
          <ac:spMkLst>
            <pc:docMk/>
            <pc:sldMk cId="1102626201" sldId="273"/>
            <ac:spMk id="2" creationId="{30BA0922-DF57-25E3-BFD3-D92FC2AF2CD3}"/>
          </ac:spMkLst>
        </pc:spChg>
        <pc:spChg chg="mod">
          <ac:chgData name="Daniela Petronela Cucu (2226969)" userId="dea5074c-17bc-4898-81f3-dbda5142ec9e" providerId="ADAL" clId="{45E92800-3D2A-4930-9E04-7EF96DBA18B7}" dt="2025-10-21T10:19:33.444" v="804" actId="255"/>
          <ac:spMkLst>
            <pc:docMk/>
            <pc:sldMk cId="1102626201" sldId="273"/>
            <ac:spMk id="3" creationId="{AED8C993-BC9E-47FC-DE52-B56D9E16B3BC}"/>
          </ac:spMkLst>
        </pc:spChg>
      </pc:sldChg>
      <pc:sldChg chg="modSp new del mod">
        <pc:chgData name="Daniela Petronela Cucu (2226969)" userId="dea5074c-17bc-4898-81f3-dbda5142ec9e" providerId="ADAL" clId="{45E92800-3D2A-4930-9E04-7EF96DBA18B7}" dt="2025-10-21T10:19:42.502" v="805" actId="2696"/>
        <pc:sldMkLst>
          <pc:docMk/>
          <pc:sldMk cId="520441268" sldId="274"/>
        </pc:sldMkLst>
      </pc:sldChg>
      <pc:sldChg chg="modSp new mod">
        <pc:chgData name="Daniela Petronela Cucu (2226969)" userId="dea5074c-17bc-4898-81f3-dbda5142ec9e" providerId="ADAL" clId="{45E92800-3D2A-4930-9E04-7EF96DBA18B7}" dt="2025-10-21T10:14:45.494" v="724" actId="27636"/>
        <pc:sldMkLst>
          <pc:docMk/>
          <pc:sldMk cId="597064118" sldId="275"/>
        </pc:sldMkLst>
        <pc:spChg chg="mod">
          <ac:chgData name="Daniela Petronela Cucu (2226969)" userId="dea5074c-17bc-4898-81f3-dbda5142ec9e" providerId="ADAL" clId="{45E92800-3D2A-4930-9E04-7EF96DBA18B7}" dt="2025-10-21T10:14:02.127" v="720" actId="20577"/>
          <ac:spMkLst>
            <pc:docMk/>
            <pc:sldMk cId="597064118" sldId="275"/>
            <ac:spMk id="2" creationId="{0D9E1D12-824A-0A2F-AD0D-AD2CFCF5D40B}"/>
          </ac:spMkLst>
        </pc:spChg>
        <pc:spChg chg="mod">
          <ac:chgData name="Daniela Petronela Cucu (2226969)" userId="dea5074c-17bc-4898-81f3-dbda5142ec9e" providerId="ADAL" clId="{45E92800-3D2A-4930-9E04-7EF96DBA18B7}" dt="2025-10-21T10:14:45.494" v="724" actId="27636"/>
          <ac:spMkLst>
            <pc:docMk/>
            <pc:sldMk cId="597064118" sldId="275"/>
            <ac:spMk id="3" creationId="{4572DCF4-FB4F-293D-FA4D-37A332FD69EF}"/>
          </ac:spMkLst>
        </pc:spChg>
      </pc:sldChg>
      <pc:sldChg chg="modSp new mod">
        <pc:chgData name="Daniela Petronela Cucu (2226969)" userId="dea5074c-17bc-4898-81f3-dbda5142ec9e" providerId="ADAL" clId="{45E92800-3D2A-4930-9E04-7EF96DBA18B7}" dt="2025-10-21T10:15:59.790" v="758" actId="27636"/>
        <pc:sldMkLst>
          <pc:docMk/>
          <pc:sldMk cId="2061834042" sldId="276"/>
        </pc:sldMkLst>
        <pc:spChg chg="mod">
          <ac:chgData name="Daniela Petronela Cucu (2226969)" userId="dea5074c-17bc-4898-81f3-dbda5142ec9e" providerId="ADAL" clId="{45E92800-3D2A-4930-9E04-7EF96DBA18B7}" dt="2025-10-21T10:15:05.791" v="754" actId="20577"/>
          <ac:spMkLst>
            <pc:docMk/>
            <pc:sldMk cId="2061834042" sldId="276"/>
            <ac:spMk id="2" creationId="{A2132C05-CEEC-B6D5-01C8-CB50756C2B02}"/>
          </ac:spMkLst>
        </pc:spChg>
        <pc:spChg chg="mod">
          <ac:chgData name="Daniela Petronela Cucu (2226969)" userId="dea5074c-17bc-4898-81f3-dbda5142ec9e" providerId="ADAL" clId="{45E92800-3D2A-4930-9E04-7EF96DBA18B7}" dt="2025-10-21T10:15:59.790" v="758" actId="27636"/>
          <ac:spMkLst>
            <pc:docMk/>
            <pc:sldMk cId="2061834042" sldId="276"/>
            <ac:spMk id="3" creationId="{104419D5-0B91-03E2-6ACF-7D39825E0055}"/>
          </ac:spMkLst>
        </pc:spChg>
      </pc:sldChg>
      <pc:sldChg chg="modSp new mod">
        <pc:chgData name="Daniela Petronela Cucu (2226969)" userId="dea5074c-17bc-4898-81f3-dbda5142ec9e" providerId="ADAL" clId="{45E92800-3D2A-4930-9E04-7EF96DBA18B7}" dt="2025-10-23T13:16:42.679" v="1997" actId="20577"/>
        <pc:sldMkLst>
          <pc:docMk/>
          <pc:sldMk cId="1324928301" sldId="277"/>
        </pc:sldMkLst>
        <pc:spChg chg="mod">
          <ac:chgData name="Daniela Petronela Cucu (2226969)" userId="dea5074c-17bc-4898-81f3-dbda5142ec9e" providerId="ADAL" clId="{45E92800-3D2A-4930-9E04-7EF96DBA18B7}" dt="2025-10-21T10:16:20.864" v="787" actId="20577"/>
          <ac:spMkLst>
            <pc:docMk/>
            <pc:sldMk cId="1324928301" sldId="277"/>
            <ac:spMk id="2" creationId="{CC16A5DF-0421-D68C-E18C-B71DE549C9EF}"/>
          </ac:spMkLst>
        </pc:spChg>
        <pc:spChg chg="mod">
          <ac:chgData name="Daniela Petronela Cucu (2226969)" userId="dea5074c-17bc-4898-81f3-dbda5142ec9e" providerId="ADAL" clId="{45E92800-3D2A-4930-9E04-7EF96DBA18B7}" dt="2025-10-23T13:16:42.679" v="1997" actId="20577"/>
          <ac:spMkLst>
            <pc:docMk/>
            <pc:sldMk cId="1324928301" sldId="277"/>
            <ac:spMk id="3" creationId="{4FCA8217-D8D1-E359-6A2D-16499C3B3E39}"/>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950583-2964-4F85-A42B-2C7D249187C8}"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GB"/>
        </a:p>
      </dgm:t>
    </dgm:pt>
    <dgm:pt modelId="{E35BDFCB-49E3-41D4-8905-CC4F52F65807}">
      <dgm:prSet phldrT="[Text]"/>
      <dgm:spPr/>
      <dgm:t>
        <a:bodyPr/>
        <a:lstStyle/>
        <a:p>
          <a:pPr>
            <a:buNone/>
          </a:pPr>
          <a:r>
            <a:rPr lang="en-GB" dirty="0"/>
            <a:t>This presentation will include theories of ageing, laws, care assessment, new ideas, case studies, and suggestions.</a:t>
          </a:r>
        </a:p>
      </dgm:t>
    </dgm:pt>
    <dgm:pt modelId="{41FD5428-3DAD-4476-BDFC-E0E1BA9CC50F}" type="parTrans" cxnId="{0D1691B7-6FB2-404B-8427-712E7E54DCBB}">
      <dgm:prSet/>
      <dgm:spPr/>
      <dgm:t>
        <a:bodyPr/>
        <a:lstStyle/>
        <a:p>
          <a:endParaRPr lang="en-GB"/>
        </a:p>
      </dgm:t>
    </dgm:pt>
    <dgm:pt modelId="{CEB3E5A5-01A5-4E0C-8AB9-1F81CF371C08}" type="sibTrans" cxnId="{0D1691B7-6FB2-404B-8427-712E7E54DCBB}">
      <dgm:prSet/>
      <dgm:spPr/>
      <dgm:t>
        <a:bodyPr/>
        <a:lstStyle/>
        <a:p>
          <a:endParaRPr lang="en-GB"/>
        </a:p>
      </dgm:t>
    </dgm:pt>
    <dgm:pt modelId="{47492F50-D8EF-42C6-AD76-E14E0545DF15}">
      <dgm:prSet phldrT="[Text]"/>
      <dgm:spPr/>
      <dgm:t>
        <a:bodyPr/>
        <a:lstStyle/>
        <a:p>
          <a:pPr>
            <a:buNone/>
          </a:pPr>
          <a:r>
            <a:rPr lang="en-GB" dirty="0"/>
            <a:t>Ageing is a biological, psychological, and social process characterised by steady physiological deterioration (Handbook of the Psychology of Aging, 2021).</a:t>
          </a:r>
        </a:p>
      </dgm:t>
    </dgm:pt>
    <dgm:pt modelId="{E10FBDB2-50F1-42C4-8A57-4DF50996D0E2}" type="parTrans" cxnId="{605EE77F-35D8-4B93-95F9-EDEFA16930AB}">
      <dgm:prSet/>
      <dgm:spPr/>
      <dgm:t>
        <a:bodyPr/>
        <a:lstStyle/>
        <a:p>
          <a:endParaRPr lang="en-GB"/>
        </a:p>
      </dgm:t>
    </dgm:pt>
    <dgm:pt modelId="{F27A06B0-BCA5-4920-B8F2-04D9A99F3D1F}" type="sibTrans" cxnId="{605EE77F-35D8-4B93-95F9-EDEFA16930AB}">
      <dgm:prSet/>
      <dgm:spPr/>
      <dgm:t>
        <a:bodyPr/>
        <a:lstStyle/>
        <a:p>
          <a:endParaRPr lang="en-GB"/>
        </a:p>
      </dgm:t>
    </dgm:pt>
    <dgm:pt modelId="{4224FB90-C313-4155-8A3D-B64AA9C74F55}">
      <dgm:prSet phldrT="[Text]"/>
      <dgm:spPr/>
      <dgm:t>
        <a:bodyPr/>
        <a:lstStyle/>
        <a:p>
          <a:pPr>
            <a:buNone/>
          </a:pPr>
          <a:r>
            <a:rPr lang="en-GB" dirty="0"/>
            <a:t>The focus is on theories of ageing, policy and law, and the assessment of care settings and services.</a:t>
          </a:r>
        </a:p>
      </dgm:t>
    </dgm:pt>
    <dgm:pt modelId="{2D2B68E1-0386-48AF-BCD2-368B1D6D916C}" type="parTrans" cxnId="{D515C67B-07E6-4467-9691-3229A44105F8}">
      <dgm:prSet/>
      <dgm:spPr/>
      <dgm:t>
        <a:bodyPr/>
        <a:lstStyle/>
        <a:p>
          <a:endParaRPr lang="en-GB"/>
        </a:p>
      </dgm:t>
    </dgm:pt>
    <dgm:pt modelId="{1E4980CC-CEF5-4628-BC78-F7DE208FF8DC}" type="sibTrans" cxnId="{D515C67B-07E6-4467-9691-3229A44105F8}">
      <dgm:prSet/>
      <dgm:spPr/>
      <dgm:t>
        <a:bodyPr/>
        <a:lstStyle/>
        <a:p>
          <a:endParaRPr lang="en-GB"/>
        </a:p>
      </dgm:t>
    </dgm:pt>
    <dgm:pt modelId="{9A22910D-A360-4C22-9192-B557B5780683}">
      <dgm:prSet phldrT="[Text]"/>
      <dgm:spPr/>
      <dgm:t>
        <a:bodyPr/>
        <a:lstStyle/>
        <a:p>
          <a:pPr>
            <a:buNone/>
          </a:pPr>
          <a:r>
            <a:rPr lang="en-GB" dirty="0"/>
            <a:t>Importance: The ageing population affects health and social care (ONS, 2021).</a:t>
          </a:r>
        </a:p>
      </dgm:t>
    </dgm:pt>
    <dgm:pt modelId="{0A6F6F70-0F51-4F29-B813-9DC775905C6A}" type="parTrans" cxnId="{A1F8014C-314D-4167-8F0E-AAF552A0E6BE}">
      <dgm:prSet/>
      <dgm:spPr/>
      <dgm:t>
        <a:bodyPr/>
        <a:lstStyle/>
        <a:p>
          <a:endParaRPr lang="en-GB"/>
        </a:p>
      </dgm:t>
    </dgm:pt>
    <dgm:pt modelId="{F67E67CF-DDCB-4A39-8502-D011AB6C6681}" type="sibTrans" cxnId="{A1F8014C-314D-4167-8F0E-AAF552A0E6BE}">
      <dgm:prSet/>
      <dgm:spPr/>
      <dgm:t>
        <a:bodyPr/>
        <a:lstStyle/>
        <a:p>
          <a:endParaRPr lang="en-GB"/>
        </a:p>
      </dgm:t>
    </dgm:pt>
    <dgm:pt modelId="{58A42EF1-1564-417D-A026-D512465F5964}">
      <dgm:prSet phldrT="[Text]"/>
      <dgm:spPr/>
      <dgm:t>
        <a:bodyPr/>
        <a:lstStyle/>
        <a:p>
          <a:pPr>
            <a:buNone/>
          </a:pPr>
          <a:r>
            <a:rPr lang="en-GB" dirty="0"/>
            <a:t>Global context: Ageing is seen in many ways, and ageism is still a problem (WHO, 2021). </a:t>
          </a:r>
        </a:p>
      </dgm:t>
    </dgm:pt>
    <dgm:pt modelId="{B1DA08B2-932E-4EF8-BC71-A32C6A2A593E}" type="parTrans" cxnId="{FA59FBC0-3674-48DD-9CBA-4AA63B4CE12C}">
      <dgm:prSet/>
      <dgm:spPr/>
      <dgm:t>
        <a:bodyPr/>
        <a:lstStyle/>
        <a:p>
          <a:endParaRPr lang="en-GB"/>
        </a:p>
      </dgm:t>
    </dgm:pt>
    <dgm:pt modelId="{8CF69EA2-5C4E-4C0F-B626-1B7371BE72E7}" type="sibTrans" cxnId="{FA59FBC0-3674-48DD-9CBA-4AA63B4CE12C}">
      <dgm:prSet/>
      <dgm:spPr/>
      <dgm:t>
        <a:bodyPr/>
        <a:lstStyle/>
        <a:p>
          <a:endParaRPr lang="en-GB"/>
        </a:p>
      </dgm:t>
    </dgm:pt>
    <dgm:pt modelId="{913D149D-556E-41E9-9BF4-FE3C78FA4384}" type="pres">
      <dgm:prSet presAssocID="{05950583-2964-4F85-A42B-2C7D249187C8}" presName="Name0" presStyleCnt="0">
        <dgm:presLayoutVars>
          <dgm:dir/>
          <dgm:resizeHandles val="exact"/>
        </dgm:presLayoutVars>
      </dgm:prSet>
      <dgm:spPr/>
    </dgm:pt>
    <dgm:pt modelId="{28861DC0-BF3E-4E2F-BE08-42AB7A61CED1}" type="pres">
      <dgm:prSet presAssocID="{E35BDFCB-49E3-41D4-8905-CC4F52F65807}" presName="node" presStyleLbl="node1" presStyleIdx="0" presStyleCnt="5">
        <dgm:presLayoutVars>
          <dgm:bulletEnabled val="1"/>
        </dgm:presLayoutVars>
      </dgm:prSet>
      <dgm:spPr/>
    </dgm:pt>
    <dgm:pt modelId="{BF465A93-C25C-4149-829F-878C68EA4D0F}" type="pres">
      <dgm:prSet presAssocID="{CEB3E5A5-01A5-4E0C-8AB9-1F81CF371C08}" presName="sibTrans" presStyleLbl="sibTrans1D1" presStyleIdx="0" presStyleCnt="4"/>
      <dgm:spPr/>
    </dgm:pt>
    <dgm:pt modelId="{E36C2EC1-CA4B-484E-BBA8-DF0DF96DDD50}" type="pres">
      <dgm:prSet presAssocID="{CEB3E5A5-01A5-4E0C-8AB9-1F81CF371C08}" presName="connectorText" presStyleLbl="sibTrans1D1" presStyleIdx="0" presStyleCnt="4"/>
      <dgm:spPr/>
    </dgm:pt>
    <dgm:pt modelId="{9810CD73-F351-4547-A139-B957B61AA2EF}" type="pres">
      <dgm:prSet presAssocID="{47492F50-D8EF-42C6-AD76-E14E0545DF15}" presName="node" presStyleLbl="node1" presStyleIdx="1" presStyleCnt="5">
        <dgm:presLayoutVars>
          <dgm:bulletEnabled val="1"/>
        </dgm:presLayoutVars>
      </dgm:prSet>
      <dgm:spPr/>
    </dgm:pt>
    <dgm:pt modelId="{FB00DAF7-20A0-496B-91F3-45EC0219470B}" type="pres">
      <dgm:prSet presAssocID="{F27A06B0-BCA5-4920-B8F2-04D9A99F3D1F}" presName="sibTrans" presStyleLbl="sibTrans1D1" presStyleIdx="1" presStyleCnt="4"/>
      <dgm:spPr/>
    </dgm:pt>
    <dgm:pt modelId="{30471C49-50D6-431C-8176-A6C88CEC223F}" type="pres">
      <dgm:prSet presAssocID="{F27A06B0-BCA5-4920-B8F2-04D9A99F3D1F}" presName="connectorText" presStyleLbl="sibTrans1D1" presStyleIdx="1" presStyleCnt="4"/>
      <dgm:spPr/>
    </dgm:pt>
    <dgm:pt modelId="{BC50B87F-AA7B-43D4-8BFB-9B798C1916AC}" type="pres">
      <dgm:prSet presAssocID="{4224FB90-C313-4155-8A3D-B64AA9C74F55}" presName="node" presStyleLbl="node1" presStyleIdx="2" presStyleCnt="5">
        <dgm:presLayoutVars>
          <dgm:bulletEnabled val="1"/>
        </dgm:presLayoutVars>
      </dgm:prSet>
      <dgm:spPr/>
    </dgm:pt>
    <dgm:pt modelId="{5B42E4EE-375C-49CE-ADF0-3475A618513D}" type="pres">
      <dgm:prSet presAssocID="{1E4980CC-CEF5-4628-BC78-F7DE208FF8DC}" presName="sibTrans" presStyleLbl="sibTrans1D1" presStyleIdx="2" presStyleCnt="4"/>
      <dgm:spPr/>
    </dgm:pt>
    <dgm:pt modelId="{E0A6C226-FC39-4124-9DD6-EC76A46A44DB}" type="pres">
      <dgm:prSet presAssocID="{1E4980CC-CEF5-4628-BC78-F7DE208FF8DC}" presName="connectorText" presStyleLbl="sibTrans1D1" presStyleIdx="2" presStyleCnt="4"/>
      <dgm:spPr/>
    </dgm:pt>
    <dgm:pt modelId="{E8E10662-1459-4386-BA1A-B1A7893F1ABC}" type="pres">
      <dgm:prSet presAssocID="{9A22910D-A360-4C22-9192-B557B5780683}" presName="node" presStyleLbl="node1" presStyleIdx="3" presStyleCnt="5">
        <dgm:presLayoutVars>
          <dgm:bulletEnabled val="1"/>
        </dgm:presLayoutVars>
      </dgm:prSet>
      <dgm:spPr/>
    </dgm:pt>
    <dgm:pt modelId="{6E454304-2E46-4EED-BDA4-D90CB38F293E}" type="pres">
      <dgm:prSet presAssocID="{F67E67CF-DDCB-4A39-8502-D011AB6C6681}" presName="sibTrans" presStyleLbl="sibTrans1D1" presStyleIdx="3" presStyleCnt="4"/>
      <dgm:spPr/>
    </dgm:pt>
    <dgm:pt modelId="{97F8F6E3-FAF5-4EB6-A9A6-EF02527413BA}" type="pres">
      <dgm:prSet presAssocID="{F67E67CF-DDCB-4A39-8502-D011AB6C6681}" presName="connectorText" presStyleLbl="sibTrans1D1" presStyleIdx="3" presStyleCnt="4"/>
      <dgm:spPr/>
    </dgm:pt>
    <dgm:pt modelId="{83E758A4-445E-4BA5-9F23-B76650EC1773}" type="pres">
      <dgm:prSet presAssocID="{58A42EF1-1564-417D-A026-D512465F5964}" presName="node" presStyleLbl="node1" presStyleIdx="4" presStyleCnt="5">
        <dgm:presLayoutVars>
          <dgm:bulletEnabled val="1"/>
        </dgm:presLayoutVars>
      </dgm:prSet>
      <dgm:spPr/>
    </dgm:pt>
  </dgm:ptLst>
  <dgm:cxnLst>
    <dgm:cxn modelId="{8DD37301-7563-48A5-A6C6-D16B6060033D}" type="presOf" srcId="{4224FB90-C313-4155-8A3D-B64AA9C74F55}" destId="{BC50B87F-AA7B-43D4-8BFB-9B798C1916AC}" srcOrd="0" destOrd="0" presId="urn:microsoft.com/office/officeart/2016/7/layout/RepeatingBendingProcessNew"/>
    <dgm:cxn modelId="{9FE31920-0992-44EE-BC6C-2838D9099F75}" type="presOf" srcId="{CEB3E5A5-01A5-4E0C-8AB9-1F81CF371C08}" destId="{BF465A93-C25C-4149-829F-878C68EA4D0F}" srcOrd="0" destOrd="0" presId="urn:microsoft.com/office/officeart/2016/7/layout/RepeatingBendingProcessNew"/>
    <dgm:cxn modelId="{B68A6F22-AB31-4A67-BC38-9B6F365F571B}" type="presOf" srcId="{F27A06B0-BCA5-4920-B8F2-04D9A99F3D1F}" destId="{30471C49-50D6-431C-8176-A6C88CEC223F}" srcOrd="1" destOrd="0" presId="urn:microsoft.com/office/officeart/2016/7/layout/RepeatingBendingProcessNew"/>
    <dgm:cxn modelId="{EFA11437-20A7-4C14-B2EA-5EADC74F363D}" type="presOf" srcId="{9A22910D-A360-4C22-9192-B557B5780683}" destId="{E8E10662-1459-4386-BA1A-B1A7893F1ABC}" srcOrd="0" destOrd="0" presId="urn:microsoft.com/office/officeart/2016/7/layout/RepeatingBendingProcessNew"/>
    <dgm:cxn modelId="{5037AA65-6648-4DD0-8C2D-DD4C49B38B71}" type="presOf" srcId="{F67E67CF-DDCB-4A39-8502-D011AB6C6681}" destId="{97F8F6E3-FAF5-4EB6-A9A6-EF02527413BA}" srcOrd="1" destOrd="0" presId="urn:microsoft.com/office/officeart/2016/7/layout/RepeatingBendingProcessNew"/>
    <dgm:cxn modelId="{A1F8014C-314D-4167-8F0E-AAF552A0E6BE}" srcId="{05950583-2964-4F85-A42B-2C7D249187C8}" destId="{9A22910D-A360-4C22-9192-B557B5780683}" srcOrd="3" destOrd="0" parTransId="{0A6F6F70-0F51-4F29-B813-9DC775905C6A}" sibTransId="{F67E67CF-DDCB-4A39-8502-D011AB6C6681}"/>
    <dgm:cxn modelId="{6B517B52-B116-4F8D-A78B-E16C842F9D5E}" type="presOf" srcId="{1E4980CC-CEF5-4628-BC78-F7DE208FF8DC}" destId="{E0A6C226-FC39-4124-9DD6-EC76A46A44DB}" srcOrd="1" destOrd="0" presId="urn:microsoft.com/office/officeart/2016/7/layout/RepeatingBendingProcessNew"/>
    <dgm:cxn modelId="{D515C67B-07E6-4467-9691-3229A44105F8}" srcId="{05950583-2964-4F85-A42B-2C7D249187C8}" destId="{4224FB90-C313-4155-8A3D-B64AA9C74F55}" srcOrd="2" destOrd="0" parTransId="{2D2B68E1-0386-48AF-BCD2-368B1D6D916C}" sibTransId="{1E4980CC-CEF5-4628-BC78-F7DE208FF8DC}"/>
    <dgm:cxn modelId="{605EE77F-35D8-4B93-95F9-EDEFA16930AB}" srcId="{05950583-2964-4F85-A42B-2C7D249187C8}" destId="{47492F50-D8EF-42C6-AD76-E14E0545DF15}" srcOrd="1" destOrd="0" parTransId="{E10FBDB2-50F1-42C4-8A57-4DF50996D0E2}" sibTransId="{F27A06B0-BCA5-4920-B8F2-04D9A99F3D1F}"/>
    <dgm:cxn modelId="{CE54768E-8577-4CE5-9797-F266FB84A244}" type="presOf" srcId="{1E4980CC-CEF5-4628-BC78-F7DE208FF8DC}" destId="{5B42E4EE-375C-49CE-ADF0-3475A618513D}" srcOrd="0" destOrd="0" presId="urn:microsoft.com/office/officeart/2016/7/layout/RepeatingBendingProcessNew"/>
    <dgm:cxn modelId="{5E8E0499-5D7B-4AF1-94F6-D1CB42230658}" type="presOf" srcId="{58A42EF1-1564-417D-A026-D512465F5964}" destId="{83E758A4-445E-4BA5-9F23-B76650EC1773}" srcOrd="0" destOrd="0" presId="urn:microsoft.com/office/officeart/2016/7/layout/RepeatingBendingProcessNew"/>
    <dgm:cxn modelId="{1B3C0B9A-17F7-4EC1-AC62-1D212BA33272}" type="presOf" srcId="{F67E67CF-DDCB-4A39-8502-D011AB6C6681}" destId="{6E454304-2E46-4EED-BDA4-D90CB38F293E}" srcOrd="0" destOrd="0" presId="urn:microsoft.com/office/officeart/2016/7/layout/RepeatingBendingProcessNew"/>
    <dgm:cxn modelId="{B79D66A3-9008-4A71-86E9-93B44729AF3D}" type="presOf" srcId="{47492F50-D8EF-42C6-AD76-E14E0545DF15}" destId="{9810CD73-F351-4547-A139-B957B61AA2EF}" srcOrd="0" destOrd="0" presId="urn:microsoft.com/office/officeart/2016/7/layout/RepeatingBendingProcessNew"/>
    <dgm:cxn modelId="{306815AA-C11D-4B46-A3C8-B740693B81B3}" type="presOf" srcId="{CEB3E5A5-01A5-4E0C-8AB9-1F81CF371C08}" destId="{E36C2EC1-CA4B-484E-BBA8-DF0DF96DDD50}" srcOrd="1" destOrd="0" presId="urn:microsoft.com/office/officeart/2016/7/layout/RepeatingBendingProcessNew"/>
    <dgm:cxn modelId="{0D1691B7-6FB2-404B-8427-712E7E54DCBB}" srcId="{05950583-2964-4F85-A42B-2C7D249187C8}" destId="{E35BDFCB-49E3-41D4-8905-CC4F52F65807}" srcOrd="0" destOrd="0" parTransId="{41FD5428-3DAD-4476-BDFC-E0E1BA9CC50F}" sibTransId="{CEB3E5A5-01A5-4E0C-8AB9-1F81CF371C08}"/>
    <dgm:cxn modelId="{FA59FBC0-3674-48DD-9CBA-4AA63B4CE12C}" srcId="{05950583-2964-4F85-A42B-2C7D249187C8}" destId="{58A42EF1-1564-417D-A026-D512465F5964}" srcOrd="4" destOrd="0" parTransId="{B1DA08B2-932E-4EF8-BC71-A32C6A2A593E}" sibTransId="{8CF69EA2-5C4E-4C0F-B626-1B7371BE72E7}"/>
    <dgm:cxn modelId="{FD89CCCB-01BF-4961-B5B0-C6481E525014}" type="presOf" srcId="{E35BDFCB-49E3-41D4-8905-CC4F52F65807}" destId="{28861DC0-BF3E-4E2F-BE08-42AB7A61CED1}" srcOrd="0" destOrd="0" presId="urn:microsoft.com/office/officeart/2016/7/layout/RepeatingBendingProcessNew"/>
    <dgm:cxn modelId="{3B52DBE2-9DD5-45C7-A21E-02539B16CB35}" type="presOf" srcId="{05950583-2964-4F85-A42B-2C7D249187C8}" destId="{913D149D-556E-41E9-9BF4-FE3C78FA4384}" srcOrd="0" destOrd="0" presId="urn:microsoft.com/office/officeart/2016/7/layout/RepeatingBendingProcessNew"/>
    <dgm:cxn modelId="{93A505F3-8166-4D25-8021-74765CF609BA}" type="presOf" srcId="{F27A06B0-BCA5-4920-B8F2-04D9A99F3D1F}" destId="{FB00DAF7-20A0-496B-91F3-45EC0219470B}" srcOrd="0" destOrd="0" presId="urn:microsoft.com/office/officeart/2016/7/layout/RepeatingBendingProcessNew"/>
    <dgm:cxn modelId="{0CC70424-998A-4116-B3E3-361128F658E3}" type="presParOf" srcId="{913D149D-556E-41E9-9BF4-FE3C78FA4384}" destId="{28861DC0-BF3E-4E2F-BE08-42AB7A61CED1}" srcOrd="0" destOrd="0" presId="urn:microsoft.com/office/officeart/2016/7/layout/RepeatingBendingProcessNew"/>
    <dgm:cxn modelId="{569746D5-8BB4-41B6-AC49-E8F6DAE60B6E}" type="presParOf" srcId="{913D149D-556E-41E9-9BF4-FE3C78FA4384}" destId="{BF465A93-C25C-4149-829F-878C68EA4D0F}" srcOrd="1" destOrd="0" presId="urn:microsoft.com/office/officeart/2016/7/layout/RepeatingBendingProcessNew"/>
    <dgm:cxn modelId="{5D39218B-ECDE-4EC2-926A-68378D31F503}" type="presParOf" srcId="{BF465A93-C25C-4149-829F-878C68EA4D0F}" destId="{E36C2EC1-CA4B-484E-BBA8-DF0DF96DDD50}" srcOrd="0" destOrd="0" presId="urn:microsoft.com/office/officeart/2016/7/layout/RepeatingBendingProcessNew"/>
    <dgm:cxn modelId="{44530818-E8E0-4B39-91DD-B70D5D0A300B}" type="presParOf" srcId="{913D149D-556E-41E9-9BF4-FE3C78FA4384}" destId="{9810CD73-F351-4547-A139-B957B61AA2EF}" srcOrd="2" destOrd="0" presId="urn:microsoft.com/office/officeart/2016/7/layout/RepeatingBendingProcessNew"/>
    <dgm:cxn modelId="{5F31EAA0-83E8-4591-825B-3A2D2B0C73FD}" type="presParOf" srcId="{913D149D-556E-41E9-9BF4-FE3C78FA4384}" destId="{FB00DAF7-20A0-496B-91F3-45EC0219470B}" srcOrd="3" destOrd="0" presId="urn:microsoft.com/office/officeart/2016/7/layout/RepeatingBendingProcessNew"/>
    <dgm:cxn modelId="{050E56EF-10CD-44AE-A2BA-1BD49CE5D67A}" type="presParOf" srcId="{FB00DAF7-20A0-496B-91F3-45EC0219470B}" destId="{30471C49-50D6-431C-8176-A6C88CEC223F}" srcOrd="0" destOrd="0" presId="urn:microsoft.com/office/officeart/2016/7/layout/RepeatingBendingProcessNew"/>
    <dgm:cxn modelId="{2B007B59-1D82-4BD6-B8F7-4DDE9EA8A57C}" type="presParOf" srcId="{913D149D-556E-41E9-9BF4-FE3C78FA4384}" destId="{BC50B87F-AA7B-43D4-8BFB-9B798C1916AC}" srcOrd="4" destOrd="0" presId="urn:microsoft.com/office/officeart/2016/7/layout/RepeatingBendingProcessNew"/>
    <dgm:cxn modelId="{7032275A-26C5-4DB1-86CE-AD38C2D8D2FB}" type="presParOf" srcId="{913D149D-556E-41E9-9BF4-FE3C78FA4384}" destId="{5B42E4EE-375C-49CE-ADF0-3475A618513D}" srcOrd="5" destOrd="0" presId="urn:microsoft.com/office/officeart/2016/7/layout/RepeatingBendingProcessNew"/>
    <dgm:cxn modelId="{88E3C63A-C8F6-4539-BB78-07CEF62904F6}" type="presParOf" srcId="{5B42E4EE-375C-49CE-ADF0-3475A618513D}" destId="{E0A6C226-FC39-4124-9DD6-EC76A46A44DB}" srcOrd="0" destOrd="0" presId="urn:microsoft.com/office/officeart/2016/7/layout/RepeatingBendingProcessNew"/>
    <dgm:cxn modelId="{989678E8-5F11-4854-AF9A-275BAB0BE89E}" type="presParOf" srcId="{913D149D-556E-41E9-9BF4-FE3C78FA4384}" destId="{E8E10662-1459-4386-BA1A-B1A7893F1ABC}" srcOrd="6" destOrd="0" presId="urn:microsoft.com/office/officeart/2016/7/layout/RepeatingBendingProcessNew"/>
    <dgm:cxn modelId="{D671B305-284D-4AAD-A73F-9E8CD9CFF3FC}" type="presParOf" srcId="{913D149D-556E-41E9-9BF4-FE3C78FA4384}" destId="{6E454304-2E46-4EED-BDA4-D90CB38F293E}" srcOrd="7" destOrd="0" presId="urn:microsoft.com/office/officeart/2016/7/layout/RepeatingBendingProcessNew"/>
    <dgm:cxn modelId="{A7E23F4D-62F8-4CA8-B391-AF928CBE9B33}" type="presParOf" srcId="{6E454304-2E46-4EED-BDA4-D90CB38F293E}" destId="{97F8F6E3-FAF5-4EB6-A9A6-EF02527413BA}" srcOrd="0" destOrd="0" presId="urn:microsoft.com/office/officeart/2016/7/layout/RepeatingBendingProcessNew"/>
    <dgm:cxn modelId="{94D5EC7A-DF06-45FB-93ED-E73119C9AF49}" type="presParOf" srcId="{913D149D-556E-41E9-9BF4-FE3C78FA4384}" destId="{83E758A4-445E-4BA5-9F23-B76650EC1773}" srcOrd="8"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CA21BA-6714-4D4C-8484-4C1233BDBF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E4B4C5F8-62DB-462F-8F4B-774E014F0B08}">
      <dgm:prSet phldrT="[Text]"/>
      <dgm:spPr/>
      <dgm:t>
        <a:bodyPr/>
        <a:lstStyle/>
        <a:p>
          <a:pPr>
            <a:lnSpc>
              <a:spcPct val="100000"/>
            </a:lnSpc>
          </a:pPr>
          <a:r>
            <a:rPr lang="en-GB"/>
            <a:t>Biological theories propose that ageing encompasses cellular senescence and diminished physiological resilience (Handbook of the Psychology of Aging, 2021).</a:t>
          </a:r>
        </a:p>
      </dgm:t>
    </dgm:pt>
    <dgm:pt modelId="{4C3B0677-1BC6-40ED-840C-1533E96ED52B}" type="parTrans" cxnId="{84EF2636-EADC-4AF8-A156-87B078DE0305}">
      <dgm:prSet/>
      <dgm:spPr/>
      <dgm:t>
        <a:bodyPr/>
        <a:lstStyle/>
        <a:p>
          <a:endParaRPr lang="en-GB"/>
        </a:p>
      </dgm:t>
    </dgm:pt>
    <dgm:pt modelId="{02654A4C-7E35-42F6-8727-6274BF42B5AA}" type="sibTrans" cxnId="{84EF2636-EADC-4AF8-A156-87B078DE0305}">
      <dgm:prSet/>
      <dgm:spPr/>
      <dgm:t>
        <a:bodyPr/>
        <a:lstStyle/>
        <a:p>
          <a:endParaRPr lang="en-GB"/>
        </a:p>
      </dgm:t>
    </dgm:pt>
    <dgm:pt modelId="{AD4C22F4-B0FE-4CFB-86D3-5CBF8B890734}">
      <dgm:prSet phldrT="[Text]"/>
      <dgm:spPr/>
      <dgm:t>
        <a:bodyPr/>
        <a:lstStyle/>
        <a:p>
          <a:pPr>
            <a:lnSpc>
              <a:spcPct val="100000"/>
            </a:lnSpc>
          </a:pPr>
          <a:r>
            <a:rPr lang="en-GB"/>
            <a:t>Summary of social and psychological theories: disengagement, action, continuity, and life path.</a:t>
          </a:r>
        </a:p>
      </dgm:t>
    </dgm:pt>
    <dgm:pt modelId="{81FDCD64-6C19-41E6-89CD-F3DE4AAD394F}" type="parTrans" cxnId="{94978521-88F2-421F-99B4-F25B97CE014D}">
      <dgm:prSet/>
      <dgm:spPr/>
      <dgm:t>
        <a:bodyPr/>
        <a:lstStyle/>
        <a:p>
          <a:endParaRPr lang="en-GB"/>
        </a:p>
      </dgm:t>
    </dgm:pt>
    <dgm:pt modelId="{3267508E-1B77-47CC-9D81-CCDE27DF8DA5}" type="sibTrans" cxnId="{94978521-88F2-421F-99B4-F25B97CE014D}">
      <dgm:prSet/>
      <dgm:spPr/>
      <dgm:t>
        <a:bodyPr/>
        <a:lstStyle/>
        <a:p>
          <a:endParaRPr lang="en-GB"/>
        </a:p>
      </dgm:t>
    </dgm:pt>
    <dgm:pt modelId="{BBEE9758-5302-48FB-88BF-840E6933A740}">
      <dgm:prSet phldrT="[Text]"/>
      <dgm:spPr/>
      <dgm:t>
        <a:bodyPr/>
        <a:lstStyle/>
        <a:p>
          <a:pPr>
            <a:lnSpc>
              <a:spcPct val="100000"/>
            </a:lnSpc>
          </a:pPr>
          <a:r>
            <a:rPr lang="en-GB"/>
            <a:t>Theories influence care models and policies (Rummery,2021).</a:t>
          </a:r>
        </a:p>
      </dgm:t>
    </dgm:pt>
    <dgm:pt modelId="{4A66B415-D875-46AC-AF7F-ADBE6882264A}" type="parTrans" cxnId="{9186F4B0-E53F-4166-BC04-8DC6AA434C63}">
      <dgm:prSet/>
      <dgm:spPr/>
      <dgm:t>
        <a:bodyPr/>
        <a:lstStyle/>
        <a:p>
          <a:endParaRPr lang="en-GB"/>
        </a:p>
      </dgm:t>
    </dgm:pt>
    <dgm:pt modelId="{7172EA15-8E9E-402F-B2C9-67C393596898}" type="sibTrans" cxnId="{9186F4B0-E53F-4166-BC04-8DC6AA434C63}">
      <dgm:prSet/>
      <dgm:spPr/>
      <dgm:t>
        <a:bodyPr/>
        <a:lstStyle/>
        <a:p>
          <a:endParaRPr lang="en-GB"/>
        </a:p>
      </dgm:t>
    </dgm:pt>
    <dgm:pt modelId="{C44288CD-39E5-475A-BEEB-BB436DC536E4}" type="pres">
      <dgm:prSet presAssocID="{F0CA21BA-6714-4D4C-8484-4C1233BDBFFE}" presName="root" presStyleCnt="0">
        <dgm:presLayoutVars>
          <dgm:dir/>
          <dgm:resizeHandles val="exact"/>
        </dgm:presLayoutVars>
      </dgm:prSet>
      <dgm:spPr/>
    </dgm:pt>
    <dgm:pt modelId="{7AED16D5-4CAF-4D67-BB5F-DFEA1E54554B}" type="pres">
      <dgm:prSet presAssocID="{E4B4C5F8-62DB-462F-8F4B-774E014F0B08}" presName="compNode" presStyleCnt="0"/>
      <dgm:spPr/>
    </dgm:pt>
    <dgm:pt modelId="{562571E5-F43F-4417-8DA8-A2A560312EBB}" type="pres">
      <dgm:prSet presAssocID="{E4B4C5F8-62DB-462F-8F4B-774E014F0B08}" presName="bgRect" presStyleLbl="bgShp" presStyleIdx="0" presStyleCnt="3"/>
      <dgm:spPr/>
    </dgm:pt>
    <dgm:pt modelId="{ACDE8E47-4B44-488F-8DD0-4815B1B4A6E7}" type="pres">
      <dgm:prSet presAssocID="{E4B4C5F8-62DB-462F-8F4B-774E014F0B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Cane"/>
        </a:ext>
      </dgm:extLst>
    </dgm:pt>
    <dgm:pt modelId="{606FF31A-116B-44B2-928B-A73BD9A23FD4}" type="pres">
      <dgm:prSet presAssocID="{E4B4C5F8-62DB-462F-8F4B-774E014F0B08}" presName="spaceRect" presStyleCnt="0"/>
      <dgm:spPr/>
    </dgm:pt>
    <dgm:pt modelId="{90D358EA-9720-4ADC-B4C3-510B875841A7}" type="pres">
      <dgm:prSet presAssocID="{E4B4C5F8-62DB-462F-8F4B-774E014F0B08}" presName="parTx" presStyleLbl="revTx" presStyleIdx="0" presStyleCnt="3">
        <dgm:presLayoutVars>
          <dgm:chMax val="0"/>
          <dgm:chPref val="0"/>
        </dgm:presLayoutVars>
      </dgm:prSet>
      <dgm:spPr/>
    </dgm:pt>
    <dgm:pt modelId="{43917C22-BA9C-47AB-A495-17A7F72928C0}" type="pres">
      <dgm:prSet presAssocID="{02654A4C-7E35-42F6-8727-6274BF42B5AA}" presName="sibTrans" presStyleCnt="0"/>
      <dgm:spPr/>
    </dgm:pt>
    <dgm:pt modelId="{DC4BE544-6D8E-42CA-AF33-3F6B142FDE8B}" type="pres">
      <dgm:prSet presAssocID="{AD4C22F4-B0FE-4CFB-86D3-5CBF8B890734}" presName="compNode" presStyleCnt="0"/>
      <dgm:spPr/>
    </dgm:pt>
    <dgm:pt modelId="{2F48AF05-77E8-4008-8C0A-DE1531D4F143}" type="pres">
      <dgm:prSet presAssocID="{AD4C22F4-B0FE-4CFB-86D3-5CBF8B890734}" presName="bgRect" presStyleLbl="bgShp" presStyleIdx="1" presStyleCnt="3"/>
      <dgm:spPr/>
    </dgm:pt>
    <dgm:pt modelId="{B11429E4-B6CF-4A4F-BD14-44B46066003B}" type="pres">
      <dgm:prSet presAssocID="{AD4C22F4-B0FE-4CFB-86D3-5CBF8B8907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508DA6A1-FCCF-4071-9F56-0B46AE2A577E}" type="pres">
      <dgm:prSet presAssocID="{AD4C22F4-B0FE-4CFB-86D3-5CBF8B890734}" presName="spaceRect" presStyleCnt="0"/>
      <dgm:spPr/>
    </dgm:pt>
    <dgm:pt modelId="{8CC2CFBB-CA38-49C0-A979-E7AFD918929B}" type="pres">
      <dgm:prSet presAssocID="{AD4C22F4-B0FE-4CFB-86D3-5CBF8B890734}" presName="parTx" presStyleLbl="revTx" presStyleIdx="1" presStyleCnt="3">
        <dgm:presLayoutVars>
          <dgm:chMax val="0"/>
          <dgm:chPref val="0"/>
        </dgm:presLayoutVars>
      </dgm:prSet>
      <dgm:spPr/>
    </dgm:pt>
    <dgm:pt modelId="{0086C4BE-8C5C-4725-9C37-CA5FC9A6D788}" type="pres">
      <dgm:prSet presAssocID="{3267508E-1B77-47CC-9D81-CCDE27DF8DA5}" presName="sibTrans" presStyleCnt="0"/>
      <dgm:spPr/>
    </dgm:pt>
    <dgm:pt modelId="{9AE51963-5443-4173-9BEB-56FFDC3F5C88}" type="pres">
      <dgm:prSet presAssocID="{BBEE9758-5302-48FB-88BF-840E6933A740}" presName="compNode" presStyleCnt="0"/>
      <dgm:spPr/>
    </dgm:pt>
    <dgm:pt modelId="{C5146A1F-EE68-4D5F-8392-A4782B55246C}" type="pres">
      <dgm:prSet presAssocID="{BBEE9758-5302-48FB-88BF-840E6933A740}" presName="bgRect" presStyleLbl="bgShp" presStyleIdx="2" presStyleCnt="3"/>
      <dgm:spPr/>
    </dgm:pt>
    <dgm:pt modelId="{300E0CAD-C5DC-48A3-B39C-5DE50036BB94}" type="pres">
      <dgm:prSet presAssocID="{BBEE9758-5302-48FB-88BF-840E6933A7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99F94467-2077-482E-B015-372AE389E2C8}" type="pres">
      <dgm:prSet presAssocID="{BBEE9758-5302-48FB-88BF-840E6933A740}" presName="spaceRect" presStyleCnt="0"/>
      <dgm:spPr/>
    </dgm:pt>
    <dgm:pt modelId="{D891B73B-FE38-4744-8D69-3B47AEDF064B}" type="pres">
      <dgm:prSet presAssocID="{BBEE9758-5302-48FB-88BF-840E6933A740}" presName="parTx" presStyleLbl="revTx" presStyleIdx="2" presStyleCnt="3">
        <dgm:presLayoutVars>
          <dgm:chMax val="0"/>
          <dgm:chPref val="0"/>
        </dgm:presLayoutVars>
      </dgm:prSet>
      <dgm:spPr/>
    </dgm:pt>
  </dgm:ptLst>
  <dgm:cxnLst>
    <dgm:cxn modelId="{94978521-88F2-421F-99B4-F25B97CE014D}" srcId="{F0CA21BA-6714-4D4C-8484-4C1233BDBFFE}" destId="{AD4C22F4-B0FE-4CFB-86D3-5CBF8B890734}" srcOrd="1" destOrd="0" parTransId="{81FDCD64-6C19-41E6-89CD-F3DE4AAD394F}" sibTransId="{3267508E-1B77-47CC-9D81-CCDE27DF8DA5}"/>
    <dgm:cxn modelId="{84EF2636-EADC-4AF8-A156-87B078DE0305}" srcId="{F0CA21BA-6714-4D4C-8484-4C1233BDBFFE}" destId="{E4B4C5F8-62DB-462F-8F4B-774E014F0B08}" srcOrd="0" destOrd="0" parTransId="{4C3B0677-1BC6-40ED-840C-1533E96ED52B}" sibTransId="{02654A4C-7E35-42F6-8727-6274BF42B5AA}"/>
    <dgm:cxn modelId="{A467F74F-3431-4E36-9AE3-5698EFAEEC2D}" type="presOf" srcId="{E4B4C5F8-62DB-462F-8F4B-774E014F0B08}" destId="{90D358EA-9720-4ADC-B4C3-510B875841A7}" srcOrd="0" destOrd="0" presId="urn:microsoft.com/office/officeart/2018/2/layout/IconVerticalSolidList"/>
    <dgm:cxn modelId="{DB955B7A-A18B-465E-A767-DEB8EAE18305}" type="presOf" srcId="{F0CA21BA-6714-4D4C-8484-4C1233BDBFFE}" destId="{C44288CD-39E5-475A-BEEB-BB436DC536E4}" srcOrd="0" destOrd="0" presId="urn:microsoft.com/office/officeart/2018/2/layout/IconVerticalSolidList"/>
    <dgm:cxn modelId="{0119AE94-2AC2-4A54-A79C-610D28D90DFB}" type="presOf" srcId="{BBEE9758-5302-48FB-88BF-840E6933A740}" destId="{D891B73B-FE38-4744-8D69-3B47AEDF064B}" srcOrd="0" destOrd="0" presId="urn:microsoft.com/office/officeart/2018/2/layout/IconVerticalSolidList"/>
    <dgm:cxn modelId="{EA399B98-C7F4-4A83-97E2-689FB569C768}" type="presOf" srcId="{AD4C22F4-B0FE-4CFB-86D3-5CBF8B890734}" destId="{8CC2CFBB-CA38-49C0-A979-E7AFD918929B}" srcOrd="0" destOrd="0" presId="urn:microsoft.com/office/officeart/2018/2/layout/IconVerticalSolidList"/>
    <dgm:cxn modelId="{9186F4B0-E53F-4166-BC04-8DC6AA434C63}" srcId="{F0CA21BA-6714-4D4C-8484-4C1233BDBFFE}" destId="{BBEE9758-5302-48FB-88BF-840E6933A740}" srcOrd="2" destOrd="0" parTransId="{4A66B415-D875-46AC-AF7F-ADBE6882264A}" sibTransId="{7172EA15-8E9E-402F-B2C9-67C393596898}"/>
    <dgm:cxn modelId="{318C7DE2-A42D-4E80-B56C-AFCEC84EA6DA}" type="presParOf" srcId="{C44288CD-39E5-475A-BEEB-BB436DC536E4}" destId="{7AED16D5-4CAF-4D67-BB5F-DFEA1E54554B}" srcOrd="0" destOrd="0" presId="urn:microsoft.com/office/officeart/2018/2/layout/IconVerticalSolidList"/>
    <dgm:cxn modelId="{BF88CF98-9CC6-43E5-8242-C4D7542C6CA3}" type="presParOf" srcId="{7AED16D5-4CAF-4D67-BB5F-DFEA1E54554B}" destId="{562571E5-F43F-4417-8DA8-A2A560312EBB}" srcOrd="0" destOrd="0" presId="urn:microsoft.com/office/officeart/2018/2/layout/IconVerticalSolidList"/>
    <dgm:cxn modelId="{C0AADCB9-C7DE-4D54-B78C-F6D3187F7348}" type="presParOf" srcId="{7AED16D5-4CAF-4D67-BB5F-DFEA1E54554B}" destId="{ACDE8E47-4B44-488F-8DD0-4815B1B4A6E7}" srcOrd="1" destOrd="0" presId="urn:microsoft.com/office/officeart/2018/2/layout/IconVerticalSolidList"/>
    <dgm:cxn modelId="{B7D535CD-B28D-4B16-A3B5-DDB385F4C7A9}" type="presParOf" srcId="{7AED16D5-4CAF-4D67-BB5F-DFEA1E54554B}" destId="{606FF31A-116B-44B2-928B-A73BD9A23FD4}" srcOrd="2" destOrd="0" presId="urn:microsoft.com/office/officeart/2018/2/layout/IconVerticalSolidList"/>
    <dgm:cxn modelId="{AA1DFB39-400D-46DC-AD4B-7FB4703EA37A}" type="presParOf" srcId="{7AED16D5-4CAF-4D67-BB5F-DFEA1E54554B}" destId="{90D358EA-9720-4ADC-B4C3-510B875841A7}" srcOrd="3" destOrd="0" presId="urn:microsoft.com/office/officeart/2018/2/layout/IconVerticalSolidList"/>
    <dgm:cxn modelId="{4241D8DB-4A7B-4C66-B21F-C42AE159C502}" type="presParOf" srcId="{C44288CD-39E5-475A-BEEB-BB436DC536E4}" destId="{43917C22-BA9C-47AB-A495-17A7F72928C0}" srcOrd="1" destOrd="0" presId="urn:microsoft.com/office/officeart/2018/2/layout/IconVerticalSolidList"/>
    <dgm:cxn modelId="{C4C82FD5-B4DE-4B04-99D0-1C65B8FA906C}" type="presParOf" srcId="{C44288CD-39E5-475A-BEEB-BB436DC536E4}" destId="{DC4BE544-6D8E-42CA-AF33-3F6B142FDE8B}" srcOrd="2" destOrd="0" presId="urn:microsoft.com/office/officeart/2018/2/layout/IconVerticalSolidList"/>
    <dgm:cxn modelId="{1329E3C5-F79F-4B22-9239-4BA754A8778C}" type="presParOf" srcId="{DC4BE544-6D8E-42CA-AF33-3F6B142FDE8B}" destId="{2F48AF05-77E8-4008-8C0A-DE1531D4F143}" srcOrd="0" destOrd="0" presId="urn:microsoft.com/office/officeart/2018/2/layout/IconVerticalSolidList"/>
    <dgm:cxn modelId="{D8FD9D8C-30EB-4733-99DC-7359D59237C9}" type="presParOf" srcId="{DC4BE544-6D8E-42CA-AF33-3F6B142FDE8B}" destId="{B11429E4-B6CF-4A4F-BD14-44B46066003B}" srcOrd="1" destOrd="0" presId="urn:microsoft.com/office/officeart/2018/2/layout/IconVerticalSolidList"/>
    <dgm:cxn modelId="{82D4691C-BD54-430A-A5E1-9AF6EA832648}" type="presParOf" srcId="{DC4BE544-6D8E-42CA-AF33-3F6B142FDE8B}" destId="{508DA6A1-FCCF-4071-9F56-0B46AE2A577E}" srcOrd="2" destOrd="0" presId="urn:microsoft.com/office/officeart/2018/2/layout/IconVerticalSolidList"/>
    <dgm:cxn modelId="{F2A4D082-DF18-4529-9FC3-04E2F27477A8}" type="presParOf" srcId="{DC4BE544-6D8E-42CA-AF33-3F6B142FDE8B}" destId="{8CC2CFBB-CA38-49C0-A979-E7AFD918929B}" srcOrd="3" destOrd="0" presId="urn:microsoft.com/office/officeart/2018/2/layout/IconVerticalSolidList"/>
    <dgm:cxn modelId="{322F42A1-5B03-4ABD-A2C3-DEFE5927D98B}" type="presParOf" srcId="{C44288CD-39E5-475A-BEEB-BB436DC536E4}" destId="{0086C4BE-8C5C-4725-9C37-CA5FC9A6D788}" srcOrd="3" destOrd="0" presId="urn:microsoft.com/office/officeart/2018/2/layout/IconVerticalSolidList"/>
    <dgm:cxn modelId="{670418EC-CF1D-4F32-8E53-100B25B18E99}" type="presParOf" srcId="{C44288CD-39E5-475A-BEEB-BB436DC536E4}" destId="{9AE51963-5443-4173-9BEB-56FFDC3F5C88}" srcOrd="4" destOrd="0" presId="urn:microsoft.com/office/officeart/2018/2/layout/IconVerticalSolidList"/>
    <dgm:cxn modelId="{FA172E39-1D8B-4890-8266-9EBC0873FDEF}" type="presParOf" srcId="{9AE51963-5443-4173-9BEB-56FFDC3F5C88}" destId="{C5146A1F-EE68-4D5F-8392-A4782B55246C}" srcOrd="0" destOrd="0" presId="urn:microsoft.com/office/officeart/2018/2/layout/IconVerticalSolidList"/>
    <dgm:cxn modelId="{B1A6EDBB-1E27-4982-9887-7894F2F480C6}" type="presParOf" srcId="{9AE51963-5443-4173-9BEB-56FFDC3F5C88}" destId="{300E0CAD-C5DC-48A3-B39C-5DE50036BB94}" srcOrd="1" destOrd="0" presId="urn:microsoft.com/office/officeart/2018/2/layout/IconVerticalSolidList"/>
    <dgm:cxn modelId="{30EDF847-0E89-4612-A6AC-7091A885A9CF}" type="presParOf" srcId="{9AE51963-5443-4173-9BEB-56FFDC3F5C88}" destId="{99F94467-2077-482E-B015-372AE389E2C8}" srcOrd="2" destOrd="0" presId="urn:microsoft.com/office/officeart/2018/2/layout/IconVerticalSolidList"/>
    <dgm:cxn modelId="{2A2659EF-50AD-4D03-BA98-454AAC57592C}" type="presParOf" srcId="{9AE51963-5443-4173-9BEB-56FFDC3F5C88}" destId="{D891B73B-FE38-4744-8D69-3B47AEDF064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FBA5F2-FC55-4237-AA07-6D0ED78372B6}" type="doc">
      <dgm:prSet loTypeId="urn:microsoft.com/office/officeart/2005/8/layout/vList2" loCatId="list" qsTypeId="urn:microsoft.com/office/officeart/2005/8/quickstyle/simple1" qsCatId="simple" csTypeId="urn:microsoft.com/office/officeart/2005/8/colors/colorful5" csCatId="colorful" phldr="1"/>
      <dgm:spPr/>
    </dgm:pt>
    <dgm:pt modelId="{156AC8BB-2A5A-4E13-8F51-D2EA0B1E5740}">
      <dgm:prSet phldrT="[Text]"/>
      <dgm:spPr/>
      <dgm:t>
        <a:bodyPr/>
        <a:lstStyle/>
        <a:p>
          <a:pPr>
            <a:buNone/>
          </a:pPr>
          <a:r>
            <a:rPr lang="en-GB" dirty="0"/>
            <a:t>The Office for National Statistics (ONS,2021) forecasts that by 2040, more than 25% of the inhabitants in the UK would be 65 or older.</a:t>
          </a:r>
        </a:p>
      </dgm:t>
    </dgm:pt>
    <dgm:pt modelId="{50B1BEB3-8C7B-4272-BFF2-9088D93F52E9}" type="parTrans" cxnId="{5B23AE0D-3F9A-46D7-B75C-94A855BCE5C7}">
      <dgm:prSet/>
      <dgm:spPr/>
      <dgm:t>
        <a:bodyPr/>
        <a:lstStyle/>
        <a:p>
          <a:endParaRPr lang="en-GB"/>
        </a:p>
      </dgm:t>
    </dgm:pt>
    <dgm:pt modelId="{51656662-C73E-47B4-B9CB-65E8291F928D}" type="sibTrans" cxnId="{5B23AE0D-3F9A-46D7-B75C-94A855BCE5C7}">
      <dgm:prSet/>
      <dgm:spPr/>
      <dgm:t>
        <a:bodyPr/>
        <a:lstStyle/>
        <a:p>
          <a:endParaRPr lang="en-GB"/>
        </a:p>
      </dgm:t>
    </dgm:pt>
    <dgm:pt modelId="{3E57E749-5231-4B29-8809-2B8DE07DFDB0}">
      <dgm:prSet phldrT="[Text]"/>
      <dgm:spPr/>
      <dgm:t>
        <a:bodyPr/>
        <a:lstStyle/>
        <a:p>
          <a:pPr>
            <a:buNone/>
          </a:pPr>
          <a:r>
            <a:rPr lang="en-GB" dirty="0"/>
            <a:t>Stress on the NHS, social care, and housing (King's Fund, 2025).</a:t>
          </a:r>
        </a:p>
      </dgm:t>
    </dgm:pt>
    <dgm:pt modelId="{F4F0289A-A066-4FCB-86DA-15E1E24DCA08}" type="parTrans" cxnId="{9EC3878C-8D56-443A-BB32-D8ADC409EF9E}">
      <dgm:prSet/>
      <dgm:spPr/>
      <dgm:t>
        <a:bodyPr/>
        <a:lstStyle/>
        <a:p>
          <a:endParaRPr lang="en-GB"/>
        </a:p>
      </dgm:t>
    </dgm:pt>
    <dgm:pt modelId="{6A1C2FAB-A077-4B0D-8C4A-00EDB2931940}" type="sibTrans" cxnId="{9EC3878C-8D56-443A-BB32-D8ADC409EF9E}">
      <dgm:prSet/>
      <dgm:spPr/>
      <dgm:t>
        <a:bodyPr/>
        <a:lstStyle/>
        <a:p>
          <a:endParaRPr lang="en-GB"/>
        </a:p>
      </dgm:t>
    </dgm:pt>
    <dgm:pt modelId="{33CEFB79-5E9E-4B97-A76F-E85912FF9046}">
      <dgm:prSet phldrT="[Text]"/>
      <dgm:spPr/>
      <dgm:t>
        <a:bodyPr/>
        <a:lstStyle/>
        <a:p>
          <a:pPr>
            <a:buNone/>
          </a:pPr>
          <a:r>
            <a:rPr lang="en-GB" dirty="0"/>
            <a:t>The GOV.UK (2023) says that the number of elderly people is rising, therefore we need to find new, more tailored methods to accomplish things. </a:t>
          </a:r>
        </a:p>
      </dgm:t>
    </dgm:pt>
    <dgm:pt modelId="{D26FDA9C-A773-4557-85D3-503A50CEF42B}" type="parTrans" cxnId="{8CC96A40-9CDF-436A-8273-85676B60B93E}">
      <dgm:prSet/>
      <dgm:spPr/>
      <dgm:t>
        <a:bodyPr/>
        <a:lstStyle/>
        <a:p>
          <a:endParaRPr lang="en-GB"/>
        </a:p>
      </dgm:t>
    </dgm:pt>
    <dgm:pt modelId="{594F54C0-24D1-4ABC-B829-8A1BF32774C4}" type="sibTrans" cxnId="{8CC96A40-9CDF-436A-8273-85676B60B93E}">
      <dgm:prSet/>
      <dgm:spPr/>
      <dgm:t>
        <a:bodyPr/>
        <a:lstStyle/>
        <a:p>
          <a:endParaRPr lang="en-GB"/>
        </a:p>
      </dgm:t>
    </dgm:pt>
    <dgm:pt modelId="{D407EA47-8AB7-44C9-9DC8-81A19CD08015}" type="pres">
      <dgm:prSet presAssocID="{12FBA5F2-FC55-4237-AA07-6D0ED78372B6}" presName="linear" presStyleCnt="0">
        <dgm:presLayoutVars>
          <dgm:animLvl val="lvl"/>
          <dgm:resizeHandles val="exact"/>
        </dgm:presLayoutVars>
      </dgm:prSet>
      <dgm:spPr/>
    </dgm:pt>
    <dgm:pt modelId="{D45F3982-F003-4EB2-87E3-DDE990AE23CE}" type="pres">
      <dgm:prSet presAssocID="{156AC8BB-2A5A-4E13-8F51-D2EA0B1E5740}" presName="parentText" presStyleLbl="node1" presStyleIdx="0" presStyleCnt="3">
        <dgm:presLayoutVars>
          <dgm:chMax val="0"/>
          <dgm:bulletEnabled val="1"/>
        </dgm:presLayoutVars>
      </dgm:prSet>
      <dgm:spPr/>
    </dgm:pt>
    <dgm:pt modelId="{BE3C8436-293F-4098-95AA-2CA0EF28483D}" type="pres">
      <dgm:prSet presAssocID="{51656662-C73E-47B4-B9CB-65E8291F928D}" presName="spacer" presStyleCnt="0"/>
      <dgm:spPr/>
    </dgm:pt>
    <dgm:pt modelId="{CB86F326-ACDB-46F1-9882-65C1CE5A5EEE}" type="pres">
      <dgm:prSet presAssocID="{3E57E749-5231-4B29-8809-2B8DE07DFDB0}" presName="parentText" presStyleLbl="node1" presStyleIdx="1" presStyleCnt="3">
        <dgm:presLayoutVars>
          <dgm:chMax val="0"/>
          <dgm:bulletEnabled val="1"/>
        </dgm:presLayoutVars>
      </dgm:prSet>
      <dgm:spPr/>
    </dgm:pt>
    <dgm:pt modelId="{F43306C1-B24E-4DC1-BDE2-492F0F82DC5B}" type="pres">
      <dgm:prSet presAssocID="{6A1C2FAB-A077-4B0D-8C4A-00EDB2931940}" presName="spacer" presStyleCnt="0"/>
      <dgm:spPr/>
    </dgm:pt>
    <dgm:pt modelId="{EAA9694F-89C6-420C-9A38-A28B803E6DC3}" type="pres">
      <dgm:prSet presAssocID="{33CEFB79-5E9E-4B97-A76F-E85912FF9046}" presName="parentText" presStyleLbl="node1" presStyleIdx="2" presStyleCnt="3">
        <dgm:presLayoutVars>
          <dgm:chMax val="0"/>
          <dgm:bulletEnabled val="1"/>
        </dgm:presLayoutVars>
      </dgm:prSet>
      <dgm:spPr/>
    </dgm:pt>
  </dgm:ptLst>
  <dgm:cxnLst>
    <dgm:cxn modelId="{5B23AE0D-3F9A-46D7-B75C-94A855BCE5C7}" srcId="{12FBA5F2-FC55-4237-AA07-6D0ED78372B6}" destId="{156AC8BB-2A5A-4E13-8F51-D2EA0B1E5740}" srcOrd="0" destOrd="0" parTransId="{50B1BEB3-8C7B-4272-BFF2-9088D93F52E9}" sibTransId="{51656662-C73E-47B4-B9CB-65E8291F928D}"/>
    <dgm:cxn modelId="{8CC96A40-9CDF-436A-8273-85676B60B93E}" srcId="{12FBA5F2-FC55-4237-AA07-6D0ED78372B6}" destId="{33CEFB79-5E9E-4B97-A76F-E85912FF9046}" srcOrd="2" destOrd="0" parTransId="{D26FDA9C-A773-4557-85D3-503A50CEF42B}" sibTransId="{594F54C0-24D1-4ABC-B829-8A1BF32774C4}"/>
    <dgm:cxn modelId="{1D648A66-70CA-41F5-842D-EC0D333C5C32}" type="presOf" srcId="{33CEFB79-5E9E-4B97-A76F-E85912FF9046}" destId="{EAA9694F-89C6-420C-9A38-A28B803E6DC3}" srcOrd="0" destOrd="0" presId="urn:microsoft.com/office/officeart/2005/8/layout/vList2"/>
    <dgm:cxn modelId="{9EC3878C-8D56-443A-BB32-D8ADC409EF9E}" srcId="{12FBA5F2-FC55-4237-AA07-6D0ED78372B6}" destId="{3E57E749-5231-4B29-8809-2B8DE07DFDB0}" srcOrd="1" destOrd="0" parTransId="{F4F0289A-A066-4FCB-86DA-15E1E24DCA08}" sibTransId="{6A1C2FAB-A077-4B0D-8C4A-00EDB2931940}"/>
    <dgm:cxn modelId="{012CC9C6-6F76-4538-A547-2AA845C75F60}" type="presOf" srcId="{12FBA5F2-FC55-4237-AA07-6D0ED78372B6}" destId="{D407EA47-8AB7-44C9-9DC8-81A19CD08015}" srcOrd="0" destOrd="0" presId="urn:microsoft.com/office/officeart/2005/8/layout/vList2"/>
    <dgm:cxn modelId="{294922D7-15FB-442E-9497-EA9FF22AAF19}" type="presOf" srcId="{3E57E749-5231-4B29-8809-2B8DE07DFDB0}" destId="{CB86F326-ACDB-46F1-9882-65C1CE5A5EEE}" srcOrd="0" destOrd="0" presId="urn:microsoft.com/office/officeart/2005/8/layout/vList2"/>
    <dgm:cxn modelId="{C3B548E2-DAA4-46BC-8CDA-0C24D525A97E}" type="presOf" srcId="{156AC8BB-2A5A-4E13-8F51-D2EA0B1E5740}" destId="{D45F3982-F003-4EB2-87E3-DDE990AE23CE}" srcOrd="0" destOrd="0" presId="urn:microsoft.com/office/officeart/2005/8/layout/vList2"/>
    <dgm:cxn modelId="{4603050E-95C3-409E-B897-07DD250F7A31}" type="presParOf" srcId="{D407EA47-8AB7-44C9-9DC8-81A19CD08015}" destId="{D45F3982-F003-4EB2-87E3-DDE990AE23CE}" srcOrd="0" destOrd="0" presId="urn:microsoft.com/office/officeart/2005/8/layout/vList2"/>
    <dgm:cxn modelId="{B5546DE9-C86D-4CB3-9C5D-54DB8DA3DAFD}" type="presParOf" srcId="{D407EA47-8AB7-44C9-9DC8-81A19CD08015}" destId="{BE3C8436-293F-4098-95AA-2CA0EF28483D}" srcOrd="1" destOrd="0" presId="urn:microsoft.com/office/officeart/2005/8/layout/vList2"/>
    <dgm:cxn modelId="{252851F0-D13E-4B42-B028-6E0A0FB79E79}" type="presParOf" srcId="{D407EA47-8AB7-44C9-9DC8-81A19CD08015}" destId="{CB86F326-ACDB-46F1-9882-65C1CE5A5EEE}" srcOrd="2" destOrd="0" presId="urn:microsoft.com/office/officeart/2005/8/layout/vList2"/>
    <dgm:cxn modelId="{B763E530-8441-4E0D-9A08-486F2B65A021}" type="presParOf" srcId="{D407EA47-8AB7-44C9-9DC8-81A19CD08015}" destId="{F43306C1-B24E-4DC1-BDE2-492F0F82DC5B}" srcOrd="3" destOrd="0" presId="urn:microsoft.com/office/officeart/2005/8/layout/vList2"/>
    <dgm:cxn modelId="{47381D22-3675-4E74-9A9B-BD62D886068D}" type="presParOf" srcId="{D407EA47-8AB7-44C9-9DC8-81A19CD08015}" destId="{EAA9694F-89C6-420C-9A38-A28B803E6DC3}"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903CB8-8AC1-48F1-B94C-9416AA3E8217}"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GB"/>
        </a:p>
      </dgm:t>
    </dgm:pt>
    <dgm:pt modelId="{B1905A5A-A199-4886-B350-9E1C537980AA}">
      <dgm:prSet phldrT="[Text]"/>
      <dgm:spPr/>
      <dgm:t>
        <a:bodyPr/>
        <a:lstStyle/>
        <a:p>
          <a:pPr>
            <a:buNone/>
          </a:pPr>
          <a:r>
            <a:rPr lang="en-GB" dirty="0"/>
            <a:t>Ageism makes it harder to get health care and hurts people's overall health (WHO, 2021).</a:t>
          </a:r>
        </a:p>
      </dgm:t>
    </dgm:pt>
    <dgm:pt modelId="{0C40D9F5-5C9F-4EA2-9491-FC5E93B2363F}" type="parTrans" cxnId="{3937C456-DD60-4B87-A040-31E4D0197B70}">
      <dgm:prSet/>
      <dgm:spPr/>
      <dgm:t>
        <a:bodyPr/>
        <a:lstStyle/>
        <a:p>
          <a:endParaRPr lang="en-GB"/>
        </a:p>
      </dgm:t>
    </dgm:pt>
    <dgm:pt modelId="{A7E2C9C2-2C55-4458-BA3C-113BAC809FF9}" type="sibTrans" cxnId="{3937C456-DD60-4B87-A040-31E4D0197B70}">
      <dgm:prSet phldrT="1"/>
      <dgm:spPr/>
      <dgm:t>
        <a:bodyPr/>
        <a:lstStyle/>
        <a:p>
          <a:r>
            <a:rPr lang="en-GB"/>
            <a:t>1</a:t>
          </a:r>
        </a:p>
      </dgm:t>
    </dgm:pt>
    <dgm:pt modelId="{A0C43E97-E7F9-418E-921D-4D559187490E}">
      <dgm:prSet phldrT="[Text]"/>
      <dgm:spPr/>
      <dgm:t>
        <a:bodyPr/>
        <a:lstStyle/>
        <a:p>
          <a:pPr>
            <a:buNone/>
          </a:pPr>
          <a:r>
            <a:rPr lang="en-GB" dirty="0"/>
            <a:t>The UK has rules that make it illegal to treat people unfairly (Equality Act 2010).</a:t>
          </a:r>
        </a:p>
      </dgm:t>
    </dgm:pt>
    <dgm:pt modelId="{647060A3-10CD-48F3-8CA0-639E219DDACA}" type="parTrans" cxnId="{E0DD54A4-EB92-46B5-836E-30938A296A51}">
      <dgm:prSet/>
      <dgm:spPr/>
      <dgm:t>
        <a:bodyPr/>
        <a:lstStyle/>
        <a:p>
          <a:endParaRPr lang="en-GB"/>
        </a:p>
      </dgm:t>
    </dgm:pt>
    <dgm:pt modelId="{EF493820-9641-4F06-B82A-A08DB87BB69F}" type="sibTrans" cxnId="{E0DD54A4-EB92-46B5-836E-30938A296A51}">
      <dgm:prSet phldrT="2"/>
      <dgm:spPr/>
      <dgm:t>
        <a:bodyPr/>
        <a:lstStyle/>
        <a:p>
          <a:r>
            <a:rPr lang="en-GB"/>
            <a:t>2</a:t>
          </a:r>
        </a:p>
      </dgm:t>
    </dgm:pt>
    <dgm:pt modelId="{C6B2D1A7-C569-4A07-8FDA-7503F27C4E63}">
      <dgm:prSet phldrT="[Text]"/>
      <dgm:spPr/>
      <dgm:t>
        <a:bodyPr/>
        <a:lstStyle/>
        <a:p>
          <a:pPr>
            <a:buNone/>
          </a:pPr>
          <a:r>
            <a:rPr lang="en-GB" dirty="0"/>
            <a:t>Comparing internationally:  varied cultures have varied ways of showing respect for older people (Tierney, </a:t>
          </a:r>
          <a:r>
            <a:rPr lang="en-GB" i="1" dirty="0"/>
            <a:t>et al.</a:t>
          </a:r>
          <a:r>
            <a:rPr lang="en-GB" dirty="0"/>
            <a:t>2022). </a:t>
          </a:r>
        </a:p>
      </dgm:t>
    </dgm:pt>
    <dgm:pt modelId="{111C5FD6-88B8-4582-A8A0-4C801CD62D46}" type="parTrans" cxnId="{1FC2974B-654F-4A9E-A09B-A86968278F4D}">
      <dgm:prSet/>
      <dgm:spPr/>
      <dgm:t>
        <a:bodyPr/>
        <a:lstStyle/>
        <a:p>
          <a:endParaRPr lang="en-GB"/>
        </a:p>
      </dgm:t>
    </dgm:pt>
    <dgm:pt modelId="{D8AE63FC-1C78-4BE2-B324-912098299558}" type="sibTrans" cxnId="{1FC2974B-654F-4A9E-A09B-A86968278F4D}">
      <dgm:prSet phldrT="3"/>
      <dgm:spPr/>
      <dgm:t>
        <a:bodyPr/>
        <a:lstStyle/>
        <a:p>
          <a:r>
            <a:rPr lang="en-GB"/>
            <a:t>3</a:t>
          </a:r>
        </a:p>
      </dgm:t>
    </dgm:pt>
    <dgm:pt modelId="{EE04F0B5-38EF-40E0-8B9A-8046207FB8AE}">
      <dgm:prSet phldrT="[Text]"/>
      <dgm:spPr/>
      <dgm:t>
        <a:bodyPr/>
        <a:lstStyle/>
        <a:p>
          <a:endParaRPr lang="en-GB" dirty="0"/>
        </a:p>
      </dgm:t>
    </dgm:pt>
    <dgm:pt modelId="{5D7AC401-BDB3-444E-BC73-9E95A0178581}" type="parTrans" cxnId="{AA2FD7F7-FAA3-4655-924F-57DC3FD5FEAF}">
      <dgm:prSet/>
      <dgm:spPr/>
      <dgm:t>
        <a:bodyPr/>
        <a:lstStyle/>
        <a:p>
          <a:endParaRPr lang="en-GB"/>
        </a:p>
      </dgm:t>
    </dgm:pt>
    <dgm:pt modelId="{E78A5DE2-E5EB-4073-AB78-0AB7F8CD7DC5}" type="sibTrans" cxnId="{AA2FD7F7-FAA3-4655-924F-57DC3FD5FEAF}">
      <dgm:prSet/>
      <dgm:spPr/>
      <dgm:t>
        <a:bodyPr/>
        <a:lstStyle/>
        <a:p>
          <a:endParaRPr lang="en-GB"/>
        </a:p>
      </dgm:t>
    </dgm:pt>
    <dgm:pt modelId="{6B1AEF37-DABE-4C9D-9425-B8B3047F7855}">
      <dgm:prSet phldrT="[Text]"/>
      <dgm:spPr/>
      <dgm:t>
        <a:bodyPr/>
        <a:lstStyle/>
        <a:p>
          <a:endParaRPr lang="en-GB" dirty="0"/>
        </a:p>
      </dgm:t>
    </dgm:pt>
    <dgm:pt modelId="{8BBE2F04-00EC-4392-831D-68A511CC2E8C}" type="parTrans" cxnId="{21FD44E6-D8ED-4778-980E-F1351CCC9FE5}">
      <dgm:prSet/>
      <dgm:spPr/>
      <dgm:t>
        <a:bodyPr/>
        <a:lstStyle/>
        <a:p>
          <a:endParaRPr lang="en-GB"/>
        </a:p>
      </dgm:t>
    </dgm:pt>
    <dgm:pt modelId="{D1CBF3C7-4A2B-435A-BF2E-A3539B20A9E4}" type="sibTrans" cxnId="{21FD44E6-D8ED-4778-980E-F1351CCC9FE5}">
      <dgm:prSet/>
      <dgm:spPr/>
      <dgm:t>
        <a:bodyPr/>
        <a:lstStyle/>
        <a:p>
          <a:endParaRPr lang="en-GB"/>
        </a:p>
      </dgm:t>
    </dgm:pt>
    <dgm:pt modelId="{7CF83369-CC82-43B8-B1A5-686157CBF149}" type="pres">
      <dgm:prSet presAssocID="{44903CB8-8AC1-48F1-B94C-9416AA3E8217}" presName="Name0" presStyleCnt="0">
        <dgm:presLayoutVars>
          <dgm:animLvl val="lvl"/>
          <dgm:resizeHandles val="exact"/>
        </dgm:presLayoutVars>
      </dgm:prSet>
      <dgm:spPr/>
    </dgm:pt>
    <dgm:pt modelId="{702F37AB-D092-4D00-BE55-B3352380DF3C}" type="pres">
      <dgm:prSet presAssocID="{B1905A5A-A199-4886-B350-9E1C537980AA}" presName="compositeNode" presStyleCnt="0">
        <dgm:presLayoutVars>
          <dgm:bulletEnabled val="1"/>
        </dgm:presLayoutVars>
      </dgm:prSet>
      <dgm:spPr/>
    </dgm:pt>
    <dgm:pt modelId="{6E10218C-1770-42FA-8E2D-B8ABBAEE5F09}" type="pres">
      <dgm:prSet presAssocID="{B1905A5A-A199-4886-B350-9E1C537980AA}" presName="bgRect" presStyleLbl="bgAccFollowNode1" presStyleIdx="0" presStyleCnt="3"/>
      <dgm:spPr/>
    </dgm:pt>
    <dgm:pt modelId="{5398F17A-55DB-46F8-A0DD-A681CB9BADED}" type="pres">
      <dgm:prSet presAssocID="{A7E2C9C2-2C55-4458-BA3C-113BAC809FF9}" presName="sibTransNodeCircle" presStyleLbl="alignNode1" presStyleIdx="0" presStyleCnt="6">
        <dgm:presLayoutVars>
          <dgm:chMax val="0"/>
          <dgm:bulletEnabled/>
        </dgm:presLayoutVars>
      </dgm:prSet>
      <dgm:spPr/>
    </dgm:pt>
    <dgm:pt modelId="{E19E98DB-CEE3-492B-9314-35A876950591}" type="pres">
      <dgm:prSet presAssocID="{B1905A5A-A199-4886-B350-9E1C537980AA}" presName="bottomLine" presStyleLbl="alignNode1" presStyleIdx="1" presStyleCnt="6">
        <dgm:presLayoutVars/>
      </dgm:prSet>
      <dgm:spPr/>
    </dgm:pt>
    <dgm:pt modelId="{1E17C864-640D-4768-B85E-4873D4296C27}" type="pres">
      <dgm:prSet presAssocID="{B1905A5A-A199-4886-B350-9E1C537980AA}" presName="nodeText" presStyleLbl="bgAccFollowNode1" presStyleIdx="0" presStyleCnt="3">
        <dgm:presLayoutVars>
          <dgm:bulletEnabled val="1"/>
        </dgm:presLayoutVars>
      </dgm:prSet>
      <dgm:spPr/>
    </dgm:pt>
    <dgm:pt modelId="{897A811A-460A-4B65-880B-3FC5B03ADD5E}" type="pres">
      <dgm:prSet presAssocID="{A7E2C9C2-2C55-4458-BA3C-113BAC809FF9}" presName="sibTrans" presStyleCnt="0"/>
      <dgm:spPr/>
    </dgm:pt>
    <dgm:pt modelId="{0E49915A-FDE6-4CA4-9D68-45CE9BC19EC6}" type="pres">
      <dgm:prSet presAssocID="{A0C43E97-E7F9-418E-921D-4D559187490E}" presName="compositeNode" presStyleCnt="0">
        <dgm:presLayoutVars>
          <dgm:bulletEnabled val="1"/>
        </dgm:presLayoutVars>
      </dgm:prSet>
      <dgm:spPr/>
    </dgm:pt>
    <dgm:pt modelId="{53A76FD9-E777-4B6B-BAE1-3BAF6FF912AB}" type="pres">
      <dgm:prSet presAssocID="{A0C43E97-E7F9-418E-921D-4D559187490E}" presName="bgRect" presStyleLbl="bgAccFollowNode1" presStyleIdx="1" presStyleCnt="3"/>
      <dgm:spPr/>
    </dgm:pt>
    <dgm:pt modelId="{499D6931-FB70-400A-8689-1A7379CBDA72}" type="pres">
      <dgm:prSet presAssocID="{EF493820-9641-4F06-B82A-A08DB87BB69F}" presName="sibTransNodeCircle" presStyleLbl="alignNode1" presStyleIdx="2" presStyleCnt="6">
        <dgm:presLayoutVars>
          <dgm:chMax val="0"/>
          <dgm:bulletEnabled/>
        </dgm:presLayoutVars>
      </dgm:prSet>
      <dgm:spPr/>
    </dgm:pt>
    <dgm:pt modelId="{0E93D826-C8F2-4A3A-994A-01D3B5F23020}" type="pres">
      <dgm:prSet presAssocID="{A0C43E97-E7F9-418E-921D-4D559187490E}" presName="bottomLine" presStyleLbl="alignNode1" presStyleIdx="3" presStyleCnt="6">
        <dgm:presLayoutVars/>
      </dgm:prSet>
      <dgm:spPr/>
    </dgm:pt>
    <dgm:pt modelId="{5A5BFEA4-A1D4-49C2-8276-E6EA84971BBD}" type="pres">
      <dgm:prSet presAssocID="{A0C43E97-E7F9-418E-921D-4D559187490E}" presName="nodeText" presStyleLbl="bgAccFollowNode1" presStyleIdx="1" presStyleCnt="3">
        <dgm:presLayoutVars>
          <dgm:bulletEnabled val="1"/>
        </dgm:presLayoutVars>
      </dgm:prSet>
      <dgm:spPr/>
    </dgm:pt>
    <dgm:pt modelId="{816AFE5A-1069-420A-AEDA-7A3E7291E903}" type="pres">
      <dgm:prSet presAssocID="{EF493820-9641-4F06-B82A-A08DB87BB69F}" presName="sibTrans" presStyleCnt="0"/>
      <dgm:spPr/>
    </dgm:pt>
    <dgm:pt modelId="{92C7CE78-227D-413C-81F0-E5274C4532DB}" type="pres">
      <dgm:prSet presAssocID="{C6B2D1A7-C569-4A07-8FDA-7503F27C4E63}" presName="compositeNode" presStyleCnt="0">
        <dgm:presLayoutVars>
          <dgm:bulletEnabled val="1"/>
        </dgm:presLayoutVars>
      </dgm:prSet>
      <dgm:spPr/>
    </dgm:pt>
    <dgm:pt modelId="{653C287A-5019-426A-A0FE-866CA6BE697E}" type="pres">
      <dgm:prSet presAssocID="{C6B2D1A7-C569-4A07-8FDA-7503F27C4E63}" presName="bgRect" presStyleLbl="bgAccFollowNode1" presStyleIdx="2" presStyleCnt="3"/>
      <dgm:spPr/>
    </dgm:pt>
    <dgm:pt modelId="{2BE83751-3990-4286-8ABE-02E9FEA9D606}" type="pres">
      <dgm:prSet presAssocID="{D8AE63FC-1C78-4BE2-B324-912098299558}" presName="sibTransNodeCircle" presStyleLbl="alignNode1" presStyleIdx="4" presStyleCnt="6">
        <dgm:presLayoutVars>
          <dgm:chMax val="0"/>
          <dgm:bulletEnabled/>
        </dgm:presLayoutVars>
      </dgm:prSet>
      <dgm:spPr/>
    </dgm:pt>
    <dgm:pt modelId="{B66039EE-0C31-4344-86B4-B2D961F3083A}" type="pres">
      <dgm:prSet presAssocID="{C6B2D1A7-C569-4A07-8FDA-7503F27C4E63}" presName="bottomLine" presStyleLbl="alignNode1" presStyleIdx="5" presStyleCnt="6">
        <dgm:presLayoutVars/>
      </dgm:prSet>
      <dgm:spPr/>
    </dgm:pt>
    <dgm:pt modelId="{53094C36-429D-4BD3-8585-48C618309F45}" type="pres">
      <dgm:prSet presAssocID="{C6B2D1A7-C569-4A07-8FDA-7503F27C4E63}" presName="nodeText" presStyleLbl="bgAccFollowNode1" presStyleIdx="2" presStyleCnt="3">
        <dgm:presLayoutVars>
          <dgm:bulletEnabled val="1"/>
        </dgm:presLayoutVars>
      </dgm:prSet>
      <dgm:spPr/>
    </dgm:pt>
  </dgm:ptLst>
  <dgm:cxnLst>
    <dgm:cxn modelId="{E04A5124-E486-4EBE-823D-ECFA81C064D5}" type="presOf" srcId="{EE04F0B5-38EF-40E0-8B9A-8046207FB8AE}" destId="{53094C36-429D-4BD3-8585-48C618309F45}" srcOrd="0" destOrd="1" presId="urn:microsoft.com/office/officeart/2016/7/layout/BasicLinearProcessNumbered"/>
    <dgm:cxn modelId="{BA52F22E-CAAF-433B-83AC-956E0D3B76E3}" type="presOf" srcId="{D8AE63FC-1C78-4BE2-B324-912098299558}" destId="{2BE83751-3990-4286-8ABE-02E9FEA9D606}" srcOrd="0" destOrd="0" presId="urn:microsoft.com/office/officeart/2016/7/layout/BasicLinearProcessNumbered"/>
    <dgm:cxn modelId="{A74DBF41-106B-4298-8B1D-C521EC99D63C}" type="presOf" srcId="{EF493820-9641-4F06-B82A-A08DB87BB69F}" destId="{499D6931-FB70-400A-8689-1A7379CBDA72}" srcOrd="0" destOrd="0" presId="urn:microsoft.com/office/officeart/2016/7/layout/BasicLinearProcessNumbered"/>
    <dgm:cxn modelId="{F6085C47-50D8-4B7F-B9E3-174180AE8118}" type="presOf" srcId="{44903CB8-8AC1-48F1-B94C-9416AA3E8217}" destId="{7CF83369-CC82-43B8-B1A5-686157CBF149}" srcOrd="0" destOrd="0" presId="urn:microsoft.com/office/officeart/2016/7/layout/BasicLinearProcessNumbered"/>
    <dgm:cxn modelId="{1FC2974B-654F-4A9E-A09B-A86968278F4D}" srcId="{44903CB8-8AC1-48F1-B94C-9416AA3E8217}" destId="{C6B2D1A7-C569-4A07-8FDA-7503F27C4E63}" srcOrd="2" destOrd="0" parTransId="{111C5FD6-88B8-4582-A8A0-4C801CD62D46}" sibTransId="{D8AE63FC-1C78-4BE2-B324-912098299558}"/>
    <dgm:cxn modelId="{C6FB9B71-BC4E-4BBA-B56F-F272E133EB1F}" type="presOf" srcId="{A7E2C9C2-2C55-4458-BA3C-113BAC809FF9}" destId="{5398F17A-55DB-46F8-A0DD-A681CB9BADED}" srcOrd="0" destOrd="0" presId="urn:microsoft.com/office/officeart/2016/7/layout/BasicLinearProcessNumbered"/>
    <dgm:cxn modelId="{3937C456-DD60-4B87-A040-31E4D0197B70}" srcId="{44903CB8-8AC1-48F1-B94C-9416AA3E8217}" destId="{B1905A5A-A199-4886-B350-9E1C537980AA}" srcOrd="0" destOrd="0" parTransId="{0C40D9F5-5C9F-4EA2-9491-FC5E93B2363F}" sibTransId="{A7E2C9C2-2C55-4458-BA3C-113BAC809FF9}"/>
    <dgm:cxn modelId="{E9D6CA85-C423-418A-83AE-F5E4BD288CDB}" type="presOf" srcId="{C6B2D1A7-C569-4A07-8FDA-7503F27C4E63}" destId="{53094C36-429D-4BD3-8585-48C618309F45}" srcOrd="1" destOrd="0" presId="urn:microsoft.com/office/officeart/2016/7/layout/BasicLinearProcessNumbered"/>
    <dgm:cxn modelId="{3E335E91-451F-41D4-9BC2-110C439D599B}" type="presOf" srcId="{B1905A5A-A199-4886-B350-9E1C537980AA}" destId="{6E10218C-1770-42FA-8E2D-B8ABBAEE5F09}" srcOrd="0" destOrd="0" presId="urn:microsoft.com/office/officeart/2016/7/layout/BasicLinearProcessNumbered"/>
    <dgm:cxn modelId="{E0DD54A4-EB92-46B5-836E-30938A296A51}" srcId="{44903CB8-8AC1-48F1-B94C-9416AA3E8217}" destId="{A0C43E97-E7F9-418E-921D-4D559187490E}" srcOrd="1" destOrd="0" parTransId="{647060A3-10CD-48F3-8CA0-639E219DDACA}" sibTransId="{EF493820-9641-4F06-B82A-A08DB87BB69F}"/>
    <dgm:cxn modelId="{BDE89AA7-AC5F-4F51-9BC2-A36591D7B7AD}" type="presOf" srcId="{6B1AEF37-DABE-4C9D-9425-B8B3047F7855}" destId="{53094C36-429D-4BD3-8585-48C618309F45}" srcOrd="0" destOrd="2" presId="urn:microsoft.com/office/officeart/2016/7/layout/BasicLinearProcessNumbered"/>
    <dgm:cxn modelId="{95F819CF-DB41-4898-ACB7-E4F063136F5C}" type="presOf" srcId="{C6B2D1A7-C569-4A07-8FDA-7503F27C4E63}" destId="{653C287A-5019-426A-A0FE-866CA6BE697E}" srcOrd="0" destOrd="0" presId="urn:microsoft.com/office/officeart/2016/7/layout/BasicLinearProcessNumbered"/>
    <dgm:cxn modelId="{9754D5CF-ACAB-4D76-B626-2220BCD83E55}" type="presOf" srcId="{A0C43E97-E7F9-418E-921D-4D559187490E}" destId="{53A76FD9-E777-4B6B-BAE1-3BAF6FF912AB}" srcOrd="0" destOrd="0" presId="urn:microsoft.com/office/officeart/2016/7/layout/BasicLinearProcessNumbered"/>
    <dgm:cxn modelId="{CA59DADE-C5D3-4BAC-9A86-D72CD2B4DAA1}" type="presOf" srcId="{B1905A5A-A199-4886-B350-9E1C537980AA}" destId="{1E17C864-640D-4768-B85E-4873D4296C27}" srcOrd="1" destOrd="0" presId="urn:microsoft.com/office/officeart/2016/7/layout/BasicLinearProcessNumbered"/>
    <dgm:cxn modelId="{21FD44E6-D8ED-4778-980E-F1351CCC9FE5}" srcId="{C6B2D1A7-C569-4A07-8FDA-7503F27C4E63}" destId="{6B1AEF37-DABE-4C9D-9425-B8B3047F7855}" srcOrd="1" destOrd="0" parTransId="{8BBE2F04-00EC-4392-831D-68A511CC2E8C}" sibTransId="{D1CBF3C7-4A2B-435A-BF2E-A3539B20A9E4}"/>
    <dgm:cxn modelId="{3353A2E9-CFB8-4A6A-A97A-41DFE79A5D36}" type="presOf" srcId="{A0C43E97-E7F9-418E-921D-4D559187490E}" destId="{5A5BFEA4-A1D4-49C2-8276-E6EA84971BBD}" srcOrd="1" destOrd="0" presId="urn:microsoft.com/office/officeart/2016/7/layout/BasicLinearProcessNumbered"/>
    <dgm:cxn modelId="{AA2FD7F7-FAA3-4655-924F-57DC3FD5FEAF}" srcId="{C6B2D1A7-C569-4A07-8FDA-7503F27C4E63}" destId="{EE04F0B5-38EF-40E0-8B9A-8046207FB8AE}" srcOrd="0" destOrd="0" parTransId="{5D7AC401-BDB3-444E-BC73-9E95A0178581}" sibTransId="{E78A5DE2-E5EB-4073-AB78-0AB7F8CD7DC5}"/>
    <dgm:cxn modelId="{A6E4BE0A-602E-47EF-9601-7B658F598D90}" type="presParOf" srcId="{7CF83369-CC82-43B8-B1A5-686157CBF149}" destId="{702F37AB-D092-4D00-BE55-B3352380DF3C}" srcOrd="0" destOrd="0" presId="urn:microsoft.com/office/officeart/2016/7/layout/BasicLinearProcessNumbered"/>
    <dgm:cxn modelId="{EE768CB2-9386-4814-B8B3-F5E71C76A1F3}" type="presParOf" srcId="{702F37AB-D092-4D00-BE55-B3352380DF3C}" destId="{6E10218C-1770-42FA-8E2D-B8ABBAEE5F09}" srcOrd="0" destOrd="0" presId="urn:microsoft.com/office/officeart/2016/7/layout/BasicLinearProcessNumbered"/>
    <dgm:cxn modelId="{EE7B5C40-56D4-4834-BE0B-2AEFE5F0CE55}" type="presParOf" srcId="{702F37AB-D092-4D00-BE55-B3352380DF3C}" destId="{5398F17A-55DB-46F8-A0DD-A681CB9BADED}" srcOrd="1" destOrd="0" presId="urn:microsoft.com/office/officeart/2016/7/layout/BasicLinearProcessNumbered"/>
    <dgm:cxn modelId="{2E4B97F6-FAD2-4582-B071-112DAA8C8604}" type="presParOf" srcId="{702F37AB-D092-4D00-BE55-B3352380DF3C}" destId="{E19E98DB-CEE3-492B-9314-35A876950591}" srcOrd="2" destOrd="0" presId="urn:microsoft.com/office/officeart/2016/7/layout/BasicLinearProcessNumbered"/>
    <dgm:cxn modelId="{DEC79AA1-BB39-400E-B615-0BDCB95E9C58}" type="presParOf" srcId="{702F37AB-D092-4D00-BE55-B3352380DF3C}" destId="{1E17C864-640D-4768-B85E-4873D4296C27}" srcOrd="3" destOrd="0" presId="urn:microsoft.com/office/officeart/2016/7/layout/BasicLinearProcessNumbered"/>
    <dgm:cxn modelId="{C6EE595F-F1CB-435A-AE37-09B138E09B4E}" type="presParOf" srcId="{7CF83369-CC82-43B8-B1A5-686157CBF149}" destId="{897A811A-460A-4B65-880B-3FC5B03ADD5E}" srcOrd="1" destOrd="0" presId="urn:microsoft.com/office/officeart/2016/7/layout/BasicLinearProcessNumbered"/>
    <dgm:cxn modelId="{806D6EDB-5A42-4981-8C77-1ECFBEDFA026}" type="presParOf" srcId="{7CF83369-CC82-43B8-B1A5-686157CBF149}" destId="{0E49915A-FDE6-4CA4-9D68-45CE9BC19EC6}" srcOrd="2" destOrd="0" presId="urn:microsoft.com/office/officeart/2016/7/layout/BasicLinearProcessNumbered"/>
    <dgm:cxn modelId="{919D2972-2807-47A1-88BF-41D7254253C4}" type="presParOf" srcId="{0E49915A-FDE6-4CA4-9D68-45CE9BC19EC6}" destId="{53A76FD9-E777-4B6B-BAE1-3BAF6FF912AB}" srcOrd="0" destOrd="0" presId="urn:microsoft.com/office/officeart/2016/7/layout/BasicLinearProcessNumbered"/>
    <dgm:cxn modelId="{A6200836-2B1E-4676-838C-7F077DDEBBD9}" type="presParOf" srcId="{0E49915A-FDE6-4CA4-9D68-45CE9BC19EC6}" destId="{499D6931-FB70-400A-8689-1A7379CBDA72}" srcOrd="1" destOrd="0" presId="urn:microsoft.com/office/officeart/2016/7/layout/BasicLinearProcessNumbered"/>
    <dgm:cxn modelId="{E4BBE193-F986-4779-BE95-77D21D5EEB84}" type="presParOf" srcId="{0E49915A-FDE6-4CA4-9D68-45CE9BC19EC6}" destId="{0E93D826-C8F2-4A3A-994A-01D3B5F23020}" srcOrd="2" destOrd="0" presId="urn:microsoft.com/office/officeart/2016/7/layout/BasicLinearProcessNumbered"/>
    <dgm:cxn modelId="{8F4F1BFB-D749-45FA-9A92-23D820E253DB}" type="presParOf" srcId="{0E49915A-FDE6-4CA4-9D68-45CE9BC19EC6}" destId="{5A5BFEA4-A1D4-49C2-8276-E6EA84971BBD}" srcOrd="3" destOrd="0" presId="urn:microsoft.com/office/officeart/2016/7/layout/BasicLinearProcessNumbered"/>
    <dgm:cxn modelId="{B336EB0B-6639-4F76-B7C7-C84534EE8C7E}" type="presParOf" srcId="{7CF83369-CC82-43B8-B1A5-686157CBF149}" destId="{816AFE5A-1069-420A-AEDA-7A3E7291E903}" srcOrd="3" destOrd="0" presId="urn:microsoft.com/office/officeart/2016/7/layout/BasicLinearProcessNumbered"/>
    <dgm:cxn modelId="{302A5583-D886-4C3D-B46C-91DFDF0BE8D5}" type="presParOf" srcId="{7CF83369-CC82-43B8-B1A5-686157CBF149}" destId="{92C7CE78-227D-413C-81F0-E5274C4532DB}" srcOrd="4" destOrd="0" presId="urn:microsoft.com/office/officeart/2016/7/layout/BasicLinearProcessNumbered"/>
    <dgm:cxn modelId="{0B565B3A-0FD8-4D84-956B-F0B50EA7C386}" type="presParOf" srcId="{92C7CE78-227D-413C-81F0-E5274C4532DB}" destId="{653C287A-5019-426A-A0FE-866CA6BE697E}" srcOrd="0" destOrd="0" presId="urn:microsoft.com/office/officeart/2016/7/layout/BasicLinearProcessNumbered"/>
    <dgm:cxn modelId="{D6820264-0AC9-4193-8084-32E4498FA05C}" type="presParOf" srcId="{92C7CE78-227D-413C-81F0-E5274C4532DB}" destId="{2BE83751-3990-4286-8ABE-02E9FEA9D606}" srcOrd="1" destOrd="0" presId="urn:microsoft.com/office/officeart/2016/7/layout/BasicLinearProcessNumbered"/>
    <dgm:cxn modelId="{24C68B00-8BBA-4FA9-9A2D-2CF6982F57F4}" type="presParOf" srcId="{92C7CE78-227D-413C-81F0-E5274C4532DB}" destId="{B66039EE-0C31-4344-86B4-B2D961F3083A}" srcOrd="2" destOrd="0" presId="urn:microsoft.com/office/officeart/2016/7/layout/BasicLinearProcessNumbered"/>
    <dgm:cxn modelId="{4A847C0F-0FA8-46F6-B9AC-3AC95C604E98}" type="presParOf" srcId="{92C7CE78-227D-413C-81F0-E5274C4532DB}" destId="{53094C36-429D-4BD3-8585-48C618309F45}"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11AAE9-0A46-404C-B5D0-726447BB0B79}"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GB"/>
        </a:p>
      </dgm:t>
    </dgm:pt>
    <dgm:pt modelId="{5767A51F-7C7A-4DC5-A8D0-3FC0AB781FF4}">
      <dgm:prSet phldrT="[Text]"/>
      <dgm:spPr/>
      <dgm:t>
        <a:bodyPr/>
        <a:lstStyle/>
        <a:p>
          <a:pPr>
            <a:buNone/>
          </a:pPr>
          <a:r>
            <a:rPr lang="en-GB" dirty="0"/>
            <a:t>Community-based care includes home care, day centres, and aid from volunteers (Age UK, 2022).</a:t>
          </a:r>
        </a:p>
      </dgm:t>
    </dgm:pt>
    <dgm:pt modelId="{82C12E53-B3C4-461D-90B2-517CD89DC246}" type="parTrans" cxnId="{128584A0-E1A2-41AD-A632-341F2841B64C}">
      <dgm:prSet/>
      <dgm:spPr/>
      <dgm:t>
        <a:bodyPr/>
        <a:lstStyle/>
        <a:p>
          <a:endParaRPr lang="en-GB"/>
        </a:p>
      </dgm:t>
    </dgm:pt>
    <dgm:pt modelId="{0F76F18E-CED9-460F-868F-5DADD67DF9FB}" type="sibTrans" cxnId="{128584A0-E1A2-41AD-A632-341F2841B64C}">
      <dgm:prSet/>
      <dgm:spPr/>
      <dgm:t>
        <a:bodyPr/>
        <a:lstStyle/>
        <a:p>
          <a:endParaRPr lang="en-GB"/>
        </a:p>
      </dgm:t>
    </dgm:pt>
    <dgm:pt modelId="{F4C39339-68E6-46FC-9392-F2EB0A0C2D77}">
      <dgm:prSet phldrT="[Text]"/>
      <dgm:spPr/>
      <dgm:t>
        <a:bodyPr/>
        <a:lstStyle/>
        <a:p>
          <a:pPr>
            <a:buNone/>
          </a:pPr>
          <a:r>
            <a:rPr lang="en-GB" dirty="0"/>
            <a:t>According to CQC (2025), nursing homes, hospices, and residential care are all types of institutional care.</a:t>
          </a:r>
        </a:p>
      </dgm:t>
    </dgm:pt>
    <dgm:pt modelId="{1DA60B3D-1948-4315-98FD-DF078FC0CCA6}" type="parTrans" cxnId="{F69CA296-204C-4777-AD1C-869FEE7AA4EC}">
      <dgm:prSet/>
      <dgm:spPr/>
      <dgm:t>
        <a:bodyPr/>
        <a:lstStyle/>
        <a:p>
          <a:endParaRPr lang="en-GB"/>
        </a:p>
      </dgm:t>
    </dgm:pt>
    <dgm:pt modelId="{BF189B96-62D3-41D3-AD56-EE1A459264B7}" type="sibTrans" cxnId="{F69CA296-204C-4777-AD1C-869FEE7AA4EC}">
      <dgm:prSet/>
      <dgm:spPr/>
      <dgm:t>
        <a:bodyPr/>
        <a:lstStyle/>
        <a:p>
          <a:endParaRPr lang="en-GB"/>
        </a:p>
      </dgm:t>
    </dgm:pt>
    <dgm:pt modelId="{222C93B9-F9E4-485A-8706-6108ACFF3AA5}">
      <dgm:prSet phldrT="[Text]"/>
      <dgm:spPr/>
      <dgm:t>
        <a:bodyPr/>
        <a:lstStyle/>
        <a:p>
          <a:pPr>
            <a:buNone/>
          </a:pPr>
          <a:r>
            <a:rPr lang="en-GB" dirty="0"/>
            <a:t>Funding comes from a combination of governmental, private, and individual sources (King's Fund, 2025).</a:t>
          </a:r>
        </a:p>
      </dgm:t>
    </dgm:pt>
    <dgm:pt modelId="{5FE210C9-F683-4FCE-900B-CEB4268D46B0}" type="parTrans" cxnId="{4BFC44EB-DA87-44FB-AC46-2A74183E8AF4}">
      <dgm:prSet/>
      <dgm:spPr/>
      <dgm:t>
        <a:bodyPr/>
        <a:lstStyle/>
        <a:p>
          <a:endParaRPr lang="en-GB"/>
        </a:p>
      </dgm:t>
    </dgm:pt>
    <dgm:pt modelId="{AA7713B4-DC26-433D-9EEC-196F8FA39783}" type="sibTrans" cxnId="{4BFC44EB-DA87-44FB-AC46-2A74183E8AF4}">
      <dgm:prSet/>
      <dgm:spPr/>
      <dgm:t>
        <a:bodyPr/>
        <a:lstStyle/>
        <a:p>
          <a:endParaRPr lang="en-GB"/>
        </a:p>
      </dgm:t>
    </dgm:pt>
    <dgm:pt modelId="{8FE4F5F9-3139-412E-AA72-92BF2E6B85B5}" type="pres">
      <dgm:prSet presAssocID="{D611AAE9-0A46-404C-B5D0-726447BB0B79}" presName="hierChild1" presStyleCnt="0">
        <dgm:presLayoutVars>
          <dgm:chPref val="1"/>
          <dgm:dir/>
          <dgm:animOne val="branch"/>
          <dgm:animLvl val="lvl"/>
          <dgm:resizeHandles/>
        </dgm:presLayoutVars>
      </dgm:prSet>
      <dgm:spPr/>
    </dgm:pt>
    <dgm:pt modelId="{570A90AE-A8DE-46D1-87B0-D6D02A95E11D}" type="pres">
      <dgm:prSet presAssocID="{5767A51F-7C7A-4DC5-A8D0-3FC0AB781FF4}" presName="hierRoot1" presStyleCnt="0"/>
      <dgm:spPr/>
    </dgm:pt>
    <dgm:pt modelId="{977E0A96-802B-4BD8-97C1-0C3909E7CBCD}" type="pres">
      <dgm:prSet presAssocID="{5767A51F-7C7A-4DC5-A8D0-3FC0AB781FF4}" presName="composite" presStyleCnt="0"/>
      <dgm:spPr/>
    </dgm:pt>
    <dgm:pt modelId="{19E5B8AF-4E02-4DEE-B455-4AB2F5C51F9C}" type="pres">
      <dgm:prSet presAssocID="{5767A51F-7C7A-4DC5-A8D0-3FC0AB781FF4}" presName="background" presStyleLbl="node0" presStyleIdx="0" presStyleCnt="1"/>
      <dgm:spPr/>
    </dgm:pt>
    <dgm:pt modelId="{71A77EA1-F087-449B-B279-3835DE24823E}" type="pres">
      <dgm:prSet presAssocID="{5767A51F-7C7A-4DC5-A8D0-3FC0AB781FF4}" presName="text" presStyleLbl="fgAcc0" presStyleIdx="0" presStyleCnt="1">
        <dgm:presLayoutVars>
          <dgm:chPref val="3"/>
        </dgm:presLayoutVars>
      </dgm:prSet>
      <dgm:spPr/>
    </dgm:pt>
    <dgm:pt modelId="{B931B76E-F42E-47E5-8A61-26C13471E4AE}" type="pres">
      <dgm:prSet presAssocID="{5767A51F-7C7A-4DC5-A8D0-3FC0AB781FF4}" presName="hierChild2" presStyleCnt="0"/>
      <dgm:spPr/>
    </dgm:pt>
    <dgm:pt modelId="{8F116249-742C-42ED-A89E-C2AF9AE3F766}" type="pres">
      <dgm:prSet presAssocID="{1DA60B3D-1948-4315-98FD-DF078FC0CCA6}" presName="Name10" presStyleLbl="parChTrans1D2" presStyleIdx="0" presStyleCnt="2"/>
      <dgm:spPr/>
    </dgm:pt>
    <dgm:pt modelId="{F11D67BC-2FEF-42FF-97F5-4950A86A262D}" type="pres">
      <dgm:prSet presAssocID="{F4C39339-68E6-46FC-9392-F2EB0A0C2D77}" presName="hierRoot2" presStyleCnt="0"/>
      <dgm:spPr/>
    </dgm:pt>
    <dgm:pt modelId="{9F1B915F-853D-4804-ABEE-AC3F67CFE0C7}" type="pres">
      <dgm:prSet presAssocID="{F4C39339-68E6-46FC-9392-F2EB0A0C2D77}" presName="composite2" presStyleCnt="0"/>
      <dgm:spPr/>
    </dgm:pt>
    <dgm:pt modelId="{CDDC1A09-2894-4DB8-B066-789569803AFF}" type="pres">
      <dgm:prSet presAssocID="{F4C39339-68E6-46FC-9392-F2EB0A0C2D77}" presName="background2" presStyleLbl="node2" presStyleIdx="0" presStyleCnt="2"/>
      <dgm:spPr/>
    </dgm:pt>
    <dgm:pt modelId="{25D16729-1949-41BA-908B-0DF6763BCEF3}" type="pres">
      <dgm:prSet presAssocID="{F4C39339-68E6-46FC-9392-F2EB0A0C2D77}" presName="text2" presStyleLbl="fgAcc2" presStyleIdx="0" presStyleCnt="2">
        <dgm:presLayoutVars>
          <dgm:chPref val="3"/>
        </dgm:presLayoutVars>
      </dgm:prSet>
      <dgm:spPr/>
    </dgm:pt>
    <dgm:pt modelId="{F1FD1997-6C43-4EA7-80A3-96F1A91E3A53}" type="pres">
      <dgm:prSet presAssocID="{F4C39339-68E6-46FC-9392-F2EB0A0C2D77}" presName="hierChild3" presStyleCnt="0"/>
      <dgm:spPr/>
    </dgm:pt>
    <dgm:pt modelId="{E726E049-0AD7-48FF-B289-354977262758}" type="pres">
      <dgm:prSet presAssocID="{5FE210C9-F683-4FCE-900B-CEB4268D46B0}" presName="Name10" presStyleLbl="parChTrans1D2" presStyleIdx="1" presStyleCnt="2"/>
      <dgm:spPr/>
    </dgm:pt>
    <dgm:pt modelId="{A9B4C972-D1B5-4255-BF07-FCF9ECE18F6B}" type="pres">
      <dgm:prSet presAssocID="{222C93B9-F9E4-485A-8706-6108ACFF3AA5}" presName="hierRoot2" presStyleCnt="0"/>
      <dgm:spPr/>
    </dgm:pt>
    <dgm:pt modelId="{10F5DB07-408F-44EF-B186-CB2712D52446}" type="pres">
      <dgm:prSet presAssocID="{222C93B9-F9E4-485A-8706-6108ACFF3AA5}" presName="composite2" presStyleCnt="0"/>
      <dgm:spPr/>
    </dgm:pt>
    <dgm:pt modelId="{55152E9C-0531-4C29-B256-4C80A6B5DD91}" type="pres">
      <dgm:prSet presAssocID="{222C93B9-F9E4-485A-8706-6108ACFF3AA5}" presName="background2" presStyleLbl="node2" presStyleIdx="1" presStyleCnt="2"/>
      <dgm:spPr/>
    </dgm:pt>
    <dgm:pt modelId="{4F8A257C-46A6-452B-9299-545CB028763A}" type="pres">
      <dgm:prSet presAssocID="{222C93B9-F9E4-485A-8706-6108ACFF3AA5}" presName="text2" presStyleLbl="fgAcc2" presStyleIdx="1" presStyleCnt="2">
        <dgm:presLayoutVars>
          <dgm:chPref val="3"/>
        </dgm:presLayoutVars>
      </dgm:prSet>
      <dgm:spPr/>
    </dgm:pt>
    <dgm:pt modelId="{6E4C976F-95FB-41B1-8DF0-69C72CA68896}" type="pres">
      <dgm:prSet presAssocID="{222C93B9-F9E4-485A-8706-6108ACFF3AA5}" presName="hierChild3" presStyleCnt="0"/>
      <dgm:spPr/>
    </dgm:pt>
  </dgm:ptLst>
  <dgm:cxnLst>
    <dgm:cxn modelId="{2B869841-DFFE-4F4B-87BE-068DD9BECD98}" type="presOf" srcId="{5767A51F-7C7A-4DC5-A8D0-3FC0AB781FF4}" destId="{71A77EA1-F087-449B-B279-3835DE24823E}" srcOrd="0" destOrd="0" presId="urn:microsoft.com/office/officeart/2005/8/layout/hierarchy1"/>
    <dgm:cxn modelId="{AA90E362-2FF6-413A-954A-15B5C320F16A}" type="presOf" srcId="{D611AAE9-0A46-404C-B5D0-726447BB0B79}" destId="{8FE4F5F9-3139-412E-AA72-92BF2E6B85B5}" srcOrd="0" destOrd="0" presId="urn:microsoft.com/office/officeart/2005/8/layout/hierarchy1"/>
    <dgm:cxn modelId="{3F558373-0426-454E-944C-9C779795A167}" type="presOf" srcId="{F4C39339-68E6-46FC-9392-F2EB0A0C2D77}" destId="{25D16729-1949-41BA-908B-0DF6763BCEF3}" srcOrd="0" destOrd="0" presId="urn:microsoft.com/office/officeart/2005/8/layout/hierarchy1"/>
    <dgm:cxn modelId="{F69CA296-204C-4777-AD1C-869FEE7AA4EC}" srcId="{5767A51F-7C7A-4DC5-A8D0-3FC0AB781FF4}" destId="{F4C39339-68E6-46FC-9392-F2EB0A0C2D77}" srcOrd="0" destOrd="0" parTransId="{1DA60B3D-1948-4315-98FD-DF078FC0CCA6}" sibTransId="{BF189B96-62D3-41D3-AD56-EE1A459264B7}"/>
    <dgm:cxn modelId="{128584A0-E1A2-41AD-A632-341F2841B64C}" srcId="{D611AAE9-0A46-404C-B5D0-726447BB0B79}" destId="{5767A51F-7C7A-4DC5-A8D0-3FC0AB781FF4}" srcOrd="0" destOrd="0" parTransId="{82C12E53-B3C4-461D-90B2-517CD89DC246}" sibTransId="{0F76F18E-CED9-460F-868F-5DADD67DF9FB}"/>
    <dgm:cxn modelId="{575765CA-3B20-4C54-9D69-EABE1F3844A2}" type="presOf" srcId="{1DA60B3D-1948-4315-98FD-DF078FC0CCA6}" destId="{8F116249-742C-42ED-A89E-C2AF9AE3F766}" srcOrd="0" destOrd="0" presId="urn:microsoft.com/office/officeart/2005/8/layout/hierarchy1"/>
    <dgm:cxn modelId="{F5A1E0D5-4098-4597-B17E-20A285B10452}" type="presOf" srcId="{222C93B9-F9E4-485A-8706-6108ACFF3AA5}" destId="{4F8A257C-46A6-452B-9299-545CB028763A}" srcOrd="0" destOrd="0" presId="urn:microsoft.com/office/officeart/2005/8/layout/hierarchy1"/>
    <dgm:cxn modelId="{4BFC44EB-DA87-44FB-AC46-2A74183E8AF4}" srcId="{5767A51F-7C7A-4DC5-A8D0-3FC0AB781FF4}" destId="{222C93B9-F9E4-485A-8706-6108ACFF3AA5}" srcOrd="1" destOrd="0" parTransId="{5FE210C9-F683-4FCE-900B-CEB4268D46B0}" sibTransId="{AA7713B4-DC26-433D-9EEC-196F8FA39783}"/>
    <dgm:cxn modelId="{E59E96FF-91A7-4B59-985B-2D150CB77D30}" type="presOf" srcId="{5FE210C9-F683-4FCE-900B-CEB4268D46B0}" destId="{E726E049-0AD7-48FF-B289-354977262758}" srcOrd="0" destOrd="0" presId="urn:microsoft.com/office/officeart/2005/8/layout/hierarchy1"/>
    <dgm:cxn modelId="{393CB265-78A4-4CAA-92AA-0BC873A8745A}" type="presParOf" srcId="{8FE4F5F9-3139-412E-AA72-92BF2E6B85B5}" destId="{570A90AE-A8DE-46D1-87B0-D6D02A95E11D}" srcOrd="0" destOrd="0" presId="urn:microsoft.com/office/officeart/2005/8/layout/hierarchy1"/>
    <dgm:cxn modelId="{D7D69733-C6CB-4D67-8A90-23BC5878B776}" type="presParOf" srcId="{570A90AE-A8DE-46D1-87B0-D6D02A95E11D}" destId="{977E0A96-802B-4BD8-97C1-0C3909E7CBCD}" srcOrd="0" destOrd="0" presId="urn:microsoft.com/office/officeart/2005/8/layout/hierarchy1"/>
    <dgm:cxn modelId="{83456934-65BF-4AE8-AD83-A7B066152DF5}" type="presParOf" srcId="{977E0A96-802B-4BD8-97C1-0C3909E7CBCD}" destId="{19E5B8AF-4E02-4DEE-B455-4AB2F5C51F9C}" srcOrd="0" destOrd="0" presId="urn:microsoft.com/office/officeart/2005/8/layout/hierarchy1"/>
    <dgm:cxn modelId="{D84C03C7-3962-43AF-A5B9-A200364421EF}" type="presParOf" srcId="{977E0A96-802B-4BD8-97C1-0C3909E7CBCD}" destId="{71A77EA1-F087-449B-B279-3835DE24823E}" srcOrd="1" destOrd="0" presId="urn:microsoft.com/office/officeart/2005/8/layout/hierarchy1"/>
    <dgm:cxn modelId="{3254BBFA-2C1D-4C64-9490-681B497915B3}" type="presParOf" srcId="{570A90AE-A8DE-46D1-87B0-D6D02A95E11D}" destId="{B931B76E-F42E-47E5-8A61-26C13471E4AE}" srcOrd="1" destOrd="0" presId="urn:microsoft.com/office/officeart/2005/8/layout/hierarchy1"/>
    <dgm:cxn modelId="{9F09D2DC-E124-4DC9-BD2B-F13B7FDC2921}" type="presParOf" srcId="{B931B76E-F42E-47E5-8A61-26C13471E4AE}" destId="{8F116249-742C-42ED-A89E-C2AF9AE3F766}" srcOrd="0" destOrd="0" presId="urn:microsoft.com/office/officeart/2005/8/layout/hierarchy1"/>
    <dgm:cxn modelId="{458C73B1-672B-44DA-982C-749A78B69131}" type="presParOf" srcId="{B931B76E-F42E-47E5-8A61-26C13471E4AE}" destId="{F11D67BC-2FEF-42FF-97F5-4950A86A262D}" srcOrd="1" destOrd="0" presId="urn:microsoft.com/office/officeart/2005/8/layout/hierarchy1"/>
    <dgm:cxn modelId="{BADB6BEF-2FC5-4821-A784-409551007C64}" type="presParOf" srcId="{F11D67BC-2FEF-42FF-97F5-4950A86A262D}" destId="{9F1B915F-853D-4804-ABEE-AC3F67CFE0C7}" srcOrd="0" destOrd="0" presId="urn:microsoft.com/office/officeart/2005/8/layout/hierarchy1"/>
    <dgm:cxn modelId="{273E1790-077D-41CB-9D34-3FAC11550F10}" type="presParOf" srcId="{9F1B915F-853D-4804-ABEE-AC3F67CFE0C7}" destId="{CDDC1A09-2894-4DB8-B066-789569803AFF}" srcOrd="0" destOrd="0" presId="urn:microsoft.com/office/officeart/2005/8/layout/hierarchy1"/>
    <dgm:cxn modelId="{A8410D29-7749-4F2A-8152-10992FB2B716}" type="presParOf" srcId="{9F1B915F-853D-4804-ABEE-AC3F67CFE0C7}" destId="{25D16729-1949-41BA-908B-0DF6763BCEF3}" srcOrd="1" destOrd="0" presId="urn:microsoft.com/office/officeart/2005/8/layout/hierarchy1"/>
    <dgm:cxn modelId="{BF0AF41B-A5FA-422A-B1C7-1E2CC0821349}" type="presParOf" srcId="{F11D67BC-2FEF-42FF-97F5-4950A86A262D}" destId="{F1FD1997-6C43-4EA7-80A3-96F1A91E3A53}" srcOrd="1" destOrd="0" presId="urn:microsoft.com/office/officeart/2005/8/layout/hierarchy1"/>
    <dgm:cxn modelId="{02D3E1AA-DB28-4206-A42B-694A71C3B72A}" type="presParOf" srcId="{B931B76E-F42E-47E5-8A61-26C13471E4AE}" destId="{E726E049-0AD7-48FF-B289-354977262758}" srcOrd="2" destOrd="0" presId="urn:microsoft.com/office/officeart/2005/8/layout/hierarchy1"/>
    <dgm:cxn modelId="{F8CFE1F6-8447-400A-8F32-4D626724C481}" type="presParOf" srcId="{B931B76E-F42E-47E5-8A61-26C13471E4AE}" destId="{A9B4C972-D1B5-4255-BF07-FCF9ECE18F6B}" srcOrd="3" destOrd="0" presId="urn:microsoft.com/office/officeart/2005/8/layout/hierarchy1"/>
    <dgm:cxn modelId="{A51716B1-D2DF-478A-838D-A0B5EDEDF017}" type="presParOf" srcId="{A9B4C972-D1B5-4255-BF07-FCF9ECE18F6B}" destId="{10F5DB07-408F-44EF-B186-CB2712D52446}" srcOrd="0" destOrd="0" presId="urn:microsoft.com/office/officeart/2005/8/layout/hierarchy1"/>
    <dgm:cxn modelId="{DA9B1877-DECA-4711-ADE2-0DADF710E0E2}" type="presParOf" srcId="{10F5DB07-408F-44EF-B186-CB2712D52446}" destId="{55152E9C-0531-4C29-B256-4C80A6B5DD91}" srcOrd="0" destOrd="0" presId="urn:microsoft.com/office/officeart/2005/8/layout/hierarchy1"/>
    <dgm:cxn modelId="{9D7EEA4B-7ECC-40FA-81A6-A0BAF452981B}" type="presParOf" srcId="{10F5DB07-408F-44EF-B186-CB2712D52446}" destId="{4F8A257C-46A6-452B-9299-545CB028763A}" srcOrd="1" destOrd="0" presId="urn:microsoft.com/office/officeart/2005/8/layout/hierarchy1"/>
    <dgm:cxn modelId="{7E2EA443-472A-4E5D-9CED-B3A068FB186E}" type="presParOf" srcId="{A9B4C972-D1B5-4255-BF07-FCF9ECE18F6B}" destId="{6E4C976F-95FB-41B1-8DF0-69C72CA6889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98800E-FA02-4A12-8EEB-1E0C98B43096}" type="doc">
      <dgm:prSet loTypeId="urn:microsoft.com/office/officeart/2005/8/layout/vProcess5" loCatId="process" qsTypeId="urn:microsoft.com/office/officeart/2005/8/quickstyle/simple1" qsCatId="simple" csTypeId="urn:microsoft.com/office/officeart/2005/8/colors/colorful1" csCatId="colorful" phldr="1"/>
      <dgm:spPr/>
    </dgm:pt>
    <dgm:pt modelId="{7785159A-8A0F-4FDC-B455-3548DDEECD47}">
      <dgm:prSet phldrT="[Text]"/>
      <dgm:spPr/>
      <dgm:t>
        <a:bodyPr/>
        <a:lstStyle/>
        <a:p>
          <a:pPr>
            <a:buNone/>
          </a:pPr>
          <a:r>
            <a:rPr lang="en-GB" dirty="0"/>
            <a:t>Strengths: gives people independence, is cheap, and is made just for them (</a:t>
          </a:r>
          <a:r>
            <a:rPr lang="en-GB" dirty="0" err="1"/>
            <a:t>LaingBuisson</a:t>
          </a:r>
          <a:r>
            <a:rPr lang="en-GB" dirty="0"/>
            <a:t>, 2022).</a:t>
          </a:r>
        </a:p>
      </dgm:t>
    </dgm:pt>
    <dgm:pt modelId="{658BD88A-7DDA-4C1C-AE2F-FB7BA093DCEB}" type="parTrans" cxnId="{C2146068-7BD0-4E9E-B4F2-906132D408A5}">
      <dgm:prSet/>
      <dgm:spPr/>
      <dgm:t>
        <a:bodyPr/>
        <a:lstStyle/>
        <a:p>
          <a:endParaRPr lang="en-GB"/>
        </a:p>
      </dgm:t>
    </dgm:pt>
    <dgm:pt modelId="{5C4CCD2F-1806-4F66-8F41-3C5631CC97A0}" type="sibTrans" cxnId="{C2146068-7BD0-4E9E-B4F2-906132D408A5}">
      <dgm:prSet/>
      <dgm:spPr/>
      <dgm:t>
        <a:bodyPr/>
        <a:lstStyle/>
        <a:p>
          <a:endParaRPr lang="en-GB"/>
        </a:p>
      </dgm:t>
    </dgm:pt>
    <dgm:pt modelId="{83053F02-FAFD-44B1-8E89-E3B6ED8976D7}">
      <dgm:prSet phldrT="[Text]"/>
      <dgm:spPr/>
      <dgm:t>
        <a:bodyPr/>
        <a:lstStyle/>
        <a:p>
          <a:pPr>
            <a:buNone/>
          </a:pPr>
          <a:r>
            <a:rPr lang="en-GB" dirty="0"/>
            <a:t>Limitations: not enough workers, quality that isn't always excellent, and hours that aren't always accessible (Skills for Care, 2024).</a:t>
          </a:r>
        </a:p>
      </dgm:t>
    </dgm:pt>
    <dgm:pt modelId="{4B285CE4-BD17-41B7-841C-39CDD2581336}" type="parTrans" cxnId="{27C54BFE-FBF6-4989-97E9-46021F626A60}">
      <dgm:prSet/>
      <dgm:spPr/>
      <dgm:t>
        <a:bodyPr/>
        <a:lstStyle/>
        <a:p>
          <a:endParaRPr lang="en-GB"/>
        </a:p>
      </dgm:t>
    </dgm:pt>
    <dgm:pt modelId="{04EB04D1-2CAC-47E1-96DD-A6302C33F25B}" type="sibTrans" cxnId="{27C54BFE-FBF6-4989-97E9-46021F626A60}">
      <dgm:prSet/>
      <dgm:spPr/>
      <dgm:t>
        <a:bodyPr/>
        <a:lstStyle/>
        <a:p>
          <a:endParaRPr lang="en-GB"/>
        </a:p>
      </dgm:t>
    </dgm:pt>
    <dgm:pt modelId="{8FB2D8C6-407A-40DB-B9B3-1C9DFD5B0E7D}">
      <dgm:prSet phldrT="[Text]"/>
      <dgm:spPr/>
      <dgm:t>
        <a:bodyPr/>
        <a:lstStyle/>
        <a:p>
          <a:pPr>
            <a:buNone/>
          </a:pPr>
          <a:r>
            <a:rPr lang="en-GB" dirty="0"/>
            <a:t>Access: disparities between cities and the countryside (Age UK, 2022).</a:t>
          </a:r>
        </a:p>
      </dgm:t>
    </dgm:pt>
    <dgm:pt modelId="{9A18BDB7-2B6F-4C40-B585-AEFD40A537D8}" type="parTrans" cxnId="{EC1946D8-33E3-4A93-A120-7E08268A1420}">
      <dgm:prSet/>
      <dgm:spPr/>
      <dgm:t>
        <a:bodyPr/>
        <a:lstStyle/>
        <a:p>
          <a:endParaRPr lang="en-GB"/>
        </a:p>
      </dgm:t>
    </dgm:pt>
    <dgm:pt modelId="{FC8BF9CC-D919-4ADC-A40D-9BDE12888CED}" type="sibTrans" cxnId="{EC1946D8-33E3-4A93-A120-7E08268A1420}">
      <dgm:prSet/>
      <dgm:spPr/>
      <dgm:t>
        <a:bodyPr/>
        <a:lstStyle/>
        <a:p>
          <a:endParaRPr lang="en-GB"/>
        </a:p>
      </dgm:t>
    </dgm:pt>
    <dgm:pt modelId="{DD1087E7-462A-48C7-B3EA-7AECDE85E075}" type="pres">
      <dgm:prSet presAssocID="{2C98800E-FA02-4A12-8EEB-1E0C98B43096}" presName="outerComposite" presStyleCnt="0">
        <dgm:presLayoutVars>
          <dgm:chMax val="5"/>
          <dgm:dir/>
          <dgm:resizeHandles val="exact"/>
        </dgm:presLayoutVars>
      </dgm:prSet>
      <dgm:spPr/>
    </dgm:pt>
    <dgm:pt modelId="{BA12A1FE-DBC8-423A-8A17-41D72577A51A}" type="pres">
      <dgm:prSet presAssocID="{2C98800E-FA02-4A12-8EEB-1E0C98B43096}" presName="dummyMaxCanvas" presStyleCnt="0">
        <dgm:presLayoutVars/>
      </dgm:prSet>
      <dgm:spPr/>
    </dgm:pt>
    <dgm:pt modelId="{018A4607-B5D5-4153-9158-9E3C10614946}" type="pres">
      <dgm:prSet presAssocID="{2C98800E-FA02-4A12-8EEB-1E0C98B43096}" presName="ThreeNodes_1" presStyleLbl="node1" presStyleIdx="0" presStyleCnt="3">
        <dgm:presLayoutVars>
          <dgm:bulletEnabled val="1"/>
        </dgm:presLayoutVars>
      </dgm:prSet>
      <dgm:spPr/>
    </dgm:pt>
    <dgm:pt modelId="{6F396A5C-231E-4A34-82F7-BE237EE8E9CD}" type="pres">
      <dgm:prSet presAssocID="{2C98800E-FA02-4A12-8EEB-1E0C98B43096}" presName="ThreeNodes_2" presStyleLbl="node1" presStyleIdx="1" presStyleCnt="3">
        <dgm:presLayoutVars>
          <dgm:bulletEnabled val="1"/>
        </dgm:presLayoutVars>
      </dgm:prSet>
      <dgm:spPr/>
    </dgm:pt>
    <dgm:pt modelId="{BCBDBC9F-EA33-425D-8275-A26B097F02F2}" type="pres">
      <dgm:prSet presAssocID="{2C98800E-FA02-4A12-8EEB-1E0C98B43096}" presName="ThreeNodes_3" presStyleLbl="node1" presStyleIdx="2" presStyleCnt="3">
        <dgm:presLayoutVars>
          <dgm:bulletEnabled val="1"/>
        </dgm:presLayoutVars>
      </dgm:prSet>
      <dgm:spPr/>
    </dgm:pt>
    <dgm:pt modelId="{5AD91101-4F9A-4DF2-8B05-2175E9082065}" type="pres">
      <dgm:prSet presAssocID="{2C98800E-FA02-4A12-8EEB-1E0C98B43096}" presName="ThreeConn_1-2" presStyleLbl="fgAccFollowNode1" presStyleIdx="0" presStyleCnt="2">
        <dgm:presLayoutVars>
          <dgm:bulletEnabled val="1"/>
        </dgm:presLayoutVars>
      </dgm:prSet>
      <dgm:spPr/>
    </dgm:pt>
    <dgm:pt modelId="{EE5ECC80-D231-40E8-805F-493239297060}" type="pres">
      <dgm:prSet presAssocID="{2C98800E-FA02-4A12-8EEB-1E0C98B43096}" presName="ThreeConn_2-3" presStyleLbl="fgAccFollowNode1" presStyleIdx="1" presStyleCnt="2">
        <dgm:presLayoutVars>
          <dgm:bulletEnabled val="1"/>
        </dgm:presLayoutVars>
      </dgm:prSet>
      <dgm:spPr/>
    </dgm:pt>
    <dgm:pt modelId="{5D3800CC-E506-46AA-A6B5-2D35CF698F56}" type="pres">
      <dgm:prSet presAssocID="{2C98800E-FA02-4A12-8EEB-1E0C98B43096}" presName="ThreeNodes_1_text" presStyleLbl="node1" presStyleIdx="2" presStyleCnt="3">
        <dgm:presLayoutVars>
          <dgm:bulletEnabled val="1"/>
        </dgm:presLayoutVars>
      </dgm:prSet>
      <dgm:spPr/>
    </dgm:pt>
    <dgm:pt modelId="{5C9AEE82-A24D-4B6E-8F4F-4B15AF69467F}" type="pres">
      <dgm:prSet presAssocID="{2C98800E-FA02-4A12-8EEB-1E0C98B43096}" presName="ThreeNodes_2_text" presStyleLbl="node1" presStyleIdx="2" presStyleCnt="3">
        <dgm:presLayoutVars>
          <dgm:bulletEnabled val="1"/>
        </dgm:presLayoutVars>
      </dgm:prSet>
      <dgm:spPr/>
    </dgm:pt>
    <dgm:pt modelId="{735050A6-A430-4FDB-9234-AAA8448809C2}" type="pres">
      <dgm:prSet presAssocID="{2C98800E-FA02-4A12-8EEB-1E0C98B43096}" presName="ThreeNodes_3_text" presStyleLbl="node1" presStyleIdx="2" presStyleCnt="3">
        <dgm:presLayoutVars>
          <dgm:bulletEnabled val="1"/>
        </dgm:presLayoutVars>
      </dgm:prSet>
      <dgm:spPr/>
    </dgm:pt>
  </dgm:ptLst>
  <dgm:cxnLst>
    <dgm:cxn modelId="{C572611B-3284-4E04-9273-83D7062C72D8}" type="presOf" srcId="{83053F02-FAFD-44B1-8E89-E3B6ED8976D7}" destId="{6F396A5C-231E-4A34-82F7-BE237EE8E9CD}" srcOrd="0" destOrd="0" presId="urn:microsoft.com/office/officeart/2005/8/layout/vProcess5"/>
    <dgm:cxn modelId="{6B2B4B38-246F-45A8-A540-18F91CFCBA72}" type="presOf" srcId="{8FB2D8C6-407A-40DB-B9B3-1C9DFD5B0E7D}" destId="{BCBDBC9F-EA33-425D-8275-A26B097F02F2}" srcOrd="0" destOrd="0" presId="urn:microsoft.com/office/officeart/2005/8/layout/vProcess5"/>
    <dgm:cxn modelId="{C2146068-7BD0-4E9E-B4F2-906132D408A5}" srcId="{2C98800E-FA02-4A12-8EEB-1E0C98B43096}" destId="{7785159A-8A0F-4FDC-B455-3548DDEECD47}" srcOrd="0" destOrd="0" parTransId="{658BD88A-7DDA-4C1C-AE2F-FB7BA093DCEB}" sibTransId="{5C4CCD2F-1806-4F66-8F41-3C5631CC97A0}"/>
    <dgm:cxn modelId="{FD19724C-CCC0-4752-B349-4F364914A552}" type="presOf" srcId="{2C98800E-FA02-4A12-8EEB-1E0C98B43096}" destId="{DD1087E7-462A-48C7-B3EA-7AECDE85E075}" srcOrd="0" destOrd="0" presId="urn:microsoft.com/office/officeart/2005/8/layout/vProcess5"/>
    <dgm:cxn modelId="{C065624E-EEBC-4457-88A2-8B358701CC3E}" type="presOf" srcId="{04EB04D1-2CAC-47E1-96DD-A6302C33F25B}" destId="{EE5ECC80-D231-40E8-805F-493239297060}" srcOrd="0" destOrd="0" presId="urn:microsoft.com/office/officeart/2005/8/layout/vProcess5"/>
    <dgm:cxn modelId="{FEEB0C53-F2C1-4DB5-8670-902818B300AA}" type="presOf" srcId="{7785159A-8A0F-4FDC-B455-3548DDEECD47}" destId="{5D3800CC-E506-46AA-A6B5-2D35CF698F56}" srcOrd="1" destOrd="0" presId="urn:microsoft.com/office/officeart/2005/8/layout/vProcess5"/>
    <dgm:cxn modelId="{33152974-B26B-4141-8DE9-F479D9D088D5}" type="presOf" srcId="{8FB2D8C6-407A-40DB-B9B3-1C9DFD5B0E7D}" destId="{735050A6-A430-4FDB-9234-AAA8448809C2}" srcOrd="1" destOrd="0" presId="urn:microsoft.com/office/officeart/2005/8/layout/vProcess5"/>
    <dgm:cxn modelId="{EDD6DF79-B520-4984-989D-F3FD94F909D4}" type="presOf" srcId="{5C4CCD2F-1806-4F66-8F41-3C5631CC97A0}" destId="{5AD91101-4F9A-4DF2-8B05-2175E9082065}" srcOrd="0" destOrd="0" presId="urn:microsoft.com/office/officeart/2005/8/layout/vProcess5"/>
    <dgm:cxn modelId="{EC1946D8-33E3-4A93-A120-7E08268A1420}" srcId="{2C98800E-FA02-4A12-8EEB-1E0C98B43096}" destId="{8FB2D8C6-407A-40DB-B9B3-1C9DFD5B0E7D}" srcOrd="2" destOrd="0" parTransId="{9A18BDB7-2B6F-4C40-B585-AEFD40A537D8}" sibTransId="{FC8BF9CC-D919-4ADC-A40D-9BDE12888CED}"/>
    <dgm:cxn modelId="{606B5FF1-C992-4A5F-B285-CAA88869E072}" type="presOf" srcId="{83053F02-FAFD-44B1-8E89-E3B6ED8976D7}" destId="{5C9AEE82-A24D-4B6E-8F4F-4B15AF69467F}" srcOrd="1" destOrd="0" presId="urn:microsoft.com/office/officeart/2005/8/layout/vProcess5"/>
    <dgm:cxn modelId="{6DE975F4-E627-4A33-960A-79A7E10081E3}" type="presOf" srcId="{7785159A-8A0F-4FDC-B455-3548DDEECD47}" destId="{018A4607-B5D5-4153-9158-9E3C10614946}" srcOrd="0" destOrd="0" presId="urn:microsoft.com/office/officeart/2005/8/layout/vProcess5"/>
    <dgm:cxn modelId="{27C54BFE-FBF6-4989-97E9-46021F626A60}" srcId="{2C98800E-FA02-4A12-8EEB-1E0C98B43096}" destId="{83053F02-FAFD-44B1-8E89-E3B6ED8976D7}" srcOrd="1" destOrd="0" parTransId="{4B285CE4-BD17-41B7-841C-39CDD2581336}" sibTransId="{04EB04D1-2CAC-47E1-96DD-A6302C33F25B}"/>
    <dgm:cxn modelId="{B9CAA0C0-1B17-4596-95B6-35226556F697}" type="presParOf" srcId="{DD1087E7-462A-48C7-B3EA-7AECDE85E075}" destId="{BA12A1FE-DBC8-423A-8A17-41D72577A51A}" srcOrd="0" destOrd="0" presId="urn:microsoft.com/office/officeart/2005/8/layout/vProcess5"/>
    <dgm:cxn modelId="{F753E6DC-88AE-4BE9-A74D-04495CA5CF19}" type="presParOf" srcId="{DD1087E7-462A-48C7-B3EA-7AECDE85E075}" destId="{018A4607-B5D5-4153-9158-9E3C10614946}" srcOrd="1" destOrd="0" presId="urn:microsoft.com/office/officeart/2005/8/layout/vProcess5"/>
    <dgm:cxn modelId="{56899057-6DEB-446E-9B1A-652A483B92A5}" type="presParOf" srcId="{DD1087E7-462A-48C7-B3EA-7AECDE85E075}" destId="{6F396A5C-231E-4A34-82F7-BE237EE8E9CD}" srcOrd="2" destOrd="0" presId="urn:microsoft.com/office/officeart/2005/8/layout/vProcess5"/>
    <dgm:cxn modelId="{AB6BF671-8E68-4A2B-9D88-5B1062B6B04C}" type="presParOf" srcId="{DD1087E7-462A-48C7-B3EA-7AECDE85E075}" destId="{BCBDBC9F-EA33-425D-8275-A26B097F02F2}" srcOrd="3" destOrd="0" presId="urn:microsoft.com/office/officeart/2005/8/layout/vProcess5"/>
    <dgm:cxn modelId="{3215D40F-7AE1-419F-849D-EE20A8102069}" type="presParOf" srcId="{DD1087E7-462A-48C7-B3EA-7AECDE85E075}" destId="{5AD91101-4F9A-4DF2-8B05-2175E9082065}" srcOrd="4" destOrd="0" presId="urn:microsoft.com/office/officeart/2005/8/layout/vProcess5"/>
    <dgm:cxn modelId="{9C61F8D0-1BF4-4E8E-90F4-DB30D378A743}" type="presParOf" srcId="{DD1087E7-462A-48C7-B3EA-7AECDE85E075}" destId="{EE5ECC80-D231-40E8-805F-493239297060}" srcOrd="5" destOrd="0" presId="urn:microsoft.com/office/officeart/2005/8/layout/vProcess5"/>
    <dgm:cxn modelId="{55EA2039-1E8F-4F61-9975-FCFEF505122E}" type="presParOf" srcId="{DD1087E7-462A-48C7-B3EA-7AECDE85E075}" destId="{5D3800CC-E506-46AA-A6B5-2D35CF698F56}" srcOrd="6" destOrd="0" presId="urn:microsoft.com/office/officeart/2005/8/layout/vProcess5"/>
    <dgm:cxn modelId="{868C4B9D-E298-4338-BD4C-72CD5D725971}" type="presParOf" srcId="{DD1087E7-462A-48C7-B3EA-7AECDE85E075}" destId="{5C9AEE82-A24D-4B6E-8F4F-4B15AF69467F}" srcOrd="7" destOrd="0" presId="urn:microsoft.com/office/officeart/2005/8/layout/vProcess5"/>
    <dgm:cxn modelId="{20CE9E54-5E74-48D5-B89E-F6A165AC319F}" type="presParOf" srcId="{DD1087E7-462A-48C7-B3EA-7AECDE85E075}" destId="{735050A6-A430-4FDB-9234-AAA8448809C2}"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9E252EE-78B4-4989-872C-E0EB4F30099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F1DF2FC0-4927-4AD4-A241-A947C8F0BA37}">
      <dgm:prSet phldrT="[Text]"/>
      <dgm:spPr/>
      <dgm:t>
        <a:bodyPr/>
        <a:lstStyle/>
        <a:p>
          <a:pPr>
            <a:buNone/>
          </a:pPr>
          <a:r>
            <a:rPr lang="en-GB" dirty="0"/>
            <a:t>Strengths: : help 24/7, social connection, and safety (CQC, 2025).</a:t>
          </a:r>
        </a:p>
      </dgm:t>
    </dgm:pt>
    <dgm:pt modelId="{A591CAA5-3426-4203-BEE1-8C57ADD8B9B5}" type="parTrans" cxnId="{25949F98-60FA-4E14-8BD3-5F10E2466EDD}">
      <dgm:prSet/>
      <dgm:spPr/>
      <dgm:t>
        <a:bodyPr/>
        <a:lstStyle/>
        <a:p>
          <a:endParaRPr lang="en-GB"/>
        </a:p>
      </dgm:t>
    </dgm:pt>
    <dgm:pt modelId="{C868424B-8734-4DD2-9745-18610C3C6A76}" type="sibTrans" cxnId="{25949F98-60FA-4E14-8BD3-5F10E2466EDD}">
      <dgm:prSet/>
      <dgm:spPr/>
      <dgm:t>
        <a:bodyPr/>
        <a:lstStyle/>
        <a:p>
          <a:endParaRPr lang="en-GB"/>
        </a:p>
      </dgm:t>
    </dgm:pt>
    <dgm:pt modelId="{1F2EA9E6-AABC-4230-8CF7-4E682857F729}">
      <dgm:prSet phldrT="[Text]"/>
      <dgm:spPr/>
      <dgm:t>
        <a:bodyPr/>
        <a:lstStyle/>
        <a:p>
          <a:pPr>
            <a:buNone/>
          </a:pPr>
          <a:r>
            <a:rPr lang="en-GB" dirty="0"/>
            <a:t>Some of the problems include high costs, the chance of being put in an institution, and rules that aren't always followed (</a:t>
          </a:r>
          <a:r>
            <a:rPr lang="en-GB" dirty="0" err="1"/>
            <a:t>LaingBuisson</a:t>
          </a:r>
          <a:r>
            <a:rPr lang="en-GB" dirty="0"/>
            <a:t>, 2022).</a:t>
          </a:r>
        </a:p>
      </dgm:t>
    </dgm:pt>
    <dgm:pt modelId="{13C45404-4DA6-4E6E-8CD2-980762CFD458}" type="parTrans" cxnId="{7B72A02A-2B5E-420E-A275-0A0DCEF9C142}">
      <dgm:prSet/>
      <dgm:spPr/>
      <dgm:t>
        <a:bodyPr/>
        <a:lstStyle/>
        <a:p>
          <a:endParaRPr lang="en-GB"/>
        </a:p>
      </dgm:t>
    </dgm:pt>
    <dgm:pt modelId="{759AF259-DA14-4594-A7A7-C7B09EBA1B78}" type="sibTrans" cxnId="{7B72A02A-2B5E-420E-A275-0A0DCEF9C142}">
      <dgm:prSet/>
      <dgm:spPr/>
      <dgm:t>
        <a:bodyPr/>
        <a:lstStyle/>
        <a:p>
          <a:endParaRPr lang="en-GB"/>
        </a:p>
      </dgm:t>
    </dgm:pt>
    <dgm:pt modelId="{44CD168A-EEDD-4D38-BF8C-9FF1CE063230}">
      <dgm:prSet phldrT="[Text]" phldr="0"/>
      <dgm:spPr/>
      <dgm:t>
        <a:bodyPr/>
        <a:lstStyle/>
        <a:p>
          <a:r>
            <a:rPr lang="en-GB" dirty="0"/>
            <a:t>Access:   Some individuals are joyful, while others are not (King's Fund, 2025).</a:t>
          </a:r>
        </a:p>
      </dgm:t>
    </dgm:pt>
    <dgm:pt modelId="{D1F3A7F0-B4C4-4E09-B1EF-38C5E26C36C9}" type="parTrans" cxnId="{74976160-FD63-4FC4-8D5D-97EFA2A6FBE9}">
      <dgm:prSet/>
      <dgm:spPr/>
      <dgm:t>
        <a:bodyPr/>
        <a:lstStyle/>
        <a:p>
          <a:endParaRPr lang="en-GB"/>
        </a:p>
      </dgm:t>
    </dgm:pt>
    <dgm:pt modelId="{AD77A86F-A156-4704-B79F-09EB5A0EF0CC}" type="sibTrans" cxnId="{74976160-FD63-4FC4-8D5D-97EFA2A6FBE9}">
      <dgm:prSet/>
      <dgm:spPr/>
      <dgm:t>
        <a:bodyPr/>
        <a:lstStyle/>
        <a:p>
          <a:endParaRPr lang="en-GB"/>
        </a:p>
      </dgm:t>
    </dgm:pt>
    <dgm:pt modelId="{BA7FFDDE-8237-4653-876B-918DE7F1F722}" type="pres">
      <dgm:prSet presAssocID="{99E252EE-78B4-4989-872C-E0EB4F300996}" presName="linear" presStyleCnt="0">
        <dgm:presLayoutVars>
          <dgm:animLvl val="lvl"/>
          <dgm:resizeHandles val="exact"/>
        </dgm:presLayoutVars>
      </dgm:prSet>
      <dgm:spPr/>
    </dgm:pt>
    <dgm:pt modelId="{D8112930-0D9A-4E5A-A5E6-604AE06C9278}" type="pres">
      <dgm:prSet presAssocID="{F1DF2FC0-4927-4AD4-A241-A947C8F0BA37}" presName="parentText" presStyleLbl="node1" presStyleIdx="0" presStyleCnt="3">
        <dgm:presLayoutVars>
          <dgm:chMax val="0"/>
          <dgm:bulletEnabled val="1"/>
        </dgm:presLayoutVars>
      </dgm:prSet>
      <dgm:spPr/>
    </dgm:pt>
    <dgm:pt modelId="{B0F2B7FC-D0D6-4839-A1E5-FEA50B5AC337}" type="pres">
      <dgm:prSet presAssocID="{C868424B-8734-4DD2-9745-18610C3C6A76}" presName="spacer" presStyleCnt="0"/>
      <dgm:spPr/>
    </dgm:pt>
    <dgm:pt modelId="{A8EFD6A4-39E3-428B-9F26-15E7AD046E77}" type="pres">
      <dgm:prSet presAssocID="{1F2EA9E6-AABC-4230-8CF7-4E682857F729}" presName="parentText" presStyleLbl="node1" presStyleIdx="1" presStyleCnt="3">
        <dgm:presLayoutVars>
          <dgm:chMax val="0"/>
          <dgm:bulletEnabled val="1"/>
        </dgm:presLayoutVars>
      </dgm:prSet>
      <dgm:spPr/>
    </dgm:pt>
    <dgm:pt modelId="{8952BC4C-6B94-4EF3-AE53-CB95A038E23C}" type="pres">
      <dgm:prSet presAssocID="{759AF259-DA14-4594-A7A7-C7B09EBA1B78}" presName="spacer" presStyleCnt="0"/>
      <dgm:spPr/>
    </dgm:pt>
    <dgm:pt modelId="{F6750A05-CD5B-437E-B1DD-309D2D8E513B}" type="pres">
      <dgm:prSet presAssocID="{44CD168A-EEDD-4D38-BF8C-9FF1CE063230}" presName="parentText" presStyleLbl="node1" presStyleIdx="2" presStyleCnt="3">
        <dgm:presLayoutVars>
          <dgm:chMax val="0"/>
          <dgm:bulletEnabled val="1"/>
        </dgm:presLayoutVars>
      </dgm:prSet>
      <dgm:spPr/>
    </dgm:pt>
  </dgm:ptLst>
  <dgm:cxnLst>
    <dgm:cxn modelId="{EF09B417-5023-427B-BD26-A0ABD9F69512}" type="presOf" srcId="{44CD168A-EEDD-4D38-BF8C-9FF1CE063230}" destId="{F6750A05-CD5B-437E-B1DD-309D2D8E513B}" srcOrd="0" destOrd="0" presId="urn:microsoft.com/office/officeart/2005/8/layout/vList2"/>
    <dgm:cxn modelId="{7B72A02A-2B5E-420E-A275-0A0DCEF9C142}" srcId="{99E252EE-78B4-4989-872C-E0EB4F300996}" destId="{1F2EA9E6-AABC-4230-8CF7-4E682857F729}" srcOrd="1" destOrd="0" parTransId="{13C45404-4DA6-4E6E-8CD2-980762CFD458}" sibTransId="{759AF259-DA14-4594-A7A7-C7B09EBA1B78}"/>
    <dgm:cxn modelId="{7834CE3F-C4D4-48E3-9A6A-96BB790F708A}" type="presOf" srcId="{F1DF2FC0-4927-4AD4-A241-A947C8F0BA37}" destId="{D8112930-0D9A-4E5A-A5E6-604AE06C9278}" srcOrd="0" destOrd="0" presId="urn:microsoft.com/office/officeart/2005/8/layout/vList2"/>
    <dgm:cxn modelId="{3715695F-1AD1-4A33-BE57-B177D86CF6E1}" type="presOf" srcId="{99E252EE-78B4-4989-872C-E0EB4F300996}" destId="{BA7FFDDE-8237-4653-876B-918DE7F1F722}" srcOrd="0" destOrd="0" presId="urn:microsoft.com/office/officeart/2005/8/layout/vList2"/>
    <dgm:cxn modelId="{74976160-FD63-4FC4-8D5D-97EFA2A6FBE9}" srcId="{99E252EE-78B4-4989-872C-E0EB4F300996}" destId="{44CD168A-EEDD-4D38-BF8C-9FF1CE063230}" srcOrd="2" destOrd="0" parTransId="{D1F3A7F0-B4C4-4E09-B1EF-38C5E26C36C9}" sibTransId="{AD77A86F-A156-4704-B79F-09EB5A0EF0CC}"/>
    <dgm:cxn modelId="{25949F98-60FA-4E14-8BD3-5F10E2466EDD}" srcId="{99E252EE-78B4-4989-872C-E0EB4F300996}" destId="{F1DF2FC0-4927-4AD4-A241-A947C8F0BA37}" srcOrd="0" destOrd="0" parTransId="{A591CAA5-3426-4203-BEE1-8C57ADD8B9B5}" sibTransId="{C868424B-8734-4DD2-9745-18610C3C6A76}"/>
    <dgm:cxn modelId="{FDBBDEB7-C35A-4553-8A9C-EFA1CCADE742}" type="presOf" srcId="{1F2EA9E6-AABC-4230-8CF7-4E682857F729}" destId="{A8EFD6A4-39E3-428B-9F26-15E7AD046E77}" srcOrd="0" destOrd="0" presId="urn:microsoft.com/office/officeart/2005/8/layout/vList2"/>
    <dgm:cxn modelId="{D3F662AF-DAB0-473C-8891-8DFA9E827DDF}" type="presParOf" srcId="{BA7FFDDE-8237-4653-876B-918DE7F1F722}" destId="{D8112930-0D9A-4E5A-A5E6-604AE06C9278}" srcOrd="0" destOrd="0" presId="urn:microsoft.com/office/officeart/2005/8/layout/vList2"/>
    <dgm:cxn modelId="{5F99A5D2-FBF4-4547-BA85-3137B9711F89}" type="presParOf" srcId="{BA7FFDDE-8237-4653-876B-918DE7F1F722}" destId="{B0F2B7FC-D0D6-4839-A1E5-FEA50B5AC337}" srcOrd="1" destOrd="0" presId="urn:microsoft.com/office/officeart/2005/8/layout/vList2"/>
    <dgm:cxn modelId="{8B698407-8BD3-4950-9E92-F64A4A1401C4}" type="presParOf" srcId="{BA7FFDDE-8237-4653-876B-918DE7F1F722}" destId="{A8EFD6A4-39E3-428B-9F26-15E7AD046E77}" srcOrd="2" destOrd="0" presId="urn:microsoft.com/office/officeart/2005/8/layout/vList2"/>
    <dgm:cxn modelId="{C86A54A7-172E-457D-AF1D-E6AF27404A09}" type="presParOf" srcId="{BA7FFDDE-8237-4653-876B-918DE7F1F722}" destId="{8952BC4C-6B94-4EF3-AE53-CB95A038E23C}" srcOrd="3" destOrd="0" presId="urn:microsoft.com/office/officeart/2005/8/layout/vList2"/>
    <dgm:cxn modelId="{20689385-22E9-4332-84FD-B2E980F976FE}" type="presParOf" srcId="{BA7FFDDE-8237-4653-876B-918DE7F1F722}" destId="{F6750A05-CD5B-437E-B1DD-309D2D8E513B}"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6BAE740-4D0E-49B8-8BD3-857E2746F4E5}" type="doc">
      <dgm:prSet loTypeId="urn:microsoft.com/office/officeart/2018/2/layout/IconVerticalSolidList" loCatId="icon" qsTypeId="urn:microsoft.com/office/officeart/2005/8/quickstyle/simple1" qsCatId="simple" csTypeId="urn:microsoft.com/office/officeart/2005/8/colors/accent1_2" csCatId="accent1" phldr="1"/>
      <dgm:spPr/>
    </dgm:pt>
    <dgm:pt modelId="{997E674C-4EA4-44F9-8B8B-33CD7D015E1F}">
      <dgm:prSet phldrT="[Text]"/>
      <dgm:spPr/>
      <dgm:t>
        <a:bodyPr/>
        <a:lstStyle/>
        <a:p>
          <a:pPr>
            <a:lnSpc>
              <a:spcPct val="100000"/>
            </a:lnSpc>
          </a:pPr>
          <a:r>
            <a:rPr lang="en-GB"/>
            <a:t>Demographic trends: There are more persons with dementia and numerous illnesses (ONS, 2021).</a:t>
          </a:r>
        </a:p>
      </dgm:t>
    </dgm:pt>
    <dgm:pt modelId="{550EA418-F250-450F-80D4-772ACFB72B54}" type="parTrans" cxnId="{4258058B-3ADB-44C9-91DD-BCEC08DAE845}">
      <dgm:prSet/>
      <dgm:spPr/>
      <dgm:t>
        <a:bodyPr/>
        <a:lstStyle/>
        <a:p>
          <a:endParaRPr lang="en-GB"/>
        </a:p>
      </dgm:t>
    </dgm:pt>
    <dgm:pt modelId="{D523C826-BA24-48FD-A5BD-136C29C51603}" type="sibTrans" cxnId="{4258058B-3ADB-44C9-91DD-BCEC08DAE845}">
      <dgm:prSet/>
      <dgm:spPr/>
      <dgm:t>
        <a:bodyPr/>
        <a:lstStyle/>
        <a:p>
          <a:endParaRPr lang="en-GB"/>
        </a:p>
      </dgm:t>
    </dgm:pt>
    <dgm:pt modelId="{75F33251-8E0E-4B05-9CEC-FEA694E2B03C}">
      <dgm:prSet phldrT="[Text]"/>
      <dgm:spPr/>
      <dgm:t>
        <a:bodyPr/>
        <a:lstStyle/>
        <a:p>
          <a:pPr>
            <a:lnSpc>
              <a:spcPct val="100000"/>
            </a:lnSpc>
          </a:pPr>
          <a:r>
            <a:rPr lang="en-GB"/>
            <a:t>Funding deficits, maintaining personnel, and problems with regulations (Skills for Care, 2024).</a:t>
          </a:r>
        </a:p>
      </dgm:t>
    </dgm:pt>
    <dgm:pt modelId="{907ADB50-6128-4E8E-94EE-FA87EEA53E8F}" type="parTrans" cxnId="{57799EA2-09C8-4117-A3FD-DFF0187D9B29}">
      <dgm:prSet/>
      <dgm:spPr/>
      <dgm:t>
        <a:bodyPr/>
        <a:lstStyle/>
        <a:p>
          <a:endParaRPr lang="en-GB"/>
        </a:p>
      </dgm:t>
    </dgm:pt>
    <dgm:pt modelId="{D4A44787-B173-4308-8E5E-7D171F247468}" type="sibTrans" cxnId="{57799EA2-09C8-4117-A3FD-DFF0187D9B29}">
      <dgm:prSet/>
      <dgm:spPr/>
      <dgm:t>
        <a:bodyPr/>
        <a:lstStyle/>
        <a:p>
          <a:endParaRPr lang="en-GB"/>
        </a:p>
      </dgm:t>
    </dgm:pt>
    <dgm:pt modelId="{9100E51B-6943-4162-AF8B-A951E041D591}">
      <dgm:prSet phldrT="[Text]"/>
      <dgm:spPr/>
      <dgm:t>
        <a:bodyPr/>
        <a:lstStyle/>
        <a:p>
          <a:pPr>
            <a:lnSpc>
              <a:spcPct val="100000"/>
            </a:lnSpc>
          </a:pPr>
          <a:r>
            <a:rPr lang="en-GB"/>
            <a:t>The impact of COVID-19:  It demonstrated the fragility of the care industry (Lebrasseur, et al,2021).</a:t>
          </a:r>
        </a:p>
      </dgm:t>
    </dgm:pt>
    <dgm:pt modelId="{A1E734C5-D8D7-44A9-A027-991BD77C4B20}" type="parTrans" cxnId="{0CCBEF5D-2865-4128-BD50-9AC14A9E2A88}">
      <dgm:prSet/>
      <dgm:spPr/>
      <dgm:t>
        <a:bodyPr/>
        <a:lstStyle/>
        <a:p>
          <a:endParaRPr lang="en-GB"/>
        </a:p>
      </dgm:t>
    </dgm:pt>
    <dgm:pt modelId="{991BC94C-8770-4B46-A037-F12BC106BF37}" type="sibTrans" cxnId="{0CCBEF5D-2865-4128-BD50-9AC14A9E2A88}">
      <dgm:prSet/>
      <dgm:spPr/>
      <dgm:t>
        <a:bodyPr/>
        <a:lstStyle/>
        <a:p>
          <a:endParaRPr lang="en-GB"/>
        </a:p>
      </dgm:t>
    </dgm:pt>
    <dgm:pt modelId="{2D61944E-0BAF-4329-9FBB-36680FFF8B7A}" type="pres">
      <dgm:prSet presAssocID="{76BAE740-4D0E-49B8-8BD3-857E2746F4E5}" presName="root" presStyleCnt="0">
        <dgm:presLayoutVars>
          <dgm:dir/>
          <dgm:resizeHandles val="exact"/>
        </dgm:presLayoutVars>
      </dgm:prSet>
      <dgm:spPr/>
    </dgm:pt>
    <dgm:pt modelId="{C159AE09-7DFB-4B0D-B7C2-5CA98EA4C63B}" type="pres">
      <dgm:prSet presAssocID="{997E674C-4EA4-44F9-8B8B-33CD7D015E1F}" presName="compNode" presStyleCnt="0"/>
      <dgm:spPr/>
    </dgm:pt>
    <dgm:pt modelId="{B8CDAF95-7AA2-4157-8935-1F9B9BE345E5}" type="pres">
      <dgm:prSet presAssocID="{997E674C-4EA4-44F9-8B8B-33CD7D015E1F}" presName="bgRect" presStyleLbl="bgShp" presStyleIdx="0" presStyleCnt="3"/>
      <dgm:spPr/>
    </dgm:pt>
    <dgm:pt modelId="{1FFE5C67-1A85-4D9A-AEDD-862706814D53}" type="pres">
      <dgm:prSet presAssocID="{997E674C-4EA4-44F9-8B8B-33CD7D015E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BD141743-93B7-40A4-9FCA-8111E79B934B}" type="pres">
      <dgm:prSet presAssocID="{997E674C-4EA4-44F9-8B8B-33CD7D015E1F}" presName="spaceRect" presStyleCnt="0"/>
      <dgm:spPr/>
    </dgm:pt>
    <dgm:pt modelId="{B913C351-2DEF-410C-AFC9-938D04D60C2B}" type="pres">
      <dgm:prSet presAssocID="{997E674C-4EA4-44F9-8B8B-33CD7D015E1F}" presName="parTx" presStyleLbl="revTx" presStyleIdx="0" presStyleCnt="3">
        <dgm:presLayoutVars>
          <dgm:chMax val="0"/>
          <dgm:chPref val="0"/>
        </dgm:presLayoutVars>
      </dgm:prSet>
      <dgm:spPr/>
    </dgm:pt>
    <dgm:pt modelId="{E76F0A5D-5CB7-447D-8292-5807989AFC73}" type="pres">
      <dgm:prSet presAssocID="{D523C826-BA24-48FD-A5BD-136C29C51603}" presName="sibTrans" presStyleCnt="0"/>
      <dgm:spPr/>
    </dgm:pt>
    <dgm:pt modelId="{D99F6A8D-C120-4E46-9147-C518EBA07A50}" type="pres">
      <dgm:prSet presAssocID="{75F33251-8E0E-4B05-9CEC-FEA694E2B03C}" presName="compNode" presStyleCnt="0"/>
      <dgm:spPr/>
    </dgm:pt>
    <dgm:pt modelId="{82FBD046-7001-4E61-9BAE-8411DA7650C1}" type="pres">
      <dgm:prSet presAssocID="{75F33251-8E0E-4B05-9CEC-FEA694E2B03C}" presName="bgRect" presStyleLbl="bgShp" presStyleIdx="1" presStyleCnt="3"/>
      <dgm:spPr/>
    </dgm:pt>
    <dgm:pt modelId="{B7DEB291-98C4-480E-807F-BC4446196B0C}" type="pres">
      <dgm:prSet presAssocID="{75F33251-8E0E-4B05-9CEC-FEA694E2B03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ploma Roll"/>
        </a:ext>
      </dgm:extLst>
    </dgm:pt>
    <dgm:pt modelId="{95507AFD-F83F-4786-B6CA-2BC8D646999E}" type="pres">
      <dgm:prSet presAssocID="{75F33251-8E0E-4B05-9CEC-FEA694E2B03C}" presName="spaceRect" presStyleCnt="0"/>
      <dgm:spPr/>
    </dgm:pt>
    <dgm:pt modelId="{24F1B0D1-09E3-4EAD-BC25-C8E74D122B45}" type="pres">
      <dgm:prSet presAssocID="{75F33251-8E0E-4B05-9CEC-FEA694E2B03C}" presName="parTx" presStyleLbl="revTx" presStyleIdx="1" presStyleCnt="3">
        <dgm:presLayoutVars>
          <dgm:chMax val="0"/>
          <dgm:chPref val="0"/>
        </dgm:presLayoutVars>
      </dgm:prSet>
      <dgm:spPr/>
    </dgm:pt>
    <dgm:pt modelId="{91FDA655-DEEB-4C6C-86B4-563B89590848}" type="pres">
      <dgm:prSet presAssocID="{D4A44787-B173-4308-8E5E-7D171F247468}" presName="sibTrans" presStyleCnt="0"/>
      <dgm:spPr/>
    </dgm:pt>
    <dgm:pt modelId="{A6DDFDA2-3EB2-4BD4-8F84-9606F7F62EE0}" type="pres">
      <dgm:prSet presAssocID="{9100E51B-6943-4162-AF8B-A951E041D591}" presName="compNode" presStyleCnt="0"/>
      <dgm:spPr/>
    </dgm:pt>
    <dgm:pt modelId="{162672C1-087F-4D61-868E-ABC14FC32A76}" type="pres">
      <dgm:prSet presAssocID="{9100E51B-6943-4162-AF8B-A951E041D591}" presName="bgRect" presStyleLbl="bgShp" presStyleIdx="2" presStyleCnt="3"/>
      <dgm:spPr/>
    </dgm:pt>
    <dgm:pt modelId="{58A52739-D10B-4332-B1B4-249D5ACA7C09}" type="pres">
      <dgm:prSet presAssocID="{9100E51B-6943-4162-AF8B-A951E041D59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ce cream"/>
        </a:ext>
      </dgm:extLst>
    </dgm:pt>
    <dgm:pt modelId="{85FE9F45-49B1-4BC9-B4F0-4A04ADEA06FB}" type="pres">
      <dgm:prSet presAssocID="{9100E51B-6943-4162-AF8B-A951E041D591}" presName="spaceRect" presStyleCnt="0"/>
      <dgm:spPr/>
    </dgm:pt>
    <dgm:pt modelId="{F1F4FD6E-46BA-4E8F-9C58-E7D13FC2FBB2}" type="pres">
      <dgm:prSet presAssocID="{9100E51B-6943-4162-AF8B-A951E041D591}" presName="parTx" presStyleLbl="revTx" presStyleIdx="2" presStyleCnt="3">
        <dgm:presLayoutVars>
          <dgm:chMax val="0"/>
          <dgm:chPref val="0"/>
        </dgm:presLayoutVars>
      </dgm:prSet>
      <dgm:spPr/>
    </dgm:pt>
  </dgm:ptLst>
  <dgm:cxnLst>
    <dgm:cxn modelId="{0CCBEF5D-2865-4128-BD50-9AC14A9E2A88}" srcId="{76BAE740-4D0E-49B8-8BD3-857E2746F4E5}" destId="{9100E51B-6943-4162-AF8B-A951E041D591}" srcOrd="2" destOrd="0" parTransId="{A1E734C5-D8D7-44A9-A027-991BD77C4B20}" sibTransId="{991BC94C-8770-4B46-A037-F12BC106BF37}"/>
    <dgm:cxn modelId="{4258058B-3ADB-44C9-91DD-BCEC08DAE845}" srcId="{76BAE740-4D0E-49B8-8BD3-857E2746F4E5}" destId="{997E674C-4EA4-44F9-8B8B-33CD7D015E1F}" srcOrd="0" destOrd="0" parTransId="{550EA418-F250-450F-80D4-772ACFB72B54}" sibTransId="{D523C826-BA24-48FD-A5BD-136C29C51603}"/>
    <dgm:cxn modelId="{E827C09F-903F-4BAB-B932-578E13770069}" type="presOf" srcId="{997E674C-4EA4-44F9-8B8B-33CD7D015E1F}" destId="{B913C351-2DEF-410C-AFC9-938D04D60C2B}" srcOrd="0" destOrd="0" presId="urn:microsoft.com/office/officeart/2018/2/layout/IconVerticalSolidList"/>
    <dgm:cxn modelId="{57799EA2-09C8-4117-A3FD-DFF0187D9B29}" srcId="{76BAE740-4D0E-49B8-8BD3-857E2746F4E5}" destId="{75F33251-8E0E-4B05-9CEC-FEA694E2B03C}" srcOrd="1" destOrd="0" parTransId="{907ADB50-6128-4E8E-94EE-FA87EEA53E8F}" sibTransId="{D4A44787-B173-4308-8E5E-7D171F247468}"/>
    <dgm:cxn modelId="{2C5B0DAB-7CF5-40D0-89AE-4D915AF62CFC}" type="presOf" srcId="{76BAE740-4D0E-49B8-8BD3-857E2746F4E5}" destId="{2D61944E-0BAF-4329-9FBB-36680FFF8B7A}" srcOrd="0" destOrd="0" presId="urn:microsoft.com/office/officeart/2018/2/layout/IconVerticalSolidList"/>
    <dgm:cxn modelId="{5DDC22E9-876D-4181-B5BD-1A8CAB532719}" type="presOf" srcId="{75F33251-8E0E-4B05-9CEC-FEA694E2B03C}" destId="{24F1B0D1-09E3-4EAD-BC25-C8E74D122B45}" srcOrd="0" destOrd="0" presId="urn:microsoft.com/office/officeart/2018/2/layout/IconVerticalSolidList"/>
    <dgm:cxn modelId="{22F026EB-FF47-473A-9D23-C01455638E10}" type="presOf" srcId="{9100E51B-6943-4162-AF8B-A951E041D591}" destId="{F1F4FD6E-46BA-4E8F-9C58-E7D13FC2FBB2}" srcOrd="0" destOrd="0" presId="urn:microsoft.com/office/officeart/2018/2/layout/IconVerticalSolidList"/>
    <dgm:cxn modelId="{B6169868-7B70-4AE8-880B-FD8A581A7141}" type="presParOf" srcId="{2D61944E-0BAF-4329-9FBB-36680FFF8B7A}" destId="{C159AE09-7DFB-4B0D-B7C2-5CA98EA4C63B}" srcOrd="0" destOrd="0" presId="urn:microsoft.com/office/officeart/2018/2/layout/IconVerticalSolidList"/>
    <dgm:cxn modelId="{71CF6FBA-AFE4-49E0-B21B-7E9F9196C7E7}" type="presParOf" srcId="{C159AE09-7DFB-4B0D-B7C2-5CA98EA4C63B}" destId="{B8CDAF95-7AA2-4157-8935-1F9B9BE345E5}" srcOrd="0" destOrd="0" presId="urn:microsoft.com/office/officeart/2018/2/layout/IconVerticalSolidList"/>
    <dgm:cxn modelId="{34282C43-B776-4540-9E9C-BB891A6ED42F}" type="presParOf" srcId="{C159AE09-7DFB-4B0D-B7C2-5CA98EA4C63B}" destId="{1FFE5C67-1A85-4D9A-AEDD-862706814D53}" srcOrd="1" destOrd="0" presId="urn:microsoft.com/office/officeart/2018/2/layout/IconVerticalSolidList"/>
    <dgm:cxn modelId="{A46DB81E-1900-4ECC-B505-DBB86B60E504}" type="presParOf" srcId="{C159AE09-7DFB-4B0D-B7C2-5CA98EA4C63B}" destId="{BD141743-93B7-40A4-9FCA-8111E79B934B}" srcOrd="2" destOrd="0" presId="urn:microsoft.com/office/officeart/2018/2/layout/IconVerticalSolidList"/>
    <dgm:cxn modelId="{98EB2742-8E11-4269-A79F-05A9585AB09F}" type="presParOf" srcId="{C159AE09-7DFB-4B0D-B7C2-5CA98EA4C63B}" destId="{B913C351-2DEF-410C-AFC9-938D04D60C2B}" srcOrd="3" destOrd="0" presId="urn:microsoft.com/office/officeart/2018/2/layout/IconVerticalSolidList"/>
    <dgm:cxn modelId="{B1F30B46-0E49-4AC8-B9BC-CE8782837587}" type="presParOf" srcId="{2D61944E-0BAF-4329-9FBB-36680FFF8B7A}" destId="{E76F0A5D-5CB7-447D-8292-5807989AFC73}" srcOrd="1" destOrd="0" presId="urn:microsoft.com/office/officeart/2018/2/layout/IconVerticalSolidList"/>
    <dgm:cxn modelId="{18CA7A52-1CC1-4530-A718-7541B450553A}" type="presParOf" srcId="{2D61944E-0BAF-4329-9FBB-36680FFF8B7A}" destId="{D99F6A8D-C120-4E46-9147-C518EBA07A50}" srcOrd="2" destOrd="0" presId="urn:microsoft.com/office/officeart/2018/2/layout/IconVerticalSolidList"/>
    <dgm:cxn modelId="{7453D6DA-7D2D-43F9-9842-DADD2C9362F8}" type="presParOf" srcId="{D99F6A8D-C120-4E46-9147-C518EBA07A50}" destId="{82FBD046-7001-4E61-9BAE-8411DA7650C1}" srcOrd="0" destOrd="0" presId="urn:microsoft.com/office/officeart/2018/2/layout/IconVerticalSolidList"/>
    <dgm:cxn modelId="{729096F8-14AD-4553-956E-CE07F38CF4E8}" type="presParOf" srcId="{D99F6A8D-C120-4E46-9147-C518EBA07A50}" destId="{B7DEB291-98C4-480E-807F-BC4446196B0C}" srcOrd="1" destOrd="0" presId="urn:microsoft.com/office/officeart/2018/2/layout/IconVerticalSolidList"/>
    <dgm:cxn modelId="{5A81AB2D-89BD-449F-B7FE-E88B7683A334}" type="presParOf" srcId="{D99F6A8D-C120-4E46-9147-C518EBA07A50}" destId="{95507AFD-F83F-4786-B6CA-2BC8D646999E}" srcOrd="2" destOrd="0" presId="urn:microsoft.com/office/officeart/2018/2/layout/IconVerticalSolidList"/>
    <dgm:cxn modelId="{7C46E439-7757-4A20-85FF-7DE4EFF6A499}" type="presParOf" srcId="{D99F6A8D-C120-4E46-9147-C518EBA07A50}" destId="{24F1B0D1-09E3-4EAD-BC25-C8E74D122B45}" srcOrd="3" destOrd="0" presId="urn:microsoft.com/office/officeart/2018/2/layout/IconVerticalSolidList"/>
    <dgm:cxn modelId="{2613EF13-DEFD-4F89-9666-AE9857631A67}" type="presParOf" srcId="{2D61944E-0BAF-4329-9FBB-36680FFF8B7A}" destId="{91FDA655-DEEB-4C6C-86B4-563B89590848}" srcOrd="3" destOrd="0" presId="urn:microsoft.com/office/officeart/2018/2/layout/IconVerticalSolidList"/>
    <dgm:cxn modelId="{025DEF0F-1FFE-4431-AA31-B1B526E31D24}" type="presParOf" srcId="{2D61944E-0BAF-4329-9FBB-36680FFF8B7A}" destId="{A6DDFDA2-3EB2-4BD4-8F84-9606F7F62EE0}" srcOrd="4" destOrd="0" presId="urn:microsoft.com/office/officeart/2018/2/layout/IconVerticalSolidList"/>
    <dgm:cxn modelId="{4CCADCFA-DCE6-4B0E-AFA0-AA8E36F2F4B4}" type="presParOf" srcId="{A6DDFDA2-3EB2-4BD4-8F84-9606F7F62EE0}" destId="{162672C1-087F-4D61-868E-ABC14FC32A76}" srcOrd="0" destOrd="0" presId="urn:microsoft.com/office/officeart/2018/2/layout/IconVerticalSolidList"/>
    <dgm:cxn modelId="{8C5B9363-5801-43BE-9DDC-0B7856E2035D}" type="presParOf" srcId="{A6DDFDA2-3EB2-4BD4-8F84-9606F7F62EE0}" destId="{58A52739-D10B-4332-B1B4-249D5ACA7C09}" srcOrd="1" destOrd="0" presId="urn:microsoft.com/office/officeart/2018/2/layout/IconVerticalSolidList"/>
    <dgm:cxn modelId="{EDB75689-39D7-462D-A556-7EA6F837744C}" type="presParOf" srcId="{A6DDFDA2-3EB2-4BD4-8F84-9606F7F62EE0}" destId="{85FE9F45-49B1-4BC9-B4F0-4A04ADEA06FB}" srcOrd="2" destOrd="0" presId="urn:microsoft.com/office/officeart/2018/2/layout/IconVerticalSolidList"/>
    <dgm:cxn modelId="{5259E417-B609-4390-BD99-16A0F18BD851}" type="presParOf" srcId="{A6DDFDA2-3EB2-4BD4-8F84-9606F7F62EE0}" destId="{F1F4FD6E-46BA-4E8F-9C58-E7D13FC2FBB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64D1660-EF11-4C8C-BE0F-354768BF10B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ABAB10A-88D8-4203-B728-C2B059D33664}">
      <dgm:prSet phldrT="[Text]"/>
      <dgm:spPr/>
      <dgm:t>
        <a:bodyPr/>
        <a:lstStyle/>
        <a:p>
          <a:pPr>
            <a:buNone/>
          </a:pPr>
          <a:r>
            <a:rPr lang="en-GB" dirty="0"/>
            <a:t>Disengagement Theory asserts that slow withdrawal is a normative process. (Charlotte,2023).</a:t>
          </a:r>
        </a:p>
      </dgm:t>
    </dgm:pt>
    <dgm:pt modelId="{9263AF57-D01C-4AE8-AB2F-CF142AF48627}" type="parTrans" cxnId="{2D6ECC92-E783-42D1-AD8F-D6A4396B675E}">
      <dgm:prSet/>
      <dgm:spPr/>
      <dgm:t>
        <a:bodyPr/>
        <a:lstStyle/>
        <a:p>
          <a:endParaRPr lang="en-GB"/>
        </a:p>
      </dgm:t>
    </dgm:pt>
    <dgm:pt modelId="{2C3DE8AB-57ED-45D4-AAF4-A4566959ADE4}" type="sibTrans" cxnId="{2D6ECC92-E783-42D1-AD8F-D6A4396B675E}">
      <dgm:prSet/>
      <dgm:spPr/>
      <dgm:t>
        <a:bodyPr/>
        <a:lstStyle/>
        <a:p>
          <a:endParaRPr lang="en-GB"/>
        </a:p>
      </dgm:t>
    </dgm:pt>
    <dgm:pt modelId="{AA669B1C-9DC0-46B3-8C5A-4940015B2AB1}">
      <dgm:prSet phldrT="[Text]"/>
      <dgm:spPr/>
      <dgm:t>
        <a:bodyPr/>
        <a:lstStyle/>
        <a:p>
          <a:pPr>
            <a:buNone/>
          </a:pPr>
          <a:r>
            <a:rPr lang="en-GB" dirty="0"/>
            <a:t>Activity Theory posits that continuous activity leads to satisfaction (Havighurst, 1961).</a:t>
          </a:r>
        </a:p>
      </dgm:t>
    </dgm:pt>
    <dgm:pt modelId="{04E9C638-923D-437A-9B3D-EBF93E37D760}" type="parTrans" cxnId="{6AD86B05-917C-4364-8289-102DAEA12E6F}">
      <dgm:prSet/>
      <dgm:spPr/>
      <dgm:t>
        <a:bodyPr/>
        <a:lstStyle/>
        <a:p>
          <a:endParaRPr lang="en-GB"/>
        </a:p>
      </dgm:t>
    </dgm:pt>
    <dgm:pt modelId="{54FD5B34-3974-4691-80B4-698123341A83}" type="sibTrans" cxnId="{6AD86B05-917C-4364-8289-102DAEA12E6F}">
      <dgm:prSet/>
      <dgm:spPr/>
      <dgm:t>
        <a:bodyPr/>
        <a:lstStyle/>
        <a:p>
          <a:endParaRPr lang="en-GB"/>
        </a:p>
      </dgm:t>
    </dgm:pt>
    <dgm:pt modelId="{67C6CA28-6FD0-4E09-97A6-A00E48F514B4}">
      <dgm:prSet phldrT="[Text]"/>
      <dgm:spPr/>
      <dgm:t>
        <a:bodyPr/>
        <a:lstStyle/>
        <a:p>
          <a:pPr>
            <a:buNone/>
          </a:pPr>
          <a:r>
            <a:rPr lang="en-GB" dirty="0"/>
            <a:t>Continuity Theory asserts that the maintenance of habits supports well-being (Atchley, 1989).</a:t>
          </a:r>
        </a:p>
      </dgm:t>
    </dgm:pt>
    <dgm:pt modelId="{D903904D-9BF0-4930-BF97-764826EB8735}" type="parTrans" cxnId="{E604F158-589C-4217-8F8D-A3E05797144B}">
      <dgm:prSet/>
      <dgm:spPr/>
      <dgm:t>
        <a:bodyPr/>
        <a:lstStyle/>
        <a:p>
          <a:endParaRPr lang="en-GB"/>
        </a:p>
      </dgm:t>
    </dgm:pt>
    <dgm:pt modelId="{3D12AC14-337A-4FC3-98B9-6A8E08CA7AD5}" type="sibTrans" cxnId="{E604F158-589C-4217-8F8D-A3E05797144B}">
      <dgm:prSet/>
      <dgm:spPr/>
      <dgm:t>
        <a:bodyPr/>
        <a:lstStyle/>
        <a:p>
          <a:endParaRPr lang="en-GB"/>
        </a:p>
      </dgm:t>
    </dgm:pt>
    <dgm:pt modelId="{9C8201C6-B2E9-431E-B4E2-9898A29176B9}">
      <dgm:prSet phldrT="[Text]"/>
      <dgm:spPr/>
      <dgm:t>
        <a:bodyPr/>
        <a:lstStyle/>
        <a:p>
          <a:pPr>
            <a:buNone/>
          </a:pPr>
          <a:r>
            <a:rPr lang="en-GB" dirty="0"/>
            <a:t>Domiciliary care aids in continuity and engagement (Grimm, et al. 2022).</a:t>
          </a:r>
        </a:p>
      </dgm:t>
    </dgm:pt>
    <dgm:pt modelId="{2181072A-EA6C-4452-9BF2-FAD1245F7822}" type="parTrans" cxnId="{09C586C4-DDF5-4C88-BB69-D3D75B431D78}">
      <dgm:prSet/>
      <dgm:spPr/>
      <dgm:t>
        <a:bodyPr/>
        <a:lstStyle/>
        <a:p>
          <a:endParaRPr lang="en-GB"/>
        </a:p>
      </dgm:t>
    </dgm:pt>
    <dgm:pt modelId="{1FECEEF4-F62D-4B2D-B61B-8BF547BAC15E}" type="sibTrans" cxnId="{09C586C4-DDF5-4C88-BB69-D3D75B431D78}">
      <dgm:prSet/>
      <dgm:spPr/>
      <dgm:t>
        <a:bodyPr/>
        <a:lstStyle/>
        <a:p>
          <a:endParaRPr lang="en-GB"/>
        </a:p>
      </dgm:t>
    </dgm:pt>
    <dgm:pt modelId="{7B64688A-B397-4C55-AB0A-9059047B798B}" type="pres">
      <dgm:prSet presAssocID="{A64D1660-EF11-4C8C-BE0F-354768BF10B8}" presName="linear" presStyleCnt="0">
        <dgm:presLayoutVars>
          <dgm:animLvl val="lvl"/>
          <dgm:resizeHandles val="exact"/>
        </dgm:presLayoutVars>
      </dgm:prSet>
      <dgm:spPr/>
    </dgm:pt>
    <dgm:pt modelId="{D6E93CD8-69BE-4119-B3C9-80B42D28433B}" type="pres">
      <dgm:prSet presAssocID="{FABAB10A-88D8-4203-B728-C2B059D33664}" presName="parentText" presStyleLbl="node1" presStyleIdx="0" presStyleCnt="4">
        <dgm:presLayoutVars>
          <dgm:chMax val="0"/>
          <dgm:bulletEnabled val="1"/>
        </dgm:presLayoutVars>
      </dgm:prSet>
      <dgm:spPr/>
    </dgm:pt>
    <dgm:pt modelId="{79A112AC-B4FF-4648-A861-6880EA78C86C}" type="pres">
      <dgm:prSet presAssocID="{2C3DE8AB-57ED-45D4-AAF4-A4566959ADE4}" presName="spacer" presStyleCnt="0"/>
      <dgm:spPr/>
    </dgm:pt>
    <dgm:pt modelId="{807D4477-1ECB-4A27-970E-039068016378}" type="pres">
      <dgm:prSet presAssocID="{AA669B1C-9DC0-46B3-8C5A-4940015B2AB1}" presName="parentText" presStyleLbl="node1" presStyleIdx="1" presStyleCnt="4">
        <dgm:presLayoutVars>
          <dgm:chMax val="0"/>
          <dgm:bulletEnabled val="1"/>
        </dgm:presLayoutVars>
      </dgm:prSet>
      <dgm:spPr/>
    </dgm:pt>
    <dgm:pt modelId="{68440191-053A-46AF-92E3-6E003D41C3A1}" type="pres">
      <dgm:prSet presAssocID="{54FD5B34-3974-4691-80B4-698123341A83}" presName="spacer" presStyleCnt="0"/>
      <dgm:spPr/>
    </dgm:pt>
    <dgm:pt modelId="{D729F65E-95E5-443A-8DA9-D4B4ED6BEDC7}" type="pres">
      <dgm:prSet presAssocID="{67C6CA28-6FD0-4E09-97A6-A00E48F514B4}" presName="parentText" presStyleLbl="node1" presStyleIdx="2" presStyleCnt="4">
        <dgm:presLayoutVars>
          <dgm:chMax val="0"/>
          <dgm:bulletEnabled val="1"/>
        </dgm:presLayoutVars>
      </dgm:prSet>
      <dgm:spPr/>
    </dgm:pt>
    <dgm:pt modelId="{94DD2083-5739-4662-8E62-399D5308EA0C}" type="pres">
      <dgm:prSet presAssocID="{3D12AC14-337A-4FC3-98B9-6A8E08CA7AD5}" presName="spacer" presStyleCnt="0"/>
      <dgm:spPr/>
    </dgm:pt>
    <dgm:pt modelId="{5AC9D5D2-BCB8-4265-89FF-0BF77621F2A5}" type="pres">
      <dgm:prSet presAssocID="{9C8201C6-B2E9-431E-B4E2-9898A29176B9}" presName="parentText" presStyleLbl="node1" presStyleIdx="3" presStyleCnt="4">
        <dgm:presLayoutVars>
          <dgm:chMax val="0"/>
          <dgm:bulletEnabled val="1"/>
        </dgm:presLayoutVars>
      </dgm:prSet>
      <dgm:spPr/>
    </dgm:pt>
  </dgm:ptLst>
  <dgm:cxnLst>
    <dgm:cxn modelId="{6AD86B05-917C-4364-8289-102DAEA12E6F}" srcId="{A64D1660-EF11-4C8C-BE0F-354768BF10B8}" destId="{AA669B1C-9DC0-46B3-8C5A-4940015B2AB1}" srcOrd="1" destOrd="0" parTransId="{04E9C638-923D-437A-9B3D-EBF93E37D760}" sibTransId="{54FD5B34-3974-4691-80B4-698123341A83}"/>
    <dgm:cxn modelId="{E604F158-589C-4217-8F8D-A3E05797144B}" srcId="{A64D1660-EF11-4C8C-BE0F-354768BF10B8}" destId="{67C6CA28-6FD0-4E09-97A6-A00E48F514B4}" srcOrd="2" destOrd="0" parTransId="{D903904D-9BF0-4930-BF97-764826EB8735}" sibTransId="{3D12AC14-337A-4FC3-98B9-6A8E08CA7AD5}"/>
    <dgm:cxn modelId="{B69AEA89-7D8F-45F9-A34F-BD1C32EFA56C}" type="presOf" srcId="{A64D1660-EF11-4C8C-BE0F-354768BF10B8}" destId="{7B64688A-B397-4C55-AB0A-9059047B798B}" srcOrd="0" destOrd="0" presId="urn:microsoft.com/office/officeart/2005/8/layout/vList2"/>
    <dgm:cxn modelId="{2D6ECC92-E783-42D1-AD8F-D6A4396B675E}" srcId="{A64D1660-EF11-4C8C-BE0F-354768BF10B8}" destId="{FABAB10A-88D8-4203-B728-C2B059D33664}" srcOrd="0" destOrd="0" parTransId="{9263AF57-D01C-4AE8-AB2F-CF142AF48627}" sibTransId="{2C3DE8AB-57ED-45D4-AAF4-A4566959ADE4}"/>
    <dgm:cxn modelId="{1D7512BC-8E39-4A2F-9830-4D9D9769F65A}" type="presOf" srcId="{FABAB10A-88D8-4203-B728-C2B059D33664}" destId="{D6E93CD8-69BE-4119-B3C9-80B42D28433B}" srcOrd="0" destOrd="0" presId="urn:microsoft.com/office/officeart/2005/8/layout/vList2"/>
    <dgm:cxn modelId="{DA5CF5C3-BDA5-4C2F-AB8F-CFEB450852A8}" type="presOf" srcId="{9C8201C6-B2E9-431E-B4E2-9898A29176B9}" destId="{5AC9D5D2-BCB8-4265-89FF-0BF77621F2A5}" srcOrd="0" destOrd="0" presId="urn:microsoft.com/office/officeart/2005/8/layout/vList2"/>
    <dgm:cxn modelId="{09C586C4-DDF5-4C88-BB69-D3D75B431D78}" srcId="{A64D1660-EF11-4C8C-BE0F-354768BF10B8}" destId="{9C8201C6-B2E9-431E-B4E2-9898A29176B9}" srcOrd="3" destOrd="0" parTransId="{2181072A-EA6C-4452-9BF2-FAD1245F7822}" sibTransId="{1FECEEF4-F62D-4B2D-B61B-8BF547BAC15E}"/>
    <dgm:cxn modelId="{1E3557DF-F4BF-46A4-B110-7043A0C2FF4B}" type="presOf" srcId="{AA669B1C-9DC0-46B3-8C5A-4940015B2AB1}" destId="{807D4477-1ECB-4A27-970E-039068016378}" srcOrd="0" destOrd="0" presId="urn:microsoft.com/office/officeart/2005/8/layout/vList2"/>
    <dgm:cxn modelId="{983181F9-FD08-4799-900D-698BD0A1D0FE}" type="presOf" srcId="{67C6CA28-6FD0-4E09-97A6-A00E48F514B4}" destId="{D729F65E-95E5-443A-8DA9-D4B4ED6BEDC7}" srcOrd="0" destOrd="0" presId="urn:microsoft.com/office/officeart/2005/8/layout/vList2"/>
    <dgm:cxn modelId="{BE737ED5-323B-4D53-AD4F-1154A25DE828}" type="presParOf" srcId="{7B64688A-B397-4C55-AB0A-9059047B798B}" destId="{D6E93CD8-69BE-4119-B3C9-80B42D28433B}" srcOrd="0" destOrd="0" presId="urn:microsoft.com/office/officeart/2005/8/layout/vList2"/>
    <dgm:cxn modelId="{ADC79AE9-38CE-4187-BEA2-6D659F7A0DE7}" type="presParOf" srcId="{7B64688A-B397-4C55-AB0A-9059047B798B}" destId="{79A112AC-B4FF-4648-A861-6880EA78C86C}" srcOrd="1" destOrd="0" presId="urn:microsoft.com/office/officeart/2005/8/layout/vList2"/>
    <dgm:cxn modelId="{987E07DF-E758-40EC-8E8C-6A1DF3EBA2C1}" type="presParOf" srcId="{7B64688A-B397-4C55-AB0A-9059047B798B}" destId="{807D4477-1ECB-4A27-970E-039068016378}" srcOrd="2" destOrd="0" presId="urn:microsoft.com/office/officeart/2005/8/layout/vList2"/>
    <dgm:cxn modelId="{D2D4CD2B-EECA-4E97-8241-1962F11D1D34}" type="presParOf" srcId="{7B64688A-B397-4C55-AB0A-9059047B798B}" destId="{68440191-053A-46AF-92E3-6E003D41C3A1}" srcOrd="3" destOrd="0" presId="urn:microsoft.com/office/officeart/2005/8/layout/vList2"/>
    <dgm:cxn modelId="{479573AD-9255-4F9D-93F8-A38CD7661E8D}" type="presParOf" srcId="{7B64688A-B397-4C55-AB0A-9059047B798B}" destId="{D729F65E-95E5-443A-8DA9-D4B4ED6BEDC7}" srcOrd="4" destOrd="0" presId="urn:microsoft.com/office/officeart/2005/8/layout/vList2"/>
    <dgm:cxn modelId="{22CF1D01-8E43-4E28-A6F9-BB74DB50CB25}" type="presParOf" srcId="{7B64688A-B397-4C55-AB0A-9059047B798B}" destId="{94DD2083-5739-4662-8E62-399D5308EA0C}" srcOrd="5" destOrd="0" presId="urn:microsoft.com/office/officeart/2005/8/layout/vList2"/>
    <dgm:cxn modelId="{915BD632-8BF5-4026-A880-C743D031C201}" type="presParOf" srcId="{7B64688A-B397-4C55-AB0A-9059047B798B}" destId="{5AC9D5D2-BCB8-4265-89FF-0BF77621F2A5}"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AA17924-E1ED-459D-8A89-D7FA88BD7C0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DF8A6164-43D9-49B4-8DC8-E98C974C96EB}">
      <dgm:prSet phldrT="[Text]"/>
      <dgm:spPr/>
      <dgm:t>
        <a:bodyPr/>
        <a:lstStyle/>
        <a:p>
          <a:pPr>
            <a:buNone/>
          </a:pPr>
          <a:r>
            <a:rPr lang="en-GB" dirty="0"/>
            <a:t>The Care Act 2014 says that care should be centred on the individual and that their health is very important (GOV.UK, 2014).</a:t>
          </a:r>
        </a:p>
      </dgm:t>
    </dgm:pt>
    <dgm:pt modelId="{20C067C8-2227-4C37-83E5-B0B8033F0B30}" type="parTrans" cxnId="{C062145F-4BB5-48C6-8191-EDCD92020F20}">
      <dgm:prSet/>
      <dgm:spPr/>
      <dgm:t>
        <a:bodyPr/>
        <a:lstStyle/>
        <a:p>
          <a:endParaRPr lang="en-GB"/>
        </a:p>
      </dgm:t>
    </dgm:pt>
    <dgm:pt modelId="{EB1EB7BD-7AB9-4BDE-9F24-4D28DA9624EC}" type="sibTrans" cxnId="{C062145F-4BB5-48C6-8191-EDCD92020F20}">
      <dgm:prSet/>
      <dgm:spPr/>
      <dgm:t>
        <a:bodyPr/>
        <a:lstStyle/>
        <a:p>
          <a:endParaRPr lang="en-GB"/>
        </a:p>
      </dgm:t>
    </dgm:pt>
    <dgm:pt modelId="{58C81C0E-1565-4CC8-846F-D21763574440}">
      <dgm:prSet phldrT="[Text]"/>
      <dgm:spPr/>
      <dgm:t>
        <a:bodyPr/>
        <a:lstStyle/>
        <a:p>
          <a:pPr>
            <a:buNone/>
          </a:pPr>
          <a:r>
            <a:rPr lang="en-GB" dirty="0"/>
            <a:t>The Equality Act 2010 (GOV.UK, 2010) says that persons who require care can't be treated unfairly.</a:t>
          </a:r>
        </a:p>
      </dgm:t>
    </dgm:pt>
    <dgm:pt modelId="{86176630-8D29-4E5C-A753-C584121565CA}" type="parTrans" cxnId="{4C884675-D743-4165-A4B5-61C816AEE6A9}">
      <dgm:prSet/>
      <dgm:spPr/>
      <dgm:t>
        <a:bodyPr/>
        <a:lstStyle/>
        <a:p>
          <a:endParaRPr lang="en-GB"/>
        </a:p>
      </dgm:t>
    </dgm:pt>
    <dgm:pt modelId="{CDD7D822-7F04-4EC7-BD69-911F209324DE}" type="sibTrans" cxnId="{4C884675-D743-4165-A4B5-61C816AEE6A9}">
      <dgm:prSet/>
      <dgm:spPr/>
      <dgm:t>
        <a:bodyPr/>
        <a:lstStyle/>
        <a:p>
          <a:endParaRPr lang="en-GB"/>
        </a:p>
      </dgm:t>
    </dgm:pt>
    <dgm:pt modelId="{4721CBD7-730C-49D6-BFA7-C482EEDA9602}">
      <dgm:prSet phldrT="[Text]"/>
      <dgm:spPr/>
      <dgm:t>
        <a:bodyPr/>
        <a:lstStyle/>
        <a:p>
          <a:pPr>
            <a:buNone/>
          </a:pPr>
          <a:r>
            <a:rPr lang="en-GB" dirty="0"/>
            <a:t>Stress the need for complete, preventive support (GOV, 2023).</a:t>
          </a:r>
        </a:p>
      </dgm:t>
    </dgm:pt>
    <dgm:pt modelId="{E3B089C0-6308-440C-8BE5-DFD6C67330D5}" type="parTrans" cxnId="{7DA66D45-1F3A-4C41-941F-5B2412870BAB}">
      <dgm:prSet/>
      <dgm:spPr/>
      <dgm:t>
        <a:bodyPr/>
        <a:lstStyle/>
        <a:p>
          <a:endParaRPr lang="en-GB"/>
        </a:p>
      </dgm:t>
    </dgm:pt>
    <dgm:pt modelId="{C16A862A-BAA9-4AFA-AF03-8C8F2D943C63}" type="sibTrans" cxnId="{7DA66D45-1F3A-4C41-941F-5B2412870BAB}">
      <dgm:prSet/>
      <dgm:spPr/>
      <dgm:t>
        <a:bodyPr/>
        <a:lstStyle/>
        <a:p>
          <a:endParaRPr lang="en-GB"/>
        </a:p>
      </dgm:t>
    </dgm:pt>
    <dgm:pt modelId="{E9AF1DA0-D6FC-4A91-8640-9FAD90C70550}">
      <dgm:prSet phldrT="[Text]"/>
      <dgm:spPr/>
      <dgm:t>
        <a:bodyPr/>
        <a:lstStyle/>
        <a:p>
          <a:pPr>
            <a:buNone/>
          </a:pPr>
          <a:r>
            <a:rPr lang="en-GB" dirty="0"/>
            <a:t>Policies have an impact on how services are delivered and what happens (King's Fund, 2025).</a:t>
          </a:r>
        </a:p>
      </dgm:t>
    </dgm:pt>
    <dgm:pt modelId="{CE40BDC5-3C35-45AD-9953-1C4CC09DDADD}" type="parTrans" cxnId="{212EF1AF-8577-40D5-820F-D284FFDA030F}">
      <dgm:prSet/>
      <dgm:spPr/>
      <dgm:t>
        <a:bodyPr/>
        <a:lstStyle/>
        <a:p>
          <a:endParaRPr lang="en-GB"/>
        </a:p>
      </dgm:t>
    </dgm:pt>
    <dgm:pt modelId="{1209206D-91D7-4AFE-AD3F-0EEB75177193}" type="sibTrans" cxnId="{212EF1AF-8577-40D5-820F-D284FFDA030F}">
      <dgm:prSet/>
      <dgm:spPr/>
      <dgm:t>
        <a:bodyPr/>
        <a:lstStyle/>
        <a:p>
          <a:endParaRPr lang="en-GB"/>
        </a:p>
      </dgm:t>
    </dgm:pt>
    <dgm:pt modelId="{E68B06CC-EE98-4A6B-85FC-41570CC2CFD6}" type="pres">
      <dgm:prSet presAssocID="{4AA17924-E1ED-459D-8A89-D7FA88BD7C0F}" presName="outerComposite" presStyleCnt="0">
        <dgm:presLayoutVars>
          <dgm:chMax val="5"/>
          <dgm:dir/>
          <dgm:resizeHandles val="exact"/>
        </dgm:presLayoutVars>
      </dgm:prSet>
      <dgm:spPr/>
    </dgm:pt>
    <dgm:pt modelId="{33600B66-AC48-4D20-9010-BD5E0E08D7E5}" type="pres">
      <dgm:prSet presAssocID="{4AA17924-E1ED-459D-8A89-D7FA88BD7C0F}" presName="dummyMaxCanvas" presStyleCnt="0">
        <dgm:presLayoutVars/>
      </dgm:prSet>
      <dgm:spPr/>
    </dgm:pt>
    <dgm:pt modelId="{FEE15AF5-CBCD-421B-ABF7-36C159B60633}" type="pres">
      <dgm:prSet presAssocID="{4AA17924-E1ED-459D-8A89-D7FA88BD7C0F}" presName="FourNodes_1" presStyleLbl="node1" presStyleIdx="0" presStyleCnt="4">
        <dgm:presLayoutVars>
          <dgm:bulletEnabled val="1"/>
        </dgm:presLayoutVars>
      </dgm:prSet>
      <dgm:spPr/>
    </dgm:pt>
    <dgm:pt modelId="{E9B86DB0-7C98-4DA2-A6E9-6A556988FACB}" type="pres">
      <dgm:prSet presAssocID="{4AA17924-E1ED-459D-8A89-D7FA88BD7C0F}" presName="FourNodes_2" presStyleLbl="node1" presStyleIdx="1" presStyleCnt="4">
        <dgm:presLayoutVars>
          <dgm:bulletEnabled val="1"/>
        </dgm:presLayoutVars>
      </dgm:prSet>
      <dgm:spPr/>
    </dgm:pt>
    <dgm:pt modelId="{4B66E0F6-63E2-47AB-8D3D-33D3E7482FB5}" type="pres">
      <dgm:prSet presAssocID="{4AA17924-E1ED-459D-8A89-D7FA88BD7C0F}" presName="FourNodes_3" presStyleLbl="node1" presStyleIdx="2" presStyleCnt="4">
        <dgm:presLayoutVars>
          <dgm:bulletEnabled val="1"/>
        </dgm:presLayoutVars>
      </dgm:prSet>
      <dgm:spPr/>
    </dgm:pt>
    <dgm:pt modelId="{E135230C-A317-48A6-93FE-B0F04DCEF51E}" type="pres">
      <dgm:prSet presAssocID="{4AA17924-E1ED-459D-8A89-D7FA88BD7C0F}" presName="FourNodes_4" presStyleLbl="node1" presStyleIdx="3" presStyleCnt="4">
        <dgm:presLayoutVars>
          <dgm:bulletEnabled val="1"/>
        </dgm:presLayoutVars>
      </dgm:prSet>
      <dgm:spPr/>
    </dgm:pt>
    <dgm:pt modelId="{9E7C6F9D-0BB5-47C2-BC01-B37F159A8F88}" type="pres">
      <dgm:prSet presAssocID="{4AA17924-E1ED-459D-8A89-D7FA88BD7C0F}" presName="FourConn_1-2" presStyleLbl="fgAccFollowNode1" presStyleIdx="0" presStyleCnt="3">
        <dgm:presLayoutVars>
          <dgm:bulletEnabled val="1"/>
        </dgm:presLayoutVars>
      </dgm:prSet>
      <dgm:spPr/>
    </dgm:pt>
    <dgm:pt modelId="{2AD9F01B-CF58-46A7-BFC3-4909F3AA656C}" type="pres">
      <dgm:prSet presAssocID="{4AA17924-E1ED-459D-8A89-D7FA88BD7C0F}" presName="FourConn_2-3" presStyleLbl="fgAccFollowNode1" presStyleIdx="1" presStyleCnt="3">
        <dgm:presLayoutVars>
          <dgm:bulletEnabled val="1"/>
        </dgm:presLayoutVars>
      </dgm:prSet>
      <dgm:spPr/>
    </dgm:pt>
    <dgm:pt modelId="{B513DBAE-79EB-43F4-B5BC-4731A8B85C81}" type="pres">
      <dgm:prSet presAssocID="{4AA17924-E1ED-459D-8A89-D7FA88BD7C0F}" presName="FourConn_3-4" presStyleLbl="fgAccFollowNode1" presStyleIdx="2" presStyleCnt="3">
        <dgm:presLayoutVars>
          <dgm:bulletEnabled val="1"/>
        </dgm:presLayoutVars>
      </dgm:prSet>
      <dgm:spPr/>
    </dgm:pt>
    <dgm:pt modelId="{460FA67C-924A-4194-970D-ED7CE644469F}" type="pres">
      <dgm:prSet presAssocID="{4AA17924-E1ED-459D-8A89-D7FA88BD7C0F}" presName="FourNodes_1_text" presStyleLbl="node1" presStyleIdx="3" presStyleCnt="4">
        <dgm:presLayoutVars>
          <dgm:bulletEnabled val="1"/>
        </dgm:presLayoutVars>
      </dgm:prSet>
      <dgm:spPr/>
    </dgm:pt>
    <dgm:pt modelId="{E9D412D0-72B0-4D7A-A9BA-C95DB8A8D999}" type="pres">
      <dgm:prSet presAssocID="{4AA17924-E1ED-459D-8A89-D7FA88BD7C0F}" presName="FourNodes_2_text" presStyleLbl="node1" presStyleIdx="3" presStyleCnt="4">
        <dgm:presLayoutVars>
          <dgm:bulletEnabled val="1"/>
        </dgm:presLayoutVars>
      </dgm:prSet>
      <dgm:spPr/>
    </dgm:pt>
    <dgm:pt modelId="{04FAE0FE-53F2-4BA7-86B7-4A25A4793017}" type="pres">
      <dgm:prSet presAssocID="{4AA17924-E1ED-459D-8A89-D7FA88BD7C0F}" presName="FourNodes_3_text" presStyleLbl="node1" presStyleIdx="3" presStyleCnt="4">
        <dgm:presLayoutVars>
          <dgm:bulletEnabled val="1"/>
        </dgm:presLayoutVars>
      </dgm:prSet>
      <dgm:spPr/>
    </dgm:pt>
    <dgm:pt modelId="{AC98EA9E-B79B-4A71-A8CE-7510AC4B90A4}" type="pres">
      <dgm:prSet presAssocID="{4AA17924-E1ED-459D-8A89-D7FA88BD7C0F}" presName="FourNodes_4_text" presStyleLbl="node1" presStyleIdx="3" presStyleCnt="4">
        <dgm:presLayoutVars>
          <dgm:bulletEnabled val="1"/>
        </dgm:presLayoutVars>
      </dgm:prSet>
      <dgm:spPr/>
    </dgm:pt>
  </dgm:ptLst>
  <dgm:cxnLst>
    <dgm:cxn modelId="{BBB59F10-3D28-45E1-837E-935A4363AD0E}" type="presOf" srcId="{58C81C0E-1565-4CC8-846F-D21763574440}" destId="{E9D412D0-72B0-4D7A-A9BA-C95DB8A8D999}" srcOrd="1" destOrd="0" presId="urn:microsoft.com/office/officeart/2005/8/layout/vProcess5"/>
    <dgm:cxn modelId="{EBCDF314-EFD5-4639-BEBF-037F6544B370}" type="presOf" srcId="{4AA17924-E1ED-459D-8A89-D7FA88BD7C0F}" destId="{E68B06CC-EE98-4A6B-85FC-41570CC2CFD6}" srcOrd="0" destOrd="0" presId="urn:microsoft.com/office/officeart/2005/8/layout/vProcess5"/>
    <dgm:cxn modelId="{BE1FED39-AB18-414F-90EC-179749B9B0D3}" type="presOf" srcId="{58C81C0E-1565-4CC8-846F-D21763574440}" destId="{E9B86DB0-7C98-4DA2-A6E9-6A556988FACB}" srcOrd="0" destOrd="0" presId="urn:microsoft.com/office/officeart/2005/8/layout/vProcess5"/>
    <dgm:cxn modelId="{C062145F-4BB5-48C6-8191-EDCD92020F20}" srcId="{4AA17924-E1ED-459D-8A89-D7FA88BD7C0F}" destId="{DF8A6164-43D9-49B4-8DC8-E98C974C96EB}" srcOrd="0" destOrd="0" parTransId="{20C067C8-2227-4C37-83E5-B0B8033F0B30}" sibTransId="{EB1EB7BD-7AB9-4BDE-9F24-4D28DA9624EC}"/>
    <dgm:cxn modelId="{7DA66D45-1F3A-4C41-941F-5B2412870BAB}" srcId="{4AA17924-E1ED-459D-8A89-D7FA88BD7C0F}" destId="{4721CBD7-730C-49D6-BFA7-C482EEDA9602}" srcOrd="2" destOrd="0" parTransId="{E3B089C0-6308-440C-8BE5-DFD6C67330D5}" sibTransId="{C16A862A-BAA9-4AFA-AF03-8C8F2D943C63}"/>
    <dgm:cxn modelId="{DA21DA45-47C6-4150-96C5-337BB4534E0E}" type="presOf" srcId="{E9AF1DA0-D6FC-4A91-8640-9FAD90C70550}" destId="{E135230C-A317-48A6-93FE-B0F04DCEF51E}" srcOrd="0" destOrd="0" presId="urn:microsoft.com/office/officeart/2005/8/layout/vProcess5"/>
    <dgm:cxn modelId="{DB489470-94E8-4A13-9424-A2B8A24E7958}" type="presOf" srcId="{DF8A6164-43D9-49B4-8DC8-E98C974C96EB}" destId="{460FA67C-924A-4194-970D-ED7CE644469F}" srcOrd="1" destOrd="0" presId="urn:microsoft.com/office/officeart/2005/8/layout/vProcess5"/>
    <dgm:cxn modelId="{4C884675-D743-4165-A4B5-61C816AEE6A9}" srcId="{4AA17924-E1ED-459D-8A89-D7FA88BD7C0F}" destId="{58C81C0E-1565-4CC8-846F-D21763574440}" srcOrd="1" destOrd="0" parTransId="{86176630-8D29-4E5C-A753-C584121565CA}" sibTransId="{CDD7D822-7F04-4EC7-BD69-911F209324DE}"/>
    <dgm:cxn modelId="{1D0CAF76-AAAF-4C1E-94E0-9415311EDFD7}" type="presOf" srcId="{EB1EB7BD-7AB9-4BDE-9F24-4D28DA9624EC}" destId="{9E7C6F9D-0BB5-47C2-BC01-B37F159A8F88}" srcOrd="0" destOrd="0" presId="urn:microsoft.com/office/officeart/2005/8/layout/vProcess5"/>
    <dgm:cxn modelId="{85FE3982-7DF7-4636-A430-583C8265E53D}" type="presOf" srcId="{C16A862A-BAA9-4AFA-AF03-8C8F2D943C63}" destId="{B513DBAE-79EB-43F4-B5BC-4731A8B85C81}" srcOrd="0" destOrd="0" presId="urn:microsoft.com/office/officeart/2005/8/layout/vProcess5"/>
    <dgm:cxn modelId="{128D038E-7737-4CFC-968B-0BA42D8D4750}" type="presOf" srcId="{CDD7D822-7F04-4EC7-BD69-911F209324DE}" destId="{2AD9F01B-CF58-46A7-BFC3-4909F3AA656C}" srcOrd="0" destOrd="0" presId="urn:microsoft.com/office/officeart/2005/8/layout/vProcess5"/>
    <dgm:cxn modelId="{06172291-8680-48C9-8366-54B6C4F7E293}" type="presOf" srcId="{4721CBD7-730C-49D6-BFA7-C482EEDA9602}" destId="{4B66E0F6-63E2-47AB-8D3D-33D3E7482FB5}" srcOrd="0" destOrd="0" presId="urn:microsoft.com/office/officeart/2005/8/layout/vProcess5"/>
    <dgm:cxn modelId="{1CD27B9F-49D0-4BB2-B9A1-493003319F76}" type="presOf" srcId="{4721CBD7-730C-49D6-BFA7-C482EEDA9602}" destId="{04FAE0FE-53F2-4BA7-86B7-4A25A4793017}" srcOrd="1" destOrd="0" presId="urn:microsoft.com/office/officeart/2005/8/layout/vProcess5"/>
    <dgm:cxn modelId="{212EF1AF-8577-40D5-820F-D284FFDA030F}" srcId="{4AA17924-E1ED-459D-8A89-D7FA88BD7C0F}" destId="{E9AF1DA0-D6FC-4A91-8640-9FAD90C70550}" srcOrd="3" destOrd="0" parTransId="{CE40BDC5-3C35-45AD-9953-1C4CC09DDADD}" sibTransId="{1209206D-91D7-4AFE-AD3F-0EEB75177193}"/>
    <dgm:cxn modelId="{6563A7C0-113B-44DE-AD00-D90804635A06}" type="presOf" srcId="{E9AF1DA0-D6FC-4A91-8640-9FAD90C70550}" destId="{AC98EA9E-B79B-4A71-A8CE-7510AC4B90A4}" srcOrd="1" destOrd="0" presId="urn:microsoft.com/office/officeart/2005/8/layout/vProcess5"/>
    <dgm:cxn modelId="{FA64DDCB-E98D-4065-B7F2-F3CB05DCC90B}" type="presOf" srcId="{DF8A6164-43D9-49B4-8DC8-E98C974C96EB}" destId="{FEE15AF5-CBCD-421B-ABF7-36C159B60633}" srcOrd="0" destOrd="0" presId="urn:microsoft.com/office/officeart/2005/8/layout/vProcess5"/>
    <dgm:cxn modelId="{3348AEA0-AB10-408B-AF6E-61A935B688B7}" type="presParOf" srcId="{E68B06CC-EE98-4A6B-85FC-41570CC2CFD6}" destId="{33600B66-AC48-4D20-9010-BD5E0E08D7E5}" srcOrd="0" destOrd="0" presId="urn:microsoft.com/office/officeart/2005/8/layout/vProcess5"/>
    <dgm:cxn modelId="{F9342696-5FCA-48F6-92F6-E8CFD5C26958}" type="presParOf" srcId="{E68B06CC-EE98-4A6B-85FC-41570CC2CFD6}" destId="{FEE15AF5-CBCD-421B-ABF7-36C159B60633}" srcOrd="1" destOrd="0" presId="urn:microsoft.com/office/officeart/2005/8/layout/vProcess5"/>
    <dgm:cxn modelId="{DB86C538-F7C9-4540-89CB-16DB80161859}" type="presParOf" srcId="{E68B06CC-EE98-4A6B-85FC-41570CC2CFD6}" destId="{E9B86DB0-7C98-4DA2-A6E9-6A556988FACB}" srcOrd="2" destOrd="0" presId="urn:microsoft.com/office/officeart/2005/8/layout/vProcess5"/>
    <dgm:cxn modelId="{13DCB4EE-06DF-4975-936B-6043F034AF1B}" type="presParOf" srcId="{E68B06CC-EE98-4A6B-85FC-41570CC2CFD6}" destId="{4B66E0F6-63E2-47AB-8D3D-33D3E7482FB5}" srcOrd="3" destOrd="0" presId="urn:microsoft.com/office/officeart/2005/8/layout/vProcess5"/>
    <dgm:cxn modelId="{30EA0696-45BA-4771-94E4-4F117A49CC1B}" type="presParOf" srcId="{E68B06CC-EE98-4A6B-85FC-41570CC2CFD6}" destId="{E135230C-A317-48A6-93FE-B0F04DCEF51E}" srcOrd="4" destOrd="0" presId="urn:microsoft.com/office/officeart/2005/8/layout/vProcess5"/>
    <dgm:cxn modelId="{8CE2F326-D47A-4F57-A9ED-E2C815DF58D9}" type="presParOf" srcId="{E68B06CC-EE98-4A6B-85FC-41570CC2CFD6}" destId="{9E7C6F9D-0BB5-47C2-BC01-B37F159A8F88}" srcOrd="5" destOrd="0" presId="urn:microsoft.com/office/officeart/2005/8/layout/vProcess5"/>
    <dgm:cxn modelId="{D88C329C-DD1A-4898-920A-BDB60A5FDDB2}" type="presParOf" srcId="{E68B06CC-EE98-4A6B-85FC-41570CC2CFD6}" destId="{2AD9F01B-CF58-46A7-BFC3-4909F3AA656C}" srcOrd="6" destOrd="0" presId="urn:microsoft.com/office/officeart/2005/8/layout/vProcess5"/>
    <dgm:cxn modelId="{195D749E-CB07-439C-85CF-C12D2A7A17C5}" type="presParOf" srcId="{E68B06CC-EE98-4A6B-85FC-41570CC2CFD6}" destId="{B513DBAE-79EB-43F4-B5BC-4731A8B85C81}" srcOrd="7" destOrd="0" presId="urn:microsoft.com/office/officeart/2005/8/layout/vProcess5"/>
    <dgm:cxn modelId="{A9C07D0C-8C45-4789-B62B-19D9D9C1AA4D}" type="presParOf" srcId="{E68B06CC-EE98-4A6B-85FC-41570CC2CFD6}" destId="{460FA67C-924A-4194-970D-ED7CE644469F}" srcOrd="8" destOrd="0" presId="urn:microsoft.com/office/officeart/2005/8/layout/vProcess5"/>
    <dgm:cxn modelId="{F28C44EB-09DC-4F5E-A0D9-F05482055A08}" type="presParOf" srcId="{E68B06CC-EE98-4A6B-85FC-41570CC2CFD6}" destId="{E9D412D0-72B0-4D7A-A9BA-C95DB8A8D999}" srcOrd="9" destOrd="0" presId="urn:microsoft.com/office/officeart/2005/8/layout/vProcess5"/>
    <dgm:cxn modelId="{0CA3FAE2-320A-411D-BA51-63805C6BF0C2}" type="presParOf" srcId="{E68B06CC-EE98-4A6B-85FC-41570CC2CFD6}" destId="{04FAE0FE-53F2-4BA7-86B7-4A25A4793017}" srcOrd="10" destOrd="0" presId="urn:microsoft.com/office/officeart/2005/8/layout/vProcess5"/>
    <dgm:cxn modelId="{0E1A723B-763C-42B0-9F77-D4242CC42C53}" type="presParOf" srcId="{E68B06CC-EE98-4A6B-85FC-41570CC2CFD6}" destId="{AC98EA9E-B79B-4A71-A8CE-7510AC4B90A4}"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8FCDADD-627E-4069-91B8-3C27A46D71B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5C004BCD-F533-4A1C-8AC0-842554F7CAD9}">
      <dgm:prSet phldrT="[Text]"/>
      <dgm:spPr/>
      <dgm:t>
        <a:bodyPr/>
        <a:lstStyle/>
        <a:p>
          <a:pPr>
            <a:buNone/>
          </a:pPr>
          <a:r>
            <a:rPr lang="en-GB" dirty="0"/>
            <a:t>GOV.UK, 2022: Telecare and remote monitoring.</a:t>
          </a:r>
        </a:p>
      </dgm:t>
    </dgm:pt>
    <dgm:pt modelId="{DB97527E-B969-4AC9-A71B-C6B467E1B5B0}" type="parTrans" cxnId="{DC753A47-A7E7-490E-9B15-B070B54FADD2}">
      <dgm:prSet/>
      <dgm:spPr/>
      <dgm:t>
        <a:bodyPr/>
        <a:lstStyle/>
        <a:p>
          <a:endParaRPr lang="en-GB"/>
        </a:p>
      </dgm:t>
    </dgm:pt>
    <dgm:pt modelId="{9AB690CF-5EAD-415E-B453-4D7609ED915B}" type="sibTrans" cxnId="{DC753A47-A7E7-490E-9B15-B070B54FADD2}">
      <dgm:prSet/>
      <dgm:spPr/>
      <dgm:t>
        <a:bodyPr/>
        <a:lstStyle/>
        <a:p>
          <a:endParaRPr lang="en-GB"/>
        </a:p>
      </dgm:t>
    </dgm:pt>
    <dgm:pt modelId="{8B0866EA-898E-4BBB-9440-25FBD9EAE85D}">
      <dgm:prSet phldrT="[Text]"/>
      <dgm:spPr/>
      <dgm:t>
        <a:bodyPr/>
        <a:lstStyle/>
        <a:p>
          <a:pPr>
            <a:buNone/>
          </a:pPr>
          <a:r>
            <a:rPr lang="en-GB" dirty="0"/>
            <a:t>Dementia technology: Help that employs sensors (Skills for Care, 2025).</a:t>
          </a:r>
        </a:p>
      </dgm:t>
    </dgm:pt>
    <dgm:pt modelId="{2C468D82-3E02-41E3-9653-E01165F45CF8}" type="parTrans" cxnId="{05F72546-B597-48E4-9243-1E429BFB0A2C}">
      <dgm:prSet/>
      <dgm:spPr/>
      <dgm:t>
        <a:bodyPr/>
        <a:lstStyle/>
        <a:p>
          <a:endParaRPr lang="en-GB"/>
        </a:p>
      </dgm:t>
    </dgm:pt>
    <dgm:pt modelId="{ACADD7E1-7704-495E-891F-F470214D7BC4}" type="sibTrans" cxnId="{05F72546-B597-48E4-9243-1E429BFB0A2C}">
      <dgm:prSet/>
      <dgm:spPr/>
      <dgm:t>
        <a:bodyPr/>
        <a:lstStyle/>
        <a:p>
          <a:endParaRPr lang="en-GB"/>
        </a:p>
      </dgm:t>
    </dgm:pt>
    <dgm:pt modelId="{1A0A701A-E399-40C0-A02C-8B87F063962D}">
      <dgm:prSet phldrT="[Text]"/>
      <dgm:spPr/>
      <dgm:t>
        <a:bodyPr/>
        <a:lstStyle/>
        <a:p>
          <a:pPr>
            <a:buNone/>
          </a:pPr>
          <a:r>
            <a:rPr lang="en-GB" dirty="0"/>
            <a:t>Robots that help those who have problems getting about (World Economic Forum, 2021).</a:t>
          </a:r>
        </a:p>
      </dgm:t>
    </dgm:pt>
    <dgm:pt modelId="{AA1382D8-98DB-40EE-A6F3-CCF5D81C0456}" type="parTrans" cxnId="{2E477186-EAF6-4264-B162-AB2ECD3AC687}">
      <dgm:prSet/>
      <dgm:spPr/>
      <dgm:t>
        <a:bodyPr/>
        <a:lstStyle/>
        <a:p>
          <a:endParaRPr lang="en-GB"/>
        </a:p>
      </dgm:t>
    </dgm:pt>
    <dgm:pt modelId="{DCD32B8B-1BAE-48B7-A36D-FF8EBD45E23C}" type="sibTrans" cxnId="{2E477186-EAF6-4264-B162-AB2ECD3AC687}">
      <dgm:prSet/>
      <dgm:spPr/>
      <dgm:t>
        <a:bodyPr/>
        <a:lstStyle/>
        <a:p>
          <a:endParaRPr lang="en-GB"/>
        </a:p>
      </dgm:t>
    </dgm:pt>
    <dgm:pt modelId="{7546AF3B-F444-4153-860C-FD16E0B3173A}">
      <dgm:prSet phldrT="[Text]"/>
      <dgm:spPr/>
      <dgm:t>
        <a:bodyPr/>
        <a:lstStyle/>
        <a:p>
          <a:pPr>
            <a:buNone/>
          </a:pPr>
          <a:r>
            <a:rPr lang="en-GB" dirty="0"/>
            <a:t>Benefits: It works, is free, and is safe.</a:t>
          </a:r>
        </a:p>
      </dgm:t>
    </dgm:pt>
    <dgm:pt modelId="{E23D6D03-C34C-40A7-9787-32FBB2BF9F39}" type="parTrans" cxnId="{BC4DDB33-4A21-4AAF-8B4A-06033BBD4428}">
      <dgm:prSet/>
      <dgm:spPr/>
      <dgm:t>
        <a:bodyPr/>
        <a:lstStyle/>
        <a:p>
          <a:endParaRPr lang="en-GB"/>
        </a:p>
      </dgm:t>
    </dgm:pt>
    <dgm:pt modelId="{B87DF0DB-654B-479F-B878-84C81E29FCC4}" type="sibTrans" cxnId="{BC4DDB33-4A21-4AAF-8B4A-06033BBD4428}">
      <dgm:prSet/>
      <dgm:spPr/>
      <dgm:t>
        <a:bodyPr/>
        <a:lstStyle/>
        <a:p>
          <a:endParaRPr lang="en-GB"/>
        </a:p>
      </dgm:t>
    </dgm:pt>
    <dgm:pt modelId="{4990099D-5524-406F-873C-E1887D89ACDA}">
      <dgm:prSet phldrT="[Text]"/>
      <dgm:spPr/>
      <dgm:t>
        <a:bodyPr/>
        <a:lstStyle/>
        <a:p>
          <a:pPr>
            <a:buNone/>
          </a:pPr>
          <a:r>
            <a:rPr lang="en-GB" b="1" dirty="0"/>
            <a:t>Limitations</a:t>
          </a:r>
          <a:r>
            <a:rPr lang="en-GB" dirty="0"/>
            <a:t>: Digital marginalisation, worries about privacy, and expense. (Age UK, 2022).</a:t>
          </a:r>
        </a:p>
      </dgm:t>
    </dgm:pt>
    <dgm:pt modelId="{A00C9B63-F54C-429B-B9F0-4D93DB731238}" type="parTrans" cxnId="{DF6BE8D2-6CB5-49AA-9B25-50ACC3543928}">
      <dgm:prSet/>
      <dgm:spPr/>
      <dgm:t>
        <a:bodyPr/>
        <a:lstStyle/>
        <a:p>
          <a:endParaRPr lang="en-GB"/>
        </a:p>
      </dgm:t>
    </dgm:pt>
    <dgm:pt modelId="{456E0522-EE61-45AC-BB08-7E6AB12CFE7A}" type="sibTrans" cxnId="{DF6BE8D2-6CB5-49AA-9B25-50ACC3543928}">
      <dgm:prSet/>
      <dgm:spPr/>
      <dgm:t>
        <a:bodyPr/>
        <a:lstStyle/>
        <a:p>
          <a:endParaRPr lang="en-GB"/>
        </a:p>
      </dgm:t>
    </dgm:pt>
    <dgm:pt modelId="{9CBCC83D-1049-4BFB-9E9C-8F955DF817D6}" type="pres">
      <dgm:prSet presAssocID="{E8FCDADD-627E-4069-91B8-3C27A46D71BE}" presName="outerComposite" presStyleCnt="0">
        <dgm:presLayoutVars>
          <dgm:chMax val="5"/>
          <dgm:dir/>
          <dgm:resizeHandles val="exact"/>
        </dgm:presLayoutVars>
      </dgm:prSet>
      <dgm:spPr/>
    </dgm:pt>
    <dgm:pt modelId="{EC43F6D7-0BF6-4C8B-8330-79576DAF7D36}" type="pres">
      <dgm:prSet presAssocID="{E8FCDADD-627E-4069-91B8-3C27A46D71BE}" presName="dummyMaxCanvas" presStyleCnt="0">
        <dgm:presLayoutVars/>
      </dgm:prSet>
      <dgm:spPr/>
    </dgm:pt>
    <dgm:pt modelId="{9007FC73-5881-4621-91A6-71C276429F0B}" type="pres">
      <dgm:prSet presAssocID="{E8FCDADD-627E-4069-91B8-3C27A46D71BE}" presName="FiveNodes_1" presStyleLbl="node1" presStyleIdx="0" presStyleCnt="5">
        <dgm:presLayoutVars>
          <dgm:bulletEnabled val="1"/>
        </dgm:presLayoutVars>
      </dgm:prSet>
      <dgm:spPr/>
    </dgm:pt>
    <dgm:pt modelId="{58BE9EB0-13DB-47A6-BD46-E921BC37C910}" type="pres">
      <dgm:prSet presAssocID="{E8FCDADD-627E-4069-91B8-3C27A46D71BE}" presName="FiveNodes_2" presStyleLbl="node1" presStyleIdx="1" presStyleCnt="5">
        <dgm:presLayoutVars>
          <dgm:bulletEnabled val="1"/>
        </dgm:presLayoutVars>
      </dgm:prSet>
      <dgm:spPr/>
    </dgm:pt>
    <dgm:pt modelId="{EDA764CA-35F6-42F7-ADEC-2122AE145E3F}" type="pres">
      <dgm:prSet presAssocID="{E8FCDADD-627E-4069-91B8-3C27A46D71BE}" presName="FiveNodes_3" presStyleLbl="node1" presStyleIdx="2" presStyleCnt="5">
        <dgm:presLayoutVars>
          <dgm:bulletEnabled val="1"/>
        </dgm:presLayoutVars>
      </dgm:prSet>
      <dgm:spPr/>
    </dgm:pt>
    <dgm:pt modelId="{7895DFAB-C6E8-4744-B692-6A6585194084}" type="pres">
      <dgm:prSet presAssocID="{E8FCDADD-627E-4069-91B8-3C27A46D71BE}" presName="FiveNodes_4" presStyleLbl="node1" presStyleIdx="3" presStyleCnt="5">
        <dgm:presLayoutVars>
          <dgm:bulletEnabled val="1"/>
        </dgm:presLayoutVars>
      </dgm:prSet>
      <dgm:spPr/>
    </dgm:pt>
    <dgm:pt modelId="{E5B98963-8605-42FE-ADC9-CFE675065A25}" type="pres">
      <dgm:prSet presAssocID="{E8FCDADD-627E-4069-91B8-3C27A46D71BE}" presName="FiveNodes_5" presStyleLbl="node1" presStyleIdx="4" presStyleCnt="5">
        <dgm:presLayoutVars>
          <dgm:bulletEnabled val="1"/>
        </dgm:presLayoutVars>
      </dgm:prSet>
      <dgm:spPr/>
    </dgm:pt>
    <dgm:pt modelId="{43F936BD-6620-454B-B27B-06B753D9D621}" type="pres">
      <dgm:prSet presAssocID="{E8FCDADD-627E-4069-91B8-3C27A46D71BE}" presName="FiveConn_1-2" presStyleLbl="fgAccFollowNode1" presStyleIdx="0" presStyleCnt="4">
        <dgm:presLayoutVars>
          <dgm:bulletEnabled val="1"/>
        </dgm:presLayoutVars>
      </dgm:prSet>
      <dgm:spPr/>
    </dgm:pt>
    <dgm:pt modelId="{C23D8272-8738-4D0E-A5E6-674805A147BC}" type="pres">
      <dgm:prSet presAssocID="{E8FCDADD-627E-4069-91B8-3C27A46D71BE}" presName="FiveConn_2-3" presStyleLbl="fgAccFollowNode1" presStyleIdx="1" presStyleCnt="4">
        <dgm:presLayoutVars>
          <dgm:bulletEnabled val="1"/>
        </dgm:presLayoutVars>
      </dgm:prSet>
      <dgm:spPr/>
    </dgm:pt>
    <dgm:pt modelId="{D9351F02-68ED-4BD4-9894-162D59C8357F}" type="pres">
      <dgm:prSet presAssocID="{E8FCDADD-627E-4069-91B8-3C27A46D71BE}" presName="FiveConn_3-4" presStyleLbl="fgAccFollowNode1" presStyleIdx="2" presStyleCnt="4">
        <dgm:presLayoutVars>
          <dgm:bulletEnabled val="1"/>
        </dgm:presLayoutVars>
      </dgm:prSet>
      <dgm:spPr/>
    </dgm:pt>
    <dgm:pt modelId="{C1DA9825-1D29-4790-AF00-90A1205217D2}" type="pres">
      <dgm:prSet presAssocID="{E8FCDADD-627E-4069-91B8-3C27A46D71BE}" presName="FiveConn_4-5" presStyleLbl="fgAccFollowNode1" presStyleIdx="3" presStyleCnt="4">
        <dgm:presLayoutVars>
          <dgm:bulletEnabled val="1"/>
        </dgm:presLayoutVars>
      </dgm:prSet>
      <dgm:spPr/>
    </dgm:pt>
    <dgm:pt modelId="{E110FEA7-2FF1-4A4C-B765-4853058B8E84}" type="pres">
      <dgm:prSet presAssocID="{E8FCDADD-627E-4069-91B8-3C27A46D71BE}" presName="FiveNodes_1_text" presStyleLbl="node1" presStyleIdx="4" presStyleCnt="5">
        <dgm:presLayoutVars>
          <dgm:bulletEnabled val="1"/>
        </dgm:presLayoutVars>
      </dgm:prSet>
      <dgm:spPr/>
    </dgm:pt>
    <dgm:pt modelId="{EDF555BE-9A21-49F9-83A7-6572B8434EFA}" type="pres">
      <dgm:prSet presAssocID="{E8FCDADD-627E-4069-91B8-3C27A46D71BE}" presName="FiveNodes_2_text" presStyleLbl="node1" presStyleIdx="4" presStyleCnt="5">
        <dgm:presLayoutVars>
          <dgm:bulletEnabled val="1"/>
        </dgm:presLayoutVars>
      </dgm:prSet>
      <dgm:spPr/>
    </dgm:pt>
    <dgm:pt modelId="{B49BE5FF-9E2C-479A-BD54-5D7EE3BBADB0}" type="pres">
      <dgm:prSet presAssocID="{E8FCDADD-627E-4069-91B8-3C27A46D71BE}" presName="FiveNodes_3_text" presStyleLbl="node1" presStyleIdx="4" presStyleCnt="5">
        <dgm:presLayoutVars>
          <dgm:bulletEnabled val="1"/>
        </dgm:presLayoutVars>
      </dgm:prSet>
      <dgm:spPr/>
    </dgm:pt>
    <dgm:pt modelId="{75ACF442-8C3C-4550-8F1A-2C46B29020BC}" type="pres">
      <dgm:prSet presAssocID="{E8FCDADD-627E-4069-91B8-3C27A46D71BE}" presName="FiveNodes_4_text" presStyleLbl="node1" presStyleIdx="4" presStyleCnt="5">
        <dgm:presLayoutVars>
          <dgm:bulletEnabled val="1"/>
        </dgm:presLayoutVars>
      </dgm:prSet>
      <dgm:spPr/>
    </dgm:pt>
    <dgm:pt modelId="{B446FABD-AE5C-44E4-8D74-70B94505913E}" type="pres">
      <dgm:prSet presAssocID="{E8FCDADD-627E-4069-91B8-3C27A46D71BE}" presName="FiveNodes_5_text" presStyleLbl="node1" presStyleIdx="4" presStyleCnt="5">
        <dgm:presLayoutVars>
          <dgm:bulletEnabled val="1"/>
        </dgm:presLayoutVars>
      </dgm:prSet>
      <dgm:spPr/>
    </dgm:pt>
  </dgm:ptLst>
  <dgm:cxnLst>
    <dgm:cxn modelId="{54F85707-B287-4D32-A191-A62ED26312FD}" type="presOf" srcId="{7546AF3B-F444-4153-860C-FD16E0B3173A}" destId="{7895DFAB-C6E8-4744-B692-6A6585194084}" srcOrd="0" destOrd="0" presId="urn:microsoft.com/office/officeart/2005/8/layout/vProcess5"/>
    <dgm:cxn modelId="{F901C907-5EEB-498E-94CC-4E720D013DCE}" type="presOf" srcId="{4990099D-5524-406F-873C-E1887D89ACDA}" destId="{B446FABD-AE5C-44E4-8D74-70B94505913E}" srcOrd="1" destOrd="0" presId="urn:microsoft.com/office/officeart/2005/8/layout/vProcess5"/>
    <dgm:cxn modelId="{FCACCC1A-7229-4ED7-99F5-0206E498D6DB}" type="presOf" srcId="{1A0A701A-E399-40C0-A02C-8B87F063962D}" destId="{B49BE5FF-9E2C-479A-BD54-5D7EE3BBADB0}" srcOrd="1" destOrd="0" presId="urn:microsoft.com/office/officeart/2005/8/layout/vProcess5"/>
    <dgm:cxn modelId="{BA21E31D-7783-41BE-888B-8C94674DAED0}" type="presOf" srcId="{E8FCDADD-627E-4069-91B8-3C27A46D71BE}" destId="{9CBCC83D-1049-4BFB-9E9C-8F955DF817D6}" srcOrd="0" destOrd="0" presId="urn:microsoft.com/office/officeart/2005/8/layout/vProcess5"/>
    <dgm:cxn modelId="{E8AF6920-03A2-4D2D-8B7E-E122C4E39D72}" type="presOf" srcId="{5C004BCD-F533-4A1C-8AC0-842554F7CAD9}" destId="{9007FC73-5881-4621-91A6-71C276429F0B}" srcOrd="0" destOrd="0" presId="urn:microsoft.com/office/officeart/2005/8/layout/vProcess5"/>
    <dgm:cxn modelId="{DB39CA24-A152-480C-BFA6-9809D7AFD533}" type="presOf" srcId="{B87DF0DB-654B-479F-B878-84C81E29FCC4}" destId="{C1DA9825-1D29-4790-AF00-90A1205217D2}" srcOrd="0" destOrd="0" presId="urn:microsoft.com/office/officeart/2005/8/layout/vProcess5"/>
    <dgm:cxn modelId="{BC4DDB33-4A21-4AAF-8B4A-06033BBD4428}" srcId="{E8FCDADD-627E-4069-91B8-3C27A46D71BE}" destId="{7546AF3B-F444-4153-860C-FD16E0B3173A}" srcOrd="3" destOrd="0" parTransId="{E23D6D03-C34C-40A7-9787-32FBB2BF9F39}" sibTransId="{B87DF0DB-654B-479F-B878-84C81E29FCC4}"/>
    <dgm:cxn modelId="{05F72546-B597-48E4-9243-1E429BFB0A2C}" srcId="{E8FCDADD-627E-4069-91B8-3C27A46D71BE}" destId="{8B0866EA-898E-4BBB-9440-25FBD9EAE85D}" srcOrd="1" destOrd="0" parTransId="{2C468D82-3E02-41E3-9653-E01165F45CF8}" sibTransId="{ACADD7E1-7704-495E-891F-F470214D7BC4}"/>
    <dgm:cxn modelId="{DC753A47-A7E7-490E-9B15-B070B54FADD2}" srcId="{E8FCDADD-627E-4069-91B8-3C27A46D71BE}" destId="{5C004BCD-F533-4A1C-8AC0-842554F7CAD9}" srcOrd="0" destOrd="0" parTransId="{DB97527E-B969-4AC9-A71B-C6B467E1B5B0}" sibTransId="{9AB690CF-5EAD-415E-B453-4D7609ED915B}"/>
    <dgm:cxn modelId="{26F17850-97D1-45F3-AFC8-242C91A94260}" type="presOf" srcId="{1A0A701A-E399-40C0-A02C-8B87F063962D}" destId="{EDA764CA-35F6-42F7-ADEC-2122AE145E3F}" srcOrd="0" destOrd="0" presId="urn:microsoft.com/office/officeart/2005/8/layout/vProcess5"/>
    <dgm:cxn modelId="{FFA90558-B8DE-4243-9CD5-3DD4BEA85F4D}" type="presOf" srcId="{8B0866EA-898E-4BBB-9440-25FBD9EAE85D}" destId="{EDF555BE-9A21-49F9-83A7-6572B8434EFA}" srcOrd="1" destOrd="0" presId="urn:microsoft.com/office/officeart/2005/8/layout/vProcess5"/>
    <dgm:cxn modelId="{6515207A-9098-4D94-933C-9F4DE97E5BF9}" type="presOf" srcId="{5C004BCD-F533-4A1C-8AC0-842554F7CAD9}" destId="{E110FEA7-2FF1-4A4C-B765-4853058B8E84}" srcOrd="1" destOrd="0" presId="urn:microsoft.com/office/officeart/2005/8/layout/vProcess5"/>
    <dgm:cxn modelId="{C1013284-C918-4D37-B4B4-DEE14748F1A0}" type="presOf" srcId="{7546AF3B-F444-4153-860C-FD16E0B3173A}" destId="{75ACF442-8C3C-4550-8F1A-2C46B29020BC}" srcOrd="1" destOrd="0" presId="urn:microsoft.com/office/officeart/2005/8/layout/vProcess5"/>
    <dgm:cxn modelId="{2E477186-EAF6-4264-B162-AB2ECD3AC687}" srcId="{E8FCDADD-627E-4069-91B8-3C27A46D71BE}" destId="{1A0A701A-E399-40C0-A02C-8B87F063962D}" srcOrd="2" destOrd="0" parTransId="{AA1382D8-98DB-40EE-A6F3-CCF5D81C0456}" sibTransId="{DCD32B8B-1BAE-48B7-A36D-FF8EBD45E23C}"/>
    <dgm:cxn modelId="{5EAFA687-B9CC-4448-B5BD-BA4FD0FAA526}" type="presOf" srcId="{DCD32B8B-1BAE-48B7-A36D-FF8EBD45E23C}" destId="{D9351F02-68ED-4BD4-9894-162D59C8357F}" srcOrd="0" destOrd="0" presId="urn:microsoft.com/office/officeart/2005/8/layout/vProcess5"/>
    <dgm:cxn modelId="{D94BAD94-793D-4EBC-A4C8-ECA9DB4E99B3}" type="presOf" srcId="{9AB690CF-5EAD-415E-B453-4D7609ED915B}" destId="{43F936BD-6620-454B-B27B-06B753D9D621}" srcOrd="0" destOrd="0" presId="urn:microsoft.com/office/officeart/2005/8/layout/vProcess5"/>
    <dgm:cxn modelId="{75B4E79F-10C4-4A1E-B4CB-DFE25277FD14}" type="presOf" srcId="{8B0866EA-898E-4BBB-9440-25FBD9EAE85D}" destId="{58BE9EB0-13DB-47A6-BD46-E921BC37C910}" srcOrd="0" destOrd="0" presId="urn:microsoft.com/office/officeart/2005/8/layout/vProcess5"/>
    <dgm:cxn modelId="{1DE433D0-A1CB-49FD-BF3A-834088FB3ABD}" type="presOf" srcId="{ACADD7E1-7704-495E-891F-F470214D7BC4}" destId="{C23D8272-8738-4D0E-A5E6-674805A147BC}" srcOrd="0" destOrd="0" presId="urn:microsoft.com/office/officeart/2005/8/layout/vProcess5"/>
    <dgm:cxn modelId="{DF6BE8D2-6CB5-49AA-9B25-50ACC3543928}" srcId="{E8FCDADD-627E-4069-91B8-3C27A46D71BE}" destId="{4990099D-5524-406F-873C-E1887D89ACDA}" srcOrd="4" destOrd="0" parTransId="{A00C9B63-F54C-429B-B9F0-4D93DB731238}" sibTransId="{456E0522-EE61-45AC-BB08-7E6AB12CFE7A}"/>
    <dgm:cxn modelId="{AB2688E0-0B46-47E4-A041-76851C6D825A}" type="presOf" srcId="{4990099D-5524-406F-873C-E1887D89ACDA}" destId="{E5B98963-8605-42FE-ADC9-CFE675065A25}" srcOrd="0" destOrd="0" presId="urn:microsoft.com/office/officeart/2005/8/layout/vProcess5"/>
    <dgm:cxn modelId="{AB7E0FD8-F813-4D96-8B69-A61AFC1F5BC8}" type="presParOf" srcId="{9CBCC83D-1049-4BFB-9E9C-8F955DF817D6}" destId="{EC43F6D7-0BF6-4C8B-8330-79576DAF7D36}" srcOrd="0" destOrd="0" presId="urn:microsoft.com/office/officeart/2005/8/layout/vProcess5"/>
    <dgm:cxn modelId="{9F6F7EBF-8D9F-49A7-8190-499D3E5617AB}" type="presParOf" srcId="{9CBCC83D-1049-4BFB-9E9C-8F955DF817D6}" destId="{9007FC73-5881-4621-91A6-71C276429F0B}" srcOrd="1" destOrd="0" presId="urn:microsoft.com/office/officeart/2005/8/layout/vProcess5"/>
    <dgm:cxn modelId="{52D4891F-D91D-4BF1-A5B4-8ECEF511240B}" type="presParOf" srcId="{9CBCC83D-1049-4BFB-9E9C-8F955DF817D6}" destId="{58BE9EB0-13DB-47A6-BD46-E921BC37C910}" srcOrd="2" destOrd="0" presId="urn:microsoft.com/office/officeart/2005/8/layout/vProcess5"/>
    <dgm:cxn modelId="{ADA6CAE5-4F85-4413-8AA2-C38FDFFFD939}" type="presParOf" srcId="{9CBCC83D-1049-4BFB-9E9C-8F955DF817D6}" destId="{EDA764CA-35F6-42F7-ADEC-2122AE145E3F}" srcOrd="3" destOrd="0" presId="urn:microsoft.com/office/officeart/2005/8/layout/vProcess5"/>
    <dgm:cxn modelId="{43F90EB1-81EA-424E-BD0C-D5045C1D924F}" type="presParOf" srcId="{9CBCC83D-1049-4BFB-9E9C-8F955DF817D6}" destId="{7895DFAB-C6E8-4744-B692-6A6585194084}" srcOrd="4" destOrd="0" presId="urn:microsoft.com/office/officeart/2005/8/layout/vProcess5"/>
    <dgm:cxn modelId="{2E0FAB33-8DDD-4565-B688-B1D80031D728}" type="presParOf" srcId="{9CBCC83D-1049-4BFB-9E9C-8F955DF817D6}" destId="{E5B98963-8605-42FE-ADC9-CFE675065A25}" srcOrd="5" destOrd="0" presId="urn:microsoft.com/office/officeart/2005/8/layout/vProcess5"/>
    <dgm:cxn modelId="{BAE7D1EF-B526-4E86-87C8-59F2E07AB73D}" type="presParOf" srcId="{9CBCC83D-1049-4BFB-9E9C-8F955DF817D6}" destId="{43F936BD-6620-454B-B27B-06B753D9D621}" srcOrd="6" destOrd="0" presId="urn:microsoft.com/office/officeart/2005/8/layout/vProcess5"/>
    <dgm:cxn modelId="{1BF82489-0B0D-4395-8F25-09A3F34700EF}" type="presParOf" srcId="{9CBCC83D-1049-4BFB-9E9C-8F955DF817D6}" destId="{C23D8272-8738-4D0E-A5E6-674805A147BC}" srcOrd="7" destOrd="0" presId="urn:microsoft.com/office/officeart/2005/8/layout/vProcess5"/>
    <dgm:cxn modelId="{6388A9A2-4407-4EF9-9812-088BD2D81A61}" type="presParOf" srcId="{9CBCC83D-1049-4BFB-9E9C-8F955DF817D6}" destId="{D9351F02-68ED-4BD4-9894-162D59C8357F}" srcOrd="8" destOrd="0" presId="urn:microsoft.com/office/officeart/2005/8/layout/vProcess5"/>
    <dgm:cxn modelId="{CC91DD43-BC57-4926-AE1F-9BEAD4CE3D1A}" type="presParOf" srcId="{9CBCC83D-1049-4BFB-9E9C-8F955DF817D6}" destId="{C1DA9825-1D29-4790-AF00-90A1205217D2}" srcOrd="9" destOrd="0" presId="urn:microsoft.com/office/officeart/2005/8/layout/vProcess5"/>
    <dgm:cxn modelId="{303C0131-FC57-446C-8964-DF1678156705}" type="presParOf" srcId="{9CBCC83D-1049-4BFB-9E9C-8F955DF817D6}" destId="{E110FEA7-2FF1-4A4C-B765-4853058B8E84}" srcOrd="10" destOrd="0" presId="urn:microsoft.com/office/officeart/2005/8/layout/vProcess5"/>
    <dgm:cxn modelId="{28C1D69B-CDEF-4ACA-9A78-862069BC2E6F}" type="presParOf" srcId="{9CBCC83D-1049-4BFB-9E9C-8F955DF817D6}" destId="{EDF555BE-9A21-49F9-83A7-6572B8434EFA}" srcOrd="11" destOrd="0" presId="urn:microsoft.com/office/officeart/2005/8/layout/vProcess5"/>
    <dgm:cxn modelId="{C7800FA4-056B-4941-BDE2-6521DBFE02A4}" type="presParOf" srcId="{9CBCC83D-1049-4BFB-9E9C-8F955DF817D6}" destId="{B49BE5FF-9E2C-479A-BD54-5D7EE3BBADB0}" srcOrd="12" destOrd="0" presId="urn:microsoft.com/office/officeart/2005/8/layout/vProcess5"/>
    <dgm:cxn modelId="{190437E3-569B-435D-B235-A905C9079F5C}" type="presParOf" srcId="{9CBCC83D-1049-4BFB-9E9C-8F955DF817D6}" destId="{75ACF442-8C3C-4550-8F1A-2C46B29020BC}" srcOrd="13" destOrd="0" presId="urn:microsoft.com/office/officeart/2005/8/layout/vProcess5"/>
    <dgm:cxn modelId="{19377F87-17EC-4D25-91A9-15DBC3A789BE}" type="presParOf" srcId="{9CBCC83D-1049-4BFB-9E9C-8F955DF817D6}" destId="{B446FABD-AE5C-44E4-8D74-70B94505913E}"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371B136-E54C-414A-87EA-60E549C51C0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pt>
    <dgm:pt modelId="{1AD331BE-93B5-41B5-B4A2-0F7BB87F83AB}">
      <dgm:prSet phldrT="[Text]"/>
      <dgm:spPr/>
      <dgm:t>
        <a:bodyPr/>
        <a:lstStyle/>
        <a:p>
          <a:pPr>
            <a:lnSpc>
              <a:spcPct val="100000"/>
            </a:lnSpc>
            <a:defRPr cap="all"/>
          </a:pPr>
          <a:r>
            <a:rPr lang="en-GB"/>
            <a:t>One novel technique to help individuals with dementia is to make it normal for them to live in the community (Krier, et al.,2023). </a:t>
          </a:r>
        </a:p>
      </dgm:t>
    </dgm:pt>
    <dgm:pt modelId="{8E8459B8-3357-4C79-AF1B-DC6D6D0A6251}" type="parTrans" cxnId="{622A00AD-E090-42B0-BEAF-E3128E2981A0}">
      <dgm:prSet/>
      <dgm:spPr/>
      <dgm:t>
        <a:bodyPr/>
        <a:lstStyle/>
        <a:p>
          <a:endParaRPr lang="en-GB"/>
        </a:p>
      </dgm:t>
    </dgm:pt>
    <dgm:pt modelId="{0C7CA9EC-EC5C-4474-BDDB-0A25E22A4C07}" type="sibTrans" cxnId="{622A00AD-E090-42B0-BEAF-E3128E2981A0}">
      <dgm:prSet/>
      <dgm:spPr/>
      <dgm:t>
        <a:bodyPr/>
        <a:lstStyle/>
        <a:p>
          <a:endParaRPr lang="en-GB"/>
        </a:p>
      </dgm:t>
    </dgm:pt>
    <dgm:pt modelId="{31BA778C-A5C5-4294-B7F5-B8C39CF05FFE}">
      <dgm:prSet phldrT="[Text]"/>
      <dgm:spPr/>
      <dgm:t>
        <a:bodyPr/>
        <a:lstStyle/>
        <a:p>
          <a:pPr>
            <a:lnSpc>
              <a:spcPct val="100000"/>
            </a:lnSpc>
            <a:defRPr cap="all"/>
          </a:pPr>
          <a:r>
            <a:rPr lang="en-GB"/>
            <a:t>Results: Improved health and more autonomy.</a:t>
          </a:r>
          <a:br>
            <a:rPr lang="en-GB"/>
          </a:br>
          <a:endParaRPr lang="en-GB"/>
        </a:p>
      </dgm:t>
    </dgm:pt>
    <dgm:pt modelId="{62B909E9-8B06-4005-9C28-5EF9B019CE64}" type="parTrans" cxnId="{83A4BAAD-AA98-45F9-97B2-95F6B8B0726D}">
      <dgm:prSet/>
      <dgm:spPr/>
      <dgm:t>
        <a:bodyPr/>
        <a:lstStyle/>
        <a:p>
          <a:endParaRPr lang="en-GB"/>
        </a:p>
      </dgm:t>
    </dgm:pt>
    <dgm:pt modelId="{3968B74F-C9A6-44E5-A532-648E87677010}" type="sibTrans" cxnId="{83A4BAAD-AA98-45F9-97B2-95F6B8B0726D}">
      <dgm:prSet/>
      <dgm:spPr/>
      <dgm:t>
        <a:bodyPr/>
        <a:lstStyle/>
        <a:p>
          <a:endParaRPr lang="en-GB"/>
        </a:p>
      </dgm:t>
    </dgm:pt>
    <dgm:pt modelId="{8F28F59F-E701-45FF-B1B9-D6CC2AF5194E}">
      <dgm:prSet phldrT="[Text]"/>
      <dgm:spPr/>
      <dgm:t>
        <a:bodyPr/>
        <a:lstStyle/>
        <a:p>
          <a:pPr>
            <a:lnSpc>
              <a:spcPct val="100000"/>
            </a:lnSpc>
            <a:defRPr cap="all"/>
          </a:pPr>
          <a:r>
            <a:rPr lang="en-GB"/>
            <a:t>Importance: It emphasises the person and illustrates Activity and Continuity Theory.</a:t>
          </a:r>
        </a:p>
      </dgm:t>
    </dgm:pt>
    <dgm:pt modelId="{44CE4FDC-0149-4383-A3BA-DBAF02E05BDB}" type="parTrans" cxnId="{0C47D6DE-D82A-477F-989B-5E38DC472AE5}">
      <dgm:prSet/>
      <dgm:spPr/>
      <dgm:t>
        <a:bodyPr/>
        <a:lstStyle/>
        <a:p>
          <a:endParaRPr lang="en-GB"/>
        </a:p>
      </dgm:t>
    </dgm:pt>
    <dgm:pt modelId="{F64FD4A5-5EB1-41FC-9B2B-03B66E4E210E}" type="sibTrans" cxnId="{0C47D6DE-D82A-477F-989B-5E38DC472AE5}">
      <dgm:prSet/>
      <dgm:spPr/>
      <dgm:t>
        <a:bodyPr/>
        <a:lstStyle/>
        <a:p>
          <a:endParaRPr lang="en-GB"/>
        </a:p>
      </dgm:t>
    </dgm:pt>
    <dgm:pt modelId="{E5DD75F8-874B-4B32-863E-37C37A1ED724}" type="pres">
      <dgm:prSet presAssocID="{8371B136-E54C-414A-87EA-60E549C51C09}" presName="root" presStyleCnt="0">
        <dgm:presLayoutVars>
          <dgm:dir/>
          <dgm:resizeHandles val="exact"/>
        </dgm:presLayoutVars>
      </dgm:prSet>
      <dgm:spPr/>
    </dgm:pt>
    <dgm:pt modelId="{FDE33F01-6203-4830-A868-2B181D9047AB}" type="pres">
      <dgm:prSet presAssocID="{1AD331BE-93B5-41B5-B4A2-0F7BB87F83AB}" presName="compNode" presStyleCnt="0"/>
      <dgm:spPr/>
    </dgm:pt>
    <dgm:pt modelId="{EFC6C853-5ABC-42B2-AEEE-DA9DE273E427}" type="pres">
      <dgm:prSet presAssocID="{1AD331BE-93B5-41B5-B4A2-0F7BB87F83AB}" presName="iconBgRect" presStyleLbl="bgShp" presStyleIdx="0" presStyleCnt="3"/>
      <dgm:spPr/>
    </dgm:pt>
    <dgm:pt modelId="{E4B00799-A63F-48E3-89A6-287A430BAE8F}" type="pres">
      <dgm:prSet presAssocID="{1AD331BE-93B5-41B5-B4A2-0F7BB87F83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FEC0E39F-19B3-4611-B3C4-873D47623E08}" type="pres">
      <dgm:prSet presAssocID="{1AD331BE-93B5-41B5-B4A2-0F7BB87F83AB}" presName="spaceRect" presStyleCnt="0"/>
      <dgm:spPr/>
    </dgm:pt>
    <dgm:pt modelId="{5E10513C-518B-4013-BA57-5554BD1D3B0B}" type="pres">
      <dgm:prSet presAssocID="{1AD331BE-93B5-41B5-B4A2-0F7BB87F83AB}" presName="textRect" presStyleLbl="revTx" presStyleIdx="0" presStyleCnt="3">
        <dgm:presLayoutVars>
          <dgm:chMax val="1"/>
          <dgm:chPref val="1"/>
        </dgm:presLayoutVars>
      </dgm:prSet>
      <dgm:spPr/>
    </dgm:pt>
    <dgm:pt modelId="{577FC065-EA5C-4E66-82DE-F7F7DB38AA74}" type="pres">
      <dgm:prSet presAssocID="{0C7CA9EC-EC5C-4474-BDDB-0A25E22A4C07}" presName="sibTrans" presStyleCnt="0"/>
      <dgm:spPr/>
    </dgm:pt>
    <dgm:pt modelId="{D2C180DC-7659-42E0-86E9-DC181DC5C00F}" type="pres">
      <dgm:prSet presAssocID="{31BA778C-A5C5-4294-B7F5-B8C39CF05FFE}" presName="compNode" presStyleCnt="0"/>
      <dgm:spPr/>
    </dgm:pt>
    <dgm:pt modelId="{AEA1D370-AA39-4704-9A5F-E3768EECC60A}" type="pres">
      <dgm:prSet presAssocID="{31BA778C-A5C5-4294-B7F5-B8C39CF05FFE}" presName="iconBgRect" presStyleLbl="bgShp" presStyleIdx="1" presStyleCnt="3"/>
      <dgm:spPr/>
    </dgm:pt>
    <dgm:pt modelId="{7BD74DEE-A010-4D0E-B3F5-2CFA666CC040}" type="pres">
      <dgm:prSet presAssocID="{31BA778C-A5C5-4294-B7F5-B8C39CF05FF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D9066F04-794B-4D0B-9B8F-E2A604D89C31}" type="pres">
      <dgm:prSet presAssocID="{31BA778C-A5C5-4294-B7F5-B8C39CF05FFE}" presName="spaceRect" presStyleCnt="0"/>
      <dgm:spPr/>
    </dgm:pt>
    <dgm:pt modelId="{0ED1BCBB-2980-4A76-BEAF-DFD14A6A48CC}" type="pres">
      <dgm:prSet presAssocID="{31BA778C-A5C5-4294-B7F5-B8C39CF05FFE}" presName="textRect" presStyleLbl="revTx" presStyleIdx="1" presStyleCnt="3">
        <dgm:presLayoutVars>
          <dgm:chMax val="1"/>
          <dgm:chPref val="1"/>
        </dgm:presLayoutVars>
      </dgm:prSet>
      <dgm:spPr/>
    </dgm:pt>
    <dgm:pt modelId="{E4D795A7-167B-4E1B-BC8D-099CF93A89C0}" type="pres">
      <dgm:prSet presAssocID="{3968B74F-C9A6-44E5-A532-648E87677010}" presName="sibTrans" presStyleCnt="0"/>
      <dgm:spPr/>
    </dgm:pt>
    <dgm:pt modelId="{DFED5896-ADFE-4206-A538-2E18ADA3BFFA}" type="pres">
      <dgm:prSet presAssocID="{8F28F59F-E701-45FF-B1B9-D6CC2AF5194E}" presName="compNode" presStyleCnt="0"/>
      <dgm:spPr/>
    </dgm:pt>
    <dgm:pt modelId="{9A0431F5-4154-49F0-B793-9A9D5939BED3}" type="pres">
      <dgm:prSet presAssocID="{8F28F59F-E701-45FF-B1B9-D6CC2AF5194E}" presName="iconBgRect" presStyleLbl="bgShp" presStyleIdx="2" presStyleCnt="3"/>
      <dgm:spPr/>
    </dgm:pt>
    <dgm:pt modelId="{3FA1E9C5-7283-45E8-B9A5-B19A7B953D85}" type="pres">
      <dgm:prSet presAssocID="{8F28F59F-E701-45FF-B1B9-D6CC2AF519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9C888670-2E30-4F52-917F-3ADA37E8BCDC}" type="pres">
      <dgm:prSet presAssocID="{8F28F59F-E701-45FF-B1B9-D6CC2AF5194E}" presName="spaceRect" presStyleCnt="0"/>
      <dgm:spPr/>
    </dgm:pt>
    <dgm:pt modelId="{0479B80B-0E8A-4615-9040-CAAC9DAE468D}" type="pres">
      <dgm:prSet presAssocID="{8F28F59F-E701-45FF-B1B9-D6CC2AF5194E}" presName="textRect" presStyleLbl="revTx" presStyleIdx="2" presStyleCnt="3">
        <dgm:presLayoutVars>
          <dgm:chMax val="1"/>
          <dgm:chPref val="1"/>
        </dgm:presLayoutVars>
      </dgm:prSet>
      <dgm:spPr/>
    </dgm:pt>
  </dgm:ptLst>
  <dgm:cxnLst>
    <dgm:cxn modelId="{6429B806-423C-4700-80FC-39F5F812AF54}" type="presOf" srcId="{8371B136-E54C-414A-87EA-60E549C51C09}" destId="{E5DD75F8-874B-4B32-863E-37C37A1ED724}" srcOrd="0" destOrd="0" presId="urn:microsoft.com/office/officeart/2018/5/layout/IconCircleLabelList"/>
    <dgm:cxn modelId="{D6F5E54C-AD60-45C4-9DCA-59F6F0D9AB60}" type="presOf" srcId="{31BA778C-A5C5-4294-B7F5-B8C39CF05FFE}" destId="{0ED1BCBB-2980-4A76-BEAF-DFD14A6A48CC}" srcOrd="0" destOrd="0" presId="urn:microsoft.com/office/officeart/2018/5/layout/IconCircleLabelList"/>
    <dgm:cxn modelId="{A2321793-C84E-49E6-9CF3-2E916F11AE7F}" type="presOf" srcId="{8F28F59F-E701-45FF-B1B9-D6CC2AF5194E}" destId="{0479B80B-0E8A-4615-9040-CAAC9DAE468D}" srcOrd="0" destOrd="0" presId="urn:microsoft.com/office/officeart/2018/5/layout/IconCircleLabelList"/>
    <dgm:cxn modelId="{6E4D3FA2-6638-4C03-A233-F61B15423D47}" type="presOf" srcId="{1AD331BE-93B5-41B5-B4A2-0F7BB87F83AB}" destId="{5E10513C-518B-4013-BA57-5554BD1D3B0B}" srcOrd="0" destOrd="0" presId="urn:microsoft.com/office/officeart/2018/5/layout/IconCircleLabelList"/>
    <dgm:cxn modelId="{622A00AD-E090-42B0-BEAF-E3128E2981A0}" srcId="{8371B136-E54C-414A-87EA-60E549C51C09}" destId="{1AD331BE-93B5-41B5-B4A2-0F7BB87F83AB}" srcOrd="0" destOrd="0" parTransId="{8E8459B8-3357-4C79-AF1B-DC6D6D0A6251}" sibTransId="{0C7CA9EC-EC5C-4474-BDDB-0A25E22A4C07}"/>
    <dgm:cxn modelId="{83A4BAAD-AA98-45F9-97B2-95F6B8B0726D}" srcId="{8371B136-E54C-414A-87EA-60E549C51C09}" destId="{31BA778C-A5C5-4294-B7F5-B8C39CF05FFE}" srcOrd="1" destOrd="0" parTransId="{62B909E9-8B06-4005-9C28-5EF9B019CE64}" sibTransId="{3968B74F-C9A6-44E5-A532-648E87677010}"/>
    <dgm:cxn modelId="{0C47D6DE-D82A-477F-989B-5E38DC472AE5}" srcId="{8371B136-E54C-414A-87EA-60E549C51C09}" destId="{8F28F59F-E701-45FF-B1B9-D6CC2AF5194E}" srcOrd="2" destOrd="0" parTransId="{44CE4FDC-0149-4383-A3BA-DBAF02E05BDB}" sibTransId="{F64FD4A5-5EB1-41FC-9B2B-03B66E4E210E}"/>
    <dgm:cxn modelId="{9E751B5B-9C26-43C0-A101-F8CCC36480FE}" type="presParOf" srcId="{E5DD75F8-874B-4B32-863E-37C37A1ED724}" destId="{FDE33F01-6203-4830-A868-2B181D9047AB}" srcOrd="0" destOrd="0" presId="urn:microsoft.com/office/officeart/2018/5/layout/IconCircleLabelList"/>
    <dgm:cxn modelId="{35DFEB05-8225-4916-9F7B-936A67A8295F}" type="presParOf" srcId="{FDE33F01-6203-4830-A868-2B181D9047AB}" destId="{EFC6C853-5ABC-42B2-AEEE-DA9DE273E427}" srcOrd="0" destOrd="0" presId="urn:microsoft.com/office/officeart/2018/5/layout/IconCircleLabelList"/>
    <dgm:cxn modelId="{2DCF5BA3-45E4-4CA9-B9E9-1A3A8CF13104}" type="presParOf" srcId="{FDE33F01-6203-4830-A868-2B181D9047AB}" destId="{E4B00799-A63F-48E3-89A6-287A430BAE8F}" srcOrd="1" destOrd="0" presId="urn:microsoft.com/office/officeart/2018/5/layout/IconCircleLabelList"/>
    <dgm:cxn modelId="{46BD0029-884C-4432-866C-C1686BB2D394}" type="presParOf" srcId="{FDE33F01-6203-4830-A868-2B181D9047AB}" destId="{FEC0E39F-19B3-4611-B3C4-873D47623E08}" srcOrd="2" destOrd="0" presId="urn:microsoft.com/office/officeart/2018/5/layout/IconCircleLabelList"/>
    <dgm:cxn modelId="{189839D5-2C94-436A-8CC4-4D2FBB7B52D3}" type="presParOf" srcId="{FDE33F01-6203-4830-A868-2B181D9047AB}" destId="{5E10513C-518B-4013-BA57-5554BD1D3B0B}" srcOrd="3" destOrd="0" presId="urn:microsoft.com/office/officeart/2018/5/layout/IconCircleLabelList"/>
    <dgm:cxn modelId="{DF98D907-7715-4F2A-A0A4-29DED6212D3F}" type="presParOf" srcId="{E5DD75F8-874B-4B32-863E-37C37A1ED724}" destId="{577FC065-EA5C-4E66-82DE-F7F7DB38AA74}" srcOrd="1" destOrd="0" presId="urn:microsoft.com/office/officeart/2018/5/layout/IconCircleLabelList"/>
    <dgm:cxn modelId="{FB2C3C6B-BA92-488D-A2C9-257E2B5FEA54}" type="presParOf" srcId="{E5DD75F8-874B-4B32-863E-37C37A1ED724}" destId="{D2C180DC-7659-42E0-86E9-DC181DC5C00F}" srcOrd="2" destOrd="0" presId="urn:microsoft.com/office/officeart/2018/5/layout/IconCircleLabelList"/>
    <dgm:cxn modelId="{9DF9186E-CF17-4CB2-B22A-241F2C19C56D}" type="presParOf" srcId="{D2C180DC-7659-42E0-86E9-DC181DC5C00F}" destId="{AEA1D370-AA39-4704-9A5F-E3768EECC60A}" srcOrd="0" destOrd="0" presId="urn:microsoft.com/office/officeart/2018/5/layout/IconCircleLabelList"/>
    <dgm:cxn modelId="{62C062FE-F851-4CD4-ACD6-128B66CA7978}" type="presParOf" srcId="{D2C180DC-7659-42E0-86E9-DC181DC5C00F}" destId="{7BD74DEE-A010-4D0E-B3F5-2CFA666CC040}" srcOrd="1" destOrd="0" presId="urn:microsoft.com/office/officeart/2018/5/layout/IconCircleLabelList"/>
    <dgm:cxn modelId="{08B18803-FF10-4205-A4D4-06995418BDA2}" type="presParOf" srcId="{D2C180DC-7659-42E0-86E9-DC181DC5C00F}" destId="{D9066F04-794B-4D0B-9B8F-E2A604D89C31}" srcOrd="2" destOrd="0" presId="urn:microsoft.com/office/officeart/2018/5/layout/IconCircleLabelList"/>
    <dgm:cxn modelId="{3585E265-668F-46D6-8D05-1786F7114AC1}" type="presParOf" srcId="{D2C180DC-7659-42E0-86E9-DC181DC5C00F}" destId="{0ED1BCBB-2980-4A76-BEAF-DFD14A6A48CC}" srcOrd="3" destOrd="0" presId="urn:microsoft.com/office/officeart/2018/5/layout/IconCircleLabelList"/>
    <dgm:cxn modelId="{3B792A66-509E-434F-B4C0-644B4B89AFD8}" type="presParOf" srcId="{E5DD75F8-874B-4B32-863E-37C37A1ED724}" destId="{E4D795A7-167B-4E1B-BC8D-099CF93A89C0}" srcOrd="3" destOrd="0" presId="urn:microsoft.com/office/officeart/2018/5/layout/IconCircleLabelList"/>
    <dgm:cxn modelId="{595812D2-D80D-4701-96FB-5306204E7631}" type="presParOf" srcId="{E5DD75F8-874B-4B32-863E-37C37A1ED724}" destId="{DFED5896-ADFE-4206-A538-2E18ADA3BFFA}" srcOrd="4" destOrd="0" presId="urn:microsoft.com/office/officeart/2018/5/layout/IconCircleLabelList"/>
    <dgm:cxn modelId="{6404F237-E07F-4FDA-95DB-EF6FCEFC7662}" type="presParOf" srcId="{DFED5896-ADFE-4206-A538-2E18ADA3BFFA}" destId="{9A0431F5-4154-49F0-B793-9A9D5939BED3}" srcOrd="0" destOrd="0" presId="urn:microsoft.com/office/officeart/2018/5/layout/IconCircleLabelList"/>
    <dgm:cxn modelId="{83063057-0F92-4F79-B8B9-79ADC6D78DB6}" type="presParOf" srcId="{DFED5896-ADFE-4206-A538-2E18ADA3BFFA}" destId="{3FA1E9C5-7283-45E8-B9A5-B19A7B953D85}" srcOrd="1" destOrd="0" presId="urn:microsoft.com/office/officeart/2018/5/layout/IconCircleLabelList"/>
    <dgm:cxn modelId="{38A3943E-CB8F-4600-A8CF-D83A91FF6DEA}" type="presParOf" srcId="{DFED5896-ADFE-4206-A538-2E18ADA3BFFA}" destId="{9C888670-2E30-4F52-917F-3ADA37E8BCDC}" srcOrd="2" destOrd="0" presId="urn:microsoft.com/office/officeart/2018/5/layout/IconCircleLabelList"/>
    <dgm:cxn modelId="{3A534975-1E11-4B46-874B-BC8DC5DA6E12}" type="presParOf" srcId="{DFED5896-ADFE-4206-A538-2E18ADA3BFFA}" destId="{0479B80B-0E8A-4615-9040-CAAC9DAE468D}"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846D3D9-BD3C-4CD6-88CD-8385855D1FEB}" type="doc">
      <dgm:prSet loTypeId="urn:microsoft.com/office/officeart/2005/8/layout/vProcess5" loCatId="process" qsTypeId="urn:microsoft.com/office/officeart/2005/8/quickstyle/simple1" qsCatId="simple" csTypeId="urn:microsoft.com/office/officeart/2005/8/colors/colorful1" csCatId="colorful" phldr="1"/>
      <dgm:spPr/>
    </dgm:pt>
    <dgm:pt modelId="{7091E236-747D-4BCB-AD5F-C0187538AD11}">
      <dgm:prSet phldrT="[Text]"/>
      <dgm:spPr/>
      <dgm:t>
        <a:bodyPr/>
        <a:lstStyle/>
        <a:p>
          <a:pPr>
            <a:buNone/>
          </a:pPr>
          <a:r>
            <a:rPr lang="en-GB" dirty="0"/>
            <a:t>Digital help from a distance for elderly people who live alone. (Skills for Care, 2025).</a:t>
          </a:r>
        </a:p>
      </dgm:t>
    </dgm:pt>
    <dgm:pt modelId="{DE743C43-739B-44D0-BE90-18D03A9781D1}" type="parTrans" cxnId="{2D0C31F3-531D-480E-ACAC-CFB8F3978736}">
      <dgm:prSet/>
      <dgm:spPr/>
      <dgm:t>
        <a:bodyPr/>
        <a:lstStyle/>
        <a:p>
          <a:endParaRPr lang="en-GB"/>
        </a:p>
      </dgm:t>
    </dgm:pt>
    <dgm:pt modelId="{2FB0BA8E-C558-4043-BEDC-E988D9637CDE}" type="sibTrans" cxnId="{2D0C31F3-531D-480E-ACAC-CFB8F3978736}">
      <dgm:prSet/>
      <dgm:spPr/>
      <dgm:t>
        <a:bodyPr/>
        <a:lstStyle/>
        <a:p>
          <a:endParaRPr lang="en-GB"/>
        </a:p>
      </dgm:t>
    </dgm:pt>
    <dgm:pt modelId="{927D5B32-0A8F-4A2D-825E-3A7590394B01}">
      <dgm:prSet phldrT="[Text]"/>
      <dgm:spPr/>
      <dgm:t>
        <a:bodyPr/>
        <a:lstStyle/>
        <a:p>
          <a:pPr>
            <a:buNone/>
          </a:pPr>
          <a:r>
            <a:rPr lang="en-GB" dirty="0"/>
            <a:t>Results: Less hospital visits and more safety (GOV.UK, 2022).</a:t>
          </a:r>
        </a:p>
      </dgm:t>
    </dgm:pt>
    <dgm:pt modelId="{CEAE0027-A22C-400E-8915-C4F8AF2F05BC}" type="parTrans" cxnId="{0269B4AD-506A-483D-8B01-2D61DF4A5E72}">
      <dgm:prSet/>
      <dgm:spPr/>
      <dgm:t>
        <a:bodyPr/>
        <a:lstStyle/>
        <a:p>
          <a:endParaRPr lang="en-GB"/>
        </a:p>
      </dgm:t>
    </dgm:pt>
    <dgm:pt modelId="{913D7DBE-FBC3-4D90-9989-8B0BA89B257C}" type="sibTrans" cxnId="{0269B4AD-506A-483D-8B01-2D61DF4A5E72}">
      <dgm:prSet/>
      <dgm:spPr/>
      <dgm:t>
        <a:bodyPr/>
        <a:lstStyle/>
        <a:p>
          <a:endParaRPr lang="en-GB"/>
        </a:p>
      </dgm:t>
    </dgm:pt>
    <dgm:pt modelId="{31CB7D00-C6F2-4367-AA01-534706673487}">
      <dgm:prSet phldrT="[Text]"/>
      <dgm:spPr/>
      <dgm:t>
        <a:bodyPr/>
        <a:lstStyle/>
        <a:p>
          <a:pPr>
            <a:buNone/>
          </a:pPr>
          <a:r>
            <a:rPr lang="en-GB" dirty="0"/>
            <a:t>Problems: requirement for training and computer skills.</a:t>
          </a:r>
        </a:p>
      </dgm:t>
    </dgm:pt>
    <dgm:pt modelId="{9349BEE4-77E0-4E67-97E9-C31FC88C1CE2}" type="parTrans" cxnId="{F5DF2872-34D9-41FE-AF6C-9BE13562E921}">
      <dgm:prSet/>
      <dgm:spPr/>
      <dgm:t>
        <a:bodyPr/>
        <a:lstStyle/>
        <a:p>
          <a:endParaRPr lang="en-GB"/>
        </a:p>
      </dgm:t>
    </dgm:pt>
    <dgm:pt modelId="{D898641F-CD3F-4A3D-84A5-2CFC7A1EAFBF}" type="sibTrans" cxnId="{F5DF2872-34D9-41FE-AF6C-9BE13562E921}">
      <dgm:prSet/>
      <dgm:spPr/>
      <dgm:t>
        <a:bodyPr/>
        <a:lstStyle/>
        <a:p>
          <a:endParaRPr lang="en-GB"/>
        </a:p>
      </dgm:t>
    </dgm:pt>
    <dgm:pt modelId="{9B2BC73E-DED1-4EBC-89E8-08B9BF32833F}" type="pres">
      <dgm:prSet presAssocID="{F846D3D9-BD3C-4CD6-88CD-8385855D1FEB}" presName="outerComposite" presStyleCnt="0">
        <dgm:presLayoutVars>
          <dgm:chMax val="5"/>
          <dgm:dir/>
          <dgm:resizeHandles val="exact"/>
        </dgm:presLayoutVars>
      </dgm:prSet>
      <dgm:spPr/>
    </dgm:pt>
    <dgm:pt modelId="{C6592531-5E67-4830-B143-6FC94F94D30C}" type="pres">
      <dgm:prSet presAssocID="{F846D3D9-BD3C-4CD6-88CD-8385855D1FEB}" presName="dummyMaxCanvas" presStyleCnt="0">
        <dgm:presLayoutVars/>
      </dgm:prSet>
      <dgm:spPr/>
    </dgm:pt>
    <dgm:pt modelId="{A4EB9804-97B3-4A2D-B1BA-D84E36467EBA}" type="pres">
      <dgm:prSet presAssocID="{F846D3D9-BD3C-4CD6-88CD-8385855D1FEB}" presName="ThreeNodes_1" presStyleLbl="node1" presStyleIdx="0" presStyleCnt="3">
        <dgm:presLayoutVars>
          <dgm:bulletEnabled val="1"/>
        </dgm:presLayoutVars>
      </dgm:prSet>
      <dgm:spPr/>
    </dgm:pt>
    <dgm:pt modelId="{762AB964-4ED4-44D1-8337-EA771A044514}" type="pres">
      <dgm:prSet presAssocID="{F846D3D9-BD3C-4CD6-88CD-8385855D1FEB}" presName="ThreeNodes_2" presStyleLbl="node1" presStyleIdx="1" presStyleCnt="3">
        <dgm:presLayoutVars>
          <dgm:bulletEnabled val="1"/>
        </dgm:presLayoutVars>
      </dgm:prSet>
      <dgm:spPr/>
    </dgm:pt>
    <dgm:pt modelId="{06556607-4E71-4FB7-8055-0B1A8A796924}" type="pres">
      <dgm:prSet presAssocID="{F846D3D9-BD3C-4CD6-88CD-8385855D1FEB}" presName="ThreeNodes_3" presStyleLbl="node1" presStyleIdx="2" presStyleCnt="3">
        <dgm:presLayoutVars>
          <dgm:bulletEnabled val="1"/>
        </dgm:presLayoutVars>
      </dgm:prSet>
      <dgm:spPr/>
    </dgm:pt>
    <dgm:pt modelId="{8EE2000B-2330-4E28-88C4-DE7590965D0C}" type="pres">
      <dgm:prSet presAssocID="{F846D3D9-BD3C-4CD6-88CD-8385855D1FEB}" presName="ThreeConn_1-2" presStyleLbl="fgAccFollowNode1" presStyleIdx="0" presStyleCnt="2">
        <dgm:presLayoutVars>
          <dgm:bulletEnabled val="1"/>
        </dgm:presLayoutVars>
      </dgm:prSet>
      <dgm:spPr/>
    </dgm:pt>
    <dgm:pt modelId="{4D148608-85F9-4F9B-8CAA-47114AE914E3}" type="pres">
      <dgm:prSet presAssocID="{F846D3D9-BD3C-4CD6-88CD-8385855D1FEB}" presName="ThreeConn_2-3" presStyleLbl="fgAccFollowNode1" presStyleIdx="1" presStyleCnt="2">
        <dgm:presLayoutVars>
          <dgm:bulletEnabled val="1"/>
        </dgm:presLayoutVars>
      </dgm:prSet>
      <dgm:spPr/>
    </dgm:pt>
    <dgm:pt modelId="{CF52A0E5-61F1-4F94-B84E-F7A8EEBD4C10}" type="pres">
      <dgm:prSet presAssocID="{F846D3D9-BD3C-4CD6-88CD-8385855D1FEB}" presName="ThreeNodes_1_text" presStyleLbl="node1" presStyleIdx="2" presStyleCnt="3">
        <dgm:presLayoutVars>
          <dgm:bulletEnabled val="1"/>
        </dgm:presLayoutVars>
      </dgm:prSet>
      <dgm:spPr/>
    </dgm:pt>
    <dgm:pt modelId="{BE4996E5-385D-4FCA-8CF5-09662EC432EE}" type="pres">
      <dgm:prSet presAssocID="{F846D3D9-BD3C-4CD6-88CD-8385855D1FEB}" presName="ThreeNodes_2_text" presStyleLbl="node1" presStyleIdx="2" presStyleCnt="3">
        <dgm:presLayoutVars>
          <dgm:bulletEnabled val="1"/>
        </dgm:presLayoutVars>
      </dgm:prSet>
      <dgm:spPr/>
    </dgm:pt>
    <dgm:pt modelId="{C4E467A7-96D4-4A28-A16B-21BF5D8DEE7B}" type="pres">
      <dgm:prSet presAssocID="{F846D3D9-BD3C-4CD6-88CD-8385855D1FEB}" presName="ThreeNodes_3_text" presStyleLbl="node1" presStyleIdx="2" presStyleCnt="3">
        <dgm:presLayoutVars>
          <dgm:bulletEnabled val="1"/>
        </dgm:presLayoutVars>
      </dgm:prSet>
      <dgm:spPr/>
    </dgm:pt>
  </dgm:ptLst>
  <dgm:cxnLst>
    <dgm:cxn modelId="{4EA67B1A-EC73-4DEE-9071-31EFDE979A4C}" type="presOf" srcId="{7091E236-747D-4BCB-AD5F-C0187538AD11}" destId="{A4EB9804-97B3-4A2D-B1BA-D84E36467EBA}" srcOrd="0" destOrd="0" presId="urn:microsoft.com/office/officeart/2005/8/layout/vProcess5"/>
    <dgm:cxn modelId="{7A84FA26-2514-496D-9214-F6B296949C97}" type="presOf" srcId="{927D5B32-0A8F-4A2D-825E-3A7590394B01}" destId="{762AB964-4ED4-44D1-8337-EA771A044514}" srcOrd="0" destOrd="0" presId="urn:microsoft.com/office/officeart/2005/8/layout/vProcess5"/>
    <dgm:cxn modelId="{C33DBA2E-2DCB-471E-9E75-5C22DD02F795}" type="presOf" srcId="{31CB7D00-C6F2-4367-AA01-534706673487}" destId="{06556607-4E71-4FB7-8055-0B1A8A796924}" srcOrd="0" destOrd="0" presId="urn:microsoft.com/office/officeart/2005/8/layout/vProcess5"/>
    <dgm:cxn modelId="{B8572564-F340-4745-A1E5-B95E52942636}" type="presOf" srcId="{7091E236-747D-4BCB-AD5F-C0187538AD11}" destId="{CF52A0E5-61F1-4F94-B84E-F7A8EEBD4C10}" srcOrd="1" destOrd="0" presId="urn:microsoft.com/office/officeart/2005/8/layout/vProcess5"/>
    <dgm:cxn modelId="{4B14DA66-FA55-493F-A562-7A92FA2925B2}" type="presOf" srcId="{F846D3D9-BD3C-4CD6-88CD-8385855D1FEB}" destId="{9B2BC73E-DED1-4EBC-89E8-08B9BF32833F}" srcOrd="0" destOrd="0" presId="urn:microsoft.com/office/officeart/2005/8/layout/vProcess5"/>
    <dgm:cxn modelId="{6803626E-6298-424F-A024-C97FAE76D04E}" type="presOf" srcId="{913D7DBE-FBC3-4D90-9989-8B0BA89B257C}" destId="{4D148608-85F9-4F9B-8CAA-47114AE914E3}" srcOrd="0" destOrd="0" presId="urn:microsoft.com/office/officeart/2005/8/layout/vProcess5"/>
    <dgm:cxn modelId="{F5DF2872-34D9-41FE-AF6C-9BE13562E921}" srcId="{F846D3D9-BD3C-4CD6-88CD-8385855D1FEB}" destId="{31CB7D00-C6F2-4367-AA01-534706673487}" srcOrd="2" destOrd="0" parTransId="{9349BEE4-77E0-4E67-97E9-C31FC88C1CE2}" sibTransId="{D898641F-CD3F-4A3D-84A5-2CFC7A1EAFBF}"/>
    <dgm:cxn modelId="{0BB29C7E-4775-461A-B7B0-84D13BF2B34C}" type="presOf" srcId="{927D5B32-0A8F-4A2D-825E-3A7590394B01}" destId="{BE4996E5-385D-4FCA-8CF5-09662EC432EE}" srcOrd="1" destOrd="0" presId="urn:microsoft.com/office/officeart/2005/8/layout/vProcess5"/>
    <dgm:cxn modelId="{1AFEC895-1163-4103-919A-EA04E86D9FBD}" type="presOf" srcId="{31CB7D00-C6F2-4367-AA01-534706673487}" destId="{C4E467A7-96D4-4A28-A16B-21BF5D8DEE7B}" srcOrd="1" destOrd="0" presId="urn:microsoft.com/office/officeart/2005/8/layout/vProcess5"/>
    <dgm:cxn modelId="{FBB64E9F-33B0-404E-8E99-7E6E205EAB26}" type="presOf" srcId="{2FB0BA8E-C558-4043-BEDC-E988D9637CDE}" destId="{8EE2000B-2330-4E28-88C4-DE7590965D0C}" srcOrd="0" destOrd="0" presId="urn:microsoft.com/office/officeart/2005/8/layout/vProcess5"/>
    <dgm:cxn modelId="{0269B4AD-506A-483D-8B01-2D61DF4A5E72}" srcId="{F846D3D9-BD3C-4CD6-88CD-8385855D1FEB}" destId="{927D5B32-0A8F-4A2D-825E-3A7590394B01}" srcOrd="1" destOrd="0" parTransId="{CEAE0027-A22C-400E-8915-C4F8AF2F05BC}" sibTransId="{913D7DBE-FBC3-4D90-9989-8B0BA89B257C}"/>
    <dgm:cxn modelId="{2D0C31F3-531D-480E-ACAC-CFB8F3978736}" srcId="{F846D3D9-BD3C-4CD6-88CD-8385855D1FEB}" destId="{7091E236-747D-4BCB-AD5F-C0187538AD11}" srcOrd="0" destOrd="0" parTransId="{DE743C43-739B-44D0-BE90-18D03A9781D1}" sibTransId="{2FB0BA8E-C558-4043-BEDC-E988D9637CDE}"/>
    <dgm:cxn modelId="{CDB373DA-922E-4698-917D-5E9C44636B44}" type="presParOf" srcId="{9B2BC73E-DED1-4EBC-89E8-08B9BF32833F}" destId="{C6592531-5E67-4830-B143-6FC94F94D30C}" srcOrd="0" destOrd="0" presId="urn:microsoft.com/office/officeart/2005/8/layout/vProcess5"/>
    <dgm:cxn modelId="{43914A18-31FB-4575-9115-EBB68890D2EF}" type="presParOf" srcId="{9B2BC73E-DED1-4EBC-89E8-08B9BF32833F}" destId="{A4EB9804-97B3-4A2D-B1BA-D84E36467EBA}" srcOrd="1" destOrd="0" presId="urn:microsoft.com/office/officeart/2005/8/layout/vProcess5"/>
    <dgm:cxn modelId="{FD888B70-3422-4267-9722-C0668839333B}" type="presParOf" srcId="{9B2BC73E-DED1-4EBC-89E8-08B9BF32833F}" destId="{762AB964-4ED4-44D1-8337-EA771A044514}" srcOrd="2" destOrd="0" presId="urn:microsoft.com/office/officeart/2005/8/layout/vProcess5"/>
    <dgm:cxn modelId="{3ADB7102-4AE6-4BF2-B3FC-A6B24C8DF6C3}" type="presParOf" srcId="{9B2BC73E-DED1-4EBC-89E8-08B9BF32833F}" destId="{06556607-4E71-4FB7-8055-0B1A8A796924}" srcOrd="3" destOrd="0" presId="urn:microsoft.com/office/officeart/2005/8/layout/vProcess5"/>
    <dgm:cxn modelId="{56B866DC-02C4-4DFD-B677-C04F92A6C220}" type="presParOf" srcId="{9B2BC73E-DED1-4EBC-89E8-08B9BF32833F}" destId="{8EE2000B-2330-4E28-88C4-DE7590965D0C}" srcOrd="4" destOrd="0" presId="urn:microsoft.com/office/officeart/2005/8/layout/vProcess5"/>
    <dgm:cxn modelId="{329BE883-B83B-43CE-B9B0-F9F5DE1EB72C}" type="presParOf" srcId="{9B2BC73E-DED1-4EBC-89E8-08B9BF32833F}" destId="{4D148608-85F9-4F9B-8CAA-47114AE914E3}" srcOrd="5" destOrd="0" presId="urn:microsoft.com/office/officeart/2005/8/layout/vProcess5"/>
    <dgm:cxn modelId="{3CDAE03B-EB30-47C8-AF3D-AF23AC48A19F}" type="presParOf" srcId="{9B2BC73E-DED1-4EBC-89E8-08B9BF32833F}" destId="{CF52A0E5-61F1-4F94-B84E-F7A8EEBD4C10}" srcOrd="6" destOrd="0" presId="urn:microsoft.com/office/officeart/2005/8/layout/vProcess5"/>
    <dgm:cxn modelId="{4D629262-2113-4B97-BF62-CBD4F20E004B}" type="presParOf" srcId="{9B2BC73E-DED1-4EBC-89E8-08B9BF32833F}" destId="{BE4996E5-385D-4FCA-8CF5-09662EC432EE}" srcOrd="7" destOrd="0" presId="urn:microsoft.com/office/officeart/2005/8/layout/vProcess5"/>
    <dgm:cxn modelId="{6E669D7E-D99B-4C10-B639-2C9994DD2700}" type="presParOf" srcId="{9B2BC73E-DED1-4EBC-89E8-08B9BF32833F}" destId="{C4E467A7-96D4-4A28-A16B-21BF5D8DEE7B}"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8156FB9-CD36-4D76-9D85-6AD8C7C458A9}"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A59CC8E8-BA2A-4DF9-B53F-96A7C8178712}">
      <dgm:prSet phldrT="[Text]"/>
      <dgm:spPr/>
      <dgm:t>
        <a:bodyPr/>
        <a:lstStyle/>
        <a:p>
          <a:pPr>
            <a:buNone/>
          </a:pPr>
          <a:r>
            <a:rPr lang="en-GB" dirty="0"/>
            <a:t>Employees require further training (Skills for Care, 2024).</a:t>
          </a:r>
        </a:p>
      </dgm:t>
    </dgm:pt>
    <dgm:pt modelId="{480882C1-395F-4E56-BB13-432E66B6C49D}" type="parTrans" cxnId="{CAE4BC24-2A0A-44C9-9DC4-B76633194AE1}">
      <dgm:prSet/>
      <dgm:spPr/>
      <dgm:t>
        <a:bodyPr/>
        <a:lstStyle/>
        <a:p>
          <a:endParaRPr lang="en-GB"/>
        </a:p>
      </dgm:t>
    </dgm:pt>
    <dgm:pt modelId="{074D68ED-A8F2-464F-B7EE-F7C1D7F115CD}" type="sibTrans" cxnId="{CAE4BC24-2A0A-44C9-9DC4-B76633194AE1}">
      <dgm:prSet/>
      <dgm:spPr/>
      <dgm:t>
        <a:bodyPr/>
        <a:lstStyle/>
        <a:p>
          <a:endParaRPr lang="en-GB"/>
        </a:p>
      </dgm:t>
    </dgm:pt>
    <dgm:pt modelId="{8CB0275B-838F-42D3-B5B8-859FCD4A5974}">
      <dgm:prSet phldrT="[Text]" phldr="0"/>
      <dgm:spPr/>
      <dgm:t>
        <a:bodyPr/>
        <a:lstStyle/>
        <a:p>
          <a:r>
            <a:rPr lang="en-GB" dirty="0"/>
            <a:t>Barriers: The difficult thing is getting money and hiring workers. </a:t>
          </a:r>
        </a:p>
      </dgm:t>
    </dgm:pt>
    <dgm:pt modelId="{06086AC3-1F59-4121-BEBB-B0DC22D4ACAD}" type="parTrans" cxnId="{7E31A3BB-BD98-4F38-B824-2FF2E9B8873D}">
      <dgm:prSet/>
      <dgm:spPr/>
      <dgm:t>
        <a:bodyPr/>
        <a:lstStyle/>
        <a:p>
          <a:endParaRPr lang="en-GB"/>
        </a:p>
      </dgm:t>
    </dgm:pt>
    <dgm:pt modelId="{2973693D-950A-4E8C-9FA4-5A2385ED2753}" type="sibTrans" cxnId="{7E31A3BB-BD98-4F38-B824-2FF2E9B8873D}">
      <dgm:prSet/>
      <dgm:spPr/>
      <dgm:t>
        <a:bodyPr/>
        <a:lstStyle/>
        <a:p>
          <a:endParaRPr lang="en-GB"/>
        </a:p>
      </dgm:t>
    </dgm:pt>
    <dgm:pt modelId="{C427EFAD-9526-4C8E-AAF4-46984878E1A2}">
      <dgm:prSet phldrT="[Text]" phldr="0"/>
      <dgm:spPr/>
      <dgm:t>
        <a:bodyPr/>
        <a:lstStyle/>
        <a:p>
          <a:r>
            <a:rPr lang="en-GB" dirty="0"/>
            <a:t>Solution: Money from the government and incentives for careers</a:t>
          </a:r>
        </a:p>
      </dgm:t>
    </dgm:pt>
    <dgm:pt modelId="{2C6D7CA8-AAA4-453F-ABDF-E3B6A7FA74C5}" type="parTrans" cxnId="{40E89350-7C1F-4A7D-B74F-231BB0D4FCD3}">
      <dgm:prSet/>
      <dgm:spPr/>
      <dgm:t>
        <a:bodyPr/>
        <a:lstStyle/>
        <a:p>
          <a:endParaRPr lang="en-GB"/>
        </a:p>
      </dgm:t>
    </dgm:pt>
    <dgm:pt modelId="{99E6F382-342C-45BC-A750-412C463464B5}" type="sibTrans" cxnId="{40E89350-7C1F-4A7D-B74F-231BB0D4FCD3}">
      <dgm:prSet/>
      <dgm:spPr/>
      <dgm:t>
        <a:bodyPr/>
        <a:lstStyle/>
        <a:p>
          <a:endParaRPr lang="en-GB"/>
        </a:p>
      </dgm:t>
    </dgm:pt>
    <dgm:pt modelId="{FEFD10A8-C567-449A-A36E-EA680AE9042B}">
      <dgm:prSet phldrT="[Text]"/>
      <dgm:spPr/>
      <dgm:t>
        <a:bodyPr/>
        <a:lstStyle/>
        <a:p>
          <a:pPr>
            <a:buNone/>
          </a:pPr>
          <a:r>
            <a:rPr lang="en-GB" dirty="0"/>
            <a:t>Age UK (2022) suggests we should aid old people get online. </a:t>
          </a:r>
        </a:p>
      </dgm:t>
    </dgm:pt>
    <dgm:pt modelId="{105C7026-55CC-4566-AE82-973E224AEA5D}" type="parTrans" cxnId="{2F0914A6-BB9B-4971-A549-97383E1D0228}">
      <dgm:prSet/>
      <dgm:spPr/>
      <dgm:t>
        <a:bodyPr/>
        <a:lstStyle/>
        <a:p>
          <a:endParaRPr lang="en-GB"/>
        </a:p>
      </dgm:t>
    </dgm:pt>
    <dgm:pt modelId="{3880931A-937E-4B0E-9E8B-443CE84CBCD5}" type="sibTrans" cxnId="{2F0914A6-BB9B-4971-A549-97383E1D0228}">
      <dgm:prSet/>
      <dgm:spPr/>
      <dgm:t>
        <a:bodyPr/>
        <a:lstStyle/>
        <a:p>
          <a:endParaRPr lang="en-GB"/>
        </a:p>
      </dgm:t>
    </dgm:pt>
    <dgm:pt modelId="{5718316A-58EA-4D1A-A0F0-6A8EABEAB13B}">
      <dgm:prSet phldrT="[Text]" phldr="0"/>
      <dgm:spPr/>
      <dgm:t>
        <a:bodyPr/>
        <a:lstStyle/>
        <a:p>
          <a:r>
            <a:rPr lang="en-GB" dirty="0"/>
            <a:t>Barriers: They don't know how to use technology correctly.</a:t>
          </a:r>
        </a:p>
      </dgm:t>
    </dgm:pt>
    <dgm:pt modelId="{352FEC83-295B-4F3D-BB99-4FC88CF6484B}" type="parTrans" cxnId="{5F32F730-7EE2-4F6C-93B5-1B9597537328}">
      <dgm:prSet/>
      <dgm:spPr/>
      <dgm:t>
        <a:bodyPr/>
        <a:lstStyle/>
        <a:p>
          <a:endParaRPr lang="en-GB"/>
        </a:p>
      </dgm:t>
    </dgm:pt>
    <dgm:pt modelId="{7BD20DC4-F811-4F51-A5D1-4120B687A9D4}" type="sibTrans" cxnId="{5F32F730-7EE2-4F6C-93B5-1B9597537328}">
      <dgm:prSet/>
      <dgm:spPr/>
      <dgm:t>
        <a:bodyPr/>
        <a:lstStyle/>
        <a:p>
          <a:endParaRPr lang="en-GB"/>
        </a:p>
      </dgm:t>
    </dgm:pt>
    <dgm:pt modelId="{F4131FF3-83B2-4596-99B3-56551A6E4C76}">
      <dgm:prSet phldrT="[Text]" phldr="0"/>
      <dgm:spPr/>
      <dgm:t>
        <a:bodyPr/>
        <a:lstStyle/>
        <a:p>
          <a:r>
            <a:rPr lang="en-GB" dirty="0"/>
            <a:t>Solution: Getting free help and guidance from older people is the answer.</a:t>
          </a:r>
        </a:p>
      </dgm:t>
    </dgm:pt>
    <dgm:pt modelId="{FF1B49A4-2FFD-437A-8D25-8DC937A93D83}" type="parTrans" cxnId="{0A3DB738-B7FE-48F9-9829-0EB22D18776C}">
      <dgm:prSet/>
      <dgm:spPr/>
      <dgm:t>
        <a:bodyPr/>
        <a:lstStyle/>
        <a:p>
          <a:endParaRPr lang="en-GB"/>
        </a:p>
      </dgm:t>
    </dgm:pt>
    <dgm:pt modelId="{067611BD-3647-4BF9-A0CC-50B8C3D90806}" type="sibTrans" cxnId="{0A3DB738-B7FE-48F9-9829-0EB22D18776C}">
      <dgm:prSet/>
      <dgm:spPr/>
      <dgm:t>
        <a:bodyPr/>
        <a:lstStyle/>
        <a:p>
          <a:endParaRPr lang="en-GB"/>
        </a:p>
      </dgm:t>
    </dgm:pt>
    <dgm:pt modelId="{52E7A7B0-23C7-4CFB-BF4E-0D2C8EACBEC9}">
      <dgm:prSet phldrT="[Text]"/>
      <dgm:spPr/>
      <dgm:t>
        <a:bodyPr/>
        <a:lstStyle/>
        <a:p>
          <a:pPr>
            <a:buNone/>
          </a:pPr>
          <a:r>
            <a:rPr lang="en-GB" dirty="0"/>
            <a:t>Taking care of someone at home costs more, according to The King's Fund (2025).</a:t>
          </a:r>
          <a:br>
            <a:rPr lang="en-GB" dirty="0"/>
          </a:br>
          <a:endParaRPr lang="en-GB" dirty="0"/>
        </a:p>
      </dgm:t>
    </dgm:pt>
    <dgm:pt modelId="{0EDB2C96-E456-4499-9D96-D482B2756B03}" type="parTrans" cxnId="{2CAFDA53-34EE-44F4-81C6-229C822282B7}">
      <dgm:prSet/>
      <dgm:spPr/>
      <dgm:t>
        <a:bodyPr/>
        <a:lstStyle/>
        <a:p>
          <a:endParaRPr lang="en-GB"/>
        </a:p>
      </dgm:t>
    </dgm:pt>
    <dgm:pt modelId="{518AB980-09B2-402E-A307-880C841EC6DE}" type="sibTrans" cxnId="{2CAFDA53-34EE-44F4-81C6-229C822282B7}">
      <dgm:prSet/>
      <dgm:spPr/>
      <dgm:t>
        <a:bodyPr/>
        <a:lstStyle/>
        <a:p>
          <a:endParaRPr lang="en-GB"/>
        </a:p>
      </dgm:t>
    </dgm:pt>
    <dgm:pt modelId="{65BB4A39-6B88-437B-B67F-7AE49C9F58DD}">
      <dgm:prSet phldrT="[Text]" phldr="0"/>
      <dgm:spPr/>
      <dgm:t>
        <a:bodyPr/>
        <a:lstStyle/>
        <a:p>
          <a:r>
            <a:rPr lang="en-GB" dirty="0"/>
            <a:t>Barriers: Things can't be fixed because of lack of money.</a:t>
          </a:r>
        </a:p>
      </dgm:t>
    </dgm:pt>
    <dgm:pt modelId="{C259F92C-EDF5-4D08-9C18-532AF2EC26FF}" type="parTrans" cxnId="{02E8AFD4-C5CF-4FCC-A844-961EAEFD6252}">
      <dgm:prSet/>
      <dgm:spPr/>
      <dgm:t>
        <a:bodyPr/>
        <a:lstStyle/>
        <a:p>
          <a:endParaRPr lang="en-GB"/>
        </a:p>
      </dgm:t>
    </dgm:pt>
    <dgm:pt modelId="{54B0DB46-027C-4239-B079-77D697E6C75E}" type="sibTrans" cxnId="{02E8AFD4-C5CF-4FCC-A844-961EAEFD6252}">
      <dgm:prSet/>
      <dgm:spPr/>
      <dgm:t>
        <a:bodyPr/>
        <a:lstStyle/>
        <a:p>
          <a:endParaRPr lang="en-GB"/>
        </a:p>
      </dgm:t>
    </dgm:pt>
    <dgm:pt modelId="{1D31F9A7-CF71-4294-9A77-495DD7C66C2B}">
      <dgm:prSet phldrT="[Text]" phldr="0"/>
      <dgm:spPr/>
      <dgm:t>
        <a:bodyPr/>
        <a:lstStyle/>
        <a:p>
          <a:r>
            <a:rPr lang="en-GB" dirty="0"/>
            <a:t>Solution: The answer is to employ integrated finance and distribution that is based on evidence.</a:t>
          </a:r>
        </a:p>
      </dgm:t>
    </dgm:pt>
    <dgm:pt modelId="{F8C61E9B-9E96-4371-AEB8-04ED03FC833E}" type="parTrans" cxnId="{C25CBAF7-1E15-4F22-A389-1ABE183CFE5E}">
      <dgm:prSet/>
      <dgm:spPr/>
      <dgm:t>
        <a:bodyPr/>
        <a:lstStyle/>
        <a:p>
          <a:endParaRPr lang="en-GB"/>
        </a:p>
      </dgm:t>
    </dgm:pt>
    <dgm:pt modelId="{FCAD90EE-3328-4599-8F5C-A4AD8804B4DC}" type="sibTrans" cxnId="{C25CBAF7-1E15-4F22-A389-1ABE183CFE5E}">
      <dgm:prSet/>
      <dgm:spPr/>
      <dgm:t>
        <a:bodyPr/>
        <a:lstStyle/>
        <a:p>
          <a:endParaRPr lang="en-GB"/>
        </a:p>
      </dgm:t>
    </dgm:pt>
    <dgm:pt modelId="{E46DC0DE-E2E9-4B74-BAAF-A008F86B2FA5}">
      <dgm:prSet phldrT="[Text]" phldr="0"/>
      <dgm:spPr/>
      <dgm:t>
        <a:bodyPr/>
        <a:lstStyle/>
        <a:p>
          <a:pPr>
            <a:buNone/>
          </a:pPr>
          <a:r>
            <a:rPr lang="en-GB" dirty="0"/>
            <a:t>(GOV.UK, 2014) Make the techniques that put people first better.</a:t>
          </a:r>
        </a:p>
      </dgm:t>
    </dgm:pt>
    <dgm:pt modelId="{2832D177-73F1-408C-A150-BD1CAEB81EB2}" type="parTrans" cxnId="{71754668-15EF-4BE1-9BE1-AF6E424AFCC6}">
      <dgm:prSet/>
      <dgm:spPr/>
      <dgm:t>
        <a:bodyPr/>
        <a:lstStyle/>
        <a:p>
          <a:endParaRPr lang="en-GB"/>
        </a:p>
      </dgm:t>
    </dgm:pt>
    <dgm:pt modelId="{4B6697FD-7346-46AD-BAA3-00EB9AB5585E}" type="sibTrans" cxnId="{71754668-15EF-4BE1-9BE1-AF6E424AFCC6}">
      <dgm:prSet/>
      <dgm:spPr/>
      <dgm:t>
        <a:bodyPr/>
        <a:lstStyle/>
        <a:p>
          <a:endParaRPr lang="en-GB"/>
        </a:p>
      </dgm:t>
    </dgm:pt>
    <dgm:pt modelId="{6FD3DEE4-A9E2-4D88-ACAD-7105037EE254}" type="pres">
      <dgm:prSet presAssocID="{F8156FB9-CD36-4D76-9D85-6AD8C7C458A9}" presName="Name0" presStyleCnt="0">
        <dgm:presLayoutVars>
          <dgm:chMax val="7"/>
          <dgm:dir/>
          <dgm:animLvl val="lvl"/>
          <dgm:resizeHandles val="exact"/>
        </dgm:presLayoutVars>
      </dgm:prSet>
      <dgm:spPr/>
    </dgm:pt>
    <dgm:pt modelId="{DEC8F023-8633-49BB-A672-BDBA429189F8}" type="pres">
      <dgm:prSet presAssocID="{A59CC8E8-BA2A-4DF9-B53F-96A7C8178712}" presName="circle1" presStyleLbl="node1" presStyleIdx="0" presStyleCnt="4"/>
      <dgm:spPr/>
    </dgm:pt>
    <dgm:pt modelId="{E046E113-B34C-409D-8864-4C78EF1A2C89}" type="pres">
      <dgm:prSet presAssocID="{A59CC8E8-BA2A-4DF9-B53F-96A7C8178712}" presName="space" presStyleCnt="0"/>
      <dgm:spPr/>
    </dgm:pt>
    <dgm:pt modelId="{EE53CE71-23E7-4C96-B3CF-DBBE1127398F}" type="pres">
      <dgm:prSet presAssocID="{A59CC8E8-BA2A-4DF9-B53F-96A7C8178712}" presName="rect1" presStyleLbl="alignAcc1" presStyleIdx="0" presStyleCnt="4"/>
      <dgm:spPr/>
    </dgm:pt>
    <dgm:pt modelId="{9A6D1084-F3B7-46CE-9910-A54440BAF4EF}" type="pres">
      <dgm:prSet presAssocID="{FEFD10A8-C567-449A-A36E-EA680AE9042B}" presName="vertSpace2" presStyleLbl="node1" presStyleIdx="0" presStyleCnt="4"/>
      <dgm:spPr/>
    </dgm:pt>
    <dgm:pt modelId="{314DB190-1430-4493-A9F0-DA28A54C5FF5}" type="pres">
      <dgm:prSet presAssocID="{FEFD10A8-C567-449A-A36E-EA680AE9042B}" presName="circle2" presStyleLbl="node1" presStyleIdx="1" presStyleCnt="4"/>
      <dgm:spPr/>
    </dgm:pt>
    <dgm:pt modelId="{59708662-F7D8-44BA-8FD5-3AA972557F45}" type="pres">
      <dgm:prSet presAssocID="{FEFD10A8-C567-449A-A36E-EA680AE9042B}" presName="rect2" presStyleLbl="alignAcc1" presStyleIdx="1" presStyleCnt="4"/>
      <dgm:spPr/>
    </dgm:pt>
    <dgm:pt modelId="{F41BAA82-1955-46B2-9E55-1766FB4A097A}" type="pres">
      <dgm:prSet presAssocID="{52E7A7B0-23C7-4CFB-BF4E-0D2C8EACBEC9}" presName="vertSpace3" presStyleLbl="node1" presStyleIdx="1" presStyleCnt="4"/>
      <dgm:spPr/>
    </dgm:pt>
    <dgm:pt modelId="{831A0E39-2C6C-4E96-9E1F-6D4A08261D44}" type="pres">
      <dgm:prSet presAssocID="{52E7A7B0-23C7-4CFB-BF4E-0D2C8EACBEC9}" presName="circle3" presStyleLbl="node1" presStyleIdx="2" presStyleCnt="4"/>
      <dgm:spPr/>
    </dgm:pt>
    <dgm:pt modelId="{83F13B2C-34A2-4E4E-8209-3BF05CBE47DE}" type="pres">
      <dgm:prSet presAssocID="{52E7A7B0-23C7-4CFB-BF4E-0D2C8EACBEC9}" presName="rect3" presStyleLbl="alignAcc1" presStyleIdx="2" presStyleCnt="4"/>
      <dgm:spPr/>
    </dgm:pt>
    <dgm:pt modelId="{DB450D9F-1E66-4591-9A52-CC6F2CB951D0}" type="pres">
      <dgm:prSet presAssocID="{E46DC0DE-E2E9-4B74-BAAF-A008F86B2FA5}" presName="vertSpace4" presStyleLbl="node1" presStyleIdx="2" presStyleCnt="4"/>
      <dgm:spPr/>
    </dgm:pt>
    <dgm:pt modelId="{748EE4A4-8A6B-4CE0-AD8A-C4F0D86803A8}" type="pres">
      <dgm:prSet presAssocID="{E46DC0DE-E2E9-4B74-BAAF-A008F86B2FA5}" presName="circle4" presStyleLbl="node1" presStyleIdx="3" presStyleCnt="4"/>
      <dgm:spPr/>
    </dgm:pt>
    <dgm:pt modelId="{6B105DF3-CEFA-44AA-8C8B-E516B6E07F83}" type="pres">
      <dgm:prSet presAssocID="{E46DC0DE-E2E9-4B74-BAAF-A008F86B2FA5}" presName="rect4" presStyleLbl="alignAcc1" presStyleIdx="3" presStyleCnt="4"/>
      <dgm:spPr/>
    </dgm:pt>
    <dgm:pt modelId="{A52F1BB7-6E87-47E4-B425-8B2B707D8465}" type="pres">
      <dgm:prSet presAssocID="{A59CC8E8-BA2A-4DF9-B53F-96A7C8178712}" presName="rect1ParTx" presStyleLbl="alignAcc1" presStyleIdx="3" presStyleCnt="4">
        <dgm:presLayoutVars>
          <dgm:chMax val="1"/>
          <dgm:bulletEnabled val="1"/>
        </dgm:presLayoutVars>
      </dgm:prSet>
      <dgm:spPr/>
    </dgm:pt>
    <dgm:pt modelId="{377061ED-3489-416C-8E65-1618FC5D749D}" type="pres">
      <dgm:prSet presAssocID="{A59CC8E8-BA2A-4DF9-B53F-96A7C8178712}" presName="rect1ChTx" presStyleLbl="alignAcc1" presStyleIdx="3" presStyleCnt="4">
        <dgm:presLayoutVars>
          <dgm:bulletEnabled val="1"/>
        </dgm:presLayoutVars>
      </dgm:prSet>
      <dgm:spPr/>
    </dgm:pt>
    <dgm:pt modelId="{406F962D-759C-4FD7-A5AA-59FDA31BC342}" type="pres">
      <dgm:prSet presAssocID="{FEFD10A8-C567-449A-A36E-EA680AE9042B}" presName="rect2ParTx" presStyleLbl="alignAcc1" presStyleIdx="3" presStyleCnt="4">
        <dgm:presLayoutVars>
          <dgm:chMax val="1"/>
          <dgm:bulletEnabled val="1"/>
        </dgm:presLayoutVars>
      </dgm:prSet>
      <dgm:spPr/>
    </dgm:pt>
    <dgm:pt modelId="{BBC9E97E-3E97-49E1-81F7-CD497ADE4944}" type="pres">
      <dgm:prSet presAssocID="{FEFD10A8-C567-449A-A36E-EA680AE9042B}" presName="rect2ChTx" presStyleLbl="alignAcc1" presStyleIdx="3" presStyleCnt="4">
        <dgm:presLayoutVars>
          <dgm:bulletEnabled val="1"/>
        </dgm:presLayoutVars>
      </dgm:prSet>
      <dgm:spPr/>
    </dgm:pt>
    <dgm:pt modelId="{87FD6D82-C2C7-40DA-904A-FBABD77E066E}" type="pres">
      <dgm:prSet presAssocID="{52E7A7B0-23C7-4CFB-BF4E-0D2C8EACBEC9}" presName="rect3ParTx" presStyleLbl="alignAcc1" presStyleIdx="3" presStyleCnt="4">
        <dgm:presLayoutVars>
          <dgm:chMax val="1"/>
          <dgm:bulletEnabled val="1"/>
        </dgm:presLayoutVars>
      </dgm:prSet>
      <dgm:spPr/>
    </dgm:pt>
    <dgm:pt modelId="{A7CBF782-7D96-445A-B7C3-E2EDD8D38FF5}" type="pres">
      <dgm:prSet presAssocID="{52E7A7B0-23C7-4CFB-BF4E-0D2C8EACBEC9}" presName="rect3ChTx" presStyleLbl="alignAcc1" presStyleIdx="3" presStyleCnt="4">
        <dgm:presLayoutVars>
          <dgm:bulletEnabled val="1"/>
        </dgm:presLayoutVars>
      </dgm:prSet>
      <dgm:spPr/>
    </dgm:pt>
    <dgm:pt modelId="{5FAA25F7-A95F-4D92-8F10-8CF4CD126625}" type="pres">
      <dgm:prSet presAssocID="{E46DC0DE-E2E9-4B74-BAAF-A008F86B2FA5}" presName="rect4ParTx" presStyleLbl="alignAcc1" presStyleIdx="3" presStyleCnt="4">
        <dgm:presLayoutVars>
          <dgm:chMax val="1"/>
          <dgm:bulletEnabled val="1"/>
        </dgm:presLayoutVars>
      </dgm:prSet>
      <dgm:spPr/>
    </dgm:pt>
    <dgm:pt modelId="{42FB94DD-B62D-4A64-8DF2-309B41C49EF1}" type="pres">
      <dgm:prSet presAssocID="{E46DC0DE-E2E9-4B74-BAAF-A008F86B2FA5}" presName="rect4ChTx" presStyleLbl="alignAcc1" presStyleIdx="3" presStyleCnt="4">
        <dgm:presLayoutVars>
          <dgm:bulletEnabled val="1"/>
        </dgm:presLayoutVars>
      </dgm:prSet>
      <dgm:spPr/>
    </dgm:pt>
  </dgm:ptLst>
  <dgm:cxnLst>
    <dgm:cxn modelId="{CC6A5A04-D7A3-4D1B-B301-F7CA2FB9BEE1}" type="presOf" srcId="{52E7A7B0-23C7-4CFB-BF4E-0D2C8EACBEC9}" destId="{83F13B2C-34A2-4E4E-8209-3BF05CBE47DE}" srcOrd="0" destOrd="0" presId="urn:microsoft.com/office/officeart/2005/8/layout/target3"/>
    <dgm:cxn modelId="{1EED3005-5C14-4C14-A05C-91D68235710E}" type="presOf" srcId="{FEFD10A8-C567-449A-A36E-EA680AE9042B}" destId="{406F962D-759C-4FD7-A5AA-59FDA31BC342}" srcOrd="1" destOrd="0" presId="urn:microsoft.com/office/officeart/2005/8/layout/target3"/>
    <dgm:cxn modelId="{56AD9010-3397-4CDF-A34F-0AA764E7D649}" type="presOf" srcId="{F4131FF3-83B2-4596-99B3-56551A6E4C76}" destId="{BBC9E97E-3E97-49E1-81F7-CD497ADE4944}" srcOrd="0" destOrd="1" presId="urn:microsoft.com/office/officeart/2005/8/layout/target3"/>
    <dgm:cxn modelId="{CDA9A212-AA1C-4C11-AB30-4B6594BD005C}" type="presOf" srcId="{5718316A-58EA-4D1A-A0F0-6A8EABEAB13B}" destId="{BBC9E97E-3E97-49E1-81F7-CD497ADE4944}" srcOrd="0" destOrd="0" presId="urn:microsoft.com/office/officeart/2005/8/layout/target3"/>
    <dgm:cxn modelId="{CAE4BC24-2A0A-44C9-9DC4-B76633194AE1}" srcId="{F8156FB9-CD36-4D76-9D85-6AD8C7C458A9}" destId="{A59CC8E8-BA2A-4DF9-B53F-96A7C8178712}" srcOrd="0" destOrd="0" parTransId="{480882C1-395F-4E56-BB13-432E66B6C49D}" sibTransId="{074D68ED-A8F2-464F-B7EE-F7C1D7F115CD}"/>
    <dgm:cxn modelId="{39037128-8CE1-49EB-B4D9-0BDDBC0206B2}" type="presOf" srcId="{52E7A7B0-23C7-4CFB-BF4E-0D2C8EACBEC9}" destId="{87FD6D82-C2C7-40DA-904A-FBABD77E066E}" srcOrd="1" destOrd="0" presId="urn:microsoft.com/office/officeart/2005/8/layout/target3"/>
    <dgm:cxn modelId="{5F32F730-7EE2-4F6C-93B5-1B9597537328}" srcId="{FEFD10A8-C567-449A-A36E-EA680AE9042B}" destId="{5718316A-58EA-4D1A-A0F0-6A8EABEAB13B}" srcOrd="0" destOrd="0" parTransId="{352FEC83-295B-4F3D-BB99-4FC88CF6484B}" sibTransId="{7BD20DC4-F811-4F51-A5D1-4120B687A9D4}"/>
    <dgm:cxn modelId="{C11CEF35-D4AD-4E7D-8593-251912996382}" type="presOf" srcId="{1D31F9A7-CF71-4294-9A77-495DD7C66C2B}" destId="{A7CBF782-7D96-445A-B7C3-E2EDD8D38FF5}" srcOrd="0" destOrd="1" presId="urn:microsoft.com/office/officeart/2005/8/layout/target3"/>
    <dgm:cxn modelId="{83893737-64E2-49C1-8E3D-CE524E2B8FAE}" type="presOf" srcId="{E46DC0DE-E2E9-4B74-BAAF-A008F86B2FA5}" destId="{6B105DF3-CEFA-44AA-8C8B-E516B6E07F83}" srcOrd="0" destOrd="0" presId="urn:microsoft.com/office/officeart/2005/8/layout/target3"/>
    <dgm:cxn modelId="{0A3DB738-B7FE-48F9-9829-0EB22D18776C}" srcId="{FEFD10A8-C567-449A-A36E-EA680AE9042B}" destId="{F4131FF3-83B2-4596-99B3-56551A6E4C76}" srcOrd="1" destOrd="0" parTransId="{FF1B49A4-2FFD-437A-8D25-8DC937A93D83}" sibTransId="{067611BD-3647-4BF9-A0CC-50B8C3D90806}"/>
    <dgm:cxn modelId="{8C606668-F2B4-4EC8-AB71-B7D080C2E81B}" type="presOf" srcId="{F8156FB9-CD36-4D76-9D85-6AD8C7C458A9}" destId="{6FD3DEE4-A9E2-4D88-ACAD-7105037EE254}" srcOrd="0" destOrd="0" presId="urn:microsoft.com/office/officeart/2005/8/layout/target3"/>
    <dgm:cxn modelId="{71754668-15EF-4BE1-9BE1-AF6E424AFCC6}" srcId="{F8156FB9-CD36-4D76-9D85-6AD8C7C458A9}" destId="{E46DC0DE-E2E9-4B74-BAAF-A008F86B2FA5}" srcOrd="3" destOrd="0" parTransId="{2832D177-73F1-408C-A150-BD1CAEB81EB2}" sibTransId="{4B6697FD-7346-46AD-BAA3-00EB9AB5585E}"/>
    <dgm:cxn modelId="{40E89350-7C1F-4A7D-B74F-231BB0D4FCD3}" srcId="{A59CC8E8-BA2A-4DF9-B53F-96A7C8178712}" destId="{C427EFAD-9526-4C8E-AAF4-46984878E1A2}" srcOrd="1" destOrd="0" parTransId="{2C6D7CA8-AAA4-453F-ABDF-E3B6A7FA74C5}" sibTransId="{99E6F382-342C-45BC-A750-412C463464B5}"/>
    <dgm:cxn modelId="{2CAFDA53-34EE-44F4-81C6-229C822282B7}" srcId="{F8156FB9-CD36-4D76-9D85-6AD8C7C458A9}" destId="{52E7A7B0-23C7-4CFB-BF4E-0D2C8EACBEC9}" srcOrd="2" destOrd="0" parTransId="{0EDB2C96-E456-4499-9D96-D482B2756B03}" sibTransId="{518AB980-09B2-402E-A307-880C841EC6DE}"/>
    <dgm:cxn modelId="{54F6728E-EF42-4438-9A38-477424805941}" type="presOf" srcId="{FEFD10A8-C567-449A-A36E-EA680AE9042B}" destId="{59708662-F7D8-44BA-8FD5-3AA972557F45}" srcOrd="0" destOrd="0" presId="urn:microsoft.com/office/officeart/2005/8/layout/target3"/>
    <dgm:cxn modelId="{2F0914A6-BB9B-4971-A549-97383E1D0228}" srcId="{F8156FB9-CD36-4D76-9D85-6AD8C7C458A9}" destId="{FEFD10A8-C567-449A-A36E-EA680AE9042B}" srcOrd="1" destOrd="0" parTransId="{105C7026-55CC-4566-AE82-973E224AEA5D}" sibTransId="{3880931A-937E-4B0E-9E8B-443CE84CBCD5}"/>
    <dgm:cxn modelId="{50DF16A8-FCB8-4366-BCE0-303581A0EE83}" type="presOf" srcId="{8CB0275B-838F-42D3-B5B8-859FCD4A5974}" destId="{377061ED-3489-416C-8E65-1618FC5D749D}" srcOrd="0" destOrd="0" presId="urn:microsoft.com/office/officeart/2005/8/layout/target3"/>
    <dgm:cxn modelId="{7E31A3BB-BD98-4F38-B824-2FF2E9B8873D}" srcId="{A59CC8E8-BA2A-4DF9-B53F-96A7C8178712}" destId="{8CB0275B-838F-42D3-B5B8-859FCD4A5974}" srcOrd="0" destOrd="0" parTransId="{06086AC3-1F59-4121-BEBB-B0DC22D4ACAD}" sibTransId="{2973693D-950A-4E8C-9FA4-5A2385ED2753}"/>
    <dgm:cxn modelId="{04AD22C6-A31D-4282-97C4-F3AA1FB37087}" type="presOf" srcId="{C427EFAD-9526-4C8E-AAF4-46984878E1A2}" destId="{377061ED-3489-416C-8E65-1618FC5D749D}" srcOrd="0" destOrd="1" presId="urn:microsoft.com/office/officeart/2005/8/layout/target3"/>
    <dgm:cxn modelId="{8AC304C8-28F2-4B78-9FD8-880A0201572E}" type="presOf" srcId="{E46DC0DE-E2E9-4B74-BAAF-A008F86B2FA5}" destId="{5FAA25F7-A95F-4D92-8F10-8CF4CD126625}" srcOrd="1" destOrd="0" presId="urn:microsoft.com/office/officeart/2005/8/layout/target3"/>
    <dgm:cxn modelId="{02E8AFD4-C5CF-4FCC-A844-961EAEFD6252}" srcId="{52E7A7B0-23C7-4CFB-BF4E-0D2C8EACBEC9}" destId="{65BB4A39-6B88-437B-B67F-7AE49C9F58DD}" srcOrd="0" destOrd="0" parTransId="{C259F92C-EDF5-4D08-9C18-532AF2EC26FF}" sibTransId="{54B0DB46-027C-4239-B079-77D697E6C75E}"/>
    <dgm:cxn modelId="{A29B0DE1-E147-42A9-A2D8-5546664F0854}" type="presOf" srcId="{A59CC8E8-BA2A-4DF9-B53F-96A7C8178712}" destId="{EE53CE71-23E7-4C96-B3CF-DBBE1127398F}" srcOrd="0" destOrd="0" presId="urn:microsoft.com/office/officeart/2005/8/layout/target3"/>
    <dgm:cxn modelId="{0BB880E4-BA54-4927-9FB7-31DB7A65375E}" type="presOf" srcId="{A59CC8E8-BA2A-4DF9-B53F-96A7C8178712}" destId="{A52F1BB7-6E87-47E4-B425-8B2B707D8465}" srcOrd="1" destOrd="0" presId="urn:microsoft.com/office/officeart/2005/8/layout/target3"/>
    <dgm:cxn modelId="{60569CF6-D8E7-42FB-8A66-61A7041AC563}" type="presOf" srcId="{65BB4A39-6B88-437B-B67F-7AE49C9F58DD}" destId="{A7CBF782-7D96-445A-B7C3-E2EDD8D38FF5}" srcOrd="0" destOrd="0" presId="urn:microsoft.com/office/officeart/2005/8/layout/target3"/>
    <dgm:cxn modelId="{C25CBAF7-1E15-4F22-A389-1ABE183CFE5E}" srcId="{52E7A7B0-23C7-4CFB-BF4E-0D2C8EACBEC9}" destId="{1D31F9A7-CF71-4294-9A77-495DD7C66C2B}" srcOrd="1" destOrd="0" parTransId="{F8C61E9B-9E96-4371-AEB8-04ED03FC833E}" sibTransId="{FCAD90EE-3328-4599-8F5C-A4AD8804B4DC}"/>
    <dgm:cxn modelId="{56EAB738-9289-4B90-ABFF-611877F79447}" type="presParOf" srcId="{6FD3DEE4-A9E2-4D88-ACAD-7105037EE254}" destId="{DEC8F023-8633-49BB-A672-BDBA429189F8}" srcOrd="0" destOrd="0" presId="urn:microsoft.com/office/officeart/2005/8/layout/target3"/>
    <dgm:cxn modelId="{EFCFC53F-A9E9-4A1D-9F17-CC70BDFCA5C0}" type="presParOf" srcId="{6FD3DEE4-A9E2-4D88-ACAD-7105037EE254}" destId="{E046E113-B34C-409D-8864-4C78EF1A2C89}" srcOrd="1" destOrd="0" presId="urn:microsoft.com/office/officeart/2005/8/layout/target3"/>
    <dgm:cxn modelId="{4A26C974-7CDA-41E7-8838-7E31806FB964}" type="presParOf" srcId="{6FD3DEE4-A9E2-4D88-ACAD-7105037EE254}" destId="{EE53CE71-23E7-4C96-B3CF-DBBE1127398F}" srcOrd="2" destOrd="0" presId="urn:microsoft.com/office/officeart/2005/8/layout/target3"/>
    <dgm:cxn modelId="{79BC6714-30A0-410C-BE54-A8F8304CC88E}" type="presParOf" srcId="{6FD3DEE4-A9E2-4D88-ACAD-7105037EE254}" destId="{9A6D1084-F3B7-46CE-9910-A54440BAF4EF}" srcOrd="3" destOrd="0" presId="urn:microsoft.com/office/officeart/2005/8/layout/target3"/>
    <dgm:cxn modelId="{E4FD6A44-8CFC-4669-92DA-E4B2A5447A83}" type="presParOf" srcId="{6FD3DEE4-A9E2-4D88-ACAD-7105037EE254}" destId="{314DB190-1430-4493-A9F0-DA28A54C5FF5}" srcOrd="4" destOrd="0" presId="urn:microsoft.com/office/officeart/2005/8/layout/target3"/>
    <dgm:cxn modelId="{DE224F1E-F7C4-4ED0-9948-8803E452A9F2}" type="presParOf" srcId="{6FD3DEE4-A9E2-4D88-ACAD-7105037EE254}" destId="{59708662-F7D8-44BA-8FD5-3AA972557F45}" srcOrd="5" destOrd="0" presId="urn:microsoft.com/office/officeart/2005/8/layout/target3"/>
    <dgm:cxn modelId="{B70279A0-3757-47F7-A764-8C1AB3543C3E}" type="presParOf" srcId="{6FD3DEE4-A9E2-4D88-ACAD-7105037EE254}" destId="{F41BAA82-1955-46B2-9E55-1766FB4A097A}" srcOrd="6" destOrd="0" presId="urn:microsoft.com/office/officeart/2005/8/layout/target3"/>
    <dgm:cxn modelId="{A92FFBEF-192C-42A1-B3BF-87231B56089E}" type="presParOf" srcId="{6FD3DEE4-A9E2-4D88-ACAD-7105037EE254}" destId="{831A0E39-2C6C-4E96-9E1F-6D4A08261D44}" srcOrd="7" destOrd="0" presId="urn:microsoft.com/office/officeart/2005/8/layout/target3"/>
    <dgm:cxn modelId="{91BA0143-69A8-4A3B-B56D-86FA2B5F208A}" type="presParOf" srcId="{6FD3DEE4-A9E2-4D88-ACAD-7105037EE254}" destId="{83F13B2C-34A2-4E4E-8209-3BF05CBE47DE}" srcOrd="8" destOrd="0" presId="urn:microsoft.com/office/officeart/2005/8/layout/target3"/>
    <dgm:cxn modelId="{5BC1ABC7-5C0F-4257-A89F-F6F492D7F678}" type="presParOf" srcId="{6FD3DEE4-A9E2-4D88-ACAD-7105037EE254}" destId="{DB450D9F-1E66-4591-9A52-CC6F2CB951D0}" srcOrd="9" destOrd="0" presId="urn:microsoft.com/office/officeart/2005/8/layout/target3"/>
    <dgm:cxn modelId="{6CDD508E-5948-408E-9437-690568595586}" type="presParOf" srcId="{6FD3DEE4-A9E2-4D88-ACAD-7105037EE254}" destId="{748EE4A4-8A6B-4CE0-AD8A-C4F0D86803A8}" srcOrd="10" destOrd="0" presId="urn:microsoft.com/office/officeart/2005/8/layout/target3"/>
    <dgm:cxn modelId="{EA2F7A36-949D-4D80-9B38-B7ABE3C5070C}" type="presParOf" srcId="{6FD3DEE4-A9E2-4D88-ACAD-7105037EE254}" destId="{6B105DF3-CEFA-44AA-8C8B-E516B6E07F83}" srcOrd="11" destOrd="0" presId="urn:microsoft.com/office/officeart/2005/8/layout/target3"/>
    <dgm:cxn modelId="{F5C5E032-D384-4507-8B7F-DA9BB810DF02}" type="presParOf" srcId="{6FD3DEE4-A9E2-4D88-ACAD-7105037EE254}" destId="{A52F1BB7-6E87-47E4-B425-8B2B707D8465}" srcOrd="12" destOrd="0" presId="urn:microsoft.com/office/officeart/2005/8/layout/target3"/>
    <dgm:cxn modelId="{FA6DCD62-A221-4263-8063-521B05AE4B3D}" type="presParOf" srcId="{6FD3DEE4-A9E2-4D88-ACAD-7105037EE254}" destId="{377061ED-3489-416C-8E65-1618FC5D749D}" srcOrd="13" destOrd="0" presId="urn:microsoft.com/office/officeart/2005/8/layout/target3"/>
    <dgm:cxn modelId="{7E6127F8-AD24-4A17-95E6-E06E4F712E5C}" type="presParOf" srcId="{6FD3DEE4-A9E2-4D88-ACAD-7105037EE254}" destId="{406F962D-759C-4FD7-A5AA-59FDA31BC342}" srcOrd="14" destOrd="0" presId="urn:microsoft.com/office/officeart/2005/8/layout/target3"/>
    <dgm:cxn modelId="{17575684-EB22-4F2A-A97D-A1C92BFB04F5}" type="presParOf" srcId="{6FD3DEE4-A9E2-4D88-ACAD-7105037EE254}" destId="{BBC9E97E-3E97-49E1-81F7-CD497ADE4944}" srcOrd="15" destOrd="0" presId="urn:microsoft.com/office/officeart/2005/8/layout/target3"/>
    <dgm:cxn modelId="{AB555D76-7619-46D9-932A-9F5129E771B3}" type="presParOf" srcId="{6FD3DEE4-A9E2-4D88-ACAD-7105037EE254}" destId="{87FD6D82-C2C7-40DA-904A-FBABD77E066E}" srcOrd="16" destOrd="0" presId="urn:microsoft.com/office/officeart/2005/8/layout/target3"/>
    <dgm:cxn modelId="{D7305F46-29CD-4BA2-9463-5715BDFF8267}" type="presParOf" srcId="{6FD3DEE4-A9E2-4D88-ACAD-7105037EE254}" destId="{A7CBF782-7D96-445A-B7C3-E2EDD8D38FF5}" srcOrd="17" destOrd="0" presId="urn:microsoft.com/office/officeart/2005/8/layout/target3"/>
    <dgm:cxn modelId="{BE7FF99A-D622-4E9D-8F72-8314BA107637}" type="presParOf" srcId="{6FD3DEE4-A9E2-4D88-ACAD-7105037EE254}" destId="{5FAA25F7-A95F-4D92-8F10-8CF4CD126625}" srcOrd="18" destOrd="0" presId="urn:microsoft.com/office/officeart/2005/8/layout/target3"/>
    <dgm:cxn modelId="{D0707BD8-FBFF-42E9-AE4D-0C65F7D6E3B9}" type="presParOf" srcId="{6FD3DEE4-A9E2-4D88-ACAD-7105037EE254}" destId="{42FB94DD-B62D-4A64-8DF2-309B41C49EF1}" srcOrd="19" destOrd="0" presId="urn:microsoft.com/office/officeart/2005/8/layout/targe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B5FFFC3-332E-4B44-8B3F-5BDF2C0772E2}" type="doc">
      <dgm:prSet loTypeId="urn:microsoft.com/office/officeart/2005/8/layout/rings+Icon" loCatId="officeonline" qsTypeId="urn:microsoft.com/office/officeart/2005/8/quickstyle/simple1" qsCatId="simple" csTypeId="urn:microsoft.com/office/officeart/2005/8/colors/colorful5" csCatId="colorful" phldr="1"/>
      <dgm:spPr/>
    </dgm:pt>
    <dgm:pt modelId="{7E3B7FEF-7F1C-46A3-BBF8-9542D2D57925}">
      <dgm:prSet phldrT="[Text]"/>
      <dgm:spPr/>
      <dgm:t>
        <a:bodyPr/>
        <a:lstStyle/>
        <a:p>
          <a:pPr>
            <a:buNone/>
          </a:pPr>
          <a:r>
            <a:rPr lang="en-GB" dirty="0"/>
            <a:t>The United Kingdom encounters considerable difficulties in providing support for its ageing demographic. </a:t>
          </a:r>
        </a:p>
      </dgm:t>
    </dgm:pt>
    <dgm:pt modelId="{0686436E-BA05-4516-9105-829E1070D572}" type="parTrans" cxnId="{A2E61742-B568-44A1-8743-565B07E06220}">
      <dgm:prSet/>
      <dgm:spPr/>
      <dgm:t>
        <a:bodyPr/>
        <a:lstStyle/>
        <a:p>
          <a:endParaRPr lang="en-GB"/>
        </a:p>
      </dgm:t>
    </dgm:pt>
    <dgm:pt modelId="{A70389CC-52AE-42D0-90E4-50EC29880012}" type="sibTrans" cxnId="{A2E61742-B568-44A1-8743-565B07E06220}">
      <dgm:prSet/>
      <dgm:spPr/>
      <dgm:t>
        <a:bodyPr/>
        <a:lstStyle/>
        <a:p>
          <a:endParaRPr lang="en-GB"/>
        </a:p>
      </dgm:t>
    </dgm:pt>
    <dgm:pt modelId="{07A6954C-280F-403E-A772-8050F093E1F1}">
      <dgm:prSet phldrT="[Text]"/>
      <dgm:spPr/>
      <dgm:t>
        <a:bodyPr/>
        <a:lstStyle/>
        <a:p>
          <a:pPr>
            <a:buNone/>
          </a:pPr>
          <a:r>
            <a:rPr lang="en-GB" dirty="0"/>
            <a:t>The integration of theory and policy is crucial for the development of effective, person-centred care. </a:t>
          </a:r>
        </a:p>
      </dgm:t>
    </dgm:pt>
    <dgm:pt modelId="{15C1DED5-E7DB-4534-A43F-C240A72C5FB5}" type="parTrans" cxnId="{1DBEF669-406D-45DB-8690-B5FCF259F2B3}">
      <dgm:prSet/>
      <dgm:spPr/>
      <dgm:t>
        <a:bodyPr/>
        <a:lstStyle/>
        <a:p>
          <a:endParaRPr lang="en-GB"/>
        </a:p>
      </dgm:t>
    </dgm:pt>
    <dgm:pt modelId="{9B9844D1-9028-4A9A-B251-4037921A6E75}" type="sibTrans" cxnId="{1DBEF669-406D-45DB-8690-B5FCF259F2B3}">
      <dgm:prSet/>
      <dgm:spPr/>
      <dgm:t>
        <a:bodyPr/>
        <a:lstStyle/>
        <a:p>
          <a:endParaRPr lang="en-GB"/>
        </a:p>
      </dgm:t>
    </dgm:pt>
    <dgm:pt modelId="{8D6C8869-245B-457E-8DDF-AFC750211D1C}">
      <dgm:prSet phldrT="[Text]"/>
      <dgm:spPr/>
      <dgm:t>
        <a:bodyPr/>
        <a:lstStyle/>
        <a:p>
          <a:pPr>
            <a:buNone/>
          </a:pPr>
          <a:r>
            <a:rPr lang="en-GB" dirty="0"/>
            <a:t>Technological and policy innovations present potential benefits; however, they necessitate investment and inclusive implementation. </a:t>
          </a:r>
        </a:p>
      </dgm:t>
    </dgm:pt>
    <dgm:pt modelId="{5998073C-EF18-4AF0-BC01-A68D8DB55DDD}" type="parTrans" cxnId="{444F6452-56C1-4E44-8300-794AB45EDAC1}">
      <dgm:prSet/>
      <dgm:spPr/>
      <dgm:t>
        <a:bodyPr/>
        <a:lstStyle/>
        <a:p>
          <a:endParaRPr lang="en-GB"/>
        </a:p>
      </dgm:t>
    </dgm:pt>
    <dgm:pt modelId="{8516BB48-C531-477A-8982-41B094E97DF1}" type="sibTrans" cxnId="{444F6452-56C1-4E44-8300-794AB45EDAC1}">
      <dgm:prSet/>
      <dgm:spPr/>
      <dgm:t>
        <a:bodyPr/>
        <a:lstStyle/>
        <a:p>
          <a:endParaRPr lang="en-GB"/>
        </a:p>
      </dgm:t>
    </dgm:pt>
    <dgm:pt modelId="{637C63D3-7F47-4837-819B-7015FE58C165}">
      <dgm:prSet phldrT="[Text]"/>
      <dgm:spPr/>
      <dgm:t>
        <a:bodyPr/>
        <a:lstStyle/>
        <a:p>
          <a:pPr>
            <a:buNone/>
          </a:pPr>
          <a:r>
            <a:rPr lang="en-GB" dirty="0"/>
            <a:t>Continuous assessment and modification are essential as demographic trends change.</a:t>
          </a:r>
        </a:p>
      </dgm:t>
    </dgm:pt>
    <dgm:pt modelId="{DD882D95-22D7-4D1D-82A1-946B7F320240}" type="parTrans" cxnId="{88C99090-FDE5-49B5-A889-0C50DD73C9FD}">
      <dgm:prSet/>
      <dgm:spPr/>
    </dgm:pt>
    <dgm:pt modelId="{CE696C47-46BA-4FD4-A118-367B757CF346}" type="sibTrans" cxnId="{88C99090-FDE5-49B5-A889-0C50DD73C9FD}">
      <dgm:prSet/>
      <dgm:spPr/>
    </dgm:pt>
    <dgm:pt modelId="{031423AC-1A5F-4650-814B-EDB5FE9712ED}" type="pres">
      <dgm:prSet presAssocID="{1B5FFFC3-332E-4B44-8B3F-5BDF2C0772E2}" presName="Name0" presStyleCnt="0">
        <dgm:presLayoutVars>
          <dgm:chMax val="7"/>
          <dgm:dir/>
          <dgm:resizeHandles val="exact"/>
        </dgm:presLayoutVars>
      </dgm:prSet>
      <dgm:spPr/>
    </dgm:pt>
    <dgm:pt modelId="{E7024F79-ECCD-40DC-A94C-E320362D8228}" type="pres">
      <dgm:prSet presAssocID="{1B5FFFC3-332E-4B44-8B3F-5BDF2C0772E2}" presName="ellipse1" presStyleLbl="vennNode1" presStyleIdx="0" presStyleCnt="4">
        <dgm:presLayoutVars>
          <dgm:bulletEnabled val="1"/>
        </dgm:presLayoutVars>
      </dgm:prSet>
      <dgm:spPr/>
    </dgm:pt>
    <dgm:pt modelId="{CE81147C-B7F2-45FC-802C-A0628BDA5E42}" type="pres">
      <dgm:prSet presAssocID="{1B5FFFC3-332E-4B44-8B3F-5BDF2C0772E2}" presName="ellipse2" presStyleLbl="vennNode1" presStyleIdx="1" presStyleCnt="4">
        <dgm:presLayoutVars>
          <dgm:bulletEnabled val="1"/>
        </dgm:presLayoutVars>
      </dgm:prSet>
      <dgm:spPr/>
    </dgm:pt>
    <dgm:pt modelId="{9F181C68-1193-42DA-8EBC-421D65DD1BDD}" type="pres">
      <dgm:prSet presAssocID="{1B5FFFC3-332E-4B44-8B3F-5BDF2C0772E2}" presName="ellipse3" presStyleLbl="vennNode1" presStyleIdx="2" presStyleCnt="4">
        <dgm:presLayoutVars>
          <dgm:bulletEnabled val="1"/>
        </dgm:presLayoutVars>
      </dgm:prSet>
      <dgm:spPr/>
    </dgm:pt>
    <dgm:pt modelId="{038ABAD4-C846-46A2-9A7D-91E090F54B97}" type="pres">
      <dgm:prSet presAssocID="{1B5FFFC3-332E-4B44-8B3F-5BDF2C0772E2}" presName="ellipse4" presStyleLbl="vennNode1" presStyleIdx="3" presStyleCnt="4">
        <dgm:presLayoutVars>
          <dgm:bulletEnabled val="1"/>
        </dgm:presLayoutVars>
      </dgm:prSet>
      <dgm:spPr/>
    </dgm:pt>
  </dgm:ptLst>
  <dgm:cxnLst>
    <dgm:cxn modelId="{A2E61742-B568-44A1-8743-565B07E06220}" srcId="{1B5FFFC3-332E-4B44-8B3F-5BDF2C0772E2}" destId="{7E3B7FEF-7F1C-46A3-BBF8-9542D2D57925}" srcOrd="0" destOrd="0" parTransId="{0686436E-BA05-4516-9105-829E1070D572}" sibTransId="{A70389CC-52AE-42D0-90E4-50EC29880012}"/>
    <dgm:cxn modelId="{1DBEF669-406D-45DB-8690-B5FCF259F2B3}" srcId="{1B5FFFC3-332E-4B44-8B3F-5BDF2C0772E2}" destId="{07A6954C-280F-403E-A772-8050F093E1F1}" srcOrd="1" destOrd="0" parTransId="{15C1DED5-E7DB-4534-A43F-C240A72C5FB5}" sibTransId="{9B9844D1-9028-4A9A-B251-4037921A6E75}"/>
    <dgm:cxn modelId="{78B8766B-C250-4E34-90E5-E18AC7DD8063}" type="presOf" srcId="{7E3B7FEF-7F1C-46A3-BBF8-9542D2D57925}" destId="{E7024F79-ECCD-40DC-A94C-E320362D8228}" srcOrd="0" destOrd="0" presId="urn:microsoft.com/office/officeart/2005/8/layout/rings+Icon"/>
    <dgm:cxn modelId="{FBE1546F-BB9B-4D01-83D8-856DE013A748}" type="presOf" srcId="{07A6954C-280F-403E-A772-8050F093E1F1}" destId="{CE81147C-B7F2-45FC-802C-A0628BDA5E42}" srcOrd="0" destOrd="0" presId="urn:microsoft.com/office/officeart/2005/8/layout/rings+Icon"/>
    <dgm:cxn modelId="{444F6452-56C1-4E44-8300-794AB45EDAC1}" srcId="{1B5FFFC3-332E-4B44-8B3F-5BDF2C0772E2}" destId="{8D6C8869-245B-457E-8DDF-AFC750211D1C}" srcOrd="2" destOrd="0" parTransId="{5998073C-EF18-4AF0-BC01-A68D8DB55DDD}" sibTransId="{8516BB48-C531-477A-8982-41B094E97DF1}"/>
    <dgm:cxn modelId="{5E4E6879-4C15-4EFE-8059-0515D0607CDC}" type="presOf" srcId="{1B5FFFC3-332E-4B44-8B3F-5BDF2C0772E2}" destId="{031423AC-1A5F-4650-814B-EDB5FE9712ED}" srcOrd="0" destOrd="0" presId="urn:microsoft.com/office/officeart/2005/8/layout/rings+Icon"/>
    <dgm:cxn modelId="{967A5E7A-5212-4BBF-BF13-014F13FBCA0B}" type="presOf" srcId="{8D6C8869-245B-457E-8DDF-AFC750211D1C}" destId="{9F181C68-1193-42DA-8EBC-421D65DD1BDD}" srcOrd="0" destOrd="0" presId="urn:microsoft.com/office/officeart/2005/8/layout/rings+Icon"/>
    <dgm:cxn modelId="{88C99090-FDE5-49B5-A889-0C50DD73C9FD}" srcId="{1B5FFFC3-332E-4B44-8B3F-5BDF2C0772E2}" destId="{637C63D3-7F47-4837-819B-7015FE58C165}" srcOrd="3" destOrd="0" parTransId="{DD882D95-22D7-4D1D-82A1-946B7F320240}" sibTransId="{CE696C47-46BA-4FD4-A118-367B757CF346}"/>
    <dgm:cxn modelId="{BB7F90C0-4893-4690-B3F6-83CF5A719627}" type="presOf" srcId="{637C63D3-7F47-4837-819B-7015FE58C165}" destId="{038ABAD4-C846-46A2-9A7D-91E090F54B97}" srcOrd="0" destOrd="0" presId="urn:microsoft.com/office/officeart/2005/8/layout/rings+Icon"/>
    <dgm:cxn modelId="{E241649F-2A2B-4E4E-9FD7-8AB1096AE1F0}" type="presParOf" srcId="{031423AC-1A5F-4650-814B-EDB5FE9712ED}" destId="{E7024F79-ECCD-40DC-A94C-E320362D8228}" srcOrd="0" destOrd="0" presId="urn:microsoft.com/office/officeart/2005/8/layout/rings+Icon"/>
    <dgm:cxn modelId="{B6B9E0DA-C544-4436-83AE-6C47B3C519CF}" type="presParOf" srcId="{031423AC-1A5F-4650-814B-EDB5FE9712ED}" destId="{CE81147C-B7F2-45FC-802C-A0628BDA5E42}" srcOrd="1" destOrd="0" presId="urn:microsoft.com/office/officeart/2005/8/layout/rings+Icon"/>
    <dgm:cxn modelId="{789D017D-274F-4E71-BCC1-EA09814DB6F0}" type="presParOf" srcId="{031423AC-1A5F-4650-814B-EDB5FE9712ED}" destId="{9F181C68-1193-42DA-8EBC-421D65DD1BDD}" srcOrd="2" destOrd="0" presId="urn:microsoft.com/office/officeart/2005/8/layout/rings+Icon"/>
    <dgm:cxn modelId="{DE6CEEF5-2FBA-44E2-81B3-40A85A244CEB}" type="presParOf" srcId="{031423AC-1A5F-4650-814B-EDB5FE9712ED}" destId="{038ABAD4-C846-46A2-9A7D-91E090F54B97}" srcOrd="3" destOrd="0" presId="urn:microsoft.com/office/officeart/2005/8/layout/rings+Icon"/>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65A93-C25C-4149-829F-878C68EA4D0F}">
      <dsp:nvSpPr>
        <dsp:cNvPr id="0" name=""/>
        <dsp:cNvSpPr/>
      </dsp:nvSpPr>
      <dsp:spPr>
        <a:xfrm>
          <a:off x="3091790" y="808392"/>
          <a:ext cx="622878" cy="91440"/>
        </a:xfrm>
        <a:custGeom>
          <a:avLst/>
          <a:gdLst/>
          <a:ahLst/>
          <a:cxnLst/>
          <a:rect l="0" t="0" r="0" b="0"/>
          <a:pathLst>
            <a:path>
              <a:moveTo>
                <a:pt x="0" y="45720"/>
              </a:moveTo>
              <a:lnTo>
                <a:pt x="62287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86892" y="850845"/>
        <a:ext cx="32673" cy="6534"/>
      </dsp:txXfrm>
    </dsp:sp>
    <dsp:sp modelId="{28861DC0-BF3E-4E2F-BE08-42AB7A61CED1}">
      <dsp:nvSpPr>
        <dsp:cNvPr id="0" name=""/>
        <dsp:cNvSpPr/>
      </dsp:nvSpPr>
      <dsp:spPr>
        <a:xfrm>
          <a:off x="252378" y="1748"/>
          <a:ext cx="2841211" cy="17047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622300">
            <a:lnSpc>
              <a:spcPct val="90000"/>
            </a:lnSpc>
            <a:spcBef>
              <a:spcPct val="0"/>
            </a:spcBef>
            <a:spcAft>
              <a:spcPct val="35000"/>
            </a:spcAft>
            <a:buNone/>
          </a:pPr>
          <a:r>
            <a:rPr lang="en-GB" sz="1400" kern="1200" dirty="0"/>
            <a:t>This presentation will include theories of ageing, laws, care assessment, new ideas, case studies, and suggestions.</a:t>
          </a:r>
        </a:p>
      </dsp:txBody>
      <dsp:txXfrm>
        <a:off x="252378" y="1748"/>
        <a:ext cx="2841211" cy="1704727"/>
      </dsp:txXfrm>
    </dsp:sp>
    <dsp:sp modelId="{FB00DAF7-20A0-496B-91F3-45EC0219470B}">
      <dsp:nvSpPr>
        <dsp:cNvPr id="0" name=""/>
        <dsp:cNvSpPr/>
      </dsp:nvSpPr>
      <dsp:spPr>
        <a:xfrm>
          <a:off x="6586480" y="808392"/>
          <a:ext cx="622878" cy="91440"/>
        </a:xfrm>
        <a:custGeom>
          <a:avLst/>
          <a:gdLst/>
          <a:ahLst/>
          <a:cxnLst/>
          <a:rect l="0" t="0" r="0" b="0"/>
          <a:pathLst>
            <a:path>
              <a:moveTo>
                <a:pt x="0" y="45720"/>
              </a:moveTo>
              <a:lnTo>
                <a:pt x="62287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81583" y="850845"/>
        <a:ext cx="32673" cy="6534"/>
      </dsp:txXfrm>
    </dsp:sp>
    <dsp:sp modelId="{9810CD73-F351-4547-A139-B957B61AA2EF}">
      <dsp:nvSpPr>
        <dsp:cNvPr id="0" name=""/>
        <dsp:cNvSpPr/>
      </dsp:nvSpPr>
      <dsp:spPr>
        <a:xfrm>
          <a:off x="3747069" y="1748"/>
          <a:ext cx="2841211" cy="17047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622300">
            <a:lnSpc>
              <a:spcPct val="90000"/>
            </a:lnSpc>
            <a:spcBef>
              <a:spcPct val="0"/>
            </a:spcBef>
            <a:spcAft>
              <a:spcPct val="35000"/>
            </a:spcAft>
            <a:buNone/>
          </a:pPr>
          <a:r>
            <a:rPr lang="en-GB" sz="1400" kern="1200" dirty="0"/>
            <a:t>Ageing is a biological, psychological, and social process characterised by steady physiological deterioration (Handbook of the Psychology of Aging, 2021).</a:t>
          </a:r>
        </a:p>
      </dsp:txBody>
      <dsp:txXfrm>
        <a:off x="3747069" y="1748"/>
        <a:ext cx="2841211" cy="1704727"/>
      </dsp:txXfrm>
    </dsp:sp>
    <dsp:sp modelId="{5B42E4EE-375C-49CE-ADF0-3475A618513D}">
      <dsp:nvSpPr>
        <dsp:cNvPr id="0" name=""/>
        <dsp:cNvSpPr/>
      </dsp:nvSpPr>
      <dsp:spPr>
        <a:xfrm>
          <a:off x="1672984" y="1704676"/>
          <a:ext cx="6989381" cy="622878"/>
        </a:xfrm>
        <a:custGeom>
          <a:avLst/>
          <a:gdLst/>
          <a:ahLst/>
          <a:cxnLst/>
          <a:rect l="0" t="0" r="0" b="0"/>
          <a:pathLst>
            <a:path>
              <a:moveTo>
                <a:pt x="6989381" y="0"/>
              </a:moveTo>
              <a:lnTo>
                <a:pt x="6989381" y="328539"/>
              </a:lnTo>
              <a:lnTo>
                <a:pt x="0" y="328539"/>
              </a:lnTo>
              <a:lnTo>
                <a:pt x="0" y="62287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92178" y="2012848"/>
        <a:ext cx="350993" cy="6534"/>
      </dsp:txXfrm>
    </dsp:sp>
    <dsp:sp modelId="{BC50B87F-AA7B-43D4-8BFB-9B798C1916AC}">
      <dsp:nvSpPr>
        <dsp:cNvPr id="0" name=""/>
        <dsp:cNvSpPr/>
      </dsp:nvSpPr>
      <dsp:spPr>
        <a:xfrm>
          <a:off x="7241759" y="1748"/>
          <a:ext cx="2841211" cy="17047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622300">
            <a:lnSpc>
              <a:spcPct val="90000"/>
            </a:lnSpc>
            <a:spcBef>
              <a:spcPct val="0"/>
            </a:spcBef>
            <a:spcAft>
              <a:spcPct val="35000"/>
            </a:spcAft>
            <a:buNone/>
          </a:pPr>
          <a:r>
            <a:rPr lang="en-GB" sz="1400" kern="1200" dirty="0"/>
            <a:t>The focus is on theories of ageing, policy and law, and the assessment of care settings and services.</a:t>
          </a:r>
        </a:p>
      </dsp:txBody>
      <dsp:txXfrm>
        <a:off x="7241759" y="1748"/>
        <a:ext cx="2841211" cy="1704727"/>
      </dsp:txXfrm>
    </dsp:sp>
    <dsp:sp modelId="{6E454304-2E46-4EED-BDA4-D90CB38F293E}">
      <dsp:nvSpPr>
        <dsp:cNvPr id="0" name=""/>
        <dsp:cNvSpPr/>
      </dsp:nvSpPr>
      <dsp:spPr>
        <a:xfrm>
          <a:off x="3091790" y="3166598"/>
          <a:ext cx="622878" cy="91440"/>
        </a:xfrm>
        <a:custGeom>
          <a:avLst/>
          <a:gdLst/>
          <a:ahLst/>
          <a:cxnLst/>
          <a:rect l="0" t="0" r="0" b="0"/>
          <a:pathLst>
            <a:path>
              <a:moveTo>
                <a:pt x="0" y="45720"/>
              </a:moveTo>
              <a:lnTo>
                <a:pt x="62287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86892" y="3209051"/>
        <a:ext cx="32673" cy="6534"/>
      </dsp:txXfrm>
    </dsp:sp>
    <dsp:sp modelId="{E8E10662-1459-4386-BA1A-B1A7893F1ABC}">
      <dsp:nvSpPr>
        <dsp:cNvPr id="0" name=""/>
        <dsp:cNvSpPr/>
      </dsp:nvSpPr>
      <dsp:spPr>
        <a:xfrm>
          <a:off x="252378" y="2359954"/>
          <a:ext cx="2841211" cy="17047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622300">
            <a:lnSpc>
              <a:spcPct val="90000"/>
            </a:lnSpc>
            <a:spcBef>
              <a:spcPct val="0"/>
            </a:spcBef>
            <a:spcAft>
              <a:spcPct val="35000"/>
            </a:spcAft>
            <a:buNone/>
          </a:pPr>
          <a:r>
            <a:rPr lang="en-GB" sz="1400" kern="1200" dirty="0"/>
            <a:t>Importance: The ageing population affects health and social care (ONS, 2021).</a:t>
          </a:r>
        </a:p>
      </dsp:txBody>
      <dsp:txXfrm>
        <a:off x="252378" y="2359954"/>
        <a:ext cx="2841211" cy="1704727"/>
      </dsp:txXfrm>
    </dsp:sp>
    <dsp:sp modelId="{83E758A4-445E-4BA5-9F23-B76650EC1773}">
      <dsp:nvSpPr>
        <dsp:cNvPr id="0" name=""/>
        <dsp:cNvSpPr/>
      </dsp:nvSpPr>
      <dsp:spPr>
        <a:xfrm>
          <a:off x="3747069" y="2359954"/>
          <a:ext cx="2841211" cy="17047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622300">
            <a:lnSpc>
              <a:spcPct val="90000"/>
            </a:lnSpc>
            <a:spcBef>
              <a:spcPct val="0"/>
            </a:spcBef>
            <a:spcAft>
              <a:spcPct val="35000"/>
            </a:spcAft>
            <a:buNone/>
          </a:pPr>
          <a:r>
            <a:rPr lang="en-GB" sz="1400" kern="1200" dirty="0"/>
            <a:t>Global context: Ageing is seen in many ways, and ageism is still a problem (WHO, 2021). </a:t>
          </a:r>
        </a:p>
      </dsp:txBody>
      <dsp:txXfrm>
        <a:off x="3747069" y="2359954"/>
        <a:ext cx="2841211" cy="1704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571E5-F43F-4417-8DA8-A2A560312EBB}">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E8E47-4B44-488F-8DD0-4815B1B4A6E7}">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D358EA-9720-4ADC-B4C3-510B875841A7}">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755650">
            <a:lnSpc>
              <a:spcPct val="100000"/>
            </a:lnSpc>
            <a:spcBef>
              <a:spcPct val="0"/>
            </a:spcBef>
            <a:spcAft>
              <a:spcPct val="35000"/>
            </a:spcAft>
            <a:buNone/>
          </a:pPr>
          <a:r>
            <a:rPr lang="en-GB" sz="1700" kern="1200"/>
            <a:t>Biological theories propose that ageing encompasses cellular senescence and diminished physiological resilience (Handbook of the Psychology of Aging, 2021).</a:t>
          </a:r>
        </a:p>
      </dsp:txBody>
      <dsp:txXfrm>
        <a:off x="1909124" y="706"/>
        <a:ext cx="5040315" cy="1652921"/>
      </dsp:txXfrm>
    </dsp:sp>
    <dsp:sp modelId="{2F48AF05-77E8-4008-8C0A-DE1531D4F143}">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1429E4-B6CF-4A4F-BD14-44B46066003B}">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C2CFBB-CA38-49C0-A979-E7AFD918929B}">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755650">
            <a:lnSpc>
              <a:spcPct val="100000"/>
            </a:lnSpc>
            <a:spcBef>
              <a:spcPct val="0"/>
            </a:spcBef>
            <a:spcAft>
              <a:spcPct val="35000"/>
            </a:spcAft>
            <a:buNone/>
          </a:pPr>
          <a:r>
            <a:rPr lang="en-GB" sz="1700" kern="1200"/>
            <a:t>Summary of social and psychological theories: disengagement, action, continuity, and life path.</a:t>
          </a:r>
        </a:p>
      </dsp:txBody>
      <dsp:txXfrm>
        <a:off x="1909124" y="2066858"/>
        <a:ext cx="5040315" cy="1652921"/>
      </dsp:txXfrm>
    </dsp:sp>
    <dsp:sp modelId="{C5146A1F-EE68-4D5F-8392-A4782B55246C}">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0E0CAD-C5DC-48A3-B39C-5DE50036BB94}">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91B73B-FE38-4744-8D69-3B47AEDF064B}">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755650">
            <a:lnSpc>
              <a:spcPct val="100000"/>
            </a:lnSpc>
            <a:spcBef>
              <a:spcPct val="0"/>
            </a:spcBef>
            <a:spcAft>
              <a:spcPct val="35000"/>
            </a:spcAft>
            <a:buNone/>
          </a:pPr>
          <a:r>
            <a:rPr lang="en-GB" sz="1700" kern="1200"/>
            <a:t>Theories influence care models and policies (Rummery,2021).</a:t>
          </a:r>
        </a:p>
      </dsp:txBody>
      <dsp:txXfrm>
        <a:off x="1909124" y="4133010"/>
        <a:ext cx="5040315" cy="16529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5F3982-F003-4EB2-87E3-DDE990AE23CE}">
      <dsp:nvSpPr>
        <dsp:cNvPr id="0" name=""/>
        <dsp:cNvSpPr/>
      </dsp:nvSpPr>
      <dsp:spPr>
        <a:xfrm>
          <a:off x="0" y="101068"/>
          <a:ext cx="6949440" cy="18135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Office for National Statistics (ONS,2021) forecasts that by 2040, more than 25% of the inhabitants in the UK would be 65 or older.</a:t>
          </a:r>
        </a:p>
      </dsp:txBody>
      <dsp:txXfrm>
        <a:off x="88528" y="189596"/>
        <a:ext cx="6772384" cy="1636444"/>
      </dsp:txXfrm>
    </dsp:sp>
    <dsp:sp modelId="{CB86F326-ACDB-46F1-9882-65C1CE5A5EEE}">
      <dsp:nvSpPr>
        <dsp:cNvPr id="0" name=""/>
        <dsp:cNvSpPr/>
      </dsp:nvSpPr>
      <dsp:spPr>
        <a:xfrm>
          <a:off x="0" y="1986568"/>
          <a:ext cx="6949440" cy="1813500"/>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Stress on the NHS, social care, and housing (King's Fund, 2025).</a:t>
          </a:r>
        </a:p>
      </dsp:txBody>
      <dsp:txXfrm>
        <a:off x="88528" y="2075096"/>
        <a:ext cx="6772384" cy="1636444"/>
      </dsp:txXfrm>
    </dsp:sp>
    <dsp:sp modelId="{EAA9694F-89C6-420C-9A38-A28B803E6DC3}">
      <dsp:nvSpPr>
        <dsp:cNvPr id="0" name=""/>
        <dsp:cNvSpPr/>
      </dsp:nvSpPr>
      <dsp:spPr>
        <a:xfrm>
          <a:off x="0" y="3872069"/>
          <a:ext cx="6949440" cy="181350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GOV.UK (2023) says that the number of elderly people is rising, therefore we need to find new, more tailored methods to accomplish things. </a:t>
          </a:r>
        </a:p>
      </dsp:txBody>
      <dsp:txXfrm>
        <a:off x="88528" y="3960597"/>
        <a:ext cx="6772384" cy="16364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0218C-1770-42FA-8E2D-B8ABBAEE5F09}">
      <dsp:nvSpPr>
        <dsp:cNvPr id="0" name=""/>
        <dsp:cNvSpPr/>
      </dsp:nvSpPr>
      <dsp:spPr>
        <a:xfrm>
          <a:off x="0" y="0"/>
          <a:ext cx="3420324" cy="441435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662" tIns="330200" rIns="266662" bIns="330200" numCol="1" spcCol="1270" anchor="t" anchorCtr="0">
          <a:noAutofit/>
        </a:bodyPr>
        <a:lstStyle/>
        <a:p>
          <a:pPr marL="0" lvl="0" indent="0" algn="l" defTabSz="800100">
            <a:lnSpc>
              <a:spcPct val="90000"/>
            </a:lnSpc>
            <a:spcBef>
              <a:spcPct val="0"/>
            </a:spcBef>
            <a:spcAft>
              <a:spcPct val="35000"/>
            </a:spcAft>
            <a:buNone/>
          </a:pPr>
          <a:r>
            <a:rPr lang="en-GB" sz="1800" kern="1200" dirty="0"/>
            <a:t>Ageism makes it harder to get health care and hurts people's overall health (WHO, 2021).</a:t>
          </a:r>
        </a:p>
      </dsp:txBody>
      <dsp:txXfrm>
        <a:off x="0" y="1677454"/>
        <a:ext cx="3420324" cy="2648612"/>
      </dsp:txXfrm>
    </dsp:sp>
    <dsp:sp modelId="{5398F17A-55DB-46F8-A0DD-A681CB9BADED}">
      <dsp:nvSpPr>
        <dsp:cNvPr id="0" name=""/>
        <dsp:cNvSpPr/>
      </dsp:nvSpPr>
      <dsp:spPr>
        <a:xfrm>
          <a:off x="1048008" y="441435"/>
          <a:ext cx="1324306" cy="132430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248" tIns="12700" rIns="103248" bIns="12700" numCol="1" spcCol="1270" anchor="ctr" anchorCtr="0">
          <a:noAutofit/>
        </a:bodyPr>
        <a:lstStyle/>
        <a:p>
          <a:pPr marL="0" lvl="0" indent="0" algn="ctr" defTabSz="2133600">
            <a:lnSpc>
              <a:spcPct val="90000"/>
            </a:lnSpc>
            <a:spcBef>
              <a:spcPct val="0"/>
            </a:spcBef>
            <a:spcAft>
              <a:spcPct val="35000"/>
            </a:spcAft>
            <a:buNone/>
          </a:pPr>
          <a:r>
            <a:rPr lang="en-GB" sz="4800" kern="1200"/>
            <a:t>1</a:t>
          </a:r>
        </a:p>
      </dsp:txBody>
      <dsp:txXfrm>
        <a:off x="1241948" y="635375"/>
        <a:ext cx="936426" cy="936426"/>
      </dsp:txXfrm>
    </dsp:sp>
    <dsp:sp modelId="{E19E98DB-CEE3-492B-9314-35A876950591}">
      <dsp:nvSpPr>
        <dsp:cNvPr id="0" name=""/>
        <dsp:cNvSpPr/>
      </dsp:nvSpPr>
      <dsp:spPr>
        <a:xfrm>
          <a:off x="0" y="4414282"/>
          <a:ext cx="3420324"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76FD9-E777-4B6B-BAE1-3BAF6FF912AB}">
      <dsp:nvSpPr>
        <dsp:cNvPr id="0" name=""/>
        <dsp:cNvSpPr/>
      </dsp:nvSpPr>
      <dsp:spPr>
        <a:xfrm>
          <a:off x="3762356" y="0"/>
          <a:ext cx="3420324" cy="441435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662" tIns="330200" rIns="266662" bIns="330200" numCol="1" spcCol="1270" anchor="t" anchorCtr="0">
          <a:noAutofit/>
        </a:bodyPr>
        <a:lstStyle/>
        <a:p>
          <a:pPr marL="0" lvl="0" indent="0" algn="l" defTabSz="800100">
            <a:lnSpc>
              <a:spcPct val="90000"/>
            </a:lnSpc>
            <a:spcBef>
              <a:spcPct val="0"/>
            </a:spcBef>
            <a:spcAft>
              <a:spcPct val="35000"/>
            </a:spcAft>
            <a:buNone/>
          </a:pPr>
          <a:r>
            <a:rPr lang="en-GB" sz="1800" kern="1200" dirty="0"/>
            <a:t>The UK has rules that make it illegal to treat people unfairly (Equality Act 2010).</a:t>
          </a:r>
        </a:p>
      </dsp:txBody>
      <dsp:txXfrm>
        <a:off x="3762356" y="1677454"/>
        <a:ext cx="3420324" cy="2648612"/>
      </dsp:txXfrm>
    </dsp:sp>
    <dsp:sp modelId="{499D6931-FB70-400A-8689-1A7379CBDA72}">
      <dsp:nvSpPr>
        <dsp:cNvPr id="0" name=""/>
        <dsp:cNvSpPr/>
      </dsp:nvSpPr>
      <dsp:spPr>
        <a:xfrm>
          <a:off x="4810365" y="441435"/>
          <a:ext cx="1324306" cy="1324306"/>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248" tIns="12700" rIns="103248" bIns="12700" numCol="1" spcCol="1270" anchor="ctr" anchorCtr="0">
          <a:noAutofit/>
        </a:bodyPr>
        <a:lstStyle/>
        <a:p>
          <a:pPr marL="0" lvl="0" indent="0" algn="ctr" defTabSz="2133600">
            <a:lnSpc>
              <a:spcPct val="90000"/>
            </a:lnSpc>
            <a:spcBef>
              <a:spcPct val="0"/>
            </a:spcBef>
            <a:spcAft>
              <a:spcPct val="35000"/>
            </a:spcAft>
            <a:buNone/>
          </a:pPr>
          <a:r>
            <a:rPr lang="en-GB" sz="4800" kern="1200"/>
            <a:t>2</a:t>
          </a:r>
        </a:p>
      </dsp:txBody>
      <dsp:txXfrm>
        <a:off x="5004305" y="635375"/>
        <a:ext cx="936426" cy="936426"/>
      </dsp:txXfrm>
    </dsp:sp>
    <dsp:sp modelId="{0E93D826-C8F2-4A3A-994A-01D3B5F23020}">
      <dsp:nvSpPr>
        <dsp:cNvPr id="0" name=""/>
        <dsp:cNvSpPr/>
      </dsp:nvSpPr>
      <dsp:spPr>
        <a:xfrm>
          <a:off x="3762356" y="4414282"/>
          <a:ext cx="3420324"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C287A-5019-426A-A0FE-866CA6BE697E}">
      <dsp:nvSpPr>
        <dsp:cNvPr id="0" name=""/>
        <dsp:cNvSpPr/>
      </dsp:nvSpPr>
      <dsp:spPr>
        <a:xfrm>
          <a:off x="7524712" y="0"/>
          <a:ext cx="3420324" cy="441435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662" tIns="330200" rIns="266662" bIns="330200" numCol="1" spcCol="1270" anchor="t" anchorCtr="0">
          <a:noAutofit/>
        </a:bodyPr>
        <a:lstStyle/>
        <a:p>
          <a:pPr marL="0" lvl="0" indent="0" algn="l" defTabSz="800100">
            <a:lnSpc>
              <a:spcPct val="90000"/>
            </a:lnSpc>
            <a:spcBef>
              <a:spcPct val="0"/>
            </a:spcBef>
            <a:spcAft>
              <a:spcPct val="35000"/>
            </a:spcAft>
            <a:buNone/>
          </a:pPr>
          <a:r>
            <a:rPr lang="en-GB" sz="1800" kern="1200" dirty="0"/>
            <a:t>Comparing internationally:  varied cultures have varied ways of showing respect for older people (Tierney, </a:t>
          </a:r>
          <a:r>
            <a:rPr lang="en-GB" sz="1800" i="1" kern="1200" dirty="0"/>
            <a:t>et al.</a:t>
          </a:r>
          <a:r>
            <a:rPr lang="en-GB" sz="1800" kern="1200" dirty="0"/>
            <a:t>2022). </a:t>
          </a:r>
        </a:p>
        <a:p>
          <a:pPr marL="114300" lvl="1" indent="-114300" algn="l" defTabSz="622300">
            <a:lnSpc>
              <a:spcPct val="90000"/>
            </a:lnSpc>
            <a:spcBef>
              <a:spcPct val="0"/>
            </a:spcBef>
            <a:spcAft>
              <a:spcPct val="15000"/>
            </a:spcAft>
            <a:buChar char="•"/>
          </a:pPr>
          <a:endParaRPr lang="en-GB" sz="1400" kern="1200" dirty="0"/>
        </a:p>
        <a:p>
          <a:pPr marL="114300" lvl="1" indent="-114300" algn="l" defTabSz="622300">
            <a:lnSpc>
              <a:spcPct val="90000"/>
            </a:lnSpc>
            <a:spcBef>
              <a:spcPct val="0"/>
            </a:spcBef>
            <a:spcAft>
              <a:spcPct val="15000"/>
            </a:spcAft>
            <a:buChar char="•"/>
          </a:pPr>
          <a:endParaRPr lang="en-GB" sz="1400" kern="1200" dirty="0"/>
        </a:p>
      </dsp:txBody>
      <dsp:txXfrm>
        <a:off x="7524712" y="1677454"/>
        <a:ext cx="3420324" cy="2648612"/>
      </dsp:txXfrm>
    </dsp:sp>
    <dsp:sp modelId="{2BE83751-3990-4286-8ABE-02E9FEA9D606}">
      <dsp:nvSpPr>
        <dsp:cNvPr id="0" name=""/>
        <dsp:cNvSpPr/>
      </dsp:nvSpPr>
      <dsp:spPr>
        <a:xfrm>
          <a:off x="8572721" y="441435"/>
          <a:ext cx="1324306" cy="1324306"/>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248" tIns="12700" rIns="103248" bIns="12700" numCol="1" spcCol="1270" anchor="ctr" anchorCtr="0">
          <a:noAutofit/>
        </a:bodyPr>
        <a:lstStyle/>
        <a:p>
          <a:pPr marL="0" lvl="0" indent="0" algn="ctr" defTabSz="2133600">
            <a:lnSpc>
              <a:spcPct val="90000"/>
            </a:lnSpc>
            <a:spcBef>
              <a:spcPct val="0"/>
            </a:spcBef>
            <a:spcAft>
              <a:spcPct val="35000"/>
            </a:spcAft>
            <a:buNone/>
          </a:pPr>
          <a:r>
            <a:rPr lang="en-GB" sz="4800" kern="1200"/>
            <a:t>3</a:t>
          </a:r>
        </a:p>
      </dsp:txBody>
      <dsp:txXfrm>
        <a:off x="8766661" y="635375"/>
        <a:ext cx="936426" cy="936426"/>
      </dsp:txXfrm>
    </dsp:sp>
    <dsp:sp modelId="{B66039EE-0C31-4344-86B4-B2D961F3083A}">
      <dsp:nvSpPr>
        <dsp:cNvPr id="0" name=""/>
        <dsp:cNvSpPr/>
      </dsp:nvSpPr>
      <dsp:spPr>
        <a:xfrm>
          <a:off x="7524712" y="4414282"/>
          <a:ext cx="3420324"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6E049-0AD7-48FF-B289-354977262758}">
      <dsp:nvSpPr>
        <dsp:cNvPr id="0" name=""/>
        <dsp:cNvSpPr/>
      </dsp:nvSpPr>
      <dsp:spPr>
        <a:xfrm>
          <a:off x="2641351" y="2409330"/>
          <a:ext cx="1452370" cy="691196"/>
        </a:xfrm>
        <a:custGeom>
          <a:avLst/>
          <a:gdLst/>
          <a:ahLst/>
          <a:cxnLst/>
          <a:rect l="0" t="0" r="0" b="0"/>
          <a:pathLst>
            <a:path>
              <a:moveTo>
                <a:pt x="0" y="0"/>
              </a:moveTo>
              <a:lnTo>
                <a:pt x="0" y="471030"/>
              </a:lnTo>
              <a:lnTo>
                <a:pt x="1452370" y="471030"/>
              </a:lnTo>
              <a:lnTo>
                <a:pt x="1452370" y="69119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116249-742C-42ED-A89E-C2AF9AE3F766}">
      <dsp:nvSpPr>
        <dsp:cNvPr id="0" name=""/>
        <dsp:cNvSpPr/>
      </dsp:nvSpPr>
      <dsp:spPr>
        <a:xfrm>
          <a:off x="1188980" y="2409330"/>
          <a:ext cx="1452370" cy="691196"/>
        </a:xfrm>
        <a:custGeom>
          <a:avLst/>
          <a:gdLst/>
          <a:ahLst/>
          <a:cxnLst/>
          <a:rect l="0" t="0" r="0" b="0"/>
          <a:pathLst>
            <a:path>
              <a:moveTo>
                <a:pt x="1452370" y="0"/>
              </a:moveTo>
              <a:lnTo>
                <a:pt x="1452370" y="471030"/>
              </a:lnTo>
              <a:lnTo>
                <a:pt x="0" y="471030"/>
              </a:lnTo>
              <a:lnTo>
                <a:pt x="0" y="69119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9E5B8AF-4E02-4DEE-B455-4AB2F5C51F9C}">
      <dsp:nvSpPr>
        <dsp:cNvPr id="0" name=""/>
        <dsp:cNvSpPr/>
      </dsp:nvSpPr>
      <dsp:spPr>
        <a:xfrm>
          <a:off x="1453047" y="900184"/>
          <a:ext cx="2376606" cy="15091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A77EA1-F087-449B-B279-3835DE24823E}">
      <dsp:nvSpPr>
        <dsp:cNvPr id="0" name=""/>
        <dsp:cNvSpPr/>
      </dsp:nvSpPr>
      <dsp:spPr>
        <a:xfrm>
          <a:off x="1717115" y="1151048"/>
          <a:ext cx="2376606" cy="150914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Community-based care includes home care, day centres, and aid from volunteers (Age UK, 2022).</a:t>
          </a:r>
        </a:p>
      </dsp:txBody>
      <dsp:txXfrm>
        <a:off x="1761316" y="1195249"/>
        <a:ext cx="2288204" cy="1420743"/>
      </dsp:txXfrm>
    </dsp:sp>
    <dsp:sp modelId="{CDDC1A09-2894-4DB8-B066-789569803AFF}">
      <dsp:nvSpPr>
        <dsp:cNvPr id="0" name=""/>
        <dsp:cNvSpPr/>
      </dsp:nvSpPr>
      <dsp:spPr>
        <a:xfrm>
          <a:off x="677" y="3100526"/>
          <a:ext cx="2376606" cy="150914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D16729-1949-41BA-908B-0DF6763BCEF3}">
      <dsp:nvSpPr>
        <dsp:cNvPr id="0" name=""/>
        <dsp:cNvSpPr/>
      </dsp:nvSpPr>
      <dsp:spPr>
        <a:xfrm>
          <a:off x="264744" y="3351390"/>
          <a:ext cx="2376606" cy="1509145"/>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According to CQC (2025), nursing homes, hospices, and residential care are all types of institutional care.</a:t>
          </a:r>
        </a:p>
      </dsp:txBody>
      <dsp:txXfrm>
        <a:off x="308945" y="3395591"/>
        <a:ext cx="2288204" cy="1420743"/>
      </dsp:txXfrm>
    </dsp:sp>
    <dsp:sp modelId="{55152E9C-0531-4C29-B256-4C80A6B5DD91}">
      <dsp:nvSpPr>
        <dsp:cNvPr id="0" name=""/>
        <dsp:cNvSpPr/>
      </dsp:nvSpPr>
      <dsp:spPr>
        <a:xfrm>
          <a:off x="2905418" y="3100526"/>
          <a:ext cx="2376606" cy="150914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8A257C-46A6-452B-9299-545CB028763A}">
      <dsp:nvSpPr>
        <dsp:cNvPr id="0" name=""/>
        <dsp:cNvSpPr/>
      </dsp:nvSpPr>
      <dsp:spPr>
        <a:xfrm>
          <a:off x="3169486" y="3351390"/>
          <a:ext cx="2376606" cy="1509145"/>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Funding comes from a combination of governmental, private, and individual sources (King's Fund, 2025).</a:t>
          </a:r>
        </a:p>
      </dsp:txBody>
      <dsp:txXfrm>
        <a:off x="3213687" y="3395591"/>
        <a:ext cx="2288204" cy="14207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A4607-B5D5-4153-9158-9E3C10614946}">
      <dsp:nvSpPr>
        <dsp:cNvPr id="0" name=""/>
        <dsp:cNvSpPr/>
      </dsp:nvSpPr>
      <dsp:spPr>
        <a:xfrm>
          <a:off x="0" y="0"/>
          <a:ext cx="9303281" cy="13243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Strengths: gives people independence, is cheap, and is made just for them (</a:t>
          </a:r>
          <a:r>
            <a:rPr lang="en-GB" sz="2400" kern="1200" dirty="0" err="1"/>
            <a:t>LaingBuisson</a:t>
          </a:r>
          <a:r>
            <a:rPr lang="en-GB" sz="2400" kern="1200" dirty="0"/>
            <a:t>, 2022).</a:t>
          </a:r>
        </a:p>
      </dsp:txBody>
      <dsp:txXfrm>
        <a:off x="38788" y="38788"/>
        <a:ext cx="7874250" cy="1246730"/>
      </dsp:txXfrm>
    </dsp:sp>
    <dsp:sp modelId="{6F396A5C-231E-4A34-82F7-BE237EE8E9CD}">
      <dsp:nvSpPr>
        <dsp:cNvPr id="0" name=""/>
        <dsp:cNvSpPr/>
      </dsp:nvSpPr>
      <dsp:spPr>
        <a:xfrm>
          <a:off x="820877" y="1545023"/>
          <a:ext cx="9303281" cy="132430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Limitations: not enough workers, quality that isn't always excellent, and hours that aren't always accessible (Skills for Care, 2024).</a:t>
          </a:r>
        </a:p>
      </dsp:txBody>
      <dsp:txXfrm>
        <a:off x="859665" y="1583811"/>
        <a:ext cx="7544028" cy="1246730"/>
      </dsp:txXfrm>
    </dsp:sp>
    <dsp:sp modelId="{BCBDBC9F-EA33-425D-8275-A26B097F02F2}">
      <dsp:nvSpPr>
        <dsp:cNvPr id="0" name=""/>
        <dsp:cNvSpPr/>
      </dsp:nvSpPr>
      <dsp:spPr>
        <a:xfrm>
          <a:off x="1641755" y="3090047"/>
          <a:ext cx="9303281" cy="132430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Access: disparities between cities and the countryside (Age UK, 2022).</a:t>
          </a:r>
        </a:p>
      </dsp:txBody>
      <dsp:txXfrm>
        <a:off x="1680543" y="3128835"/>
        <a:ext cx="7544028" cy="1246730"/>
      </dsp:txXfrm>
    </dsp:sp>
    <dsp:sp modelId="{5AD91101-4F9A-4DF2-8B05-2175E9082065}">
      <dsp:nvSpPr>
        <dsp:cNvPr id="0" name=""/>
        <dsp:cNvSpPr/>
      </dsp:nvSpPr>
      <dsp:spPr>
        <a:xfrm>
          <a:off x="8442482" y="1004265"/>
          <a:ext cx="860799" cy="86079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636162" y="1004265"/>
        <a:ext cx="473439" cy="647751"/>
      </dsp:txXfrm>
    </dsp:sp>
    <dsp:sp modelId="{EE5ECC80-D231-40E8-805F-493239297060}">
      <dsp:nvSpPr>
        <dsp:cNvPr id="0" name=""/>
        <dsp:cNvSpPr/>
      </dsp:nvSpPr>
      <dsp:spPr>
        <a:xfrm>
          <a:off x="9263360" y="2540460"/>
          <a:ext cx="860799" cy="86079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9457040" y="2540460"/>
        <a:ext cx="473439" cy="6477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12930-0D9A-4E5A-A5E6-604AE06C9278}">
      <dsp:nvSpPr>
        <dsp:cNvPr id="0" name=""/>
        <dsp:cNvSpPr/>
      </dsp:nvSpPr>
      <dsp:spPr>
        <a:xfrm>
          <a:off x="0" y="85986"/>
          <a:ext cx="6949440" cy="18235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Strengths: : help 24/7, social connection, and safety (CQC, 2025).</a:t>
          </a:r>
        </a:p>
      </dsp:txBody>
      <dsp:txXfrm>
        <a:off x="89019" y="175005"/>
        <a:ext cx="6771402" cy="1645516"/>
      </dsp:txXfrm>
    </dsp:sp>
    <dsp:sp modelId="{A8EFD6A4-39E3-428B-9F26-15E7AD046E77}">
      <dsp:nvSpPr>
        <dsp:cNvPr id="0" name=""/>
        <dsp:cNvSpPr/>
      </dsp:nvSpPr>
      <dsp:spPr>
        <a:xfrm>
          <a:off x="0" y="1981541"/>
          <a:ext cx="6949440" cy="1823554"/>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Some of the problems include high costs, the chance of being put in an institution, and rules that aren't always followed (</a:t>
          </a:r>
          <a:r>
            <a:rPr lang="en-GB" sz="2500" kern="1200" dirty="0" err="1"/>
            <a:t>LaingBuisson</a:t>
          </a:r>
          <a:r>
            <a:rPr lang="en-GB" sz="2500" kern="1200" dirty="0"/>
            <a:t>, 2022).</a:t>
          </a:r>
        </a:p>
      </dsp:txBody>
      <dsp:txXfrm>
        <a:off x="89019" y="2070560"/>
        <a:ext cx="6771402" cy="1645516"/>
      </dsp:txXfrm>
    </dsp:sp>
    <dsp:sp modelId="{F6750A05-CD5B-437E-B1DD-309D2D8E513B}">
      <dsp:nvSpPr>
        <dsp:cNvPr id="0" name=""/>
        <dsp:cNvSpPr/>
      </dsp:nvSpPr>
      <dsp:spPr>
        <a:xfrm>
          <a:off x="0" y="3877096"/>
          <a:ext cx="6949440" cy="1823554"/>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Access:   Some individuals are joyful, while others are not (King's Fund, 2025).</a:t>
          </a:r>
        </a:p>
      </dsp:txBody>
      <dsp:txXfrm>
        <a:off x="89019" y="3966115"/>
        <a:ext cx="6771402" cy="16455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DAF95-7AA2-4157-8935-1F9B9BE345E5}">
      <dsp:nvSpPr>
        <dsp:cNvPr id="0" name=""/>
        <dsp:cNvSpPr/>
      </dsp:nvSpPr>
      <dsp:spPr>
        <a:xfrm>
          <a:off x="0" y="560"/>
          <a:ext cx="10653713" cy="13118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FE5C67-1A85-4D9A-AEDD-862706814D53}">
      <dsp:nvSpPr>
        <dsp:cNvPr id="0" name=""/>
        <dsp:cNvSpPr/>
      </dsp:nvSpPr>
      <dsp:spPr>
        <a:xfrm>
          <a:off x="396838" y="295729"/>
          <a:ext cx="721523" cy="7215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3C351-2DEF-410C-AFC9-938D04D60C2B}">
      <dsp:nvSpPr>
        <dsp:cNvPr id="0" name=""/>
        <dsp:cNvSpPr/>
      </dsp:nvSpPr>
      <dsp:spPr>
        <a:xfrm>
          <a:off x="1515200" y="560"/>
          <a:ext cx="9138512" cy="1311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39" tIns="138839" rIns="138839" bIns="138839" numCol="1" spcCol="1270" anchor="ctr" anchorCtr="0">
          <a:noAutofit/>
        </a:bodyPr>
        <a:lstStyle/>
        <a:p>
          <a:pPr marL="0" lvl="0" indent="0" algn="l" defTabSz="1111250">
            <a:lnSpc>
              <a:spcPct val="100000"/>
            </a:lnSpc>
            <a:spcBef>
              <a:spcPct val="0"/>
            </a:spcBef>
            <a:spcAft>
              <a:spcPct val="35000"/>
            </a:spcAft>
            <a:buNone/>
          </a:pPr>
          <a:r>
            <a:rPr lang="en-GB" sz="2500" kern="1200"/>
            <a:t>Demographic trends: There are more persons with dementia and numerous illnesses (ONS, 2021).</a:t>
          </a:r>
        </a:p>
      </dsp:txBody>
      <dsp:txXfrm>
        <a:off x="1515200" y="560"/>
        <a:ext cx="9138512" cy="1311861"/>
      </dsp:txXfrm>
    </dsp:sp>
    <dsp:sp modelId="{82FBD046-7001-4E61-9BAE-8411DA7650C1}">
      <dsp:nvSpPr>
        <dsp:cNvPr id="0" name=""/>
        <dsp:cNvSpPr/>
      </dsp:nvSpPr>
      <dsp:spPr>
        <a:xfrm>
          <a:off x="0" y="1640387"/>
          <a:ext cx="10653713" cy="13118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EB291-98C4-480E-807F-BC4446196B0C}">
      <dsp:nvSpPr>
        <dsp:cNvPr id="0" name=""/>
        <dsp:cNvSpPr/>
      </dsp:nvSpPr>
      <dsp:spPr>
        <a:xfrm>
          <a:off x="396838" y="1935556"/>
          <a:ext cx="721523" cy="7215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F1B0D1-09E3-4EAD-BC25-C8E74D122B45}">
      <dsp:nvSpPr>
        <dsp:cNvPr id="0" name=""/>
        <dsp:cNvSpPr/>
      </dsp:nvSpPr>
      <dsp:spPr>
        <a:xfrm>
          <a:off x="1515200" y="1640387"/>
          <a:ext cx="9138512" cy="1311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39" tIns="138839" rIns="138839" bIns="138839" numCol="1" spcCol="1270" anchor="ctr" anchorCtr="0">
          <a:noAutofit/>
        </a:bodyPr>
        <a:lstStyle/>
        <a:p>
          <a:pPr marL="0" lvl="0" indent="0" algn="l" defTabSz="1111250">
            <a:lnSpc>
              <a:spcPct val="100000"/>
            </a:lnSpc>
            <a:spcBef>
              <a:spcPct val="0"/>
            </a:spcBef>
            <a:spcAft>
              <a:spcPct val="35000"/>
            </a:spcAft>
            <a:buNone/>
          </a:pPr>
          <a:r>
            <a:rPr lang="en-GB" sz="2500" kern="1200"/>
            <a:t>Funding deficits, maintaining personnel, and problems with regulations (Skills for Care, 2024).</a:t>
          </a:r>
        </a:p>
      </dsp:txBody>
      <dsp:txXfrm>
        <a:off x="1515200" y="1640387"/>
        <a:ext cx="9138512" cy="1311861"/>
      </dsp:txXfrm>
    </dsp:sp>
    <dsp:sp modelId="{162672C1-087F-4D61-868E-ABC14FC32A76}">
      <dsp:nvSpPr>
        <dsp:cNvPr id="0" name=""/>
        <dsp:cNvSpPr/>
      </dsp:nvSpPr>
      <dsp:spPr>
        <a:xfrm>
          <a:off x="0" y="3280214"/>
          <a:ext cx="10653713" cy="13118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52739-D10B-4332-B1B4-249D5ACA7C09}">
      <dsp:nvSpPr>
        <dsp:cNvPr id="0" name=""/>
        <dsp:cNvSpPr/>
      </dsp:nvSpPr>
      <dsp:spPr>
        <a:xfrm>
          <a:off x="396838" y="3575383"/>
          <a:ext cx="721523" cy="7215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F4FD6E-46BA-4E8F-9C58-E7D13FC2FBB2}">
      <dsp:nvSpPr>
        <dsp:cNvPr id="0" name=""/>
        <dsp:cNvSpPr/>
      </dsp:nvSpPr>
      <dsp:spPr>
        <a:xfrm>
          <a:off x="1515200" y="3280214"/>
          <a:ext cx="9138512" cy="1311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39" tIns="138839" rIns="138839" bIns="138839" numCol="1" spcCol="1270" anchor="ctr" anchorCtr="0">
          <a:noAutofit/>
        </a:bodyPr>
        <a:lstStyle/>
        <a:p>
          <a:pPr marL="0" lvl="0" indent="0" algn="l" defTabSz="1111250">
            <a:lnSpc>
              <a:spcPct val="100000"/>
            </a:lnSpc>
            <a:spcBef>
              <a:spcPct val="0"/>
            </a:spcBef>
            <a:spcAft>
              <a:spcPct val="35000"/>
            </a:spcAft>
            <a:buNone/>
          </a:pPr>
          <a:r>
            <a:rPr lang="en-GB" sz="2500" kern="1200"/>
            <a:t>The impact of COVID-19:  It demonstrated the fragility of the care industry (Lebrasseur, et al,2021).</a:t>
          </a:r>
        </a:p>
      </dsp:txBody>
      <dsp:txXfrm>
        <a:off x="1515200" y="3280214"/>
        <a:ext cx="9138512" cy="13118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93CD8-69BE-4119-B3C9-80B42D28433B}">
      <dsp:nvSpPr>
        <dsp:cNvPr id="0" name=""/>
        <dsp:cNvSpPr/>
      </dsp:nvSpPr>
      <dsp:spPr>
        <a:xfrm>
          <a:off x="0" y="54598"/>
          <a:ext cx="10653713" cy="1064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Disengagement Theory asserts that slow withdrawal is a normative process. (Charlotte,2023).</a:t>
          </a:r>
        </a:p>
      </dsp:txBody>
      <dsp:txXfrm>
        <a:off x="51974" y="106572"/>
        <a:ext cx="10549765" cy="960752"/>
      </dsp:txXfrm>
    </dsp:sp>
    <dsp:sp modelId="{807D4477-1ECB-4A27-970E-039068016378}">
      <dsp:nvSpPr>
        <dsp:cNvPr id="0" name=""/>
        <dsp:cNvSpPr/>
      </dsp:nvSpPr>
      <dsp:spPr>
        <a:xfrm>
          <a:off x="0" y="1194178"/>
          <a:ext cx="10653713" cy="1064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Activity Theory posits that continuous activity leads to satisfaction (Havighurst, 1961).</a:t>
          </a:r>
        </a:p>
      </dsp:txBody>
      <dsp:txXfrm>
        <a:off x="51974" y="1246152"/>
        <a:ext cx="10549765" cy="960752"/>
      </dsp:txXfrm>
    </dsp:sp>
    <dsp:sp modelId="{D729F65E-95E5-443A-8DA9-D4B4ED6BEDC7}">
      <dsp:nvSpPr>
        <dsp:cNvPr id="0" name=""/>
        <dsp:cNvSpPr/>
      </dsp:nvSpPr>
      <dsp:spPr>
        <a:xfrm>
          <a:off x="0" y="2333758"/>
          <a:ext cx="10653713" cy="1064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Continuity Theory asserts that the maintenance of habits supports well-being (Atchley, 1989).</a:t>
          </a:r>
        </a:p>
      </dsp:txBody>
      <dsp:txXfrm>
        <a:off x="51974" y="2385732"/>
        <a:ext cx="10549765" cy="960752"/>
      </dsp:txXfrm>
    </dsp:sp>
    <dsp:sp modelId="{5AC9D5D2-BCB8-4265-89FF-0BF77621F2A5}">
      <dsp:nvSpPr>
        <dsp:cNvPr id="0" name=""/>
        <dsp:cNvSpPr/>
      </dsp:nvSpPr>
      <dsp:spPr>
        <a:xfrm>
          <a:off x="0" y="3473338"/>
          <a:ext cx="10653713" cy="1064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Domiciliary care aids in continuity and engagement (Grimm, et al. 2022).</a:t>
          </a:r>
        </a:p>
      </dsp:txBody>
      <dsp:txXfrm>
        <a:off x="51974" y="3525312"/>
        <a:ext cx="10549765" cy="9607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15AF5-CBCD-421B-ABF7-36C159B60633}">
      <dsp:nvSpPr>
        <dsp:cNvPr id="0" name=""/>
        <dsp:cNvSpPr/>
      </dsp:nvSpPr>
      <dsp:spPr>
        <a:xfrm>
          <a:off x="0" y="0"/>
          <a:ext cx="8522970" cy="10103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Care Act 2014 says that care should be centred on the individual and that their health is very important (GOV.UK, 2014).</a:t>
          </a:r>
        </a:p>
      </dsp:txBody>
      <dsp:txXfrm>
        <a:off x="29593" y="29593"/>
        <a:ext cx="7347314" cy="951194"/>
      </dsp:txXfrm>
    </dsp:sp>
    <dsp:sp modelId="{E9B86DB0-7C98-4DA2-A6E9-6A556988FACB}">
      <dsp:nvSpPr>
        <dsp:cNvPr id="0" name=""/>
        <dsp:cNvSpPr/>
      </dsp:nvSpPr>
      <dsp:spPr>
        <a:xfrm>
          <a:off x="713798" y="1194085"/>
          <a:ext cx="8522970" cy="10103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Equality Act 2010 (GOV.UK, 2010) says that persons who require care can't be treated unfairly.</a:t>
          </a:r>
        </a:p>
      </dsp:txBody>
      <dsp:txXfrm>
        <a:off x="743391" y="1223678"/>
        <a:ext cx="7093238" cy="951194"/>
      </dsp:txXfrm>
    </dsp:sp>
    <dsp:sp modelId="{4B66E0F6-63E2-47AB-8D3D-33D3E7482FB5}">
      <dsp:nvSpPr>
        <dsp:cNvPr id="0" name=""/>
        <dsp:cNvSpPr/>
      </dsp:nvSpPr>
      <dsp:spPr>
        <a:xfrm>
          <a:off x="1416943" y="2388171"/>
          <a:ext cx="8522970" cy="10103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Stress the need for complete, preventive support (GOV, 2023).</a:t>
          </a:r>
        </a:p>
      </dsp:txBody>
      <dsp:txXfrm>
        <a:off x="1446536" y="2417764"/>
        <a:ext cx="7103892" cy="951194"/>
      </dsp:txXfrm>
    </dsp:sp>
    <dsp:sp modelId="{E135230C-A317-48A6-93FE-B0F04DCEF51E}">
      <dsp:nvSpPr>
        <dsp:cNvPr id="0" name=""/>
        <dsp:cNvSpPr/>
      </dsp:nvSpPr>
      <dsp:spPr>
        <a:xfrm>
          <a:off x="2130742" y="3582256"/>
          <a:ext cx="8522970" cy="10103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Policies have an impact on how services are delivered and what happens (King's Fund, 2025).</a:t>
          </a:r>
        </a:p>
      </dsp:txBody>
      <dsp:txXfrm>
        <a:off x="2160335" y="3611849"/>
        <a:ext cx="7093238" cy="951194"/>
      </dsp:txXfrm>
    </dsp:sp>
    <dsp:sp modelId="{9E7C6F9D-0BB5-47C2-BC01-B37F159A8F88}">
      <dsp:nvSpPr>
        <dsp:cNvPr id="0" name=""/>
        <dsp:cNvSpPr/>
      </dsp:nvSpPr>
      <dsp:spPr>
        <a:xfrm>
          <a:off x="7866223" y="773859"/>
          <a:ext cx="656747" cy="6567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8013991" y="773859"/>
        <a:ext cx="361211" cy="494202"/>
      </dsp:txXfrm>
    </dsp:sp>
    <dsp:sp modelId="{2AD9F01B-CF58-46A7-BFC3-4909F3AA656C}">
      <dsp:nvSpPr>
        <dsp:cNvPr id="0" name=""/>
        <dsp:cNvSpPr/>
      </dsp:nvSpPr>
      <dsp:spPr>
        <a:xfrm>
          <a:off x="8580022" y="1967944"/>
          <a:ext cx="656747" cy="6567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8727790" y="1967944"/>
        <a:ext cx="361211" cy="494202"/>
      </dsp:txXfrm>
    </dsp:sp>
    <dsp:sp modelId="{B513DBAE-79EB-43F4-B5BC-4731A8B85C81}">
      <dsp:nvSpPr>
        <dsp:cNvPr id="0" name=""/>
        <dsp:cNvSpPr/>
      </dsp:nvSpPr>
      <dsp:spPr>
        <a:xfrm>
          <a:off x="9283167" y="3162030"/>
          <a:ext cx="656747" cy="6567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9430935" y="3162030"/>
        <a:ext cx="361211" cy="4942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7FC73-5881-4621-91A6-71C276429F0B}">
      <dsp:nvSpPr>
        <dsp:cNvPr id="0" name=""/>
        <dsp:cNvSpPr/>
      </dsp:nvSpPr>
      <dsp:spPr>
        <a:xfrm>
          <a:off x="0" y="0"/>
          <a:ext cx="8427678" cy="79458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GOV.UK, 2022: Telecare and remote monitoring.</a:t>
          </a:r>
        </a:p>
      </dsp:txBody>
      <dsp:txXfrm>
        <a:off x="23273" y="23273"/>
        <a:ext cx="7477293" cy="748037"/>
      </dsp:txXfrm>
    </dsp:sp>
    <dsp:sp modelId="{58BE9EB0-13DB-47A6-BD46-E921BC37C910}">
      <dsp:nvSpPr>
        <dsp:cNvPr id="0" name=""/>
        <dsp:cNvSpPr/>
      </dsp:nvSpPr>
      <dsp:spPr>
        <a:xfrm>
          <a:off x="629339" y="904942"/>
          <a:ext cx="8427678" cy="7945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Dementia technology: Help that employs sensors (Skills for Care, 2025).</a:t>
          </a:r>
        </a:p>
      </dsp:txBody>
      <dsp:txXfrm>
        <a:off x="652612" y="928215"/>
        <a:ext cx="7235313" cy="748037"/>
      </dsp:txXfrm>
    </dsp:sp>
    <dsp:sp modelId="{EDA764CA-35F6-42F7-ADEC-2122AE145E3F}">
      <dsp:nvSpPr>
        <dsp:cNvPr id="0" name=""/>
        <dsp:cNvSpPr/>
      </dsp:nvSpPr>
      <dsp:spPr>
        <a:xfrm>
          <a:off x="1258679" y="1809885"/>
          <a:ext cx="8427678" cy="79458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Robots that help those who have problems getting about (World Economic Forum, 2021).</a:t>
          </a:r>
        </a:p>
      </dsp:txBody>
      <dsp:txXfrm>
        <a:off x="1281952" y="1833158"/>
        <a:ext cx="7235313" cy="748037"/>
      </dsp:txXfrm>
    </dsp:sp>
    <dsp:sp modelId="{7895DFAB-C6E8-4744-B692-6A6585194084}">
      <dsp:nvSpPr>
        <dsp:cNvPr id="0" name=""/>
        <dsp:cNvSpPr/>
      </dsp:nvSpPr>
      <dsp:spPr>
        <a:xfrm>
          <a:off x="1888018" y="2714827"/>
          <a:ext cx="8427678" cy="79458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Benefits: It works, is free, and is safe.</a:t>
          </a:r>
        </a:p>
      </dsp:txBody>
      <dsp:txXfrm>
        <a:off x="1911291" y="2738100"/>
        <a:ext cx="7235313" cy="748037"/>
      </dsp:txXfrm>
    </dsp:sp>
    <dsp:sp modelId="{E5B98963-8605-42FE-ADC9-CFE675065A25}">
      <dsp:nvSpPr>
        <dsp:cNvPr id="0" name=""/>
        <dsp:cNvSpPr/>
      </dsp:nvSpPr>
      <dsp:spPr>
        <a:xfrm>
          <a:off x="2517358" y="3619770"/>
          <a:ext cx="8427678" cy="79458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Limitations</a:t>
          </a:r>
          <a:r>
            <a:rPr lang="en-GB" sz="2000" kern="1200" dirty="0"/>
            <a:t>: Digital marginalisation, worries about privacy, and expense. (Age UK, 2022).</a:t>
          </a:r>
        </a:p>
      </dsp:txBody>
      <dsp:txXfrm>
        <a:off x="2540631" y="3643043"/>
        <a:ext cx="7235313" cy="748037"/>
      </dsp:txXfrm>
    </dsp:sp>
    <dsp:sp modelId="{43F936BD-6620-454B-B27B-06B753D9D621}">
      <dsp:nvSpPr>
        <dsp:cNvPr id="0" name=""/>
        <dsp:cNvSpPr/>
      </dsp:nvSpPr>
      <dsp:spPr>
        <a:xfrm>
          <a:off x="7911199" y="580487"/>
          <a:ext cx="516479" cy="5164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027407" y="580487"/>
        <a:ext cx="284063" cy="388650"/>
      </dsp:txXfrm>
    </dsp:sp>
    <dsp:sp modelId="{C23D8272-8738-4D0E-A5E6-674805A147BC}">
      <dsp:nvSpPr>
        <dsp:cNvPr id="0" name=""/>
        <dsp:cNvSpPr/>
      </dsp:nvSpPr>
      <dsp:spPr>
        <a:xfrm>
          <a:off x="8540538" y="1485430"/>
          <a:ext cx="516479" cy="51647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656746" y="1485430"/>
        <a:ext cx="284063" cy="388650"/>
      </dsp:txXfrm>
    </dsp:sp>
    <dsp:sp modelId="{D9351F02-68ED-4BD4-9894-162D59C8357F}">
      <dsp:nvSpPr>
        <dsp:cNvPr id="0" name=""/>
        <dsp:cNvSpPr/>
      </dsp:nvSpPr>
      <dsp:spPr>
        <a:xfrm>
          <a:off x="9169878" y="2377129"/>
          <a:ext cx="516479" cy="516479"/>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9286086" y="2377129"/>
        <a:ext cx="284063" cy="388650"/>
      </dsp:txXfrm>
    </dsp:sp>
    <dsp:sp modelId="{C1DA9825-1D29-4790-AF00-90A1205217D2}">
      <dsp:nvSpPr>
        <dsp:cNvPr id="0" name=""/>
        <dsp:cNvSpPr/>
      </dsp:nvSpPr>
      <dsp:spPr>
        <a:xfrm>
          <a:off x="9799217" y="3290900"/>
          <a:ext cx="516479" cy="516479"/>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9915425" y="3290900"/>
        <a:ext cx="284063" cy="3886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6C853-5ABC-42B2-AEEE-DA9DE273E427}">
      <dsp:nvSpPr>
        <dsp:cNvPr id="0" name=""/>
        <dsp:cNvSpPr/>
      </dsp:nvSpPr>
      <dsp:spPr>
        <a:xfrm>
          <a:off x="644018" y="542176"/>
          <a:ext cx="1990125" cy="1990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00799-A63F-48E3-89A6-287A430BAE8F}">
      <dsp:nvSpPr>
        <dsp:cNvPr id="0" name=""/>
        <dsp:cNvSpPr/>
      </dsp:nvSpPr>
      <dsp:spPr>
        <a:xfrm>
          <a:off x="1068143" y="966301"/>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10513C-518B-4013-BA57-5554BD1D3B0B}">
      <dsp:nvSpPr>
        <dsp:cNvPr id="0" name=""/>
        <dsp:cNvSpPr/>
      </dsp:nvSpPr>
      <dsp:spPr>
        <a:xfrm>
          <a:off x="7830" y="315217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One novel technique to help individuals with dementia is to make it normal for them to live in the community (Krier, et al.,2023). </a:t>
          </a:r>
        </a:p>
      </dsp:txBody>
      <dsp:txXfrm>
        <a:off x="7830" y="3152177"/>
        <a:ext cx="3262500" cy="720000"/>
      </dsp:txXfrm>
    </dsp:sp>
    <dsp:sp modelId="{AEA1D370-AA39-4704-9A5F-E3768EECC60A}">
      <dsp:nvSpPr>
        <dsp:cNvPr id="0" name=""/>
        <dsp:cNvSpPr/>
      </dsp:nvSpPr>
      <dsp:spPr>
        <a:xfrm>
          <a:off x="4477456" y="542176"/>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D74DEE-A010-4D0E-B3F5-2CFA666CC040}">
      <dsp:nvSpPr>
        <dsp:cNvPr id="0" name=""/>
        <dsp:cNvSpPr/>
      </dsp:nvSpPr>
      <dsp:spPr>
        <a:xfrm>
          <a:off x="4901581" y="966301"/>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D1BCBB-2980-4A76-BEAF-DFD14A6A48CC}">
      <dsp:nvSpPr>
        <dsp:cNvPr id="0" name=""/>
        <dsp:cNvSpPr/>
      </dsp:nvSpPr>
      <dsp:spPr>
        <a:xfrm>
          <a:off x="3841268" y="315217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Results: Improved health and more autonomy.</a:t>
          </a:r>
          <a:br>
            <a:rPr lang="en-GB" sz="1100" kern="1200"/>
          </a:br>
          <a:endParaRPr lang="en-GB" sz="1100" kern="1200"/>
        </a:p>
      </dsp:txBody>
      <dsp:txXfrm>
        <a:off x="3841268" y="3152177"/>
        <a:ext cx="3262500" cy="720000"/>
      </dsp:txXfrm>
    </dsp:sp>
    <dsp:sp modelId="{9A0431F5-4154-49F0-B793-9A9D5939BED3}">
      <dsp:nvSpPr>
        <dsp:cNvPr id="0" name=""/>
        <dsp:cNvSpPr/>
      </dsp:nvSpPr>
      <dsp:spPr>
        <a:xfrm>
          <a:off x="8310893" y="542176"/>
          <a:ext cx="1990125" cy="1990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A1E9C5-7283-45E8-B9A5-B19A7B953D85}">
      <dsp:nvSpPr>
        <dsp:cNvPr id="0" name=""/>
        <dsp:cNvSpPr/>
      </dsp:nvSpPr>
      <dsp:spPr>
        <a:xfrm>
          <a:off x="8735018" y="966301"/>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79B80B-0E8A-4615-9040-CAAC9DAE468D}">
      <dsp:nvSpPr>
        <dsp:cNvPr id="0" name=""/>
        <dsp:cNvSpPr/>
      </dsp:nvSpPr>
      <dsp:spPr>
        <a:xfrm>
          <a:off x="7674706" y="315217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Importance: It emphasises the person and illustrates Activity and Continuity Theory.</a:t>
          </a:r>
        </a:p>
      </dsp:txBody>
      <dsp:txXfrm>
        <a:off x="7674706" y="3152177"/>
        <a:ext cx="326250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B9804-97B3-4A2D-B1BA-D84E36467EBA}">
      <dsp:nvSpPr>
        <dsp:cNvPr id="0" name=""/>
        <dsp:cNvSpPr/>
      </dsp:nvSpPr>
      <dsp:spPr>
        <a:xfrm>
          <a:off x="0" y="0"/>
          <a:ext cx="6405772" cy="143064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Digital help from a distance for elderly people who live alone. (Skills for Care, 2025).</a:t>
          </a:r>
        </a:p>
      </dsp:txBody>
      <dsp:txXfrm>
        <a:off x="41902" y="41902"/>
        <a:ext cx="4861996" cy="1346840"/>
      </dsp:txXfrm>
    </dsp:sp>
    <dsp:sp modelId="{762AB964-4ED4-44D1-8337-EA771A044514}">
      <dsp:nvSpPr>
        <dsp:cNvPr id="0" name=""/>
        <dsp:cNvSpPr/>
      </dsp:nvSpPr>
      <dsp:spPr>
        <a:xfrm>
          <a:off x="565215" y="1669084"/>
          <a:ext cx="6405772" cy="143064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Results: Less hospital visits and more safety (GOV.UK, 2022).</a:t>
          </a:r>
        </a:p>
      </dsp:txBody>
      <dsp:txXfrm>
        <a:off x="607117" y="1710986"/>
        <a:ext cx="4826834" cy="1346840"/>
      </dsp:txXfrm>
    </dsp:sp>
    <dsp:sp modelId="{06556607-4E71-4FB7-8055-0B1A8A796924}">
      <dsp:nvSpPr>
        <dsp:cNvPr id="0" name=""/>
        <dsp:cNvSpPr/>
      </dsp:nvSpPr>
      <dsp:spPr>
        <a:xfrm>
          <a:off x="1130430" y="3338169"/>
          <a:ext cx="6405772" cy="143064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Problems: requirement for training and computer skills.</a:t>
          </a:r>
        </a:p>
      </dsp:txBody>
      <dsp:txXfrm>
        <a:off x="1172332" y="3380071"/>
        <a:ext cx="4826834" cy="1346840"/>
      </dsp:txXfrm>
    </dsp:sp>
    <dsp:sp modelId="{8EE2000B-2330-4E28-88C4-DE7590965D0C}">
      <dsp:nvSpPr>
        <dsp:cNvPr id="0" name=""/>
        <dsp:cNvSpPr/>
      </dsp:nvSpPr>
      <dsp:spPr>
        <a:xfrm>
          <a:off x="5475853" y="1084905"/>
          <a:ext cx="929918" cy="92991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685085" y="1084905"/>
        <a:ext cx="511454" cy="699763"/>
      </dsp:txXfrm>
    </dsp:sp>
    <dsp:sp modelId="{4D148608-85F9-4F9B-8CAA-47114AE914E3}">
      <dsp:nvSpPr>
        <dsp:cNvPr id="0" name=""/>
        <dsp:cNvSpPr/>
      </dsp:nvSpPr>
      <dsp:spPr>
        <a:xfrm>
          <a:off x="6041069" y="2744452"/>
          <a:ext cx="929918" cy="92991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250301" y="2744452"/>
        <a:ext cx="511454" cy="69976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8F023-8633-49BB-A672-BDBA429189F8}">
      <dsp:nvSpPr>
        <dsp:cNvPr id="0" name=""/>
        <dsp:cNvSpPr/>
      </dsp:nvSpPr>
      <dsp:spPr>
        <a:xfrm>
          <a:off x="0" y="0"/>
          <a:ext cx="4592637" cy="4592637"/>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53CE71-23E7-4C96-B3CF-DBBE1127398F}">
      <dsp:nvSpPr>
        <dsp:cNvPr id="0" name=""/>
        <dsp:cNvSpPr/>
      </dsp:nvSpPr>
      <dsp:spPr>
        <a:xfrm>
          <a:off x="2296318" y="0"/>
          <a:ext cx="8357394" cy="459263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Employees require further training (Skills for Care, 2024).</a:t>
          </a:r>
        </a:p>
      </dsp:txBody>
      <dsp:txXfrm>
        <a:off x="2296318" y="0"/>
        <a:ext cx="4178697" cy="975935"/>
      </dsp:txXfrm>
    </dsp:sp>
    <dsp:sp modelId="{314DB190-1430-4493-A9F0-DA28A54C5FF5}">
      <dsp:nvSpPr>
        <dsp:cNvPr id="0" name=""/>
        <dsp:cNvSpPr/>
      </dsp:nvSpPr>
      <dsp:spPr>
        <a:xfrm>
          <a:off x="602783" y="975935"/>
          <a:ext cx="3387069" cy="338706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708662-F7D8-44BA-8FD5-3AA972557F45}">
      <dsp:nvSpPr>
        <dsp:cNvPr id="0" name=""/>
        <dsp:cNvSpPr/>
      </dsp:nvSpPr>
      <dsp:spPr>
        <a:xfrm>
          <a:off x="2296318" y="975935"/>
          <a:ext cx="8357394" cy="338706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Age UK (2022) suggests we should aid old people get online. </a:t>
          </a:r>
        </a:p>
      </dsp:txBody>
      <dsp:txXfrm>
        <a:off x="2296318" y="975935"/>
        <a:ext cx="4178697" cy="975935"/>
      </dsp:txXfrm>
    </dsp:sp>
    <dsp:sp modelId="{831A0E39-2C6C-4E96-9E1F-6D4A08261D44}">
      <dsp:nvSpPr>
        <dsp:cNvPr id="0" name=""/>
        <dsp:cNvSpPr/>
      </dsp:nvSpPr>
      <dsp:spPr>
        <a:xfrm>
          <a:off x="1205567" y="1951870"/>
          <a:ext cx="2181502" cy="218150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F13B2C-34A2-4E4E-8209-3BF05CBE47DE}">
      <dsp:nvSpPr>
        <dsp:cNvPr id="0" name=""/>
        <dsp:cNvSpPr/>
      </dsp:nvSpPr>
      <dsp:spPr>
        <a:xfrm>
          <a:off x="2296318" y="1951870"/>
          <a:ext cx="8357394" cy="218150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Taking care of someone at home costs more, according to The King's Fund (2025).</a:t>
          </a:r>
          <a:br>
            <a:rPr lang="en-GB" sz="1500" kern="1200" dirty="0"/>
          </a:br>
          <a:endParaRPr lang="en-GB" sz="1500" kern="1200" dirty="0"/>
        </a:p>
      </dsp:txBody>
      <dsp:txXfrm>
        <a:off x="2296318" y="1951870"/>
        <a:ext cx="4178697" cy="975935"/>
      </dsp:txXfrm>
    </dsp:sp>
    <dsp:sp modelId="{748EE4A4-8A6B-4CE0-AD8A-C4F0D86803A8}">
      <dsp:nvSpPr>
        <dsp:cNvPr id="0" name=""/>
        <dsp:cNvSpPr/>
      </dsp:nvSpPr>
      <dsp:spPr>
        <a:xfrm>
          <a:off x="1808350" y="2927806"/>
          <a:ext cx="975935" cy="97593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105DF3-CEFA-44AA-8C8B-E516B6E07F83}">
      <dsp:nvSpPr>
        <dsp:cNvPr id="0" name=""/>
        <dsp:cNvSpPr/>
      </dsp:nvSpPr>
      <dsp:spPr>
        <a:xfrm>
          <a:off x="2296318" y="2927806"/>
          <a:ext cx="8357394" cy="97593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(GOV.UK, 2014) Make the techniques that put people first better.</a:t>
          </a:r>
        </a:p>
      </dsp:txBody>
      <dsp:txXfrm>
        <a:off x="2296318" y="2927806"/>
        <a:ext cx="4178697" cy="975935"/>
      </dsp:txXfrm>
    </dsp:sp>
    <dsp:sp modelId="{377061ED-3489-416C-8E65-1618FC5D749D}">
      <dsp:nvSpPr>
        <dsp:cNvPr id="0" name=""/>
        <dsp:cNvSpPr/>
      </dsp:nvSpPr>
      <dsp:spPr>
        <a:xfrm>
          <a:off x="6475015" y="0"/>
          <a:ext cx="4178697" cy="97593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Barriers: The difficult thing is getting money and hiring workers. </a:t>
          </a:r>
        </a:p>
        <a:p>
          <a:pPr marL="114300" lvl="1" indent="-114300" algn="l" defTabSz="577850">
            <a:lnSpc>
              <a:spcPct val="90000"/>
            </a:lnSpc>
            <a:spcBef>
              <a:spcPct val="0"/>
            </a:spcBef>
            <a:spcAft>
              <a:spcPct val="15000"/>
            </a:spcAft>
            <a:buChar char="•"/>
          </a:pPr>
          <a:r>
            <a:rPr lang="en-GB" sz="1300" kern="1200" dirty="0"/>
            <a:t>Solution: Money from the government and incentives for careers</a:t>
          </a:r>
        </a:p>
      </dsp:txBody>
      <dsp:txXfrm>
        <a:off x="6475015" y="0"/>
        <a:ext cx="4178697" cy="975935"/>
      </dsp:txXfrm>
    </dsp:sp>
    <dsp:sp modelId="{BBC9E97E-3E97-49E1-81F7-CD497ADE4944}">
      <dsp:nvSpPr>
        <dsp:cNvPr id="0" name=""/>
        <dsp:cNvSpPr/>
      </dsp:nvSpPr>
      <dsp:spPr>
        <a:xfrm>
          <a:off x="6475015" y="975935"/>
          <a:ext cx="4178697" cy="97593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Barriers: They don't know how to use technology correctly.</a:t>
          </a:r>
        </a:p>
        <a:p>
          <a:pPr marL="114300" lvl="1" indent="-114300" algn="l" defTabSz="577850">
            <a:lnSpc>
              <a:spcPct val="90000"/>
            </a:lnSpc>
            <a:spcBef>
              <a:spcPct val="0"/>
            </a:spcBef>
            <a:spcAft>
              <a:spcPct val="15000"/>
            </a:spcAft>
            <a:buChar char="•"/>
          </a:pPr>
          <a:r>
            <a:rPr lang="en-GB" sz="1300" kern="1200" dirty="0"/>
            <a:t>Solution: Getting free help and guidance from older people is the answer.</a:t>
          </a:r>
        </a:p>
      </dsp:txBody>
      <dsp:txXfrm>
        <a:off x="6475015" y="975935"/>
        <a:ext cx="4178697" cy="975935"/>
      </dsp:txXfrm>
    </dsp:sp>
    <dsp:sp modelId="{A7CBF782-7D96-445A-B7C3-E2EDD8D38FF5}">
      <dsp:nvSpPr>
        <dsp:cNvPr id="0" name=""/>
        <dsp:cNvSpPr/>
      </dsp:nvSpPr>
      <dsp:spPr>
        <a:xfrm>
          <a:off x="6475015" y="1951870"/>
          <a:ext cx="4178697" cy="97593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Barriers: Things can't be fixed because of lack of money.</a:t>
          </a:r>
        </a:p>
        <a:p>
          <a:pPr marL="114300" lvl="1" indent="-114300" algn="l" defTabSz="577850">
            <a:lnSpc>
              <a:spcPct val="90000"/>
            </a:lnSpc>
            <a:spcBef>
              <a:spcPct val="0"/>
            </a:spcBef>
            <a:spcAft>
              <a:spcPct val="15000"/>
            </a:spcAft>
            <a:buChar char="•"/>
          </a:pPr>
          <a:r>
            <a:rPr lang="en-GB" sz="1300" kern="1200" dirty="0"/>
            <a:t>Solution: The answer is to employ integrated finance and distribution that is based on evidence.</a:t>
          </a:r>
        </a:p>
      </dsp:txBody>
      <dsp:txXfrm>
        <a:off x="6475015" y="1951870"/>
        <a:ext cx="4178697" cy="9759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24F79-ECCD-40DC-A94C-E320362D8228}">
      <dsp:nvSpPr>
        <dsp:cNvPr id="0" name=""/>
        <dsp:cNvSpPr/>
      </dsp:nvSpPr>
      <dsp:spPr>
        <a:xfrm>
          <a:off x="130688" y="0"/>
          <a:ext cx="2860461" cy="2860811"/>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United Kingdom encounters considerable difficulties in providing support for its ageing demographic. </a:t>
          </a:r>
        </a:p>
      </dsp:txBody>
      <dsp:txXfrm>
        <a:off x="549593" y="418956"/>
        <a:ext cx="2022651" cy="2022899"/>
      </dsp:txXfrm>
    </dsp:sp>
    <dsp:sp modelId="{CE81147C-B7F2-45FC-802C-A0628BDA5E42}">
      <dsp:nvSpPr>
        <dsp:cNvPr id="0" name=""/>
        <dsp:cNvSpPr/>
      </dsp:nvSpPr>
      <dsp:spPr>
        <a:xfrm>
          <a:off x="1602385" y="1908002"/>
          <a:ext cx="2860461" cy="2860811"/>
        </a:xfrm>
        <a:prstGeom prst="ellipse">
          <a:avLst/>
        </a:prstGeom>
        <a:solidFill>
          <a:schemeClr val="accent5">
            <a:alpha val="50000"/>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integration of theory and policy is crucial for the development of effective, person-centred care. </a:t>
          </a:r>
        </a:p>
      </dsp:txBody>
      <dsp:txXfrm>
        <a:off x="2021290" y="2326958"/>
        <a:ext cx="2022651" cy="2022899"/>
      </dsp:txXfrm>
    </dsp:sp>
    <dsp:sp modelId="{9F181C68-1193-42DA-8EBC-421D65DD1BDD}">
      <dsp:nvSpPr>
        <dsp:cNvPr id="0" name=""/>
        <dsp:cNvSpPr/>
      </dsp:nvSpPr>
      <dsp:spPr>
        <a:xfrm>
          <a:off x="3073355" y="0"/>
          <a:ext cx="2860461" cy="2860811"/>
        </a:xfrm>
        <a:prstGeom prst="ellipse">
          <a:avLst/>
        </a:prstGeom>
        <a:solidFill>
          <a:schemeClr val="accent5">
            <a:alpha val="50000"/>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Technological and policy innovations present potential benefits; however, they necessitate investment and inclusive implementation. </a:t>
          </a:r>
        </a:p>
      </dsp:txBody>
      <dsp:txXfrm>
        <a:off x="3492260" y="418956"/>
        <a:ext cx="2022651" cy="2022899"/>
      </dsp:txXfrm>
    </dsp:sp>
    <dsp:sp modelId="{038ABAD4-C846-46A2-9A7D-91E090F54B97}">
      <dsp:nvSpPr>
        <dsp:cNvPr id="0" name=""/>
        <dsp:cNvSpPr/>
      </dsp:nvSpPr>
      <dsp:spPr>
        <a:xfrm>
          <a:off x="4545052" y="1908002"/>
          <a:ext cx="2860461" cy="2860811"/>
        </a:xfrm>
        <a:prstGeom prst="ellipse">
          <a:avLst/>
        </a:prstGeom>
        <a:solidFill>
          <a:schemeClr val="accent5">
            <a:alpha val="50000"/>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Continuous assessment and modification are essential as demographic trends change.</a:t>
          </a:r>
        </a:p>
      </dsp:txBody>
      <dsp:txXfrm>
        <a:off x="4963957" y="2326958"/>
        <a:ext cx="2022651" cy="202289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4A30F1-D90B-4CA4-A859-4D0F80510D41}"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71B88D-EC0D-4F54-9ABE-854847EA62B2}" type="slidenum">
              <a:rPr lang="en-GB" smtClean="0"/>
              <a:t>‹#›</a:t>
            </a:fld>
            <a:endParaRPr lang="en-GB"/>
          </a:p>
        </p:txBody>
      </p:sp>
    </p:spTree>
    <p:extLst>
      <p:ext uri="{BB962C8B-B14F-4D97-AF65-F5344CB8AC3E}">
        <p14:creationId xmlns:p14="http://schemas.microsoft.com/office/powerpoint/2010/main" val="2744493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Hello, I am Daniela Cucu,</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Student number: 2226969, </a:t>
            </a:r>
            <a:r>
              <a:rPr lang="en-GB" dirty="0" err="1">
                <a:latin typeface="Arial" panose="020B0604020202020204" pitchFamily="34" charset="0"/>
                <a:cs typeface="Arial" panose="020B0604020202020204" pitchFamily="34" charset="0"/>
              </a:rPr>
              <a:t>moddle</a:t>
            </a:r>
            <a:r>
              <a:rPr lang="en-GB" b="0" dirty="0">
                <a:latin typeface="Arial" panose="020B0604020202020204" pitchFamily="34" charset="0"/>
                <a:cs typeface="Arial" panose="020B0604020202020204" pitchFamily="34" charset="0"/>
              </a:rPr>
              <a:t>: </a:t>
            </a:r>
            <a:r>
              <a:rPr lang="en-US" b="0" dirty="0">
                <a:latin typeface="Arial" panose="020B0604020202020204" pitchFamily="34" charset="0"/>
                <a:cs typeface="Arial" panose="020B0604020202020204" pitchFamily="34" charset="0"/>
              </a:rPr>
              <a:t>Empowering the Older Person (BMHP6027)</a:t>
            </a:r>
          </a:p>
          <a:p>
            <a:endParaRPr lang="en-GB" b="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Today is about the </a:t>
            </a:r>
            <a:r>
              <a:rPr lang="en-US" sz="1200" b="0" kern="1200" dirty="0">
                <a:solidFill>
                  <a:schemeClr val="tx1"/>
                </a:solidFill>
                <a:latin typeface="Arial" panose="020B0604020202020204" pitchFamily="34" charset="0"/>
                <a:ea typeface="+mn-ea"/>
                <a:cs typeface="Arial" panose="020B0604020202020204" pitchFamily="34" charset="0"/>
              </a:rPr>
              <a:t>Evaluating the care and support needs of older people.</a:t>
            </a:r>
          </a:p>
          <a:p>
            <a:endParaRPr lang="en-US" sz="1200" b="0" kern="1200" dirty="0">
              <a:solidFill>
                <a:schemeClr val="tx1"/>
              </a:solidFill>
              <a:latin typeface="Arial" panose="020B0604020202020204" pitchFamily="34" charset="0"/>
              <a:ea typeface="+mn-ea"/>
              <a:cs typeface="Arial" panose="020B0604020202020204" pitchFamily="34" charset="0"/>
            </a:endParaRPr>
          </a:p>
          <a:p>
            <a:r>
              <a:rPr lang="en-US" sz="1200" b="0" kern="1200" dirty="0">
                <a:solidFill>
                  <a:schemeClr val="tx1"/>
                </a:solidFill>
                <a:latin typeface="Arial" panose="020B0604020202020204" pitchFamily="34" charset="0"/>
                <a:ea typeface="+mn-ea"/>
                <a:cs typeface="Arial" panose="020B0604020202020204" pitchFamily="34" charset="0"/>
              </a:rPr>
              <a:t>Date :26 October 2025</a:t>
            </a:r>
            <a:endParaRPr lang="en-GB"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A71B88D-EC0D-4F54-9ABE-854847EA62B2}" type="slidenum">
              <a:rPr lang="en-GB" smtClean="0"/>
              <a:t>1</a:t>
            </a:fld>
            <a:endParaRPr lang="en-GB"/>
          </a:p>
        </p:txBody>
      </p:sp>
    </p:spTree>
    <p:extLst>
      <p:ext uri="{BB962C8B-B14F-4D97-AF65-F5344CB8AC3E}">
        <p14:creationId xmlns:p14="http://schemas.microsoft.com/office/powerpoint/2010/main" val="8102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Let’s start with introduction: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presentation is about several crucial aspects of ageing, such as theories, laws, care assessment, new ideas, and real-life examples. It's finish with some helpful advice.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Handbook of the Psychology of ageing (2021) says that ageing is not only a biological process; it is also a psychological and social one. It is marked by a steady decline in physiological function.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session will focus on three important areas: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Thoughts about becoming older</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Laws and rules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Looking at the places where people get care and the services they get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Office for National Statistics has said that our ageing population is having a huge impact on health and social care services, thus it's crucial to know about these areas.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People all throughout the globe cope with and experience becoming older in different ways. The World Health Organisation warns that ageism, or treating people differently because of their age, is still an issue.</a:t>
            </a: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2</a:t>
            </a:fld>
            <a:endParaRPr lang="en-GB"/>
          </a:p>
        </p:txBody>
      </p:sp>
    </p:spTree>
    <p:extLst>
      <p:ext uri="{BB962C8B-B14F-4D97-AF65-F5344CB8AC3E}">
        <p14:creationId xmlns:p14="http://schemas.microsoft.com/office/powerpoint/2010/main" val="289969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Let's begin with the definitions and theories of ageing.</a:t>
            </a:r>
            <a:br>
              <a:rPr lang="en-GB" dirty="0"/>
            </a:br>
            <a:r>
              <a:rPr lang="en-GB" dirty="0"/>
              <a:t>                                                                                     </a:t>
            </a:r>
          </a:p>
          <a:p>
            <a:r>
              <a:rPr lang="en-GB" sz="1200" b="0" i="0" kern="1200" dirty="0">
                <a:solidFill>
                  <a:schemeClr val="tx1"/>
                </a:solidFill>
                <a:effectLst/>
                <a:latin typeface="+mn-lt"/>
                <a:ea typeface="+mn-ea"/>
                <a:cs typeface="+mn-cs"/>
              </a:rPr>
              <a:t>Biological theories claim that ageing include cellular senescence, indicating that the cells gradually lose their capacity to proliferate and operate effectively, with a general deterioration in physiological robustness.</a:t>
            </a:r>
            <a:br>
              <a:rPr lang="en-GB" dirty="0"/>
            </a:br>
            <a:r>
              <a:rPr lang="en-GB" sz="1200" b="0" i="0" kern="1200" dirty="0">
                <a:solidFill>
                  <a:schemeClr val="tx1"/>
                </a:solidFill>
                <a:effectLst/>
                <a:latin typeface="+mn-lt"/>
                <a:ea typeface="+mn-ea"/>
                <a:cs typeface="+mn-cs"/>
              </a:rPr>
              <a:t>In addition to biology, significant social and psychological theories exist:</a:t>
            </a:r>
            <a:br>
              <a:rPr lang="en-GB" dirty="0"/>
            </a:br>
            <a:endParaRPr lang="en-GB" dirty="0"/>
          </a:p>
          <a:p>
            <a:r>
              <a:rPr lang="en-GB" sz="1200" b="0" i="0" kern="1200" dirty="0">
                <a:solidFill>
                  <a:schemeClr val="tx1"/>
                </a:solidFill>
                <a:effectLst/>
                <a:latin typeface="+mn-lt"/>
                <a:ea typeface="+mn-ea"/>
                <a:cs typeface="+mn-cs"/>
              </a:rPr>
              <a:t>Disengagement Theory posits that the withdrawal from social duties is an inherent aspect of ageing.</a:t>
            </a:r>
            <a:br>
              <a:rPr lang="en-GB" dirty="0"/>
            </a:br>
            <a:endParaRPr lang="en-GB" dirty="0"/>
          </a:p>
          <a:p>
            <a:r>
              <a:rPr lang="en-GB" sz="1200" b="0" i="0" kern="1200" dirty="0">
                <a:solidFill>
                  <a:schemeClr val="tx1"/>
                </a:solidFill>
                <a:effectLst/>
                <a:latin typeface="+mn-lt"/>
                <a:ea typeface="+mn-ea"/>
                <a:cs typeface="+mn-cs"/>
              </a:rPr>
              <a:t>Activity Theory: Being active makes happy the life.</a:t>
            </a:r>
            <a:br>
              <a:rPr lang="en-GB" dirty="0"/>
            </a:br>
            <a:endParaRPr lang="en-GB" dirty="0"/>
          </a:p>
          <a:p>
            <a:r>
              <a:rPr lang="en-GB" sz="1200" b="0" i="0" kern="1200" dirty="0">
                <a:solidFill>
                  <a:schemeClr val="tx1"/>
                </a:solidFill>
                <a:effectLst/>
                <a:latin typeface="+mn-lt"/>
                <a:ea typeface="+mn-ea"/>
                <a:cs typeface="+mn-cs"/>
              </a:rPr>
              <a:t>Continuity Theory: Keeping up with old habits and routines is good for health.</a:t>
            </a:r>
            <a:br>
              <a:rPr lang="en-GB" dirty="0"/>
            </a:br>
            <a:endParaRPr lang="en-GB" dirty="0"/>
          </a:p>
          <a:p>
            <a:r>
              <a:rPr lang="en-GB" sz="1200" b="0" i="0" kern="1200" dirty="0">
                <a:solidFill>
                  <a:schemeClr val="tx1"/>
                </a:solidFill>
                <a:effectLst/>
                <a:latin typeface="+mn-lt"/>
                <a:ea typeface="+mn-ea"/>
                <a:cs typeface="+mn-cs"/>
              </a:rPr>
              <a:t>Life Course Theory: The events people go through in life affect how they age.</a:t>
            </a:r>
            <a:br>
              <a:rPr lang="en-GB" dirty="0"/>
            </a:br>
            <a:endParaRPr lang="en-GB" dirty="0"/>
          </a:p>
          <a:p>
            <a:r>
              <a:rPr lang="en-GB" sz="1200" b="0" i="0" kern="1200" dirty="0">
                <a:solidFill>
                  <a:schemeClr val="tx1"/>
                </a:solidFill>
                <a:effectLst/>
                <a:latin typeface="+mn-lt"/>
                <a:ea typeface="+mn-ea"/>
                <a:cs typeface="+mn-cs"/>
              </a:rPr>
              <a:t>Rummery (2021) says that these ideas not only assist people understand ageing, but they also affect how people make care models and policies.</a:t>
            </a: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3</a:t>
            </a:fld>
            <a:endParaRPr lang="en-GB"/>
          </a:p>
        </p:txBody>
      </p:sp>
    </p:spTree>
    <p:extLst>
      <p:ext uri="{BB962C8B-B14F-4D97-AF65-F5344CB8AC3E}">
        <p14:creationId xmlns:p14="http://schemas.microsoft.com/office/powerpoint/2010/main" val="739567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Why is this so important right now?</a:t>
            </a:r>
            <a:br>
              <a:rPr lang="en-GB" dirty="0"/>
            </a:br>
            <a:endParaRPr lang="en-GB" dirty="0"/>
          </a:p>
          <a:p>
            <a:r>
              <a:rPr lang="en-GB" sz="1200" b="0" i="0" kern="1200" dirty="0">
                <a:solidFill>
                  <a:schemeClr val="tx1"/>
                </a:solidFill>
                <a:effectLst/>
                <a:latin typeface="+mn-lt"/>
                <a:ea typeface="+mn-ea"/>
                <a:cs typeface="+mn-cs"/>
              </a:rPr>
              <a:t>The ONS says that by 2040, more than a quarter of the people in the UK would be 65 or older.</a:t>
            </a:r>
            <a:br>
              <a:rPr lang="en-GB" dirty="0"/>
            </a:br>
            <a:r>
              <a:rPr lang="en-GB" sz="1200" b="0" i="0" kern="1200" dirty="0">
                <a:solidFill>
                  <a:schemeClr val="tx1"/>
                </a:solidFill>
                <a:effectLst/>
                <a:latin typeface="+mn-lt"/>
                <a:ea typeface="+mn-ea"/>
                <a:cs typeface="+mn-cs"/>
              </a:rPr>
              <a:t>This change puts stress on housing, social care, and the NHS.</a:t>
            </a:r>
            <a:br>
              <a:rPr lang="en-GB" dirty="0"/>
            </a:br>
            <a:r>
              <a:rPr lang="en-GB" sz="1200" b="0" i="0" kern="1200" dirty="0">
                <a:solidFill>
                  <a:schemeClr val="tx1"/>
                </a:solidFill>
                <a:effectLst/>
                <a:latin typeface="+mn-lt"/>
                <a:ea typeface="+mn-ea"/>
                <a:cs typeface="+mn-cs"/>
              </a:rPr>
              <a:t>Government papers stress that people need to change how they do things as the number of older people grows, making sure that the methods fit the requirements of a wider range of individuals.</a:t>
            </a: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4</a:t>
            </a:fld>
            <a:endParaRPr lang="en-GB"/>
          </a:p>
        </p:txBody>
      </p:sp>
    </p:spTree>
    <p:extLst>
      <p:ext uri="{BB962C8B-B14F-4D97-AF65-F5344CB8AC3E}">
        <p14:creationId xmlns:p14="http://schemas.microsoft.com/office/powerpoint/2010/main" val="2319664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Let's take a step back and look at the big picture.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Ageism is a big problem for health and well-being. The WHO says that it may make it difficult for older persons to get medical treatment and hurt their physical and emotional health.</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Equality Act 2010 and other legislation in the UK protect people against discrimination. But ageism still exists in both obvious and hidden ways.</a:t>
            </a:r>
            <a:br>
              <a:rPr lang="en-GB" sz="1200" b="0" i="0" kern="1200" dirty="0">
                <a:solidFill>
                  <a:schemeClr val="tx1"/>
                </a:solidFill>
                <a:effectLst/>
                <a:latin typeface="+mn-lt"/>
                <a:ea typeface="+mn-ea"/>
                <a:cs typeface="+mn-cs"/>
              </a:rPr>
            </a:br>
            <a:r>
              <a:rPr lang="en-GB" dirty="0"/>
              <a:t>People from various nations have quite varied attitudes about older people.</a:t>
            </a:r>
            <a:r>
              <a:rPr lang="en-GB" sz="1200" b="0" i="0" kern="1200" dirty="0">
                <a:solidFill>
                  <a:schemeClr val="tx1"/>
                </a:solidFill>
                <a:effectLst/>
                <a:latin typeface="+mn-lt"/>
                <a:ea typeface="+mn-ea"/>
                <a:cs typeface="+mn-cs"/>
              </a:rPr>
              <a:t> Some cultures hold elderly in high regard, while others push them to the outside of society. </a:t>
            </a:r>
            <a:r>
              <a:rPr lang="en-GB" dirty="0"/>
              <a:t>Understanding this may assist in evaluating actions and identifying areas for improvement.</a:t>
            </a:r>
          </a:p>
        </p:txBody>
      </p:sp>
      <p:sp>
        <p:nvSpPr>
          <p:cNvPr id="4" name="Slide Number Placeholder 3"/>
          <p:cNvSpPr>
            <a:spLocks noGrp="1"/>
          </p:cNvSpPr>
          <p:nvPr>
            <p:ph type="sldNum" sz="quarter" idx="5"/>
          </p:nvPr>
        </p:nvSpPr>
        <p:spPr/>
        <p:txBody>
          <a:bodyPr/>
          <a:lstStyle/>
          <a:p>
            <a:fld id="{DA71B88D-EC0D-4F54-9ABE-854847EA62B2}" type="slidenum">
              <a:rPr lang="en-GB" smtClean="0"/>
              <a:t>5</a:t>
            </a:fld>
            <a:endParaRPr lang="en-GB"/>
          </a:p>
        </p:txBody>
      </p:sp>
    </p:spTree>
    <p:extLst>
      <p:ext uri="{BB962C8B-B14F-4D97-AF65-F5344CB8AC3E}">
        <p14:creationId xmlns:p14="http://schemas.microsoft.com/office/powerpoint/2010/main" val="2965581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the UK, there are many different kinds of care available.</a:t>
            </a:r>
            <a:br>
              <a:rPr lang="en-GB" dirty="0"/>
            </a:br>
            <a:br>
              <a:rPr lang="en-GB" dirty="0"/>
            </a:br>
            <a:r>
              <a:rPr lang="en-GB" sz="1200" b="0" i="0" kern="1200" dirty="0">
                <a:solidFill>
                  <a:schemeClr val="tx1"/>
                </a:solidFill>
                <a:effectLst/>
                <a:latin typeface="+mn-lt"/>
                <a:ea typeface="+mn-ea"/>
                <a:cs typeface="+mn-cs"/>
              </a:rPr>
              <a:t>Home care, day programs, and aid from volunteers are all examples of community-based care. These programs let people remain in locations they know and maintain their freedom.</a:t>
            </a:r>
            <a:br>
              <a:rPr lang="en-GB" dirty="0"/>
            </a:br>
            <a:r>
              <a:rPr lang="en-GB" sz="1200" b="0" i="0" kern="1200" dirty="0">
                <a:solidFill>
                  <a:schemeClr val="tx1"/>
                </a:solidFill>
                <a:effectLst/>
                <a:latin typeface="+mn-lt"/>
                <a:ea typeface="+mn-ea"/>
                <a:cs typeface="+mn-cs"/>
              </a:rPr>
              <a:t>Nursing homes, hospices, and residential care facilities provide more care throughout day and night.</a:t>
            </a:r>
            <a:br>
              <a:rPr lang="en-GB" dirty="0"/>
            </a:br>
            <a:endParaRPr lang="en-GB" dirty="0"/>
          </a:p>
          <a:p>
            <a:r>
              <a:rPr lang="en-GB" sz="1200" b="0" i="0" kern="1200" dirty="0">
                <a:solidFill>
                  <a:schemeClr val="tx1"/>
                </a:solidFill>
                <a:effectLst/>
                <a:latin typeface="+mn-lt"/>
                <a:ea typeface="+mn-ea"/>
                <a:cs typeface="+mn-cs"/>
              </a:rPr>
              <a:t>Funding: The funding comes from the government, private sources, and those who give it from their own pockets.</a:t>
            </a:r>
            <a:br>
              <a:rPr lang="en-GB" dirty="0"/>
            </a:br>
            <a:r>
              <a:rPr lang="en-GB" sz="1200" b="0" i="0" kern="1200" dirty="0">
                <a:solidFill>
                  <a:schemeClr val="tx1"/>
                </a:solidFill>
                <a:effectLst/>
                <a:latin typeface="+mn-lt"/>
                <a:ea typeface="+mn-ea"/>
                <a:cs typeface="+mn-cs"/>
              </a:rPr>
              <a:t>The Quality Commission reviews to make sure that these organisations meet certain requirements, but the combination of money and providers can make it harder to get therapy or make it better.</a:t>
            </a: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6</a:t>
            </a:fld>
            <a:endParaRPr lang="en-GB"/>
          </a:p>
        </p:txBody>
      </p:sp>
    </p:spTree>
    <p:extLst>
      <p:ext uri="{BB962C8B-B14F-4D97-AF65-F5344CB8AC3E}">
        <p14:creationId xmlns:p14="http://schemas.microsoft.com/office/powerpoint/2010/main" val="825722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learn more about domiciliary care.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Effectiveness: People who receive domiciliary care may be able to stay independent, get the care they need, and typically do better. It corresponds with both activity and continuity theories, which help individuals keep their routines and social life continuing.</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Issues: Many individuals</a:t>
            </a:r>
            <a:r>
              <a:rPr lang="en-GB" dirty="0"/>
              <a:t> have resigned from their positions, resulting in a shortage of available workers</a:t>
            </a:r>
            <a:r>
              <a:rPr lang="en-GB" sz="1200" kern="1200" dirty="0">
                <a:solidFill>
                  <a:schemeClr val="tx1"/>
                </a:solidFill>
                <a:effectLst/>
                <a:latin typeface="+mn-lt"/>
                <a:ea typeface="+mn-ea"/>
                <a:cs typeface="+mn-cs"/>
              </a:rPr>
              <a:t>. This makes care less reliable and less effective (Skills for Care, 2024).</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It's much worse when it's hard to go to services in the country (Age UK, 2022).</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There isn't enough money, therefore visits are short or services aren't always available.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Care Act 2014 says that patients should get therapy at home that focusses on them as a person, however this doesn't always happen since there aren't enough resources.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To solve these problems, more money has to be spent on hiring, paying, and training personnel. </a:t>
            </a:r>
            <a:br>
              <a:rPr lang="en-GB" sz="120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A71B88D-EC0D-4F54-9ABE-854847EA62B2}" type="slidenum">
              <a:rPr lang="en-GB" smtClean="0"/>
              <a:t>7</a:t>
            </a:fld>
            <a:endParaRPr lang="en-GB"/>
          </a:p>
        </p:txBody>
      </p:sp>
    </p:spTree>
    <p:extLst>
      <p:ext uri="{BB962C8B-B14F-4D97-AF65-F5344CB8AC3E}">
        <p14:creationId xmlns:p14="http://schemas.microsoft.com/office/powerpoint/2010/main" val="3871291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Effectiveness: People who have a lot of needs require aid, safety, and social connection all the time, and that's what living in a care home delivers them (CQC, 2025). Some of the individuals who live there do well, establishing friends and getting things done.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err="1">
                <a:solidFill>
                  <a:schemeClr val="tx1"/>
                </a:solidFill>
                <a:effectLst/>
                <a:latin typeface="+mn-lt"/>
                <a:ea typeface="+mn-ea"/>
                <a:cs typeface="+mn-cs"/>
              </a:rPr>
              <a:t>Problems:Many</a:t>
            </a:r>
            <a:r>
              <a:rPr lang="en-GB" sz="1200" kern="1200" dirty="0">
                <a:solidFill>
                  <a:schemeClr val="tx1"/>
                </a:solidFill>
                <a:effectLst/>
                <a:latin typeface="+mn-lt"/>
                <a:ea typeface="+mn-ea"/>
                <a:cs typeface="+mn-cs"/>
              </a:rPr>
              <a:t> people can't afford to live in a residential care facility because it costs so much.</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If the restrictions are too strict or there isn't much to do, people may not like the institution as much.</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Some firms are better than others at following the rules and providing great service (</a:t>
            </a:r>
            <a:r>
              <a:rPr lang="en-GB" sz="1200" kern="1200" dirty="0" err="1">
                <a:solidFill>
                  <a:schemeClr val="tx1"/>
                </a:solidFill>
                <a:effectLst/>
                <a:latin typeface="+mn-lt"/>
                <a:ea typeface="+mn-ea"/>
                <a:cs typeface="+mn-cs"/>
              </a:rPr>
              <a:t>LaingBuisson</a:t>
            </a:r>
            <a:r>
              <a:rPr lang="en-GB" sz="1200" kern="1200" dirty="0">
                <a:solidFill>
                  <a:schemeClr val="tx1"/>
                </a:solidFill>
                <a:effectLst/>
                <a:latin typeface="+mn-lt"/>
                <a:ea typeface="+mn-ea"/>
                <a:cs typeface="+mn-cs"/>
              </a:rPr>
              <a:t>, 2022).</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If residential care doesn't concentrate on activity and regularity, it might make patients less involved without trying to.</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One method to deal with these problems is to adopt more flexible, small-group or "household" models and make sure that residents are regularly involved in planning activities and routines.</a:t>
            </a: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8</a:t>
            </a:fld>
            <a:endParaRPr lang="en-GB"/>
          </a:p>
        </p:txBody>
      </p:sp>
    </p:spTree>
    <p:extLst>
      <p:ext uri="{BB962C8B-B14F-4D97-AF65-F5344CB8AC3E}">
        <p14:creationId xmlns:p14="http://schemas.microsoft.com/office/powerpoint/2010/main" val="3394271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Because </a:t>
            </a:r>
            <a:r>
              <a:rPr lang="en-GB" sz="1200" kern="1200" dirty="0">
                <a:solidFill>
                  <a:schemeClr val="tx1"/>
                </a:solidFill>
                <a:effectLst/>
                <a:latin typeface="+mn-lt"/>
                <a:ea typeface="+mn-ea"/>
                <a:cs typeface="+mn-cs"/>
              </a:rPr>
              <a:t>of changes in the population, more individuals are living with more than one disease, such as dementia. This makes resources even more scarce.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It's hard to maintain up good standards of care when there isn't enough money and it's hard to hire new personnel (Skills for Care, 2024).</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COVID-19 pandemic showed how poor the system was, which led to terrible results in care settings (Lebrasseur et al., 2021).</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system will be stronger if it has long-term, consistent financing, investments in the health of the workers, and adequate backup plans.</a:t>
            </a: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9</a:t>
            </a:fld>
            <a:endParaRPr lang="en-GB"/>
          </a:p>
        </p:txBody>
      </p:sp>
    </p:spTree>
    <p:extLst>
      <p:ext uri="{BB962C8B-B14F-4D97-AF65-F5344CB8AC3E}">
        <p14:creationId xmlns:p14="http://schemas.microsoft.com/office/powerpoint/2010/main" val="252980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speak about the main principles and how they relate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disengagement theory tells why some elderly adults cease utilising services. But these ideas might come true if they don't work.</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Evidence suggests that engagement in activities produce superior results, this reinforcing the activity theory. But not everyone can be fully engaged all the time.</a:t>
            </a:r>
            <a:br>
              <a:rPr lang="en-GB" sz="1200" kern="1200" dirty="0">
                <a:solidFill>
                  <a:schemeClr val="tx1"/>
                </a:solidFill>
                <a:effectLst/>
                <a:latin typeface="+mn-lt"/>
                <a:ea typeface="+mn-ea"/>
                <a:cs typeface="+mn-cs"/>
              </a:rPr>
            </a:br>
            <a:r>
              <a:rPr lang="en-GB" dirty="0"/>
              <a:t>Continuity theory emphasises the importance of maintaining established patterns, especially within families and communities.</a:t>
            </a:r>
            <a:r>
              <a:rPr lang="en-GB" sz="1200" kern="1200" dirty="0">
                <a:solidFill>
                  <a:schemeClr val="tx1"/>
                </a:solidFill>
                <a:effectLst/>
                <a:latin typeface="+mn-lt"/>
                <a:ea typeface="+mn-ea"/>
                <a:cs typeface="+mn-cs"/>
              </a:rPr>
              <a: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Domiciliary care models do three things: they bring older people together, make sure they receive the care they need, and consider about each person's strengths and weaknesses.(Grimm et al.,2022).</a:t>
            </a: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10</a:t>
            </a:fld>
            <a:endParaRPr lang="en-GB"/>
          </a:p>
        </p:txBody>
      </p:sp>
    </p:spTree>
    <p:extLst>
      <p:ext uri="{BB962C8B-B14F-4D97-AF65-F5344CB8AC3E}">
        <p14:creationId xmlns:p14="http://schemas.microsoft.com/office/powerpoint/2010/main" val="36892342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Policies have an effect on how care is offered.</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Care Act 2014 is an important law that says that care should be focused on the person and their health. But every nation has its own way of doing things, and not having enough money makes it harder for them to reach their goals.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Equality Act 2010 prohibits differential treatment based on age. However, many elderly adults still have trouble getting support.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GOV (2023) wants to see more prevention and integration, but the system is under a lot of stress, so it could take a while to become better.</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Policies say one thing, but the facts indicate that they do something another. To reach policy goals, there has to be ongoing supervision, transparency, and adequate funding.</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11</a:t>
            </a:fld>
            <a:endParaRPr lang="en-GB"/>
          </a:p>
        </p:txBody>
      </p:sp>
    </p:spTree>
    <p:extLst>
      <p:ext uri="{BB962C8B-B14F-4D97-AF65-F5344CB8AC3E}">
        <p14:creationId xmlns:p14="http://schemas.microsoft.com/office/powerpoint/2010/main" val="25211041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tasks are simpler with technology, but others are more difficult.</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Telecare and remote monitoring might help older people remain safe at home and not have to travel to the hospital as frequently (GOV.UK, 2022).</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Families feel better knowing that dementia technology, including sensors, lets individuals live on their own (Skills for Care, 2025).</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World Economic Forum said that individuals are building robots to assist older people to complete their daily tasks. These innovative ideas might make things safer, work better, and even be healthier for health. But digital exclusion is a big concern; a lot of older people don't have the internet or know how to use it (Age UK, 2022).</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Investment should extend beyond technology alone. Additionally, expenses for training, support, and privacy measures are required. This ensures uniform distribution of items to all individuals.</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12</a:t>
            </a:fld>
            <a:endParaRPr lang="en-GB"/>
          </a:p>
        </p:txBody>
      </p:sp>
    </p:spTree>
    <p:extLst>
      <p:ext uri="{BB962C8B-B14F-4D97-AF65-F5344CB8AC3E}">
        <p14:creationId xmlns:p14="http://schemas.microsoft.com/office/powerpoint/2010/main" val="56428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talk about the </a:t>
            </a:r>
            <a:r>
              <a:rPr lang="en-GB" dirty="0"/>
              <a:t>concept of Dementia Village, community for individuals with dementia.</a:t>
            </a:r>
            <a:endParaRPr lang="en-GB" sz="120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People with dementia live in places where others work hard to keep them safe and healthy. Residents may go where they choose and do things that are comparable to what they used to do.</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Under favourable circumstances, residents perceive enjoyment, freedom, and authenticity (Krier et al., 2023).</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Challenges: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Hiring and training new employees costs a lot of money.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is important to become used to the UK's views and habits around money.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Is it possible to make this model bigger, no matter how much it costs?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Dementia Village makes sure that the Care Act does what it was meant to do: put the needs of those who require care first.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Dementia Village has a lot of problems, but it shows how important it is to build care facilities that do more than just keep patients safe and manage their symptoms. They need to be made to fit each person's needs and goals.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Ideas for the UK:</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Start with little test projects that don't cost a lot of money or effort. The community might help with these things.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 necessary, workers should be willing to change how they work and put the needs of others first.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Policies may provide money to help people get the right skills and find new ways to get things done.</a:t>
            </a: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13</a:t>
            </a:fld>
            <a:endParaRPr lang="en-GB"/>
          </a:p>
        </p:txBody>
      </p:sp>
    </p:spTree>
    <p:extLst>
      <p:ext uri="{BB962C8B-B14F-4D97-AF65-F5344CB8AC3E}">
        <p14:creationId xmlns:p14="http://schemas.microsoft.com/office/powerpoint/2010/main" val="3588054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example: Telecare in the UK helps elderly persons who live alone using technology.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Results: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Less time spent in the hospital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Better safety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However, not all older folks have the training and basic computer abilities they need to utilise it well.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dirty="0"/>
              <a:t>Telecare demonstrates the rapid adoption of innovative ideas and methods in the UK.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Sensors, emergency alarms, medication reminders, and video call are all examples of digital technology that might make living alone safer, easier, and reduce the possibility of hospitalisation for older people. More people are using telecare, especially those who are likely to fall (Skills for Care, 2025). </a:t>
            </a:r>
          </a:p>
          <a:p>
            <a:r>
              <a:rPr lang="en-GB" sz="1200" kern="1200" dirty="0">
                <a:solidFill>
                  <a:schemeClr val="tx1"/>
                </a:solidFill>
                <a:effectLst/>
                <a:latin typeface="+mn-lt"/>
                <a:ea typeface="+mn-ea"/>
                <a:cs typeface="+mn-cs"/>
              </a:rPr>
              <a:t>Telecare may help people avoid going to the hospital or moving to a nursing home (GOV.UK, 2022). This fits very nicely with the NHS Long Term Plan's objective of providing patients less stressful choices that are closer to home. There are some issues, however. Many older persons can't use technology because they don't know how, don't feel comfortable, or don't have the right tools or internet (Age UK, 2022).</a:t>
            </a:r>
          </a:p>
          <a:p>
            <a:r>
              <a:rPr lang="en-GB" sz="1200" kern="1200" dirty="0">
                <a:solidFill>
                  <a:schemeClr val="tx1"/>
                </a:solidFill>
                <a:effectLst/>
                <a:latin typeface="+mn-lt"/>
                <a:ea typeface="+mn-ea"/>
                <a:cs typeface="+mn-cs"/>
              </a:rPr>
              <a:t> People could also be anxious about their privacy, the safety of their information, and how lonely they feel. To work well, telecare must be tailored to everyone, give continuing assistance and training, and work with other types of care. People should be able to find technology and communicate to each other without any trouble.</a:t>
            </a:r>
          </a:p>
          <a:p>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14</a:t>
            </a:fld>
            <a:endParaRPr lang="en-GB"/>
          </a:p>
        </p:txBody>
      </p:sp>
    </p:spTree>
    <p:extLst>
      <p:ext uri="{BB962C8B-B14F-4D97-AF65-F5344CB8AC3E}">
        <p14:creationId xmlns:p14="http://schemas.microsoft.com/office/powerpoint/2010/main" val="2055648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based on all of this, here are some key suggestions: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1. Investment on training, employing, and compensating personnel to make sure that things are always the same and of high quality (Skills for Care, 2024).</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2. Give older people the tools they need to learn how to use technology and make sure they can get to it (Age UK, 2022).</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 Give more money to both community and residential programs, focused on those that have been proved to succeed, such as person-centred care (King's Fund, 2025).</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4. Make sure that audits are done on a regular basis, and that there is strong leadership at all levels.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Important: Every solution must be based on more than just policy aims; it must also be founded on facts and theory.</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15</a:t>
            </a:fld>
            <a:endParaRPr lang="en-GB"/>
          </a:p>
        </p:txBody>
      </p:sp>
    </p:spTree>
    <p:extLst>
      <p:ext uri="{BB962C8B-B14F-4D97-AF65-F5344CB8AC3E}">
        <p14:creationId xmlns:p14="http://schemas.microsoft.com/office/powerpoint/2010/main" val="9636239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a:t>
            </a:r>
            <a:r>
              <a:rPr lang="en-GB" sz="1200" kern="1200" dirty="0">
                <a:solidFill>
                  <a:schemeClr val="tx1"/>
                </a:solidFill>
                <a:effectLst/>
                <a:latin typeface="+mn-lt"/>
                <a:ea typeface="+mn-ea"/>
                <a:cs typeface="+mn-cs"/>
              </a:rPr>
              <a:t>The UK faces significant challenges in providing support for its elderly population.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Theories, laws, and empirical evidence indicate that adequately financed person-centred care is the most effective strategy. But it takes a lot of money, requires competent leaders, and has to be checked on al the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New concepts such as the Dementia Village offer great ideas; however, it is essential to ensure their relevance for all individuals and to facilitate their development carefully</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It is essential to monitor and improve conditions to enhance the longevity and quality of life for elderly individuals in the UK.</a:t>
            </a:r>
          </a:p>
          <a:p>
            <a:r>
              <a:rPr lang="en-GB" sz="1200" kern="1200" dirty="0">
                <a:solidFill>
                  <a:schemeClr val="tx1"/>
                </a:solidFill>
                <a:effectLst/>
                <a:latin typeface="+mn-lt"/>
                <a:ea typeface="+mn-ea"/>
                <a:cs typeface="+mn-cs"/>
              </a:rPr>
              <a:t>Thank you for your time.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following slides will be with references.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Goodbye. </a:t>
            </a:r>
          </a:p>
          <a:p>
            <a:endParaRPr lang="en-GB" dirty="0"/>
          </a:p>
        </p:txBody>
      </p:sp>
      <p:sp>
        <p:nvSpPr>
          <p:cNvPr id="4" name="Slide Number Placeholder 3"/>
          <p:cNvSpPr>
            <a:spLocks noGrp="1"/>
          </p:cNvSpPr>
          <p:nvPr>
            <p:ph type="sldNum" sz="quarter" idx="5"/>
          </p:nvPr>
        </p:nvSpPr>
        <p:spPr/>
        <p:txBody>
          <a:bodyPr/>
          <a:lstStyle/>
          <a:p>
            <a:fld id="{DA71B88D-EC0D-4F54-9ABE-854847EA62B2}" type="slidenum">
              <a:rPr lang="en-GB" smtClean="0"/>
              <a:t>16</a:t>
            </a:fld>
            <a:endParaRPr lang="en-GB"/>
          </a:p>
        </p:txBody>
      </p:sp>
    </p:spTree>
    <p:extLst>
      <p:ext uri="{BB962C8B-B14F-4D97-AF65-F5344CB8AC3E}">
        <p14:creationId xmlns:p14="http://schemas.microsoft.com/office/powerpoint/2010/main" val="3129676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8708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77555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10/23/2025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4637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4518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10/23/2025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353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62088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10/23/2025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90219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10/23/2025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8209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10/23/2025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4989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10/23/2025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6997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10/23/2025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524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10/23/2025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11397375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11.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1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2.png"/><Relationship Id="rId4" Type="http://schemas.openxmlformats.org/officeDocument/2006/relationships/notesSlide" Target="../notesSlides/notesSlide14.xml"/><Relationship Id="rId9" Type="http://schemas.microsoft.com/office/2007/relationships/diagramDrawing" Target="../diagrams/drawing13.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2.xml"/><Relationship Id="rId7" Type="http://schemas.openxmlformats.org/officeDocument/2006/relationships/diagramQuickStyle" Target="../diagrams/quickStyle1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2.png"/><Relationship Id="rId4" Type="http://schemas.openxmlformats.org/officeDocument/2006/relationships/notesSlide" Target="../notesSlides/notesSlide15.xml"/><Relationship Id="rId9" Type="http://schemas.microsoft.com/office/2007/relationships/diagramDrawing" Target="../diagrams/drawing1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2.xml"/><Relationship Id="rId7" Type="http://schemas.openxmlformats.org/officeDocument/2006/relationships/diagramQuickStyle" Target="../diagrams/quickStyle1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5.xml"/><Relationship Id="rId5" Type="http://schemas.openxmlformats.org/officeDocument/2006/relationships/diagramData" Target="../diagrams/data15.xml"/><Relationship Id="rId10" Type="http://schemas.openxmlformats.org/officeDocument/2006/relationships/image" Target="../media/image2.png"/><Relationship Id="rId4" Type="http://schemas.openxmlformats.org/officeDocument/2006/relationships/notesSlide" Target="../notesSlides/notesSlide16.xml"/><Relationship Id="rId9" Type="http://schemas.microsoft.com/office/2007/relationships/diagramDrawing" Target="../diagrams/drawing15.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v.uk/government/publications/a-plan-for-digital-health-and-social-care/a-plan-for-digital-health-and-social-care" TargetMode="External"/><Relationship Id="rId3" Type="http://schemas.openxmlformats.org/officeDocument/2006/relationships/hyperlink" Target="https://doi.org/10.1093/geront/29.2.183" TargetMode="External"/><Relationship Id="rId7" Type="http://schemas.openxmlformats.org/officeDocument/2006/relationships/hyperlink" Target="https://www.legislation.gov.uk/ukpga/2014/23" TargetMode="External"/><Relationship Id="rId2" Type="http://schemas.openxmlformats.org/officeDocument/2006/relationships/hyperlink" Target="https://www.ageuk.org.uk/siteassets/documents/reports-and-publications/reports-and-briefings/health--wellbeing/age-uk-briefing-state-of-health-and-care-july-2023-abridged-version.pdf" TargetMode="External"/><Relationship Id="rId1" Type="http://schemas.openxmlformats.org/officeDocument/2006/relationships/slideLayout" Target="../slideLayouts/slideLayout2.xml"/><Relationship Id="rId6" Type="http://schemas.openxmlformats.org/officeDocument/2006/relationships/hyperlink" Target="https://www.legislation.gov.uk/ukpga/2010/15/part/2/chapter/2/crossheading/discrimination" TargetMode="External"/><Relationship Id="rId5" Type="http://schemas.openxmlformats.org/officeDocument/2006/relationships/hyperlink" Target="https://www.simplypsychology.org/disengagement-theory.html" TargetMode="External"/><Relationship Id="rId4" Type="http://schemas.openxmlformats.org/officeDocument/2006/relationships/hyperlink" Target="https://www.cqc.org.uk/publications/major-report/state-care/2022-2023" TargetMode="External"/><Relationship Id="rId9" Type="http://schemas.openxmlformats.org/officeDocument/2006/relationships/hyperlink" Target="https://www.gov.uk/government/publications/healthy-ageing-consensus-statement/a-consensus-on-healthy-agein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kingsfund.org.uk/insight-and-analysis/long-reads/social-care-360" TargetMode="External"/><Relationship Id="rId2" Type="http://schemas.openxmlformats.org/officeDocument/2006/relationships/hyperlink" Target="https://doi.org/10.1136/bmjopen-2022-061875" TargetMode="External"/><Relationship Id="rId1" Type="http://schemas.openxmlformats.org/officeDocument/2006/relationships/slideLayout" Target="../slideLayouts/slideLayout2.xml"/><Relationship Id="rId6" Type="http://schemas.openxmlformats.org/officeDocument/2006/relationships/hyperlink" Target="https://www.laingbuissonevents.com/wp-content/uploads/2022/02/Care-Homes-for-Older-People-Report-Overview.pdf" TargetMode="External"/><Relationship Id="rId5" Type="http://schemas.openxmlformats.org/officeDocument/2006/relationships/hyperlink" Target="https://doi.org/10.1016/j.jamda.2023.03.024" TargetMode="External"/><Relationship Id="rId4" Type="http://schemas.openxmlformats.org/officeDocument/2006/relationships/hyperlink" Target="https://www.kingsfund.org.uk/insight-and-analysis/data-and-charts/key-facts-figures-adult-social-care"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ons.gov.uk/peoplepopulationandcommunity/populationandmigration/populationestimates/articles/overviewoftheukpopulation/january2021" TargetMode="External"/><Relationship Id="rId2" Type="http://schemas.openxmlformats.org/officeDocument/2006/relationships/hyperlink" Target="https://aging.jmir.org/2021/2/e26474" TargetMode="External"/><Relationship Id="rId1" Type="http://schemas.openxmlformats.org/officeDocument/2006/relationships/slideLayout" Target="../slideLayouts/slideLayout2.xml"/><Relationship Id="rId4" Type="http://schemas.openxmlformats.org/officeDocument/2006/relationships/hyperlink" Target="https://doi.org/10.1017/ics.2020.16"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skillsforcare.org.uk/Support-for-leaders-and-managers/Managing-a-service/Digital-technology-and-social-care/Digital-technology-in-social-care.aspx" TargetMode="External"/><Relationship Id="rId2" Type="http://schemas.openxmlformats.org/officeDocument/2006/relationships/hyperlink" Target="https://www.skillsforcare.org.uk/Adult-Social-Care-Workforce-Data/workforceintelligence/resources/Reports/National/The-state-of-the-adult-social-care-sector-and-workforce-in-England-2024-Executive-Summary.pdf" TargetMode="External"/><Relationship Id="rId1" Type="http://schemas.openxmlformats.org/officeDocument/2006/relationships/slideLayout" Target="../slideLayouts/slideLayout2.xml"/><Relationship Id="rId4" Type="http://schemas.openxmlformats.org/officeDocument/2006/relationships/hyperlink" Target="https://doi.org/10.1186/s12916-022-02464-4"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iris.who.int/server/api/core/bitstreams/71ad96a0-d29a-4457-9d54-52029c24c76c/content" TargetMode="External"/><Relationship Id="rId2" Type="http://schemas.openxmlformats.org/officeDocument/2006/relationships/hyperlink" Target="https://www3.weforum.org/docs/WEF_AI_and_Ageing_Workshop_Report_202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E18D7-109C-F1B6-F860-7D81115A3FAE}"/>
              </a:ext>
            </a:extLst>
          </p:cNvPr>
          <p:cNvSpPr>
            <a:spLocks noGrp="1"/>
          </p:cNvSpPr>
          <p:nvPr>
            <p:ph type="ctrTitle"/>
          </p:nvPr>
        </p:nvSpPr>
        <p:spPr>
          <a:xfrm>
            <a:off x="7123007" y="603501"/>
            <a:ext cx="4361693" cy="1527049"/>
          </a:xfrm>
        </p:spPr>
        <p:txBody>
          <a:bodyPr vert="horz" lIns="91440" tIns="45720" rIns="91440" bIns="45720" rtlCol="0" anchor="b">
            <a:normAutofit/>
          </a:bodyPr>
          <a:lstStyle/>
          <a:p>
            <a:pPr algn="l"/>
            <a:r>
              <a:rPr lang="en-US" sz="3300" b="1" kern="1200" dirty="0">
                <a:solidFill>
                  <a:schemeClr val="tx1"/>
                </a:solidFill>
                <a:latin typeface="+mj-lt"/>
                <a:ea typeface="+mj-ea"/>
                <a:cs typeface="+mj-cs"/>
              </a:rPr>
              <a:t>Evaluating the care and support needs of older people</a:t>
            </a:r>
          </a:p>
        </p:txBody>
      </p:sp>
      <p:pic>
        <p:nvPicPr>
          <p:cNvPr id="4" name="Picture 3" descr="Two people holding each other's hands">
            <a:extLst>
              <a:ext uri="{FF2B5EF4-FFF2-40B4-BE49-F238E27FC236}">
                <a16:creationId xmlns:a16="http://schemas.microsoft.com/office/drawing/2014/main" id="{A2052D10-1797-D2E0-8D3B-803EE0D9118F}"/>
              </a:ext>
            </a:extLst>
          </p:cNvPr>
          <p:cNvPicPr>
            <a:picLocks noChangeAspect="1"/>
          </p:cNvPicPr>
          <p:nvPr/>
        </p:nvPicPr>
        <p:blipFill>
          <a:blip r:embed="rId5"/>
          <a:srcRect l="15930" r="22036" b="-1"/>
          <a:stretch>
            <a:fillRect/>
          </a:stretch>
        </p:blipFill>
        <p:spPr>
          <a:xfrm>
            <a:off x="1" y="10"/>
            <a:ext cx="6373368" cy="6857990"/>
          </a:xfrm>
          <a:prstGeom prst="rect">
            <a:avLst/>
          </a:prstGeom>
        </p:spPr>
      </p:pic>
      <p:sp>
        <p:nvSpPr>
          <p:cNvPr id="3" name="Subtitle 2">
            <a:extLst>
              <a:ext uri="{FF2B5EF4-FFF2-40B4-BE49-F238E27FC236}">
                <a16:creationId xmlns:a16="http://schemas.microsoft.com/office/drawing/2014/main" id="{0FD5792C-BC08-D248-3C15-6806DFA57AC0}"/>
              </a:ext>
            </a:extLst>
          </p:cNvPr>
          <p:cNvSpPr>
            <a:spLocks noGrp="1"/>
          </p:cNvSpPr>
          <p:nvPr>
            <p:ph type="subTitle" idx="1"/>
          </p:nvPr>
        </p:nvSpPr>
        <p:spPr>
          <a:xfrm>
            <a:off x="7123007" y="2212846"/>
            <a:ext cx="4361693" cy="4096514"/>
          </a:xfrm>
        </p:spPr>
        <p:txBody>
          <a:bodyPr vert="horz" lIns="91440" tIns="45720" rIns="91440" bIns="45720" rtlCol="0">
            <a:normAutofit/>
          </a:bodyPr>
          <a:lstStyle/>
          <a:p>
            <a:pPr indent="-228600" algn="l">
              <a:buFont typeface="Arial" panose="020B0604020202020204" pitchFamily="34" charset="0"/>
              <a:buChar char="•"/>
            </a:pPr>
            <a:r>
              <a:rPr lang="en-US" b="1" dirty="0"/>
              <a:t>Empowering the Older Person (BMHP6027)</a:t>
            </a:r>
          </a:p>
          <a:p>
            <a:pPr indent="-228600" algn="l">
              <a:buFont typeface="Arial" panose="020B0604020202020204" pitchFamily="34" charset="0"/>
              <a:buChar char="•"/>
            </a:pPr>
            <a:endParaRPr lang="en-US" b="1" dirty="0"/>
          </a:p>
          <a:p>
            <a:pPr indent="-228600" algn="l">
              <a:buFont typeface="Arial" panose="020B0604020202020204" pitchFamily="34" charset="0"/>
              <a:buChar char="•"/>
            </a:pPr>
            <a:r>
              <a:rPr lang="en-US" b="1" dirty="0"/>
              <a:t>Student: Daniela Cucu-2226969</a:t>
            </a:r>
          </a:p>
          <a:p>
            <a:pPr indent="-228600" algn="l">
              <a:buFont typeface="Arial" panose="020B0604020202020204" pitchFamily="34" charset="0"/>
              <a:buChar char="•"/>
            </a:pPr>
            <a:r>
              <a:rPr lang="en-US" b="1" dirty="0"/>
              <a:t>Lecturer: Joanne Davies </a:t>
            </a:r>
          </a:p>
          <a:p>
            <a:pPr indent="-228600" algn="l">
              <a:buFont typeface="Arial" panose="020B0604020202020204" pitchFamily="34" charset="0"/>
              <a:buChar char="•"/>
            </a:pPr>
            <a:r>
              <a:rPr lang="en-US" b="1" dirty="0"/>
              <a:t>Date: 26 October 2025</a:t>
            </a:r>
          </a:p>
          <a:p>
            <a:pPr indent="-228600" algn="l">
              <a:buFont typeface="Arial" panose="020B0604020202020204" pitchFamily="34" charset="0"/>
              <a:buChar char="•"/>
            </a:pPr>
            <a:endParaRPr lang="en-US" b="1" dirty="0"/>
          </a:p>
        </p:txBody>
      </p:sp>
      <p:pic>
        <p:nvPicPr>
          <p:cNvPr id="34" name="Audio 33">
            <a:hlinkClick r:id="" action="ppaction://media"/>
            <a:extLst>
              <a:ext uri="{FF2B5EF4-FFF2-40B4-BE49-F238E27FC236}">
                <a16:creationId xmlns:a16="http://schemas.microsoft.com/office/drawing/2014/main" id="{CE0C53C6-0D30-BE9B-C17E-4602FEF082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3272261"/>
      </p:ext>
    </p:extLst>
  </p:cSld>
  <p:clrMapOvr>
    <a:masterClrMapping/>
  </p:clrMapOvr>
  <mc:AlternateContent xmlns:mc="http://schemas.openxmlformats.org/markup-compatibility/2006" xmlns:p14="http://schemas.microsoft.com/office/powerpoint/2010/main">
    <mc:Choice Requires="p14">
      <p:transition spd="slow" p14:dur="2000" advTm="17492"/>
    </mc:Choice>
    <mc:Fallback xmlns="">
      <p:transition spd="slow" advTm="17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B2E05-8742-0866-2905-3F107D78B8AC}"/>
              </a:ext>
            </a:extLst>
          </p:cNvPr>
          <p:cNvSpPr>
            <a:spLocks noGrp="1"/>
          </p:cNvSpPr>
          <p:nvPr>
            <p:ph type="title"/>
          </p:nvPr>
        </p:nvSpPr>
        <p:spPr>
          <a:xfrm>
            <a:off x="1524000" y="548640"/>
            <a:ext cx="9160475" cy="1132258"/>
          </a:xfrm>
        </p:spPr>
        <p:txBody>
          <a:bodyPr anchor="ctr">
            <a:normAutofit/>
          </a:bodyPr>
          <a:lstStyle/>
          <a:p>
            <a:pPr algn="ctr"/>
            <a:r>
              <a:rPr lang="en-GB" dirty="0"/>
              <a:t>                Introduction</a:t>
            </a:r>
            <a:endParaRPr lang="en-GB"/>
          </a:p>
        </p:txBody>
      </p:sp>
      <p:graphicFrame>
        <p:nvGraphicFramePr>
          <p:cNvPr id="4" name="Content Placeholder 3">
            <a:extLst>
              <a:ext uri="{FF2B5EF4-FFF2-40B4-BE49-F238E27FC236}">
                <a16:creationId xmlns:a16="http://schemas.microsoft.com/office/drawing/2014/main" id="{346F91F6-CF22-0736-F53A-049B38A0F49C}"/>
              </a:ext>
            </a:extLst>
          </p:cNvPr>
          <p:cNvGraphicFramePr>
            <a:graphicFrameLocks noGrp="1"/>
          </p:cNvGraphicFramePr>
          <p:nvPr>
            <p:ph idx="1"/>
            <p:extLst>
              <p:ext uri="{D42A27DB-BD31-4B8C-83A1-F6EECF244321}">
                <p14:modId xmlns:p14="http://schemas.microsoft.com/office/powerpoint/2010/main" val="2983398801"/>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9" name="Audio 18">
            <a:hlinkClick r:id="" action="ppaction://media"/>
            <a:extLst>
              <a:ext uri="{FF2B5EF4-FFF2-40B4-BE49-F238E27FC236}">
                <a16:creationId xmlns:a16="http://schemas.microsoft.com/office/drawing/2014/main" id="{B15B7918-8A8D-E211-AAD9-03D13B8F488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9092612"/>
      </p:ext>
    </p:extLst>
  </p:cSld>
  <p:clrMapOvr>
    <a:masterClrMapping/>
  </p:clrMapOvr>
  <mc:AlternateContent xmlns:mc="http://schemas.openxmlformats.org/markup-compatibility/2006" xmlns:p14="http://schemas.microsoft.com/office/powerpoint/2010/main">
    <mc:Choice Requires="p14">
      <p:transition spd="slow" p14:dur="2000" advTm="86518"/>
    </mc:Choice>
    <mc:Fallback xmlns="">
      <p:transition spd="slow" advTm="86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308AE-FBE3-6A57-E3D1-9A6F1A8CBE31}"/>
              </a:ext>
            </a:extLst>
          </p:cNvPr>
          <p:cNvSpPr>
            <a:spLocks noGrp="1"/>
          </p:cNvSpPr>
          <p:nvPr>
            <p:ph type="title"/>
          </p:nvPr>
        </p:nvSpPr>
        <p:spPr>
          <a:xfrm>
            <a:off x="612649" y="548638"/>
            <a:ext cx="3493008" cy="5788152"/>
          </a:xfrm>
        </p:spPr>
        <p:txBody>
          <a:bodyPr anchor="ctr">
            <a:normAutofit/>
          </a:bodyPr>
          <a:lstStyle/>
          <a:p>
            <a:r>
              <a:rPr lang="en-GB" sz="4000"/>
              <a:t>                Ageing – Theories and Definitions</a:t>
            </a:r>
          </a:p>
        </p:txBody>
      </p:sp>
      <p:graphicFrame>
        <p:nvGraphicFramePr>
          <p:cNvPr id="4" name="Content Placeholder 3">
            <a:extLst>
              <a:ext uri="{FF2B5EF4-FFF2-40B4-BE49-F238E27FC236}">
                <a16:creationId xmlns:a16="http://schemas.microsoft.com/office/drawing/2014/main" id="{307EB670-7C6C-461F-F9E3-2ED705B90842}"/>
              </a:ext>
            </a:extLst>
          </p:cNvPr>
          <p:cNvGraphicFramePr>
            <a:graphicFrameLocks noGrp="1"/>
          </p:cNvGraphicFramePr>
          <p:nvPr>
            <p:ph idx="1"/>
            <p:extLst>
              <p:ext uri="{D42A27DB-BD31-4B8C-83A1-F6EECF244321}">
                <p14:modId xmlns:p14="http://schemas.microsoft.com/office/powerpoint/2010/main" val="30244586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5" name="Audio 34">
            <a:hlinkClick r:id="" action="ppaction://media"/>
            <a:extLst>
              <a:ext uri="{FF2B5EF4-FFF2-40B4-BE49-F238E27FC236}">
                <a16:creationId xmlns:a16="http://schemas.microsoft.com/office/drawing/2014/main" id="{35495947-F37D-2144-C212-64BC92A7BF9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15435"/>
      </p:ext>
    </p:extLst>
  </p:cSld>
  <p:clrMapOvr>
    <a:masterClrMapping/>
  </p:clrMapOvr>
  <mc:AlternateContent xmlns:mc="http://schemas.openxmlformats.org/markup-compatibility/2006" xmlns:p14="http://schemas.microsoft.com/office/powerpoint/2010/main">
    <mc:Choice Requires="p14">
      <p:transition spd="slow" p14:dur="2000" advTm="71547"/>
    </mc:Choice>
    <mc:Fallback xmlns="">
      <p:transition spd="slow" advTm="71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D36F6-6EEA-2680-1F90-88399AD32E11}"/>
              </a:ext>
            </a:extLst>
          </p:cNvPr>
          <p:cNvSpPr>
            <a:spLocks noGrp="1"/>
          </p:cNvSpPr>
          <p:nvPr>
            <p:ph type="title"/>
          </p:nvPr>
        </p:nvSpPr>
        <p:spPr>
          <a:xfrm>
            <a:off x="612649" y="548638"/>
            <a:ext cx="3493008" cy="5788152"/>
          </a:xfrm>
        </p:spPr>
        <p:txBody>
          <a:bodyPr anchor="ctr">
            <a:normAutofit/>
          </a:bodyPr>
          <a:lstStyle/>
          <a:p>
            <a:r>
              <a:rPr lang="en-GB" sz="4000"/>
              <a:t>           Significance of the Ageing Population</a:t>
            </a:r>
            <a:br>
              <a:rPr lang="en-GB" sz="4000"/>
            </a:br>
            <a:endParaRPr lang="en-GB" sz="4000"/>
          </a:p>
        </p:txBody>
      </p:sp>
      <p:graphicFrame>
        <p:nvGraphicFramePr>
          <p:cNvPr id="4" name="Content Placeholder 3">
            <a:extLst>
              <a:ext uri="{FF2B5EF4-FFF2-40B4-BE49-F238E27FC236}">
                <a16:creationId xmlns:a16="http://schemas.microsoft.com/office/drawing/2014/main" id="{E23332F7-323D-C23E-D8F1-DB89DDB2940B}"/>
              </a:ext>
            </a:extLst>
          </p:cNvPr>
          <p:cNvGraphicFramePr>
            <a:graphicFrameLocks noGrp="1"/>
          </p:cNvGraphicFramePr>
          <p:nvPr>
            <p:ph idx="1"/>
            <p:extLst>
              <p:ext uri="{D42A27DB-BD31-4B8C-83A1-F6EECF244321}">
                <p14:modId xmlns:p14="http://schemas.microsoft.com/office/powerpoint/2010/main" val="346104057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9" name="Audio 28">
            <a:hlinkClick r:id="" action="ppaction://media"/>
            <a:extLst>
              <a:ext uri="{FF2B5EF4-FFF2-40B4-BE49-F238E27FC236}">
                <a16:creationId xmlns:a16="http://schemas.microsoft.com/office/drawing/2014/main" id="{3A905762-81BD-A887-B8F4-4171DF78731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3187931"/>
      </p:ext>
    </p:extLst>
  </p:cSld>
  <p:clrMapOvr>
    <a:masterClrMapping/>
  </p:clrMapOvr>
  <mc:AlternateContent xmlns:mc="http://schemas.openxmlformats.org/markup-compatibility/2006" xmlns:p14="http://schemas.microsoft.com/office/powerpoint/2010/main">
    <mc:Choice Requires="p14">
      <p:transition spd="slow" p14:dur="2000" advTm="35429"/>
    </mc:Choice>
    <mc:Fallback xmlns="">
      <p:transition spd="slow" advTm="35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F3B3A-9EA0-816E-2155-91B2CBCD24BB}"/>
              </a:ext>
            </a:extLst>
          </p:cNvPr>
          <p:cNvSpPr>
            <a:spLocks noGrp="1"/>
          </p:cNvSpPr>
          <p:nvPr>
            <p:ph type="title"/>
          </p:nvPr>
        </p:nvSpPr>
        <p:spPr>
          <a:xfrm>
            <a:off x="612648" y="548640"/>
            <a:ext cx="10945037" cy="1133856"/>
          </a:xfrm>
        </p:spPr>
        <p:txBody>
          <a:bodyPr anchor="t">
            <a:normAutofit/>
          </a:bodyPr>
          <a:lstStyle/>
          <a:p>
            <a:r>
              <a:rPr lang="en-GB"/>
              <a:t>               Global Perspectives and Ageism</a:t>
            </a:r>
            <a:br>
              <a:rPr lang="en-GB"/>
            </a:br>
            <a:endParaRPr lang="en-GB"/>
          </a:p>
        </p:txBody>
      </p:sp>
      <p:graphicFrame>
        <p:nvGraphicFramePr>
          <p:cNvPr id="4" name="Content Placeholder 3">
            <a:extLst>
              <a:ext uri="{FF2B5EF4-FFF2-40B4-BE49-F238E27FC236}">
                <a16:creationId xmlns:a16="http://schemas.microsoft.com/office/drawing/2014/main" id="{1F897223-4187-A61C-6986-1FD7C5718C40}"/>
              </a:ext>
            </a:extLst>
          </p:cNvPr>
          <p:cNvGraphicFramePr>
            <a:graphicFrameLocks noGrp="1"/>
          </p:cNvGraphicFramePr>
          <p:nvPr>
            <p:ph idx="1"/>
            <p:extLst>
              <p:ext uri="{D42A27DB-BD31-4B8C-83A1-F6EECF244321}">
                <p14:modId xmlns:p14="http://schemas.microsoft.com/office/powerpoint/2010/main" val="1853549563"/>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2" name="Audio 31">
            <a:hlinkClick r:id="" action="ppaction://media"/>
            <a:extLst>
              <a:ext uri="{FF2B5EF4-FFF2-40B4-BE49-F238E27FC236}">
                <a16:creationId xmlns:a16="http://schemas.microsoft.com/office/drawing/2014/main" id="{D924A84C-9C09-DB19-2631-43601BA66BF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9217675"/>
      </p:ext>
    </p:extLst>
  </p:cSld>
  <p:clrMapOvr>
    <a:masterClrMapping/>
  </p:clrMapOvr>
  <mc:AlternateContent xmlns:mc="http://schemas.openxmlformats.org/markup-compatibility/2006" xmlns:p14="http://schemas.microsoft.com/office/powerpoint/2010/main">
    <mc:Choice Requires="p14">
      <p:transition spd="slow" p14:dur="2000" advTm="56742"/>
    </mc:Choice>
    <mc:Fallback xmlns="">
      <p:transition spd="slow" advTm="56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61824-56B7-F0A7-B295-A4FDE4D3CAF9}"/>
              </a:ext>
            </a:extLst>
          </p:cNvPr>
          <p:cNvSpPr>
            <a:spLocks noGrp="1"/>
          </p:cNvSpPr>
          <p:nvPr>
            <p:ph type="title"/>
          </p:nvPr>
        </p:nvSpPr>
        <p:spPr>
          <a:xfrm>
            <a:off x="614679" y="548640"/>
            <a:ext cx="4779572" cy="2067705"/>
          </a:xfrm>
        </p:spPr>
        <p:txBody>
          <a:bodyPr anchor="t">
            <a:normAutofit/>
          </a:bodyPr>
          <a:lstStyle/>
          <a:p>
            <a:r>
              <a:rPr lang="en-GB"/>
              <a:t>    Overview of Care and Support Services in the UK</a:t>
            </a:r>
            <a:br>
              <a:rPr lang="en-GB"/>
            </a:br>
            <a:endParaRPr lang="en-GB"/>
          </a:p>
        </p:txBody>
      </p:sp>
      <p:graphicFrame>
        <p:nvGraphicFramePr>
          <p:cNvPr id="4" name="Content Placeholder 3">
            <a:extLst>
              <a:ext uri="{FF2B5EF4-FFF2-40B4-BE49-F238E27FC236}">
                <a16:creationId xmlns:a16="http://schemas.microsoft.com/office/drawing/2014/main" id="{622F7C74-3655-5381-C025-68E181934CCC}"/>
              </a:ext>
            </a:extLst>
          </p:cNvPr>
          <p:cNvGraphicFramePr>
            <a:graphicFrameLocks noGrp="1"/>
          </p:cNvGraphicFramePr>
          <p:nvPr>
            <p:ph idx="1"/>
            <p:extLst>
              <p:ext uri="{D42A27DB-BD31-4B8C-83A1-F6EECF244321}">
                <p14:modId xmlns:p14="http://schemas.microsoft.com/office/powerpoint/2010/main" val="2720890741"/>
              </p:ext>
            </p:extLst>
          </p:nvPr>
        </p:nvGraphicFramePr>
        <p:xfrm>
          <a:off x="6030551" y="548638"/>
          <a:ext cx="5546770" cy="57607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7" name="Audio 16">
            <a:hlinkClick r:id="" action="ppaction://media"/>
            <a:extLst>
              <a:ext uri="{FF2B5EF4-FFF2-40B4-BE49-F238E27FC236}">
                <a16:creationId xmlns:a16="http://schemas.microsoft.com/office/drawing/2014/main" id="{98A7993B-2E3B-0E8E-15B7-C575F63EA80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0887652"/>
      </p:ext>
    </p:extLst>
  </p:cSld>
  <p:clrMapOvr>
    <a:masterClrMapping/>
  </p:clrMapOvr>
  <mc:AlternateContent xmlns:mc="http://schemas.openxmlformats.org/markup-compatibility/2006" xmlns:p14="http://schemas.microsoft.com/office/powerpoint/2010/main">
    <mc:Choice Requires="p14">
      <p:transition spd="slow" p14:dur="2000" advTm="54587"/>
    </mc:Choice>
    <mc:Fallback xmlns="">
      <p:transition spd="slow" advTm="54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6DB74-0162-31F4-64CF-5E750CD49D28}"/>
              </a:ext>
            </a:extLst>
          </p:cNvPr>
          <p:cNvSpPr>
            <a:spLocks noGrp="1"/>
          </p:cNvSpPr>
          <p:nvPr>
            <p:ph type="title"/>
          </p:nvPr>
        </p:nvSpPr>
        <p:spPr>
          <a:xfrm>
            <a:off x="612648" y="548640"/>
            <a:ext cx="10945037" cy="1133856"/>
          </a:xfrm>
        </p:spPr>
        <p:txBody>
          <a:bodyPr anchor="t">
            <a:normAutofit/>
          </a:bodyPr>
          <a:lstStyle/>
          <a:p>
            <a:r>
              <a:rPr lang="en-GB"/>
              <a:t>                            Focus: Domiciliary Care</a:t>
            </a:r>
            <a:br>
              <a:rPr lang="en-GB"/>
            </a:br>
            <a:endParaRPr lang="en-GB"/>
          </a:p>
        </p:txBody>
      </p:sp>
      <p:graphicFrame>
        <p:nvGraphicFramePr>
          <p:cNvPr id="4" name="Content Placeholder 3">
            <a:extLst>
              <a:ext uri="{FF2B5EF4-FFF2-40B4-BE49-F238E27FC236}">
                <a16:creationId xmlns:a16="http://schemas.microsoft.com/office/drawing/2014/main" id="{2F2CBEE9-F191-0FD9-9B50-3E862E38C6F1}"/>
              </a:ext>
            </a:extLst>
          </p:cNvPr>
          <p:cNvGraphicFramePr>
            <a:graphicFrameLocks noGrp="1"/>
          </p:cNvGraphicFramePr>
          <p:nvPr>
            <p:ph idx="1"/>
            <p:extLst>
              <p:ext uri="{D42A27DB-BD31-4B8C-83A1-F6EECF244321}">
                <p14:modId xmlns:p14="http://schemas.microsoft.com/office/powerpoint/2010/main" val="4008244563"/>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0" name="Audio 49">
            <a:hlinkClick r:id="" action="ppaction://media"/>
            <a:extLst>
              <a:ext uri="{FF2B5EF4-FFF2-40B4-BE49-F238E27FC236}">
                <a16:creationId xmlns:a16="http://schemas.microsoft.com/office/drawing/2014/main" id="{A591B1F5-2FDD-0F6F-6E36-6135942C95D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74606" y="4718304"/>
            <a:ext cx="2057400" cy="2057400"/>
          </a:xfrm>
          <a:prstGeom prst="ellipse">
            <a:avLst/>
          </a:prstGeom>
        </p:spPr>
      </p:pic>
    </p:spTree>
    <p:extLst>
      <p:ext uri="{BB962C8B-B14F-4D97-AF65-F5344CB8AC3E}">
        <p14:creationId xmlns:p14="http://schemas.microsoft.com/office/powerpoint/2010/main" val="3785874035"/>
      </p:ext>
    </p:extLst>
  </p:cSld>
  <p:clrMapOvr>
    <a:masterClrMapping/>
  </p:clrMapOvr>
  <mc:AlternateContent xmlns:mc="http://schemas.openxmlformats.org/markup-compatibility/2006" xmlns:p14="http://schemas.microsoft.com/office/powerpoint/2010/main">
    <mc:Choice Requires="p14">
      <p:transition spd="slow" p14:dur="2000" advTm="74467"/>
    </mc:Choice>
    <mc:Fallback xmlns="">
      <p:transition spd="slow" advTm="74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A40D21-8721-0F27-5433-9604280D6A6D}"/>
              </a:ext>
            </a:extLst>
          </p:cNvPr>
          <p:cNvSpPr>
            <a:spLocks noGrp="1"/>
          </p:cNvSpPr>
          <p:nvPr>
            <p:ph type="title"/>
          </p:nvPr>
        </p:nvSpPr>
        <p:spPr>
          <a:xfrm>
            <a:off x="612649" y="548638"/>
            <a:ext cx="3493008" cy="5788152"/>
          </a:xfrm>
        </p:spPr>
        <p:txBody>
          <a:bodyPr anchor="ctr">
            <a:normAutofit/>
          </a:bodyPr>
          <a:lstStyle/>
          <a:p>
            <a:r>
              <a:rPr lang="en-GB" sz="4000"/>
              <a:t>                   Focus: Residential Care</a:t>
            </a:r>
          </a:p>
        </p:txBody>
      </p:sp>
      <p:graphicFrame>
        <p:nvGraphicFramePr>
          <p:cNvPr id="4" name="Content Placeholder 3">
            <a:extLst>
              <a:ext uri="{FF2B5EF4-FFF2-40B4-BE49-F238E27FC236}">
                <a16:creationId xmlns:a16="http://schemas.microsoft.com/office/drawing/2014/main" id="{6663B43A-28F7-114E-4CD0-0F5573D5088D}"/>
              </a:ext>
            </a:extLst>
          </p:cNvPr>
          <p:cNvGraphicFramePr>
            <a:graphicFrameLocks noGrp="1"/>
          </p:cNvGraphicFramePr>
          <p:nvPr>
            <p:ph idx="1"/>
            <p:extLst>
              <p:ext uri="{D42A27DB-BD31-4B8C-83A1-F6EECF244321}">
                <p14:modId xmlns:p14="http://schemas.microsoft.com/office/powerpoint/2010/main" val="242933062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Audio 14">
            <a:hlinkClick r:id="" action="ppaction://media"/>
            <a:extLst>
              <a:ext uri="{FF2B5EF4-FFF2-40B4-BE49-F238E27FC236}">
                <a16:creationId xmlns:a16="http://schemas.microsoft.com/office/drawing/2014/main" id="{21F2CA2E-410C-23A2-CAE5-02AA8DB2778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6127115"/>
      </p:ext>
    </p:extLst>
  </p:cSld>
  <p:clrMapOvr>
    <a:masterClrMapping/>
  </p:clrMapOvr>
  <mc:AlternateContent xmlns:mc="http://schemas.openxmlformats.org/markup-compatibility/2006" xmlns:p14="http://schemas.microsoft.com/office/powerpoint/2010/main">
    <mc:Choice Requires="p14">
      <p:transition spd="slow" p14:dur="2000" advTm="78539"/>
    </mc:Choice>
    <mc:Fallback xmlns="">
      <p:transition spd="slow" advTm="78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A557C-EAAA-BE7D-9FBE-70A80590BBDA}"/>
              </a:ext>
            </a:extLst>
          </p:cNvPr>
          <p:cNvSpPr>
            <a:spLocks noGrp="1"/>
          </p:cNvSpPr>
          <p:nvPr>
            <p:ph type="title"/>
          </p:nvPr>
        </p:nvSpPr>
        <p:spPr/>
        <p:txBody>
          <a:bodyPr/>
          <a:lstStyle/>
          <a:p>
            <a:r>
              <a:rPr lang="en-GB"/>
              <a:t>                      Effectiveness and Challenges</a:t>
            </a:r>
            <a:endParaRPr lang="en-GB" dirty="0"/>
          </a:p>
        </p:txBody>
      </p:sp>
      <p:graphicFrame>
        <p:nvGraphicFramePr>
          <p:cNvPr id="4" name="Content Placeholder 3">
            <a:extLst>
              <a:ext uri="{FF2B5EF4-FFF2-40B4-BE49-F238E27FC236}">
                <a16:creationId xmlns:a16="http://schemas.microsoft.com/office/drawing/2014/main" id="{F70634CF-9E37-05F1-2115-1DD8E1D0DF61}"/>
              </a:ext>
            </a:extLst>
          </p:cNvPr>
          <p:cNvGraphicFramePr>
            <a:graphicFrameLocks noGrp="1"/>
          </p:cNvGraphicFramePr>
          <p:nvPr>
            <p:ph idx="1"/>
            <p:extLst>
              <p:ext uri="{D42A27DB-BD31-4B8C-83A1-F6EECF244321}">
                <p14:modId xmlns:p14="http://schemas.microsoft.com/office/powerpoint/2010/main" val="1367294098"/>
              </p:ext>
            </p:extLst>
          </p:nvPr>
        </p:nvGraphicFramePr>
        <p:xfrm>
          <a:off x="612775" y="1716088"/>
          <a:ext cx="10653713" cy="45926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 name="Audio 19">
            <a:hlinkClick r:id="" action="ppaction://media"/>
            <a:extLst>
              <a:ext uri="{FF2B5EF4-FFF2-40B4-BE49-F238E27FC236}">
                <a16:creationId xmlns:a16="http://schemas.microsoft.com/office/drawing/2014/main" id="{139D928F-5688-73EB-04B3-71979E89C3D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88388976"/>
      </p:ext>
    </p:extLst>
  </p:cSld>
  <p:clrMapOvr>
    <a:masterClrMapping/>
  </p:clrMapOvr>
  <mc:AlternateContent xmlns:mc="http://schemas.openxmlformats.org/markup-compatibility/2006" xmlns:p14="http://schemas.microsoft.com/office/powerpoint/2010/main">
    <mc:Choice Requires="p14">
      <p:transition spd="slow" p14:dur="2000" advTm="51092"/>
    </mc:Choice>
    <mc:Fallback xmlns="">
      <p:transition spd="slow" advTm="51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C31CC-2D92-60E7-198C-0FAE5A6297D1}"/>
              </a:ext>
            </a:extLst>
          </p:cNvPr>
          <p:cNvSpPr>
            <a:spLocks noGrp="1"/>
          </p:cNvSpPr>
          <p:nvPr>
            <p:ph type="title"/>
          </p:nvPr>
        </p:nvSpPr>
        <p:spPr/>
        <p:txBody>
          <a:bodyPr/>
          <a:lstStyle/>
          <a:p>
            <a:r>
              <a:rPr lang="en-GB"/>
              <a:t>                        Theories of Ageing</a:t>
            </a:r>
            <a:br>
              <a:rPr lang="en-GB"/>
            </a:br>
            <a:endParaRPr lang="en-GB" dirty="0"/>
          </a:p>
        </p:txBody>
      </p:sp>
      <p:graphicFrame>
        <p:nvGraphicFramePr>
          <p:cNvPr id="5" name="Content Placeholder 4">
            <a:extLst>
              <a:ext uri="{FF2B5EF4-FFF2-40B4-BE49-F238E27FC236}">
                <a16:creationId xmlns:a16="http://schemas.microsoft.com/office/drawing/2014/main" id="{C6746615-F025-4A4C-71AD-78F281C2043A}"/>
              </a:ext>
            </a:extLst>
          </p:cNvPr>
          <p:cNvGraphicFramePr>
            <a:graphicFrameLocks noGrp="1"/>
          </p:cNvGraphicFramePr>
          <p:nvPr>
            <p:ph idx="1"/>
            <p:extLst>
              <p:ext uri="{D42A27DB-BD31-4B8C-83A1-F6EECF244321}">
                <p14:modId xmlns:p14="http://schemas.microsoft.com/office/powerpoint/2010/main" val="310320217"/>
              </p:ext>
            </p:extLst>
          </p:nvPr>
        </p:nvGraphicFramePr>
        <p:xfrm>
          <a:off x="612775" y="1716088"/>
          <a:ext cx="10653713" cy="45926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7" name="Audio 16">
            <a:hlinkClick r:id="" action="ppaction://media"/>
            <a:extLst>
              <a:ext uri="{FF2B5EF4-FFF2-40B4-BE49-F238E27FC236}">
                <a16:creationId xmlns:a16="http://schemas.microsoft.com/office/drawing/2014/main" id="{3C03ACEB-0F27-AEBE-127B-8A756BEFB10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9674821"/>
      </p:ext>
    </p:extLst>
  </p:cSld>
  <p:clrMapOvr>
    <a:masterClrMapping/>
  </p:clrMapOvr>
  <mc:AlternateContent xmlns:mc="http://schemas.openxmlformats.org/markup-compatibility/2006" xmlns:p14="http://schemas.microsoft.com/office/powerpoint/2010/main">
    <mc:Choice Requires="p14">
      <p:transition spd="slow" p14:dur="2000" advTm="48554"/>
    </mc:Choice>
    <mc:Fallback xmlns="">
      <p:transition spd="slow" advTm="48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97FAF-987C-6BEC-D351-643F91E8BCC0}"/>
              </a:ext>
            </a:extLst>
          </p:cNvPr>
          <p:cNvSpPr>
            <a:spLocks noGrp="1"/>
          </p:cNvSpPr>
          <p:nvPr>
            <p:ph type="title"/>
          </p:nvPr>
        </p:nvSpPr>
        <p:spPr/>
        <p:txBody>
          <a:bodyPr/>
          <a:lstStyle/>
          <a:p>
            <a:r>
              <a:rPr lang="en-GB" dirty="0"/>
              <a:t>                           Policy and Legislation</a:t>
            </a:r>
            <a:br>
              <a:rPr lang="en-GB" dirty="0"/>
            </a:br>
            <a:endParaRPr lang="en-GB" dirty="0"/>
          </a:p>
        </p:txBody>
      </p:sp>
      <p:graphicFrame>
        <p:nvGraphicFramePr>
          <p:cNvPr id="4" name="Content Placeholder 3">
            <a:extLst>
              <a:ext uri="{FF2B5EF4-FFF2-40B4-BE49-F238E27FC236}">
                <a16:creationId xmlns:a16="http://schemas.microsoft.com/office/drawing/2014/main" id="{1C6FD86A-1BB7-3A44-7EE8-BBE11CEF4EBA}"/>
              </a:ext>
            </a:extLst>
          </p:cNvPr>
          <p:cNvGraphicFramePr>
            <a:graphicFrameLocks noGrp="1"/>
          </p:cNvGraphicFramePr>
          <p:nvPr>
            <p:ph idx="1"/>
            <p:extLst>
              <p:ext uri="{D42A27DB-BD31-4B8C-83A1-F6EECF244321}">
                <p14:modId xmlns:p14="http://schemas.microsoft.com/office/powerpoint/2010/main" val="1357288402"/>
              </p:ext>
            </p:extLst>
          </p:nvPr>
        </p:nvGraphicFramePr>
        <p:xfrm>
          <a:off x="612775" y="1716088"/>
          <a:ext cx="10653713" cy="45926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Audio 17">
            <a:hlinkClick r:id="" action="ppaction://media"/>
            <a:extLst>
              <a:ext uri="{FF2B5EF4-FFF2-40B4-BE49-F238E27FC236}">
                <a16:creationId xmlns:a16="http://schemas.microsoft.com/office/drawing/2014/main" id="{A26B1CFD-C8D9-26B1-E935-936BA911753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6844766"/>
      </p:ext>
    </p:extLst>
  </p:cSld>
  <p:clrMapOvr>
    <a:masterClrMapping/>
  </p:clrMapOvr>
  <mc:AlternateContent xmlns:mc="http://schemas.openxmlformats.org/markup-compatibility/2006" xmlns:p14="http://schemas.microsoft.com/office/powerpoint/2010/main">
    <mc:Choice Requires="p14">
      <p:transition spd="slow" p14:dur="2000" advTm="61089"/>
    </mc:Choice>
    <mc:Fallback xmlns="">
      <p:transition spd="slow" advTm="61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7DC8B-E815-2CCE-23B8-1E3328691902}"/>
              </a:ext>
            </a:extLst>
          </p:cNvPr>
          <p:cNvSpPr>
            <a:spLocks noGrp="1"/>
          </p:cNvSpPr>
          <p:nvPr>
            <p:ph type="title"/>
          </p:nvPr>
        </p:nvSpPr>
        <p:spPr>
          <a:xfrm>
            <a:off x="612648" y="548640"/>
            <a:ext cx="10945037" cy="1133856"/>
          </a:xfrm>
        </p:spPr>
        <p:txBody>
          <a:bodyPr anchor="t">
            <a:normAutofit/>
          </a:bodyPr>
          <a:lstStyle/>
          <a:p>
            <a:r>
              <a:rPr lang="en-GB" dirty="0"/>
              <a:t>       Technological Innovations in Elderly Care</a:t>
            </a:r>
            <a:br>
              <a:rPr lang="en-GB" dirty="0"/>
            </a:br>
            <a:endParaRPr lang="en-GB" dirty="0"/>
          </a:p>
        </p:txBody>
      </p:sp>
      <p:graphicFrame>
        <p:nvGraphicFramePr>
          <p:cNvPr id="4" name="Content Placeholder 3">
            <a:extLst>
              <a:ext uri="{FF2B5EF4-FFF2-40B4-BE49-F238E27FC236}">
                <a16:creationId xmlns:a16="http://schemas.microsoft.com/office/drawing/2014/main" id="{C1194EC1-F36C-2509-3B33-549F44C6FADA}"/>
              </a:ext>
            </a:extLst>
          </p:cNvPr>
          <p:cNvGraphicFramePr>
            <a:graphicFrameLocks noGrp="1"/>
          </p:cNvGraphicFramePr>
          <p:nvPr>
            <p:ph idx="1"/>
            <p:extLst>
              <p:ext uri="{D42A27DB-BD31-4B8C-83A1-F6EECF244321}">
                <p14:modId xmlns:p14="http://schemas.microsoft.com/office/powerpoint/2010/main" val="2811592773"/>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 name="Audio 19">
            <a:hlinkClick r:id="" action="ppaction://media"/>
            <a:extLst>
              <a:ext uri="{FF2B5EF4-FFF2-40B4-BE49-F238E27FC236}">
                <a16:creationId xmlns:a16="http://schemas.microsoft.com/office/drawing/2014/main" id="{34B64987-E4DC-AF60-3B5C-2D23B66F0C7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19541382"/>
      </p:ext>
    </p:extLst>
  </p:cSld>
  <p:clrMapOvr>
    <a:masterClrMapping/>
  </p:clrMapOvr>
  <mc:AlternateContent xmlns:mc="http://schemas.openxmlformats.org/markup-compatibility/2006" xmlns:p14="http://schemas.microsoft.com/office/powerpoint/2010/main">
    <mc:Choice Requires="p14">
      <p:transition spd="slow" p14:dur="2000" advTm="61989"/>
    </mc:Choice>
    <mc:Fallback xmlns="">
      <p:transition spd="slow" advTm="61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F1AFF-A65B-7DD7-D5F0-56F4CC4B2806}"/>
              </a:ext>
            </a:extLst>
          </p:cNvPr>
          <p:cNvSpPr>
            <a:spLocks noGrp="1"/>
          </p:cNvSpPr>
          <p:nvPr>
            <p:ph type="title"/>
          </p:nvPr>
        </p:nvSpPr>
        <p:spPr>
          <a:xfrm>
            <a:off x="612648" y="548640"/>
            <a:ext cx="10945037" cy="1133856"/>
          </a:xfrm>
        </p:spPr>
        <p:txBody>
          <a:bodyPr anchor="t">
            <a:normAutofit/>
          </a:bodyPr>
          <a:lstStyle/>
          <a:p>
            <a:r>
              <a:rPr lang="en-GB" sz="3300"/>
              <a:t>              Case Study 1 – Dementia Village, Netherlands</a:t>
            </a:r>
            <a:br>
              <a:rPr lang="en-GB" sz="3300"/>
            </a:br>
            <a:endParaRPr lang="en-GB" sz="3300"/>
          </a:p>
        </p:txBody>
      </p:sp>
      <p:graphicFrame>
        <p:nvGraphicFramePr>
          <p:cNvPr id="4" name="Content Placeholder 3">
            <a:extLst>
              <a:ext uri="{FF2B5EF4-FFF2-40B4-BE49-F238E27FC236}">
                <a16:creationId xmlns:a16="http://schemas.microsoft.com/office/drawing/2014/main" id="{F703DC2E-F8A9-C6BD-B5C3-DEF887CB2114}"/>
              </a:ext>
            </a:extLst>
          </p:cNvPr>
          <p:cNvGraphicFramePr>
            <a:graphicFrameLocks noGrp="1"/>
          </p:cNvGraphicFramePr>
          <p:nvPr>
            <p:ph idx="1"/>
            <p:extLst>
              <p:ext uri="{D42A27DB-BD31-4B8C-83A1-F6EECF244321}">
                <p14:modId xmlns:p14="http://schemas.microsoft.com/office/powerpoint/2010/main" val="2860502494"/>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9" name="Audio 68">
            <a:hlinkClick r:id="" action="ppaction://media"/>
            <a:extLst>
              <a:ext uri="{FF2B5EF4-FFF2-40B4-BE49-F238E27FC236}">
                <a16:creationId xmlns:a16="http://schemas.microsoft.com/office/drawing/2014/main" id="{B5269F73-4B84-600E-6B35-9C0A14DD303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4811825"/>
      </p:ext>
    </p:extLst>
  </p:cSld>
  <p:clrMapOvr>
    <a:masterClrMapping/>
  </p:clrMapOvr>
  <mc:AlternateContent xmlns:mc="http://schemas.openxmlformats.org/markup-compatibility/2006" xmlns:p14="http://schemas.microsoft.com/office/powerpoint/2010/main">
    <mc:Choice Requires="p14">
      <p:transition spd="slow" p14:dur="2000" advTm="91619"/>
    </mc:Choice>
    <mc:Fallback xmlns="">
      <p:transition spd="slow" advTm="91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BC5E8-0146-09BA-3100-68E9FD57BDC4}"/>
              </a:ext>
            </a:extLst>
          </p:cNvPr>
          <p:cNvSpPr>
            <a:spLocks noGrp="1"/>
          </p:cNvSpPr>
          <p:nvPr>
            <p:ph type="title"/>
          </p:nvPr>
        </p:nvSpPr>
        <p:spPr>
          <a:xfrm>
            <a:off x="612650" y="1252728"/>
            <a:ext cx="2905613" cy="4768815"/>
          </a:xfrm>
        </p:spPr>
        <p:txBody>
          <a:bodyPr>
            <a:normAutofit/>
          </a:bodyPr>
          <a:lstStyle/>
          <a:p>
            <a:r>
              <a:rPr lang="en-GB" sz="3200"/>
              <a:t>                  Case Study 2 – Telecare in the UK</a:t>
            </a:r>
            <a:br>
              <a:rPr lang="en-GB" sz="3200"/>
            </a:br>
            <a:endParaRPr lang="en-GB" sz="3200"/>
          </a:p>
        </p:txBody>
      </p:sp>
      <p:graphicFrame>
        <p:nvGraphicFramePr>
          <p:cNvPr id="4" name="Content Placeholder 3">
            <a:extLst>
              <a:ext uri="{FF2B5EF4-FFF2-40B4-BE49-F238E27FC236}">
                <a16:creationId xmlns:a16="http://schemas.microsoft.com/office/drawing/2014/main" id="{AC221E36-1D27-1B56-D292-EDC8E4C3FC4C}"/>
              </a:ext>
            </a:extLst>
          </p:cNvPr>
          <p:cNvGraphicFramePr>
            <a:graphicFrameLocks noGrp="1"/>
          </p:cNvGraphicFramePr>
          <p:nvPr>
            <p:ph idx="1"/>
            <p:extLst>
              <p:ext uri="{D42A27DB-BD31-4B8C-83A1-F6EECF244321}">
                <p14:modId xmlns:p14="http://schemas.microsoft.com/office/powerpoint/2010/main" val="2458511360"/>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4" name="Audio 33">
            <a:hlinkClick r:id="" action="ppaction://media"/>
            <a:extLst>
              <a:ext uri="{FF2B5EF4-FFF2-40B4-BE49-F238E27FC236}">
                <a16:creationId xmlns:a16="http://schemas.microsoft.com/office/drawing/2014/main" id="{70A54A6C-F8C9-B959-4D5D-EA832D7FFAA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7892813"/>
      </p:ext>
    </p:extLst>
  </p:cSld>
  <p:clrMapOvr>
    <a:masterClrMapping/>
  </p:clrMapOvr>
  <mc:AlternateContent xmlns:mc="http://schemas.openxmlformats.org/markup-compatibility/2006" xmlns:p14="http://schemas.microsoft.com/office/powerpoint/2010/main">
    <mc:Choice Requires="p14">
      <p:transition spd="slow" p14:dur="2000" advTm="78654"/>
    </mc:Choice>
    <mc:Fallback xmlns="">
      <p:transition spd="slow" advTm="78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D5505-46BD-F6BD-4259-26953FE3BBEB}"/>
              </a:ext>
            </a:extLst>
          </p:cNvPr>
          <p:cNvSpPr>
            <a:spLocks noGrp="1"/>
          </p:cNvSpPr>
          <p:nvPr>
            <p:ph type="title"/>
          </p:nvPr>
        </p:nvSpPr>
        <p:spPr/>
        <p:txBody>
          <a:bodyPr/>
          <a:lstStyle/>
          <a:p>
            <a:r>
              <a:rPr lang="en-GB" dirty="0"/>
              <a:t>                              Recommendations</a:t>
            </a:r>
            <a:br>
              <a:rPr lang="en-GB" dirty="0"/>
            </a:br>
            <a:endParaRPr lang="en-GB" dirty="0"/>
          </a:p>
        </p:txBody>
      </p:sp>
      <p:graphicFrame>
        <p:nvGraphicFramePr>
          <p:cNvPr id="4" name="Content Placeholder 3">
            <a:extLst>
              <a:ext uri="{FF2B5EF4-FFF2-40B4-BE49-F238E27FC236}">
                <a16:creationId xmlns:a16="http://schemas.microsoft.com/office/drawing/2014/main" id="{346E9BDA-5E37-C8EF-CC02-B62D320A4D13}"/>
              </a:ext>
            </a:extLst>
          </p:cNvPr>
          <p:cNvGraphicFramePr>
            <a:graphicFrameLocks noGrp="1"/>
          </p:cNvGraphicFramePr>
          <p:nvPr>
            <p:ph idx="1"/>
            <p:extLst>
              <p:ext uri="{D42A27DB-BD31-4B8C-83A1-F6EECF244321}">
                <p14:modId xmlns:p14="http://schemas.microsoft.com/office/powerpoint/2010/main" val="3866425242"/>
              </p:ext>
            </p:extLst>
          </p:nvPr>
        </p:nvGraphicFramePr>
        <p:xfrm>
          <a:off x="612775" y="1716088"/>
          <a:ext cx="10653713" cy="45926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E93C926-89BB-AA06-775A-409FACDA56E0}"/>
              </a:ext>
            </a:extLst>
          </p:cNvPr>
          <p:cNvSpPr txBox="1"/>
          <p:nvPr/>
        </p:nvSpPr>
        <p:spPr>
          <a:xfrm>
            <a:off x="7025268" y="4683513"/>
            <a:ext cx="4240958" cy="923330"/>
          </a:xfrm>
          <a:prstGeom prst="rect">
            <a:avLst/>
          </a:prstGeom>
          <a:noFill/>
        </p:spPr>
        <p:txBody>
          <a:bodyPr wrap="square" rtlCol="0">
            <a:spAutoFit/>
          </a:bodyPr>
          <a:lstStyle/>
          <a:p>
            <a:pPr marL="285750" indent="-285750">
              <a:buFont typeface="Arial" panose="020B0604020202020204" pitchFamily="34" charset="0"/>
              <a:buChar char="•"/>
            </a:pPr>
            <a:r>
              <a:rPr lang="en-GB" dirty="0"/>
              <a:t>Barriers: Systematic laziness.</a:t>
            </a:r>
          </a:p>
          <a:p>
            <a:pPr marL="285750" indent="-285750">
              <a:buFont typeface="Arial" panose="020B0604020202020204" pitchFamily="34" charset="0"/>
              <a:buChar char="•"/>
            </a:pPr>
            <a:r>
              <a:rPr lang="en-GB" dirty="0"/>
              <a:t>Solution: Good leadership and regular checks.</a:t>
            </a:r>
          </a:p>
        </p:txBody>
      </p:sp>
      <p:pic>
        <p:nvPicPr>
          <p:cNvPr id="10" name="Audio 9">
            <a:hlinkClick r:id="" action="ppaction://media"/>
            <a:extLst>
              <a:ext uri="{FF2B5EF4-FFF2-40B4-BE49-F238E27FC236}">
                <a16:creationId xmlns:a16="http://schemas.microsoft.com/office/drawing/2014/main" id="{63C18D62-C266-F3B8-3237-6394B7F15A0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68623358"/>
      </p:ext>
    </p:extLst>
  </p:cSld>
  <p:clrMapOvr>
    <a:masterClrMapping/>
  </p:clrMapOvr>
  <mc:AlternateContent xmlns:mc="http://schemas.openxmlformats.org/markup-compatibility/2006" xmlns:p14="http://schemas.microsoft.com/office/powerpoint/2010/main">
    <mc:Choice Requires="p14">
      <p:transition spd="slow" p14:dur="2000" advTm="53931"/>
    </mc:Choice>
    <mc:Fallback xmlns="">
      <p:transition spd="slow" advTm="53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B748A-384E-AABA-32D6-87ECC2435A8D}"/>
              </a:ext>
            </a:extLst>
          </p:cNvPr>
          <p:cNvSpPr>
            <a:spLocks noGrp="1"/>
          </p:cNvSpPr>
          <p:nvPr>
            <p:ph type="title"/>
          </p:nvPr>
        </p:nvSpPr>
        <p:spPr>
          <a:xfrm>
            <a:off x="612650" y="1252728"/>
            <a:ext cx="2905613" cy="4768815"/>
          </a:xfrm>
        </p:spPr>
        <p:txBody>
          <a:bodyPr>
            <a:normAutofit/>
          </a:bodyPr>
          <a:lstStyle/>
          <a:p>
            <a:r>
              <a:rPr lang="en-GB" sz="3200"/>
              <a:t>                          Conclusion</a:t>
            </a:r>
            <a:br>
              <a:rPr lang="en-GB" sz="3200"/>
            </a:br>
            <a:endParaRPr lang="en-GB" sz="3200"/>
          </a:p>
        </p:txBody>
      </p:sp>
      <p:graphicFrame>
        <p:nvGraphicFramePr>
          <p:cNvPr id="7" name="Content Placeholder 6">
            <a:extLst>
              <a:ext uri="{FF2B5EF4-FFF2-40B4-BE49-F238E27FC236}">
                <a16:creationId xmlns:a16="http://schemas.microsoft.com/office/drawing/2014/main" id="{2C03B1EA-6F91-C519-0F99-7CD56235D5E4}"/>
              </a:ext>
            </a:extLst>
          </p:cNvPr>
          <p:cNvGraphicFramePr>
            <a:graphicFrameLocks noGrp="1"/>
          </p:cNvGraphicFramePr>
          <p:nvPr>
            <p:ph idx="1"/>
            <p:extLst>
              <p:ext uri="{D42A27DB-BD31-4B8C-83A1-F6EECF244321}">
                <p14:modId xmlns:p14="http://schemas.microsoft.com/office/powerpoint/2010/main" val="1359682949"/>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1" name="Audio 30">
            <a:hlinkClick r:id="" action="ppaction://media"/>
            <a:extLst>
              <a:ext uri="{FF2B5EF4-FFF2-40B4-BE49-F238E27FC236}">
                <a16:creationId xmlns:a16="http://schemas.microsoft.com/office/drawing/2014/main" id="{69A96705-98CE-05E9-F018-E5FE36006DA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1682845"/>
      </p:ext>
    </p:extLst>
  </p:cSld>
  <p:clrMapOvr>
    <a:masterClrMapping/>
  </p:clrMapOvr>
  <mc:AlternateContent xmlns:mc="http://schemas.openxmlformats.org/markup-compatibility/2006" xmlns:p14="http://schemas.microsoft.com/office/powerpoint/2010/main">
    <mc:Choice Requires="p14">
      <p:transition spd="slow" p14:dur="2000" advTm="51468"/>
    </mc:Choice>
    <mc:Fallback xmlns="">
      <p:transition spd="slow" advTm="51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3607-9069-100F-55DA-E5FF9D847A8F}"/>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A3412DD7-F08B-F257-87DD-090833EA21AB}"/>
              </a:ext>
            </a:extLst>
          </p:cNvPr>
          <p:cNvSpPr>
            <a:spLocks noGrp="1"/>
          </p:cNvSpPr>
          <p:nvPr>
            <p:ph idx="1"/>
          </p:nvPr>
        </p:nvSpPr>
        <p:spPr/>
        <p:txBody>
          <a:bodyPr>
            <a:normAutofit fontScale="92500" lnSpcReduction="10000"/>
          </a:bodyPr>
          <a:lstStyle/>
          <a:p>
            <a:r>
              <a:rPr lang="en-GB" sz="1400" dirty="0">
                <a:latin typeface="Arial" panose="020B0604020202020204" pitchFamily="34" charset="0"/>
                <a:cs typeface="Arial" panose="020B0604020202020204" pitchFamily="34" charset="0"/>
              </a:rPr>
              <a:t>Age UK (2022) </a:t>
            </a:r>
            <a:r>
              <a:rPr lang="en-GB" sz="1400" i="1" dirty="0">
                <a:latin typeface="Arial" panose="020B0604020202020204" pitchFamily="34" charset="0"/>
                <a:cs typeface="Arial" panose="020B0604020202020204" pitchFamily="34" charset="0"/>
              </a:rPr>
              <a:t>Later Life in the United Kingdom 2022,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2"/>
              </a:rPr>
              <a:t>https://www.ageuk.org.uk/siteassets/documents/reports-and-publications/reports-and-briefings/health--wellbeing/age-uk-briefing-state-of-health-and-care-july-2023-abridged-version.pdf</a:t>
            </a:r>
            <a:r>
              <a:rPr lang="en-GB" sz="1400" dirty="0">
                <a:latin typeface="Arial" panose="020B0604020202020204" pitchFamily="34" charset="0"/>
                <a:cs typeface="Arial" panose="020B0604020202020204" pitchFamily="34" charset="0"/>
              </a:rPr>
              <a:t> (Accessed: 13 October 2025).</a:t>
            </a:r>
          </a:p>
          <a:p>
            <a:r>
              <a:rPr lang="en-GB" sz="1400" dirty="0">
                <a:latin typeface="Arial" panose="020B0604020202020204" pitchFamily="34" charset="0"/>
                <a:cs typeface="Arial" panose="020B0604020202020204" pitchFamily="34" charset="0"/>
              </a:rPr>
              <a:t>Atchley, R., (1989) A Continuity Theory of Normal Aging, </a:t>
            </a:r>
            <a:r>
              <a:rPr lang="en-GB" sz="1400" i="1" dirty="0">
                <a:latin typeface="Arial" panose="020B0604020202020204" pitchFamily="34" charset="0"/>
                <a:cs typeface="Arial" panose="020B0604020202020204" pitchFamily="34" charset="0"/>
              </a:rPr>
              <a:t>The Gerontologist</a:t>
            </a:r>
            <a:r>
              <a:rPr lang="en-GB" sz="1400" dirty="0">
                <a:latin typeface="Arial" panose="020B0604020202020204" pitchFamily="34" charset="0"/>
                <a:cs typeface="Arial" panose="020B0604020202020204" pitchFamily="34" charset="0"/>
              </a:rPr>
              <a:t>, ed29(2), pp. 183–190, </a:t>
            </a:r>
            <a:r>
              <a:rPr lang="en-GB" sz="1400" u="sng" dirty="0">
                <a:latin typeface="Arial" panose="020B0604020202020204" pitchFamily="34" charset="0"/>
                <a:cs typeface="Arial" panose="020B0604020202020204" pitchFamily="34" charset="0"/>
                <a:hlinkClick r:id="rId3"/>
              </a:rPr>
              <a:t>https://doi.org/10.1093/geront/29.2.183</a:t>
            </a:r>
            <a:r>
              <a:rPr lang="en-GB" sz="1400" dirty="0">
                <a:latin typeface="Arial" panose="020B0604020202020204" pitchFamily="34" charset="0"/>
                <a:cs typeface="Arial" panose="020B0604020202020204" pitchFamily="34" charset="0"/>
              </a:rPr>
              <a:t> . (Accessed: 14 October 2025).</a:t>
            </a:r>
          </a:p>
          <a:p>
            <a:r>
              <a:rPr lang="en-GB" sz="1400" dirty="0">
                <a:latin typeface="Arial" panose="020B0604020202020204" pitchFamily="34" charset="0"/>
                <a:cs typeface="Arial" panose="020B0604020202020204" pitchFamily="34" charset="0"/>
              </a:rPr>
              <a:t>Care Quality Commission (2025) </a:t>
            </a:r>
            <a:r>
              <a:rPr lang="en-GB" sz="1400" i="1" dirty="0">
                <a:latin typeface="Arial" panose="020B0604020202020204" pitchFamily="34" charset="0"/>
                <a:cs typeface="Arial" panose="020B0604020202020204" pitchFamily="34" charset="0"/>
              </a:rPr>
              <a:t>State of Care 2022/23</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4"/>
              </a:rPr>
              <a:t>https://www.cqc.org.uk/publications/major-report/state-care/2022-2023</a:t>
            </a:r>
            <a:r>
              <a:rPr lang="en-GB" sz="1400" dirty="0">
                <a:latin typeface="Arial" panose="020B0604020202020204" pitchFamily="34" charset="0"/>
                <a:cs typeface="Arial" panose="020B0604020202020204" pitchFamily="34" charset="0"/>
              </a:rPr>
              <a:t> . (Accessed: 13 October 2025).</a:t>
            </a:r>
          </a:p>
          <a:p>
            <a:r>
              <a:rPr lang="en-GB" sz="1400" dirty="0">
                <a:latin typeface="Arial" panose="020B0604020202020204" pitchFamily="34" charset="0"/>
                <a:cs typeface="Arial" panose="020B0604020202020204" pitchFamily="34" charset="0"/>
              </a:rPr>
              <a:t>Charlotte Nickerson (2023) Disengagement Theory of Aging, </a:t>
            </a:r>
            <a:r>
              <a:rPr lang="en-GB" sz="1400" i="1" dirty="0">
                <a:latin typeface="Arial" panose="020B0604020202020204" pitchFamily="34" charset="0"/>
                <a:cs typeface="Arial" panose="020B0604020202020204" pitchFamily="34" charset="0"/>
              </a:rPr>
              <a:t>Simply Psychology</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5"/>
              </a:rPr>
              <a:t>https://www.simplypsychology.org/disengagement-theory.html</a:t>
            </a:r>
            <a:r>
              <a:rPr lang="en-GB" sz="1400" dirty="0">
                <a:latin typeface="Arial" panose="020B0604020202020204" pitchFamily="34" charset="0"/>
                <a:cs typeface="Arial" panose="020B0604020202020204" pitchFamily="34" charset="0"/>
              </a:rPr>
              <a:t> (Accessed: 13 October 2025).</a:t>
            </a:r>
          </a:p>
          <a:p>
            <a:r>
              <a:rPr lang="en-GB" sz="1400" dirty="0">
                <a:latin typeface="Arial" panose="020B0604020202020204" pitchFamily="34" charset="0"/>
                <a:cs typeface="Arial" panose="020B0604020202020204" pitchFamily="34" charset="0"/>
              </a:rPr>
              <a:t>GOV.UK (2010) </a:t>
            </a:r>
            <a:r>
              <a:rPr lang="en-GB" sz="1400" i="1" dirty="0">
                <a:latin typeface="Arial" panose="020B0604020202020204" pitchFamily="34" charset="0"/>
                <a:cs typeface="Arial" panose="020B0604020202020204" pitchFamily="34" charset="0"/>
              </a:rPr>
              <a:t>Equality Act 2010</a:t>
            </a:r>
            <a:r>
              <a:rPr lang="en-GB" sz="1400" dirty="0">
                <a:latin typeface="Arial" panose="020B0604020202020204" pitchFamily="34" charset="0"/>
                <a:cs typeface="Arial" panose="020B0604020202020204" pitchFamily="34" charset="0"/>
              </a:rPr>
              <a:t>. Available </a:t>
            </a:r>
            <a:r>
              <a:rPr lang="en-GB" sz="1400" dirty="0" err="1">
                <a:latin typeface="Arial" panose="020B0604020202020204" pitchFamily="34" charset="0"/>
                <a:cs typeface="Arial" panose="020B0604020202020204" pitchFamily="34" charset="0"/>
              </a:rPr>
              <a:t>at:</a:t>
            </a:r>
            <a:r>
              <a:rPr lang="en-GB" sz="1400" u="sng" dirty="0" err="1">
                <a:latin typeface="Arial" panose="020B0604020202020204" pitchFamily="34" charset="0"/>
                <a:cs typeface="Arial" panose="020B0604020202020204" pitchFamily="34" charset="0"/>
                <a:hlinkClick r:id="rId6"/>
              </a:rPr>
              <a:t>https</a:t>
            </a:r>
            <a:r>
              <a:rPr lang="en-GB" sz="1400" u="sng" dirty="0">
                <a:latin typeface="Arial" panose="020B0604020202020204" pitchFamily="34" charset="0"/>
                <a:cs typeface="Arial" panose="020B0604020202020204" pitchFamily="34" charset="0"/>
                <a:hlinkClick r:id="rId6"/>
              </a:rPr>
              <a:t>://www.legislation.gov.uk/ukpga/2010/15/part/2/chapter/2/crossheading/discrimination</a:t>
            </a:r>
            <a:r>
              <a:rPr lang="en-GB" sz="1400" dirty="0">
                <a:latin typeface="Arial" panose="020B0604020202020204" pitchFamily="34" charset="0"/>
                <a:cs typeface="Arial" panose="020B0604020202020204" pitchFamily="34" charset="0"/>
              </a:rPr>
              <a:t> . (Accessed: 13 October 2025).</a:t>
            </a:r>
          </a:p>
          <a:p>
            <a:r>
              <a:rPr lang="en-GB" sz="1400" dirty="0">
                <a:latin typeface="Arial" panose="020B0604020202020204" pitchFamily="34" charset="0"/>
                <a:cs typeface="Arial" panose="020B0604020202020204" pitchFamily="34" charset="0"/>
              </a:rPr>
              <a:t>GOV.UK (2014) </a:t>
            </a:r>
            <a:r>
              <a:rPr lang="en-GB" sz="1400" i="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7"/>
              </a:rPr>
              <a:t>https://www.legislation.gov.uk/ukpga/2014/23</a:t>
            </a:r>
            <a:r>
              <a:rPr lang="en-GB" sz="1400" dirty="0">
                <a:latin typeface="Arial" panose="020B0604020202020204" pitchFamily="34" charset="0"/>
                <a:cs typeface="Arial" panose="020B0604020202020204" pitchFamily="34" charset="0"/>
              </a:rPr>
              <a:t> . (Accessed: 14 October 2025).</a:t>
            </a:r>
          </a:p>
          <a:p>
            <a:r>
              <a:rPr lang="en-GB" sz="1400" dirty="0">
                <a:latin typeface="Arial" panose="020B0604020202020204" pitchFamily="34" charset="0"/>
                <a:cs typeface="Arial" panose="020B0604020202020204" pitchFamily="34" charset="0"/>
              </a:rPr>
              <a:t>GOV.UK (2022) ‘A plan for digital health and social care’. Available at: </a:t>
            </a:r>
            <a:r>
              <a:rPr lang="en-GB" sz="1400" u="sng" dirty="0">
                <a:latin typeface="Arial" panose="020B0604020202020204" pitchFamily="34" charset="0"/>
                <a:cs typeface="Arial" panose="020B0604020202020204" pitchFamily="34" charset="0"/>
                <a:hlinkClick r:id="rId8"/>
              </a:rPr>
              <a:t>https://www.gov.uk/government/publications/a-plan-for-digital-health-and-social-care/a-plan-for-digital-health-and-social-care</a:t>
            </a:r>
            <a:r>
              <a:rPr lang="en-GB" sz="1400" dirty="0">
                <a:latin typeface="Arial" panose="020B0604020202020204" pitchFamily="34" charset="0"/>
                <a:cs typeface="Arial" panose="020B0604020202020204" pitchFamily="34" charset="0"/>
              </a:rPr>
              <a:t> . (Accessed: 14 October 2025).</a:t>
            </a:r>
          </a:p>
          <a:p>
            <a:r>
              <a:rPr lang="en-GB" sz="1400" dirty="0">
                <a:latin typeface="Arial" panose="020B0604020202020204" pitchFamily="34" charset="0"/>
                <a:cs typeface="Arial" panose="020B0604020202020204" pitchFamily="34" charset="0"/>
              </a:rPr>
              <a:t>GOV.UK (2023) ‘A consensus on healthy ageing’, Available at: </a:t>
            </a:r>
            <a:r>
              <a:rPr lang="en-GB" sz="1400" dirty="0">
                <a:latin typeface="Arial" panose="020B0604020202020204" pitchFamily="34" charset="0"/>
                <a:cs typeface="Arial" panose="020B0604020202020204" pitchFamily="34" charset="0"/>
                <a:hlinkClick r:id="rId9"/>
              </a:rPr>
              <a:t>https://www.gov.uk/government/publications/healthy-ageing-consensus-statement/a-consensus-on-healthy-ageing</a:t>
            </a:r>
            <a:r>
              <a:rPr lang="en-GB" sz="1400" dirty="0">
                <a:latin typeface="Arial" panose="020B0604020202020204" pitchFamily="34" charset="0"/>
                <a:cs typeface="Arial" panose="020B0604020202020204" pitchFamily="34" charset="0"/>
              </a:rPr>
              <a:t> . (Accessed:14 October 2025)</a:t>
            </a:r>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456044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0922-DF57-25E3-BFD3-D92FC2AF2CD3}"/>
              </a:ext>
            </a:extLst>
          </p:cNvPr>
          <p:cNvSpPr>
            <a:spLocks noGrp="1"/>
          </p:cNvSpPr>
          <p:nvPr>
            <p:ph type="title"/>
          </p:nvPr>
        </p:nvSpPr>
        <p:spPr/>
        <p:txBody>
          <a:bodyPr/>
          <a:lstStyle/>
          <a:p>
            <a:r>
              <a:rPr lang="en-GB" dirty="0"/>
              <a:t>               References, co.</a:t>
            </a:r>
          </a:p>
        </p:txBody>
      </p:sp>
      <p:sp>
        <p:nvSpPr>
          <p:cNvPr id="3" name="Content Placeholder 2">
            <a:extLst>
              <a:ext uri="{FF2B5EF4-FFF2-40B4-BE49-F238E27FC236}">
                <a16:creationId xmlns:a16="http://schemas.microsoft.com/office/drawing/2014/main" id="{AED8C993-BC9E-47FC-DE52-B56D9E16B3BC}"/>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Grimm, F., Lewer, D., Craig, J., et al. (2022). Conditions associated with the initiation of domiciliary care following a hospital admission: a cohort study in East London, England. </a:t>
            </a:r>
            <a:r>
              <a:rPr lang="en-GB" sz="1400" i="1" dirty="0">
                <a:latin typeface="Arial" panose="020B0604020202020204" pitchFamily="34" charset="0"/>
                <a:cs typeface="Arial" panose="020B0604020202020204" pitchFamily="34" charset="0"/>
              </a:rPr>
              <a:t>BMJ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2"/>
              </a:rPr>
              <a:t>https://doi.org/10.1136/bmjopen-2022-061875</a:t>
            </a:r>
            <a:r>
              <a:rPr lang="en-GB" sz="1400" dirty="0">
                <a:latin typeface="Arial" panose="020B0604020202020204" pitchFamily="34" charset="0"/>
                <a:cs typeface="Arial" panose="020B0604020202020204" pitchFamily="34" charset="0"/>
              </a:rPr>
              <a:t> . (Accessed:14October 2025).</a:t>
            </a:r>
          </a:p>
          <a:p>
            <a:r>
              <a:rPr lang="en-GB" sz="1400" dirty="0">
                <a:latin typeface="Arial" panose="020B0604020202020204" pitchFamily="34" charset="0"/>
                <a:cs typeface="Arial" panose="020B0604020202020204" pitchFamily="34" charset="0"/>
              </a:rPr>
              <a:t>. ‘Handbook of the Psychology of Aging’ (2021) in </a:t>
            </a:r>
            <a:r>
              <a:rPr lang="en-GB" sz="1400" i="1" dirty="0">
                <a:latin typeface="Arial" panose="020B0604020202020204" pitchFamily="34" charset="0"/>
                <a:cs typeface="Arial" panose="020B0604020202020204" pitchFamily="34" charset="0"/>
              </a:rPr>
              <a:t>Handbook of the Psychology of Aging</a:t>
            </a:r>
            <a:r>
              <a:rPr lang="en-GB" sz="1400" dirty="0">
                <a:latin typeface="Arial" panose="020B0604020202020204" pitchFamily="34" charset="0"/>
                <a:cs typeface="Arial" panose="020B0604020202020204" pitchFamily="34" charset="0"/>
              </a:rPr>
              <a:t>. United States: Elsevier Science &amp; Technology.</a:t>
            </a:r>
          </a:p>
          <a:p>
            <a:r>
              <a:rPr lang="en-GB" sz="1400" dirty="0">
                <a:latin typeface="Arial" panose="020B0604020202020204" pitchFamily="34" charset="0"/>
                <a:cs typeface="Arial" panose="020B0604020202020204" pitchFamily="34" charset="0"/>
              </a:rPr>
              <a:t>King’s Fund (2025a) </a:t>
            </a:r>
            <a:r>
              <a:rPr lang="en-GB" sz="1400" i="1" dirty="0">
                <a:latin typeface="Arial" panose="020B0604020202020204" pitchFamily="34" charset="0"/>
                <a:cs typeface="Arial" panose="020B0604020202020204" pitchFamily="34" charset="0"/>
              </a:rPr>
              <a:t>Social Care 360</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3"/>
              </a:rPr>
              <a:t>https://www.kingsfund.org.uk/insight-and-analysis/long-reads/social-care-360</a:t>
            </a:r>
            <a:r>
              <a:rPr lang="en-GB" sz="1400" dirty="0">
                <a:latin typeface="Arial" panose="020B0604020202020204" pitchFamily="34" charset="0"/>
                <a:cs typeface="Arial" panose="020B0604020202020204" pitchFamily="34" charset="0"/>
              </a:rPr>
              <a:t> .(Accessed: 13 October 2025).</a:t>
            </a:r>
          </a:p>
          <a:p>
            <a:r>
              <a:rPr lang="en-GB" sz="1400" dirty="0">
                <a:latin typeface="Arial" panose="020B0604020202020204" pitchFamily="34" charset="0"/>
                <a:cs typeface="Arial" panose="020B0604020202020204" pitchFamily="34" charset="0"/>
              </a:rPr>
              <a:t>King’s Fund (2025b)’ Key facts and figures about adult social care’. Available at: </a:t>
            </a:r>
            <a:r>
              <a:rPr lang="en-GB" sz="1400" u="sng" dirty="0">
                <a:latin typeface="Arial" panose="020B0604020202020204" pitchFamily="34" charset="0"/>
                <a:cs typeface="Arial" panose="020B0604020202020204" pitchFamily="34" charset="0"/>
                <a:hlinkClick r:id="rId4"/>
              </a:rPr>
              <a:t>https://www.kingsfund.org.uk/insight-and-analysis/data-and-charts/key-facts-figures-adult-social-care</a:t>
            </a:r>
            <a:r>
              <a:rPr lang="en-GB" sz="1400" dirty="0">
                <a:latin typeface="Arial" panose="020B0604020202020204" pitchFamily="34" charset="0"/>
                <a:cs typeface="Arial" panose="020B0604020202020204" pitchFamily="34" charset="0"/>
              </a:rPr>
              <a:t> . (Accessed: 14 October 2025).</a:t>
            </a:r>
          </a:p>
          <a:p>
            <a:r>
              <a:rPr lang="en-GB" sz="1400" dirty="0">
                <a:latin typeface="Arial" panose="020B0604020202020204" pitchFamily="34" charset="0"/>
                <a:cs typeface="Arial" panose="020B0604020202020204" pitchFamily="34" charset="0"/>
              </a:rPr>
              <a:t>Krier, D., de Boer, B., </a:t>
            </a:r>
            <a:r>
              <a:rPr lang="en-GB" sz="1400" dirty="0" err="1">
                <a:latin typeface="Arial" panose="020B0604020202020204" pitchFamily="34" charset="0"/>
                <a:cs typeface="Arial" panose="020B0604020202020204" pitchFamily="34" charset="0"/>
              </a:rPr>
              <a:t>Hiligsmann</a:t>
            </a:r>
            <a:r>
              <a:rPr lang="en-GB" sz="1400" dirty="0">
                <a:latin typeface="Arial" panose="020B0604020202020204" pitchFamily="34" charset="0"/>
                <a:cs typeface="Arial" panose="020B0604020202020204" pitchFamily="34" charset="0"/>
              </a:rPr>
              <a:t>, M., et al. (2023) ‘Evaluation of Dementia-Friendly Initiatives, Small-Scale Homelike Residential Care, and Dementia Village Models: A Scoping Review’. Available at: </a:t>
            </a:r>
            <a:r>
              <a:rPr lang="en-GB" sz="1400" u="sng" dirty="0">
                <a:latin typeface="Arial" panose="020B0604020202020204" pitchFamily="34" charset="0"/>
                <a:cs typeface="Arial" panose="020B0604020202020204" pitchFamily="34" charset="0"/>
                <a:hlinkClick r:id="rId5" tooltip="Persistent link using digital object identifier"/>
              </a:rPr>
              <a:t>https://doi.org/10.1016/j.jamda.2023.03.024</a:t>
            </a:r>
            <a:r>
              <a:rPr lang="en-GB" sz="1400" dirty="0">
                <a:latin typeface="Arial" panose="020B0604020202020204" pitchFamily="34" charset="0"/>
                <a:cs typeface="Arial" panose="020B0604020202020204" pitchFamily="34" charset="0"/>
              </a:rPr>
              <a:t> . (Accessed: 14 October 2025).</a:t>
            </a:r>
          </a:p>
          <a:p>
            <a:r>
              <a:rPr lang="en-GB" sz="1400" dirty="0" err="1">
                <a:latin typeface="Arial" panose="020B0604020202020204" pitchFamily="34" charset="0"/>
                <a:cs typeface="Arial" panose="020B0604020202020204" pitchFamily="34" charset="0"/>
              </a:rPr>
              <a:t>LaingBuisson</a:t>
            </a:r>
            <a:r>
              <a:rPr lang="en-GB" sz="1400" dirty="0">
                <a:latin typeface="Arial" panose="020B0604020202020204" pitchFamily="34" charset="0"/>
                <a:cs typeface="Arial" panose="020B0604020202020204" pitchFamily="34" charset="0"/>
              </a:rPr>
              <a:t> (2022) Care Homes for Older People UK Market Report, Available at: </a:t>
            </a:r>
            <a:r>
              <a:rPr lang="en-GB" sz="1400" u="sng" dirty="0">
                <a:latin typeface="Arial" panose="020B0604020202020204" pitchFamily="34" charset="0"/>
                <a:cs typeface="Arial" panose="020B0604020202020204" pitchFamily="34" charset="0"/>
                <a:hlinkClick r:id="rId6"/>
              </a:rPr>
              <a:t>https://www.laingbuissonevents.com/wp-content/uploads/2022/02/Care-Homes-for-Older-People-Report-Overview.pdf</a:t>
            </a:r>
            <a:r>
              <a:rPr lang="en-GB" sz="1400" dirty="0">
                <a:latin typeface="Arial" panose="020B0604020202020204" pitchFamily="34" charset="0"/>
                <a:cs typeface="Arial" panose="020B0604020202020204" pitchFamily="34" charset="0"/>
              </a:rPr>
              <a:t> . (Accessed:13 October 2025).</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2626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E1D12-824A-0A2F-AD0D-AD2CFCF5D40B}"/>
              </a:ext>
            </a:extLst>
          </p:cNvPr>
          <p:cNvSpPr>
            <a:spLocks noGrp="1"/>
          </p:cNvSpPr>
          <p:nvPr>
            <p:ph type="title"/>
          </p:nvPr>
        </p:nvSpPr>
        <p:spPr/>
        <p:txBody>
          <a:bodyPr/>
          <a:lstStyle/>
          <a:p>
            <a:r>
              <a:rPr lang="en-GB" dirty="0"/>
              <a:t>                         References, co.</a:t>
            </a:r>
          </a:p>
        </p:txBody>
      </p:sp>
      <p:sp>
        <p:nvSpPr>
          <p:cNvPr id="3" name="Content Placeholder 2">
            <a:extLst>
              <a:ext uri="{FF2B5EF4-FFF2-40B4-BE49-F238E27FC236}">
                <a16:creationId xmlns:a16="http://schemas.microsoft.com/office/drawing/2014/main" id="{4572DCF4-FB4F-293D-FA4D-37A332FD69EF}"/>
              </a:ext>
            </a:extLst>
          </p:cNvPr>
          <p:cNvSpPr>
            <a:spLocks noGrp="1"/>
          </p:cNvSpPr>
          <p:nvPr>
            <p:ph idx="1"/>
          </p:nvPr>
        </p:nvSpPr>
        <p:spPr/>
        <p:txBody>
          <a:bodyPr>
            <a:normAutofit lnSpcReduction="10000"/>
          </a:bodyPr>
          <a:lstStyle/>
          <a:p>
            <a:r>
              <a:rPr lang="en-GB" dirty="0"/>
              <a:t>Lebrasseur, A., Fortin-Bédard, N., </a:t>
            </a:r>
            <a:r>
              <a:rPr lang="en-GB" dirty="0" err="1"/>
              <a:t>Lettre,J</a:t>
            </a:r>
            <a:r>
              <a:rPr lang="en-GB" dirty="0"/>
              <a:t>., et al (2021) Impact of the COVID-19 Pandemic on Older Adults: Rapid Review, JMIR Aging . Available at: </a:t>
            </a:r>
            <a:r>
              <a:rPr lang="en-GB" u="sng" dirty="0">
                <a:hlinkClick r:id="rId2"/>
              </a:rPr>
              <a:t>https://aging.jmir.org/2021/2/e26474</a:t>
            </a:r>
            <a:r>
              <a:rPr lang="en-GB" dirty="0"/>
              <a:t> .(Accessed: 13 October 2025).</a:t>
            </a:r>
          </a:p>
          <a:p>
            <a:r>
              <a:rPr lang="en-GB" dirty="0"/>
              <a:t>Office for National Statistics (ONS) (2021) </a:t>
            </a:r>
            <a:r>
              <a:rPr lang="en-GB" i="1" dirty="0"/>
              <a:t>Overview of the UK population: January 2021. </a:t>
            </a:r>
            <a:r>
              <a:rPr lang="en-GB" dirty="0"/>
              <a:t>Available at: </a:t>
            </a:r>
            <a:r>
              <a:rPr lang="en-GB" u="sng" dirty="0">
                <a:hlinkClick r:id="rId3"/>
              </a:rPr>
              <a:t>https://www.ons.gov.uk/peoplepopulationandcommunity/populationandmigration/populationestimates/articles/overviewoftheukpopulation/january2021</a:t>
            </a:r>
            <a:r>
              <a:rPr lang="en-GB" dirty="0"/>
              <a:t> (Accessed:13 October 2025).</a:t>
            </a:r>
          </a:p>
          <a:p>
            <a:r>
              <a:rPr lang="en-GB" dirty="0"/>
              <a:t>Rummery K. (2021) ‘Gender equality and the governance of long-term care policy: new comparative models and paradigms’. </a:t>
            </a:r>
            <a:r>
              <a:rPr lang="en-GB" i="1" dirty="0"/>
              <a:t>Journal of International and Comparative Social Policy</a:t>
            </a:r>
            <a:r>
              <a:rPr lang="en-GB" dirty="0"/>
              <a:t>. 2021;37(1):16-33. Available at: </a:t>
            </a:r>
            <a:r>
              <a:rPr lang="en-GB" u="sng" dirty="0">
                <a:hlinkClick r:id="rId4"/>
              </a:rPr>
              <a:t>https://doi.org/10.1017/ics.2020.16</a:t>
            </a:r>
            <a:r>
              <a:rPr lang="en-GB" dirty="0"/>
              <a:t> . (Accessed:14 October 2025).</a:t>
            </a:r>
          </a:p>
          <a:p>
            <a:endParaRPr lang="en-GB" dirty="0"/>
          </a:p>
        </p:txBody>
      </p:sp>
    </p:spTree>
    <p:extLst>
      <p:ext uri="{BB962C8B-B14F-4D97-AF65-F5344CB8AC3E}">
        <p14:creationId xmlns:p14="http://schemas.microsoft.com/office/powerpoint/2010/main" val="597064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32C05-CEEC-B6D5-01C8-CB50756C2B02}"/>
              </a:ext>
            </a:extLst>
          </p:cNvPr>
          <p:cNvSpPr>
            <a:spLocks noGrp="1"/>
          </p:cNvSpPr>
          <p:nvPr>
            <p:ph type="title"/>
          </p:nvPr>
        </p:nvSpPr>
        <p:spPr/>
        <p:txBody>
          <a:bodyPr/>
          <a:lstStyle/>
          <a:p>
            <a:r>
              <a:rPr lang="en-GB" dirty="0"/>
              <a:t>                            References, co.</a:t>
            </a:r>
          </a:p>
        </p:txBody>
      </p:sp>
      <p:sp>
        <p:nvSpPr>
          <p:cNvPr id="3" name="Content Placeholder 2">
            <a:extLst>
              <a:ext uri="{FF2B5EF4-FFF2-40B4-BE49-F238E27FC236}">
                <a16:creationId xmlns:a16="http://schemas.microsoft.com/office/drawing/2014/main" id="{104419D5-0B91-03E2-6ACF-7D39825E0055}"/>
              </a:ext>
            </a:extLst>
          </p:cNvPr>
          <p:cNvSpPr>
            <a:spLocks noGrp="1"/>
          </p:cNvSpPr>
          <p:nvPr>
            <p:ph idx="1"/>
          </p:nvPr>
        </p:nvSpPr>
        <p:spPr/>
        <p:txBody>
          <a:bodyPr>
            <a:normAutofit fontScale="92500"/>
          </a:bodyPr>
          <a:lstStyle/>
          <a:p>
            <a:r>
              <a:rPr lang="en-GB" dirty="0"/>
              <a:t>Skills for Care (2024) </a:t>
            </a:r>
            <a:r>
              <a:rPr lang="en-GB" i="1" dirty="0"/>
              <a:t>The State of the Adult Social Care Sector and Workforce in England, </a:t>
            </a:r>
            <a:r>
              <a:rPr lang="en-GB" dirty="0"/>
              <a:t>Available at: </a:t>
            </a:r>
            <a:r>
              <a:rPr lang="en-GB" u="sng" dirty="0">
                <a:hlinkClick r:id="rId2"/>
              </a:rPr>
              <a:t>https://www.skillsforcare.org.uk/Adult-Social-Care-Workforce-Data/workforceintelligence/resources/Reports/National/The-state-of-the-adult-social-care-sector-and-workforce-in-England-2024-Executive-Summary.pdf</a:t>
            </a:r>
            <a:r>
              <a:rPr lang="en-GB" dirty="0"/>
              <a:t> . (Accessed: 13 October 2025).</a:t>
            </a:r>
          </a:p>
          <a:p>
            <a:r>
              <a:rPr lang="en-GB" dirty="0"/>
              <a:t>Skills for Care (2025) Digital technology in social care. Available at: </a:t>
            </a:r>
            <a:r>
              <a:rPr lang="en-GB" u="sng" dirty="0">
                <a:hlinkClick r:id="rId3"/>
              </a:rPr>
              <a:t>https://www.skillsforcare.org.uk/Support-for-leaders-and-managers/Managing-a-service/Digital-technology-and-social-care/Digital-technology-in-social-care.aspx</a:t>
            </a:r>
            <a:r>
              <a:rPr lang="en-GB" dirty="0"/>
              <a:t> . (Accessed: 14 October 2025).</a:t>
            </a:r>
          </a:p>
          <a:p>
            <a:r>
              <a:rPr lang="en-GB" dirty="0"/>
              <a:t>Tierney, S., Libert, S., Gorenberg, J. </a:t>
            </a:r>
            <a:r>
              <a:rPr lang="en-GB" i="1" dirty="0"/>
              <a:t>et al.</a:t>
            </a:r>
            <a:r>
              <a:rPr lang="en-GB" dirty="0"/>
              <a:t> (2022). Tailoring cultural offers to meet the needs of older people during uncertain times: a rapid realist review. </a:t>
            </a:r>
            <a:r>
              <a:rPr lang="en-GB" i="1" dirty="0"/>
              <a:t>BMC Med</a:t>
            </a:r>
            <a:r>
              <a:rPr lang="en-GB" dirty="0"/>
              <a:t> </a:t>
            </a:r>
            <a:r>
              <a:rPr lang="en-GB" b="1" dirty="0"/>
              <a:t>20</a:t>
            </a:r>
            <a:r>
              <a:rPr lang="en-GB" dirty="0"/>
              <a:t>, 260 Available at: </a:t>
            </a:r>
            <a:r>
              <a:rPr lang="en-GB" u="sng" dirty="0">
                <a:hlinkClick r:id="rId4"/>
              </a:rPr>
              <a:t>https://doi.org/10.1186/s12916-022-02464-4</a:t>
            </a:r>
            <a:r>
              <a:rPr lang="en-GB" dirty="0"/>
              <a:t> . (Accessed: 14 October 2025).</a:t>
            </a:r>
          </a:p>
          <a:p>
            <a:endParaRPr lang="en-GB" dirty="0"/>
          </a:p>
        </p:txBody>
      </p:sp>
    </p:spTree>
    <p:extLst>
      <p:ext uri="{BB962C8B-B14F-4D97-AF65-F5344CB8AC3E}">
        <p14:creationId xmlns:p14="http://schemas.microsoft.com/office/powerpoint/2010/main" val="2061834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6A5DF-0421-D68C-E18C-B71DE549C9EF}"/>
              </a:ext>
            </a:extLst>
          </p:cNvPr>
          <p:cNvSpPr>
            <a:spLocks noGrp="1"/>
          </p:cNvSpPr>
          <p:nvPr>
            <p:ph type="title"/>
          </p:nvPr>
        </p:nvSpPr>
        <p:spPr/>
        <p:txBody>
          <a:bodyPr/>
          <a:lstStyle/>
          <a:p>
            <a:r>
              <a:rPr lang="en-GB" dirty="0"/>
              <a:t>                           References, co.</a:t>
            </a:r>
          </a:p>
        </p:txBody>
      </p:sp>
      <p:sp>
        <p:nvSpPr>
          <p:cNvPr id="3" name="Content Placeholder 2">
            <a:extLst>
              <a:ext uri="{FF2B5EF4-FFF2-40B4-BE49-F238E27FC236}">
                <a16:creationId xmlns:a16="http://schemas.microsoft.com/office/drawing/2014/main" id="{4FCA8217-D8D1-E359-6A2D-16499C3B3E39}"/>
              </a:ext>
            </a:extLst>
          </p:cNvPr>
          <p:cNvSpPr>
            <a:spLocks noGrp="1"/>
          </p:cNvSpPr>
          <p:nvPr>
            <p:ph idx="1"/>
          </p:nvPr>
        </p:nvSpPr>
        <p:spPr/>
        <p:txBody>
          <a:bodyPr/>
          <a:lstStyle/>
          <a:p>
            <a:r>
              <a:rPr lang="en-GB" dirty="0"/>
              <a:t>World Economic Forum (2021) ‘AI and Ageing’. Available at: </a:t>
            </a:r>
            <a:r>
              <a:rPr lang="en-GB" u="sng" dirty="0">
                <a:hlinkClick r:id="rId2"/>
              </a:rPr>
              <a:t>https://www3.weforum.org/docs/WEF_AI_and_Ageing_Workshop_Report_2021.pdf</a:t>
            </a:r>
            <a:r>
              <a:rPr lang="en-GB" dirty="0"/>
              <a:t> . (Accessed:14 October 2025).</a:t>
            </a:r>
          </a:p>
          <a:p>
            <a:r>
              <a:rPr lang="en-GB" dirty="0"/>
              <a:t>World Health Organization (2021) </a:t>
            </a:r>
            <a:r>
              <a:rPr lang="en-GB" i="1" dirty="0"/>
              <a:t>Global report on ageism. </a:t>
            </a:r>
            <a:r>
              <a:rPr lang="en-GB" dirty="0"/>
              <a:t>Available at: </a:t>
            </a:r>
            <a:r>
              <a:rPr lang="en-GB" u="sng" dirty="0">
                <a:hlinkClick r:id="rId3"/>
              </a:rPr>
              <a:t>https://iris.who.int/server/api/core/bitstreams/71ad96a0-d29a-4457-9d54-52029c24c76c/content</a:t>
            </a:r>
            <a:r>
              <a:rPr lang="en-GB" dirty="0"/>
              <a:t> . (Accessed: 13 October 2025).</a:t>
            </a:r>
          </a:p>
          <a:p>
            <a:endParaRPr lang="en-GB" dirty="0"/>
          </a:p>
        </p:txBody>
      </p:sp>
    </p:spTree>
    <p:extLst>
      <p:ext uri="{BB962C8B-B14F-4D97-AF65-F5344CB8AC3E}">
        <p14:creationId xmlns:p14="http://schemas.microsoft.com/office/powerpoint/2010/main" val="132492830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86E78D3D16FFE4AA931795123FBE5F3" ma:contentTypeVersion="11" ma:contentTypeDescription="Create a new document." ma:contentTypeScope="" ma:versionID="f4e78da6ffdfda8d8994ff991ee031f9">
  <xsd:schema xmlns:xsd="http://www.w3.org/2001/XMLSchema" xmlns:xs="http://www.w3.org/2001/XMLSchema" xmlns:p="http://schemas.microsoft.com/office/2006/metadata/properties" xmlns:ns3="82f5a46a-80c7-47f7-9d28-dc929746944c" xmlns:ns4="26393a7d-09c1-409c-a1bc-d9a7995be7f3" targetNamespace="http://schemas.microsoft.com/office/2006/metadata/properties" ma:root="true" ma:fieldsID="ae87437eb668e484ead822b34437fb5f" ns3:_="" ns4:_="">
    <xsd:import namespace="82f5a46a-80c7-47f7-9d28-dc929746944c"/>
    <xsd:import namespace="26393a7d-09c1-409c-a1bc-d9a7995be7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f5a46a-80c7-47f7-9d28-dc92974694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6393a7d-09c1-409c-a1bc-d9a7995be7f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2f5a46a-80c7-47f7-9d28-dc929746944c" xsi:nil="true"/>
  </documentManagement>
</p:properties>
</file>

<file path=customXml/itemProps1.xml><?xml version="1.0" encoding="utf-8"?>
<ds:datastoreItem xmlns:ds="http://schemas.openxmlformats.org/officeDocument/2006/customXml" ds:itemID="{CAF345D9-2AEA-4929-8A04-26FDE3F8E7D6}">
  <ds:schemaRefs>
    <ds:schemaRef ds:uri="http://schemas.microsoft.com/sharepoint/v3/contenttype/forms"/>
  </ds:schemaRefs>
</ds:datastoreItem>
</file>

<file path=customXml/itemProps2.xml><?xml version="1.0" encoding="utf-8"?>
<ds:datastoreItem xmlns:ds="http://schemas.openxmlformats.org/officeDocument/2006/customXml" ds:itemID="{34D4573F-9E67-4150-84FB-4465EABCEC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f5a46a-80c7-47f7-9d28-dc929746944c"/>
    <ds:schemaRef ds:uri="26393a7d-09c1-409c-a1bc-d9a7995be7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19EE7B8-9F03-4764-8C59-533AD73E93B1}">
  <ds:schemaRefs>
    <ds:schemaRef ds:uri="http://purl.org/dc/dcmitype/"/>
    <ds:schemaRef ds:uri="http://schemas.microsoft.com/office/2006/documentManagement/types"/>
    <ds:schemaRef ds:uri="http://purl.org/dc/terms/"/>
    <ds:schemaRef ds:uri="http://schemas.microsoft.com/office/infopath/2007/PartnerControls"/>
    <ds:schemaRef ds:uri="82f5a46a-80c7-47f7-9d28-dc929746944c"/>
    <ds:schemaRef ds:uri="http://www.w3.org/XML/1998/namespace"/>
    <ds:schemaRef ds:uri="http://schemas.openxmlformats.org/package/2006/metadata/core-properties"/>
    <ds:schemaRef ds:uri="26393a7d-09c1-409c-a1bc-d9a7995be7f3"/>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639</TotalTime>
  <Words>4614</Words>
  <Application>Microsoft Office PowerPoint</Application>
  <PresentationFormat>Widescreen</PresentationFormat>
  <Paragraphs>175</Paragraphs>
  <Slides>21</Slides>
  <Notes>16</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Neue Haas Grotesk Text Pro</vt:lpstr>
      <vt:lpstr>VanillaVTI</vt:lpstr>
      <vt:lpstr>Evaluating the care and support needs of older people</vt:lpstr>
      <vt:lpstr>                Introduction</vt:lpstr>
      <vt:lpstr>                Ageing – Theories and Definitions</vt:lpstr>
      <vt:lpstr>           Significance of the Ageing Population </vt:lpstr>
      <vt:lpstr>               Global Perspectives and Ageism </vt:lpstr>
      <vt:lpstr>    Overview of Care and Support Services in the UK </vt:lpstr>
      <vt:lpstr>                            Focus: Domiciliary Care </vt:lpstr>
      <vt:lpstr>                   Focus: Residential Care</vt:lpstr>
      <vt:lpstr>                      Effectiveness and Challenges</vt:lpstr>
      <vt:lpstr>                        Theories of Ageing </vt:lpstr>
      <vt:lpstr>                           Policy and Legislation </vt:lpstr>
      <vt:lpstr>       Technological Innovations in Elderly Care </vt:lpstr>
      <vt:lpstr>              Case Study 1 – Dementia Village, Netherlands </vt:lpstr>
      <vt:lpstr>                  Case Study 2 – Telecare in the UK </vt:lpstr>
      <vt:lpstr>                              Recommendations </vt:lpstr>
      <vt:lpstr>                          Conclusion </vt:lpstr>
      <vt:lpstr>                         References</vt:lpstr>
      <vt:lpstr>               References, co.</vt:lpstr>
      <vt:lpstr>                         References, co.</vt:lpstr>
      <vt:lpstr>                            References, co.</vt:lpstr>
      <vt:lpstr>                           References, co.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Daniela Petronela Cucu (2226969)</dc:creator>
  <cp:lastModifiedBy>Daniela Petronela Cucu (2226969)</cp:lastModifiedBy>
  <cp:revision>1</cp:revision>
  <dcterms:created xsi:type="dcterms:W3CDTF">2025-10-16T09:41:12Z</dcterms:created>
  <dcterms:modified xsi:type="dcterms:W3CDTF">2025-10-23T13:16:51Z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0x010100886E78D3D16FFE4AA931795123FBE5F3</vt:lpwstr>
  </property>
</Properties>
</file>