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58" r:id="rId3"/>
    <p:sldId id="299" r:id="rId4"/>
    <p:sldId id="286" r:id="rId5"/>
    <p:sldId id="264" r:id="rId6"/>
    <p:sldId id="288" r:id="rId7"/>
    <p:sldId id="289" r:id="rId8"/>
    <p:sldId id="291" r:id="rId9"/>
    <p:sldId id="262" r:id="rId10"/>
    <p:sldId id="292" r:id="rId11"/>
    <p:sldId id="293" r:id="rId12"/>
    <p:sldId id="302" r:id="rId13"/>
    <p:sldId id="298" r:id="rId14"/>
    <p:sldId id="304" r:id="rId15"/>
    <p:sldId id="300" r:id="rId16"/>
    <p:sldId id="306" r:id="rId17"/>
    <p:sldId id="305" r:id="rId18"/>
    <p:sldId id="30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oleObject" Target="NULL"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NULL"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doughnutChart>
        <c:varyColors val="1"/>
        <c:ser>
          <c:idx val="0"/>
          <c:order val="0"/>
          <c:tx>
            <c:v>Series1</c:v>
          </c:tx>
          <c:dPt>
            <c:idx val="0"/>
            <c:bubble3D val="0"/>
            <c:spPr>
              <a:solidFill>
                <a:srgbClr val="D91D62"/>
              </a:solidFill>
              <a:ln>
                <a:noFill/>
              </a:ln>
            </c:spPr>
            <c:extLst>
              <c:ext xmlns:c16="http://schemas.microsoft.com/office/drawing/2014/chart" uri="{C3380CC4-5D6E-409C-BE32-E72D297353CC}">
                <c16:uniqueId val="{00000001-6E49-4DE3-8699-E3A43B2CFDB7}"/>
              </c:ext>
            </c:extLst>
          </c:dPt>
          <c:dPt>
            <c:idx val="1"/>
            <c:bubble3D val="0"/>
            <c:spPr>
              <a:solidFill>
                <a:srgbClr val="CBDA00"/>
              </a:solidFill>
              <a:ln>
                <a:noFill/>
              </a:ln>
            </c:spPr>
            <c:extLst>
              <c:ext xmlns:c16="http://schemas.microsoft.com/office/drawing/2014/chart" uri="{C3380CC4-5D6E-409C-BE32-E72D297353CC}">
                <c16:uniqueId val="{00000002-6E49-4DE3-8699-E3A43B2CFDB7}"/>
              </c:ext>
            </c:extLst>
          </c:dPt>
          <c:dPt>
            <c:idx val="2"/>
            <c:bubble3D val="0"/>
            <c:spPr>
              <a:solidFill>
                <a:srgbClr val="D91D62"/>
              </a:solidFill>
              <a:ln>
                <a:noFill/>
              </a:ln>
            </c:spPr>
            <c:extLst>
              <c:ext xmlns:c16="http://schemas.microsoft.com/office/drawing/2014/chart" uri="{C3380CC4-5D6E-409C-BE32-E72D297353CC}">
                <c16:uniqueId val="{00000003-6E49-4DE3-8699-E3A43B2CFDB7}"/>
              </c:ext>
            </c:extLst>
          </c:dPt>
          <c:dPt>
            <c:idx val="3"/>
            <c:bubble3D val="0"/>
            <c:spPr>
              <a:solidFill>
                <a:srgbClr val="D91D62"/>
              </a:solidFill>
              <a:ln>
                <a:noFill/>
              </a:ln>
            </c:spPr>
            <c:extLst>
              <c:ext xmlns:c16="http://schemas.microsoft.com/office/drawing/2014/chart" uri="{C3380CC4-5D6E-409C-BE32-E72D297353CC}">
                <c16:uniqueId val="{00000004-6E49-4DE3-8699-E3A43B2CFDB7}"/>
              </c:ext>
            </c:extLst>
          </c:dPt>
          <c:cat>
            <c:strLit>
              <c:ptCount val="4"/>
              <c:pt idx="0">
                <c:v>1</c:v>
              </c:pt>
              <c:pt idx="1">
                <c:v>2</c:v>
              </c:pt>
              <c:pt idx="2">
                <c:v>3</c:v>
              </c:pt>
              <c:pt idx="3">
                <c:v>4</c:v>
              </c:pt>
            </c:strLit>
          </c:cat>
          <c:val>
            <c:numLit>
              <c:formatCode>General</c:formatCode>
              <c:ptCount val="4"/>
              <c:pt idx="0">
                <c:v>1</c:v>
              </c:pt>
              <c:pt idx="1">
                <c:v>9</c:v>
              </c:pt>
              <c:pt idx="2">
                <c:v>22</c:v>
              </c:pt>
              <c:pt idx="3">
                <c:v>58</c:v>
              </c:pt>
            </c:numLit>
          </c:val>
          <c:extLst>
            <c:ext xmlns:c16="http://schemas.microsoft.com/office/drawing/2014/chart" uri="{C3380CC4-5D6E-409C-BE32-E72D297353CC}">
              <c16:uniqueId val="{00000000-6E49-4DE3-8699-E3A43B2CFDB7}"/>
            </c:ext>
          </c:extLst>
        </c:ser>
        <c:dLbls>
          <c:showLegendKey val="0"/>
          <c:showVal val="0"/>
          <c:showCatName val="0"/>
          <c:showSerName val="0"/>
          <c:showPercent val="0"/>
          <c:showBubbleSize val="0"/>
          <c:showLeaderLines val="1"/>
        </c:dLbls>
        <c:firstSliceAng val="360"/>
        <c:holeSize val="75"/>
      </c:doughnutChart>
      <c:spPr>
        <a:noFill/>
        <a:ln>
          <a:noFill/>
        </a:ln>
      </c:spPr>
    </c:plotArea>
    <c:plotVisOnly val="1"/>
    <c:dispBlanksAs val="gap"/>
    <c:showDLblsOverMax val="0"/>
  </c:chart>
  <c:spPr>
    <a:noFill/>
    <a:ln>
      <a:noFill/>
    </a:ln>
  </c:spPr>
  <c:txPr>
    <a:bodyPr lIns="0" tIns="0" rIns="0" bIns="0"/>
    <a:lstStyle/>
    <a:p>
      <a:pPr marL="0" marR="0" indent="0" defTabSz="914400" fontAlgn="auto" hangingPunct="1">
        <a:lnSpc>
          <a:spcPct val="100000"/>
        </a:lnSpc>
        <a:spcBef>
          <a:spcPts val="0"/>
        </a:spcBef>
        <a:spcAft>
          <a:spcPts val="0"/>
        </a:spcAft>
        <a:tabLst/>
        <a:defRPr lang="en-US" sz="1197" b="0" i="0" u="none" strike="noStrike" kern="1200" baseline="0">
          <a:solidFill>
            <a:srgbClr val="000000"/>
          </a:solidFill>
          <a:latin typeface="Gill Sans Nova"/>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manualLayout>
          <c:xMode val="edge"/>
          <c:yMode val="edge"/>
          <c:x val="0"/>
          <c:y val="0"/>
          <c:w val="0.56175709585282219"/>
          <c:h val="0.84263738392817422"/>
        </c:manualLayout>
      </c:layout>
      <c:doughnutChart>
        <c:varyColors val="1"/>
        <c:ser>
          <c:idx val="0"/>
          <c:order val="0"/>
          <c:tx>
            <c:v>Series1</c:v>
          </c:tx>
          <c:dPt>
            <c:idx val="0"/>
            <c:bubble3D val="0"/>
            <c:spPr>
              <a:solidFill>
                <a:srgbClr val="D91D62"/>
              </a:solidFill>
              <a:ln>
                <a:noFill/>
              </a:ln>
            </c:spPr>
            <c:extLst>
              <c:ext xmlns:c16="http://schemas.microsoft.com/office/drawing/2014/chart" uri="{C3380CC4-5D6E-409C-BE32-E72D297353CC}">
                <c16:uniqueId val="{00000001-8CF0-486B-9BFA-3EB0DE3BB789}"/>
              </c:ext>
            </c:extLst>
          </c:dPt>
          <c:dPt>
            <c:idx val="1"/>
            <c:bubble3D val="0"/>
            <c:spPr>
              <a:solidFill>
                <a:srgbClr val="D91D62"/>
              </a:solidFill>
              <a:ln>
                <a:noFill/>
              </a:ln>
            </c:spPr>
            <c:extLst>
              <c:ext xmlns:c16="http://schemas.microsoft.com/office/drawing/2014/chart" uri="{C3380CC4-5D6E-409C-BE32-E72D297353CC}">
                <c16:uniqueId val="{00000002-8CF0-486B-9BFA-3EB0DE3BB789}"/>
              </c:ext>
            </c:extLst>
          </c:dPt>
          <c:dPt>
            <c:idx val="2"/>
            <c:bubble3D val="0"/>
            <c:spPr>
              <a:solidFill>
                <a:srgbClr val="CBDA00"/>
              </a:solidFill>
              <a:ln>
                <a:noFill/>
              </a:ln>
            </c:spPr>
            <c:extLst>
              <c:ext xmlns:c16="http://schemas.microsoft.com/office/drawing/2014/chart" uri="{C3380CC4-5D6E-409C-BE32-E72D297353CC}">
                <c16:uniqueId val="{00000003-8CF0-486B-9BFA-3EB0DE3BB789}"/>
              </c:ext>
            </c:extLst>
          </c:dPt>
          <c:dPt>
            <c:idx val="3"/>
            <c:bubble3D val="0"/>
            <c:spPr>
              <a:solidFill>
                <a:srgbClr val="D91D62"/>
              </a:solidFill>
              <a:ln>
                <a:noFill/>
              </a:ln>
            </c:spPr>
            <c:extLst>
              <c:ext xmlns:c16="http://schemas.microsoft.com/office/drawing/2014/chart" uri="{C3380CC4-5D6E-409C-BE32-E72D297353CC}">
                <c16:uniqueId val="{00000004-8CF0-486B-9BFA-3EB0DE3BB789}"/>
              </c:ext>
            </c:extLst>
          </c:dPt>
          <c:cat>
            <c:strLit>
              <c:ptCount val="4"/>
              <c:pt idx="0">
                <c:v>1</c:v>
              </c:pt>
              <c:pt idx="1">
                <c:v>2</c:v>
              </c:pt>
              <c:pt idx="2">
                <c:v>3</c:v>
              </c:pt>
              <c:pt idx="3">
                <c:v>4</c:v>
              </c:pt>
            </c:strLit>
          </c:cat>
          <c:val>
            <c:numLit>
              <c:formatCode>General</c:formatCode>
              <c:ptCount val="4"/>
              <c:pt idx="0">
                <c:v>1</c:v>
              </c:pt>
              <c:pt idx="1">
                <c:v>9</c:v>
              </c:pt>
              <c:pt idx="2">
                <c:v>22</c:v>
              </c:pt>
              <c:pt idx="3">
                <c:v>58</c:v>
              </c:pt>
            </c:numLit>
          </c:val>
          <c:extLst>
            <c:ext xmlns:c16="http://schemas.microsoft.com/office/drawing/2014/chart" uri="{C3380CC4-5D6E-409C-BE32-E72D297353CC}">
              <c16:uniqueId val="{00000000-8CF0-486B-9BFA-3EB0DE3BB789}"/>
            </c:ext>
          </c:extLst>
        </c:ser>
        <c:dLbls>
          <c:showLegendKey val="0"/>
          <c:showVal val="0"/>
          <c:showCatName val="0"/>
          <c:showSerName val="0"/>
          <c:showPercent val="0"/>
          <c:showBubbleSize val="0"/>
          <c:showLeaderLines val="1"/>
        </c:dLbls>
        <c:firstSliceAng val="360"/>
        <c:holeSize val="75"/>
      </c:doughnutChart>
      <c:spPr>
        <a:noFill/>
        <a:ln>
          <a:noFill/>
        </a:ln>
      </c:spPr>
    </c:plotArea>
    <c:plotVisOnly val="1"/>
    <c:dispBlanksAs val="gap"/>
    <c:showDLblsOverMax val="0"/>
  </c:chart>
  <c:spPr>
    <a:noFill/>
    <a:ln>
      <a:noFill/>
    </a:ln>
  </c:spPr>
  <c:txPr>
    <a:bodyPr lIns="0" tIns="0" rIns="0" bIns="0"/>
    <a:lstStyle/>
    <a:p>
      <a:pPr marL="0" marR="0" indent="0" defTabSz="914400" fontAlgn="auto" hangingPunct="1">
        <a:lnSpc>
          <a:spcPct val="100000"/>
        </a:lnSpc>
        <a:spcBef>
          <a:spcPts val="0"/>
        </a:spcBef>
        <a:spcAft>
          <a:spcPts val="0"/>
        </a:spcAft>
        <a:tabLst/>
        <a:defRPr lang="en-US" sz="1197" b="0" i="0" u="none" strike="noStrike" kern="1200" baseline="0">
          <a:solidFill>
            <a:srgbClr val="000000"/>
          </a:solidFill>
          <a:latin typeface="Gill Sans Nova"/>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doughnutChart>
        <c:varyColors val="1"/>
        <c:ser>
          <c:idx val="0"/>
          <c:order val="0"/>
          <c:tx>
            <c:v>Series1</c:v>
          </c:tx>
          <c:dPt>
            <c:idx val="0"/>
            <c:bubble3D val="0"/>
            <c:spPr>
              <a:solidFill>
                <a:srgbClr val="D91D62"/>
              </a:solidFill>
              <a:ln>
                <a:noFill/>
              </a:ln>
            </c:spPr>
            <c:extLst>
              <c:ext xmlns:c16="http://schemas.microsoft.com/office/drawing/2014/chart" uri="{C3380CC4-5D6E-409C-BE32-E72D297353CC}">
                <c16:uniqueId val="{00000001-F35F-4E36-8210-71148F891CB2}"/>
              </c:ext>
            </c:extLst>
          </c:dPt>
          <c:dPt>
            <c:idx val="1"/>
            <c:bubble3D val="0"/>
            <c:spPr>
              <a:solidFill>
                <a:srgbClr val="D91D62"/>
              </a:solidFill>
              <a:ln>
                <a:noFill/>
              </a:ln>
            </c:spPr>
            <c:extLst>
              <c:ext xmlns:c16="http://schemas.microsoft.com/office/drawing/2014/chart" uri="{C3380CC4-5D6E-409C-BE32-E72D297353CC}">
                <c16:uniqueId val="{00000002-F35F-4E36-8210-71148F891CB2}"/>
              </c:ext>
            </c:extLst>
          </c:dPt>
          <c:dPt>
            <c:idx val="2"/>
            <c:bubble3D val="0"/>
            <c:spPr>
              <a:solidFill>
                <a:srgbClr val="D91D62"/>
              </a:solidFill>
              <a:ln>
                <a:noFill/>
              </a:ln>
            </c:spPr>
            <c:extLst>
              <c:ext xmlns:c16="http://schemas.microsoft.com/office/drawing/2014/chart" uri="{C3380CC4-5D6E-409C-BE32-E72D297353CC}">
                <c16:uniqueId val="{00000003-F35F-4E36-8210-71148F891CB2}"/>
              </c:ext>
            </c:extLst>
          </c:dPt>
          <c:dPt>
            <c:idx val="3"/>
            <c:bubble3D val="0"/>
            <c:spPr>
              <a:solidFill>
                <a:srgbClr val="CBDA00"/>
              </a:solidFill>
              <a:ln>
                <a:noFill/>
              </a:ln>
            </c:spPr>
            <c:extLst>
              <c:ext xmlns:c16="http://schemas.microsoft.com/office/drawing/2014/chart" uri="{C3380CC4-5D6E-409C-BE32-E72D297353CC}">
                <c16:uniqueId val="{00000004-F35F-4E36-8210-71148F891CB2}"/>
              </c:ext>
            </c:extLst>
          </c:dPt>
          <c:cat>
            <c:strLit>
              <c:ptCount val="4"/>
              <c:pt idx="0">
                <c:v>1</c:v>
              </c:pt>
              <c:pt idx="1">
                <c:v>2</c:v>
              </c:pt>
              <c:pt idx="2">
                <c:v>3</c:v>
              </c:pt>
              <c:pt idx="3">
                <c:v>4</c:v>
              </c:pt>
            </c:strLit>
          </c:cat>
          <c:val>
            <c:numLit>
              <c:formatCode>General</c:formatCode>
              <c:ptCount val="4"/>
              <c:pt idx="0">
                <c:v>1</c:v>
              </c:pt>
              <c:pt idx="1">
                <c:v>9</c:v>
              </c:pt>
              <c:pt idx="2">
                <c:v>22</c:v>
              </c:pt>
              <c:pt idx="3">
                <c:v>58</c:v>
              </c:pt>
            </c:numLit>
          </c:val>
          <c:extLst>
            <c:ext xmlns:c16="http://schemas.microsoft.com/office/drawing/2014/chart" uri="{C3380CC4-5D6E-409C-BE32-E72D297353CC}">
              <c16:uniqueId val="{00000000-F35F-4E36-8210-71148F891CB2}"/>
            </c:ext>
          </c:extLst>
        </c:ser>
        <c:dLbls>
          <c:showLegendKey val="0"/>
          <c:showVal val="0"/>
          <c:showCatName val="0"/>
          <c:showSerName val="0"/>
          <c:showPercent val="0"/>
          <c:showBubbleSize val="0"/>
          <c:showLeaderLines val="1"/>
        </c:dLbls>
        <c:firstSliceAng val="360"/>
        <c:holeSize val="75"/>
      </c:doughnutChart>
      <c:spPr>
        <a:noFill/>
        <a:ln>
          <a:noFill/>
        </a:ln>
      </c:spPr>
    </c:plotArea>
    <c:plotVisOnly val="1"/>
    <c:dispBlanksAs val="gap"/>
    <c:showDLblsOverMax val="0"/>
  </c:chart>
  <c:spPr>
    <a:noFill/>
    <a:ln>
      <a:noFill/>
    </a:ln>
  </c:spPr>
  <c:txPr>
    <a:bodyPr lIns="0" tIns="0" rIns="0" bIns="0"/>
    <a:lstStyle/>
    <a:p>
      <a:pPr marL="0" marR="0" indent="0" defTabSz="914400" fontAlgn="auto" hangingPunct="1">
        <a:lnSpc>
          <a:spcPct val="100000"/>
        </a:lnSpc>
        <a:spcBef>
          <a:spcPts val="0"/>
        </a:spcBef>
        <a:spcAft>
          <a:spcPts val="0"/>
        </a:spcAft>
        <a:tabLst/>
        <a:defRPr lang="en-US" sz="1197" b="0" i="0" u="none" strike="noStrike" kern="1200" baseline="0">
          <a:solidFill>
            <a:srgbClr val="000000"/>
          </a:solidFill>
          <a:latin typeface="Gill Sans Nova"/>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19AD98C-486B-9D2C-E1A4-44EE0BE931E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F40DB4AA-D084-6AB4-5E06-70BFD54F16F2}"/>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FD901AC-DD79-410A-9B6A-99CA9973F7A5}"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08/11/2025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EBBEA643-EA22-F4EE-D675-AAAE7C608AB0}"/>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A361C5EE-977D-82DD-5B97-E557CFFA2EA0}"/>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93FCCF-0D38-4055-9DD2-2952B4C2CA33}"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735144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69EE26-1D43-5026-9EE5-7EDA0B9A4D2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B6817C2C-7D72-A376-F53F-E3086AE0D61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21FC375-C345-4A6B-82B9-5263A1D428E1}" type="datetime1">
              <a:rPr lang="en-GB"/>
              <a:pPr lvl="0"/>
              <a:t>08/11/2025</a:t>
            </a:fld>
            <a:endParaRPr lang="en-GB"/>
          </a:p>
        </p:txBody>
      </p:sp>
      <p:sp>
        <p:nvSpPr>
          <p:cNvPr id="4" name="Slide Image Placeholder 3">
            <a:extLst>
              <a:ext uri="{FF2B5EF4-FFF2-40B4-BE49-F238E27FC236}">
                <a16:creationId xmlns:a16="http://schemas.microsoft.com/office/drawing/2014/main" id="{C0AE7DF9-378D-42EA-41D5-0AF495D6D43F}"/>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7C9D77A-8BEC-E602-826D-AB0D8D5E1CD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6" name="Footer Placeholder 5">
            <a:extLst>
              <a:ext uri="{FF2B5EF4-FFF2-40B4-BE49-F238E27FC236}">
                <a16:creationId xmlns:a16="http://schemas.microsoft.com/office/drawing/2014/main" id="{33D7103F-66B7-C94B-21A8-0BD54E57181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0F45DA4-0678-B6D1-AFD2-F25E16DA5DF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41851A9-5818-413C-AB5B-B73E973C24AA}" type="slidenum">
              <a:t>‹#›</a:t>
            </a:fld>
            <a:endParaRPr lang="en-GB"/>
          </a:p>
        </p:txBody>
      </p:sp>
    </p:spTree>
    <p:extLst>
      <p:ext uri="{BB962C8B-B14F-4D97-AF65-F5344CB8AC3E}">
        <p14:creationId xmlns:p14="http://schemas.microsoft.com/office/powerpoint/2010/main" val="208354326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6E1EC1-5A06-A27A-2053-B649DD67E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0B9EDA-E04C-D859-4D77-EDA7685640A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DD48A71-B2FB-AB21-FC99-9101CCF0543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A4909B1-9D17-4250-9A13-5F311E6DAA3E}"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A498EB-33E5-81AB-3A65-A6609F7FF6B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CC5332B-7F8C-8DF2-C7AB-525E4655827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6D629A8-5398-A1CF-F506-27A3ED4EFDA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C27DCC-5E3E-4C38-89C5-6152FD34B293}"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788C6-78B4-5369-60BA-ECEE6A15E8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69EB53-2896-36FD-F248-0B2E7F71EF0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336E738-0062-D530-BF7C-391D3AD244F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EC2FB8A-6D27-4023-A0B7-B4ABB173A841}"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65D99C-61AB-BCAA-A476-D0D26FE05C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16EC65-A6E4-F55F-95E5-44AC32E5AD2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137F56A-701D-B34E-0B03-D411E925DCA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AA4E1A4-DFE4-4519-840C-B2C9B8327F96}"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B20A98-AADC-FC59-B1A6-8CF213377D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04DC83-FD4E-49D2-C85C-CD26A289263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9356383-214A-9C73-2434-D1D02B423DC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205406-F92F-4B67-9B9C-A7E0B89272C7}"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FA2FF9-458E-F2B1-12F3-0928344D58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37DD10-F1C5-0AB6-3F7C-1B7253F4A4A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D894885-DC9D-31BC-DD22-18A3E725820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4BB42E-0C81-436F-AC28-C00A1ED7AB67}"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14AC68-102B-FBF0-1232-AF3A86BB16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63422F-B2ED-271C-C628-B704A69B202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F4C53ED-47FC-D3B0-BC0E-196AFBCE8DA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62BA912-2652-4DD4-BAA7-3A472641D9BC}"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39790-71BD-A291-53EA-5F9C52F24FF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B1DA988-987F-8C9A-3635-AAB30F24688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35CAE25-4C97-97CF-B5E9-70898ED67AC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AC3B727-D7BF-4164-9482-DEBDC7C75AEB}"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9CA3CE-7609-DE39-5F6A-BD01232AD0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029671-8F92-7894-83B1-60B0A90F72A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AECE6E3-5837-9BD3-74FF-B96F41715E9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27A997-08FE-4BA2-AC9A-A653CD9D714C}"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A083EB-283C-B1E5-45AD-EDDF6AF22D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71367D-3240-10F0-3705-74DCE1A61D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CB34D54-1190-633E-B917-2271093713D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46200E6-0F7C-402B-8355-C11867A0A842}"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038DB8-E5BB-22AC-5722-5DC5A9B83C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A78458-2760-8E6E-E679-F0F5FADC87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888FE17-FF72-AEE1-E22B-B76A52CD086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276FC73-4CB0-4A6D-B2EA-1CD80BE911CA}"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63D3E7-005A-7E20-85DF-6805C664E9B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8398072-72E8-350B-8500-492E19535D9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61BC322-D6E1-C0C7-0E82-68E30CF53C1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B4D9F4C-F2B4-4D58-98FD-26837E3B4EB9}"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F4AFEE-19FF-D360-20EE-CA91996CA79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334CF3E-85FC-B060-84E0-C8B0E936CA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672FC45-716B-E39C-4979-5D69E10F225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D57E6E-0C6D-44F1-80FE-A8237C283BDA}" type="slidenum">
              <a:t>13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1154C2-AA9A-F4AA-D214-832D6AAFD8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926330-1AE1-5F45-F509-7B770383D2F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263534E-9534-E537-692E-BB48854DFCF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9B565E-B326-4C10-82E8-9FE97536D3BD}"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4D856A-BC51-8ADF-1A65-A79DBF98E7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4F1D5F-C36B-FFED-4A2E-4DA0E459692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66FFF5A-68DF-9471-72CF-9052B9F789C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9D17D1-DDA3-4DB6-976A-8E137F0FB5B5}" type="slidenum">
              <a:t>18</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solidFill>
          <a:srgbClr val="D1353C"/>
        </a:solidFill>
        <a:effectLst/>
      </p:bgPr>
    </p:bg>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5B034653-1DDE-ABD5-6C98-2021D38D41C0}"/>
              </a:ext>
            </a:extLst>
          </p:cNvPr>
          <p:cNvSpPr/>
          <p:nvPr/>
        </p:nvSpPr>
        <p:spPr>
          <a:xfrm>
            <a:off x="3415567" y="3425049"/>
            <a:ext cx="1719072" cy="1719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37">
            <a:extLst>
              <a:ext uri="{FF2B5EF4-FFF2-40B4-BE49-F238E27FC236}">
                <a16:creationId xmlns:a16="http://schemas.microsoft.com/office/drawing/2014/main" id="{958BDDFB-0391-6462-3D36-09B66CA08A60}"/>
              </a:ext>
            </a:extLst>
          </p:cNvPr>
          <p:cNvSpPr/>
          <p:nvPr/>
        </p:nvSpPr>
        <p:spPr>
          <a:xfrm>
            <a:off x="1698552" y="3425049"/>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45">
            <a:extLst>
              <a:ext uri="{FF2B5EF4-FFF2-40B4-BE49-F238E27FC236}">
                <a16:creationId xmlns:a16="http://schemas.microsoft.com/office/drawing/2014/main" id="{E559FAB6-AE0A-777C-99DA-992B13B15E8A}"/>
              </a:ext>
            </a:extLst>
          </p:cNvPr>
          <p:cNvSpPr/>
          <p:nvPr/>
        </p:nvSpPr>
        <p:spPr>
          <a:xfrm>
            <a:off x="-12819" y="3425049"/>
            <a:ext cx="1719072" cy="1719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Title 1">
            <a:extLst>
              <a:ext uri="{FF2B5EF4-FFF2-40B4-BE49-F238E27FC236}">
                <a16:creationId xmlns:a16="http://schemas.microsoft.com/office/drawing/2014/main" id="{C946EECD-A46B-4F91-B749-ED8D5FA84D5C}"/>
              </a:ext>
            </a:extLst>
          </p:cNvPr>
          <p:cNvSpPr txBox="1">
            <a:spLocks noGrp="1"/>
          </p:cNvSpPr>
          <p:nvPr>
            <p:ph type="title"/>
          </p:nvPr>
        </p:nvSpPr>
        <p:spPr>
          <a:xfrm>
            <a:off x="5699574" y="1895478"/>
            <a:ext cx="5679621" cy="2413961"/>
          </a:xfrm>
        </p:spPr>
        <p:txBody>
          <a:bodyPr lIns="0" anchor="b"/>
          <a:lstStyle>
            <a:lvl1pPr>
              <a:defRPr sz="6000" b="1">
                <a:solidFill>
                  <a:srgbClr val="FFFFFF"/>
                </a:solidFill>
              </a:defRPr>
            </a:lvl1pPr>
          </a:lstStyle>
          <a:p>
            <a:pPr lvl="0"/>
            <a:r>
              <a:rPr lang="en-US"/>
              <a:t>Click to edit Master title style</a:t>
            </a:r>
            <a:endParaRPr lang="en-GB"/>
          </a:p>
        </p:txBody>
      </p:sp>
      <p:sp>
        <p:nvSpPr>
          <p:cNvPr id="6" name="Subtitle 2">
            <a:extLst>
              <a:ext uri="{FF2B5EF4-FFF2-40B4-BE49-F238E27FC236}">
                <a16:creationId xmlns:a16="http://schemas.microsoft.com/office/drawing/2014/main" id="{DEBA50B9-94E6-1540-0075-39C2A20092FA}"/>
              </a:ext>
            </a:extLst>
          </p:cNvPr>
          <p:cNvSpPr txBox="1">
            <a:spLocks noGrp="1"/>
          </p:cNvSpPr>
          <p:nvPr>
            <p:ph type="subTitle" idx="4294967295"/>
          </p:nvPr>
        </p:nvSpPr>
        <p:spPr>
          <a:xfrm>
            <a:off x="5699574" y="5597133"/>
            <a:ext cx="5050971" cy="472077"/>
          </a:xfrm>
        </p:spPr>
        <p:txBody>
          <a:bodyPr lIns="0"/>
          <a:lstStyle>
            <a:lvl1pPr marL="0" indent="0">
              <a:lnSpc>
                <a:spcPct val="100000"/>
              </a:lnSpc>
              <a:buNone/>
              <a:defRPr lang="en-US" sz="2000">
                <a:solidFill>
                  <a:srgbClr val="FFFFFF"/>
                </a:solidFill>
              </a:defRPr>
            </a:lvl1pPr>
          </a:lstStyle>
          <a:p>
            <a:pPr lvl="0"/>
            <a:r>
              <a:rPr lang="en-US"/>
              <a:t>Click to edit Master subtitle style</a:t>
            </a:r>
            <a:endParaRPr lang="en-GB"/>
          </a:p>
        </p:txBody>
      </p:sp>
      <p:sp>
        <p:nvSpPr>
          <p:cNvPr id="7" name="Text Placeholder 8">
            <a:extLst>
              <a:ext uri="{FF2B5EF4-FFF2-40B4-BE49-F238E27FC236}">
                <a16:creationId xmlns:a16="http://schemas.microsoft.com/office/drawing/2014/main" id="{E841931F-676A-BA89-5794-2E986D3969B4}"/>
              </a:ext>
            </a:extLst>
          </p:cNvPr>
          <p:cNvSpPr txBox="1">
            <a:spLocks noGrp="1"/>
          </p:cNvSpPr>
          <p:nvPr>
            <p:ph type="body" idx="4294967295"/>
          </p:nvPr>
        </p:nvSpPr>
        <p:spPr>
          <a:xfrm>
            <a:off x="5699574" y="5954901"/>
            <a:ext cx="2200156" cy="569908"/>
          </a:xfrm>
        </p:spPr>
        <p:txBody>
          <a:bodyPr lIns="0"/>
          <a:lstStyle>
            <a:lvl1pPr marL="0" indent="0">
              <a:lnSpc>
                <a:spcPct val="100000"/>
              </a:lnSpc>
              <a:buNone/>
              <a:defRPr sz="1600">
                <a:solidFill>
                  <a:srgbClr val="FFFFFF"/>
                </a:solidFill>
              </a:defRPr>
            </a:lvl1pPr>
          </a:lstStyle>
          <a:p>
            <a:pPr lvl="0"/>
            <a:r>
              <a:rPr lang="en-GB"/>
              <a:t>Date</a:t>
            </a:r>
          </a:p>
        </p:txBody>
      </p:sp>
      <p:sp>
        <p:nvSpPr>
          <p:cNvPr id="8" name="Rectangle 19">
            <a:extLst>
              <a:ext uri="{FF2B5EF4-FFF2-40B4-BE49-F238E27FC236}">
                <a16:creationId xmlns:a16="http://schemas.microsoft.com/office/drawing/2014/main" id="{E4EFAC33-F0F8-0B41-CC97-AC3D0106E6DE}"/>
              </a:ext>
            </a:extLst>
          </p:cNvPr>
          <p:cNvSpPr/>
          <p:nvPr/>
        </p:nvSpPr>
        <p:spPr>
          <a:xfrm>
            <a:off x="3415567" y="1713064"/>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33">
            <a:extLst>
              <a:ext uri="{FF2B5EF4-FFF2-40B4-BE49-F238E27FC236}">
                <a16:creationId xmlns:a16="http://schemas.microsoft.com/office/drawing/2014/main" id="{ABA3C0F9-9A1B-E07B-4BCD-7CF3445CCD75}"/>
              </a:ext>
            </a:extLst>
          </p:cNvPr>
          <p:cNvSpPr/>
          <p:nvPr/>
        </p:nvSpPr>
        <p:spPr>
          <a:xfrm>
            <a:off x="1698552" y="1078"/>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35">
            <a:extLst>
              <a:ext uri="{FF2B5EF4-FFF2-40B4-BE49-F238E27FC236}">
                <a16:creationId xmlns:a16="http://schemas.microsoft.com/office/drawing/2014/main" id="{C3594F5D-BFEF-F7BE-492E-F1E2C1933D36}"/>
              </a:ext>
            </a:extLst>
          </p:cNvPr>
          <p:cNvSpPr/>
          <p:nvPr/>
        </p:nvSpPr>
        <p:spPr>
          <a:xfrm>
            <a:off x="1698552" y="1713064"/>
            <a:ext cx="1719072" cy="1719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39">
            <a:extLst>
              <a:ext uri="{FF2B5EF4-FFF2-40B4-BE49-F238E27FC236}">
                <a16:creationId xmlns:a16="http://schemas.microsoft.com/office/drawing/2014/main" id="{BDB0AD90-6804-9D4F-C43B-BF2CD3B8930D}"/>
              </a:ext>
            </a:extLst>
          </p:cNvPr>
          <p:cNvSpPr/>
          <p:nvPr/>
        </p:nvSpPr>
        <p:spPr>
          <a:xfrm>
            <a:off x="1698552" y="5137035"/>
            <a:ext cx="1719072" cy="1719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41">
            <a:extLst>
              <a:ext uri="{FF2B5EF4-FFF2-40B4-BE49-F238E27FC236}">
                <a16:creationId xmlns:a16="http://schemas.microsoft.com/office/drawing/2014/main" id="{907535B4-3FCF-B633-A864-0A5ABFA7DBE1}"/>
              </a:ext>
            </a:extLst>
          </p:cNvPr>
          <p:cNvSpPr/>
          <p:nvPr/>
        </p:nvSpPr>
        <p:spPr>
          <a:xfrm>
            <a:off x="-12819" y="1078"/>
            <a:ext cx="1719072" cy="1719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47">
            <a:extLst>
              <a:ext uri="{FF2B5EF4-FFF2-40B4-BE49-F238E27FC236}">
                <a16:creationId xmlns:a16="http://schemas.microsoft.com/office/drawing/2014/main" id="{EB9B6EF8-E005-821D-2691-5184541CDF76}"/>
              </a:ext>
            </a:extLst>
          </p:cNvPr>
          <p:cNvSpPr/>
          <p:nvPr/>
        </p:nvSpPr>
        <p:spPr>
          <a:xfrm>
            <a:off x="-12819" y="5137035"/>
            <a:ext cx="1719072" cy="1719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Picture Placeholder 52">
            <a:extLst>
              <a:ext uri="{FF2B5EF4-FFF2-40B4-BE49-F238E27FC236}">
                <a16:creationId xmlns:a16="http://schemas.microsoft.com/office/drawing/2014/main" id="{6EF2C04B-CEDE-9480-4B0E-F294C1C4EEC3}"/>
              </a:ext>
            </a:extLst>
          </p:cNvPr>
          <p:cNvSpPr txBox="1">
            <a:spLocks noGrp="1"/>
          </p:cNvSpPr>
          <p:nvPr>
            <p:ph type="pic" idx="4294967295"/>
          </p:nvPr>
        </p:nvSpPr>
        <p:spPr>
          <a:xfrm>
            <a:off x="3415567" y="1078"/>
            <a:ext cx="1719072" cy="1719072"/>
          </a:xfrm>
        </p:spPr>
        <p:txBody>
          <a:bodyPr>
            <a:noAutofit/>
          </a:bodyPr>
          <a:lstStyle>
            <a:lvl1pPr>
              <a:defRPr lang="en-US"/>
            </a:lvl1pPr>
          </a:lstStyle>
          <a:p>
            <a:pPr lvl="0"/>
            <a:r>
              <a:rPr lang="en-US"/>
              <a:t>Click icon to add picture</a:t>
            </a:r>
            <a:endParaRPr lang="en-GB"/>
          </a:p>
        </p:txBody>
      </p:sp>
      <p:sp>
        <p:nvSpPr>
          <p:cNvPr id="15" name="Picture Placeholder 54">
            <a:extLst>
              <a:ext uri="{FF2B5EF4-FFF2-40B4-BE49-F238E27FC236}">
                <a16:creationId xmlns:a16="http://schemas.microsoft.com/office/drawing/2014/main" id="{42CC2367-B3B6-36A0-B27E-B9A3A8071612}"/>
              </a:ext>
            </a:extLst>
          </p:cNvPr>
          <p:cNvSpPr txBox="1">
            <a:spLocks noGrp="1"/>
          </p:cNvSpPr>
          <p:nvPr>
            <p:ph type="pic" idx="4294967295"/>
          </p:nvPr>
        </p:nvSpPr>
        <p:spPr>
          <a:xfrm>
            <a:off x="3415567" y="5137035"/>
            <a:ext cx="1719072" cy="1719072"/>
          </a:xfrm>
        </p:spPr>
        <p:txBody>
          <a:bodyPr>
            <a:noAutofit/>
          </a:bodyPr>
          <a:lstStyle>
            <a:lvl1pPr>
              <a:defRPr lang="en-US"/>
            </a:lvl1pPr>
          </a:lstStyle>
          <a:p>
            <a:pPr lvl="0"/>
            <a:r>
              <a:rPr lang="en-US"/>
              <a:t>Click icon to add picture</a:t>
            </a:r>
            <a:endParaRPr lang="en-GB"/>
          </a:p>
        </p:txBody>
      </p:sp>
      <p:sp>
        <p:nvSpPr>
          <p:cNvPr id="16" name="Picture Placeholder 53">
            <a:extLst>
              <a:ext uri="{FF2B5EF4-FFF2-40B4-BE49-F238E27FC236}">
                <a16:creationId xmlns:a16="http://schemas.microsoft.com/office/drawing/2014/main" id="{A621F913-5F9D-724E-FA61-99487AF6A7E3}"/>
              </a:ext>
            </a:extLst>
          </p:cNvPr>
          <p:cNvSpPr txBox="1">
            <a:spLocks noGrp="1"/>
          </p:cNvSpPr>
          <p:nvPr>
            <p:ph type="pic" idx="4294967295"/>
          </p:nvPr>
        </p:nvSpPr>
        <p:spPr>
          <a:xfrm>
            <a:off x="-12819" y="1713064"/>
            <a:ext cx="1719072" cy="1719072"/>
          </a:xfrm>
        </p:spPr>
        <p:txBody>
          <a:bodyPr>
            <a:noAutofit/>
          </a:bodyPr>
          <a:lstStyle>
            <a:lvl1pPr>
              <a:defRPr lang="en-US"/>
            </a:lvl1pPr>
          </a:lstStyle>
          <a:p>
            <a:pPr lvl="0"/>
            <a:r>
              <a:rPr lang="en-US"/>
              <a:t>Click icon to add picture</a:t>
            </a:r>
            <a:endParaRPr lang="en-GB"/>
          </a:p>
        </p:txBody>
      </p:sp>
      <p:sp>
        <p:nvSpPr>
          <p:cNvPr id="17" name="Rectangle 55">
            <a:extLst>
              <a:ext uri="{FF2B5EF4-FFF2-40B4-BE49-F238E27FC236}">
                <a16:creationId xmlns:a16="http://schemas.microsoft.com/office/drawing/2014/main" id="{8D667FF4-2076-00AD-C640-ED7F43A4DA16}"/>
              </a:ext>
            </a:extLst>
          </p:cNvPr>
          <p:cNvSpPr/>
          <p:nvPr/>
        </p:nvSpPr>
        <p:spPr>
          <a:xfrm>
            <a:off x="5699574" y="5142219"/>
            <a:ext cx="628650" cy="182258"/>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Tree>
    <p:extLst>
      <p:ext uri="{BB962C8B-B14F-4D97-AF65-F5344CB8AC3E}">
        <p14:creationId xmlns:p14="http://schemas.microsoft.com/office/powerpoint/2010/main" val="40036583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Content, and 2 pictures">
    <p:bg>
      <p:bgPr>
        <a:solidFill>
          <a:srgbClr val="D1353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223F-DD8C-F28A-2D1D-12B32FD88277}"/>
              </a:ext>
            </a:extLst>
          </p:cNvPr>
          <p:cNvSpPr txBox="1">
            <a:spLocks noGrp="1"/>
          </p:cNvSpPr>
          <p:nvPr>
            <p:ph type="title"/>
          </p:nvPr>
        </p:nvSpPr>
        <p:spPr>
          <a:xfrm>
            <a:off x="7442201" y="1599879"/>
            <a:ext cx="3911602" cy="928692"/>
          </a:xfrm>
        </p:spPr>
        <p:txBody>
          <a:bodyPr lIns="0" anchor="t"/>
          <a:lstStyle>
            <a:lvl1pPr>
              <a:defRPr sz="3800" b="1">
                <a:solidFill>
                  <a:srgbClr val="FFFFFF"/>
                </a:solidFill>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66706C4-A6AE-734A-B10E-9673256C8040}"/>
              </a:ext>
            </a:extLst>
          </p:cNvPr>
          <p:cNvSpPr txBox="1">
            <a:spLocks noGrp="1"/>
          </p:cNvSpPr>
          <p:nvPr>
            <p:ph idx="4294967295"/>
          </p:nvPr>
        </p:nvSpPr>
        <p:spPr>
          <a:xfrm>
            <a:off x="7442201" y="2667003"/>
            <a:ext cx="3911602" cy="3438144"/>
          </a:xfrm>
        </p:spPr>
        <p:txBody>
          <a:bodyPr lIns="0"/>
          <a:lstStyle>
            <a:lvl1pPr marL="0" indent="0">
              <a:lnSpc>
                <a:spcPct val="100000"/>
              </a:lnSpc>
              <a:buNone/>
              <a:defRPr lang="en-US" sz="1600">
                <a:solidFill>
                  <a:srgbClr val="FFFFF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80C4FFF-6C70-FC3B-6876-12F4E4817991}"/>
              </a:ext>
            </a:extLst>
          </p:cNvPr>
          <p:cNvSpPr txBox="1">
            <a:spLocks noGrp="1"/>
          </p:cNvSpPr>
          <p:nvPr>
            <p:ph type="dt" sz="half" idx="7"/>
          </p:nvPr>
        </p:nvSpPr>
        <p:spPr>
          <a:xfrm>
            <a:off x="7442201" y="6356351"/>
            <a:ext cx="1005117" cy="365129"/>
          </a:xfrm>
        </p:spPr>
        <p:txBody>
          <a:bodyPr lIns="0"/>
          <a:lstStyle>
            <a:lvl1pPr>
              <a:defRPr>
                <a:solidFill>
                  <a:srgbClr val="F6D7D8"/>
                </a:solidFill>
              </a:defRPr>
            </a:lvl1pPr>
          </a:lstStyle>
          <a:p>
            <a:pPr lvl="0"/>
            <a:r>
              <a:rPr lang="en-GB"/>
              <a:t>13/7/20XX</a:t>
            </a:r>
          </a:p>
        </p:txBody>
      </p:sp>
      <p:sp>
        <p:nvSpPr>
          <p:cNvPr id="5" name="Footer Placeholder 4">
            <a:extLst>
              <a:ext uri="{FF2B5EF4-FFF2-40B4-BE49-F238E27FC236}">
                <a16:creationId xmlns:a16="http://schemas.microsoft.com/office/drawing/2014/main" id="{50D774A8-32A2-20B9-EC3D-E9A55614862D}"/>
              </a:ext>
            </a:extLst>
          </p:cNvPr>
          <p:cNvSpPr txBox="1">
            <a:spLocks noGrp="1"/>
          </p:cNvSpPr>
          <p:nvPr>
            <p:ph type="ftr" sz="quarter" idx="9"/>
          </p:nvPr>
        </p:nvSpPr>
        <p:spPr>
          <a:xfrm>
            <a:off x="8588831" y="6356351"/>
            <a:ext cx="1981203" cy="365129"/>
          </a:xfrm>
        </p:spPr>
        <p:txBody>
          <a:bodyPr/>
          <a:lstStyle>
            <a:lvl1pPr>
              <a:defRPr>
                <a:solidFill>
                  <a:srgbClr val="F6D7D8"/>
                </a:solidFill>
              </a:defRPr>
            </a:lvl1pPr>
          </a:lstStyle>
          <a:p>
            <a:pPr lvl="0"/>
            <a:r>
              <a:rPr lang="en-GB"/>
              <a:t>Conference presentation</a:t>
            </a:r>
          </a:p>
        </p:txBody>
      </p:sp>
      <p:sp>
        <p:nvSpPr>
          <p:cNvPr id="6" name="Slide Number Placeholder 5">
            <a:extLst>
              <a:ext uri="{FF2B5EF4-FFF2-40B4-BE49-F238E27FC236}">
                <a16:creationId xmlns:a16="http://schemas.microsoft.com/office/drawing/2014/main" id="{49939E2B-4924-6513-A642-3774E05EB279}"/>
              </a:ext>
            </a:extLst>
          </p:cNvPr>
          <p:cNvSpPr txBox="1">
            <a:spLocks noGrp="1"/>
          </p:cNvSpPr>
          <p:nvPr>
            <p:ph type="sldNum" sz="quarter" idx="8"/>
          </p:nvPr>
        </p:nvSpPr>
        <p:spPr>
          <a:xfrm>
            <a:off x="10711537" y="6356351"/>
            <a:ext cx="642256" cy="365129"/>
          </a:xfrm>
        </p:spPr>
        <p:txBody>
          <a:bodyPr/>
          <a:lstStyle>
            <a:lvl1pPr>
              <a:defRPr>
                <a:solidFill>
                  <a:srgbClr val="F6D7D8"/>
                </a:solidFill>
              </a:defRPr>
            </a:lvl1pPr>
          </a:lstStyle>
          <a:p>
            <a:pPr lvl="0"/>
            <a:fld id="{3FD9089D-7748-4D54-9A83-682C928402F3}" type="slidenum">
              <a:t>‹#›</a:t>
            </a:fld>
            <a:endParaRPr lang="en-GB"/>
          </a:p>
        </p:txBody>
      </p:sp>
      <p:sp>
        <p:nvSpPr>
          <p:cNvPr id="7" name="Rectangle 8">
            <a:extLst>
              <a:ext uri="{FF2B5EF4-FFF2-40B4-BE49-F238E27FC236}">
                <a16:creationId xmlns:a16="http://schemas.microsoft.com/office/drawing/2014/main" id="{28641162-0CEA-5F13-6072-E5F454D6B585}"/>
              </a:ext>
            </a:extLst>
          </p:cNvPr>
          <p:cNvSpPr/>
          <p:nvPr/>
        </p:nvSpPr>
        <p:spPr>
          <a:xfrm>
            <a:off x="0" y="3435099"/>
            <a:ext cx="3438144" cy="3438144"/>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4">
            <a:extLst>
              <a:ext uri="{FF2B5EF4-FFF2-40B4-BE49-F238E27FC236}">
                <a16:creationId xmlns:a16="http://schemas.microsoft.com/office/drawing/2014/main" id="{014B1F4D-BE9A-835B-FF3D-2A7A90152409}"/>
              </a:ext>
            </a:extLst>
          </p:cNvPr>
          <p:cNvSpPr/>
          <p:nvPr/>
        </p:nvSpPr>
        <p:spPr>
          <a:xfrm>
            <a:off x="3429000" y="0"/>
            <a:ext cx="3438144" cy="345590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Picture Placeholder 17">
            <a:extLst>
              <a:ext uri="{FF2B5EF4-FFF2-40B4-BE49-F238E27FC236}">
                <a16:creationId xmlns:a16="http://schemas.microsoft.com/office/drawing/2014/main" id="{BD2D763D-ED3F-8227-2F23-33098E7A7E8E}"/>
              </a:ext>
            </a:extLst>
          </p:cNvPr>
          <p:cNvSpPr txBox="1">
            <a:spLocks noGrp="1"/>
          </p:cNvSpPr>
          <p:nvPr>
            <p:ph type="pic" idx="4294967295"/>
          </p:nvPr>
        </p:nvSpPr>
        <p:spPr>
          <a:xfrm>
            <a:off x="-4572" y="0"/>
            <a:ext cx="3438144" cy="3438144"/>
          </a:xfrm>
        </p:spPr>
        <p:txBody>
          <a:bodyPr>
            <a:noAutofit/>
          </a:bodyPr>
          <a:lstStyle>
            <a:lvl1pPr>
              <a:defRPr lang="en-US"/>
            </a:lvl1pPr>
          </a:lstStyle>
          <a:p>
            <a:pPr lvl="0"/>
            <a:r>
              <a:rPr lang="en-US"/>
              <a:t>Click icon to add picture</a:t>
            </a:r>
            <a:endParaRPr lang="en-GB"/>
          </a:p>
        </p:txBody>
      </p:sp>
      <p:sp>
        <p:nvSpPr>
          <p:cNvPr id="10" name="Picture Placeholder 20">
            <a:extLst>
              <a:ext uri="{FF2B5EF4-FFF2-40B4-BE49-F238E27FC236}">
                <a16:creationId xmlns:a16="http://schemas.microsoft.com/office/drawing/2014/main" id="{B54D8B06-1909-96D1-7E5D-BEF55CD8B6FD}"/>
              </a:ext>
            </a:extLst>
          </p:cNvPr>
          <p:cNvSpPr txBox="1">
            <a:spLocks noGrp="1"/>
          </p:cNvSpPr>
          <p:nvPr>
            <p:ph type="pic" idx="4294967295"/>
          </p:nvPr>
        </p:nvSpPr>
        <p:spPr>
          <a:xfrm>
            <a:off x="3433572" y="3443977"/>
            <a:ext cx="3429000" cy="3422900"/>
          </a:xfrm>
        </p:spPr>
        <p:txBody>
          <a:bodyPr>
            <a:noAutofit/>
          </a:bodyPr>
          <a:lstStyle>
            <a:lvl1pPr>
              <a:defRPr lang="en-US"/>
            </a:lvl1pPr>
          </a:lstStyle>
          <a:p>
            <a:pPr lvl="0"/>
            <a:r>
              <a:rPr lang="en-US"/>
              <a:t>Click icon to add picture</a:t>
            </a:r>
            <a:endParaRPr lang="en-GB"/>
          </a:p>
        </p:txBody>
      </p:sp>
      <p:sp>
        <p:nvSpPr>
          <p:cNvPr id="11" name="Rectangle 22">
            <a:extLst>
              <a:ext uri="{FF2B5EF4-FFF2-40B4-BE49-F238E27FC236}">
                <a16:creationId xmlns:a16="http://schemas.microsoft.com/office/drawing/2014/main" id="{013CF26A-0CD4-3549-6B18-0FE95F413683}"/>
              </a:ext>
            </a:extLst>
          </p:cNvPr>
          <p:cNvSpPr/>
          <p:nvPr/>
        </p:nvSpPr>
        <p:spPr>
          <a:xfrm>
            <a:off x="7442201" y="1134422"/>
            <a:ext cx="628650" cy="18225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Tree>
    <p:extLst>
      <p:ext uri="{BB962C8B-B14F-4D97-AF65-F5344CB8AC3E}">
        <p14:creationId xmlns:p14="http://schemas.microsoft.com/office/powerpoint/2010/main" val="205827463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Content, and Large Picture">
    <p:bg>
      <p:bgPr>
        <a:solidFill>
          <a:srgbClr val="D91D62"/>
        </a:solidFill>
        <a:effectLst/>
      </p:bgPr>
    </p:bg>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09EB7FD0-BF12-CC53-8DD6-3204F08B5E09}"/>
              </a:ext>
            </a:extLst>
          </p:cNvPr>
          <p:cNvSpPr txBox="1">
            <a:spLocks noGrp="1"/>
          </p:cNvSpPr>
          <p:nvPr>
            <p:ph type="pic" idx="4294967295"/>
          </p:nvPr>
        </p:nvSpPr>
        <p:spPr>
          <a:xfrm>
            <a:off x="342900" y="0"/>
            <a:ext cx="11849096" cy="6858000"/>
          </a:xfrm>
        </p:spPr>
        <p:txBody>
          <a:bodyPr/>
          <a:lstStyle>
            <a:lvl1pPr>
              <a:defRPr lang="en-US"/>
            </a:lvl1pPr>
          </a:lstStyle>
          <a:p>
            <a:pPr lvl="0"/>
            <a:r>
              <a:rPr lang="en-US"/>
              <a:t>Click icon to add picture</a:t>
            </a:r>
            <a:endParaRPr lang="en-GB"/>
          </a:p>
        </p:txBody>
      </p:sp>
      <p:sp>
        <p:nvSpPr>
          <p:cNvPr id="3" name="Title 1">
            <a:extLst>
              <a:ext uri="{FF2B5EF4-FFF2-40B4-BE49-F238E27FC236}">
                <a16:creationId xmlns:a16="http://schemas.microsoft.com/office/drawing/2014/main" id="{D7EA7B54-2CE7-ABBD-5424-CA4CE463214D}"/>
              </a:ext>
            </a:extLst>
          </p:cNvPr>
          <p:cNvSpPr txBox="1">
            <a:spLocks noGrp="1"/>
          </p:cNvSpPr>
          <p:nvPr>
            <p:ph type="title"/>
          </p:nvPr>
        </p:nvSpPr>
        <p:spPr>
          <a:xfrm>
            <a:off x="1130298" y="1619246"/>
            <a:ext cx="4813301" cy="1325559"/>
          </a:xfrm>
        </p:spPr>
        <p:txBody>
          <a:bodyPr lIns="0" anchor="b"/>
          <a:lstStyle>
            <a:lvl1pPr>
              <a:defRPr sz="3800" b="1">
                <a:solidFill>
                  <a:srgbClr val="FFFFFF"/>
                </a:solidFill>
              </a:defRPr>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9E2889E3-1500-BC3A-C3F3-1D94C6B0CAA8}"/>
              </a:ext>
            </a:extLst>
          </p:cNvPr>
          <p:cNvSpPr txBox="1">
            <a:spLocks noGrp="1"/>
          </p:cNvSpPr>
          <p:nvPr>
            <p:ph idx="4294967295"/>
          </p:nvPr>
        </p:nvSpPr>
        <p:spPr>
          <a:xfrm>
            <a:off x="1130298" y="3233053"/>
            <a:ext cx="4203697" cy="2964539"/>
          </a:xfrm>
        </p:spPr>
        <p:txBody>
          <a:bodyPr lIns="0"/>
          <a:lstStyle>
            <a:lvl1pPr marL="0" indent="0">
              <a:lnSpc>
                <a:spcPct val="100000"/>
              </a:lnSpc>
              <a:buNone/>
              <a:defRPr lang="en-US" sz="1600">
                <a:solidFill>
                  <a:srgbClr val="FFFFFF"/>
                </a:solidFill>
              </a:defRPr>
            </a:lvl1pPr>
          </a:lstStyle>
          <a:p>
            <a:pPr lvl="0"/>
            <a:r>
              <a:rPr lang="en-US"/>
              <a:t>Click to edit Master text styles</a:t>
            </a:r>
          </a:p>
        </p:txBody>
      </p:sp>
      <p:sp>
        <p:nvSpPr>
          <p:cNvPr id="5" name="Rectangle 8">
            <a:extLst>
              <a:ext uri="{FF2B5EF4-FFF2-40B4-BE49-F238E27FC236}">
                <a16:creationId xmlns:a16="http://schemas.microsoft.com/office/drawing/2014/main" id="{D7B729CA-AA8B-CD30-D7B5-958922E6B56E}"/>
              </a:ext>
            </a:extLst>
          </p:cNvPr>
          <p:cNvSpPr/>
          <p:nvPr/>
        </p:nvSpPr>
        <p:spPr>
          <a:xfrm>
            <a:off x="0" y="13716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0">
            <a:extLst>
              <a:ext uri="{FF2B5EF4-FFF2-40B4-BE49-F238E27FC236}">
                <a16:creationId xmlns:a16="http://schemas.microsoft.com/office/drawing/2014/main" id="{E6451703-8483-9E64-06E8-7C54B9959152}"/>
              </a:ext>
            </a:extLst>
          </p:cNvPr>
          <p:cNvSpPr/>
          <p:nvPr/>
        </p:nvSpPr>
        <p:spPr>
          <a:xfrm>
            <a:off x="0" y="24003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2">
            <a:extLst>
              <a:ext uri="{FF2B5EF4-FFF2-40B4-BE49-F238E27FC236}">
                <a16:creationId xmlns:a16="http://schemas.microsoft.com/office/drawing/2014/main" id="{8B46C05B-464F-BE04-A17E-79C315CAC6BE}"/>
              </a:ext>
            </a:extLst>
          </p:cNvPr>
          <p:cNvSpPr/>
          <p:nvPr/>
        </p:nvSpPr>
        <p:spPr>
          <a:xfrm>
            <a:off x="0" y="27432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4">
            <a:extLst>
              <a:ext uri="{FF2B5EF4-FFF2-40B4-BE49-F238E27FC236}">
                <a16:creationId xmlns:a16="http://schemas.microsoft.com/office/drawing/2014/main" id="{4BB7714F-EE2D-D908-837D-E7D1C0704A8C}"/>
              </a:ext>
            </a:extLst>
          </p:cNvPr>
          <p:cNvSpPr/>
          <p:nvPr/>
        </p:nvSpPr>
        <p:spPr>
          <a:xfrm>
            <a:off x="0" y="30860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6">
            <a:extLst>
              <a:ext uri="{FF2B5EF4-FFF2-40B4-BE49-F238E27FC236}">
                <a16:creationId xmlns:a16="http://schemas.microsoft.com/office/drawing/2014/main" id="{1E4D5592-474B-79F1-60E3-2B49C9286577}"/>
              </a:ext>
            </a:extLst>
          </p:cNvPr>
          <p:cNvSpPr/>
          <p:nvPr/>
        </p:nvSpPr>
        <p:spPr>
          <a:xfrm>
            <a:off x="0" y="34290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8">
            <a:extLst>
              <a:ext uri="{FF2B5EF4-FFF2-40B4-BE49-F238E27FC236}">
                <a16:creationId xmlns:a16="http://schemas.microsoft.com/office/drawing/2014/main" id="{43851563-D259-789A-95F0-845E6E0B7D58}"/>
              </a:ext>
            </a:extLst>
          </p:cNvPr>
          <p:cNvSpPr/>
          <p:nvPr/>
        </p:nvSpPr>
        <p:spPr>
          <a:xfrm>
            <a:off x="0" y="37718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0">
            <a:extLst>
              <a:ext uri="{FF2B5EF4-FFF2-40B4-BE49-F238E27FC236}">
                <a16:creationId xmlns:a16="http://schemas.microsoft.com/office/drawing/2014/main" id="{6F635112-57D2-996C-DC06-67857FA15E4E}"/>
              </a:ext>
            </a:extLst>
          </p:cNvPr>
          <p:cNvSpPr/>
          <p:nvPr/>
        </p:nvSpPr>
        <p:spPr>
          <a:xfrm>
            <a:off x="0" y="41148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2">
            <a:extLst>
              <a:ext uri="{FF2B5EF4-FFF2-40B4-BE49-F238E27FC236}">
                <a16:creationId xmlns:a16="http://schemas.microsoft.com/office/drawing/2014/main" id="{5FBA68E9-ABAA-B6D9-3231-05C898DB83A7}"/>
              </a:ext>
            </a:extLst>
          </p:cNvPr>
          <p:cNvSpPr/>
          <p:nvPr/>
        </p:nvSpPr>
        <p:spPr>
          <a:xfrm>
            <a:off x="0" y="44577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4">
            <a:extLst>
              <a:ext uri="{FF2B5EF4-FFF2-40B4-BE49-F238E27FC236}">
                <a16:creationId xmlns:a16="http://schemas.microsoft.com/office/drawing/2014/main" id="{8CBBBBA1-D0F7-E93E-7D5C-DA5E5B819CE7}"/>
              </a:ext>
            </a:extLst>
          </p:cNvPr>
          <p:cNvSpPr/>
          <p:nvPr/>
        </p:nvSpPr>
        <p:spPr>
          <a:xfrm>
            <a:off x="0" y="48006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6">
            <a:extLst>
              <a:ext uri="{FF2B5EF4-FFF2-40B4-BE49-F238E27FC236}">
                <a16:creationId xmlns:a16="http://schemas.microsoft.com/office/drawing/2014/main" id="{0EC320BF-5485-062C-8CF0-EB453E6864A2}"/>
              </a:ext>
            </a:extLst>
          </p:cNvPr>
          <p:cNvSpPr/>
          <p:nvPr/>
        </p:nvSpPr>
        <p:spPr>
          <a:xfrm>
            <a:off x="0" y="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28">
            <a:extLst>
              <a:ext uri="{FF2B5EF4-FFF2-40B4-BE49-F238E27FC236}">
                <a16:creationId xmlns:a16="http://schemas.microsoft.com/office/drawing/2014/main" id="{1EAD334E-23C8-B597-4A96-7781EDF0785D}"/>
              </a:ext>
            </a:extLst>
          </p:cNvPr>
          <p:cNvSpPr/>
          <p:nvPr/>
        </p:nvSpPr>
        <p:spPr>
          <a:xfrm>
            <a:off x="0" y="6515099"/>
            <a:ext cx="342900" cy="3429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0">
            <a:extLst>
              <a:ext uri="{FF2B5EF4-FFF2-40B4-BE49-F238E27FC236}">
                <a16:creationId xmlns:a16="http://schemas.microsoft.com/office/drawing/2014/main" id="{AAFC15EA-9AF3-6DBE-D58F-8D58E7E4B302}"/>
              </a:ext>
            </a:extLst>
          </p:cNvPr>
          <p:cNvSpPr/>
          <p:nvPr/>
        </p:nvSpPr>
        <p:spPr>
          <a:xfrm>
            <a:off x="0" y="3429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2">
            <a:extLst>
              <a:ext uri="{FF2B5EF4-FFF2-40B4-BE49-F238E27FC236}">
                <a16:creationId xmlns:a16="http://schemas.microsoft.com/office/drawing/2014/main" id="{914DC4E2-51C4-FBD4-5A48-008546FA272A}"/>
              </a:ext>
            </a:extLst>
          </p:cNvPr>
          <p:cNvSpPr/>
          <p:nvPr/>
        </p:nvSpPr>
        <p:spPr>
          <a:xfrm>
            <a:off x="0" y="51434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4">
            <a:extLst>
              <a:ext uri="{FF2B5EF4-FFF2-40B4-BE49-F238E27FC236}">
                <a16:creationId xmlns:a16="http://schemas.microsoft.com/office/drawing/2014/main" id="{1007D888-0FB7-D781-7F41-BA15BB49000E}"/>
              </a:ext>
            </a:extLst>
          </p:cNvPr>
          <p:cNvSpPr/>
          <p:nvPr/>
        </p:nvSpPr>
        <p:spPr>
          <a:xfrm>
            <a:off x="0" y="54864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6">
            <a:extLst>
              <a:ext uri="{FF2B5EF4-FFF2-40B4-BE49-F238E27FC236}">
                <a16:creationId xmlns:a16="http://schemas.microsoft.com/office/drawing/2014/main" id="{23DF73D2-C358-7CF0-818C-1BE531B6D287}"/>
              </a:ext>
            </a:extLst>
          </p:cNvPr>
          <p:cNvSpPr/>
          <p:nvPr/>
        </p:nvSpPr>
        <p:spPr>
          <a:xfrm>
            <a:off x="0" y="58293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38">
            <a:extLst>
              <a:ext uri="{FF2B5EF4-FFF2-40B4-BE49-F238E27FC236}">
                <a16:creationId xmlns:a16="http://schemas.microsoft.com/office/drawing/2014/main" id="{E7FC5380-A791-337F-2238-ED4E258F059C}"/>
              </a:ext>
            </a:extLst>
          </p:cNvPr>
          <p:cNvSpPr/>
          <p:nvPr/>
        </p:nvSpPr>
        <p:spPr>
          <a:xfrm>
            <a:off x="0" y="61722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0">
            <a:extLst>
              <a:ext uri="{FF2B5EF4-FFF2-40B4-BE49-F238E27FC236}">
                <a16:creationId xmlns:a16="http://schemas.microsoft.com/office/drawing/2014/main" id="{FF55E7C0-6DC8-177B-6930-01AA8F7C60C0}"/>
              </a:ext>
            </a:extLst>
          </p:cNvPr>
          <p:cNvSpPr/>
          <p:nvPr/>
        </p:nvSpPr>
        <p:spPr>
          <a:xfrm>
            <a:off x="0" y="685800"/>
            <a:ext cx="342900" cy="3429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2">
            <a:extLst>
              <a:ext uri="{FF2B5EF4-FFF2-40B4-BE49-F238E27FC236}">
                <a16:creationId xmlns:a16="http://schemas.microsoft.com/office/drawing/2014/main" id="{2F855F73-1CE9-5BE7-92AF-B4849B203480}"/>
              </a:ext>
            </a:extLst>
          </p:cNvPr>
          <p:cNvSpPr/>
          <p:nvPr/>
        </p:nvSpPr>
        <p:spPr>
          <a:xfrm>
            <a:off x="0" y="10287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44">
            <a:extLst>
              <a:ext uri="{FF2B5EF4-FFF2-40B4-BE49-F238E27FC236}">
                <a16:creationId xmlns:a16="http://schemas.microsoft.com/office/drawing/2014/main" id="{A61E06FF-1A5A-528B-0B24-24F6134A4E9D}"/>
              </a:ext>
            </a:extLst>
          </p:cNvPr>
          <p:cNvSpPr/>
          <p:nvPr/>
        </p:nvSpPr>
        <p:spPr>
          <a:xfrm>
            <a:off x="0" y="17145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46">
            <a:extLst>
              <a:ext uri="{FF2B5EF4-FFF2-40B4-BE49-F238E27FC236}">
                <a16:creationId xmlns:a16="http://schemas.microsoft.com/office/drawing/2014/main" id="{B864E06F-65AA-FB53-C28F-663DEE936E90}"/>
              </a:ext>
            </a:extLst>
          </p:cNvPr>
          <p:cNvSpPr/>
          <p:nvPr/>
        </p:nvSpPr>
        <p:spPr>
          <a:xfrm>
            <a:off x="0" y="2057400"/>
            <a:ext cx="342900" cy="3429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48">
            <a:extLst>
              <a:ext uri="{FF2B5EF4-FFF2-40B4-BE49-F238E27FC236}">
                <a16:creationId xmlns:a16="http://schemas.microsoft.com/office/drawing/2014/main" id="{C1C8256F-E4A5-80F7-7CB0-FDDDD8966C1A}"/>
              </a:ext>
            </a:extLst>
          </p:cNvPr>
          <p:cNvSpPr/>
          <p:nvPr/>
        </p:nvSpPr>
        <p:spPr>
          <a:xfrm>
            <a:off x="1130298" y="1066803"/>
            <a:ext cx="628650" cy="182258"/>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sp>
        <p:nvSpPr>
          <p:cNvPr id="26" name="Date Placeholder 3">
            <a:extLst>
              <a:ext uri="{FF2B5EF4-FFF2-40B4-BE49-F238E27FC236}">
                <a16:creationId xmlns:a16="http://schemas.microsoft.com/office/drawing/2014/main" id="{38E1A106-E5DC-BE39-0A17-EC4A0845FF4A}"/>
              </a:ext>
            </a:extLst>
          </p:cNvPr>
          <p:cNvSpPr txBox="1">
            <a:spLocks noGrp="1"/>
          </p:cNvSpPr>
          <p:nvPr>
            <p:ph type="dt" sz="half" idx="7"/>
          </p:nvPr>
        </p:nvSpPr>
        <p:spPr/>
        <p:txBody>
          <a:bodyPr/>
          <a:lstStyle>
            <a:lvl1pPr>
              <a:defRPr>
                <a:solidFill>
                  <a:srgbClr val="F9D0DF"/>
                </a:solidFill>
              </a:defRPr>
            </a:lvl1pPr>
          </a:lstStyle>
          <a:p>
            <a:pPr lvl="0"/>
            <a:r>
              <a:rPr lang="en-GB"/>
              <a:t>13/7/20XX</a:t>
            </a:r>
          </a:p>
        </p:txBody>
      </p:sp>
      <p:sp>
        <p:nvSpPr>
          <p:cNvPr id="27" name="Footer Placeholder 4">
            <a:extLst>
              <a:ext uri="{FF2B5EF4-FFF2-40B4-BE49-F238E27FC236}">
                <a16:creationId xmlns:a16="http://schemas.microsoft.com/office/drawing/2014/main" id="{113305BF-058A-F774-0425-A3604770CFA3}"/>
              </a:ext>
            </a:extLst>
          </p:cNvPr>
          <p:cNvSpPr txBox="1">
            <a:spLocks noGrp="1"/>
          </p:cNvSpPr>
          <p:nvPr>
            <p:ph type="ftr" sz="quarter" idx="9"/>
          </p:nvPr>
        </p:nvSpPr>
        <p:spPr/>
        <p:txBody>
          <a:bodyPr/>
          <a:lstStyle>
            <a:lvl1pPr>
              <a:defRPr>
                <a:solidFill>
                  <a:srgbClr val="F9D0DF"/>
                </a:solidFill>
              </a:defRPr>
            </a:lvl1pPr>
          </a:lstStyle>
          <a:p>
            <a:pPr lvl="0"/>
            <a:r>
              <a:rPr lang="en-GB"/>
              <a:t>Conference presentation</a:t>
            </a:r>
          </a:p>
        </p:txBody>
      </p:sp>
      <p:sp>
        <p:nvSpPr>
          <p:cNvPr id="28" name="Slide Number Placeholder 5">
            <a:extLst>
              <a:ext uri="{FF2B5EF4-FFF2-40B4-BE49-F238E27FC236}">
                <a16:creationId xmlns:a16="http://schemas.microsoft.com/office/drawing/2014/main" id="{6936379C-5E7B-71A5-983D-28FB3F4D558C}"/>
              </a:ext>
            </a:extLst>
          </p:cNvPr>
          <p:cNvSpPr txBox="1">
            <a:spLocks noGrp="1"/>
          </p:cNvSpPr>
          <p:nvPr>
            <p:ph type="sldNum" sz="quarter" idx="8"/>
          </p:nvPr>
        </p:nvSpPr>
        <p:spPr/>
        <p:txBody>
          <a:bodyPr/>
          <a:lstStyle>
            <a:lvl1pPr>
              <a:defRPr>
                <a:solidFill>
                  <a:srgbClr val="F9D0DF"/>
                </a:solidFill>
              </a:defRPr>
            </a:lvl1pPr>
          </a:lstStyle>
          <a:p>
            <a:pPr lvl="0"/>
            <a:fld id="{3C828A4F-73D3-4BCD-B28E-911FEC14FB49}" type="slidenum">
              <a:t>‹#›</a:t>
            </a:fld>
            <a:endParaRPr lang="en-GB"/>
          </a:p>
        </p:txBody>
      </p:sp>
    </p:spTree>
    <p:extLst>
      <p:ext uri="{BB962C8B-B14F-4D97-AF65-F5344CB8AC3E}">
        <p14:creationId xmlns:p14="http://schemas.microsoft.com/office/powerpoint/2010/main" val="93825203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Content, and framed picture">
    <p:bg>
      <p:bgPr>
        <a:solidFill>
          <a:srgbClr val="D91D62"/>
        </a:solidFill>
        <a:effectLst/>
      </p:bgPr>
    </p:bg>
    <p:spTree>
      <p:nvGrpSpPr>
        <p:cNvPr id="1" name=""/>
        <p:cNvGrpSpPr/>
        <p:nvPr/>
      </p:nvGrpSpPr>
      <p:grpSpPr>
        <a:xfrm>
          <a:off x="0" y="0"/>
          <a:ext cx="0" cy="0"/>
          <a:chOff x="0" y="0"/>
          <a:chExt cx="0" cy="0"/>
        </a:xfrm>
      </p:grpSpPr>
      <p:sp>
        <p:nvSpPr>
          <p:cNvPr id="2" name="Picture Placeholder 106">
            <a:extLst>
              <a:ext uri="{FF2B5EF4-FFF2-40B4-BE49-F238E27FC236}">
                <a16:creationId xmlns:a16="http://schemas.microsoft.com/office/drawing/2014/main" id="{1C460D30-1C8E-FF61-4FF9-9387AC36E6D5}"/>
              </a:ext>
            </a:extLst>
          </p:cNvPr>
          <p:cNvSpPr txBox="1">
            <a:spLocks noGrp="1"/>
          </p:cNvSpPr>
          <p:nvPr>
            <p:ph type="pic" idx="4294967295"/>
          </p:nvPr>
        </p:nvSpPr>
        <p:spPr>
          <a:xfrm>
            <a:off x="571948" y="553065"/>
            <a:ext cx="4608576" cy="5748677"/>
          </a:xfrm>
        </p:spPr>
        <p:txBody>
          <a:bodyPr/>
          <a:lstStyle>
            <a:lvl1pPr>
              <a:defRPr lang="en-US"/>
            </a:lvl1pPr>
          </a:lstStyle>
          <a:p>
            <a:pPr lvl="0"/>
            <a:r>
              <a:rPr lang="en-US"/>
              <a:t>Click icon to add picture</a:t>
            </a:r>
            <a:endParaRPr lang="en-GB"/>
          </a:p>
        </p:txBody>
      </p:sp>
      <p:sp>
        <p:nvSpPr>
          <p:cNvPr id="3" name="Title 1">
            <a:extLst>
              <a:ext uri="{FF2B5EF4-FFF2-40B4-BE49-F238E27FC236}">
                <a16:creationId xmlns:a16="http://schemas.microsoft.com/office/drawing/2014/main" id="{AD59A6C7-7D30-2FD9-117B-106470B74BDB}"/>
              </a:ext>
            </a:extLst>
          </p:cNvPr>
          <p:cNvSpPr txBox="1">
            <a:spLocks noGrp="1"/>
          </p:cNvSpPr>
          <p:nvPr>
            <p:ph type="title"/>
          </p:nvPr>
        </p:nvSpPr>
        <p:spPr>
          <a:xfrm>
            <a:off x="6743700" y="3219446"/>
            <a:ext cx="4603747" cy="1343025"/>
          </a:xfrm>
        </p:spPr>
        <p:txBody>
          <a:bodyPr lIns="0" anchor="t"/>
          <a:lstStyle>
            <a:lvl1pPr>
              <a:defRPr sz="3800" b="1">
                <a:solidFill>
                  <a:srgbClr val="FFFFFF"/>
                </a:solidFill>
              </a:defRPr>
            </a:lvl1p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FAD6A5B1-C3E0-1117-A05C-2C3B1BCACC2E}"/>
              </a:ext>
            </a:extLst>
          </p:cNvPr>
          <p:cNvSpPr txBox="1">
            <a:spLocks noGrp="1"/>
          </p:cNvSpPr>
          <p:nvPr>
            <p:ph type="body" idx="4294967295"/>
          </p:nvPr>
        </p:nvSpPr>
        <p:spPr>
          <a:xfrm>
            <a:off x="6743700" y="4589465"/>
            <a:ext cx="4603747" cy="1500182"/>
          </a:xfrm>
        </p:spPr>
        <p:txBody>
          <a:bodyPr lIns="0"/>
          <a:lstStyle>
            <a:lvl1pPr marL="0" indent="0">
              <a:lnSpc>
                <a:spcPct val="100000"/>
              </a:lnSpc>
              <a:buNone/>
              <a:defRPr lang="en-US" sz="1600">
                <a:solidFill>
                  <a:srgbClr val="FFFFFF"/>
                </a:solidFill>
              </a:defRPr>
            </a:lvl1pPr>
          </a:lstStyle>
          <a:p>
            <a:pPr lvl="0"/>
            <a:r>
              <a:rPr lang="en-US"/>
              <a:t>Click to edit Master text styles</a:t>
            </a:r>
          </a:p>
        </p:txBody>
      </p:sp>
      <p:sp>
        <p:nvSpPr>
          <p:cNvPr id="5" name="Rectangle 8">
            <a:extLst>
              <a:ext uri="{FF2B5EF4-FFF2-40B4-BE49-F238E27FC236}">
                <a16:creationId xmlns:a16="http://schemas.microsoft.com/office/drawing/2014/main" id="{6869E53D-0948-A8F5-43E9-ECC9D8226557}"/>
              </a:ext>
            </a:extLst>
          </p:cNvPr>
          <p:cNvSpPr/>
          <p:nvPr/>
        </p:nvSpPr>
        <p:spPr>
          <a:xfrm>
            <a:off x="0" y="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28">
            <a:extLst>
              <a:ext uri="{FF2B5EF4-FFF2-40B4-BE49-F238E27FC236}">
                <a16:creationId xmlns:a16="http://schemas.microsoft.com/office/drawing/2014/main" id="{33789A1D-318D-438E-50DC-3C39D97984BB}"/>
              </a:ext>
            </a:extLst>
          </p:cNvPr>
          <p:cNvSpPr/>
          <p:nvPr/>
        </p:nvSpPr>
        <p:spPr>
          <a:xfrm>
            <a:off x="0" y="572889"/>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30">
            <a:extLst>
              <a:ext uri="{FF2B5EF4-FFF2-40B4-BE49-F238E27FC236}">
                <a16:creationId xmlns:a16="http://schemas.microsoft.com/office/drawing/2014/main" id="{A394D975-5F1C-4176-2E66-011FBBBF096B}"/>
              </a:ext>
            </a:extLst>
          </p:cNvPr>
          <p:cNvSpPr/>
          <p:nvPr/>
        </p:nvSpPr>
        <p:spPr>
          <a:xfrm>
            <a:off x="0" y="114577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32">
            <a:extLst>
              <a:ext uri="{FF2B5EF4-FFF2-40B4-BE49-F238E27FC236}">
                <a16:creationId xmlns:a16="http://schemas.microsoft.com/office/drawing/2014/main" id="{85A72A2E-42A1-29D3-47E2-B404C715E526}"/>
              </a:ext>
            </a:extLst>
          </p:cNvPr>
          <p:cNvSpPr/>
          <p:nvPr/>
        </p:nvSpPr>
        <p:spPr>
          <a:xfrm>
            <a:off x="0" y="171866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34">
            <a:extLst>
              <a:ext uri="{FF2B5EF4-FFF2-40B4-BE49-F238E27FC236}">
                <a16:creationId xmlns:a16="http://schemas.microsoft.com/office/drawing/2014/main" id="{184821B7-E078-37CD-850E-EA62D325348A}"/>
              </a:ext>
            </a:extLst>
          </p:cNvPr>
          <p:cNvSpPr/>
          <p:nvPr/>
        </p:nvSpPr>
        <p:spPr>
          <a:xfrm>
            <a:off x="0" y="2291541"/>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36">
            <a:extLst>
              <a:ext uri="{FF2B5EF4-FFF2-40B4-BE49-F238E27FC236}">
                <a16:creationId xmlns:a16="http://schemas.microsoft.com/office/drawing/2014/main" id="{834A4E00-C1DF-96B5-0515-A00DF2E4E634}"/>
              </a:ext>
            </a:extLst>
          </p:cNvPr>
          <p:cNvSpPr/>
          <p:nvPr/>
        </p:nvSpPr>
        <p:spPr>
          <a:xfrm>
            <a:off x="0" y="2864431"/>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38">
            <a:extLst>
              <a:ext uri="{FF2B5EF4-FFF2-40B4-BE49-F238E27FC236}">
                <a16:creationId xmlns:a16="http://schemas.microsoft.com/office/drawing/2014/main" id="{44F1F425-273B-34AE-0AE7-18A21F3B7847}"/>
              </a:ext>
            </a:extLst>
          </p:cNvPr>
          <p:cNvSpPr/>
          <p:nvPr/>
        </p:nvSpPr>
        <p:spPr>
          <a:xfrm>
            <a:off x="0" y="3437311"/>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40">
            <a:extLst>
              <a:ext uri="{FF2B5EF4-FFF2-40B4-BE49-F238E27FC236}">
                <a16:creationId xmlns:a16="http://schemas.microsoft.com/office/drawing/2014/main" id="{9DAC82CC-F83C-361D-4999-7C9E24B380D3}"/>
              </a:ext>
            </a:extLst>
          </p:cNvPr>
          <p:cNvSpPr/>
          <p:nvPr/>
        </p:nvSpPr>
        <p:spPr>
          <a:xfrm>
            <a:off x="0" y="4010201"/>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42">
            <a:extLst>
              <a:ext uri="{FF2B5EF4-FFF2-40B4-BE49-F238E27FC236}">
                <a16:creationId xmlns:a16="http://schemas.microsoft.com/office/drawing/2014/main" id="{DAF5B12C-4B3D-5A50-1DF7-A9AD600C48F9}"/>
              </a:ext>
            </a:extLst>
          </p:cNvPr>
          <p:cNvSpPr/>
          <p:nvPr/>
        </p:nvSpPr>
        <p:spPr>
          <a:xfrm>
            <a:off x="0" y="4583091"/>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44">
            <a:extLst>
              <a:ext uri="{FF2B5EF4-FFF2-40B4-BE49-F238E27FC236}">
                <a16:creationId xmlns:a16="http://schemas.microsoft.com/office/drawing/2014/main" id="{1F947870-6FE2-DC5E-7FDD-1C5A84A6B027}"/>
              </a:ext>
            </a:extLst>
          </p:cNvPr>
          <p:cNvSpPr/>
          <p:nvPr/>
        </p:nvSpPr>
        <p:spPr>
          <a:xfrm>
            <a:off x="0" y="5155972"/>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46">
            <a:extLst>
              <a:ext uri="{FF2B5EF4-FFF2-40B4-BE49-F238E27FC236}">
                <a16:creationId xmlns:a16="http://schemas.microsoft.com/office/drawing/2014/main" id="{64302048-F94D-C1CE-7416-1D5F5C4732B6}"/>
              </a:ext>
            </a:extLst>
          </p:cNvPr>
          <p:cNvSpPr/>
          <p:nvPr/>
        </p:nvSpPr>
        <p:spPr>
          <a:xfrm>
            <a:off x="0" y="5728862"/>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48">
            <a:extLst>
              <a:ext uri="{FF2B5EF4-FFF2-40B4-BE49-F238E27FC236}">
                <a16:creationId xmlns:a16="http://schemas.microsoft.com/office/drawing/2014/main" id="{A21EF0E7-E3B7-3FF7-D6E0-B31BEBAE95B3}"/>
              </a:ext>
            </a:extLst>
          </p:cNvPr>
          <p:cNvSpPr/>
          <p:nvPr/>
        </p:nvSpPr>
        <p:spPr>
          <a:xfrm>
            <a:off x="0"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50">
            <a:extLst>
              <a:ext uri="{FF2B5EF4-FFF2-40B4-BE49-F238E27FC236}">
                <a16:creationId xmlns:a16="http://schemas.microsoft.com/office/drawing/2014/main" id="{4297FBD1-BB23-CF06-C1F1-035CD82D9509}"/>
              </a:ext>
            </a:extLst>
          </p:cNvPr>
          <p:cNvSpPr/>
          <p:nvPr/>
        </p:nvSpPr>
        <p:spPr>
          <a:xfrm>
            <a:off x="571948" y="0"/>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52">
            <a:extLst>
              <a:ext uri="{FF2B5EF4-FFF2-40B4-BE49-F238E27FC236}">
                <a16:creationId xmlns:a16="http://schemas.microsoft.com/office/drawing/2014/main" id="{F2EF96E4-FCC1-894E-DF48-472753CA604D}"/>
              </a:ext>
            </a:extLst>
          </p:cNvPr>
          <p:cNvSpPr/>
          <p:nvPr/>
        </p:nvSpPr>
        <p:spPr>
          <a:xfrm>
            <a:off x="1148020" y="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54">
            <a:extLst>
              <a:ext uri="{FF2B5EF4-FFF2-40B4-BE49-F238E27FC236}">
                <a16:creationId xmlns:a16="http://schemas.microsoft.com/office/drawing/2014/main" id="{A2742EA0-07D4-4549-8D8A-EAC8E64A25E7}"/>
              </a:ext>
            </a:extLst>
          </p:cNvPr>
          <p:cNvSpPr/>
          <p:nvPr/>
        </p:nvSpPr>
        <p:spPr>
          <a:xfrm>
            <a:off x="1724092" y="0"/>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56">
            <a:extLst>
              <a:ext uri="{FF2B5EF4-FFF2-40B4-BE49-F238E27FC236}">
                <a16:creationId xmlns:a16="http://schemas.microsoft.com/office/drawing/2014/main" id="{44D69AC7-A173-AF1C-2857-34EE4D3BE1AA}"/>
              </a:ext>
            </a:extLst>
          </p:cNvPr>
          <p:cNvSpPr/>
          <p:nvPr/>
        </p:nvSpPr>
        <p:spPr>
          <a:xfrm>
            <a:off x="2300164" y="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58">
            <a:extLst>
              <a:ext uri="{FF2B5EF4-FFF2-40B4-BE49-F238E27FC236}">
                <a16:creationId xmlns:a16="http://schemas.microsoft.com/office/drawing/2014/main" id="{1BBEA9AE-7658-A7DC-2CB2-7B98E7C837D9}"/>
              </a:ext>
            </a:extLst>
          </p:cNvPr>
          <p:cNvSpPr/>
          <p:nvPr/>
        </p:nvSpPr>
        <p:spPr>
          <a:xfrm>
            <a:off x="2876236" y="0"/>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60">
            <a:extLst>
              <a:ext uri="{FF2B5EF4-FFF2-40B4-BE49-F238E27FC236}">
                <a16:creationId xmlns:a16="http://schemas.microsoft.com/office/drawing/2014/main" id="{82B6328E-8A43-3E71-9003-3F05929E268A}"/>
              </a:ext>
            </a:extLst>
          </p:cNvPr>
          <p:cNvSpPr/>
          <p:nvPr/>
        </p:nvSpPr>
        <p:spPr>
          <a:xfrm>
            <a:off x="3452308" y="0"/>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62">
            <a:extLst>
              <a:ext uri="{FF2B5EF4-FFF2-40B4-BE49-F238E27FC236}">
                <a16:creationId xmlns:a16="http://schemas.microsoft.com/office/drawing/2014/main" id="{71F62AB5-26A6-F4F0-5B6F-CDDB68EFF064}"/>
              </a:ext>
            </a:extLst>
          </p:cNvPr>
          <p:cNvSpPr/>
          <p:nvPr/>
        </p:nvSpPr>
        <p:spPr>
          <a:xfrm>
            <a:off x="4028380" y="0"/>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64">
            <a:extLst>
              <a:ext uri="{FF2B5EF4-FFF2-40B4-BE49-F238E27FC236}">
                <a16:creationId xmlns:a16="http://schemas.microsoft.com/office/drawing/2014/main" id="{9DF34497-6661-7023-E4B0-DE870F2AC442}"/>
              </a:ext>
            </a:extLst>
          </p:cNvPr>
          <p:cNvSpPr/>
          <p:nvPr/>
        </p:nvSpPr>
        <p:spPr>
          <a:xfrm>
            <a:off x="4604452" y="0"/>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66">
            <a:extLst>
              <a:ext uri="{FF2B5EF4-FFF2-40B4-BE49-F238E27FC236}">
                <a16:creationId xmlns:a16="http://schemas.microsoft.com/office/drawing/2014/main" id="{D03CE8FC-5A31-069C-276C-EF83EAA5A70C}"/>
              </a:ext>
            </a:extLst>
          </p:cNvPr>
          <p:cNvSpPr/>
          <p:nvPr/>
        </p:nvSpPr>
        <p:spPr>
          <a:xfrm>
            <a:off x="5180524" y="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6" name="Rectangle 68">
            <a:extLst>
              <a:ext uri="{FF2B5EF4-FFF2-40B4-BE49-F238E27FC236}">
                <a16:creationId xmlns:a16="http://schemas.microsoft.com/office/drawing/2014/main" id="{319FC1F2-35F9-0773-CDBC-3E4064B8ADA5}"/>
              </a:ext>
            </a:extLst>
          </p:cNvPr>
          <p:cNvSpPr/>
          <p:nvPr/>
        </p:nvSpPr>
        <p:spPr>
          <a:xfrm>
            <a:off x="5180524" y="563965"/>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7" name="Rectangle 70">
            <a:extLst>
              <a:ext uri="{FF2B5EF4-FFF2-40B4-BE49-F238E27FC236}">
                <a16:creationId xmlns:a16="http://schemas.microsoft.com/office/drawing/2014/main" id="{51F87335-A3E7-C11E-F5E0-01B73FCB3A85}"/>
              </a:ext>
            </a:extLst>
          </p:cNvPr>
          <p:cNvSpPr/>
          <p:nvPr/>
        </p:nvSpPr>
        <p:spPr>
          <a:xfrm>
            <a:off x="5180524" y="1136855"/>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8" name="Rectangle 72">
            <a:extLst>
              <a:ext uri="{FF2B5EF4-FFF2-40B4-BE49-F238E27FC236}">
                <a16:creationId xmlns:a16="http://schemas.microsoft.com/office/drawing/2014/main" id="{F86F9CB9-A5EA-47F4-4718-C99949529E38}"/>
              </a:ext>
            </a:extLst>
          </p:cNvPr>
          <p:cNvSpPr/>
          <p:nvPr/>
        </p:nvSpPr>
        <p:spPr>
          <a:xfrm>
            <a:off x="5180524" y="1709735"/>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9" name="Rectangle 74">
            <a:extLst>
              <a:ext uri="{FF2B5EF4-FFF2-40B4-BE49-F238E27FC236}">
                <a16:creationId xmlns:a16="http://schemas.microsoft.com/office/drawing/2014/main" id="{972B521A-39BC-693B-7A48-22B460C6439E}"/>
              </a:ext>
            </a:extLst>
          </p:cNvPr>
          <p:cNvSpPr/>
          <p:nvPr/>
        </p:nvSpPr>
        <p:spPr>
          <a:xfrm>
            <a:off x="5180524" y="2282625"/>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76">
            <a:extLst>
              <a:ext uri="{FF2B5EF4-FFF2-40B4-BE49-F238E27FC236}">
                <a16:creationId xmlns:a16="http://schemas.microsoft.com/office/drawing/2014/main" id="{95B9C8F9-5B36-776F-044D-AA4D3803B482}"/>
              </a:ext>
            </a:extLst>
          </p:cNvPr>
          <p:cNvSpPr/>
          <p:nvPr/>
        </p:nvSpPr>
        <p:spPr>
          <a:xfrm>
            <a:off x="5180524" y="2855506"/>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78">
            <a:extLst>
              <a:ext uri="{FF2B5EF4-FFF2-40B4-BE49-F238E27FC236}">
                <a16:creationId xmlns:a16="http://schemas.microsoft.com/office/drawing/2014/main" id="{61CC0603-AFBC-9AF4-0839-845F96AB3A68}"/>
              </a:ext>
            </a:extLst>
          </p:cNvPr>
          <p:cNvSpPr/>
          <p:nvPr/>
        </p:nvSpPr>
        <p:spPr>
          <a:xfrm>
            <a:off x="5180524" y="3428396"/>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80">
            <a:extLst>
              <a:ext uri="{FF2B5EF4-FFF2-40B4-BE49-F238E27FC236}">
                <a16:creationId xmlns:a16="http://schemas.microsoft.com/office/drawing/2014/main" id="{B5783DF4-9678-4AC3-6BEB-E10C83523D24}"/>
              </a:ext>
            </a:extLst>
          </p:cNvPr>
          <p:cNvSpPr/>
          <p:nvPr/>
        </p:nvSpPr>
        <p:spPr>
          <a:xfrm>
            <a:off x="5180524" y="4001286"/>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82">
            <a:extLst>
              <a:ext uri="{FF2B5EF4-FFF2-40B4-BE49-F238E27FC236}">
                <a16:creationId xmlns:a16="http://schemas.microsoft.com/office/drawing/2014/main" id="{4A9FB826-AA9D-6274-0B69-DE960C28A3B9}"/>
              </a:ext>
            </a:extLst>
          </p:cNvPr>
          <p:cNvSpPr/>
          <p:nvPr/>
        </p:nvSpPr>
        <p:spPr>
          <a:xfrm>
            <a:off x="5180524" y="4574167"/>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84">
            <a:extLst>
              <a:ext uri="{FF2B5EF4-FFF2-40B4-BE49-F238E27FC236}">
                <a16:creationId xmlns:a16="http://schemas.microsoft.com/office/drawing/2014/main" id="{364CD7F2-5EEE-64B8-8E07-0484B28EAED2}"/>
              </a:ext>
            </a:extLst>
          </p:cNvPr>
          <p:cNvSpPr/>
          <p:nvPr/>
        </p:nvSpPr>
        <p:spPr>
          <a:xfrm>
            <a:off x="5180524" y="5147057"/>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86">
            <a:extLst>
              <a:ext uri="{FF2B5EF4-FFF2-40B4-BE49-F238E27FC236}">
                <a16:creationId xmlns:a16="http://schemas.microsoft.com/office/drawing/2014/main" id="{3452E516-7E8B-AAF0-9CA8-AD0D06DF463C}"/>
              </a:ext>
            </a:extLst>
          </p:cNvPr>
          <p:cNvSpPr/>
          <p:nvPr/>
        </p:nvSpPr>
        <p:spPr>
          <a:xfrm>
            <a:off x="5180524" y="5719937"/>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Rectangle 88">
            <a:extLst>
              <a:ext uri="{FF2B5EF4-FFF2-40B4-BE49-F238E27FC236}">
                <a16:creationId xmlns:a16="http://schemas.microsoft.com/office/drawing/2014/main" id="{CD08CA17-BCED-EC64-137B-A32F0745E608}"/>
              </a:ext>
            </a:extLst>
          </p:cNvPr>
          <p:cNvSpPr/>
          <p:nvPr/>
        </p:nvSpPr>
        <p:spPr>
          <a:xfrm>
            <a:off x="5180524"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7" name="Rectangle 90">
            <a:extLst>
              <a:ext uri="{FF2B5EF4-FFF2-40B4-BE49-F238E27FC236}">
                <a16:creationId xmlns:a16="http://schemas.microsoft.com/office/drawing/2014/main" id="{907AF755-CAB7-77E8-7442-353F79111830}"/>
              </a:ext>
            </a:extLst>
          </p:cNvPr>
          <p:cNvSpPr/>
          <p:nvPr/>
        </p:nvSpPr>
        <p:spPr>
          <a:xfrm>
            <a:off x="571948" y="6281928"/>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8" name="Rectangle 92">
            <a:extLst>
              <a:ext uri="{FF2B5EF4-FFF2-40B4-BE49-F238E27FC236}">
                <a16:creationId xmlns:a16="http://schemas.microsoft.com/office/drawing/2014/main" id="{BF945E06-3F7B-2C72-0CBA-A504D924ADCE}"/>
              </a:ext>
            </a:extLst>
          </p:cNvPr>
          <p:cNvSpPr/>
          <p:nvPr/>
        </p:nvSpPr>
        <p:spPr>
          <a:xfrm>
            <a:off x="1148020"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9" name="Rectangle 94">
            <a:extLst>
              <a:ext uri="{FF2B5EF4-FFF2-40B4-BE49-F238E27FC236}">
                <a16:creationId xmlns:a16="http://schemas.microsoft.com/office/drawing/2014/main" id="{726030D4-AF33-008E-E062-E18E5673ECB8}"/>
              </a:ext>
            </a:extLst>
          </p:cNvPr>
          <p:cNvSpPr/>
          <p:nvPr/>
        </p:nvSpPr>
        <p:spPr>
          <a:xfrm>
            <a:off x="1724092" y="6281928"/>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0" name="Rectangle 96">
            <a:extLst>
              <a:ext uri="{FF2B5EF4-FFF2-40B4-BE49-F238E27FC236}">
                <a16:creationId xmlns:a16="http://schemas.microsoft.com/office/drawing/2014/main" id="{5531A422-E716-573A-B184-8B9FF4225C38}"/>
              </a:ext>
            </a:extLst>
          </p:cNvPr>
          <p:cNvSpPr/>
          <p:nvPr/>
        </p:nvSpPr>
        <p:spPr>
          <a:xfrm>
            <a:off x="2300164"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1" name="Rectangle 98">
            <a:extLst>
              <a:ext uri="{FF2B5EF4-FFF2-40B4-BE49-F238E27FC236}">
                <a16:creationId xmlns:a16="http://schemas.microsoft.com/office/drawing/2014/main" id="{69575CA1-66E3-D0F1-881F-899F10E9DAD0}"/>
              </a:ext>
            </a:extLst>
          </p:cNvPr>
          <p:cNvSpPr/>
          <p:nvPr/>
        </p:nvSpPr>
        <p:spPr>
          <a:xfrm>
            <a:off x="2876236" y="6281928"/>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2" name="Rectangle 100">
            <a:extLst>
              <a:ext uri="{FF2B5EF4-FFF2-40B4-BE49-F238E27FC236}">
                <a16:creationId xmlns:a16="http://schemas.microsoft.com/office/drawing/2014/main" id="{E931A6BD-36AC-42A8-1490-8E85A51562D0}"/>
              </a:ext>
            </a:extLst>
          </p:cNvPr>
          <p:cNvSpPr/>
          <p:nvPr/>
        </p:nvSpPr>
        <p:spPr>
          <a:xfrm>
            <a:off x="3452308"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3" name="Rectangle 102">
            <a:extLst>
              <a:ext uri="{FF2B5EF4-FFF2-40B4-BE49-F238E27FC236}">
                <a16:creationId xmlns:a16="http://schemas.microsoft.com/office/drawing/2014/main" id="{E7B1A8BE-6269-B382-DA9C-622264AF4B20}"/>
              </a:ext>
            </a:extLst>
          </p:cNvPr>
          <p:cNvSpPr/>
          <p:nvPr/>
        </p:nvSpPr>
        <p:spPr>
          <a:xfrm>
            <a:off x="4028380" y="6281928"/>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4" name="Rectangle 104">
            <a:extLst>
              <a:ext uri="{FF2B5EF4-FFF2-40B4-BE49-F238E27FC236}">
                <a16:creationId xmlns:a16="http://schemas.microsoft.com/office/drawing/2014/main" id="{B36DD962-B504-D81A-81ED-A0F55617920A}"/>
              </a:ext>
            </a:extLst>
          </p:cNvPr>
          <p:cNvSpPr/>
          <p:nvPr/>
        </p:nvSpPr>
        <p:spPr>
          <a:xfrm>
            <a:off x="4604452"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5" name="Rectangle 108">
            <a:extLst>
              <a:ext uri="{FF2B5EF4-FFF2-40B4-BE49-F238E27FC236}">
                <a16:creationId xmlns:a16="http://schemas.microsoft.com/office/drawing/2014/main" id="{7D811F2A-B28E-E0AB-427D-378B3292E5AB}"/>
              </a:ext>
            </a:extLst>
          </p:cNvPr>
          <p:cNvSpPr/>
          <p:nvPr/>
        </p:nvSpPr>
        <p:spPr>
          <a:xfrm>
            <a:off x="6743700" y="2837547"/>
            <a:ext cx="628650" cy="18225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sp>
        <p:nvSpPr>
          <p:cNvPr id="46" name="Date Placeholder 3">
            <a:extLst>
              <a:ext uri="{FF2B5EF4-FFF2-40B4-BE49-F238E27FC236}">
                <a16:creationId xmlns:a16="http://schemas.microsoft.com/office/drawing/2014/main" id="{EF89A8A0-C3E6-141E-70ED-0225C0FFDF63}"/>
              </a:ext>
            </a:extLst>
          </p:cNvPr>
          <p:cNvSpPr txBox="1">
            <a:spLocks noGrp="1"/>
          </p:cNvSpPr>
          <p:nvPr>
            <p:ph type="dt" sz="half" idx="7"/>
          </p:nvPr>
        </p:nvSpPr>
        <p:spPr>
          <a:xfrm>
            <a:off x="6743700" y="6356351"/>
            <a:ext cx="1005117" cy="365129"/>
          </a:xfrm>
        </p:spPr>
        <p:txBody>
          <a:bodyPr lIns="0"/>
          <a:lstStyle>
            <a:lvl1pPr>
              <a:defRPr>
                <a:solidFill>
                  <a:srgbClr val="F9D0DF"/>
                </a:solidFill>
              </a:defRPr>
            </a:lvl1pPr>
          </a:lstStyle>
          <a:p>
            <a:pPr lvl="0"/>
            <a:r>
              <a:rPr lang="en-GB"/>
              <a:t>13/7/20XX</a:t>
            </a:r>
          </a:p>
        </p:txBody>
      </p:sp>
      <p:sp>
        <p:nvSpPr>
          <p:cNvPr id="47" name="Footer Placeholder 4">
            <a:extLst>
              <a:ext uri="{FF2B5EF4-FFF2-40B4-BE49-F238E27FC236}">
                <a16:creationId xmlns:a16="http://schemas.microsoft.com/office/drawing/2014/main" id="{20FE86E9-F910-F094-825C-B4A468166B51}"/>
              </a:ext>
            </a:extLst>
          </p:cNvPr>
          <p:cNvSpPr txBox="1">
            <a:spLocks noGrp="1"/>
          </p:cNvSpPr>
          <p:nvPr>
            <p:ph type="ftr" sz="quarter" idx="9"/>
          </p:nvPr>
        </p:nvSpPr>
        <p:spPr>
          <a:xfrm>
            <a:off x="7903031" y="6356351"/>
            <a:ext cx="2667003" cy="365129"/>
          </a:xfrm>
        </p:spPr>
        <p:txBody>
          <a:bodyPr/>
          <a:lstStyle>
            <a:lvl1pPr>
              <a:defRPr>
                <a:solidFill>
                  <a:srgbClr val="F9D0DF"/>
                </a:solidFill>
              </a:defRPr>
            </a:lvl1pPr>
          </a:lstStyle>
          <a:p>
            <a:pPr lvl="0"/>
            <a:r>
              <a:rPr lang="en-GB"/>
              <a:t>Conference presentation</a:t>
            </a:r>
          </a:p>
        </p:txBody>
      </p:sp>
      <p:sp>
        <p:nvSpPr>
          <p:cNvPr id="48" name="Slide Number Placeholder 5">
            <a:extLst>
              <a:ext uri="{FF2B5EF4-FFF2-40B4-BE49-F238E27FC236}">
                <a16:creationId xmlns:a16="http://schemas.microsoft.com/office/drawing/2014/main" id="{7B2B2969-C535-CB97-316A-4D7A421E6018}"/>
              </a:ext>
            </a:extLst>
          </p:cNvPr>
          <p:cNvSpPr txBox="1">
            <a:spLocks noGrp="1"/>
          </p:cNvSpPr>
          <p:nvPr>
            <p:ph type="sldNum" sz="quarter" idx="8"/>
          </p:nvPr>
        </p:nvSpPr>
        <p:spPr>
          <a:xfrm>
            <a:off x="10711537" y="6356351"/>
            <a:ext cx="642256" cy="365129"/>
          </a:xfrm>
        </p:spPr>
        <p:txBody>
          <a:bodyPr/>
          <a:lstStyle>
            <a:lvl1pPr>
              <a:defRPr>
                <a:solidFill>
                  <a:srgbClr val="F9D0DF"/>
                </a:solidFill>
              </a:defRPr>
            </a:lvl1pPr>
          </a:lstStyle>
          <a:p>
            <a:pPr lvl="0"/>
            <a:fld id="{738DE46C-CFE9-4B0F-A900-ADCBC88277A2}" type="slidenum">
              <a:t>‹#›</a:t>
            </a:fld>
            <a:endParaRPr lang="en-GB"/>
          </a:p>
        </p:txBody>
      </p:sp>
    </p:spTree>
    <p:extLst>
      <p:ext uri="{BB962C8B-B14F-4D97-AF65-F5344CB8AC3E}">
        <p14:creationId xmlns:p14="http://schemas.microsoft.com/office/powerpoint/2010/main" val="76929726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
    <p:bg>
      <p:bgPr>
        <a:solidFill>
          <a:srgbClr val="D91D62"/>
        </a:solidFill>
        <a:effectLst/>
      </p:bgPr>
    </p:bg>
    <p:spTree>
      <p:nvGrpSpPr>
        <p:cNvPr id="1" name=""/>
        <p:cNvGrpSpPr/>
        <p:nvPr/>
      </p:nvGrpSpPr>
      <p:grpSpPr>
        <a:xfrm>
          <a:off x="0" y="0"/>
          <a:ext cx="0" cy="0"/>
          <a:chOff x="0" y="0"/>
          <a:chExt cx="0" cy="0"/>
        </a:xfrm>
      </p:grpSpPr>
      <p:sp>
        <p:nvSpPr>
          <p:cNvPr id="2" name="Rectangle 46">
            <a:extLst>
              <a:ext uri="{FF2B5EF4-FFF2-40B4-BE49-F238E27FC236}">
                <a16:creationId xmlns:a16="http://schemas.microsoft.com/office/drawing/2014/main" id="{2C332293-63B4-6B1F-3F3F-606FE89AD047}"/>
              </a:ext>
            </a:extLst>
          </p:cNvPr>
          <p:cNvSpPr/>
          <p:nvPr/>
        </p:nvSpPr>
        <p:spPr>
          <a:xfrm>
            <a:off x="0" y="0"/>
            <a:ext cx="2133596" cy="68580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Content Placeholder 2">
            <a:extLst>
              <a:ext uri="{FF2B5EF4-FFF2-40B4-BE49-F238E27FC236}">
                <a16:creationId xmlns:a16="http://schemas.microsoft.com/office/drawing/2014/main" id="{D83F1429-F03B-1184-8F71-5AF96F9B6D5D}"/>
              </a:ext>
            </a:extLst>
          </p:cNvPr>
          <p:cNvSpPr txBox="1">
            <a:spLocks noGrp="1"/>
          </p:cNvSpPr>
          <p:nvPr>
            <p:ph idx="4294967295"/>
          </p:nvPr>
        </p:nvSpPr>
        <p:spPr>
          <a:xfrm>
            <a:off x="4498335" y="1870706"/>
            <a:ext cx="5664195" cy="674370"/>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 name="Rectangle 7">
            <a:extLst>
              <a:ext uri="{FF2B5EF4-FFF2-40B4-BE49-F238E27FC236}">
                <a16:creationId xmlns:a16="http://schemas.microsoft.com/office/drawing/2014/main" id="{C191CB98-A123-2E17-376F-93A170977B79}"/>
              </a:ext>
            </a:extLst>
          </p:cNvPr>
          <p:cNvSpPr/>
          <p:nvPr/>
        </p:nvSpPr>
        <p:spPr>
          <a:xfrm>
            <a:off x="2118363" y="13716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9">
            <a:extLst>
              <a:ext uri="{FF2B5EF4-FFF2-40B4-BE49-F238E27FC236}">
                <a16:creationId xmlns:a16="http://schemas.microsoft.com/office/drawing/2014/main" id="{AB8EFFC3-83F2-11C8-80D7-329457F22718}"/>
              </a:ext>
            </a:extLst>
          </p:cNvPr>
          <p:cNvSpPr/>
          <p:nvPr/>
        </p:nvSpPr>
        <p:spPr>
          <a:xfrm>
            <a:off x="2118363" y="24003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1">
            <a:extLst>
              <a:ext uri="{FF2B5EF4-FFF2-40B4-BE49-F238E27FC236}">
                <a16:creationId xmlns:a16="http://schemas.microsoft.com/office/drawing/2014/main" id="{A587EF7E-631C-C51A-96B5-2501EFE2F76A}"/>
              </a:ext>
            </a:extLst>
          </p:cNvPr>
          <p:cNvSpPr/>
          <p:nvPr/>
        </p:nvSpPr>
        <p:spPr>
          <a:xfrm>
            <a:off x="2118363" y="27432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3">
            <a:extLst>
              <a:ext uri="{FF2B5EF4-FFF2-40B4-BE49-F238E27FC236}">
                <a16:creationId xmlns:a16="http://schemas.microsoft.com/office/drawing/2014/main" id="{17C080AF-F524-B84C-E32B-6221F78E3FA1}"/>
              </a:ext>
            </a:extLst>
          </p:cNvPr>
          <p:cNvSpPr/>
          <p:nvPr/>
        </p:nvSpPr>
        <p:spPr>
          <a:xfrm>
            <a:off x="2118363" y="30860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5">
            <a:extLst>
              <a:ext uri="{FF2B5EF4-FFF2-40B4-BE49-F238E27FC236}">
                <a16:creationId xmlns:a16="http://schemas.microsoft.com/office/drawing/2014/main" id="{CB18B8C0-2911-BCEE-7BE7-1DD632BE9E96}"/>
              </a:ext>
            </a:extLst>
          </p:cNvPr>
          <p:cNvSpPr/>
          <p:nvPr/>
        </p:nvSpPr>
        <p:spPr>
          <a:xfrm>
            <a:off x="2118363" y="34290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7">
            <a:extLst>
              <a:ext uri="{FF2B5EF4-FFF2-40B4-BE49-F238E27FC236}">
                <a16:creationId xmlns:a16="http://schemas.microsoft.com/office/drawing/2014/main" id="{AB1DBC1C-2B5A-4AC2-B8DB-91EBFDCA259A}"/>
              </a:ext>
            </a:extLst>
          </p:cNvPr>
          <p:cNvSpPr/>
          <p:nvPr/>
        </p:nvSpPr>
        <p:spPr>
          <a:xfrm>
            <a:off x="2118363" y="37718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9">
            <a:extLst>
              <a:ext uri="{FF2B5EF4-FFF2-40B4-BE49-F238E27FC236}">
                <a16:creationId xmlns:a16="http://schemas.microsoft.com/office/drawing/2014/main" id="{349506C4-48DB-7ED9-A728-E7B751C740B5}"/>
              </a:ext>
            </a:extLst>
          </p:cNvPr>
          <p:cNvSpPr/>
          <p:nvPr/>
        </p:nvSpPr>
        <p:spPr>
          <a:xfrm>
            <a:off x="2118363" y="41148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1">
            <a:extLst>
              <a:ext uri="{FF2B5EF4-FFF2-40B4-BE49-F238E27FC236}">
                <a16:creationId xmlns:a16="http://schemas.microsoft.com/office/drawing/2014/main" id="{0B6DCFD8-50D2-1842-EBDF-536E124B9511}"/>
              </a:ext>
            </a:extLst>
          </p:cNvPr>
          <p:cNvSpPr/>
          <p:nvPr/>
        </p:nvSpPr>
        <p:spPr>
          <a:xfrm>
            <a:off x="2118363" y="44577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3">
            <a:extLst>
              <a:ext uri="{FF2B5EF4-FFF2-40B4-BE49-F238E27FC236}">
                <a16:creationId xmlns:a16="http://schemas.microsoft.com/office/drawing/2014/main" id="{010E5D8A-2CE6-BADC-1951-2BA38980E9C6}"/>
              </a:ext>
            </a:extLst>
          </p:cNvPr>
          <p:cNvSpPr/>
          <p:nvPr/>
        </p:nvSpPr>
        <p:spPr>
          <a:xfrm>
            <a:off x="2118363" y="48006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5">
            <a:extLst>
              <a:ext uri="{FF2B5EF4-FFF2-40B4-BE49-F238E27FC236}">
                <a16:creationId xmlns:a16="http://schemas.microsoft.com/office/drawing/2014/main" id="{10A8D832-9446-7072-B41B-E59520A6FBC1}"/>
              </a:ext>
            </a:extLst>
          </p:cNvPr>
          <p:cNvSpPr/>
          <p:nvPr/>
        </p:nvSpPr>
        <p:spPr>
          <a:xfrm>
            <a:off x="2118363" y="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7">
            <a:extLst>
              <a:ext uri="{FF2B5EF4-FFF2-40B4-BE49-F238E27FC236}">
                <a16:creationId xmlns:a16="http://schemas.microsoft.com/office/drawing/2014/main" id="{58CE0ABA-3EE1-D336-5835-D1188FEEE42D}"/>
              </a:ext>
            </a:extLst>
          </p:cNvPr>
          <p:cNvSpPr/>
          <p:nvPr/>
        </p:nvSpPr>
        <p:spPr>
          <a:xfrm>
            <a:off x="2118363" y="65150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29">
            <a:extLst>
              <a:ext uri="{FF2B5EF4-FFF2-40B4-BE49-F238E27FC236}">
                <a16:creationId xmlns:a16="http://schemas.microsoft.com/office/drawing/2014/main" id="{DCE68355-7A5A-D309-875E-60A5245DE759}"/>
              </a:ext>
            </a:extLst>
          </p:cNvPr>
          <p:cNvSpPr/>
          <p:nvPr/>
        </p:nvSpPr>
        <p:spPr>
          <a:xfrm>
            <a:off x="2118363" y="3429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1">
            <a:extLst>
              <a:ext uri="{FF2B5EF4-FFF2-40B4-BE49-F238E27FC236}">
                <a16:creationId xmlns:a16="http://schemas.microsoft.com/office/drawing/2014/main" id="{5DEBC76E-8A49-F327-B2AA-94DB1C352CFF}"/>
              </a:ext>
            </a:extLst>
          </p:cNvPr>
          <p:cNvSpPr/>
          <p:nvPr/>
        </p:nvSpPr>
        <p:spPr>
          <a:xfrm>
            <a:off x="2118363" y="51434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3">
            <a:extLst>
              <a:ext uri="{FF2B5EF4-FFF2-40B4-BE49-F238E27FC236}">
                <a16:creationId xmlns:a16="http://schemas.microsoft.com/office/drawing/2014/main" id="{8EB45517-8D16-4871-5C75-D889FDEC7886}"/>
              </a:ext>
            </a:extLst>
          </p:cNvPr>
          <p:cNvSpPr/>
          <p:nvPr/>
        </p:nvSpPr>
        <p:spPr>
          <a:xfrm>
            <a:off x="2118363" y="54864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5">
            <a:extLst>
              <a:ext uri="{FF2B5EF4-FFF2-40B4-BE49-F238E27FC236}">
                <a16:creationId xmlns:a16="http://schemas.microsoft.com/office/drawing/2014/main" id="{7E15FD24-1A62-F1DC-B3A5-FC3C884444A4}"/>
              </a:ext>
            </a:extLst>
          </p:cNvPr>
          <p:cNvSpPr/>
          <p:nvPr/>
        </p:nvSpPr>
        <p:spPr>
          <a:xfrm>
            <a:off x="2118363" y="58293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7">
            <a:extLst>
              <a:ext uri="{FF2B5EF4-FFF2-40B4-BE49-F238E27FC236}">
                <a16:creationId xmlns:a16="http://schemas.microsoft.com/office/drawing/2014/main" id="{3CA62DDD-FF33-BB6B-781A-C2348FC82623}"/>
              </a:ext>
            </a:extLst>
          </p:cNvPr>
          <p:cNvSpPr/>
          <p:nvPr/>
        </p:nvSpPr>
        <p:spPr>
          <a:xfrm>
            <a:off x="2118363" y="61722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39">
            <a:extLst>
              <a:ext uri="{FF2B5EF4-FFF2-40B4-BE49-F238E27FC236}">
                <a16:creationId xmlns:a16="http://schemas.microsoft.com/office/drawing/2014/main" id="{709C8127-E363-E386-171C-B3FBDA381468}"/>
              </a:ext>
            </a:extLst>
          </p:cNvPr>
          <p:cNvSpPr/>
          <p:nvPr/>
        </p:nvSpPr>
        <p:spPr>
          <a:xfrm>
            <a:off x="2118363" y="6858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1">
            <a:extLst>
              <a:ext uri="{FF2B5EF4-FFF2-40B4-BE49-F238E27FC236}">
                <a16:creationId xmlns:a16="http://schemas.microsoft.com/office/drawing/2014/main" id="{5FF03FDF-1A84-F0BA-F234-1F3E0EE928BF}"/>
              </a:ext>
            </a:extLst>
          </p:cNvPr>
          <p:cNvSpPr/>
          <p:nvPr/>
        </p:nvSpPr>
        <p:spPr>
          <a:xfrm>
            <a:off x="2118363" y="10287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3">
            <a:extLst>
              <a:ext uri="{FF2B5EF4-FFF2-40B4-BE49-F238E27FC236}">
                <a16:creationId xmlns:a16="http://schemas.microsoft.com/office/drawing/2014/main" id="{77C256E1-E2B5-EED6-0E1C-318F805A7EB4}"/>
              </a:ext>
            </a:extLst>
          </p:cNvPr>
          <p:cNvSpPr/>
          <p:nvPr/>
        </p:nvSpPr>
        <p:spPr>
          <a:xfrm>
            <a:off x="2118363" y="17145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45">
            <a:extLst>
              <a:ext uri="{FF2B5EF4-FFF2-40B4-BE49-F238E27FC236}">
                <a16:creationId xmlns:a16="http://schemas.microsoft.com/office/drawing/2014/main" id="{0EF9AF8D-9158-B58E-4E27-FF87C452F1EF}"/>
              </a:ext>
            </a:extLst>
          </p:cNvPr>
          <p:cNvSpPr/>
          <p:nvPr/>
        </p:nvSpPr>
        <p:spPr>
          <a:xfrm>
            <a:off x="2118363" y="20574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Title 1">
            <a:extLst>
              <a:ext uri="{FF2B5EF4-FFF2-40B4-BE49-F238E27FC236}">
                <a16:creationId xmlns:a16="http://schemas.microsoft.com/office/drawing/2014/main" id="{053A80D0-29A7-1A98-DD2A-19EE11C86C23}"/>
              </a:ext>
            </a:extLst>
          </p:cNvPr>
          <p:cNvSpPr txBox="1">
            <a:spLocks noGrp="1"/>
          </p:cNvSpPr>
          <p:nvPr>
            <p:ph type="title"/>
          </p:nvPr>
        </p:nvSpPr>
        <p:spPr>
          <a:xfrm rot="16200004">
            <a:off x="-2374593" y="2766220"/>
            <a:ext cx="6858000"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25" name="Text Placeholder 48">
            <a:extLst>
              <a:ext uri="{FF2B5EF4-FFF2-40B4-BE49-F238E27FC236}">
                <a16:creationId xmlns:a16="http://schemas.microsoft.com/office/drawing/2014/main" id="{992942ED-5D14-FFAD-7B71-B12819B82EC4}"/>
              </a:ext>
            </a:extLst>
          </p:cNvPr>
          <p:cNvSpPr txBox="1">
            <a:spLocks noGrp="1"/>
          </p:cNvSpPr>
          <p:nvPr>
            <p:ph type="body" idx="4294967295"/>
          </p:nvPr>
        </p:nvSpPr>
        <p:spPr>
          <a:xfrm>
            <a:off x="6758943" y="1178561"/>
            <a:ext cx="1143000" cy="674370"/>
          </a:xfrm>
        </p:spPr>
        <p:txBody>
          <a:bodyPr anchor="ctr" anchorCtr="1"/>
          <a:lstStyle>
            <a:lvl1pPr marL="0" indent="0" algn="ctr">
              <a:buNone/>
              <a:defRPr b="1">
                <a:solidFill>
                  <a:srgbClr val="FFFFFF"/>
                </a:solidFill>
              </a:defRPr>
            </a:lvl1pPr>
          </a:lstStyle>
          <a:p>
            <a:pPr lvl="0"/>
            <a:r>
              <a:rPr lang="en-GB"/>
              <a:t>#</a:t>
            </a:r>
          </a:p>
        </p:txBody>
      </p:sp>
      <p:sp>
        <p:nvSpPr>
          <p:cNvPr id="26" name="Content Placeholder 2">
            <a:extLst>
              <a:ext uri="{FF2B5EF4-FFF2-40B4-BE49-F238E27FC236}">
                <a16:creationId xmlns:a16="http://schemas.microsoft.com/office/drawing/2014/main" id="{21C19A1A-2BBC-420C-B36F-05D96EBE7785}"/>
              </a:ext>
            </a:extLst>
          </p:cNvPr>
          <p:cNvSpPr txBox="1">
            <a:spLocks noGrp="1"/>
          </p:cNvSpPr>
          <p:nvPr>
            <p:ph idx="4294967295"/>
          </p:nvPr>
        </p:nvSpPr>
        <p:spPr>
          <a:xfrm>
            <a:off x="4498335" y="3506467"/>
            <a:ext cx="5664195" cy="674370"/>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27" name="Text Placeholder 48">
            <a:extLst>
              <a:ext uri="{FF2B5EF4-FFF2-40B4-BE49-F238E27FC236}">
                <a16:creationId xmlns:a16="http://schemas.microsoft.com/office/drawing/2014/main" id="{6B5B3871-DA72-7BFB-AC02-DFEF4587F3BC}"/>
              </a:ext>
            </a:extLst>
          </p:cNvPr>
          <p:cNvSpPr txBox="1">
            <a:spLocks noGrp="1"/>
          </p:cNvSpPr>
          <p:nvPr>
            <p:ph type="body" idx="4294967295"/>
          </p:nvPr>
        </p:nvSpPr>
        <p:spPr>
          <a:xfrm>
            <a:off x="6758943" y="2816864"/>
            <a:ext cx="1143000" cy="674370"/>
          </a:xfrm>
        </p:spPr>
        <p:txBody>
          <a:bodyPr anchor="ctr" anchorCtr="1"/>
          <a:lstStyle>
            <a:lvl1pPr marL="0" indent="0" algn="ctr">
              <a:buNone/>
              <a:defRPr b="1">
                <a:solidFill>
                  <a:srgbClr val="FFFFFF"/>
                </a:solidFill>
              </a:defRPr>
            </a:lvl1pPr>
          </a:lstStyle>
          <a:p>
            <a:pPr lvl="0"/>
            <a:r>
              <a:rPr lang="en-GB"/>
              <a:t>#</a:t>
            </a:r>
          </a:p>
        </p:txBody>
      </p:sp>
      <p:sp>
        <p:nvSpPr>
          <p:cNvPr id="28" name="Content Placeholder 2">
            <a:extLst>
              <a:ext uri="{FF2B5EF4-FFF2-40B4-BE49-F238E27FC236}">
                <a16:creationId xmlns:a16="http://schemas.microsoft.com/office/drawing/2014/main" id="{F3528C4B-7691-8142-1051-5A01A051CC0B}"/>
              </a:ext>
            </a:extLst>
          </p:cNvPr>
          <p:cNvSpPr txBox="1">
            <a:spLocks noGrp="1"/>
          </p:cNvSpPr>
          <p:nvPr>
            <p:ph idx="4294967295"/>
          </p:nvPr>
        </p:nvSpPr>
        <p:spPr>
          <a:xfrm>
            <a:off x="4498335" y="5157472"/>
            <a:ext cx="5664195" cy="674370"/>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29" name="Text Placeholder 48">
            <a:extLst>
              <a:ext uri="{FF2B5EF4-FFF2-40B4-BE49-F238E27FC236}">
                <a16:creationId xmlns:a16="http://schemas.microsoft.com/office/drawing/2014/main" id="{FC674A3C-47A0-DB5E-A32E-D5F268FECB34}"/>
              </a:ext>
            </a:extLst>
          </p:cNvPr>
          <p:cNvSpPr txBox="1">
            <a:spLocks noGrp="1"/>
          </p:cNvSpPr>
          <p:nvPr>
            <p:ph type="body" idx="4294967295"/>
          </p:nvPr>
        </p:nvSpPr>
        <p:spPr>
          <a:xfrm>
            <a:off x="6758943" y="4467858"/>
            <a:ext cx="1143000" cy="674370"/>
          </a:xfrm>
        </p:spPr>
        <p:txBody>
          <a:bodyPr anchor="ctr" anchorCtr="1"/>
          <a:lstStyle>
            <a:lvl1pPr marL="0" indent="0" algn="ctr">
              <a:buNone/>
              <a:defRPr b="1">
                <a:solidFill>
                  <a:srgbClr val="FFFFFF"/>
                </a:solidFill>
              </a:defRPr>
            </a:lvl1pPr>
          </a:lstStyle>
          <a:p>
            <a:pPr lvl="0"/>
            <a:r>
              <a:rPr lang="en-GB"/>
              <a:t>#</a:t>
            </a:r>
          </a:p>
        </p:txBody>
      </p:sp>
      <p:sp>
        <p:nvSpPr>
          <p:cNvPr id="30" name="Date Placeholder 3">
            <a:extLst>
              <a:ext uri="{FF2B5EF4-FFF2-40B4-BE49-F238E27FC236}">
                <a16:creationId xmlns:a16="http://schemas.microsoft.com/office/drawing/2014/main" id="{1E094FA7-B90B-D5E3-6AC9-0A0C429B5961}"/>
              </a:ext>
            </a:extLst>
          </p:cNvPr>
          <p:cNvSpPr txBox="1">
            <a:spLocks noGrp="1"/>
          </p:cNvSpPr>
          <p:nvPr>
            <p:ph type="dt" sz="half" idx="7"/>
          </p:nvPr>
        </p:nvSpPr>
        <p:spPr>
          <a:xfrm>
            <a:off x="3299456" y="6356351"/>
            <a:ext cx="2709449" cy="365129"/>
          </a:xfrm>
        </p:spPr>
        <p:txBody>
          <a:bodyPr/>
          <a:lstStyle>
            <a:lvl1pPr>
              <a:defRPr>
                <a:solidFill>
                  <a:srgbClr val="F9D0DF"/>
                </a:solidFill>
              </a:defRPr>
            </a:lvl1pPr>
          </a:lstStyle>
          <a:p>
            <a:pPr lvl="0"/>
            <a:r>
              <a:rPr lang="en-GB"/>
              <a:t>13/7/20XX</a:t>
            </a:r>
          </a:p>
        </p:txBody>
      </p:sp>
      <p:sp>
        <p:nvSpPr>
          <p:cNvPr id="31" name="Footer Placeholder 4">
            <a:extLst>
              <a:ext uri="{FF2B5EF4-FFF2-40B4-BE49-F238E27FC236}">
                <a16:creationId xmlns:a16="http://schemas.microsoft.com/office/drawing/2014/main" id="{E87798E1-CBC3-76F1-80FE-6BC58E6173DC}"/>
              </a:ext>
            </a:extLst>
          </p:cNvPr>
          <p:cNvSpPr txBox="1">
            <a:spLocks noGrp="1"/>
          </p:cNvSpPr>
          <p:nvPr>
            <p:ph type="ftr" sz="quarter" idx="9"/>
          </p:nvPr>
        </p:nvSpPr>
        <p:spPr>
          <a:xfrm>
            <a:off x="6183090" y="6356351"/>
            <a:ext cx="2253337" cy="365129"/>
          </a:xfrm>
        </p:spPr>
        <p:txBody>
          <a:bodyPr/>
          <a:lstStyle>
            <a:lvl1pPr>
              <a:defRPr>
                <a:solidFill>
                  <a:srgbClr val="F9D0DF"/>
                </a:solidFill>
              </a:defRPr>
            </a:lvl1pPr>
          </a:lstStyle>
          <a:p>
            <a:pPr lvl="0"/>
            <a:r>
              <a:rPr lang="en-GB"/>
              <a:t>Conference presentation</a:t>
            </a:r>
          </a:p>
        </p:txBody>
      </p:sp>
      <p:sp>
        <p:nvSpPr>
          <p:cNvPr id="32" name="Slide Number Placeholder 5">
            <a:extLst>
              <a:ext uri="{FF2B5EF4-FFF2-40B4-BE49-F238E27FC236}">
                <a16:creationId xmlns:a16="http://schemas.microsoft.com/office/drawing/2014/main" id="{30E753D9-4467-6C91-A087-390EA7A144C2}"/>
              </a:ext>
            </a:extLst>
          </p:cNvPr>
          <p:cNvSpPr txBox="1">
            <a:spLocks noGrp="1"/>
          </p:cNvSpPr>
          <p:nvPr>
            <p:ph type="sldNum" sz="quarter" idx="8"/>
          </p:nvPr>
        </p:nvSpPr>
        <p:spPr/>
        <p:txBody>
          <a:bodyPr/>
          <a:lstStyle>
            <a:lvl1pPr>
              <a:defRPr>
                <a:solidFill>
                  <a:srgbClr val="F9D0DF"/>
                </a:solidFill>
              </a:defRPr>
            </a:lvl1pPr>
          </a:lstStyle>
          <a:p>
            <a:pPr lvl="0"/>
            <a:fld id="{7E7A8321-1D20-4B62-ABEB-F3CF07D3B174}" type="slidenum">
              <a:t>‹#›</a:t>
            </a:fld>
            <a:endParaRPr lang="en-GB"/>
          </a:p>
        </p:txBody>
      </p:sp>
    </p:spTree>
    <p:extLst>
      <p:ext uri="{BB962C8B-B14F-4D97-AF65-F5344CB8AC3E}">
        <p14:creationId xmlns:p14="http://schemas.microsoft.com/office/powerpoint/2010/main" val="406010961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bg>
      <p:bgPr>
        <a:solidFill>
          <a:srgbClr val="D91D62"/>
        </a:solidFill>
        <a:effectLst/>
      </p:bgPr>
    </p:bg>
    <p:spTree>
      <p:nvGrpSpPr>
        <p:cNvPr id="1" name=""/>
        <p:cNvGrpSpPr/>
        <p:nvPr/>
      </p:nvGrpSpPr>
      <p:grpSpPr>
        <a:xfrm>
          <a:off x="0" y="0"/>
          <a:ext cx="0" cy="0"/>
          <a:chOff x="0" y="0"/>
          <a:chExt cx="0" cy="0"/>
        </a:xfrm>
      </p:grpSpPr>
      <p:sp>
        <p:nvSpPr>
          <p:cNvPr id="2" name="Rectangle 46">
            <a:extLst>
              <a:ext uri="{FF2B5EF4-FFF2-40B4-BE49-F238E27FC236}">
                <a16:creationId xmlns:a16="http://schemas.microsoft.com/office/drawing/2014/main" id="{E6E95482-96D3-6A55-B18A-6709EE59CE27}"/>
              </a:ext>
            </a:extLst>
          </p:cNvPr>
          <p:cNvSpPr/>
          <p:nvPr/>
        </p:nvSpPr>
        <p:spPr>
          <a:xfrm>
            <a:off x="0" y="0"/>
            <a:ext cx="2133596" cy="68580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7">
            <a:extLst>
              <a:ext uri="{FF2B5EF4-FFF2-40B4-BE49-F238E27FC236}">
                <a16:creationId xmlns:a16="http://schemas.microsoft.com/office/drawing/2014/main" id="{2F23D182-5DF9-8755-BC16-8BE23572944F}"/>
              </a:ext>
            </a:extLst>
          </p:cNvPr>
          <p:cNvSpPr/>
          <p:nvPr/>
        </p:nvSpPr>
        <p:spPr>
          <a:xfrm>
            <a:off x="2118363" y="13716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9">
            <a:extLst>
              <a:ext uri="{FF2B5EF4-FFF2-40B4-BE49-F238E27FC236}">
                <a16:creationId xmlns:a16="http://schemas.microsoft.com/office/drawing/2014/main" id="{938580EA-F523-6A58-B4E2-D2DD153F619E}"/>
              </a:ext>
            </a:extLst>
          </p:cNvPr>
          <p:cNvSpPr/>
          <p:nvPr/>
        </p:nvSpPr>
        <p:spPr>
          <a:xfrm>
            <a:off x="2118363" y="24003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1">
            <a:extLst>
              <a:ext uri="{FF2B5EF4-FFF2-40B4-BE49-F238E27FC236}">
                <a16:creationId xmlns:a16="http://schemas.microsoft.com/office/drawing/2014/main" id="{716390AB-1DC0-425F-5DB3-AF2665E3FB60}"/>
              </a:ext>
            </a:extLst>
          </p:cNvPr>
          <p:cNvSpPr/>
          <p:nvPr/>
        </p:nvSpPr>
        <p:spPr>
          <a:xfrm>
            <a:off x="2118363" y="27432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3">
            <a:extLst>
              <a:ext uri="{FF2B5EF4-FFF2-40B4-BE49-F238E27FC236}">
                <a16:creationId xmlns:a16="http://schemas.microsoft.com/office/drawing/2014/main" id="{91F0D89F-9F2D-72A1-DD42-A09E84D65536}"/>
              </a:ext>
            </a:extLst>
          </p:cNvPr>
          <p:cNvSpPr/>
          <p:nvPr/>
        </p:nvSpPr>
        <p:spPr>
          <a:xfrm>
            <a:off x="2118363" y="30860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5">
            <a:extLst>
              <a:ext uri="{FF2B5EF4-FFF2-40B4-BE49-F238E27FC236}">
                <a16:creationId xmlns:a16="http://schemas.microsoft.com/office/drawing/2014/main" id="{E23944E7-E1EE-7732-C666-49BE8118509B}"/>
              </a:ext>
            </a:extLst>
          </p:cNvPr>
          <p:cNvSpPr/>
          <p:nvPr/>
        </p:nvSpPr>
        <p:spPr>
          <a:xfrm>
            <a:off x="2118363" y="34290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7">
            <a:extLst>
              <a:ext uri="{FF2B5EF4-FFF2-40B4-BE49-F238E27FC236}">
                <a16:creationId xmlns:a16="http://schemas.microsoft.com/office/drawing/2014/main" id="{3BAA14AB-37CC-C217-B680-426A35020CB0}"/>
              </a:ext>
            </a:extLst>
          </p:cNvPr>
          <p:cNvSpPr/>
          <p:nvPr/>
        </p:nvSpPr>
        <p:spPr>
          <a:xfrm>
            <a:off x="2118363" y="37718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9">
            <a:extLst>
              <a:ext uri="{FF2B5EF4-FFF2-40B4-BE49-F238E27FC236}">
                <a16:creationId xmlns:a16="http://schemas.microsoft.com/office/drawing/2014/main" id="{86D6AC49-B1EE-A83E-9C05-877690644F59}"/>
              </a:ext>
            </a:extLst>
          </p:cNvPr>
          <p:cNvSpPr/>
          <p:nvPr/>
        </p:nvSpPr>
        <p:spPr>
          <a:xfrm>
            <a:off x="2118363" y="41148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21">
            <a:extLst>
              <a:ext uri="{FF2B5EF4-FFF2-40B4-BE49-F238E27FC236}">
                <a16:creationId xmlns:a16="http://schemas.microsoft.com/office/drawing/2014/main" id="{C6B1ED06-0E65-69F4-894E-4F4EC3CB14E1}"/>
              </a:ext>
            </a:extLst>
          </p:cNvPr>
          <p:cNvSpPr/>
          <p:nvPr/>
        </p:nvSpPr>
        <p:spPr>
          <a:xfrm>
            <a:off x="2118363" y="44577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3">
            <a:extLst>
              <a:ext uri="{FF2B5EF4-FFF2-40B4-BE49-F238E27FC236}">
                <a16:creationId xmlns:a16="http://schemas.microsoft.com/office/drawing/2014/main" id="{1B4082E1-4156-60BD-292B-FE660F9E8E2F}"/>
              </a:ext>
            </a:extLst>
          </p:cNvPr>
          <p:cNvSpPr/>
          <p:nvPr/>
        </p:nvSpPr>
        <p:spPr>
          <a:xfrm>
            <a:off x="2118363" y="48006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5">
            <a:extLst>
              <a:ext uri="{FF2B5EF4-FFF2-40B4-BE49-F238E27FC236}">
                <a16:creationId xmlns:a16="http://schemas.microsoft.com/office/drawing/2014/main" id="{C0E4C32D-90FD-515A-0040-B33E305C81F3}"/>
              </a:ext>
            </a:extLst>
          </p:cNvPr>
          <p:cNvSpPr/>
          <p:nvPr/>
        </p:nvSpPr>
        <p:spPr>
          <a:xfrm>
            <a:off x="2118363" y="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7">
            <a:extLst>
              <a:ext uri="{FF2B5EF4-FFF2-40B4-BE49-F238E27FC236}">
                <a16:creationId xmlns:a16="http://schemas.microsoft.com/office/drawing/2014/main" id="{7CF0B29E-4E97-D2C5-CB46-55CB081C8C76}"/>
              </a:ext>
            </a:extLst>
          </p:cNvPr>
          <p:cNvSpPr/>
          <p:nvPr/>
        </p:nvSpPr>
        <p:spPr>
          <a:xfrm>
            <a:off x="2118363" y="65150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9">
            <a:extLst>
              <a:ext uri="{FF2B5EF4-FFF2-40B4-BE49-F238E27FC236}">
                <a16:creationId xmlns:a16="http://schemas.microsoft.com/office/drawing/2014/main" id="{7B3438D5-4FB2-2B2D-7C98-2F7C7E22945E}"/>
              </a:ext>
            </a:extLst>
          </p:cNvPr>
          <p:cNvSpPr/>
          <p:nvPr/>
        </p:nvSpPr>
        <p:spPr>
          <a:xfrm>
            <a:off x="2118363" y="342900"/>
            <a:ext cx="342900" cy="3429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31">
            <a:extLst>
              <a:ext uri="{FF2B5EF4-FFF2-40B4-BE49-F238E27FC236}">
                <a16:creationId xmlns:a16="http://schemas.microsoft.com/office/drawing/2014/main" id="{4B0D86E9-137E-0606-E245-23A66DAC5791}"/>
              </a:ext>
            </a:extLst>
          </p:cNvPr>
          <p:cNvSpPr/>
          <p:nvPr/>
        </p:nvSpPr>
        <p:spPr>
          <a:xfrm>
            <a:off x="2118363" y="51434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3">
            <a:extLst>
              <a:ext uri="{FF2B5EF4-FFF2-40B4-BE49-F238E27FC236}">
                <a16:creationId xmlns:a16="http://schemas.microsoft.com/office/drawing/2014/main" id="{8DFF6AF7-5E63-9F00-0088-ACE4931F46E3}"/>
              </a:ext>
            </a:extLst>
          </p:cNvPr>
          <p:cNvSpPr/>
          <p:nvPr/>
        </p:nvSpPr>
        <p:spPr>
          <a:xfrm>
            <a:off x="2118363" y="54864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5">
            <a:extLst>
              <a:ext uri="{FF2B5EF4-FFF2-40B4-BE49-F238E27FC236}">
                <a16:creationId xmlns:a16="http://schemas.microsoft.com/office/drawing/2014/main" id="{5FC08A2A-7E18-7FD3-171A-EABDE2FA55F9}"/>
              </a:ext>
            </a:extLst>
          </p:cNvPr>
          <p:cNvSpPr/>
          <p:nvPr/>
        </p:nvSpPr>
        <p:spPr>
          <a:xfrm>
            <a:off x="2118363" y="58293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7">
            <a:extLst>
              <a:ext uri="{FF2B5EF4-FFF2-40B4-BE49-F238E27FC236}">
                <a16:creationId xmlns:a16="http://schemas.microsoft.com/office/drawing/2014/main" id="{E8E67461-B608-0DC1-9A9B-B27FBD7E4A9D}"/>
              </a:ext>
            </a:extLst>
          </p:cNvPr>
          <p:cNvSpPr/>
          <p:nvPr/>
        </p:nvSpPr>
        <p:spPr>
          <a:xfrm>
            <a:off x="2118363" y="61722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9">
            <a:extLst>
              <a:ext uri="{FF2B5EF4-FFF2-40B4-BE49-F238E27FC236}">
                <a16:creationId xmlns:a16="http://schemas.microsoft.com/office/drawing/2014/main" id="{5565314C-5A8D-045B-9509-2D9ED00DDD67}"/>
              </a:ext>
            </a:extLst>
          </p:cNvPr>
          <p:cNvSpPr/>
          <p:nvPr/>
        </p:nvSpPr>
        <p:spPr>
          <a:xfrm>
            <a:off x="2118363" y="6858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41">
            <a:extLst>
              <a:ext uri="{FF2B5EF4-FFF2-40B4-BE49-F238E27FC236}">
                <a16:creationId xmlns:a16="http://schemas.microsoft.com/office/drawing/2014/main" id="{1A28EFCA-2604-F8F9-45AD-CDAFBADB3BB0}"/>
              </a:ext>
            </a:extLst>
          </p:cNvPr>
          <p:cNvSpPr/>
          <p:nvPr/>
        </p:nvSpPr>
        <p:spPr>
          <a:xfrm>
            <a:off x="2118363" y="10287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3">
            <a:extLst>
              <a:ext uri="{FF2B5EF4-FFF2-40B4-BE49-F238E27FC236}">
                <a16:creationId xmlns:a16="http://schemas.microsoft.com/office/drawing/2014/main" id="{88666915-433B-DB56-B884-35AA3F94E059}"/>
              </a:ext>
            </a:extLst>
          </p:cNvPr>
          <p:cNvSpPr/>
          <p:nvPr/>
        </p:nvSpPr>
        <p:spPr>
          <a:xfrm>
            <a:off x="2118363" y="17145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5">
            <a:extLst>
              <a:ext uri="{FF2B5EF4-FFF2-40B4-BE49-F238E27FC236}">
                <a16:creationId xmlns:a16="http://schemas.microsoft.com/office/drawing/2014/main" id="{1AA19107-B58A-5B72-3E51-979D83BB1BDB}"/>
              </a:ext>
            </a:extLst>
          </p:cNvPr>
          <p:cNvSpPr/>
          <p:nvPr/>
        </p:nvSpPr>
        <p:spPr>
          <a:xfrm>
            <a:off x="2118363" y="20574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Title 1">
            <a:extLst>
              <a:ext uri="{FF2B5EF4-FFF2-40B4-BE49-F238E27FC236}">
                <a16:creationId xmlns:a16="http://schemas.microsoft.com/office/drawing/2014/main" id="{85785C99-D1DB-3E6C-A88F-CD9B76822F34}"/>
              </a:ext>
            </a:extLst>
          </p:cNvPr>
          <p:cNvSpPr txBox="1">
            <a:spLocks noGrp="1"/>
          </p:cNvSpPr>
          <p:nvPr>
            <p:ph type="title"/>
          </p:nvPr>
        </p:nvSpPr>
        <p:spPr>
          <a:xfrm rot="16200004">
            <a:off x="-2374593" y="2766220"/>
            <a:ext cx="6858000"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24" name="Date Placeholder 3">
            <a:extLst>
              <a:ext uri="{FF2B5EF4-FFF2-40B4-BE49-F238E27FC236}">
                <a16:creationId xmlns:a16="http://schemas.microsoft.com/office/drawing/2014/main" id="{3DD50700-31E8-9458-30CF-98562306D4EC}"/>
              </a:ext>
            </a:extLst>
          </p:cNvPr>
          <p:cNvSpPr txBox="1">
            <a:spLocks noGrp="1"/>
          </p:cNvSpPr>
          <p:nvPr>
            <p:ph type="dt" sz="half" idx="7"/>
          </p:nvPr>
        </p:nvSpPr>
        <p:spPr>
          <a:xfrm>
            <a:off x="3299456" y="6356351"/>
            <a:ext cx="2709449" cy="365129"/>
          </a:xfrm>
        </p:spPr>
        <p:txBody>
          <a:bodyPr/>
          <a:lstStyle>
            <a:lvl1pPr>
              <a:defRPr>
                <a:solidFill>
                  <a:srgbClr val="F9D0DF"/>
                </a:solidFill>
              </a:defRPr>
            </a:lvl1pPr>
          </a:lstStyle>
          <a:p>
            <a:pPr lvl="0"/>
            <a:r>
              <a:rPr lang="en-GB"/>
              <a:t>13/7/20XX</a:t>
            </a:r>
          </a:p>
        </p:txBody>
      </p:sp>
      <p:sp>
        <p:nvSpPr>
          <p:cNvPr id="25" name="Footer Placeholder 4">
            <a:extLst>
              <a:ext uri="{FF2B5EF4-FFF2-40B4-BE49-F238E27FC236}">
                <a16:creationId xmlns:a16="http://schemas.microsoft.com/office/drawing/2014/main" id="{D1C5115C-D967-CA1D-DA28-7CC339A4F6F4}"/>
              </a:ext>
            </a:extLst>
          </p:cNvPr>
          <p:cNvSpPr txBox="1">
            <a:spLocks noGrp="1"/>
          </p:cNvSpPr>
          <p:nvPr>
            <p:ph type="ftr" sz="quarter" idx="9"/>
          </p:nvPr>
        </p:nvSpPr>
        <p:spPr>
          <a:xfrm>
            <a:off x="6183090" y="6356351"/>
            <a:ext cx="2253337" cy="365129"/>
          </a:xfrm>
        </p:spPr>
        <p:txBody>
          <a:bodyPr/>
          <a:lstStyle>
            <a:lvl1pPr>
              <a:defRPr>
                <a:solidFill>
                  <a:srgbClr val="F9D0DF"/>
                </a:solidFill>
              </a:defRPr>
            </a:lvl1pPr>
          </a:lstStyle>
          <a:p>
            <a:pPr lvl="0"/>
            <a:r>
              <a:rPr lang="en-GB"/>
              <a:t>Conference presentation</a:t>
            </a:r>
          </a:p>
        </p:txBody>
      </p:sp>
      <p:sp>
        <p:nvSpPr>
          <p:cNvPr id="26" name="Slide Number Placeholder 5">
            <a:extLst>
              <a:ext uri="{FF2B5EF4-FFF2-40B4-BE49-F238E27FC236}">
                <a16:creationId xmlns:a16="http://schemas.microsoft.com/office/drawing/2014/main" id="{8105997B-49E8-A4A2-4479-9DCE9E458B38}"/>
              </a:ext>
            </a:extLst>
          </p:cNvPr>
          <p:cNvSpPr txBox="1">
            <a:spLocks noGrp="1"/>
          </p:cNvSpPr>
          <p:nvPr>
            <p:ph type="sldNum" sz="quarter" idx="8"/>
          </p:nvPr>
        </p:nvSpPr>
        <p:spPr/>
        <p:txBody>
          <a:bodyPr/>
          <a:lstStyle>
            <a:lvl1pPr>
              <a:defRPr>
                <a:solidFill>
                  <a:srgbClr val="F9D0DF"/>
                </a:solidFill>
              </a:defRPr>
            </a:lvl1pPr>
          </a:lstStyle>
          <a:p>
            <a:pPr lvl="0"/>
            <a:fld id="{4ED65595-5289-4E49-BDE9-15EF8CBF3697}" type="slidenum">
              <a:t>‹#›</a:t>
            </a:fld>
            <a:endParaRPr lang="en-GB"/>
          </a:p>
        </p:txBody>
      </p:sp>
    </p:spTree>
    <p:extLst>
      <p:ext uri="{BB962C8B-B14F-4D97-AF65-F5344CB8AC3E}">
        <p14:creationId xmlns:p14="http://schemas.microsoft.com/office/powerpoint/2010/main" val="480004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bg>
      <p:bgPr>
        <a:solidFill>
          <a:srgbClr val="D1353C"/>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1C7D4B0E-F60F-D2F9-FDC0-6F303B21D76C}"/>
              </a:ext>
            </a:extLst>
          </p:cNvPr>
          <p:cNvSpPr/>
          <p:nvPr/>
        </p:nvSpPr>
        <p:spPr>
          <a:xfrm>
            <a:off x="5222751" y="0"/>
            <a:ext cx="1746504" cy="1755648"/>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7">
            <a:extLst>
              <a:ext uri="{FF2B5EF4-FFF2-40B4-BE49-F238E27FC236}">
                <a16:creationId xmlns:a16="http://schemas.microsoft.com/office/drawing/2014/main" id="{0EBDC86C-2F77-09BB-1EA4-FC2099B7A5FD}"/>
              </a:ext>
            </a:extLst>
          </p:cNvPr>
          <p:cNvSpPr/>
          <p:nvPr/>
        </p:nvSpPr>
        <p:spPr>
          <a:xfrm>
            <a:off x="1740917" y="0"/>
            <a:ext cx="1746504" cy="1755648"/>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9">
            <a:extLst>
              <a:ext uri="{FF2B5EF4-FFF2-40B4-BE49-F238E27FC236}">
                <a16:creationId xmlns:a16="http://schemas.microsoft.com/office/drawing/2014/main" id="{FFA78A31-8ED0-7A61-9F84-9031AE97740C}"/>
              </a:ext>
            </a:extLst>
          </p:cNvPr>
          <p:cNvSpPr/>
          <p:nvPr/>
        </p:nvSpPr>
        <p:spPr>
          <a:xfrm>
            <a:off x="0" y="0"/>
            <a:ext cx="1746504" cy="175564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9">
            <a:extLst>
              <a:ext uri="{FF2B5EF4-FFF2-40B4-BE49-F238E27FC236}">
                <a16:creationId xmlns:a16="http://schemas.microsoft.com/office/drawing/2014/main" id="{2E71E496-1957-2D55-7051-FE3760CED7DB}"/>
              </a:ext>
            </a:extLst>
          </p:cNvPr>
          <p:cNvSpPr/>
          <p:nvPr/>
        </p:nvSpPr>
        <p:spPr>
          <a:xfrm>
            <a:off x="10445492" y="0"/>
            <a:ext cx="1746504" cy="1755648"/>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22">
            <a:extLst>
              <a:ext uri="{FF2B5EF4-FFF2-40B4-BE49-F238E27FC236}">
                <a16:creationId xmlns:a16="http://schemas.microsoft.com/office/drawing/2014/main" id="{AAA7EC1B-655A-239C-2939-0077F157BD0F}"/>
              </a:ext>
            </a:extLst>
          </p:cNvPr>
          <p:cNvSpPr/>
          <p:nvPr/>
        </p:nvSpPr>
        <p:spPr>
          <a:xfrm>
            <a:off x="1740917" y="1733044"/>
            <a:ext cx="1746504" cy="1755648"/>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23">
            <a:extLst>
              <a:ext uri="{FF2B5EF4-FFF2-40B4-BE49-F238E27FC236}">
                <a16:creationId xmlns:a16="http://schemas.microsoft.com/office/drawing/2014/main" id="{F099C09C-455A-4063-D79A-F9F834BE4722}"/>
              </a:ext>
            </a:extLst>
          </p:cNvPr>
          <p:cNvSpPr/>
          <p:nvPr/>
        </p:nvSpPr>
        <p:spPr>
          <a:xfrm>
            <a:off x="0" y="1733044"/>
            <a:ext cx="1746504" cy="1755648"/>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25">
            <a:extLst>
              <a:ext uri="{FF2B5EF4-FFF2-40B4-BE49-F238E27FC236}">
                <a16:creationId xmlns:a16="http://schemas.microsoft.com/office/drawing/2014/main" id="{0FDCE617-7F45-EEA6-D297-CF187660CC71}"/>
              </a:ext>
            </a:extLst>
          </p:cNvPr>
          <p:cNvSpPr/>
          <p:nvPr/>
        </p:nvSpPr>
        <p:spPr>
          <a:xfrm>
            <a:off x="8704575" y="1733044"/>
            <a:ext cx="1746504" cy="1755648"/>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sp>
        <p:nvSpPr>
          <p:cNvPr id="9" name="Rectangle 26">
            <a:extLst>
              <a:ext uri="{FF2B5EF4-FFF2-40B4-BE49-F238E27FC236}">
                <a16:creationId xmlns:a16="http://schemas.microsoft.com/office/drawing/2014/main" id="{6FAFDB05-F227-7F73-BD4A-A98986B790E4}"/>
              </a:ext>
            </a:extLst>
          </p:cNvPr>
          <p:cNvSpPr/>
          <p:nvPr/>
        </p:nvSpPr>
        <p:spPr>
          <a:xfrm>
            <a:off x="5222751" y="1733044"/>
            <a:ext cx="1746504" cy="175564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28">
            <a:extLst>
              <a:ext uri="{FF2B5EF4-FFF2-40B4-BE49-F238E27FC236}">
                <a16:creationId xmlns:a16="http://schemas.microsoft.com/office/drawing/2014/main" id="{60DB9CAB-656D-FA56-DF57-029D05F0217D}"/>
              </a:ext>
            </a:extLst>
          </p:cNvPr>
          <p:cNvSpPr/>
          <p:nvPr/>
        </p:nvSpPr>
        <p:spPr>
          <a:xfrm>
            <a:off x="10451079" y="1733044"/>
            <a:ext cx="1740917" cy="175564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30">
            <a:extLst>
              <a:ext uri="{FF2B5EF4-FFF2-40B4-BE49-F238E27FC236}">
                <a16:creationId xmlns:a16="http://schemas.microsoft.com/office/drawing/2014/main" id="{E471D2B2-F1CA-1C7D-ED8D-13861E0860CC}"/>
              </a:ext>
            </a:extLst>
          </p:cNvPr>
          <p:cNvSpPr/>
          <p:nvPr/>
        </p:nvSpPr>
        <p:spPr>
          <a:xfrm>
            <a:off x="3481834" y="1733044"/>
            <a:ext cx="1746504" cy="1755648"/>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Title 1">
            <a:extLst>
              <a:ext uri="{FF2B5EF4-FFF2-40B4-BE49-F238E27FC236}">
                <a16:creationId xmlns:a16="http://schemas.microsoft.com/office/drawing/2014/main" id="{1F80906D-F226-37C7-75CD-275CBF603EB7}"/>
              </a:ext>
            </a:extLst>
          </p:cNvPr>
          <p:cNvSpPr txBox="1">
            <a:spLocks noGrp="1"/>
          </p:cNvSpPr>
          <p:nvPr>
            <p:ph type="title"/>
          </p:nvPr>
        </p:nvSpPr>
        <p:spPr>
          <a:xfrm>
            <a:off x="1569723" y="3870956"/>
            <a:ext cx="9052560" cy="1363663"/>
          </a:xfrm>
        </p:spPr>
        <p:txBody>
          <a:bodyPr anchor="b" anchorCtr="1"/>
          <a:lstStyle>
            <a:lvl1pPr algn="ctr">
              <a:lnSpc>
                <a:spcPct val="100000"/>
              </a:lnSpc>
              <a:defRPr sz="2800">
                <a:solidFill>
                  <a:srgbClr val="FFFFFF"/>
                </a:solidFill>
              </a:defRPr>
            </a:lvl1pPr>
          </a:lstStyle>
          <a:p>
            <a:pPr lvl="0"/>
            <a:r>
              <a:rPr lang="en-US"/>
              <a:t>Click to edit Master title style</a:t>
            </a:r>
            <a:endParaRPr lang="en-GB"/>
          </a:p>
        </p:txBody>
      </p:sp>
      <p:sp>
        <p:nvSpPr>
          <p:cNvPr id="13" name="Text Placeholder 2">
            <a:extLst>
              <a:ext uri="{FF2B5EF4-FFF2-40B4-BE49-F238E27FC236}">
                <a16:creationId xmlns:a16="http://schemas.microsoft.com/office/drawing/2014/main" id="{1F10C957-5005-0E3B-B4FF-49BF82794A2E}"/>
              </a:ext>
            </a:extLst>
          </p:cNvPr>
          <p:cNvSpPr txBox="1">
            <a:spLocks noGrp="1"/>
          </p:cNvSpPr>
          <p:nvPr>
            <p:ph type="body" idx="4294967295"/>
          </p:nvPr>
        </p:nvSpPr>
        <p:spPr>
          <a:xfrm>
            <a:off x="1569723" y="5405759"/>
            <a:ext cx="9052560" cy="476887"/>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C8417625-6CA6-80CE-37C6-9079D6BF1590}"/>
              </a:ext>
            </a:extLst>
          </p:cNvPr>
          <p:cNvSpPr txBox="1">
            <a:spLocks noGrp="1"/>
          </p:cNvSpPr>
          <p:nvPr>
            <p:ph type="dt" sz="half" idx="7"/>
          </p:nvPr>
        </p:nvSpPr>
        <p:spPr/>
        <p:txBody>
          <a:bodyPr/>
          <a:lstStyle>
            <a:lvl1pPr>
              <a:defRPr>
                <a:solidFill>
                  <a:srgbClr val="F6D7D8"/>
                </a:solidFill>
              </a:defRPr>
            </a:lvl1pPr>
          </a:lstStyle>
          <a:p>
            <a:pPr lvl="0"/>
            <a:r>
              <a:rPr lang="en-GB"/>
              <a:t>13/7/20XX</a:t>
            </a:r>
          </a:p>
        </p:txBody>
      </p:sp>
      <p:sp>
        <p:nvSpPr>
          <p:cNvPr id="15" name="Footer Placeholder 4">
            <a:extLst>
              <a:ext uri="{FF2B5EF4-FFF2-40B4-BE49-F238E27FC236}">
                <a16:creationId xmlns:a16="http://schemas.microsoft.com/office/drawing/2014/main" id="{E11FE1BA-3EC7-0813-5D72-40AFD7AFEA52}"/>
              </a:ext>
            </a:extLst>
          </p:cNvPr>
          <p:cNvSpPr txBox="1">
            <a:spLocks noGrp="1"/>
          </p:cNvSpPr>
          <p:nvPr>
            <p:ph type="ftr" sz="quarter" idx="9"/>
          </p:nvPr>
        </p:nvSpPr>
        <p:spPr/>
        <p:txBody>
          <a:bodyPr/>
          <a:lstStyle>
            <a:lvl1pPr>
              <a:defRPr>
                <a:solidFill>
                  <a:srgbClr val="F6D7D8"/>
                </a:solidFill>
              </a:defRPr>
            </a:lvl1pPr>
          </a:lstStyle>
          <a:p>
            <a:pPr lvl="0"/>
            <a:r>
              <a:rPr lang="en-GB"/>
              <a:t>Conference presentation</a:t>
            </a:r>
          </a:p>
        </p:txBody>
      </p:sp>
      <p:sp>
        <p:nvSpPr>
          <p:cNvPr id="16" name="Slide Number Placeholder 5">
            <a:extLst>
              <a:ext uri="{FF2B5EF4-FFF2-40B4-BE49-F238E27FC236}">
                <a16:creationId xmlns:a16="http://schemas.microsoft.com/office/drawing/2014/main" id="{30AE603C-2F9B-13A8-AAD9-DB13AF7F95E1}"/>
              </a:ext>
            </a:extLst>
          </p:cNvPr>
          <p:cNvSpPr txBox="1">
            <a:spLocks noGrp="1"/>
          </p:cNvSpPr>
          <p:nvPr>
            <p:ph type="sldNum" sz="quarter" idx="8"/>
          </p:nvPr>
        </p:nvSpPr>
        <p:spPr/>
        <p:txBody>
          <a:bodyPr/>
          <a:lstStyle>
            <a:lvl1pPr>
              <a:defRPr>
                <a:solidFill>
                  <a:srgbClr val="F6D7D8"/>
                </a:solidFill>
              </a:defRPr>
            </a:lvl1pPr>
          </a:lstStyle>
          <a:p>
            <a:pPr lvl="0"/>
            <a:fld id="{48723675-F281-4237-B81B-1AB1FEA67280}" type="slidenum">
              <a:t>‹#›</a:t>
            </a:fld>
            <a:endParaRPr lang="en-GB"/>
          </a:p>
        </p:txBody>
      </p:sp>
      <p:sp>
        <p:nvSpPr>
          <p:cNvPr id="17" name="Picture Placeholder 52">
            <a:extLst>
              <a:ext uri="{FF2B5EF4-FFF2-40B4-BE49-F238E27FC236}">
                <a16:creationId xmlns:a16="http://schemas.microsoft.com/office/drawing/2014/main" id="{3FF2D766-C0F0-3618-5414-CEE359E23C15}"/>
              </a:ext>
            </a:extLst>
          </p:cNvPr>
          <p:cNvSpPr txBox="1">
            <a:spLocks noGrp="1"/>
          </p:cNvSpPr>
          <p:nvPr>
            <p:ph type="pic" idx="4294967295"/>
          </p:nvPr>
        </p:nvSpPr>
        <p:spPr>
          <a:xfrm>
            <a:off x="3481834" y="0"/>
            <a:ext cx="1740917" cy="1733044"/>
          </a:xfrm>
        </p:spPr>
        <p:txBody>
          <a:bodyPr>
            <a:noAutofit/>
          </a:bodyPr>
          <a:lstStyle>
            <a:lvl1pPr>
              <a:defRPr lang="en-US"/>
            </a:lvl1pPr>
          </a:lstStyle>
          <a:p>
            <a:pPr lvl="0"/>
            <a:r>
              <a:rPr lang="en-US"/>
              <a:t>Click icon to add picture</a:t>
            </a:r>
            <a:endParaRPr lang="en-GB"/>
          </a:p>
        </p:txBody>
      </p:sp>
      <p:sp>
        <p:nvSpPr>
          <p:cNvPr id="18" name="Picture Placeholder 52">
            <a:extLst>
              <a:ext uri="{FF2B5EF4-FFF2-40B4-BE49-F238E27FC236}">
                <a16:creationId xmlns:a16="http://schemas.microsoft.com/office/drawing/2014/main" id="{D3B85C4F-17A4-8C7B-FDC4-8A4AB50DAFCE}"/>
              </a:ext>
            </a:extLst>
          </p:cNvPr>
          <p:cNvSpPr txBox="1">
            <a:spLocks noGrp="1"/>
          </p:cNvSpPr>
          <p:nvPr>
            <p:ph type="pic" idx="4294967295"/>
          </p:nvPr>
        </p:nvSpPr>
        <p:spPr>
          <a:xfrm>
            <a:off x="8704575" y="0"/>
            <a:ext cx="1746504" cy="1733044"/>
          </a:xfrm>
        </p:spPr>
        <p:txBody>
          <a:bodyPr>
            <a:noAutofit/>
          </a:bodyPr>
          <a:lstStyle>
            <a:lvl1pPr>
              <a:defRPr lang="en-US"/>
            </a:lvl1pPr>
          </a:lstStyle>
          <a:p>
            <a:pPr lvl="0"/>
            <a:r>
              <a:rPr lang="en-US"/>
              <a:t>Click icon to add picture</a:t>
            </a:r>
            <a:endParaRPr lang="en-GB"/>
          </a:p>
        </p:txBody>
      </p:sp>
      <p:sp>
        <p:nvSpPr>
          <p:cNvPr id="19" name="Picture Placeholder 52">
            <a:extLst>
              <a:ext uri="{FF2B5EF4-FFF2-40B4-BE49-F238E27FC236}">
                <a16:creationId xmlns:a16="http://schemas.microsoft.com/office/drawing/2014/main" id="{ABCBE26E-7CE6-54E9-8F4D-C98C2A309B33}"/>
              </a:ext>
            </a:extLst>
          </p:cNvPr>
          <p:cNvSpPr txBox="1">
            <a:spLocks noGrp="1"/>
          </p:cNvSpPr>
          <p:nvPr>
            <p:ph type="pic" idx="4294967295"/>
          </p:nvPr>
        </p:nvSpPr>
        <p:spPr>
          <a:xfrm>
            <a:off x="6969255" y="1733044"/>
            <a:ext cx="1735330" cy="1755648"/>
          </a:xfrm>
        </p:spPr>
        <p:txBody>
          <a:bodyPr>
            <a:noAutofit/>
          </a:bodyPr>
          <a:lstStyle>
            <a:lvl1pPr>
              <a:defRPr lang="en-US"/>
            </a:lvl1pPr>
          </a:lstStyle>
          <a:p>
            <a:pPr lvl="0"/>
            <a:r>
              <a:rPr lang="en-US"/>
              <a:t>Click icon to add picture</a:t>
            </a:r>
            <a:endParaRPr lang="en-GB"/>
          </a:p>
        </p:txBody>
      </p:sp>
      <p:sp>
        <p:nvSpPr>
          <p:cNvPr id="20" name="Rectangle 13">
            <a:extLst>
              <a:ext uri="{FF2B5EF4-FFF2-40B4-BE49-F238E27FC236}">
                <a16:creationId xmlns:a16="http://schemas.microsoft.com/office/drawing/2014/main" id="{41B774C9-26CE-6E87-DA4B-A7F72EA06855}"/>
              </a:ext>
            </a:extLst>
          </p:cNvPr>
          <p:cNvSpPr/>
          <p:nvPr/>
        </p:nvSpPr>
        <p:spPr>
          <a:xfrm>
            <a:off x="6969245" y="0"/>
            <a:ext cx="1740917" cy="1733044"/>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Tree>
    <p:extLst>
      <p:ext uri="{BB962C8B-B14F-4D97-AF65-F5344CB8AC3E}">
        <p14:creationId xmlns:p14="http://schemas.microsoft.com/office/powerpoint/2010/main" val="37714793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bg>
      <p:bgPr>
        <a:solidFill>
          <a:srgbClr val="42529B"/>
        </a:solidFill>
        <a:effectLst/>
      </p:bgPr>
    </p:bg>
    <p:spTree>
      <p:nvGrpSpPr>
        <p:cNvPr id="1" name=""/>
        <p:cNvGrpSpPr/>
        <p:nvPr/>
      </p:nvGrpSpPr>
      <p:grpSpPr>
        <a:xfrm>
          <a:off x="0" y="0"/>
          <a:ext cx="0" cy="0"/>
          <a:chOff x="0" y="0"/>
          <a:chExt cx="0" cy="0"/>
        </a:xfrm>
      </p:grpSpPr>
      <p:sp>
        <p:nvSpPr>
          <p:cNvPr id="2" name="Date Placeholder 6">
            <a:extLst>
              <a:ext uri="{FF2B5EF4-FFF2-40B4-BE49-F238E27FC236}">
                <a16:creationId xmlns:a16="http://schemas.microsoft.com/office/drawing/2014/main" id="{E59C28AE-738A-B10A-43C1-94E8C57EF8E2}"/>
              </a:ext>
            </a:extLst>
          </p:cNvPr>
          <p:cNvSpPr txBox="1">
            <a:spLocks noGrp="1"/>
          </p:cNvSpPr>
          <p:nvPr>
            <p:ph type="dt" sz="half" idx="7"/>
          </p:nvPr>
        </p:nvSpPr>
        <p:spPr>
          <a:xfrm>
            <a:off x="6749140" y="6356351"/>
            <a:ext cx="783777" cy="365129"/>
          </a:xfrm>
        </p:spPr>
        <p:txBody>
          <a:bodyPr lIns="0"/>
          <a:lstStyle>
            <a:lvl1pPr>
              <a:defRPr>
                <a:solidFill>
                  <a:srgbClr val="D6DBEE"/>
                </a:solidFill>
              </a:defRPr>
            </a:lvl1pPr>
          </a:lstStyle>
          <a:p>
            <a:pPr lvl="0"/>
            <a:r>
              <a:rPr lang="en-GB"/>
              <a:t>13/7/20XX</a:t>
            </a:r>
          </a:p>
        </p:txBody>
      </p:sp>
      <p:sp>
        <p:nvSpPr>
          <p:cNvPr id="3" name="Picture Placeholder 28">
            <a:extLst>
              <a:ext uri="{FF2B5EF4-FFF2-40B4-BE49-F238E27FC236}">
                <a16:creationId xmlns:a16="http://schemas.microsoft.com/office/drawing/2014/main" id="{91A9FE32-C0BA-EEB9-99FA-D92AC72A9284}"/>
              </a:ext>
            </a:extLst>
          </p:cNvPr>
          <p:cNvSpPr txBox="1">
            <a:spLocks noGrp="1"/>
          </p:cNvSpPr>
          <p:nvPr>
            <p:ph type="pic" idx="4294967295"/>
          </p:nvPr>
        </p:nvSpPr>
        <p:spPr>
          <a:xfrm>
            <a:off x="-3172" y="607061"/>
            <a:ext cx="6082552" cy="6254742"/>
          </a:xfrm>
        </p:spPr>
        <p:txBody>
          <a:bodyPr/>
          <a:lstStyle>
            <a:lvl1pPr>
              <a:defRPr lang="en-US"/>
            </a:lvl1pPr>
          </a:lstStyle>
          <a:p>
            <a:pPr lvl="0"/>
            <a:r>
              <a:rPr lang="en-US"/>
              <a:t>Click icon to add picture</a:t>
            </a:r>
            <a:endParaRPr lang="en-GB"/>
          </a:p>
        </p:txBody>
      </p:sp>
      <p:sp>
        <p:nvSpPr>
          <p:cNvPr id="4" name="Rectangle 10">
            <a:extLst>
              <a:ext uri="{FF2B5EF4-FFF2-40B4-BE49-F238E27FC236}">
                <a16:creationId xmlns:a16="http://schemas.microsoft.com/office/drawing/2014/main" id="{F7E4D232-3679-4C58-8E4D-FA361FB012B5}"/>
              </a:ext>
            </a:extLst>
          </p:cNvPr>
          <p:cNvSpPr/>
          <p:nvPr/>
        </p:nvSpPr>
        <p:spPr>
          <a:xfrm>
            <a:off x="0" y="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1">
            <a:extLst>
              <a:ext uri="{FF2B5EF4-FFF2-40B4-BE49-F238E27FC236}">
                <a16:creationId xmlns:a16="http://schemas.microsoft.com/office/drawing/2014/main" id="{ACBE8BE8-C529-FFC4-77A0-D38DF475C48F}"/>
              </a:ext>
            </a:extLst>
          </p:cNvPr>
          <p:cNvSpPr/>
          <p:nvPr/>
        </p:nvSpPr>
        <p:spPr>
          <a:xfrm>
            <a:off x="1213390" y="0"/>
            <a:ext cx="607061" cy="607061"/>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2">
            <a:extLst>
              <a:ext uri="{FF2B5EF4-FFF2-40B4-BE49-F238E27FC236}">
                <a16:creationId xmlns:a16="http://schemas.microsoft.com/office/drawing/2014/main" id="{26F3DF27-2F4B-8821-A7FB-64D8C5C00A2F}"/>
              </a:ext>
            </a:extLst>
          </p:cNvPr>
          <p:cNvSpPr/>
          <p:nvPr/>
        </p:nvSpPr>
        <p:spPr>
          <a:xfrm>
            <a:off x="1820085" y="0"/>
            <a:ext cx="607061" cy="60706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3">
            <a:extLst>
              <a:ext uri="{FF2B5EF4-FFF2-40B4-BE49-F238E27FC236}">
                <a16:creationId xmlns:a16="http://schemas.microsoft.com/office/drawing/2014/main" id="{0A4BD1EB-A96B-D20B-DDE4-59D88BBDE474}"/>
              </a:ext>
            </a:extLst>
          </p:cNvPr>
          <p:cNvSpPr/>
          <p:nvPr/>
        </p:nvSpPr>
        <p:spPr>
          <a:xfrm>
            <a:off x="2426781" y="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4">
            <a:extLst>
              <a:ext uri="{FF2B5EF4-FFF2-40B4-BE49-F238E27FC236}">
                <a16:creationId xmlns:a16="http://schemas.microsoft.com/office/drawing/2014/main" id="{EB4F925C-11F8-E8B6-0324-3E6ACFB1A9B6}"/>
              </a:ext>
            </a:extLst>
          </p:cNvPr>
          <p:cNvSpPr/>
          <p:nvPr/>
        </p:nvSpPr>
        <p:spPr>
          <a:xfrm>
            <a:off x="3033476" y="0"/>
            <a:ext cx="607061" cy="607061"/>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5">
            <a:extLst>
              <a:ext uri="{FF2B5EF4-FFF2-40B4-BE49-F238E27FC236}">
                <a16:creationId xmlns:a16="http://schemas.microsoft.com/office/drawing/2014/main" id="{3F7A4C18-E05F-5F81-3663-85B8E448C7DB}"/>
              </a:ext>
            </a:extLst>
          </p:cNvPr>
          <p:cNvSpPr/>
          <p:nvPr/>
        </p:nvSpPr>
        <p:spPr>
          <a:xfrm>
            <a:off x="3640171" y="0"/>
            <a:ext cx="607061" cy="607061"/>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6">
            <a:extLst>
              <a:ext uri="{FF2B5EF4-FFF2-40B4-BE49-F238E27FC236}">
                <a16:creationId xmlns:a16="http://schemas.microsoft.com/office/drawing/2014/main" id="{9651372A-C95C-81B8-522D-FB842A989CC4}"/>
              </a:ext>
            </a:extLst>
          </p:cNvPr>
          <p:cNvSpPr/>
          <p:nvPr/>
        </p:nvSpPr>
        <p:spPr>
          <a:xfrm>
            <a:off x="4246866" y="0"/>
            <a:ext cx="607061" cy="60706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17">
            <a:extLst>
              <a:ext uri="{FF2B5EF4-FFF2-40B4-BE49-F238E27FC236}">
                <a16:creationId xmlns:a16="http://schemas.microsoft.com/office/drawing/2014/main" id="{E0F0E74B-D807-E94A-A6D3-D9E3368A2693}"/>
              </a:ext>
            </a:extLst>
          </p:cNvPr>
          <p:cNvSpPr/>
          <p:nvPr/>
        </p:nvSpPr>
        <p:spPr>
          <a:xfrm>
            <a:off x="4853562" y="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18">
            <a:extLst>
              <a:ext uri="{FF2B5EF4-FFF2-40B4-BE49-F238E27FC236}">
                <a16:creationId xmlns:a16="http://schemas.microsoft.com/office/drawing/2014/main" id="{38F6742E-6A13-2D0E-3046-66D948BC1C85}"/>
              </a:ext>
            </a:extLst>
          </p:cNvPr>
          <p:cNvSpPr/>
          <p:nvPr/>
        </p:nvSpPr>
        <p:spPr>
          <a:xfrm>
            <a:off x="5460257" y="0"/>
            <a:ext cx="607061" cy="607061"/>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19">
            <a:extLst>
              <a:ext uri="{FF2B5EF4-FFF2-40B4-BE49-F238E27FC236}">
                <a16:creationId xmlns:a16="http://schemas.microsoft.com/office/drawing/2014/main" id="{004725FC-C694-F251-7CDE-2D4A1172ACDF}"/>
              </a:ext>
            </a:extLst>
          </p:cNvPr>
          <p:cNvSpPr/>
          <p:nvPr/>
        </p:nvSpPr>
        <p:spPr>
          <a:xfrm>
            <a:off x="606695" y="0"/>
            <a:ext cx="607061" cy="607061"/>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Title 1">
            <a:extLst>
              <a:ext uri="{FF2B5EF4-FFF2-40B4-BE49-F238E27FC236}">
                <a16:creationId xmlns:a16="http://schemas.microsoft.com/office/drawing/2014/main" id="{44A2DED6-6009-7932-3AC1-E7117024966F}"/>
              </a:ext>
            </a:extLst>
          </p:cNvPr>
          <p:cNvSpPr txBox="1">
            <a:spLocks noGrp="1"/>
          </p:cNvSpPr>
          <p:nvPr>
            <p:ph type="title"/>
          </p:nvPr>
        </p:nvSpPr>
        <p:spPr>
          <a:xfrm>
            <a:off x="6743700" y="3219446"/>
            <a:ext cx="4603747" cy="1343025"/>
          </a:xfrm>
        </p:spPr>
        <p:txBody>
          <a:bodyPr lIns="0" anchor="t"/>
          <a:lstStyle>
            <a:lvl1pPr>
              <a:defRPr sz="3800" b="1">
                <a:solidFill>
                  <a:srgbClr val="FFFFFF"/>
                </a:solidFill>
              </a:defRPr>
            </a:lvl1pPr>
          </a:lstStyle>
          <a:p>
            <a:pPr lvl="0"/>
            <a:r>
              <a:rPr lang="en-US"/>
              <a:t>Click to edit Master title style</a:t>
            </a:r>
            <a:endParaRPr lang="en-GB"/>
          </a:p>
        </p:txBody>
      </p:sp>
      <p:sp>
        <p:nvSpPr>
          <p:cNvPr id="15" name="Text Placeholder 2">
            <a:extLst>
              <a:ext uri="{FF2B5EF4-FFF2-40B4-BE49-F238E27FC236}">
                <a16:creationId xmlns:a16="http://schemas.microsoft.com/office/drawing/2014/main" id="{57C42EAD-4237-3A47-3DA7-54A278FCA3AC}"/>
              </a:ext>
            </a:extLst>
          </p:cNvPr>
          <p:cNvSpPr txBox="1">
            <a:spLocks noGrp="1"/>
          </p:cNvSpPr>
          <p:nvPr>
            <p:ph type="body" idx="4294967295"/>
          </p:nvPr>
        </p:nvSpPr>
        <p:spPr>
          <a:xfrm>
            <a:off x="6743700" y="4589465"/>
            <a:ext cx="4603747" cy="1500182"/>
          </a:xfrm>
        </p:spPr>
        <p:txBody>
          <a:bodyPr lIns="0"/>
          <a:lstStyle>
            <a:lvl1pPr marL="0" indent="0">
              <a:lnSpc>
                <a:spcPct val="100000"/>
              </a:lnSpc>
              <a:buNone/>
              <a:defRPr lang="en-US" sz="1600">
                <a:solidFill>
                  <a:srgbClr val="FFFFFF"/>
                </a:solidFill>
              </a:defRPr>
            </a:lvl1pPr>
          </a:lstStyle>
          <a:p>
            <a:pPr lvl="0"/>
            <a:r>
              <a:rPr lang="en-US"/>
              <a:t>Click to edit Master text styles</a:t>
            </a:r>
          </a:p>
        </p:txBody>
      </p:sp>
      <p:sp>
        <p:nvSpPr>
          <p:cNvPr id="16" name="Rectangle 22">
            <a:extLst>
              <a:ext uri="{FF2B5EF4-FFF2-40B4-BE49-F238E27FC236}">
                <a16:creationId xmlns:a16="http://schemas.microsoft.com/office/drawing/2014/main" id="{1035B69A-C000-00BC-F347-EBAD9C2702AA}"/>
              </a:ext>
            </a:extLst>
          </p:cNvPr>
          <p:cNvSpPr/>
          <p:nvPr/>
        </p:nvSpPr>
        <p:spPr>
          <a:xfrm>
            <a:off x="6743700" y="2850248"/>
            <a:ext cx="628650" cy="18225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sp>
        <p:nvSpPr>
          <p:cNvPr id="17" name="Footer Placeholder 4">
            <a:extLst>
              <a:ext uri="{FF2B5EF4-FFF2-40B4-BE49-F238E27FC236}">
                <a16:creationId xmlns:a16="http://schemas.microsoft.com/office/drawing/2014/main" id="{2EDB9E82-E24B-A7F8-74FF-EBE18FB3CBBF}"/>
              </a:ext>
            </a:extLst>
          </p:cNvPr>
          <p:cNvSpPr txBox="1">
            <a:spLocks noGrp="1"/>
          </p:cNvSpPr>
          <p:nvPr>
            <p:ph type="ftr" sz="quarter" idx="9"/>
          </p:nvPr>
        </p:nvSpPr>
        <p:spPr>
          <a:xfrm>
            <a:off x="7647209" y="6356351"/>
            <a:ext cx="2808515" cy="365129"/>
          </a:xfrm>
        </p:spPr>
        <p:txBody>
          <a:bodyPr/>
          <a:lstStyle>
            <a:lvl1pPr>
              <a:defRPr>
                <a:solidFill>
                  <a:srgbClr val="D6DBEE"/>
                </a:solidFill>
              </a:defRPr>
            </a:lvl1pPr>
          </a:lstStyle>
          <a:p>
            <a:pPr lvl="0"/>
            <a:r>
              <a:rPr lang="en-GB"/>
              <a:t>Conference presentation</a:t>
            </a:r>
          </a:p>
        </p:txBody>
      </p:sp>
      <p:sp>
        <p:nvSpPr>
          <p:cNvPr id="18" name="Slide Number Placeholder 5">
            <a:extLst>
              <a:ext uri="{FF2B5EF4-FFF2-40B4-BE49-F238E27FC236}">
                <a16:creationId xmlns:a16="http://schemas.microsoft.com/office/drawing/2014/main" id="{90F10B13-65EF-811B-0F4E-41DAC76AB080}"/>
              </a:ext>
            </a:extLst>
          </p:cNvPr>
          <p:cNvSpPr txBox="1">
            <a:spLocks noGrp="1"/>
          </p:cNvSpPr>
          <p:nvPr>
            <p:ph type="sldNum" sz="quarter" idx="8"/>
          </p:nvPr>
        </p:nvSpPr>
        <p:spPr>
          <a:xfrm>
            <a:off x="10570034" y="6356351"/>
            <a:ext cx="783768" cy="365129"/>
          </a:xfrm>
        </p:spPr>
        <p:txBody>
          <a:bodyPr/>
          <a:lstStyle>
            <a:lvl1pPr>
              <a:defRPr>
                <a:solidFill>
                  <a:srgbClr val="D6DBEE"/>
                </a:solidFill>
              </a:defRPr>
            </a:lvl1pPr>
          </a:lstStyle>
          <a:p>
            <a:pPr lvl="0"/>
            <a:fld id="{2623F125-A8AE-42AC-9791-1FBF99DEB426}" type="slidenum">
              <a:t>‹#›</a:t>
            </a:fld>
            <a:endParaRPr lang="en-GB"/>
          </a:p>
        </p:txBody>
      </p:sp>
    </p:spTree>
    <p:extLst>
      <p:ext uri="{BB962C8B-B14F-4D97-AF65-F5344CB8AC3E}">
        <p14:creationId xmlns:p14="http://schemas.microsoft.com/office/powerpoint/2010/main" val="395069872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Miscellaneous content">
    <p:bg>
      <p:bgPr>
        <a:solidFill>
          <a:srgbClr val="42529B"/>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72BC285-A3DE-11EB-28E6-8741C1641213}"/>
              </a:ext>
            </a:extLst>
          </p:cNvPr>
          <p:cNvSpPr/>
          <p:nvPr/>
        </p:nvSpPr>
        <p:spPr>
          <a:xfrm>
            <a:off x="5017193"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10">
            <a:extLst>
              <a:ext uri="{FF2B5EF4-FFF2-40B4-BE49-F238E27FC236}">
                <a16:creationId xmlns:a16="http://schemas.microsoft.com/office/drawing/2014/main" id="{20426612-6CD1-87A2-978D-014267268D3F}"/>
              </a:ext>
            </a:extLst>
          </p:cNvPr>
          <p:cNvSpPr/>
          <p:nvPr/>
        </p:nvSpPr>
        <p:spPr>
          <a:xfrm>
            <a:off x="430045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12">
            <a:extLst>
              <a:ext uri="{FF2B5EF4-FFF2-40B4-BE49-F238E27FC236}">
                <a16:creationId xmlns:a16="http://schemas.microsoft.com/office/drawing/2014/main" id="{F4FCD0A1-159D-1FF1-4EBA-284FAA1EBBC3}"/>
              </a:ext>
            </a:extLst>
          </p:cNvPr>
          <p:cNvSpPr/>
          <p:nvPr/>
        </p:nvSpPr>
        <p:spPr>
          <a:xfrm>
            <a:off x="5375565"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4">
            <a:extLst>
              <a:ext uri="{FF2B5EF4-FFF2-40B4-BE49-F238E27FC236}">
                <a16:creationId xmlns:a16="http://schemas.microsoft.com/office/drawing/2014/main" id="{6F793443-2F8A-8A93-5EC1-553B3E86E765}"/>
              </a:ext>
            </a:extLst>
          </p:cNvPr>
          <p:cNvSpPr/>
          <p:nvPr/>
        </p:nvSpPr>
        <p:spPr>
          <a:xfrm>
            <a:off x="3583707"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6">
            <a:extLst>
              <a:ext uri="{FF2B5EF4-FFF2-40B4-BE49-F238E27FC236}">
                <a16:creationId xmlns:a16="http://schemas.microsoft.com/office/drawing/2014/main" id="{9B69B036-D9DD-61F8-5EDA-F11A9A52B252}"/>
              </a:ext>
            </a:extLst>
          </p:cNvPr>
          <p:cNvSpPr/>
          <p:nvPr/>
        </p:nvSpPr>
        <p:spPr>
          <a:xfrm>
            <a:off x="2866964"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8">
            <a:extLst>
              <a:ext uri="{FF2B5EF4-FFF2-40B4-BE49-F238E27FC236}">
                <a16:creationId xmlns:a16="http://schemas.microsoft.com/office/drawing/2014/main" id="{A3BF7C4C-BFD5-9028-7AB5-E341BA48261B}"/>
              </a:ext>
            </a:extLst>
          </p:cNvPr>
          <p:cNvSpPr/>
          <p:nvPr/>
        </p:nvSpPr>
        <p:spPr>
          <a:xfrm>
            <a:off x="2150229"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20">
            <a:extLst>
              <a:ext uri="{FF2B5EF4-FFF2-40B4-BE49-F238E27FC236}">
                <a16:creationId xmlns:a16="http://schemas.microsoft.com/office/drawing/2014/main" id="{697744F9-FA99-DD93-13F8-A7C634EC7C7C}"/>
              </a:ext>
            </a:extLst>
          </p:cNvPr>
          <p:cNvSpPr/>
          <p:nvPr/>
        </p:nvSpPr>
        <p:spPr>
          <a:xfrm>
            <a:off x="3225335"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22">
            <a:extLst>
              <a:ext uri="{FF2B5EF4-FFF2-40B4-BE49-F238E27FC236}">
                <a16:creationId xmlns:a16="http://schemas.microsoft.com/office/drawing/2014/main" id="{61290AB2-444F-ECB1-1316-99A07B45106A}"/>
              </a:ext>
            </a:extLst>
          </p:cNvPr>
          <p:cNvSpPr/>
          <p:nvPr/>
        </p:nvSpPr>
        <p:spPr>
          <a:xfrm>
            <a:off x="1791858"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24">
            <a:extLst>
              <a:ext uri="{FF2B5EF4-FFF2-40B4-BE49-F238E27FC236}">
                <a16:creationId xmlns:a16="http://schemas.microsoft.com/office/drawing/2014/main" id="{6A29A941-7FA6-63F7-F830-1AAF0AE49E89}"/>
              </a:ext>
            </a:extLst>
          </p:cNvPr>
          <p:cNvSpPr/>
          <p:nvPr/>
        </p:nvSpPr>
        <p:spPr>
          <a:xfrm>
            <a:off x="1433486"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6">
            <a:extLst>
              <a:ext uri="{FF2B5EF4-FFF2-40B4-BE49-F238E27FC236}">
                <a16:creationId xmlns:a16="http://schemas.microsoft.com/office/drawing/2014/main" id="{C42EA8AD-4C0E-D362-E441-E4811BDD6C95}"/>
              </a:ext>
            </a:extLst>
          </p:cNvPr>
          <p:cNvSpPr/>
          <p:nvPr/>
        </p:nvSpPr>
        <p:spPr>
          <a:xfrm>
            <a:off x="6092308"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8">
            <a:extLst>
              <a:ext uri="{FF2B5EF4-FFF2-40B4-BE49-F238E27FC236}">
                <a16:creationId xmlns:a16="http://schemas.microsoft.com/office/drawing/2014/main" id="{74B8C82E-D582-F3ED-45FD-C427E7164712}"/>
              </a:ext>
            </a:extLst>
          </p:cNvPr>
          <p:cNvSpPr/>
          <p:nvPr/>
        </p:nvSpPr>
        <p:spPr>
          <a:xfrm>
            <a:off x="358371"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30">
            <a:extLst>
              <a:ext uri="{FF2B5EF4-FFF2-40B4-BE49-F238E27FC236}">
                <a16:creationId xmlns:a16="http://schemas.microsoft.com/office/drawing/2014/main" id="{662DD84D-85B1-B9B8-ACF2-7C4EF8328206}"/>
              </a:ext>
            </a:extLst>
          </p:cNvPr>
          <p:cNvSpPr/>
          <p:nvPr/>
        </p:nvSpPr>
        <p:spPr>
          <a:xfrm>
            <a:off x="465882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32">
            <a:extLst>
              <a:ext uri="{FF2B5EF4-FFF2-40B4-BE49-F238E27FC236}">
                <a16:creationId xmlns:a16="http://schemas.microsoft.com/office/drawing/2014/main" id="{C38B1CAE-BC7F-413A-7052-DE2B1E506C01}"/>
              </a:ext>
            </a:extLst>
          </p:cNvPr>
          <p:cNvSpPr/>
          <p:nvPr/>
        </p:nvSpPr>
        <p:spPr>
          <a:xfrm>
            <a:off x="1075114"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34">
            <a:extLst>
              <a:ext uri="{FF2B5EF4-FFF2-40B4-BE49-F238E27FC236}">
                <a16:creationId xmlns:a16="http://schemas.microsoft.com/office/drawing/2014/main" id="{C59F417B-6D6A-B5B1-E68B-C33E10990C0C}"/>
              </a:ext>
            </a:extLst>
          </p:cNvPr>
          <p:cNvSpPr/>
          <p:nvPr/>
        </p:nvSpPr>
        <p:spPr>
          <a:xfrm>
            <a:off x="2508601"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6">
            <a:extLst>
              <a:ext uri="{FF2B5EF4-FFF2-40B4-BE49-F238E27FC236}">
                <a16:creationId xmlns:a16="http://schemas.microsoft.com/office/drawing/2014/main" id="{10F3321F-E50F-DAF1-9CD9-F40716AC70BA}"/>
              </a:ext>
            </a:extLst>
          </p:cNvPr>
          <p:cNvSpPr/>
          <p:nvPr/>
        </p:nvSpPr>
        <p:spPr>
          <a:xfrm>
            <a:off x="716743" y="0"/>
            <a:ext cx="365760" cy="36576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8">
            <a:extLst>
              <a:ext uri="{FF2B5EF4-FFF2-40B4-BE49-F238E27FC236}">
                <a16:creationId xmlns:a16="http://schemas.microsoft.com/office/drawing/2014/main" id="{8BDF3DC9-A0C6-A3E4-494F-0D2F5F18FC73}"/>
              </a:ext>
            </a:extLst>
          </p:cNvPr>
          <p:cNvSpPr/>
          <p:nvPr/>
        </p:nvSpPr>
        <p:spPr>
          <a:xfrm>
            <a:off x="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40">
            <a:extLst>
              <a:ext uri="{FF2B5EF4-FFF2-40B4-BE49-F238E27FC236}">
                <a16:creationId xmlns:a16="http://schemas.microsoft.com/office/drawing/2014/main" id="{1EED663B-4881-69CC-40AC-1F1CC5417D4F}"/>
              </a:ext>
            </a:extLst>
          </p:cNvPr>
          <p:cNvSpPr/>
          <p:nvPr/>
        </p:nvSpPr>
        <p:spPr>
          <a:xfrm>
            <a:off x="5733937"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42">
            <a:extLst>
              <a:ext uri="{FF2B5EF4-FFF2-40B4-BE49-F238E27FC236}">
                <a16:creationId xmlns:a16="http://schemas.microsoft.com/office/drawing/2014/main" id="{65C5BD9C-DE7B-873C-7E56-85C2979F919D}"/>
              </a:ext>
            </a:extLst>
          </p:cNvPr>
          <p:cNvSpPr/>
          <p:nvPr/>
        </p:nvSpPr>
        <p:spPr>
          <a:xfrm>
            <a:off x="3942078" y="0"/>
            <a:ext cx="365760" cy="36576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44">
            <a:extLst>
              <a:ext uri="{FF2B5EF4-FFF2-40B4-BE49-F238E27FC236}">
                <a16:creationId xmlns:a16="http://schemas.microsoft.com/office/drawing/2014/main" id="{BE2E063A-1F87-C7A5-83BD-1AD11F8063C8}"/>
              </a:ext>
            </a:extLst>
          </p:cNvPr>
          <p:cNvSpPr/>
          <p:nvPr/>
        </p:nvSpPr>
        <p:spPr>
          <a:xfrm>
            <a:off x="11467874"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6">
            <a:extLst>
              <a:ext uri="{FF2B5EF4-FFF2-40B4-BE49-F238E27FC236}">
                <a16:creationId xmlns:a16="http://schemas.microsoft.com/office/drawing/2014/main" id="{3B1ECCEF-0BB3-2279-511D-80EF46EF80E6}"/>
              </a:ext>
            </a:extLst>
          </p:cNvPr>
          <p:cNvSpPr/>
          <p:nvPr/>
        </p:nvSpPr>
        <p:spPr>
          <a:xfrm>
            <a:off x="10751131"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8">
            <a:extLst>
              <a:ext uri="{FF2B5EF4-FFF2-40B4-BE49-F238E27FC236}">
                <a16:creationId xmlns:a16="http://schemas.microsoft.com/office/drawing/2014/main" id="{96920B4B-29FE-9046-18B8-6FC269BAFD96}"/>
              </a:ext>
            </a:extLst>
          </p:cNvPr>
          <p:cNvSpPr/>
          <p:nvPr/>
        </p:nvSpPr>
        <p:spPr>
          <a:xfrm>
            <a:off x="11826236"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50">
            <a:extLst>
              <a:ext uri="{FF2B5EF4-FFF2-40B4-BE49-F238E27FC236}">
                <a16:creationId xmlns:a16="http://schemas.microsoft.com/office/drawing/2014/main" id="{1E0047D0-76E9-5047-EE40-972545621C9C}"/>
              </a:ext>
            </a:extLst>
          </p:cNvPr>
          <p:cNvSpPr/>
          <p:nvPr/>
        </p:nvSpPr>
        <p:spPr>
          <a:xfrm>
            <a:off x="10034387"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52">
            <a:extLst>
              <a:ext uri="{FF2B5EF4-FFF2-40B4-BE49-F238E27FC236}">
                <a16:creationId xmlns:a16="http://schemas.microsoft.com/office/drawing/2014/main" id="{F5CD4D97-EDC3-88B2-6E50-CD0731C095CD}"/>
              </a:ext>
            </a:extLst>
          </p:cNvPr>
          <p:cNvSpPr/>
          <p:nvPr/>
        </p:nvSpPr>
        <p:spPr>
          <a:xfrm>
            <a:off x="9317644"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54">
            <a:extLst>
              <a:ext uri="{FF2B5EF4-FFF2-40B4-BE49-F238E27FC236}">
                <a16:creationId xmlns:a16="http://schemas.microsoft.com/office/drawing/2014/main" id="{985092CF-2A7F-99A8-F99B-1C9F596D3335}"/>
              </a:ext>
            </a:extLst>
          </p:cNvPr>
          <p:cNvSpPr/>
          <p:nvPr/>
        </p:nvSpPr>
        <p:spPr>
          <a:xfrm>
            <a:off x="8600901"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6" name="Rectangle 56">
            <a:extLst>
              <a:ext uri="{FF2B5EF4-FFF2-40B4-BE49-F238E27FC236}">
                <a16:creationId xmlns:a16="http://schemas.microsoft.com/office/drawing/2014/main" id="{9A3CA898-48A7-CE44-04D5-635A75B95C02}"/>
              </a:ext>
            </a:extLst>
          </p:cNvPr>
          <p:cNvSpPr/>
          <p:nvPr/>
        </p:nvSpPr>
        <p:spPr>
          <a:xfrm>
            <a:off x="9676016"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7" name="Rectangle 58">
            <a:extLst>
              <a:ext uri="{FF2B5EF4-FFF2-40B4-BE49-F238E27FC236}">
                <a16:creationId xmlns:a16="http://schemas.microsoft.com/office/drawing/2014/main" id="{E4A9B2BD-6C06-95F8-3C46-D986B866308E}"/>
              </a:ext>
            </a:extLst>
          </p:cNvPr>
          <p:cNvSpPr/>
          <p:nvPr/>
        </p:nvSpPr>
        <p:spPr>
          <a:xfrm>
            <a:off x="8242529"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8" name="Rectangle 60">
            <a:extLst>
              <a:ext uri="{FF2B5EF4-FFF2-40B4-BE49-F238E27FC236}">
                <a16:creationId xmlns:a16="http://schemas.microsoft.com/office/drawing/2014/main" id="{005A206B-B72B-44CD-1A34-1BE60A3BAF06}"/>
              </a:ext>
            </a:extLst>
          </p:cNvPr>
          <p:cNvSpPr/>
          <p:nvPr/>
        </p:nvSpPr>
        <p:spPr>
          <a:xfrm>
            <a:off x="7884157"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9" name="Rectangle 62">
            <a:extLst>
              <a:ext uri="{FF2B5EF4-FFF2-40B4-BE49-F238E27FC236}">
                <a16:creationId xmlns:a16="http://schemas.microsoft.com/office/drawing/2014/main" id="{70E16A31-F01E-B8B8-9426-3B258DF16C99}"/>
              </a:ext>
            </a:extLst>
          </p:cNvPr>
          <p:cNvSpPr/>
          <p:nvPr/>
        </p:nvSpPr>
        <p:spPr>
          <a:xfrm>
            <a:off x="680905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64">
            <a:extLst>
              <a:ext uri="{FF2B5EF4-FFF2-40B4-BE49-F238E27FC236}">
                <a16:creationId xmlns:a16="http://schemas.microsoft.com/office/drawing/2014/main" id="{D8CE0B80-F04B-DE92-F371-D213E5AD39FE}"/>
              </a:ext>
            </a:extLst>
          </p:cNvPr>
          <p:cNvSpPr/>
          <p:nvPr/>
        </p:nvSpPr>
        <p:spPr>
          <a:xfrm>
            <a:off x="1110950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66">
            <a:extLst>
              <a:ext uri="{FF2B5EF4-FFF2-40B4-BE49-F238E27FC236}">
                <a16:creationId xmlns:a16="http://schemas.microsoft.com/office/drawing/2014/main" id="{C9B87918-E404-52C3-1063-451449D7614A}"/>
              </a:ext>
            </a:extLst>
          </p:cNvPr>
          <p:cNvSpPr/>
          <p:nvPr/>
        </p:nvSpPr>
        <p:spPr>
          <a:xfrm>
            <a:off x="7525795"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68">
            <a:extLst>
              <a:ext uri="{FF2B5EF4-FFF2-40B4-BE49-F238E27FC236}">
                <a16:creationId xmlns:a16="http://schemas.microsoft.com/office/drawing/2014/main" id="{F5CC78B9-1D7C-D091-C480-DAC54CF72745}"/>
              </a:ext>
            </a:extLst>
          </p:cNvPr>
          <p:cNvSpPr/>
          <p:nvPr/>
        </p:nvSpPr>
        <p:spPr>
          <a:xfrm>
            <a:off x="8959272"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70">
            <a:extLst>
              <a:ext uri="{FF2B5EF4-FFF2-40B4-BE49-F238E27FC236}">
                <a16:creationId xmlns:a16="http://schemas.microsoft.com/office/drawing/2014/main" id="{EDE843B6-C7C7-89E9-4C5F-DEC618EA9E3C}"/>
              </a:ext>
            </a:extLst>
          </p:cNvPr>
          <p:cNvSpPr/>
          <p:nvPr/>
        </p:nvSpPr>
        <p:spPr>
          <a:xfrm>
            <a:off x="7167423"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72">
            <a:extLst>
              <a:ext uri="{FF2B5EF4-FFF2-40B4-BE49-F238E27FC236}">
                <a16:creationId xmlns:a16="http://schemas.microsoft.com/office/drawing/2014/main" id="{B18E31DF-427D-DC68-49BA-14291FDFC7A0}"/>
              </a:ext>
            </a:extLst>
          </p:cNvPr>
          <p:cNvSpPr/>
          <p:nvPr/>
        </p:nvSpPr>
        <p:spPr>
          <a:xfrm>
            <a:off x="645068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74">
            <a:extLst>
              <a:ext uri="{FF2B5EF4-FFF2-40B4-BE49-F238E27FC236}">
                <a16:creationId xmlns:a16="http://schemas.microsoft.com/office/drawing/2014/main" id="{2CB1610C-61AF-906C-9E9E-391CCE9EF8D6}"/>
              </a:ext>
            </a:extLst>
          </p:cNvPr>
          <p:cNvSpPr/>
          <p:nvPr/>
        </p:nvSpPr>
        <p:spPr>
          <a:xfrm>
            <a:off x="10392759"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Text Placeholder 2">
            <a:extLst>
              <a:ext uri="{FF2B5EF4-FFF2-40B4-BE49-F238E27FC236}">
                <a16:creationId xmlns:a16="http://schemas.microsoft.com/office/drawing/2014/main" id="{5CE64187-2D70-38C0-DFCF-1EA72EE6D649}"/>
              </a:ext>
            </a:extLst>
          </p:cNvPr>
          <p:cNvSpPr txBox="1">
            <a:spLocks noGrp="1"/>
          </p:cNvSpPr>
          <p:nvPr>
            <p:ph type="body" idx="4294967295"/>
          </p:nvPr>
        </p:nvSpPr>
        <p:spPr>
          <a:xfrm>
            <a:off x="838203" y="4398410"/>
            <a:ext cx="2330723" cy="804854"/>
          </a:xfrm>
        </p:spPr>
        <p:txBody>
          <a:bodyPr lIns="0" rIns="0" anchor="b" anchorCtr="1">
            <a:noAutofit/>
          </a:bodyPr>
          <a:lstStyle>
            <a:lvl1pPr marL="0" indent="0" algn="ctr">
              <a:buNone/>
              <a:defRPr>
                <a:solidFill>
                  <a:srgbClr val="FFFFFF"/>
                </a:solidFill>
              </a:defRPr>
            </a:lvl1pPr>
          </a:lstStyle>
          <a:p>
            <a:pPr lvl="0"/>
            <a:r>
              <a:rPr lang="en-GB"/>
              <a:t>#</a:t>
            </a:r>
          </a:p>
        </p:txBody>
      </p:sp>
      <p:sp>
        <p:nvSpPr>
          <p:cNvPr id="37" name="Text Placeholder 4">
            <a:extLst>
              <a:ext uri="{FF2B5EF4-FFF2-40B4-BE49-F238E27FC236}">
                <a16:creationId xmlns:a16="http://schemas.microsoft.com/office/drawing/2014/main" id="{BA5F341B-5366-B7F1-5782-6BAEC05A70BE}"/>
              </a:ext>
            </a:extLst>
          </p:cNvPr>
          <p:cNvSpPr txBox="1">
            <a:spLocks noGrp="1"/>
          </p:cNvSpPr>
          <p:nvPr>
            <p:ph type="body" idx="4294967295"/>
          </p:nvPr>
        </p:nvSpPr>
        <p:spPr>
          <a:xfrm>
            <a:off x="3562666" y="4398410"/>
            <a:ext cx="2342208" cy="804854"/>
          </a:xfrm>
        </p:spPr>
        <p:txBody>
          <a:bodyPr lIns="0" rIns="0" anchor="b" anchorCtr="1">
            <a:noAutofit/>
          </a:bodyPr>
          <a:lstStyle>
            <a:lvl1pPr marL="0" indent="0" algn="ctr">
              <a:buNone/>
              <a:defRPr>
                <a:solidFill>
                  <a:srgbClr val="FFFFFF"/>
                </a:solidFill>
              </a:defRPr>
            </a:lvl1pPr>
          </a:lstStyle>
          <a:p>
            <a:pPr lvl="0"/>
            <a:r>
              <a:rPr lang="en-GB"/>
              <a:t>#</a:t>
            </a:r>
          </a:p>
        </p:txBody>
      </p:sp>
      <p:sp>
        <p:nvSpPr>
          <p:cNvPr id="38" name="Text Placeholder 2">
            <a:extLst>
              <a:ext uri="{FF2B5EF4-FFF2-40B4-BE49-F238E27FC236}">
                <a16:creationId xmlns:a16="http://schemas.microsoft.com/office/drawing/2014/main" id="{31F02C21-2A86-0BDE-5981-FD3DA7739FBA}"/>
              </a:ext>
            </a:extLst>
          </p:cNvPr>
          <p:cNvSpPr txBox="1">
            <a:spLocks noGrp="1"/>
          </p:cNvSpPr>
          <p:nvPr>
            <p:ph type="body" idx="4294967295"/>
          </p:nvPr>
        </p:nvSpPr>
        <p:spPr>
          <a:xfrm>
            <a:off x="6298606" y="4398410"/>
            <a:ext cx="2330723" cy="804854"/>
          </a:xfrm>
        </p:spPr>
        <p:txBody>
          <a:bodyPr lIns="0" rIns="0" anchor="b" anchorCtr="1">
            <a:noAutofit/>
          </a:bodyPr>
          <a:lstStyle>
            <a:lvl1pPr marL="0" indent="0" algn="ctr">
              <a:buNone/>
              <a:defRPr>
                <a:solidFill>
                  <a:srgbClr val="FFFFFF"/>
                </a:solidFill>
              </a:defRPr>
            </a:lvl1pPr>
          </a:lstStyle>
          <a:p>
            <a:pPr lvl="0"/>
            <a:r>
              <a:rPr lang="en-GB"/>
              <a:t>#</a:t>
            </a:r>
          </a:p>
        </p:txBody>
      </p:sp>
      <p:sp>
        <p:nvSpPr>
          <p:cNvPr id="39" name="Text Placeholder 2">
            <a:extLst>
              <a:ext uri="{FF2B5EF4-FFF2-40B4-BE49-F238E27FC236}">
                <a16:creationId xmlns:a16="http://schemas.microsoft.com/office/drawing/2014/main" id="{B6E215E0-F8D0-4442-B5A2-0730E0769C0A}"/>
              </a:ext>
            </a:extLst>
          </p:cNvPr>
          <p:cNvSpPr txBox="1">
            <a:spLocks noGrp="1"/>
          </p:cNvSpPr>
          <p:nvPr>
            <p:ph type="body" idx="4294967295"/>
          </p:nvPr>
        </p:nvSpPr>
        <p:spPr>
          <a:xfrm>
            <a:off x="9023070" y="4398053"/>
            <a:ext cx="2330723" cy="804854"/>
          </a:xfrm>
        </p:spPr>
        <p:txBody>
          <a:bodyPr lIns="0" rIns="0" anchor="b" anchorCtr="1">
            <a:noAutofit/>
          </a:bodyPr>
          <a:lstStyle>
            <a:lvl1pPr marL="0" indent="0" algn="ctr">
              <a:buNone/>
              <a:defRPr>
                <a:solidFill>
                  <a:srgbClr val="FFFFFF"/>
                </a:solidFill>
              </a:defRPr>
            </a:lvl1pPr>
          </a:lstStyle>
          <a:p>
            <a:pPr lvl="0"/>
            <a:r>
              <a:rPr lang="en-GB"/>
              <a:t>#</a:t>
            </a:r>
          </a:p>
        </p:txBody>
      </p:sp>
      <p:sp>
        <p:nvSpPr>
          <p:cNvPr id="40" name="Text Placeholder 2">
            <a:extLst>
              <a:ext uri="{FF2B5EF4-FFF2-40B4-BE49-F238E27FC236}">
                <a16:creationId xmlns:a16="http://schemas.microsoft.com/office/drawing/2014/main" id="{017EB659-0B12-F62F-CE27-338627545FDD}"/>
              </a:ext>
            </a:extLst>
          </p:cNvPr>
          <p:cNvSpPr txBox="1">
            <a:spLocks noGrp="1"/>
          </p:cNvSpPr>
          <p:nvPr>
            <p:ph type="body" idx="4294967295"/>
          </p:nvPr>
        </p:nvSpPr>
        <p:spPr>
          <a:xfrm>
            <a:off x="838203" y="5226810"/>
            <a:ext cx="2330723" cy="438500"/>
          </a:xfrm>
        </p:spPr>
        <p:txBody>
          <a:bodyPr lIns="0" rIns="0" anchor="b" anchorCtr="1">
            <a:noAutofit/>
          </a:bodyPr>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41" name="Text Placeholder 2">
            <a:extLst>
              <a:ext uri="{FF2B5EF4-FFF2-40B4-BE49-F238E27FC236}">
                <a16:creationId xmlns:a16="http://schemas.microsoft.com/office/drawing/2014/main" id="{2FFCD7FF-9A7F-1D60-E0B2-C47E3B11F97A}"/>
              </a:ext>
            </a:extLst>
          </p:cNvPr>
          <p:cNvSpPr txBox="1">
            <a:spLocks noGrp="1"/>
          </p:cNvSpPr>
          <p:nvPr>
            <p:ph type="body" idx="4294967295"/>
          </p:nvPr>
        </p:nvSpPr>
        <p:spPr>
          <a:xfrm>
            <a:off x="6298606" y="5226810"/>
            <a:ext cx="2330723" cy="438500"/>
          </a:xfrm>
        </p:spPr>
        <p:txBody>
          <a:bodyPr lIns="0" rIns="0" anchor="b" anchorCtr="1">
            <a:noAutofit/>
          </a:bodyPr>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42" name="Text Placeholder 2">
            <a:extLst>
              <a:ext uri="{FF2B5EF4-FFF2-40B4-BE49-F238E27FC236}">
                <a16:creationId xmlns:a16="http://schemas.microsoft.com/office/drawing/2014/main" id="{2D6FA7C5-0288-B518-7CF4-660CCCA2786B}"/>
              </a:ext>
            </a:extLst>
          </p:cNvPr>
          <p:cNvSpPr txBox="1">
            <a:spLocks noGrp="1"/>
          </p:cNvSpPr>
          <p:nvPr>
            <p:ph type="body" idx="4294967295"/>
          </p:nvPr>
        </p:nvSpPr>
        <p:spPr>
          <a:xfrm>
            <a:off x="9023070" y="5226454"/>
            <a:ext cx="2330723" cy="438500"/>
          </a:xfrm>
        </p:spPr>
        <p:txBody>
          <a:bodyPr lIns="0" rIns="0" anchor="b" anchorCtr="1">
            <a:noAutofit/>
          </a:bodyPr>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43" name="Text Placeholder 2">
            <a:extLst>
              <a:ext uri="{FF2B5EF4-FFF2-40B4-BE49-F238E27FC236}">
                <a16:creationId xmlns:a16="http://schemas.microsoft.com/office/drawing/2014/main" id="{67B150B9-1798-C99D-8D64-8F443AE53403}"/>
              </a:ext>
            </a:extLst>
          </p:cNvPr>
          <p:cNvSpPr txBox="1">
            <a:spLocks noGrp="1"/>
          </p:cNvSpPr>
          <p:nvPr>
            <p:ph type="body" idx="4294967295"/>
          </p:nvPr>
        </p:nvSpPr>
        <p:spPr>
          <a:xfrm>
            <a:off x="3562666" y="5226454"/>
            <a:ext cx="2330723" cy="438500"/>
          </a:xfrm>
        </p:spPr>
        <p:txBody>
          <a:bodyPr lIns="0" rIns="0" anchor="b" anchorCtr="1">
            <a:noAutofit/>
          </a:bodyPr>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44" name="Title 1">
            <a:extLst>
              <a:ext uri="{FF2B5EF4-FFF2-40B4-BE49-F238E27FC236}">
                <a16:creationId xmlns:a16="http://schemas.microsoft.com/office/drawing/2014/main" id="{FE58EFAF-B7E5-6981-F813-4A673044596B}"/>
              </a:ext>
            </a:extLst>
          </p:cNvPr>
          <p:cNvSpPr txBox="1">
            <a:spLocks noGrp="1"/>
          </p:cNvSpPr>
          <p:nvPr>
            <p:ph type="title"/>
          </p:nvPr>
        </p:nvSpPr>
        <p:spPr>
          <a:xfrm>
            <a:off x="1410480" y="629619"/>
            <a:ext cx="9371045"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45" name="Date Placeholder 3">
            <a:extLst>
              <a:ext uri="{FF2B5EF4-FFF2-40B4-BE49-F238E27FC236}">
                <a16:creationId xmlns:a16="http://schemas.microsoft.com/office/drawing/2014/main" id="{674E2203-F804-A0CA-B85B-5F0BF7ABB184}"/>
              </a:ext>
            </a:extLst>
          </p:cNvPr>
          <p:cNvSpPr txBox="1">
            <a:spLocks noGrp="1"/>
          </p:cNvSpPr>
          <p:nvPr>
            <p:ph type="dt" sz="half" idx="7"/>
          </p:nvPr>
        </p:nvSpPr>
        <p:spPr/>
        <p:txBody>
          <a:bodyPr/>
          <a:lstStyle>
            <a:lvl1pPr>
              <a:defRPr>
                <a:solidFill>
                  <a:srgbClr val="D6DBEE"/>
                </a:solidFill>
              </a:defRPr>
            </a:lvl1pPr>
          </a:lstStyle>
          <a:p>
            <a:pPr lvl="0"/>
            <a:r>
              <a:rPr lang="en-GB"/>
              <a:t>13/7/20XX</a:t>
            </a:r>
          </a:p>
        </p:txBody>
      </p:sp>
      <p:sp>
        <p:nvSpPr>
          <p:cNvPr id="46" name="Footer Placeholder 4">
            <a:extLst>
              <a:ext uri="{FF2B5EF4-FFF2-40B4-BE49-F238E27FC236}">
                <a16:creationId xmlns:a16="http://schemas.microsoft.com/office/drawing/2014/main" id="{16F9008D-568C-495C-BBBE-39DD38D0E6EE}"/>
              </a:ext>
            </a:extLst>
          </p:cNvPr>
          <p:cNvSpPr txBox="1">
            <a:spLocks noGrp="1"/>
          </p:cNvSpPr>
          <p:nvPr>
            <p:ph type="ftr" sz="quarter" idx="9"/>
          </p:nvPr>
        </p:nvSpPr>
        <p:spPr/>
        <p:txBody>
          <a:bodyPr/>
          <a:lstStyle>
            <a:lvl1pPr>
              <a:defRPr>
                <a:solidFill>
                  <a:srgbClr val="D6DBEE"/>
                </a:solidFill>
              </a:defRPr>
            </a:lvl1pPr>
          </a:lstStyle>
          <a:p>
            <a:pPr lvl="0"/>
            <a:r>
              <a:rPr lang="en-GB"/>
              <a:t>Conference presentation</a:t>
            </a:r>
          </a:p>
        </p:txBody>
      </p:sp>
      <p:sp>
        <p:nvSpPr>
          <p:cNvPr id="47" name="Slide Number Placeholder 5">
            <a:extLst>
              <a:ext uri="{FF2B5EF4-FFF2-40B4-BE49-F238E27FC236}">
                <a16:creationId xmlns:a16="http://schemas.microsoft.com/office/drawing/2014/main" id="{04AE5E53-124E-D6F6-EE56-8B180DECAAA2}"/>
              </a:ext>
            </a:extLst>
          </p:cNvPr>
          <p:cNvSpPr txBox="1">
            <a:spLocks noGrp="1"/>
          </p:cNvSpPr>
          <p:nvPr>
            <p:ph type="sldNum" sz="quarter" idx="8"/>
          </p:nvPr>
        </p:nvSpPr>
        <p:spPr/>
        <p:txBody>
          <a:bodyPr/>
          <a:lstStyle>
            <a:lvl1pPr>
              <a:defRPr>
                <a:solidFill>
                  <a:srgbClr val="D6DBEE"/>
                </a:solidFill>
              </a:defRPr>
            </a:lvl1pPr>
          </a:lstStyle>
          <a:p>
            <a:pPr lvl="0"/>
            <a:fld id="{7E43C0EE-3D24-4CEB-945F-CB6DF8D2B282}" type="slidenum">
              <a:t>‹#›</a:t>
            </a:fld>
            <a:endParaRPr lang="en-GB"/>
          </a:p>
        </p:txBody>
      </p:sp>
    </p:spTree>
    <p:extLst>
      <p:ext uri="{BB962C8B-B14F-4D97-AF65-F5344CB8AC3E}">
        <p14:creationId xmlns:p14="http://schemas.microsoft.com/office/powerpoint/2010/main" val="70514070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ree picture grid">
    <p:spTree>
      <p:nvGrpSpPr>
        <p:cNvPr id="1" name=""/>
        <p:cNvGrpSpPr/>
        <p:nvPr/>
      </p:nvGrpSpPr>
      <p:grpSpPr>
        <a:xfrm>
          <a:off x="0" y="0"/>
          <a:ext cx="0" cy="0"/>
          <a:chOff x="0" y="0"/>
          <a:chExt cx="0" cy="0"/>
        </a:xfrm>
      </p:grpSpPr>
      <p:sp>
        <p:nvSpPr>
          <p:cNvPr id="2" name="Rectangle 26">
            <a:extLst>
              <a:ext uri="{FF2B5EF4-FFF2-40B4-BE49-F238E27FC236}">
                <a16:creationId xmlns:a16="http://schemas.microsoft.com/office/drawing/2014/main" id="{A49032B6-F997-E8F8-AB98-5F3813062E0F}"/>
              </a:ext>
            </a:extLst>
          </p:cNvPr>
          <p:cNvSpPr/>
          <p:nvPr/>
        </p:nvSpPr>
        <p:spPr>
          <a:xfrm>
            <a:off x="0" y="0"/>
            <a:ext cx="1904996" cy="685800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30">
            <a:extLst>
              <a:ext uri="{FF2B5EF4-FFF2-40B4-BE49-F238E27FC236}">
                <a16:creationId xmlns:a16="http://schemas.microsoft.com/office/drawing/2014/main" id="{2C9A45D1-5AF0-57C5-95A5-2C302CF2A187}"/>
              </a:ext>
            </a:extLst>
          </p:cNvPr>
          <p:cNvSpPr/>
          <p:nvPr/>
        </p:nvSpPr>
        <p:spPr>
          <a:xfrm>
            <a:off x="1904996" y="3429000"/>
            <a:ext cx="3429000" cy="34290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36">
            <a:extLst>
              <a:ext uri="{FF2B5EF4-FFF2-40B4-BE49-F238E27FC236}">
                <a16:creationId xmlns:a16="http://schemas.microsoft.com/office/drawing/2014/main" id="{0A158D53-F0D1-E6D3-870B-2571E799BA44}"/>
              </a:ext>
            </a:extLst>
          </p:cNvPr>
          <p:cNvSpPr/>
          <p:nvPr/>
        </p:nvSpPr>
        <p:spPr>
          <a:xfrm>
            <a:off x="5333996" y="0"/>
            <a:ext cx="3429000" cy="34290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38">
            <a:extLst>
              <a:ext uri="{FF2B5EF4-FFF2-40B4-BE49-F238E27FC236}">
                <a16:creationId xmlns:a16="http://schemas.microsoft.com/office/drawing/2014/main" id="{FE2C531B-CE4B-441D-D611-1CA8C9B170D4}"/>
              </a:ext>
            </a:extLst>
          </p:cNvPr>
          <p:cNvSpPr/>
          <p:nvPr/>
        </p:nvSpPr>
        <p:spPr>
          <a:xfrm>
            <a:off x="8762996" y="3429000"/>
            <a:ext cx="3429000" cy="34290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Picture Placeholder 43">
            <a:extLst>
              <a:ext uri="{FF2B5EF4-FFF2-40B4-BE49-F238E27FC236}">
                <a16:creationId xmlns:a16="http://schemas.microsoft.com/office/drawing/2014/main" id="{7F51EDF9-D22C-AD9C-88FD-6F200D055DCD}"/>
              </a:ext>
            </a:extLst>
          </p:cNvPr>
          <p:cNvSpPr txBox="1">
            <a:spLocks noGrp="1"/>
          </p:cNvSpPr>
          <p:nvPr>
            <p:ph type="pic" idx="4294967295"/>
          </p:nvPr>
        </p:nvSpPr>
        <p:spPr>
          <a:xfrm>
            <a:off x="1904996" y="0"/>
            <a:ext cx="3429000" cy="3429000"/>
          </a:xfrm>
          <a:solidFill>
            <a:srgbClr val="D1353C"/>
          </a:solidFill>
        </p:spPr>
        <p:txBody>
          <a:bodyPr>
            <a:noAutofit/>
          </a:bodyPr>
          <a:lstStyle>
            <a:lvl1pPr>
              <a:defRPr lang="en-US"/>
            </a:lvl1pPr>
          </a:lstStyle>
          <a:p>
            <a:pPr lvl="0"/>
            <a:r>
              <a:rPr lang="en-US"/>
              <a:t>Click icon to add picture</a:t>
            </a:r>
            <a:endParaRPr lang="en-GB"/>
          </a:p>
        </p:txBody>
      </p:sp>
      <p:sp>
        <p:nvSpPr>
          <p:cNvPr id="7" name="Picture Placeholder 46">
            <a:extLst>
              <a:ext uri="{FF2B5EF4-FFF2-40B4-BE49-F238E27FC236}">
                <a16:creationId xmlns:a16="http://schemas.microsoft.com/office/drawing/2014/main" id="{9F5AEEDD-0424-E7B4-692D-A23B6ED0646C}"/>
              </a:ext>
            </a:extLst>
          </p:cNvPr>
          <p:cNvSpPr txBox="1">
            <a:spLocks noGrp="1"/>
          </p:cNvSpPr>
          <p:nvPr>
            <p:ph type="pic" idx="4294967295"/>
          </p:nvPr>
        </p:nvSpPr>
        <p:spPr>
          <a:xfrm>
            <a:off x="5333996" y="3429000"/>
            <a:ext cx="3429000" cy="3429000"/>
          </a:xfrm>
          <a:solidFill>
            <a:srgbClr val="D1353C"/>
          </a:solidFill>
        </p:spPr>
        <p:txBody>
          <a:bodyPr>
            <a:noAutofit/>
          </a:bodyPr>
          <a:lstStyle>
            <a:lvl1pPr>
              <a:defRPr lang="en-US"/>
            </a:lvl1pPr>
          </a:lstStyle>
          <a:p>
            <a:pPr lvl="0"/>
            <a:r>
              <a:rPr lang="en-US"/>
              <a:t>Click icon to add picture</a:t>
            </a:r>
            <a:endParaRPr lang="en-GB"/>
          </a:p>
        </p:txBody>
      </p:sp>
      <p:sp>
        <p:nvSpPr>
          <p:cNvPr id="8" name="Picture Placeholder 49">
            <a:extLst>
              <a:ext uri="{FF2B5EF4-FFF2-40B4-BE49-F238E27FC236}">
                <a16:creationId xmlns:a16="http://schemas.microsoft.com/office/drawing/2014/main" id="{C5138455-723D-11DC-D4E7-873526AD4A81}"/>
              </a:ext>
            </a:extLst>
          </p:cNvPr>
          <p:cNvSpPr txBox="1">
            <a:spLocks noGrp="1"/>
          </p:cNvSpPr>
          <p:nvPr>
            <p:ph type="pic" idx="4294967295"/>
          </p:nvPr>
        </p:nvSpPr>
        <p:spPr>
          <a:xfrm>
            <a:off x="8762996" y="0"/>
            <a:ext cx="3429000" cy="3429000"/>
          </a:xfrm>
          <a:solidFill>
            <a:srgbClr val="D1353C"/>
          </a:solidFill>
        </p:spPr>
        <p:txBody>
          <a:bodyPr>
            <a:noAutofit/>
          </a:bodyPr>
          <a:lstStyle>
            <a:lvl1pPr>
              <a:defRPr lang="en-US"/>
            </a:lvl1pPr>
          </a:lstStyle>
          <a:p>
            <a:pPr lvl="0"/>
            <a:r>
              <a:rPr lang="en-US"/>
              <a:t>Click icon to add picture</a:t>
            </a:r>
            <a:endParaRPr lang="en-GB"/>
          </a:p>
        </p:txBody>
      </p:sp>
      <p:sp>
        <p:nvSpPr>
          <p:cNvPr id="9" name="Title 1">
            <a:extLst>
              <a:ext uri="{FF2B5EF4-FFF2-40B4-BE49-F238E27FC236}">
                <a16:creationId xmlns:a16="http://schemas.microsoft.com/office/drawing/2014/main" id="{5C415009-A499-E96B-3A0E-D9DC4E418724}"/>
              </a:ext>
            </a:extLst>
          </p:cNvPr>
          <p:cNvSpPr txBox="1">
            <a:spLocks noGrp="1"/>
          </p:cNvSpPr>
          <p:nvPr>
            <p:ph type="title"/>
          </p:nvPr>
        </p:nvSpPr>
        <p:spPr>
          <a:xfrm rot="16200004">
            <a:off x="-2476503" y="2766220"/>
            <a:ext cx="6858000"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10" name="Content Placeholder 2">
            <a:extLst>
              <a:ext uri="{FF2B5EF4-FFF2-40B4-BE49-F238E27FC236}">
                <a16:creationId xmlns:a16="http://schemas.microsoft.com/office/drawing/2014/main" id="{BC7DDB2F-2AF7-2BB9-08D9-1A18ACA477A1}"/>
              </a:ext>
            </a:extLst>
          </p:cNvPr>
          <p:cNvSpPr txBox="1">
            <a:spLocks noGrp="1"/>
          </p:cNvSpPr>
          <p:nvPr>
            <p:ph idx="4294967295"/>
          </p:nvPr>
        </p:nvSpPr>
        <p:spPr>
          <a:xfrm>
            <a:off x="2194715" y="4697803"/>
            <a:ext cx="2800350" cy="891384"/>
          </a:xfrm>
        </p:spPr>
        <p:txBody>
          <a:bodyPr anchor="ctr" anchorCtr="1"/>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11" name="Content Placeholder 2">
            <a:extLst>
              <a:ext uri="{FF2B5EF4-FFF2-40B4-BE49-F238E27FC236}">
                <a16:creationId xmlns:a16="http://schemas.microsoft.com/office/drawing/2014/main" id="{0E614EDB-1B56-2AA8-73A6-A0E773712CFF}"/>
              </a:ext>
            </a:extLst>
          </p:cNvPr>
          <p:cNvSpPr txBox="1">
            <a:spLocks noGrp="1"/>
          </p:cNvSpPr>
          <p:nvPr>
            <p:ph idx="4294967295"/>
          </p:nvPr>
        </p:nvSpPr>
        <p:spPr>
          <a:xfrm>
            <a:off x="9101928" y="4697803"/>
            <a:ext cx="2800350" cy="891384"/>
          </a:xfrm>
        </p:spPr>
        <p:txBody>
          <a:bodyPr anchor="ctr" anchorCtr="1"/>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12" name="Content Placeholder 2">
            <a:extLst>
              <a:ext uri="{FF2B5EF4-FFF2-40B4-BE49-F238E27FC236}">
                <a16:creationId xmlns:a16="http://schemas.microsoft.com/office/drawing/2014/main" id="{90321D60-B7DF-396F-2589-E64E71B861C5}"/>
              </a:ext>
            </a:extLst>
          </p:cNvPr>
          <p:cNvSpPr txBox="1">
            <a:spLocks noGrp="1"/>
          </p:cNvSpPr>
          <p:nvPr>
            <p:ph idx="4294967295"/>
          </p:nvPr>
        </p:nvSpPr>
        <p:spPr>
          <a:xfrm>
            <a:off x="5623715" y="1268812"/>
            <a:ext cx="2853531" cy="891384"/>
          </a:xfrm>
        </p:spPr>
        <p:txBody>
          <a:bodyPr anchor="ctr" anchorCtr="1"/>
          <a:lstStyle>
            <a:lvl1pPr marL="0" indent="0" algn="ctr">
              <a:lnSpc>
                <a:spcPct val="100000"/>
              </a:lnSpc>
              <a:buNone/>
              <a:defRPr lang="en-US" sz="2000">
                <a:solidFill>
                  <a:srgbClr val="FFFFFF"/>
                </a:solidFill>
              </a:defRPr>
            </a:lvl1pPr>
          </a:lstStyle>
          <a:p>
            <a:pPr lvl="0"/>
            <a:r>
              <a:rPr lang="en-US"/>
              <a:t>Click to edit Master text styles</a:t>
            </a:r>
          </a:p>
        </p:txBody>
      </p:sp>
      <p:sp>
        <p:nvSpPr>
          <p:cNvPr id="13" name="Date Placeholder 6">
            <a:extLst>
              <a:ext uri="{FF2B5EF4-FFF2-40B4-BE49-F238E27FC236}">
                <a16:creationId xmlns:a16="http://schemas.microsoft.com/office/drawing/2014/main" id="{3C886752-F590-309A-1566-657EEEA9C6E2}"/>
              </a:ext>
            </a:extLst>
          </p:cNvPr>
          <p:cNvSpPr txBox="1">
            <a:spLocks noGrp="1"/>
          </p:cNvSpPr>
          <p:nvPr>
            <p:ph type="dt" sz="half" idx="7"/>
          </p:nvPr>
        </p:nvSpPr>
        <p:spPr>
          <a:xfrm>
            <a:off x="2194715" y="6356351"/>
            <a:ext cx="983912" cy="365129"/>
          </a:xfrm>
        </p:spPr>
        <p:txBody>
          <a:bodyPr/>
          <a:lstStyle>
            <a:lvl1pPr>
              <a:defRPr>
                <a:solidFill>
                  <a:srgbClr val="F6D7D8"/>
                </a:solidFill>
              </a:defRPr>
            </a:lvl1pPr>
          </a:lstStyle>
          <a:p>
            <a:pPr lvl="0"/>
            <a:r>
              <a:rPr lang="en-GB"/>
              <a:t>13/7/20XX</a:t>
            </a:r>
          </a:p>
        </p:txBody>
      </p:sp>
      <p:sp>
        <p:nvSpPr>
          <p:cNvPr id="14" name="Footer Placeholder 4">
            <a:extLst>
              <a:ext uri="{FF2B5EF4-FFF2-40B4-BE49-F238E27FC236}">
                <a16:creationId xmlns:a16="http://schemas.microsoft.com/office/drawing/2014/main" id="{198CB06C-6F5E-1A30-D934-B24AA3234770}"/>
              </a:ext>
            </a:extLst>
          </p:cNvPr>
          <p:cNvSpPr txBox="1">
            <a:spLocks noGrp="1"/>
          </p:cNvSpPr>
          <p:nvPr>
            <p:ph type="ftr" sz="quarter" idx="9"/>
          </p:nvPr>
        </p:nvSpPr>
        <p:spPr>
          <a:xfrm>
            <a:off x="5333996" y="6356351"/>
            <a:ext cx="3429000" cy="365129"/>
          </a:xfrm>
        </p:spPr>
        <p:txBody>
          <a:bodyPr/>
          <a:lstStyle>
            <a:lvl1pPr>
              <a:defRPr>
                <a:solidFill>
                  <a:srgbClr val="F6D7D8"/>
                </a:solidFill>
              </a:defRPr>
            </a:lvl1pPr>
          </a:lstStyle>
          <a:p>
            <a:pPr lvl="0"/>
            <a:r>
              <a:rPr lang="en-GB"/>
              <a:t>Conference presentation</a:t>
            </a:r>
          </a:p>
        </p:txBody>
      </p:sp>
      <p:sp>
        <p:nvSpPr>
          <p:cNvPr id="15" name="Slide Number Placeholder 5">
            <a:extLst>
              <a:ext uri="{FF2B5EF4-FFF2-40B4-BE49-F238E27FC236}">
                <a16:creationId xmlns:a16="http://schemas.microsoft.com/office/drawing/2014/main" id="{423D9D37-564B-D6A7-15E0-4F86AC21641C}"/>
              </a:ext>
            </a:extLst>
          </p:cNvPr>
          <p:cNvSpPr txBox="1">
            <a:spLocks noGrp="1"/>
          </p:cNvSpPr>
          <p:nvPr>
            <p:ph type="sldNum" sz="quarter" idx="8"/>
          </p:nvPr>
        </p:nvSpPr>
        <p:spPr>
          <a:xfrm>
            <a:off x="10711537" y="6356351"/>
            <a:ext cx="642256" cy="365129"/>
          </a:xfrm>
        </p:spPr>
        <p:txBody>
          <a:bodyPr/>
          <a:lstStyle>
            <a:lvl1pPr>
              <a:defRPr>
                <a:solidFill>
                  <a:srgbClr val="F6D7D8"/>
                </a:solidFill>
              </a:defRPr>
            </a:lvl1pPr>
          </a:lstStyle>
          <a:p>
            <a:pPr lvl="0"/>
            <a:fld id="{80A5BE2F-214C-4422-9060-4EED2A5F9E45}" type="slidenum">
              <a:t>‹#›</a:t>
            </a:fld>
            <a:endParaRPr lang="en-GB"/>
          </a:p>
        </p:txBody>
      </p:sp>
    </p:spTree>
    <p:extLst>
      <p:ext uri="{BB962C8B-B14F-4D97-AF65-F5344CB8AC3E}">
        <p14:creationId xmlns:p14="http://schemas.microsoft.com/office/powerpoint/2010/main" val="16497340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meline">
    <p:bg>
      <p:bgPr>
        <a:solidFill>
          <a:srgbClr val="D91D62"/>
        </a:solidFill>
        <a:effectLst/>
      </p:bgPr>
    </p:bg>
    <p:spTree>
      <p:nvGrpSpPr>
        <p:cNvPr id="1" name=""/>
        <p:cNvGrpSpPr/>
        <p:nvPr/>
      </p:nvGrpSpPr>
      <p:grpSpPr>
        <a:xfrm>
          <a:off x="0" y="0"/>
          <a:ext cx="0" cy="0"/>
          <a:chOff x="0" y="0"/>
          <a:chExt cx="0" cy="0"/>
        </a:xfrm>
      </p:grpSpPr>
      <p:sp>
        <p:nvSpPr>
          <p:cNvPr id="2" name="Text Placeholder 10">
            <a:extLst>
              <a:ext uri="{FF2B5EF4-FFF2-40B4-BE49-F238E27FC236}">
                <a16:creationId xmlns:a16="http://schemas.microsoft.com/office/drawing/2014/main" id="{1E2897DF-5256-B4D5-868F-438CE64CDFEA}"/>
              </a:ext>
            </a:extLst>
          </p:cNvPr>
          <p:cNvSpPr txBox="1">
            <a:spLocks noGrp="1"/>
          </p:cNvSpPr>
          <p:nvPr>
            <p:ph type="body" idx="4294967295"/>
          </p:nvPr>
        </p:nvSpPr>
        <p:spPr>
          <a:xfrm>
            <a:off x="316464" y="4160446"/>
            <a:ext cx="608496" cy="201771"/>
          </a:xfrm>
        </p:spPr>
        <p:txBody>
          <a:bodyPr anchor="ctr" anchorCtr="1"/>
          <a:lstStyle>
            <a:lvl1pPr marL="0" indent="0" algn="ctr">
              <a:buNone/>
              <a:defRPr sz="1400" b="1">
                <a:solidFill>
                  <a:srgbClr val="FFFFFF"/>
                </a:solidFill>
              </a:defRPr>
            </a:lvl1pPr>
          </a:lstStyle>
          <a:p>
            <a:pPr lvl="0"/>
            <a:r>
              <a:rPr lang="en-GB"/>
              <a:t>Year</a:t>
            </a:r>
          </a:p>
        </p:txBody>
      </p:sp>
      <p:sp>
        <p:nvSpPr>
          <p:cNvPr id="3" name="Text Placeholder 10">
            <a:extLst>
              <a:ext uri="{FF2B5EF4-FFF2-40B4-BE49-F238E27FC236}">
                <a16:creationId xmlns:a16="http://schemas.microsoft.com/office/drawing/2014/main" id="{A7F31F11-4BA4-6637-B47F-E033A1C279D9}"/>
              </a:ext>
            </a:extLst>
          </p:cNvPr>
          <p:cNvSpPr txBox="1">
            <a:spLocks noGrp="1"/>
          </p:cNvSpPr>
          <p:nvPr>
            <p:ph type="body" idx="4294967295"/>
          </p:nvPr>
        </p:nvSpPr>
        <p:spPr>
          <a:xfrm>
            <a:off x="5980669" y="4160446"/>
            <a:ext cx="608496" cy="201771"/>
          </a:xfrm>
        </p:spPr>
        <p:txBody>
          <a:bodyPr anchor="ctr" anchorCtr="1"/>
          <a:lstStyle>
            <a:lvl1pPr marL="0" indent="0" algn="ctr">
              <a:buNone/>
              <a:defRPr sz="1400" b="1">
                <a:solidFill>
                  <a:srgbClr val="FFFFFF"/>
                </a:solidFill>
              </a:defRPr>
            </a:lvl1pPr>
          </a:lstStyle>
          <a:p>
            <a:pPr lvl="0"/>
            <a:r>
              <a:rPr lang="en-GB"/>
              <a:t>Year</a:t>
            </a:r>
          </a:p>
        </p:txBody>
      </p:sp>
      <p:sp>
        <p:nvSpPr>
          <p:cNvPr id="4" name="Text Placeholder 10">
            <a:extLst>
              <a:ext uri="{FF2B5EF4-FFF2-40B4-BE49-F238E27FC236}">
                <a16:creationId xmlns:a16="http://schemas.microsoft.com/office/drawing/2014/main" id="{8202187C-7204-1EEC-C665-4BCDAA6065BA}"/>
              </a:ext>
            </a:extLst>
          </p:cNvPr>
          <p:cNvSpPr txBox="1">
            <a:spLocks noGrp="1"/>
          </p:cNvSpPr>
          <p:nvPr>
            <p:ph type="body" idx="4294967295"/>
          </p:nvPr>
        </p:nvSpPr>
        <p:spPr>
          <a:xfrm>
            <a:off x="434431"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5" name="Text Placeholder 10">
            <a:extLst>
              <a:ext uri="{FF2B5EF4-FFF2-40B4-BE49-F238E27FC236}">
                <a16:creationId xmlns:a16="http://schemas.microsoft.com/office/drawing/2014/main" id="{6A0D0C5B-BE25-37DB-9AF4-4D1166AE55FE}"/>
              </a:ext>
            </a:extLst>
          </p:cNvPr>
          <p:cNvSpPr txBox="1">
            <a:spLocks noGrp="1"/>
          </p:cNvSpPr>
          <p:nvPr>
            <p:ph type="body" idx="4294967295"/>
          </p:nvPr>
        </p:nvSpPr>
        <p:spPr>
          <a:xfrm>
            <a:off x="906435"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6" name="Text Placeholder 10">
            <a:extLst>
              <a:ext uri="{FF2B5EF4-FFF2-40B4-BE49-F238E27FC236}">
                <a16:creationId xmlns:a16="http://schemas.microsoft.com/office/drawing/2014/main" id="{B3D9F3EE-33AF-30B2-BC53-B54709CAF06E}"/>
              </a:ext>
            </a:extLst>
          </p:cNvPr>
          <p:cNvSpPr txBox="1">
            <a:spLocks noGrp="1"/>
          </p:cNvSpPr>
          <p:nvPr>
            <p:ph type="body" idx="4294967295"/>
          </p:nvPr>
        </p:nvSpPr>
        <p:spPr>
          <a:xfrm>
            <a:off x="1378430"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7" name="Text Placeholder 10">
            <a:extLst>
              <a:ext uri="{FF2B5EF4-FFF2-40B4-BE49-F238E27FC236}">
                <a16:creationId xmlns:a16="http://schemas.microsoft.com/office/drawing/2014/main" id="{024E4023-8348-CFD2-0A8D-0D5E482CA72B}"/>
              </a:ext>
            </a:extLst>
          </p:cNvPr>
          <p:cNvSpPr txBox="1">
            <a:spLocks noGrp="1"/>
          </p:cNvSpPr>
          <p:nvPr>
            <p:ph type="body" idx="4294967295"/>
          </p:nvPr>
        </p:nvSpPr>
        <p:spPr>
          <a:xfrm>
            <a:off x="1850434"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8" name="Text Placeholder 10">
            <a:extLst>
              <a:ext uri="{FF2B5EF4-FFF2-40B4-BE49-F238E27FC236}">
                <a16:creationId xmlns:a16="http://schemas.microsoft.com/office/drawing/2014/main" id="{8189E451-DF32-3D4A-107D-D3E54A3E8659}"/>
              </a:ext>
            </a:extLst>
          </p:cNvPr>
          <p:cNvSpPr txBox="1">
            <a:spLocks noGrp="1"/>
          </p:cNvSpPr>
          <p:nvPr>
            <p:ph type="body" idx="4294967295"/>
          </p:nvPr>
        </p:nvSpPr>
        <p:spPr>
          <a:xfrm>
            <a:off x="2322438"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9" name="Text Placeholder 10">
            <a:extLst>
              <a:ext uri="{FF2B5EF4-FFF2-40B4-BE49-F238E27FC236}">
                <a16:creationId xmlns:a16="http://schemas.microsoft.com/office/drawing/2014/main" id="{B62EBAE1-188A-E25E-FE6C-3A369E835B99}"/>
              </a:ext>
            </a:extLst>
          </p:cNvPr>
          <p:cNvSpPr txBox="1">
            <a:spLocks noGrp="1"/>
          </p:cNvSpPr>
          <p:nvPr>
            <p:ph type="body" idx="4294967295"/>
          </p:nvPr>
        </p:nvSpPr>
        <p:spPr>
          <a:xfrm>
            <a:off x="2794433"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0" name="Text Placeholder 10">
            <a:extLst>
              <a:ext uri="{FF2B5EF4-FFF2-40B4-BE49-F238E27FC236}">
                <a16:creationId xmlns:a16="http://schemas.microsoft.com/office/drawing/2014/main" id="{101F3FBC-4CE0-DC54-5B1E-4E788E894E3C}"/>
              </a:ext>
            </a:extLst>
          </p:cNvPr>
          <p:cNvSpPr txBox="1">
            <a:spLocks noGrp="1"/>
          </p:cNvSpPr>
          <p:nvPr>
            <p:ph type="body" idx="4294967295"/>
          </p:nvPr>
        </p:nvSpPr>
        <p:spPr>
          <a:xfrm>
            <a:off x="3266437"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1" name="Text Placeholder 10">
            <a:extLst>
              <a:ext uri="{FF2B5EF4-FFF2-40B4-BE49-F238E27FC236}">
                <a16:creationId xmlns:a16="http://schemas.microsoft.com/office/drawing/2014/main" id="{B6939EFC-AE5B-13C9-4203-6427974E6853}"/>
              </a:ext>
            </a:extLst>
          </p:cNvPr>
          <p:cNvSpPr txBox="1">
            <a:spLocks noGrp="1"/>
          </p:cNvSpPr>
          <p:nvPr>
            <p:ph type="body" idx="4294967295"/>
          </p:nvPr>
        </p:nvSpPr>
        <p:spPr>
          <a:xfrm>
            <a:off x="3738432" y="3658477"/>
            <a:ext cx="393192" cy="390677"/>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2" name="Text Placeholder 10">
            <a:extLst>
              <a:ext uri="{FF2B5EF4-FFF2-40B4-BE49-F238E27FC236}">
                <a16:creationId xmlns:a16="http://schemas.microsoft.com/office/drawing/2014/main" id="{815E87CC-23EA-985E-BF4A-951332553A8D}"/>
              </a:ext>
            </a:extLst>
          </p:cNvPr>
          <p:cNvSpPr txBox="1">
            <a:spLocks noGrp="1"/>
          </p:cNvSpPr>
          <p:nvPr>
            <p:ph type="body" idx="4294967295"/>
          </p:nvPr>
        </p:nvSpPr>
        <p:spPr>
          <a:xfrm>
            <a:off x="4210437"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3" name="Text Placeholder 10">
            <a:extLst>
              <a:ext uri="{FF2B5EF4-FFF2-40B4-BE49-F238E27FC236}">
                <a16:creationId xmlns:a16="http://schemas.microsoft.com/office/drawing/2014/main" id="{114F4FA6-525B-615D-DE26-A54DA61EDBC8}"/>
              </a:ext>
            </a:extLst>
          </p:cNvPr>
          <p:cNvSpPr txBox="1">
            <a:spLocks noGrp="1"/>
          </p:cNvSpPr>
          <p:nvPr>
            <p:ph type="body" idx="4294967295"/>
          </p:nvPr>
        </p:nvSpPr>
        <p:spPr>
          <a:xfrm>
            <a:off x="4682432"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4" name="Text Placeholder 10">
            <a:extLst>
              <a:ext uri="{FF2B5EF4-FFF2-40B4-BE49-F238E27FC236}">
                <a16:creationId xmlns:a16="http://schemas.microsoft.com/office/drawing/2014/main" id="{CC289989-E46D-97EF-063B-83CDAD65A0C5}"/>
              </a:ext>
            </a:extLst>
          </p:cNvPr>
          <p:cNvSpPr txBox="1">
            <a:spLocks noGrp="1"/>
          </p:cNvSpPr>
          <p:nvPr>
            <p:ph type="body" idx="4294967295"/>
          </p:nvPr>
        </p:nvSpPr>
        <p:spPr>
          <a:xfrm>
            <a:off x="5154436"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5" name="Text Placeholder 10">
            <a:extLst>
              <a:ext uri="{FF2B5EF4-FFF2-40B4-BE49-F238E27FC236}">
                <a16:creationId xmlns:a16="http://schemas.microsoft.com/office/drawing/2014/main" id="{92472786-B69F-894D-E2F0-1FB31BC2990B}"/>
              </a:ext>
            </a:extLst>
          </p:cNvPr>
          <p:cNvSpPr txBox="1">
            <a:spLocks noGrp="1"/>
          </p:cNvSpPr>
          <p:nvPr>
            <p:ph type="body" idx="4294967295"/>
          </p:nvPr>
        </p:nvSpPr>
        <p:spPr>
          <a:xfrm>
            <a:off x="5626431"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6" name="Text Placeholder 10">
            <a:extLst>
              <a:ext uri="{FF2B5EF4-FFF2-40B4-BE49-F238E27FC236}">
                <a16:creationId xmlns:a16="http://schemas.microsoft.com/office/drawing/2014/main" id="{D8E24DD5-2035-05D5-90AB-271A9082B93F}"/>
              </a:ext>
            </a:extLst>
          </p:cNvPr>
          <p:cNvSpPr txBox="1">
            <a:spLocks noGrp="1"/>
          </p:cNvSpPr>
          <p:nvPr>
            <p:ph type="body" idx="4294967295"/>
          </p:nvPr>
        </p:nvSpPr>
        <p:spPr>
          <a:xfrm>
            <a:off x="6098435"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7" name="Text Placeholder 10">
            <a:extLst>
              <a:ext uri="{FF2B5EF4-FFF2-40B4-BE49-F238E27FC236}">
                <a16:creationId xmlns:a16="http://schemas.microsoft.com/office/drawing/2014/main" id="{AC4DFFAC-0E5A-CBC7-E4B7-9319B1014758}"/>
              </a:ext>
            </a:extLst>
          </p:cNvPr>
          <p:cNvSpPr txBox="1">
            <a:spLocks noGrp="1"/>
          </p:cNvSpPr>
          <p:nvPr>
            <p:ph type="body" idx="4294967295"/>
          </p:nvPr>
        </p:nvSpPr>
        <p:spPr>
          <a:xfrm>
            <a:off x="6570439"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8" name="Text Placeholder 10">
            <a:extLst>
              <a:ext uri="{FF2B5EF4-FFF2-40B4-BE49-F238E27FC236}">
                <a16:creationId xmlns:a16="http://schemas.microsoft.com/office/drawing/2014/main" id="{55E74D37-801C-0B42-84E5-2122B909B3A6}"/>
              </a:ext>
            </a:extLst>
          </p:cNvPr>
          <p:cNvSpPr txBox="1">
            <a:spLocks noGrp="1"/>
          </p:cNvSpPr>
          <p:nvPr>
            <p:ph type="body" idx="4294967295"/>
          </p:nvPr>
        </p:nvSpPr>
        <p:spPr>
          <a:xfrm>
            <a:off x="7042434"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19" name="Text Placeholder 10">
            <a:extLst>
              <a:ext uri="{FF2B5EF4-FFF2-40B4-BE49-F238E27FC236}">
                <a16:creationId xmlns:a16="http://schemas.microsoft.com/office/drawing/2014/main" id="{FB6C4FA0-0EA3-0EDA-8F22-9C0C361FC9C3}"/>
              </a:ext>
            </a:extLst>
          </p:cNvPr>
          <p:cNvSpPr txBox="1">
            <a:spLocks noGrp="1"/>
          </p:cNvSpPr>
          <p:nvPr>
            <p:ph type="body" idx="4294967295"/>
          </p:nvPr>
        </p:nvSpPr>
        <p:spPr>
          <a:xfrm>
            <a:off x="7514438"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0" name="Text Placeholder 10">
            <a:extLst>
              <a:ext uri="{FF2B5EF4-FFF2-40B4-BE49-F238E27FC236}">
                <a16:creationId xmlns:a16="http://schemas.microsoft.com/office/drawing/2014/main" id="{CCD8249B-AD48-2360-2DCF-276A84A2DBC7}"/>
              </a:ext>
            </a:extLst>
          </p:cNvPr>
          <p:cNvSpPr txBox="1">
            <a:spLocks noGrp="1"/>
          </p:cNvSpPr>
          <p:nvPr>
            <p:ph type="body" idx="4294967295"/>
          </p:nvPr>
        </p:nvSpPr>
        <p:spPr>
          <a:xfrm>
            <a:off x="7986433"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1" name="Text Placeholder 10">
            <a:extLst>
              <a:ext uri="{FF2B5EF4-FFF2-40B4-BE49-F238E27FC236}">
                <a16:creationId xmlns:a16="http://schemas.microsoft.com/office/drawing/2014/main" id="{60BFAC2D-C9E8-1A63-0ED1-39ABCA442EA3}"/>
              </a:ext>
            </a:extLst>
          </p:cNvPr>
          <p:cNvSpPr txBox="1">
            <a:spLocks noGrp="1"/>
          </p:cNvSpPr>
          <p:nvPr>
            <p:ph type="body" idx="4294967295"/>
          </p:nvPr>
        </p:nvSpPr>
        <p:spPr>
          <a:xfrm>
            <a:off x="8458437"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2" name="Text Placeholder 10">
            <a:extLst>
              <a:ext uri="{FF2B5EF4-FFF2-40B4-BE49-F238E27FC236}">
                <a16:creationId xmlns:a16="http://schemas.microsoft.com/office/drawing/2014/main" id="{93BFB08E-CBA1-00D0-FFB5-C0247D1B27E0}"/>
              </a:ext>
            </a:extLst>
          </p:cNvPr>
          <p:cNvSpPr txBox="1">
            <a:spLocks noGrp="1"/>
          </p:cNvSpPr>
          <p:nvPr>
            <p:ph type="body" idx="4294967295"/>
          </p:nvPr>
        </p:nvSpPr>
        <p:spPr>
          <a:xfrm>
            <a:off x="8930432"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3" name="Text Placeholder 10">
            <a:extLst>
              <a:ext uri="{FF2B5EF4-FFF2-40B4-BE49-F238E27FC236}">
                <a16:creationId xmlns:a16="http://schemas.microsoft.com/office/drawing/2014/main" id="{E26EA541-D4F2-BF44-1601-CE94155880BE}"/>
              </a:ext>
            </a:extLst>
          </p:cNvPr>
          <p:cNvSpPr txBox="1">
            <a:spLocks noGrp="1"/>
          </p:cNvSpPr>
          <p:nvPr>
            <p:ph type="body" idx="4294967295"/>
          </p:nvPr>
        </p:nvSpPr>
        <p:spPr>
          <a:xfrm>
            <a:off x="9402436"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4" name="Text Placeholder 10">
            <a:extLst>
              <a:ext uri="{FF2B5EF4-FFF2-40B4-BE49-F238E27FC236}">
                <a16:creationId xmlns:a16="http://schemas.microsoft.com/office/drawing/2014/main" id="{B0A60921-4232-DB78-905B-88210572A2A3}"/>
              </a:ext>
            </a:extLst>
          </p:cNvPr>
          <p:cNvSpPr txBox="1">
            <a:spLocks noGrp="1"/>
          </p:cNvSpPr>
          <p:nvPr>
            <p:ph type="body" idx="4294967295"/>
          </p:nvPr>
        </p:nvSpPr>
        <p:spPr>
          <a:xfrm>
            <a:off x="9874431"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5" name="Text Placeholder 10">
            <a:extLst>
              <a:ext uri="{FF2B5EF4-FFF2-40B4-BE49-F238E27FC236}">
                <a16:creationId xmlns:a16="http://schemas.microsoft.com/office/drawing/2014/main" id="{6FA9484F-1C3E-0194-B434-58B98B3D3144}"/>
              </a:ext>
            </a:extLst>
          </p:cNvPr>
          <p:cNvSpPr txBox="1">
            <a:spLocks noGrp="1"/>
          </p:cNvSpPr>
          <p:nvPr>
            <p:ph type="body" idx="4294967295"/>
          </p:nvPr>
        </p:nvSpPr>
        <p:spPr>
          <a:xfrm>
            <a:off x="10346436"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6" name="Text Placeholder 10">
            <a:extLst>
              <a:ext uri="{FF2B5EF4-FFF2-40B4-BE49-F238E27FC236}">
                <a16:creationId xmlns:a16="http://schemas.microsoft.com/office/drawing/2014/main" id="{594D1D2B-0161-40A7-3943-3A10E4B306CB}"/>
              </a:ext>
            </a:extLst>
          </p:cNvPr>
          <p:cNvSpPr txBox="1">
            <a:spLocks noGrp="1"/>
          </p:cNvSpPr>
          <p:nvPr>
            <p:ph type="body" idx="4294967295"/>
          </p:nvPr>
        </p:nvSpPr>
        <p:spPr>
          <a:xfrm>
            <a:off x="10818430"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7" name="Text Placeholder 10">
            <a:extLst>
              <a:ext uri="{FF2B5EF4-FFF2-40B4-BE49-F238E27FC236}">
                <a16:creationId xmlns:a16="http://schemas.microsoft.com/office/drawing/2014/main" id="{6F9B8069-07DE-9156-3600-8B2EC225C810}"/>
              </a:ext>
            </a:extLst>
          </p:cNvPr>
          <p:cNvSpPr txBox="1">
            <a:spLocks noGrp="1"/>
          </p:cNvSpPr>
          <p:nvPr>
            <p:ph type="body" idx="4294967295"/>
          </p:nvPr>
        </p:nvSpPr>
        <p:spPr>
          <a:xfrm>
            <a:off x="11290425" y="3658477"/>
            <a:ext cx="393192" cy="393192"/>
          </a:xfrm>
          <a:solidFill>
            <a:srgbClr val="42529B"/>
          </a:solidFill>
        </p:spPr>
        <p:txBody>
          <a:bodyPr lIns="0" tIns="0" rIns="0" bIns="0" anchor="ctr" anchorCtr="1">
            <a:noAutofit/>
          </a:bodyPr>
          <a:lstStyle>
            <a:lvl1pPr marL="0" indent="0" algn="ctr">
              <a:lnSpc>
                <a:spcPct val="100000"/>
              </a:lnSpc>
              <a:spcBef>
                <a:spcPts val="0"/>
              </a:spcBef>
              <a:buNone/>
              <a:defRPr sz="900" b="1">
                <a:solidFill>
                  <a:srgbClr val="FFFFFF"/>
                </a:solidFill>
              </a:defRPr>
            </a:lvl1pPr>
          </a:lstStyle>
          <a:p>
            <a:pPr lvl="0"/>
            <a:r>
              <a:rPr lang="en-GB"/>
              <a:t>MM</a:t>
            </a:r>
          </a:p>
        </p:txBody>
      </p:sp>
      <p:sp>
        <p:nvSpPr>
          <p:cNvPr id="28" name="Title 1">
            <a:extLst>
              <a:ext uri="{FF2B5EF4-FFF2-40B4-BE49-F238E27FC236}">
                <a16:creationId xmlns:a16="http://schemas.microsoft.com/office/drawing/2014/main" id="{2340C9B4-77EB-06E2-A054-90CAFBEA9D34}"/>
              </a:ext>
            </a:extLst>
          </p:cNvPr>
          <p:cNvSpPr txBox="1">
            <a:spLocks noGrp="1"/>
          </p:cNvSpPr>
          <p:nvPr>
            <p:ph type="title"/>
          </p:nvPr>
        </p:nvSpPr>
        <p:spPr>
          <a:xfrm>
            <a:off x="2820951" y="629619"/>
            <a:ext cx="6550094"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29" name="Rectangle 81">
            <a:extLst>
              <a:ext uri="{FF2B5EF4-FFF2-40B4-BE49-F238E27FC236}">
                <a16:creationId xmlns:a16="http://schemas.microsoft.com/office/drawing/2014/main" id="{9508627F-BBEF-E4C0-695F-15F02224BF38}"/>
              </a:ext>
            </a:extLst>
          </p:cNvPr>
          <p:cNvSpPr/>
          <p:nvPr/>
        </p:nvSpPr>
        <p:spPr>
          <a:xfrm>
            <a:off x="5017193"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83">
            <a:extLst>
              <a:ext uri="{FF2B5EF4-FFF2-40B4-BE49-F238E27FC236}">
                <a16:creationId xmlns:a16="http://schemas.microsoft.com/office/drawing/2014/main" id="{C3AE1874-EC8B-7102-5E90-F5C63989B743}"/>
              </a:ext>
            </a:extLst>
          </p:cNvPr>
          <p:cNvSpPr/>
          <p:nvPr/>
        </p:nvSpPr>
        <p:spPr>
          <a:xfrm>
            <a:off x="430045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85">
            <a:extLst>
              <a:ext uri="{FF2B5EF4-FFF2-40B4-BE49-F238E27FC236}">
                <a16:creationId xmlns:a16="http://schemas.microsoft.com/office/drawing/2014/main" id="{44DD6199-F3C8-A11F-B471-35ABCD5FE9AD}"/>
              </a:ext>
            </a:extLst>
          </p:cNvPr>
          <p:cNvSpPr/>
          <p:nvPr/>
        </p:nvSpPr>
        <p:spPr>
          <a:xfrm>
            <a:off x="5375565"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87">
            <a:extLst>
              <a:ext uri="{FF2B5EF4-FFF2-40B4-BE49-F238E27FC236}">
                <a16:creationId xmlns:a16="http://schemas.microsoft.com/office/drawing/2014/main" id="{CDBDC0C1-8908-2867-73FD-957135701CF5}"/>
              </a:ext>
            </a:extLst>
          </p:cNvPr>
          <p:cNvSpPr/>
          <p:nvPr/>
        </p:nvSpPr>
        <p:spPr>
          <a:xfrm>
            <a:off x="3583707"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89">
            <a:extLst>
              <a:ext uri="{FF2B5EF4-FFF2-40B4-BE49-F238E27FC236}">
                <a16:creationId xmlns:a16="http://schemas.microsoft.com/office/drawing/2014/main" id="{1BF5D95F-A741-B6E9-60B9-2D2AF9ADF7B0}"/>
              </a:ext>
            </a:extLst>
          </p:cNvPr>
          <p:cNvSpPr/>
          <p:nvPr/>
        </p:nvSpPr>
        <p:spPr>
          <a:xfrm>
            <a:off x="2866964"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91">
            <a:extLst>
              <a:ext uri="{FF2B5EF4-FFF2-40B4-BE49-F238E27FC236}">
                <a16:creationId xmlns:a16="http://schemas.microsoft.com/office/drawing/2014/main" id="{76C47B59-3142-60C8-EEF3-4B1255EB538A}"/>
              </a:ext>
            </a:extLst>
          </p:cNvPr>
          <p:cNvSpPr/>
          <p:nvPr/>
        </p:nvSpPr>
        <p:spPr>
          <a:xfrm>
            <a:off x="2150229"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93">
            <a:extLst>
              <a:ext uri="{FF2B5EF4-FFF2-40B4-BE49-F238E27FC236}">
                <a16:creationId xmlns:a16="http://schemas.microsoft.com/office/drawing/2014/main" id="{5F8459F2-9776-E043-F8FD-3F9808873EB1}"/>
              </a:ext>
            </a:extLst>
          </p:cNvPr>
          <p:cNvSpPr/>
          <p:nvPr/>
        </p:nvSpPr>
        <p:spPr>
          <a:xfrm>
            <a:off x="3225335"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Rectangle 95">
            <a:extLst>
              <a:ext uri="{FF2B5EF4-FFF2-40B4-BE49-F238E27FC236}">
                <a16:creationId xmlns:a16="http://schemas.microsoft.com/office/drawing/2014/main" id="{CC4E1712-4438-605D-5EE9-2EB5C3513598}"/>
              </a:ext>
            </a:extLst>
          </p:cNvPr>
          <p:cNvSpPr/>
          <p:nvPr/>
        </p:nvSpPr>
        <p:spPr>
          <a:xfrm>
            <a:off x="1791858"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7" name="Rectangle 97">
            <a:extLst>
              <a:ext uri="{FF2B5EF4-FFF2-40B4-BE49-F238E27FC236}">
                <a16:creationId xmlns:a16="http://schemas.microsoft.com/office/drawing/2014/main" id="{BAC6F0A1-2EA8-452B-F3EA-CE99F1A19CA2}"/>
              </a:ext>
            </a:extLst>
          </p:cNvPr>
          <p:cNvSpPr/>
          <p:nvPr/>
        </p:nvSpPr>
        <p:spPr>
          <a:xfrm>
            <a:off x="1433486"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8" name="Rectangle 99">
            <a:extLst>
              <a:ext uri="{FF2B5EF4-FFF2-40B4-BE49-F238E27FC236}">
                <a16:creationId xmlns:a16="http://schemas.microsoft.com/office/drawing/2014/main" id="{0B3AF2C1-9300-B175-4977-8C696DD4BF78}"/>
              </a:ext>
            </a:extLst>
          </p:cNvPr>
          <p:cNvSpPr/>
          <p:nvPr/>
        </p:nvSpPr>
        <p:spPr>
          <a:xfrm>
            <a:off x="6092308"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9" name="Rectangle 101">
            <a:extLst>
              <a:ext uri="{FF2B5EF4-FFF2-40B4-BE49-F238E27FC236}">
                <a16:creationId xmlns:a16="http://schemas.microsoft.com/office/drawing/2014/main" id="{D07A5DED-06D7-04AE-83F8-0DE80C5C1883}"/>
              </a:ext>
            </a:extLst>
          </p:cNvPr>
          <p:cNvSpPr/>
          <p:nvPr/>
        </p:nvSpPr>
        <p:spPr>
          <a:xfrm>
            <a:off x="358371"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0" name="Rectangle 103">
            <a:extLst>
              <a:ext uri="{FF2B5EF4-FFF2-40B4-BE49-F238E27FC236}">
                <a16:creationId xmlns:a16="http://schemas.microsoft.com/office/drawing/2014/main" id="{94E192B8-A145-AFF2-7179-C501CD4AA8A3}"/>
              </a:ext>
            </a:extLst>
          </p:cNvPr>
          <p:cNvSpPr/>
          <p:nvPr/>
        </p:nvSpPr>
        <p:spPr>
          <a:xfrm>
            <a:off x="465882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1" name="Rectangle 105">
            <a:extLst>
              <a:ext uri="{FF2B5EF4-FFF2-40B4-BE49-F238E27FC236}">
                <a16:creationId xmlns:a16="http://schemas.microsoft.com/office/drawing/2014/main" id="{8034FDFC-B03B-4550-1C4C-42752BCB0D5D}"/>
              </a:ext>
            </a:extLst>
          </p:cNvPr>
          <p:cNvSpPr/>
          <p:nvPr/>
        </p:nvSpPr>
        <p:spPr>
          <a:xfrm>
            <a:off x="1075114"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2" name="Rectangle 107">
            <a:extLst>
              <a:ext uri="{FF2B5EF4-FFF2-40B4-BE49-F238E27FC236}">
                <a16:creationId xmlns:a16="http://schemas.microsoft.com/office/drawing/2014/main" id="{26EDCF09-597D-0D69-435C-2CAAE357C06C}"/>
              </a:ext>
            </a:extLst>
          </p:cNvPr>
          <p:cNvSpPr/>
          <p:nvPr/>
        </p:nvSpPr>
        <p:spPr>
          <a:xfrm>
            <a:off x="2508601"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3" name="Rectangle 109">
            <a:extLst>
              <a:ext uri="{FF2B5EF4-FFF2-40B4-BE49-F238E27FC236}">
                <a16:creationId xmlns:a16="http://schemas.microsoft.com/office/drawing/2014/main" id="{401D8FEB-DE2F-13AB-B6F4-B3DED29A1791}"/>
              </a:ext>
            </a:extLst>
          </p:cNvPr>
          <p:cNvSpPr/>
          <p:nvPr/>
        </p:nvSpPr>
        <p:spPr>
          <a:xfrm>
            <a:off x="716743"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4" name="Rectangle 111">
            <a:extLst>
              <a:ext uri="{FF2B5EF4-FFF2-40B4-BE49-F238E27FC236}">
                <a16:creationId xmlns:a16="http://schemas.microsoft.com/office/drawing/2014/main" id="{EEC8A6F2-1861-60E6-1D0B-5FC574915AE7}"/>
              </a:ext>
            </a:extLst>
          </p:cNvPr>
          <p:cNvSpPr/>
          <p:nvPr/>
        </p:nvSpPr>
        <p:spPr>
          <a:xfrm>
            <a:off x="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5" name="Rectangle 113">
            <a:extLst>
              <a:ext uri="{FF2B5EF4-FFF2-40B4-BE49-F238E27FC236}">
                <a16:creationId xmlns:a16="http://schemas.microsoft.com/office/drawing/2014/main" id="{27986BF6-B90F-044C-6E96-DA1A71E5857C}"/>
              </a:ext>
            </a:extLst>
          </p:cNvPr>
          <p:cNvSpPr/>
          <p:nvPr/>
        </p:nvSpPr>
        <p:spPr>
          <a:xfrm>
            <a:off x="5733937"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6" name="Rectangle 115">
            <a:extLst>
              <a:ext uri="{FF2B5EF4-FFF2-40B4-BE49-F238E27FC236}">
                <a16:creationId xmlns:a16="http://schemas.microsoft.com/office/drawing/2014/main" id="{8722A2C9-427D-332C-DFCE-08535BEFE9BD}"/>
              </a:ext>
            </a:extLst>
          </p:cNvPr>
          <p:cNvSpPr/>
          <p:nvPr/>
        </p:nvSpPr>
        <p:spPr>
          <a:xfrm>
            <a:off x="3942078"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7" name="Rectangle 117">
            <a:extLst>
              <a:ext uri="{FF2B5EF4-FFF2-40B4-BE49-F238E27FC236}">
                <a16:creationId xmlns:a16="http://schemas.microsoft.com/office/drawing/2014/main" id="{AFFEDB78-75E1-53DF-533B-0A78F93B11BA}"/>
              </a:ext>
            </a:extLst>
          </p:cNvPr>
          <p:cNvSpPr/>
          <p:nvPr/>
        </p:nvSpPr>
        <p:spPr>
          <a:xfrm>
            <a:off x="11467874"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8" name="Rectangle 119">
            <a:extLst>
              <a:ext uri="{FF2B5EF4-FFF2-40B4-BE49-F238E27FC236}">
                <a16:creationId xmlns:a16="http://schemas.microsoft.com/office/drawing/2014/main" id="{A28DC1D0-9316-7E72-84DC-6CF8AAA0CF47}"/>
              </a:ext>
            </a:extLst>
          </p:cNvPr>
          <p:cNvSpPr/>
          <p:nvPr/>
        </p:nvSpPr>
        <p:spPr>
          <a:xfrm>
            <a:off x="10751131"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9" name="Rectangle 121">
            <a:extLst>
              <a:ext uri="{FF2B5EF4-FFF2-40B4-BE49-F238E27FC236}">
                <a16:creationId xmlns:a16="http://schemas.microsoft.com/office/drawing/2014/main" id="{2B1EE633-10E0-8BEF-DC91-0EE475CF3C34}"/>
              </a:ext>
            </a:extLst>
          </p:cNvPr>
          <p:cNvSpPr/>
          <p:nvPr/>
        </p:nvSpPr>
        <p:spPr>
          <a:xfrm>
            <a:off x="11826236"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0" name="Rectangle 123">
            <a:extLst>
              <a:ext uri="{FF2B5EF4-FFF2-40B4-BE49-F238E27FC236}">
                <a16:creationId xmlns:a16="http://schemas.microsoft.com/office/drawing/2014/main" id="{BF80290F-7053-D7E6-797F-C9F094E6C9F9}"/>
              </a:ext>
            </a:extLst>
          </p:cNvPr>
          <p:cNvSpPr/>
          <p:nvPr/>
        </p:nvSpPr>
        <p:spPr>
          <a:xfrm>
            <a:off x="10034387"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1" name="Rectangle 125">
            <a:extLst>
              <a:ext uri="{FF2B5EF4-FFF2-40B4-BE49-F238E27FC236}">
                <a16:creationId xmlns:a16="http://schemas.microsoft.com/office/drawing/2014/main" id="{4FA071BE-46CF-9240-CFE5-B02CA274764B}"/>
              </a:ext>
            </a:extLst>
          </p:cNvPr>
          <p:cNvSpPr/>
          <p:nvPr/>
        </p:nvSpPr>
        <p:spPr>
          <a:xfrm>
            <a:off x="9317644"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2" name="Rectangle 127">
            <a:extLst>
              <a:ext uri="{FF2B5EF4-FFF2-40B4-BE49-F238E27FC236}">
                <a16:creationId xmlns:a16="http://schemas.microsoft.com/office/drawing/2014/main" id="{F96A3944-E5E0-15AB-7121-1E35FAB37871}"/>
              </a:ext>
            </a:extLst>
          </p:cNvPr>
          <p:cNvSpPr/>
          <p:nvPr/>
        </p:nvSpPr>
        <p:spPr>
          <a:xfrm>
            <a:off x="8600901"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3" name="Rectangle 129">
            <a:extLst>
              <a:ext uri="{FF2B5EF4-FFF2-40B4-BE49-F238E27FC236}">
                <a16:creationId xmlns:a16="http://schemas.microsoft.com/office/drawing/2014/main" id="{0EDF6DF0-20DB-471B-C2FC-6240A31C2798}"/>
              </a:ext>
            </a:extLst>
          </p:cNvPr>
          <p:cNvSpPr/>
          <p:nvPr/>
        </p:nvSpPr>
        <p:spPr>
          <a:xfrm>
            <a:off x="9676016"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4" name="Rectangle 131">
            <a:extLst>
              <a:ext uri="{FF2B5EF4-FFF2-40B4-BE49-F238E27FC236}">
                <a16:creationId xmlns:a16="http://schemas.microsoft.com/office/drawing/2014/main" id="{6EDFDB6C-40C8-6329-3D76-1808B5BFF7A5}"/>
              </a:ext>
            </a:extLst>
          </p:cNvPr>
          <p:cNvSpPr/>
          <p:nvPr/>
        </p:nvSpPr>
        <p:spPr>
          <a:xfrm>
            <a:off x="8242529"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5" name="Rectangle 133">
            <a:extLst>
              <a:ext uri="{FF2B5EF4-FFF2-40B4-BE49-F238E27FC236}">
                <a16:creationId xmlns:a16="http://schemas.microsoft.com/office/drawing/2014/main" id="{6D3A9413-8ED6-13D6-A64E-95E869B1F6A8}"/>
              </a:ext>
            </a:extLst>
          </p:cNvPr>
          <p:cNvSpPr/>
          <p:nvPr/>
        </p:nvSpPr>
        <p:spPr>
          <a:xfrm>
            <a:off x="7884157" y="0"/>
            <a:ext cx="365760" cy="36576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6" name="Rectangle 135">
            <a:extLst>
              <a:ext uri="{FF2B5EF4-FFF2-40B4-BE49-F238E27FC236}">
                <a16:creationId xmlns:a16="http://schemas.microsoft.com/office/drawing/2014/main" id="{B06DDDD0-390C-3969-1824-6910941E874E}"/>
              </a:ext>
            </a:extLst>
          </p:cNvPr>
          <p:cNvSpPr/>
          <p:nvPr/>
        </p:nvSpPr>
        <p:spPr>
          <a:xfrm>
            <a:off x="680905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7" name="Rectangle 137">
            <a:extLst>
              <a:ext uri="{FF2B5EF4-FFF2-40B4-BE49-F238E27FC236}">
                <a16:creationId xmlns:a16="http://schemas.microsoft.com/office/drawing/2014/main" id="{41B8FCA9-9588-A667-1272-1D8534E5603A}"/>
              </a:ext>
            </a:extLst>
          </p:cNvPr>
          <p:cNvSpPr/>
          <p:nvPr/>
        </p:nvSpPr>
        <p:spPr>
          <a:xfrm>
            <a:off x="11109502" y="0"/>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8" name="Rectangle 139">
            <a:extLst>
              <a:ext uri="{FF2B5EF4-FFF2-40B4-BE49-F238E27FC236}">
                <a16:creationId xmlns:a16="http://schemas.microsoft.com/office/drawing/2014/main" id="{D64858CE-4EB2-E208-E094-E872F7A1A322}"/>
              </a:ext>
            </a:extLst>
          </p:cNvPr>
          <p:cNvSpPr/>
          <p:nvPr/>
        </p:nvSpPr>
        <p:spPr>
          <a:xfrm>
            <a:off x="7525795"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9" name="Rectangle 141">
            <a:extLst>
              <a:ext uri="{FF2B5EF4-FFF2-40B4-BE49-F238E27FC236}">
                <a16:creationId xmlns:a16="http://schemas.microsoft.com/office/drawing/2014/main" id="{BE9D84DA-FF22-66EB-13D1-0799DFDC6950}"/>
              </a:ext>
            </a:extLst>
          </p:cNvPr>
          <p:cNvSpPr/>
          <p:nvPr/>
        </p:nvSpPr>
        <p:spPr>
          <a:xfrm>
            <a:off x="8959272"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0" name="Rectangle 143">
            <a:extLst>
              <a:ext uri="{FF2B5EF4-FFF2-40B4-BE49-F238E27FC236}">
                <a16:creationId xmlns:a16="http://schemas.microsoft.com/office/drawing/2014/main" id="{6C010727-F6EC-9D8D-E9B1-2D96231EF75D}"/>
              </a:ext>
            </a:extLst>
          </p:cNvPr>
          <p:cNvSpPr/>
          <p:nvPr/>
        </p:nvSpPr>
        <p:spPr>
          <a:xfrm>
            <a:off x="7167423" y="0"/>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1" name="Rectangle 145">
            <a:extLst>
              <a:ext uri="{FF2B5EF4-FFF2-40B4-BE49-F238E27FC236}">
                <a16:creationId xmlns:a16="http://schemas.microsoft.com/office/drawing/2014/main" id="{730A89B2-F268-3A68-AA07-F6776D8B0C05}"/>
              </a:ext>
            </a:extLst>
          </p:cNvPr>
          <p:cNvSpPr/>
          <p:nvPr/>
        </p:nvSpPr>
        <p:spPr>
          <a:xfrm>
            <a:off x="6450680" y="0"/>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2" name="Rectangle 147">
            <a:extLst>
              <a:ext uri="{FF2B5EF4-FFF2-40B4-BE49-F238E27FC236}">
                <a16:creationId xmlns:a16="http://schemas.microsoft.com/office/drawing/2014/main" id="{70A94DD9-D98F-7AC2-9605-E696A8650AEC}"/>
              </a:ext>
            </a:extLst>
          </p:cNvPr>
          <p:cNvSpPr/>
          <p:nvPr/>
        </p:nvSpPr>
        <p:spPr>
          <a:xfrm>
            <a:off x="10392759" y="0"/>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3" name="Date Placeholder 3">
            <a:extLst>
              <a:ext uri="{FF2B5EF4-FFF2-40B4-BE49-F238E27FC236}">
                <a16:creationId xmlns:a16="http://schemas.microsoft.com/office/drawing/2014/main" id="{79EC9361-A633-337E-5158-1ACAC3DDAD90}"/>
              </a:ext>
            </a:extLst>
          </p:cNvPr>
          <p:cNvSpPr txBox="1">
            <a:spLocks noGrp="1"/>
          </p:cNvSpPr>
          <p:nvPr>
            <p:ph type="dt" sz="half" idx="7"/>
          </p:nvPr>
        </p:nvSpPr>
        <p:spPr/>
        <p:txBody>
          <a:bodyPr/>
          <a:lstStyle>
            <a:lvl1pPr>
              <a:defRPr>
                <a:solidFill>
                  <a:srgbClr val="F9D0DF"/>
                </a:solidFill>
              </a:defRPr>
            </a:lvl1pPr>
          </a:lstStyle>
          <a:p>
            <a:pPr lvl="0"/>
            <a:r>
              <a:rPr lang="en-GB"/>
              <a:t>13/7/20XX</a:t>
            </a:r>
          </a:p>
        </p:txBody>
      </p:sp>
      <p:sp>
        <p:nvSpPr>
          <p:cNvPr id="64" name="Footer Placeholder 4">
            <a:extLst>
              <a:ext uri="{FF2B5EF4-FFF2-40B4-BE49-F238E27FC236}">
                <a16:creationId xmlns:a16="http://schemas.microsoft.com/office/drawing/2014/main" id="{B1531622-5C36-523B-FF0F-10D9FCE42441}"/>
              </a:ext>
            </a:extLst>
          </p:cNvPr>
          <p:cNvSpPr txBox="1">
            <a:spLocks noGrp="1"/>
          </p:cNvSpPr>
          <p:nvPr>
            <p:ph type="ftr" sz="quarter" idx="9"/>
          </p:nvPr>
        </p:nvSpPr>
        <p:spPr/>
        <p:txBody>
          <a:bodyPr/>
          <a:lstStyle>
            <a:lvl1pPr>
              <a:defRPr>
                <a:solidFill>
                  <a:srgbClr val="F9D0DF"/>
                </a:solidFill>
              </a:defRPr>
            </a:lvl1pPr>
          </a:lstStyle>
          <a:p>
            <a:pPr lvl="0"/>
            <a:r>
              <a:rPr lang="en-GB"/>
              <a:t>Conference presentation</a:t>
            </a:r>
          </a:p>
        </p:txBody>
      </p:sp>
      <p:sp>
        <p:nvSpPr>
          <p:cNvPr id="65" name="Slide Number Placeholder 5">
            <a:extLst>
              <a:ext uri="{FF2B5EF4-FFF2-40B4-BE49-F238E27FC236}">
                <a16:creationId xmlns:a16="http://schemas.microsoft.com/office/drawing/2014/main" id="{89553BE4-A3DF-3432-012C-F9005A74F807}"/>
              </a:ext>
            </a:extLst>
          </p:cNvPr>
          <p:cNvSpPr txBox="1">
            <a:spLocks noGrp="1"/>
          </p:cNvSpPr>
          <p:nvPr>
            <p:ph type="sldNum" sz="quarter" idx="8"/>
          </p:nvPr>
        </p:nvSpPr>
        <p:spPr/>
        <p:txBody>
          <a:bodyPr/>
          <a:lstStyle>
            <a:lvl1pPr>
              <a:defRPr>
                <a:solidFill>
                  <a:srgbClr val="F9D0DF"/>
                </a:solidFill>
              </a:defRPr>
            </a:lvl1pPr>
          </a:lstStyle>
          <a:p>
            <a:pPr lvl="0"/>
            <a:fld id="{C9249A66-DC82-4A86-A7C5-BC33DAFFB9B7}" type="slidenum">
              <a:t>‹#›</a:t>
            </a:fld>
            <a:endParaRPr lang="en-GB"/>
          </a:p>
        </p:txBody>
      </p:sp>
    </p:spTree>
    <p:extLst>
      <p:ext uri="{BB962C8B-B14F-4D97-AF65-F5344CB8AC3E}">
        <p14:creationId xmlns:p14="http://schemas.microsoft.com/office/powerpoint/2010/main" val="375242960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Icons, Content, and Framed Picture">
    <p:bg>
      <p:bgPr>
        <a:solidFill>
          <a:srgbClr val="42529B"/>
        </a:solidFill>
        <a:effectLst/>
      </p:bgPr>
    </p:bg>
    <p:spTree>
      <p:nvGrpSpPr>
        <p:cNvPr id="1" name=""/>
        <p:cNvGrpSpPr/>
        <p:nvPr/>
      </p:nvGrpSpPr>
      <p:grpSpPr>
        <a:xfrm>
          <a:off x="0" y="0"/>
          <a:ext cx="0" cy="0"/>
          <a:chOff x="0" y="0"/>
          <a:chExt cx="0" cy="0"/>
        </a:xfrm>
      </p:grpSpPr>
      <p:sp>
        <p:nvSpPr>
          <p:cNvPr id="2" name="Rectangle 92">
            <a:extLst>
              <a:ext uri="{FF2B5EF4-FFF2-40B4-BE49-F238E27FC236}">
                <a16:creationId xmlns:a16="http://schemas.microsoft.com/office/drawing/2014/main" id="{5FE57B1E-5B9A-4B68-16CA-C6C1B4BA7279}"/>
              </a:ext>
            </a:extLst>
          </p:cNvPr>
          <p:cNvSpPr/>
          <p:nvPr/>
        </p:nvSpPr>
        <p:spPr>
          <a:xfrm>
            <a:off x="7583420"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90">
            <a:extLst>
              <a:ext uri="{FF2B5EF4-FFF2-40B4-BE49-F238E27FC236}">
                <a16:creationId xmlns:a16="http://schemas.microsoft.com/office/drawing/2014/main" id="{BDC9689B-E57E-2EE4-931A-1076A2E5110D}"/>
              </a:ext>
            </a:extLst>
          </p:cNvPr>
          <p:cNvSpPr/>
          <p:nvPr/>
        </p:nvSpPr>
        <p:spPr>
          <a:xfrm>
            <a:off x="7007348" y="6281928"/>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Picture Placeholder 106">
            <a:extLst>
              <a:ext uri="{FF2B5EF4-FFF2-40B4-BE49-F238E27FC236}">
                <a16:creationId xmlns:a16="http://schemas.microsoft.com/office/drawing/2014/main" id="{2CD42BDB-8067-194E-85C1-A6BB466C0E89}"/>
              </a:ext>
            </a:extLst>
          </p:cNvPr>
          <p:cNvSpPr txBox="1">
            <a:spLocks noGrp="1"/>
          </p:cNvSpPr>
          <p:nvPr>
            <p:ph type="pic" idx="4294967295"/>
          </p:nvPr>
        </p:nvSpPr>
        <p:spPr>
          <a:xfrm>
            <a:off x="7007348" y="572889"/>
            <a:ext cx="4608576" cy="5709038"/>
          </a:xfrm>
        </p:spPr>
        <p:txBody>
          <a:bodyPr/>
          <a:lstStyle>
            <a:lvl1pPr>
              <a:defRPr lang="en-US"/>
            </a:lvl1pPr>
          </a:lstStyle>
          <a:p>
            <a:pPr lvl="0"/>
            <a:r>
              <a:rPr lang="en-US"/>
              <a:t>Click icon to add picture</a:t>
            </a:r>
            <a:endParaRPr lang="en-GB"/>
          </a:p>
        </p:txBody>
      </p:sp>
      <p:sp>
        <p:nvSpPr>
          <p:cNvPr id="5" name="Title 1">
            <a:extLst>
              <a:ext uri="{FF2B5EF4-FFF2-40B4-BE49-F238E27FC236}">
                <a16:creationId xmlns:a16="http://schemas.microsoft.com/office/drawing/2014/main" id="{BF2BEAF2-8399-5A4F-8101-22E8BC1CAD4D}"/>
              </a:ext>
            </a:extLst>
          </p:cNvPr>
          <p:cNvSpPr txBox="1">
            <a:spLocks noGrp="1"/>
          </p:cNvSpPr>
          <p:nvPr>
            <p:ph type="title"/>
          </p:nvPr>
        </p:nvSpPr>
        <p:spPr>
          <a:xfrm>
            <a:off x="962790" y="1047143"/>
            <a:ext cx="4603747" cy="955822"/>
          </a:xfrm>
        </p:spPr>
        <p:txBody>
          <a:bodyPr lIns="0" anchor="t" anchorCtr="1">
            <a:noAutofit/>
          </a:bodyPr>
          <a:lstStyle>
            <a:lvl1pPr algn="ctr">
              <a:defRPr sz="3800" b="1">
                <a:solidFill>
                  <a:srgbClr val="FFFFFF"/>
                </a:solidFill>
              </a:defRPr>
            </a:lvl1pPr>
          </a:lstStyle>
          <a:p>
            <a:pPr lvl="0"/>
            <a:r>
              <a:rPr lang="en-US"/>
              <a:t>Click to edit Master title style</a:t>
            </a:r>
            <a:endParaRPr lang="en-GB"/>
          </a:p>
        </p:txBody>
      </p:sp>
      <p:sp>
        <p:nvSpPr>
          <p:cNvPr id="6" name="Text Placeholder 2">
            <a:extLst>
              <a:ext uri="{FF2B5EF4-FFF2-40B4-BE49-F238E27FC236}">
                <a16:creationId xmlns:a16="http://schemas.microsoft.com/office/drawing/2014/main" id="{D44D8BD7-5B63-B17F-5FC4-D7EE0FF7DEEC}"/>
              </a:ext>
            </a:extLst>
          </p:cNvPr>
          <p:cNvSpPr txBox="1">
            <a:spLocks noGrp="1"/>
          </p:cNvSpPr>
          <p:nvPr>
            <p:ph type="body" idx="4294967295"/>
          </p:nvPr>
        </p:nvSpPr>
        <p:spPr>
          <a:xfrm>
            <a:off x="811301" y="3202439"/>
            <a:ext cx="2001667" cy="747220"/>
          </a:xfrm>
        </p:spPr>
        <p:txBody>
          <a:bodyPr lIns="0"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7" name="Rectangle 8">
            <a:extLst>
              <a:ext uri="{FF2B5EF4-FFF2-40B4-BE49-F238E27FC236}">
                <a16:creationId xmlns:a16="http://schemas.microsoft.com/office/drawing/2014/main" id="{62E41585-4A00-23E1-D06A-D54827B4728C}"/>
              </a:ext>
            </a:extLst>
          </p:cNvPr>
          <p:cNvSpPr/>
          <p:nvPr/>
        </p:nvSpPr>
        <p:spPr>
          <a:xfrm>
            <a:off x="6431276" y="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28">
            <a:extLst>
              <a:ext uri="{FF2B5EF4-FFF2-40B4-BE49-F238E27FC236}">
                <a16:creationId xmlns:a16="http://schemas.microsoft.com/office/drawing/2014/main" id="{DDCA0FD8-D747-4101-12E7-72F64A86FE0E}"/>
              </a:ext>
            </a:extLst>
          </p:cNvPr>
          <p:cNvSpPr/>
          <p:nvPr/>
        </p:nvSpPr>
        <p:spPr>
          <a:xfrm>
            <a:off x="6431276" y="572889"/>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30">
            <a:extLst>
              <a:ext uri="{FF2B5EF4-FFF2-40B4-BE49-F238E27FC236}">
                <a16:creationId xmlns:a16="http://schemas.microsoft.com/office/drawing/2014/main" id="{9E90E523-7F01-ABF6-0F02-A26AC3D758C2}"/>
              </a:ext>
            </a:extLst>
          </p:cNvPr>
          <p:cNvSpPr/>
          <p:nvPr/>
        </p:nvSpPr>
        <p:spPr>
          <a:xfrm>
            <a:off x="6431276" y="114577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32">
            <a:extLst>
              <a:ext uri="{FF2B5EF4-FFF2-40B4-BE49-F238E27FC236}">
                <a16:creationId xmlns:a16="http://schemas.microsoft.com/office/drawing/2014/main" id="{AE0144E8-2982-FF67-D7AE-601F02C5272A}"/>
              </a:ext>
            </a:extLst>
          </p:cNvPr>
          <p:cNvSpPr/>
          <p:nvPr/>
        </p:nvSpPr>
        <p:spPr>
          <a:xfrm>
            <a:off x="6431276" y="171866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34">
            <a:extLst>
              <a:ext uri="{FF2B5EF4-FFF2-40B4-BE49-F238E27FC236}">
                <a16:creationId xmlns:a16="http://schemas.microsoft.com/office/drawing/2014/main" id="{8EE47AF2-9A4C-5494-0ADB-907D24567746}"/>
              </a:ext>
            </a:extLst>
          </p:cNvPr>
          <p:cNvSpPr/>
          <p:nvPr/>
        </p:nvSpPr>
        <p:spPr>
          <a:xfrm>
            <a:off x="6431276" y="2291541"/>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36">
            <a:extLst>
              <a:ext uri="{FF2B5EF4-FFF2-40B4-BE49-F238E27FC236}">
                <a16:creationId xmlns:a16="http://schemas.microsoft.com/office/drawing/2014/main" id="{50D43C8E-E597-DAB4-41B1-6F04E3099B56}"/>
              </a:ext>
            </a:extLst>
          </p:cNvPr>
          <p:cNvSpPr/>
          <p:nvPr/>
        </p:nvSpPr>
        <p:spPr>
          <a:xfrm>
            <a:off x="6431276" y="2864431"/>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38">
            <a:extLst>
              <a:ext uri="{FF2B5EF4-FFF2-40B4-BE49-F238E27FC236}">
                <a16:creationId xmlns:a16="http://schemas.microsoft.com/office/drawing/2014/main" id="{7BD85EC7-95BF-18B2-1F14-3F2B57C52385}"/>
              </a:ext>
            </a:extLst>
          </p:cNvPr>
          <p:cNvSpPr/>
          <p:nvPr/>
        </p:nvSpPr>
        <p:spPr>
          <a:xfrm>
            <a:off x="6431276" y="3437311"/>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40">
            <a:extLst>
              <a:ext uri="{FF2B5EF4-FFF2-40B4-BE49-F238E27FC236}">
                <a16:creationId xmlns:a16="http://schemas.microsoft.com/office/drawing/2014/main" id="{71A268F3-832D-69AE-8B7D-57CFF86A3E2B}"/>
              </a:ext>
            </a:extLst>
          </p:cNvPr>
          <p:cNvSpPr/>
          <p:nvPr/>
        </p:nvSpPr>
        <p:spPr>
          <a:xfrm>
            <a:off x="6431276" y="4010201"/>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42">
            <a:extLst>
              <a:ext uri="{FF2B5EF4-FFF2-40B4-BE49-F238E27FC236}">
                <a16:creationId xmlns:a16="http://schemas.microsoft.com/office/drawing/2014/main" id="{5F57331E-BFBD-782D-0C23-DC23A7159292}"/>
              </a:ext>
            </a:extLst>
          </p:cNvPr>
          <p:cNvSpPr/>
          <p:nvPr/>
        </p:nvSpPr>
        <p:spPr>
          <a:xfrm>
            <a:off x="6431276" y="4583091"/>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44">
            <a:extLst>
              <a:ext uri="{FF2B5EF4-FFF2-40B4-BE49-F238E27FC236}">
                <a16:creationId xmlns:a16="http://schemas.microsoft.com/office/drawing/2014/main" id="{DC27703D-4037-0C6F-418A-C490C57F7831}"/>
              </a:ext>
            </a:extLst>
          </p:cNvPr>
          <p:cNvSpPr/>
          <p:nvPr/>
        </p:nvSpPr>
        <p:spPr>
          <a:xfrm>
            <a:off x="6431276" y="5155972"/>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46">
            <a:extLst>
              <a:ext uri="{FF2B5EF4-FFF2-40B4-BE49-F238E27FC236}">
                <a16:creationId xmlns:a16="http://schemas.microsoft.com/office/drawing/2014/main" id="{111BFF50-E406-583B-6FC8-6A06E3D4117A}"/>
              </a:ext>
            </a:extLst>
          </p:cNvPr>
          <p:cNvSpPr/>
          <p:nvPr/>
        </p:nvSpPr>
        <p:spPr>
          <a:xfrm>
            <a:off x="6431276" y="5728862"/>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48">
            <a:extLst>
              <a:ext uri="{FF2B5EF4-FFF2-40B4-BE49-F238E27FC236}">
                <a16:creationId xmlns:a16="http://schemas.microsoft.com/office/drawing/2014/main" id="{B1594863-8875-6179-D30F-3CA37DB6B5FD}"/>
              </a:ext>
            </a:extLst>
          </p:cNvPr>
          <p:cNvSpPr/>
          <p:nvPr/>
        </p:nvSpPr>
        <p:spPr>
          <a:xfrm>
            <a:off x="6431276"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50">
            <a:extLst>
              <a:ext uri="{FF2B5EF4-FFF2-40B4-BE49-F238E27FC236}">
                <a16:creationId xmlns:a16="http://schemas.microsoft.com/office/drawing/2014/main" id="{5EF5E257-374C-2A7B-50BC-755970F2A9E7}"/>
              </a:ext>
            </a:extLst>
          </p:cNvPr>
          <p:cNvSpPr/>
          <p:nvPr/>
        </p:nvSpPr>
        <p:spPr>
          <a:xfrm>
            <a:off x="7007348" y="0"/>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52">
            <a:extLst>
              <a:ext uri="{FF2B5EF4-FFF2-40B4-BE49-F238E27FC236}">
                <a16:creationId xmlns:a16="http://schemas.microsoft.com/office/drawing/2014/main" id="{60EAA7B9-6721-A19F-E204-441E5B3FBCA4}"/>
              </a:ext>
            </a:extLst>
          </p:cNvPr>
          <p:cNvSpPr/>
          <p:nvPr/>
        </p:nvSpPr>
        <p:spPr>
          <a:xfrm>
            <a:off x="7583420" y="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54">
            <a:extLst>
              <a:ext uri="{FF2B5EF4-FFF2-40B4-BE49-F238E27FC236}">
                <a16:creationId xmlns:a16="http://schemas.microsoft.com/office/drawing/2014/main" id="{8E3698F0-9522-AD5E-35B9-C1AA662BAD39}"/>
              </a:ext>
            </a:extLst>
          </p:cNvPr>
          <p:cNvSpPr/>
          <p:nvPr/>
        </p:nvSpPr>
        <p:spPr>
          <a:xfrm>
            <a:off x="8159492" y="0"/>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56">
            <a:extLst>
              <a:ext uri="{FF2B5EF4-FFF2-40B4-BE49-F238E27FC236}">
                <a16:creationId xmlns:a16="http://schemas.microsoft.com/office/drawing/2014/main" id="{7EB737D9-3FF1-ABC9-9D41-DDAE65AA10C8}"/>
              </a:ext>
            </a:extLst>
          </p:cNvPr>
          <p:cNvSpPr/>
          <p:nvPr/>
        </p:nvSpPr>
        <p:spPr>
          <a:xfrm>
            <a:off x="8735564" y="0"/>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58">
            <a:extLst>
              <a:ext uri="{FF2B5EF4-FFF2-40B4-BE49-F238E27FC236}">
                <a16:creationId xmlns:a16="http://schemas.microsoft.com/office/drawing/2014/main" id="{55636FB8-AD71-CCB0-6E7E-2E8479E7EE93}"/>
              </a:ext>
            </a:extLst>
          </p:cNvPr>
          <p:cNvSpPr/>
          <p:nvPr/>
        </p:nvSpPr>
        <p:spPr>
          <a:xfrm>
            <a:off x="9311636" y="0"/>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60">
            <a:extLst>
              <a:ext uri="{FF2B5EF4-FFF2-40B4-BE49-F238E27FC236}">
                <a16:creationId xmlns:a16="http://schemas.microsoft.com/office/drawing/2014/main" id="{A1B58003-7AE3-2726-C8E4-6762910A9F05}"/>
              </a:ext>
            </a:extLst>
          </p:cNvPr>
          <p:cNvSpPr/>
          <p:nvPr/>
        </p:nvSpPr>
        <p:spPr>
          <a:xfrm>
            <a:off x="9887708" y="0"/>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62">
            <a:extLst>
              <a:ext uri="{FF2B5EF4-FFF2-40B4-BE49-F238E27FC236}">
                <a16:creationId xmlns:a16="http://schemas.microsoft.com/office/drawing/2014/main" id="{D968E0D0-ABC6-DF9E-A7F7-B67CE7C9D305}"/>
              </a:ext>
            </a:extLst>
          </p:cNvPr>
          <p:cNvSpPr/>
          <p:nvPr/>
        </p:nvSpPr>
        <p:spPr>
          <a:xfrm>
            <a:off x="10463780" y="0"/>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6" name="Rectangle 64">
            <a:extLst>
              <a:ext uri="{FF2B5EF4-FFF2-40B4-BE49-F238E27FC236}">
                <a16:creationId xmlns:a16="http://schemas.microsoft.com/office/drawing/2014/main" id="{B24CD1F1-EF56-13B3-ECCD-398AE437740D}"/>
              </a:ext>
            </a:extLst>
          </p:cNvPr>
          <p:cNvSpPr/>
          <p:nvPr/>
        </p:nvSpPr>
        <p:spPr>
          <a:xfrm>
            <a:off x="11039852" y="0"/>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7" name="Rectangle 66">
            <a:extLst>
              <a:ext uri="{FF2B5EF4-FFF2-40B4-BE49-F238E27FC236}">
                <a16:creationId xmlns:a16="http://schemas.microsoft.com/office/drawing/2014/main" id="{E4ACDE64-1250-0AA6-06D0-C74FF6709624}"/>
              </a:ext>
            </a:extLst>
          </p:cNvPr>
          <p:cNvSpPr/>
          <p:nvPr/>
        </p:nvSpPr>
        <p:spPr>
          <a:xfrm>
            <a:off x="11615924" y="0"/>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8" name="Rectangle 68">
            <a:extLst>
              <a:ext uri="{FF2B5EF4-FFF2-40B4-BE49-F238E27FC236}">
                <a16:creationId xmlns:a16="http://schemas.microsoft.com/office/drawing/2014/main" id="{79D97042-04E4-4760-54CF-1C49323319D9}"/>
              </a:ext>
            </a:extLst>
          </p:cNvPr>
          <p:cNvSpPr/>
          <p:nvPr/>
        </p:nvSpPr>
        <p:spPr>
          <a:xfrm>
            <a:off x="11615924" y="563965"/>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9" name="Rectangle 70">
            <a:extLst>
              <a:ext uri="{FF2B5EF4-FFF2-40B4-BE49-F238E27FC236}">
                <a16:creationId xmlns:a16="http://schemas.microsoft.com/office/drawing/2014/main" id="{2F9A488A-3241-25B5-1E84-42FC05608ECB}"/>
              </a:ext>
            </a:extLst>
          </p:cNvPr>
          <p:cNvSpPr/>
          <p:nvPr/>
        </p:nvSpPr>
        <p:spPr>
          <a:xfrm>
            <a:off x="11615924" y="1136855"/>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72">
            <a:extLst>
              <a:ext uri="{FF2B5EF4-FFF2-40B4-BE49-F238E27FC236}">
                <a16:creationId xmlns:a16="http://schemas.microsoft.com/office/drawing/2014/main" id="{543A4A14-4EF6-862A-31F3-79C35A8F4FF2}"/>
              </a:ext>
            </a:extLst>
          </p:cNvPr>
          <p:cNvSpPr/>
          <p:nvPr/>
        </p:nvSpPr>
        <p:spPr>
          <a:xfrm>
            <a:off x="11615924" y="1709735"/>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74">
            <a:extLst>
              <a:ext uri="{FF2B5EF4-FFF2-40B4-BE49-F238E27FC236}">
                <a16:creationId xmlns:a16="http://schemas.microsoft.com/office/drawing/2014/main" id="{82BECF09-2ACD-0D00-BACE-A662FD144AEC}"/>
              </a:ext>
            </a:extLst>
          </p:cNvPr>
          <p:cNvSpPr/>
          <p:nvPr/>
        </p:nvSpPr>
        <p:spPr>
          <a:xfrm>
            <a:off x="11615924" y="2282625"/>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76">
            <a:extLst>
              <a:ext uri="{FF2B5EF4-FFF2-40B4-BE49-F238E27FC236}">
                <a16:creationId xmlns:a16="http://schemas.microsoft.com/office/drawing/2014/main" id="{077D3D48-847B-9730-FC82-CE38C4B2D95E}"/>
              </a:ext>
            </a:extLst>
          </p:cNvPr>
          <p:cNvSpPr/>
          <p:nvPr/>
        </p:nvSpPr>
        <p:spPr>
          <a:xfrm>
            <a:off x="11615924" y="2855506"/>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78">
            <a:extLst>
              <a:ext uri="{FF2B5EF4-FFF2-40B4-BE49-F238E27FC236}">
                <a16:creationId xmlns:a16="http://schemas.microsoft.com/office/drawing/2014/main" id="{E399F5CA-B77F-E360-CA9A-50AC2DA20CA5}"/>
              </a:ext>
            </a:extLst>
          </p:cNvPr>
          <p:cNvSpPr/>
          <p:nvPr/>
        </p:nvSpPr>
        <p:spPr>
          <a:xfrm>
            <a:off x="11615924" y="3428396"/>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80">
            <a:extLst>
              <a:ext uri="{FF2B5EF4-FFF2-40B4-BE49-F238E27FC236}">
                <a16:creationId xmlns:a16="http://schemas.microsoft.com/office/drawing/2014/main" id="{1B451613-485B-3075-3740-0D965BE58491}"/>
              </a:ext>
            </a:extLst>
          </p:cNvPr>
          <p:cNvSpPr/>
          <p:nvPr/>
        </p:nvSpPr>
        <p:spPr>
          <a:xfrm>
            <a:off x="11615924" y="4001286"/>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82">
            <a:extLst>
              <a:ext uri="{FF2B5EF4-FFF2-40B4-BE49-F238E27FC236}">
                <a16:creationId xmlns:a16="http://schemas.microsoft.com/office/drawing/2014/main" id="{EBF17ECE-7B14-A513-8472-484F5056D4BD}"/>
              </a:ext>
            </a:extLst>
          </p:cNvPr>
          <p:cNvSpPr/>
          <p:nvPr/>
        </p:nvSpPr>
        <p:spPr>
          <a:xfrm>
            <a:off x="11615924" y="4574167"/>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Rectangle 84">
            <a:extLst>
              <a:ext uri="{FF2B5EF4-FFF2-40B4-BE49-F238E27FC236}">
                <a16:creationId xmlns:a16="http://schemas.microsoft.com/office/drawing/2014/main" id="{BC1107D1-F9D4-5611-CD13-C8BD4002FC0F}"/>
              </a:ext>
            </a:extLst>
          </p:cNvPr>
          <p:cNvSpPr/>
          <p:nvPr/>
        </p:nvSpPr>
        <p:spPr>
          <a:xfrm>
            <a:off x="11615924" y="5147057"/>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7" name="Rectangle 86">
            <a:extLst>
              <a:ext uri="{FF2B5EF4-FFF2-40B4-BE49-F238E27FC236}">
                <a16:creationId xmlns:a16="http://schemas.microsoft.com/office/drawing/2014/main" id="{AABFD4EE-CC47-EE10-7227-B97DAAA06019}"/>
              </a:ext>
            </a:extLst>
          </p:cNvPr>
          <p:cNvSpPr/>
          <p:nvPr/>
        </p:nvSpPr>
        <p:spPr>
          <a:xfrm>
            <a:off x="11615924" y="5719937"/>
            <a:ext cx="576072" cy="576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8" name="Rectangle 88">
            <a:extLst>
              <a:ext uri="{FF2B5EF4-FFF2-40B4-BE49-F238E27FC236}">
                <a16:creationId xmlns:a16="http://schemas.microsoft.com/office/drawing/2014/main" id="{0888F402-B9F1-EC46-7B74-20E94CBCB967}"/>
              </a:ext>
            </a:extLst>
          </p:cNvPr>
          <p:cNvSpPr/>
          <p:nvPr/>
        </p:nvSpPr>
        <p:spPr>
          <a:xfrm>
            <a:off x="11615924"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9" name="Rectangle 94">
            <a:extLst>
              <a:ext uri="{FF2B5EF4-FFF2-40B4-BE49-F238E27FC236}">
                <a16:creationId xmlns:a16="http://schemas.microsoft.com/office/drawing/2014/main" id="{42F6054A-4704-C336-A001-ED4A280E3D41}"/>
              </a:ext>
            </a:extLst>
          </p:cNvPr>
          <p:cNvSpPr/>
          <p:nvPr/>
        </p:nvSpPr>
        <p:spPr>
          <a:xfrm>
            <a:off x="8159492" y="6281928"/>
            <a:ext cx="576072" cy="576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0" name="Rectangle 96">
            <a:extLst>
              <a:ext uri="{FF2B5EF4-FFF2-40B4-BE49-F238E27FC236}">
                <a16:creationId xmlns:a16="http://schemas.microsoft.com/office/drawing/2014/main" id="{4086D5BA-9DCC-D1B6-463D-7AEE07BC365B}"/>
              </a:ext>
            </a:extLst>
          </p:cNvPr>
          <p:cNvSpPr/>
          <p:nvPr/>
        </p:nvSpPr>
        <p:spPr>
          <a:xfrm>
            <a:off x="8735564"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1" name="Rectangle 98">
            <a:extLst>
              <a:ext uri="{FF2B5EF4-FFF2-40B4-BE49-F238E27FC236}">
                <a16:creationId xmlns:a16="http://schemas.microsoft.com/office/drawing/2014/main" id="{1EA92B82-469E-81EF-123E-55963DC1DD72}"/>
              </a:ext>
            </a:extLst>
          </p:cNvPr>
          <p:cNvSpPr/>
          <p:nvPr/>
        </p:nvSpPr>
        <p:spPr>
          <a:xfrm>
            <a:off x="9311636" y="6281928"/>
            <a:ext cx="576072" cy="576072"/>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2" name="Rectangle 100">
            <a:extLst>
              <a:ext uri="{FF2B5EF4-FFF2-40B4-BE49-F238E27FC236}">
                <a16:creationId xmlns:a16="http://schemas.microsoft.com/office/drawing/2014/main" id="{E21491A9-59A3-FC25-3B25-4D9FD8B85835}"/>
              </a:ext>
            </a:extLst>
          </p:cNvPr>
          <p:cNvSpPr/>
          <p:nvPr/>
        </p:nvSpPr>
        <p:spPr>
          <a:xfrm>
            <a:off x="9887708" y="6281928"/>
            <a:ext cx="576072" cy="576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3" name="Rectangle 102">
            <a:extLst>
              <a:ext uri="{FF2B5EF4-FFF2-40B4-BE49-F238E27FC236}">
                <a16:creationId xmlns:a16="http://schemas.microsoft.com/office/drawing/2014/main" id="{59FBF4BC-1842-977A-E932-D2345C9882C2}"/>
              </a:ext>
            </a:extLst>
          </p:cNvPr>
          <p:cNvSpPr/>
          <p:nvPr/>
        </p:nvSpPr>
        <p:spPr>
          <a:xfrm>
            <a:off x="10463780" y="6281928"/>
            <a:ext cx="576072" cy="576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4" name="Rectangle 104">
            <a:extLst>
              <a:ext uri="{FF2B5EF4-FFF2-40B4-BE49-F238E27FC236}">
                <a16:creationId xmlns:a16="http://schemas.microsoft.com/office/drawing/2014/main" id="{06A665A1-F374-4C24-DE6A-370E2F17118A}"/>
              </a:ext>
            </a:extLst>
          </p:cNvPr>
          <p:cNvSpPr/>
          <p:nvPr/>
        </p:nvSpPr>
        <p:spPr>
          <a:xfrm>
            <a:off x="11039852" y="6281928"/>
            <a:ext cx="576072" cy="576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5" name="Online Image Placeholder 4">
            <a:extLst>
              <a:ext uri="{FF2B5EF4-FFF2-40B4-BE49-F238E27FC236}">
                <a16:creationId xmlns:a16="http://schemas.microsoft.com/office/drawing/2014/main" id="{2207C56B-3FEB-85D1-997C-984DA7FFC103}"/>
              </a:ext>
            </a:extLst>
          </p:cNvPr>
          <p:cNvSpPr txBox="1">
            <a:spLocks noGrp="1"/>
          </p:cNvSpPr>
          <p:nvPr>
            <p:ph type="pic" idx="4294967295"/>
          </p:nvPr>
        </p:nvSpPr>
        <p:spPr>
          <a:xfrm>
            <a:off x="1436997" y="2221534"/>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6" name="Text Placeholder 2">
            <a:extLst>
              <a:ext uri="{FF2B5EF4-FFF2-40B4-BE49-F238E27FC236}">
                <a16:creationId xmlns:a16="http://schemas.microsoft.com/office/drawing/2014/main" id="{BFC72DEA-24F6-881A-5925-B0D290E0795F}"/>
              </a:ext>
            </a:extLst>
          </p:cNvPr>
          <p:cNvSpPr txBox="1">
            <a:spLocks noGrp="1"/>
          </p:cNvSpPr>
          <p:nvPr>
            <p:ph type="body" idx="4294967295"/>
          </p:nvPr>
        </p:nvSpPr>
        <p:spPr>
          <a:xfrm>
            <a:off x="3741176" y="3202439"/>
            <a:ext cx="2001667" cy="747220"/>
          </a:xfrm>
        </p:spPr>
        <p:txBody>
          <a:bodyPr lIns="0"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7" name="Online Image Placeholder 4">
            <a:extLst>
              <a:ext uri="{FF2B5EF4-FFF2-40B4-BE49-F238E27FC236}">
                <a16:creationId xmlns:a16="http://schemas.microsoft.com/office/drawing/2014/main" id="{67ECD9D7-53B3-F3B8-BC5E-3F751DDBEB75}"/>
              </a:ext>
            </a:extLst>
          </p:cNvPr>
          <p:cNvSpPr txBox="1">
            <a:spLocks noGrp="1"/>
          </p:cNvSpPr>
          <p:nvPr>
            <p:ph type="pic" idx="4294967295"/>
          </p:nvPr>
        </p:nvSpPr>
        <p:spPr>
          <a:xfrm>
            <a:off x="4366872" y="2221534"/>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8" name="Text Placeholder 2">
            <a:extLst>
              <a:ext uri="{FF2B5EF4-FFF2-40B4-BE49-F238E27FC236}">
                <a16:creationId xmlns:a16="http://schemas.microsoft.com/office/drawing/2014/main" id="{1913CA02-5721-FB7F-B021-54603E3B755F}"/>
              </a:ext>
            </a:extLst>
          </p:cNvPr>
          <p:cNvSpPr txBox="1">
            <a:spLocks noGrp="1"/>
          </p:cNvSpPr>
          <p:nvPr>
            <p:ph type="body" idx="4294967295"/>
          </p:nvPr>
        </p:nvSpPr>
        <p:spPr>
          <a:xfrm>
            <a:off x="811301" y="5143143"/>
            <a:ext cx="2001667" cy="747220"/>
          </a:xfrm>
        </p:spPr>
        <p:txBody>
          <a:bodyPr lIns="0"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9" name="Online Image Placeholder 4">
            <a:extLst>
              <a:ext uri="{FF2B5EF4-FFF2-40B4-BE49-F238E27FC236}">
                <a16:creationId xmlns:a16="http://schemas.microsoft.com/office/drawing/2014/main" id="{D7EFE305-6182-EDF3-7D8A-5EDB0F8B420B}"/>
              </a:ext>
            </a:extLst>
          </p:cNvPr>
          <p:cNvSpPr txBox="1">
            <a:spLocks noGrp="1"/>
          </p:cNvSpPr>
          <p:nvPr>
            <p:ph type="pic" idx="4294967295"/>
          </p:nvPr>
        </p:nvSpPr>
        <p:spPr>
          <a:xfrm>
            <a:off x="1436997" y="4162239"/>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50" name="Text Placeholder 2">
            <a:extLst>
              <a:ext uri="{FF2B5EF4-FFF2-40B4-BE49-F238E27FC236}">
                <a16:creationId xmlns:a16="http://schemas.microsoft.com/office/drawing/2014/main" id="{87A9E872-42B4-B5C9-EE27-39F1DE2EF72E}"/>
              </a:ext>
            </a:extLst>
          </p:cNvPr>
          <p:cNvSpPr txBox="1">
            <a:spLocks noGrp="1"/>
          </p:cNvSpPr>
          <p:nvPr>
            <p:ph type="body" idx="4294967295"/>
          </p:nvPr>
        </p:nvSpPr>
        <p:spPr>
          <a:xfrm>
            <a:off x="3741176" y="5143143"/>
            <a:ext cx="2001667" cy="747220"/>
          </a:xfrm>
        </p:spPr>
        <p:txBody>
          <a:bodyPr lIns="0"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51" name="Online Image Placeholder 4">
            <a:extLst>
              <a:ext uri="{FF2B5EF4-FFF2-40B4-BE49-F238E27FC236}">
                <a16:creationId xmlns:a16="http://schemas.microsoft.com/office/drawing/2014/main" id="{C94DE5FE-1607-C8AE-5F11-09563FCCDC98}"/>
              </a:ext>
            </a:extLst>
          </p:cNvPr>
          <p:cNvSpPr txBox="1">
            <a:spLocks noGrp="1"/>
          </p:cNvSpPr>
          <p:nvPr>
            <p:ph type="pic" idx="4294967295"/>
          </p:nvPr>
        </p:nvSpPr>
        <p:spPr>
          <a:xfrm>
            <a:off x="4366872" y="4162239"/>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52" name="Date Placeholder 3">
            <a:extLst>
              <a:ext uri="{FF2B5EF4-FFF2-40B4-BE49-F238E27FC236}">
                <a16:creationId xmlns:a16="http://schemas.microsoft.com/office/drawing/2014/main" id="{5775B635-00DC-45D7-F975-5707731F2A8B}"/>
              </a:ext>
            </a:extLst>
          </p:cNvPr>
          <p:cNvSpPr txBox="1">
            <a:spLocks noGrp="1"/>
          </p:cNvSpPr>
          <p:nvPr>
            <p:ph type="dt" sz="half" idx="7"/>
          </p:nvPr>
        </p:nvSpPr>
        <p:spPr>
          <a:xfrm>
            <a:off x="835020" y="6356351"/>
            <a:ext cx="806418" cy="365129"/>
          </a:xfrm>
        </p:spPr>
        <p:txBody>
          <a:bodyPr/>
          <a:lstStyle>
            <a:lvl1pPr>
              <a:defRPr>
                <a:solidFill>
                  <a:srgbClr val="D6DBEE"/>
                </a:solidFill>
              </a:defRPr>
            </a:lvl1pPr>
          </a:lstStyle>
          <a:p>
            <a:pPr lvl="0"/>
            <a:r>
              <a:rPr lang="en-GB"/>
              <a:t>13/7/20XX</a:t>
            </a:r>
          </a:p>
        </p:txBody>
      </p:sp>
      <p:sp>
        <p:nvSpPr>
          <p:cNvPr id="53" name="Footer Placeholder 4">
            <a:extLst>
              <a:ext uri="{FF2B5EF4-FFF2-40B4-BE49-F238E27FC236}">
                <a16:creationId xmlns:a16="http://schemas.microsoft.com/office/drawing/2014/main" id="{D6D15AA3-055B-F4A9-0D41-F2ED3E6268AA}"/>
              </a:ext>
            </a:extLst>
          </p:cNvPr>
          <p:cNvSpPr txBox="1">
            <a:spLocks noGrp="1"/>
          </p:cNvSpPr>
          <p:nvPr>
            <p:ph type="ftr" sz="quarter" idx="9"/>
          </p:nvPr>
        </p:nvSpPr>
        <p:spPr>
          <a:xfrm>
            <a:off x="1771951" y="6356351"/>
            <a:ext cx="3028639" cy="365129"/>
          </a:xfrm>
        </p:spPr>
        <p:txBody>
          <a:bodyPr/>
          <a:lstStyle>
            <a:lvl1pPr>
              <a:defRPr>
                <a:solidFill>
                  <a:srgbClr val="D6DBEE"/>
                </a:solidFill>
              </a:defRPr>
            </a:lvl1pPr>
          </a:lstStyle>
          <a:p>
            <a:pPr lvl="0"/>
            <a:r>
              <a:rPr lang="en-GB"/>
              <a:t>Conference presentation</a:t>
            </a:r>
          </a:p>
        </p:txBody>
      </p:sp>
      <p:sp>
        <p:nvSpPr>
          <p:cNvPr id="54" name="Slide Number Placeholder 5">
            <a:extLst>
              <a:ext uri="{FF2B5EF4-FFF2-40B4-BE49-F238E27FC236}">
                <a16:creationId xmlns:a16="http://schemas.microsoft.com/office/drawing/2014/main" id="{D16711E9-AF32-8214-A91F-3A4E02AB316A}"/>
              </a:ext>
            </a:extLst>
          </p:cNvPr>
          <p:cNvSpPr txBox="1">
            <a:spLocks noGrp="1"/>
          </p:cNvSpPr>
          <p:nvPr>
            <p:ph type="sldNum" sz="quarter" idx="8"/>
          </p:nvPr>
        </p:nvSpPr>
        <p:spPr>
          <a:xfrm>
            <a:off x="4951850" y="6356351"/>
            <a:ext cx="809509" cy="365129"/>
          </a:xfrm>
        </p:spPr>
        <p:txBody>
          <a:bodyPr/>
          <a:lstStyle>
            <a:lvl1pPr>
              <a:defRPr>
                <a:solidFill>
                  <a:srgbClr val="D6DBEE"/>
                </a:solidFill>
              </a:defRPr>
            </a:lvl1pPr>
          </a:lstStyle>
          <a:p>
            <a:pPr lvl="0"/>
            <a:fld id="{63400DAB-085C-4CBF-9139-C5D3B81CAD11}" type="slidenum">
              <a:t>‹#›</a:t>
            </a:fld>
            <a:endParaRPr lang="en-GB"/>
          </a:p>
        </p:txBody>
      </p:sp>
    </p:spTree>
    <p:extLst>
      <p:ext uri="{BB962C8B-B14F-4D97-AF65-F5344CB8AC3E}">
        <p14:creationId xmlns:p14="http://schemas.microsoft.com/office/powerpoint/2010/main" val="18910429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3 content">
    <p:bg>
      <p:bgPr>
        <a:solidFill>
          <a:srgbClr val="DB8802"/>
        </a:solidFill>
        <a:effectLst/>
      </p:bgPr>
    </p:bg>
    <p:spTree>
      <p:nvGrpSpPr>
        <p:cNvPr id="1" name=""/>
        <p:cNvGrpSpPr/>
        <p:nvPr/>
      </p:nvGrpSpPr>
      <p:grpSpPr>
        <a:xfrm>
          <a:off x="0" y="0"/>
          <a:ext cx="0" cy="0"/>
          <a:chOff x="0" y="0"/>
          <a:chExt cx="0" cy="0"/>
        </a:xfrm>
      </p:grpSpPr>
      <p:sp>
        <p:nvSpPr>
          <p:cNvPr id="2" name="Rectangle 61">
            <a:extLst>
              <a:ext uri="{FF2B5EF4-FFF2-40B4-BE49-F238E27FC236}">
                <a16:creationId xmlns:a16="http://schemas.microsoft.com/office/drawing/2014/main" id="{D46B0E78-78A4-B78C-46F7-408EFEB67563}"/>
              </a:ext>
            </a:extLst>
          </p:cNvPr>
          <p:cNvSpPr/>
          <p:nvPr/>
        </p:nvSpPr>
        <p:spPr>
          <a:xfrm>
            <a:off x="0" y="2682913"/>
            <a:ext cx="4050792" cy="4172535"/>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63">
            <a:extLst>
              <a:ext uri="{FF2B5EF4-FFF2-40B4-BE49-F238E27FC236}">
                <a16:creationId xmlns:a16="http://schemas.microsoft.com/office/drawing/2014/main" id="{E2D50C85-EF8A-ECB2-BAC7-A00D2621927E}"/>
              </a:ext>
            </a:extLst>
          </p:cNvPr>
          <p:cNvSpPr/>
          <p:nvPr/>
        </p:nvSpPr>
        <p:spPr>
          <a:xfrm>
            <a:off x="4070607" y="2662275"/>
            <a:ext cx="4050792" cy="4172535"/>
          </a:xfrm>
          <a:prstGeom prst="rect">
            <a:avLst/>
          </a:prstGeom>
          <a:solidFill>
            <a:srgbClr val="42529B"/>
          </a:solidFill>
          <a:ln w="34920" cap="flat">
            <a:solidFill>
              <a:srgbClr val="42529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65">
            <a:extLst>
              <a:ext uri="{FF2B5EF4-FFF2-40B4-BE49-F238E27FC236}">
                <a16:creationId xmlns:a16="http://schemas.microsoft.com/office/drawing/2014/main" id="{F25A08FA-4406-E125-38B3-DF655C6E731E}"/>
              </a:ext>
            </a:extLst>
          </p:cNvPr>
          <p:cNvSpPr/>
          <p:nvPr/>
        </p:nvSpPr>
        <p:spPr>
          <a:xfrm>
            <a:off x="8141204" y="2662275"/>
            <a:ext cx="4050792" cy="4193173"/>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Title 1">
            <a:extLst>
              <a:ext uri="{FF2B5EF4-FFF2-40B4-BE49-F238E27FC236}">
                <a16:creationId xmlns:a16="http://schemas.microsoft.com/office/drawing/2014/main" id="{59C3048A-EC7C-DAA7-66FA-33A473B374B6}"/>
              </a:ext>
            </a:extLst>
          </p:cNvPr>
          <p:cNvSpPr txBox="1">
            <a:spLocks noGrp="1"/>
          </p:cNvSpPr>
          <p:nvPr>
            <p:ph type="title"/>
          </p:nvPr>
        </p:nvSpPr>
        <p:spPr>
          <a:xfrm>
            <a:off x="2074508" y="629619"/>
            <a:ext cx="8042989"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6" name="Rectangle 8">
            <a:extLst>
              <a:ext uri="{FF2B5EF4-FFF2-40B4-BE49-F238E27FC236}">
                <a16:creationId xmlns:a16="http://schemas.microsoft.com/office/drawing/2014/main" id="{6EE6DC6D-F97D-0E12-F808-1F6452C037D9}"/>
              </a:ext>
            </a:extLst>
          </p:cNvPr>
          <p:cNvSpPr/>
          <p:nvPr/>
        </p:nvSpPr>
        <p:spPr>
          <a:xfrm>
            <a:off x="5017193"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0">
            <a:extLst>
              <a:ext uri="{FF2B5EF4-FFF2-40B4-BE49-F238E27FC236}">
                <a16:creationId xmlns:a16="http://schemas.microsoft.com/office/drawing/2014/main" id="{B7E06A98-E0C9-22A0-A8DE-85EB54423889}"/>
              </a:ext>
            </a:extLst>
          </p:cNvPr>
          <p:cNvSpPr/>
          <p:nvPr/>
        </p:nvSpPr>
        <p:spPr>
          <a:xfrm>
            <a:off x="4300450"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2">
            <a:extLst>
              <a:ext uri="{FF2B5EF4-FFF2-40B4-BE49-F238E27FC236}">
                <a16:creationId xmlns:a16="http://schemas.microsoft.com/office/drawing/2014/main" id="{33F44401-86FE-F0B5-049A-DD52965687AB}"/>
              </a:ext>
            </a:extLst>
          </p:cNvPr>
          <p:cNvSpPr/>
          <p:nvPr/>
        </p:nvSpPr>
        <p:spPr>
          <a:xfrm>
            <a:off x="5375565"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4">
            <a:extLst>
              <a:ext uri="{FF2B5EF4-FFF2-40B4-BE49-F238E27FC236}">
                <a16:creationId xmlns:a16="http://schemas.microsoft.com/office/drawing/2014/main" id="{ABD71F53-9EE3-C251-A7D1-6CFCE19ADF5B}"/>
              </a:ext>
            </a:extLst>
          </p:cNvPr>
          <p:cNvSpPr/>
          <p:nvPr/>
        </p:nvSpPr>
        <p:spPr>
          <a:xfrm>
            <a:off x="3583707"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6">
            <a:extLst>
              <a:ext uri="{FF2B5EF4-FFF2-40B4-BE49-F238E27FC236}">
                <a16:creationId xmlns:a16="http://schemas.microsoft.com/office/drawing/2014/main" id="{0507E44D-EFA5-94B2-6559-20370E53DB67}"/>
              </a:ext>
            </a:extLst>
          </p:cNvPr>
          <p:cNvSpPr/>
          <p:nvPr/>
        </p:nvSpPr>
        <p:spPr>
          <a:xfrm>
            <a:off x="2866964"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18">
            <a:extLst>
              <a:ext uri="{FF2B5EF4-FFF2-40B4-BE49-F238E27FC236}">
                <a16:creationId xmlns:a16="http://schemas.microsoft.com/office/drawing/2014/main" id="{4FFAA0FA-B6A8-E029-0300-FFDDF8DAAAF6}"/>
              </a:ext>
            </a:extLst>
          </p:cNvPr>
          <p:cNvSpPr/>
          <p:nvPr/>
        </p:nvSpPr>
        <p:spPr>
          <a:xfrm>
            <a:off x="2150229"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0">
            <a:extLst>
              <a:ext uri="{FF2B5EF4-FFF2-40B4-BE49-F238E27FC236}">
                <a16:creationId xmlns:a16="http://schemas.microsoft.com/office/drawing/2014/main" id="{3538C84C-7507-5A04-F026-AC9DA9FDAA97}"/>
              </a:ext>
            </a:extLst>
          </p:cNvPr>
          <p:cNvSpPr/>
          <p:nvPr/>
        </p:nvSpPr>
        <p:spPr>
          <a:xfrm>
            <a:off x="3225335" y="2467782"/>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2">
            <a:extLst>
              <a:ext uri="{FF2B5EF4-FFF2-40B4-BE49-F238E27FC236}">
                <a16:creationId xmlns:a16="http://schemas.microsoft.com/office/drawing/2014/main" id="{5468E5E8-52FD-DFB3-B4F5-F6ED89E047DD}"/>
              </a:ext>
            </a:extLst>
          </p:cNvPr>
          <p:cNvSpPr/>
          <p:nvPr/>
        </p:nvSpPr>
        <p:spPr>
          <a:xfrm>
            <a:off x="1791858"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4">
            <a:extLst>
              <a:ext uri="{FF2B5EF4-FFF2-40B4-BE49-F238E27FC236}">
                <a16:creationId xmlns:a16="http://schemas.microsoft.com/office/drawing/2014/main" id="{134B8800-DA19-9A2B-C57E-FB87B60A557D}"/>
              </a:ext>
            </a:extLst>
          </p:cNvPr>
          <p:cNvSpPr/>
          <p:nvPr/>
        </p:nvSpPr>
        <p:spPr>
          <a:xfrm>
            <a:off x="1433486"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26">
            <a:extLst>
              <a:ext uri="{FF2B5EF4-FFF2-40B4-BE49-F238E27FC236}">
                <a16:creationId xmlns:a16="http://schemas.microsoft.com/office/drawing/2014/main" id="{692A42D6-1A73-39EC-C376-1B4334504E33}"/>
              </a:ext>
            </a:extLst>
          </p:cNvPr>
          <p:cNvSpPr/>
          <p:nvPr/>
        </p:nvSpPr>
        <p:spPr>
          <a:xfrm>
            <a:off x="6092308"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28">
            <a:extLst>
              <a:ext uri="{FF2B5EF4-FFF2-40B4-BE49-F238E27FC236}">
                <a16:creationId xmlns:a16="http://schemas.microsoft.com/office/drawing/2014/main" id="{5C8C89A0-BE4F-FD3C-124B-C2AAF1294CFD}"/>
              </a:ext>
            </a:extLst>
          </p:cNvPr>
          <p:cNvSpPr/>
          <p:nvPr/>
        </p:nvSpPr>
        <p:spPr>
          <a:xfrm>
            <a:off x="358371" y="2467782"/>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0">
            <a:extLst>
              <a:ext uri="{FF2B5EF4-FFF2-40B4-BE49-F238E27FC236}">
                <a16:creationId xmlns:a16="http://schemas.microsoft.com/office/drawing/2014/main" id="{92AF274F-F9A1-2CA6-9E17-0067AEAA86B6}"/>
              </a:ext>
            </a:extLst>
          </p:cNvPr>
          <p:cNvSpPr/>
          <p:nvPr/>
        </p:nvSpPr>
        <p:spPr>
          <a:xfrm>
            <a:off x="4658822"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2">
            <a:extLst>
              <a:ext uri="{FF2B5EF4-FFF2-40B4-BE49-F238E27FC236}">
                <a16:creationId xmlns:a16="http://schemas.microsoft.com/office/drawing/2014/main" id="{5A767892-8A4B-DBEC-F302-9FC8E8D12664}"/>
              </a:ext>
            </a:extLst>
          </p:cNvPr>
          <p:cNvSpPr/>
          <p:nvPr/>
        </p:nvSpPr>
        <p:spPr>
          <a:xfrm>
            <a:off x="1075114"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4">
            <a:extLst>
              <a:ext uri="{FF2B5EF4-FFF2-40B4-BE49-F238E27FC236}">
                <a16:creationId xmlns:a16="http://schemas.microsoft.com/office/drawing/2014/main" id="{CBC64ACB-FDF3-BFDA-6184-4D4D383AF350}"/>
              </a:ext>
            </a:extLst>
          </p:cNvPr>
          <p:cNvSpPr/>
          <p:nvPr/>
        </p:nvSpPr>
        <p:spPr>
          <a:xfrm>
            <a:off x="2508601"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36">
            <a:extLst>
              <a:ext uri="{FF2B5EF4-FFF2-40B4-BE49-F238E27FC236}">
                <a16:creationId xmlns:a16="http://schemas.microsoft.com/office/drawing/2014/main" id="{DC07807C-C9EC-C7A4-A27F-D17312209E32}"/>
              </a:ext>
            </a:extLst>
          </p:cNvPr>
          <p:cNvSpPr/>
          <p:nvPr/>
        </p:nvSpPr>
        <p:spPr>
          <a:xfrm>
            <a:off x="716743" y="2467782"/>
            <a:ext cx="365760" cy="36576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38">
            <a:extLst>
              <a:ext uri="{FF2B5EF4-FFF2-40B4-BE49-F238E27FC236}">
                <a16:creationId xmlns:a16="http://schemas.microsoft.com/office/drawing/2014/main" id="{DAB8348E-AEDF-D0A8-9788-CF9CE211D48F}"/>
              </a:ext>
            </a:extLst>
          </p:cNvPr>
          <p:cNvSpPr/>
          <p:nvPr/>
        </p:nvSpPr>
        <p:spPr>
          <a:xfrm>
            <a:off x="0"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2">
            <a:extLst>
              <a:ext uri="{FF2B5EF4-FFF2-40B4-BE49-F238E27FC236}">
                <a16:creationId xmlns:a16="http://schemas.microsoft.com/office/drawing/2014/main" id="{7B29A29A-1DCA-8787-9482-3840D98FCE50}"/>
              </a:ext>
            </a:extLst>
          </p:cNvPr>
          <p:cNvSpPr/>
          <p:nvPr/>
        </p:nvSpPr>
        <p:spPr>
          <a:xfrm>
            <a:off x="5733937"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46">
            <a:extLst>
              <a:ext uri="{FF2B5EF4-FFF2-40B4-BE49-F238E27FC236}">
                <a16:creationId xmlns:a16="http://schemas.microsoft.com/office/drawing/2014/main" id="{928B1B8D-C73F-22A6-8861-98F3B80DE9F5}"/>
              </a:ext>
            </a:extLst>
          </p:cNvPr>
          <p:cNvSpPr/>
          <p:nvPr/>
        </p:nvSpPr>
        <p:spPr>
          <a:xfrm>
            <a:off x="3942078" y="2467782"/>
            <a:ext cx="365760" cy="36576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Rectangle 3">
            <a:extLst>
              <a:ext uri="{FF2B5EF4-FFF2-40B4-BE49-F238E27FC236}">
                <a16:creationId xmlns:a16="http://schemas.microsoft.com/office/drawing/2014/main" id="{BA5B0DCA-0340-E076-E8C6-08B4EDBED454}"/>
              </a:ext>
            </a:extLst>
          </p:cNvPr>
          <p:cNvSpPr/>
          <p:nvPr/>
        </p:nvSpPr>
        <p:spPr>
          <a:xfrm>
            <a:off x="11467874"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5" name="Rectangle 4">
            <a:extLst>
              <a:ext uri="{FF2B5EF4-FFF2-40B4-BE49-F238E27FC236}">
                <a16:creationId xmlns:a16="http://schemas.microsoft.com/office/drawing/2014/main" id="{2C2DE5FA-47A5-D872-471F-CCAA5C267910}"/>
              </a:ext>
            </a:extLst>
          </p:cNvPr>
          <p:cNvSpPr/>
          <p:nvPr/>
        </p:nvSpPr>
        <p:spPr>
          <a:xfrm>
            <a:off x="10751131"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6" name="Rectangle 5">
            <a:extLst>
              <a:ext uri="{FF2B5EF4-FFF2-40B4-BE49-F238E27FC236}">
                <a16:creationId xmlns:a16="http://schemas.microsoft.com/office/drawing/2014/main" id="{80C5313F-0D1A-4127-0924-EF6701CB213A}"/>
              </a:ext>
            </a:extLst>
          </p:cNvPr>
          <p:cNvSpPr/>
          <p:nvPr/>
        </p:nvSpPr>
        <p:spPr>
          <a:xfrm>
            <a:off x="11826236"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7" name="Rectangle 6">
            <a:extLst>
              <a:ext uri="{FF2B5EF4-FFF2-40B4-BE49-F238E27FC236}">
                <a16:creationId xmlns:a16="http://schemas.microsoft.com/office/drawing/2014/main" id="{A7023FB4-21BE-0EEB-2E8C-BA136C53FC90}"/>
              </a:ext>
            </a:extLst>
          </p:cNvPr>
          <p:cNvSpPr/>
          <p:nvPr/>
        </p:nvSpPr>
        <p:spPr>
          <a:xfrm>
            <a:off x="10034387"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8" name="Rectangle 9">
            <a:extLst>
              <a:ext uri="{FF2B5EF4-FFF2-40B4-BE49-F238E27FC236}">
                <a16:creationId xmlns:a16="http://schemas.microsoft.com/office/drawing/2014/main" id="{8A878149-0C17-87B6-5CD4-AEF43E7338FC}"/>
              </a:ext>
            </a:extLst>
          </p:cNvPr>
          <p:cNvSpPr/>
          <p:nvPr/>
        </p:nvSpPr>
        <p:spPr>
          <a:xfrm>
            <a:off x="9317644"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9" name="Rectangle 11">
            <a:extLst>
              <a:ext uri="{FF2B5EF4-FFF2-40B4-BE49-F238E27FC236}">
                <a16:creationId xmlns:a16="http://schemas.microsoft.com/office/drawing/2014/main" id="{7B4E76FD-9260-0D3F-A660-E4353B22D451}"/>
              </a:ext>
            </a:extLst>
          </p:cNvPr>
          <p:cNvSpPr/>
          <p:nvPr/>
        </p:nvSpPr>
        <p:spPr>
          <a:xfrm>
            <a:off x="8600901"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0" name="Rectangle 13">
            <a:extLst>
              <a:ext uri="{FF2B5EF4-FFF2-40B4-BE49-F238E27FC236}">
                <a16:creationId xmlns:a16="http://schemas.microsoft.com/office/drawing/2014/main" id="{6276C7BB-9FB4-0857-C3B5-A8EC110B3EFD}"/>
              </a:ext>
            </a:extLst>
          </p:cNvPr>
          <p:cNvSpPr/>
          <p:nvPr/>
        </p:nvSpPr>
        <p:spPr>
          <a:xfrm>
            <a:off x="9676016"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1" name="Rectangle 15">
            <a:extLst>
              <a:ext uri="{FF2B5EF4-FFF2-40B4-BE49-F238E27FC236}">
                <a16:creationId xmlns:a16="http://schemas.microsoft.com/office/drawing/2014/main" id="{8C1C54BC-5D86-5B53-05D8-06B21B57C952}"/>
              </a:ext>
            </a:extLst>
          </p:cNvPr>
          <p:cNvSpPr/>
          <p:nvPr/>
        </p:nvSpPr>
        <p:spPr>
          <a:xfrm>
            <a:off x="8242529"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2" name="Rectangle 17">
            <a:extLst>
              <a:ext uri="{FF2B5EF4-FFF2-40B4-BE49-F238E27FC236}">
                <a16:creationId xmlns:a16="http://schemas.microsoft.com/office/drawing/2014/main" id="{29D5CC90-EEF4-F99F-BF40-D3D2AA93661F}"/>
              </a:ext>
            </a:extLst>
          </p:cNvPr>
          <p:cNvSpPr/>
          <p:nvPr/>
        </p:nvSpPr>
        <p:spPr>
          <a:xfrm>
            <a:off x="7884157"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3" name="Rectangle 21">
            <a:extLst>
              <a:ext uri="{FF2B5EF4-FFF2-40B4-BE49-F238E27FC236}">
                <a16:creationId xmlns:a16="http://schemas.microsoft.com/office/drawing/2014/main" id="{A4EF3F7B-6F07-5379-BE73-AD06F5912CA7}"/>
              </a:ext>
            </a:extLst>
          </p:cNvPr>
          <p:cNvSpPr/>
          <p:nvPr/>
        </p:nvSpPr>
        <p:spPr>
          <a:xfrm>
            <a:off x="6809052"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4" name="Rectangle 23">
            <a:extLst>
              <a:ext uri="{FF2B5EF4-FFF2-40B4-BE49-F238E27FC236}">
                <a16:creationId xmlns:a16="http://schemas.microsoft.com/office/drawing/2014/main" id="{F81ABAFC-41D1-F66D-1306-4EA084F2E181}"/>
              </a:ext>
            </a:extLst>
          </p:cNvPr>
          <p:cNvSpPr/>
          <p:nvPr/>
        </p:nvSpPr>
        <p:spPr>
          <a:xfrm>
            <a:off x="11109502" y="2467782"/>
            <a:ext cx="365760" cy="36576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5" name="Rectangle 50">
            <a:extLst>
              <a:ext uri="{FF2B5EF4-FFF2-40B4-BE49-F238E27FC236}">
                <a16:creationId xmlns:a16="http://schemas.microsoft.com/office/drawing/2014/main" id="{42FC271A-F014-B66A-BA96-44F6200F6D11}"/>
              </a:ext>
            </a:extLst>
          </p:cNvPr>
          <p:cNvSpPr/>
          <p:nvPr/>
        </p:nvSpPr>
        <p:spPr>
          <a:xfrm>
            <a:off x="7525795"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6" name="Rectangle 52">
            <a:extLst>
              <a:ext uri="{FF2B5EF4-FFF2-40B4-BE49-F238E27FC236}">
                <a16:creationId xmlns:a16="http://schemas.microsoft.com/office/drawing/2014/main" id="{F1B2BF8E-C8BD-C331-781C-A8CBB5B247E7}"/>
              </a:ext>
            </a:extLst>
          </p:cNvPr>
          <p:cNvSpPr/>
          <p:nvPr/>
        </p:nvSpPr>
        <p:spPr>
          <a:xfrm>
            <a:off x="8959272" y="2467782"/>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7" name="Rectangle 54">
            <a:extLst>
              <a:ext uri="{FF2B5EF4-FFF2-40B4-BE49-F238E27FC236}">
                <a16:creationId xmlns:a16="http://schemas.microsoft.com/office/drawing/2014/main" id="{3CD23648-C883-D752-D792-FE00F9A2E1F0}"/>
              </a:ext>
            </a:extLst>
          </p:cNvPr>
          <p:cNvSpPr/>
          <p:nvPr/>
        </p:nvSpPr>
        <p:spPr>
          <a:xfrm>
            <a:off x="7167423" y="2467782"/>
            <a:ext cx="365760" cy="36576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8" name="Rectangle 56">
            <a:extLst>
              <a:ext uri="{FF2B5EF4-FFF2-40B4-BE49-F238E27FC236}">
                <a16:creationId xmlns:a16="http://schemas.microsoft.com/office/drawing/2014/main" id="{163420AE-F53A-78CD-2A8F-FF3F5BFC58B1}"/>
              </a:ext>
            </a:extLst>
          </p:cNvPr>
          <p:cNvSpPr/>
          <p:nvPr/>
        </p:nvSpPr>
        <p:spPr>
          <a:xfrm>
            <a:off x="6450680" y="2467782"/>
            <a:ext cx="365760" cy="36576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9" name="Rectangle 60">
            <a:extLst>
              <a:ext uri="{FF2B5EF4-FFF2-40B4-BE49-F238E27FC236}">
                <a16:creationId xmlns:a16="http://schemas.microsoft.com/office/drawing/2014/main" id="{E5E37BF4-9A68-F329-7E12-D48C16D2EF44}"/>
              </a:ext>
            </a:extLst>
          </p:cNvPr>
          <p:cNvSpPr/>
          <p:nvPr/>
        </p:nvSpPr>
        <p:spPr>
          <a:xfrm>
            <a:off x="10392759" y="2467782"/>
            <a:ext cx="365760" cy="365760"/>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0" name="Text Placeholder 2">
            <a:extLst>
              <a:ext uri="{FF2B5EF4-FFF2-40B4-BE49-F238E27FC236}">
                <a16:creationId xmlns:a16="http://schemas.microsoft.com/office/drawing/2014/main" id="{173FC5F8-F11F-223F-1FE5-B975DD1CA364}"/>
              </a:ext>
            </a:extLst>
          </p:cNvPr>
          <p:cNvSpPr txBox="1">
            <a:spLocks noGrp="1"/>
          </p:cNvSpPr>
          <p:nvPr>
            <p:ph type="body" idx="4294967295"/>
          </p:nvPr>
        </p:nvSpPr>
        <p:spPr>
          <a:xfrm>
            <a:off x="956169" y="4922388"/>
            <a:ext cx="2176976" cy="566507"/>
          </a:xfrm>
        </p:spPr>
        <p:txBody>
          <a:bodyPr lIns="0" anchorCtr="1">
            <a:noAutofit/>
          </a:bodyPr>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1" name="Online Image Placeholder 4">
            <a:extLst>
              <a:ext uri="{FF2B5EF4-FFF2-40B4-BE49-F238E27FC236}">
                <a16:creationId xmlns:a16="http://schemas.microsoft.com/office/drawing/2014/main" id="{BA09CA91-8511-61FE-97A2-B51520EEFFE4}"/>
              </a:ext>
            </a:extLst>
          </p:cNvPr>
          <p:cNvSpPr txBox="1">
            <a:spLocks noGrp="1"/>
          </p:cNvSpPr>
          <p:nvPr>
            <p:ph type="pic" idx="4294967295"/>
          </p:nvPr>
        </p:nvSpPr>
        <p:spPr>
          <a:xfrm>
            <a:off x="1668304" y="3910998"/>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2" name="Text Placeholder 2">
            <a:extLst>
              <a:ext uri="{FF2B5EF4-FFF2-40B4-BE49-F238E27FC236}">
                <a16:creationId xmlns:a16="http://schemas.microsoft.com/office/drawing/2014/main" id="{73814DF1-FC79-7F8E-DAAC-0C11681C0730}"/>
              </a:ext>
            </a:extLst>
          </p:cNvPr>
          <p:cNvSpPr txBox="1">
            <a:spLocks noGrp="1"/>
          </p:cNvSpPr>
          <p:nvPr>
            <p:ph type="body" idx="4294967295"/>
          </p:nvPr>
        </p:nvSpPr>
        <p:spPr>
          <a:xfrm>
            <a:off x="4969745" y="4922388"/>
            <a:ext cx="2176976" cy="566507"/>
          </a:xfrm>
        </p:spPr>
        <p:txBody>
          <a:bodyPr lIns="0" anchorCtr="1">
            <a:noAutofit/>
          </a:bodyPr>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3" name="Online Image Placeholder 4">
            <a:extLst>
              <a:ext uri="{FF2B5EF4-FFF2-40B4-BE49-F238E27FC236}">
                <a16:creationId xmlns:a16="http://schemas.microsoft.com/office/drawing/2014/main" id="{E47BB510-C92F-C2DE-D631-8E7D4320BFF6}"/>
              </a:ext>
            </a:extLst>
          </p:cNvPr>
          <p:cNvSpPr txBox="1">
            <a:spLocks noGrp="1"/>
          </p:cNvSpPr>
          <p:nvPr>
            <p:ph type="pic" idx="4294967295"/>
          </p:nvPr>
        </p:nvSpPr>
        <p:spPr>
          <a:xfrm>
            <a:off x="5681880" y="3910998"/>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4" name="Text Placeholder 2">
            <a:extLst>
              <a:ext uri="{FF2B5EF4-FFF2-40B4-BE49-F238E27FC236}">
                <a16:creationId xmlns:a16="http://schemas.microsoft.com/office/drawing/2014/main" id="{CA07AFB5-304A-09D5-81B1-3180B8F9709F}"/>
              </a:ext>
            </a:extLst>
          </p:cNvPr>
          <p:cNvSpPr txBox="1">
            <a:spLocks noGrp="1"/>
          </p:cNvSpPr>
          <p:nvPr>
            <p:ph type="body" idx="4294967295"/>
          </p:nvPr>
        </p:nvSpPr>
        <p:spPr>
          <a:xfrm>
            <a:off x="9050968" y="4922388"/>
            <a:ext cx="2176976" cy="566507"/>
          </a:xfrm>
        </p:spPr>
        <p:txBody>
          <a:bodyPr lIns="0" anchorCtr="1">
            <a:noAutofit/>
          </a:bodyPr>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45" name="Online Image Placeholder 4">
            <a:extLst>
              <a:ext uri="{FF2B5EF4-FFF2-40B4-BE49-F238E27FC236}">
                <a16:creationId xmlns:a16="http://schemas.microsoft.com/office/drawing/2014/main" id="{D80F6173-7671-A3C3-4F07-193418CCD2A3}"/>
              </a:ext>
            </a:extLst>
          </p:cNvPr>
          <p:cNvSpPr txBox="1">
            <a:spLocks noGrp="1"/>
          </p:cNvSpPr>
          <p:nvPr>
            <p:ph type="pic" idx="4294967295"/>
          </p:nvPr>
        </p:nvSpPr>
        <p:spPr>
          <a:xfrm>
            <a:off x="9763103" y="3910998"/>
            <a:ext cx="747220" cy="747220"/>
          </a:xfrm>
        </p:spPr>
        <p:txBody>
          <a:bodyPr/>
          <a:lstStyle>
            <a:lvl1pPr>
              <a:defRPr lang="en-US" sz="1000">
                <a:solidFill>
                  <a:srgbClr val="FFFFFF"/>
                </a:solidFill>
              </a:defRPr>
            </a:lvl1pPr>
          </a:lstStyle>
          <a:p>
            <a:pPr lvl="0"/>
            <a:r>
              <a:rPr lang="en-US"/>
              <a:t>Click icon to add online image</a:t>
            </a:r>
            <a:endParaRPr lang="en-GB"/>
          </a:p>
        </p:txBody>
      </p:sp>
      <p:sp>
        <p:nvSpPr>
          <p:cNvPr id="46" name="Date Placeholder 3">
            <a:extLst>
              <a:ext uri="{FF2B5EF4-FFF2-40B4-BE49-F238E27FC236}">
                <a16:creationId xmlns:a16="http://schemas.microsoft.com/office/drawing/2014/main" id="{117E14DA-ABF1-B150-3EAA-D6598BC516C7}"/>
              </a:ext>
            </a:extLst>
          </p:cNvPr>
          <p:cNvSpPr txBox="1">
            <a:spLocks noGrp="1"/>
          </p:cNvSpPr>
          <p:nvPr>
            <p:ph type="dt" sz="half" idx="7"/>
          </p:nvPr>
        </p:nvSpPr>
        <p:spPr/>
        <p:txBody>
          <a:bodyPr/>
          <a:lstStyle>
            <a:lvl1pPr>
              <a:defRPr>
                <a:solidFill>
                  <a:srgbClr val="F6D7D8"/>
                </a:solidFill>
              </a:defRPr>
            </a:lvl1pPr>
          </a:lstStyle>
          <a:p>
            <a:pPr lvl="0"/>
            <a:r>
              <a:rPr lang="en-GB"/>
              <a:t>13/7/20XX</a:t>
            </a:r>
          </a:p>
        </p:txBody>
      </p:sp>
      <p:sp>
        <p:nvSpPr>
          <p:cNvPr id="47" name="Footer Placeholder 4">
            <a:extLst>
              <a:ext uri="{FF2B5EF4-FFF2-40B4-BE49-F238E27FC236}">
                <a16:creationId xmlns:a16="http://schemas.microsoft.com/office/drawing/2014/main" id="{F6B01D2D-3194-AAD2-8D83-C6972C041517}"/>
              </a:ext>
            </a:extLst>
          </p:cNvPr>
          <p:cNvSpPr txBox="1">
            <a:spLocks noGrp="1"/>
          </p:cNvSpPr>
          <p:nvPr>
            <p:ph type="ftr" sz="quarter" idx="9"/>
          </p:nvPr>
        </p:nvSpPr>
        <p:spPr/>
        <p:txBody>
          <a:bodyPr/>
          <a:lstStyle>
            <a:lvl1pPr>
              <a:defRPr>
                <a:solidFill>
                  <a:srgbClr val="D6DBEE"/>
                </a:solidFill>
              </a:defRPr>
            </a:lvl1pPr>
          </a:lstStyle>
          <a:p>
            <a:pPr lvl="0"/>
            <a:r>
              <a:rPr lang="en-GB"/>
              <a:t>Conference presentation</a:t>
            </a:r>
          </a:p>
        </p:txBody>
      </p:sp>
      <p:sp>
        <p:nvSpPr>
          <p:cNvPr id="48" name="Slide Number Placeholder 5">
            <a:extLst>
              <a:ext uri="{FF2B5EF4-FFF2-40B4-BE49-F238E27FC236}">
                <a16:creationId xmlns:a16="http://schemas.microsoft.com/office/drawing/2014/main" id="{666CCBA4-2F48-CB9F-589E-CBF300A17F95}"/>
              </a:ext>
            </a:extLst>
          </p:cNvPr>
          <p:cNvSpPr txBox="1">
            <a:spLocks noGrp="1"/>
          </p:cNvSpPr>
          <p:nvPr>
            <p:ph type="sldNum" sz="quarter" idx="8"/>
          </p:nvPr>
        </p:nvSpPr>
        <p:spPr/>
        <p:txBody>
          <a:bodyPr/>
          <a:lstStyle>
            <a:lvl1pPr>
              <a:defRPr>
                <a:solidFill>
                  <a:srgbClr val="F9D0DF"/>
                </a:solidFill>
              </a:defRPr>
            </a:lvl1pPr>
          </a:lstStyle>
          <a:p>
            <a:pPr lvl="0"/>
            <a:fld id="{71B77FD8-6AF5-44E0-BDC2-1BA0329EB128}" type="slidenum">
              <a:t>‹#›</a:t>
            </a:fld>
            <a:endParaRPr lang="en-GB"/>
          </a:p>
        </p:txBody>
      </p:sp>
    </p:spTree>
    <p:extLst>
      <p:ext uri="{BB962C8B-B14F-4D97-AF65-F5344CB8AC3E}">
        <p14:creationId xmlns:p14="http://schemas.microsoft.com/office/powerpoint/2010/main" val="52397594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2">
    <p:bg>
      <p:bgPr>
        <a:solidFill>
          <a:srgbClr val="42529B"/>
        </a:solidFill>
        <a:effectLst/>
      </p:bgPr>
    </p:bg>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0D97720-F449-2A4C-F2DB-1147783C4F83}"/>
              </a:ext>
            </a:extLst>
          </p:cNvPr>
          <p:cNvSpPr txBox="1">
            <a:spLocks noGrp="1"/>
          </p:cNvSpPr>
          <p:nvPr>
            <p:ph idx="4294967295"/>
          </p:nvPr>
        </p:nvSpPr>
        <p:spPr>
          <a:xfrm>
            <a:off x="3657600" y="3296924"/>
            <a:ext cx="7315200" cy="674370"/>
          </a:xfrm>
        </p:spPr>
        <p:txBody>
          <a:bodyPr anchorCtr="1"/>
          <a:lstStyle>
            <a:lvl1pPr marL="0" indent="0" algn="ctr">
              <a:lnSpc>
                <a:spcPct val="100000"/>
              </a:lnSpc>
              <a:buNone/>
              <a:defRPr lang="en-US" sz="2400">
                <a:solidFill>
                  <a:srgbClr val="FFFFFF"/>
                </a:solidFill>
              </a:defRPr>
            </a:lvl1pPr>
          </a:lstStyle>
          <a:p>
            <a:pPr lvl="0"/>
            <a:r>
              <a:rPr lang="en-US"/>
              <a:t>Click to edit Master text styles</a:t>
            </a:r>
          </a:p>
        </p:txBody>
      </p:sp>
      <p:sp>
        <p:nvSpPr>
          <p:cNvPr id="3" name="Rectangle 7">
            <a:extLst>
              <a:ext uri="{FF2B5EF4-FFF2-40B4-BE49-F238E27FC236}">
                <a16:creationId xmlns:a16="http://schemas.microsoft.com/office/drawing/2014/main" id="{E34676E2-D4DF-694E-FFA6-8FB5C9675E59}"/>
              </a:ext>
            </a:extLst>
          </p:cNvPr>
          <p:cNvSpPr/>
          <p:nvPr/>
        </p:nvSpPr>
        <p:spPr>
          <a:xfrm>
            <a:off x="2118363" y="13716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Rectangle 9">
            <a:extLst>
              <a:ext uri="{FF2B5EF4-FFF2-40B4-BE49-F238E27FC236}">
                <a16:creationId xmlns:a16="http://schemas.microsoft.com/office/drawing/2014/main" id="{F13240D0-29BE-E92C-A0CC-C91A20EAB34E}"/>
              </a:ext>
            </a:extLst>
          </p:cNvPr>
          <p:cNvSpPr/>
          <p:nvPr/>
        </p:nvSpPr>
        <p:spPr>
          <a:xfrm>
            <a:off x="2118363" y="24003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5" name="Rectangle 11">
            <a:extLst>
              <a:ext uri="{FF2B5EF4-FFF2-40B4-BE49-F238E27FC236}">
                <a16:creationId xmlns:a16="http://schemas.microsoft.com/office/drawing/2014/main" id="{790365D4-E186-D63F-1A67-1ED05807BEF3}"/>
              </a:ext>
            </a:extLst>
          </p:cNvPr>
          <p:cNvSpPr/>
          <p:nvPr/>
        </p:nvSpPr>
        <p:spPr>
          <a:xfrm>
            <a:off x="2118363" y="2743200"/>
            <a:ext cx="342900" cy="34290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3">
            <a:extLst>
              <a:ext uri="{FF2B5EF4-FFF2-40B4-BE49-F238E27FC236}">
                <a16:creationId xmlns:a16="http://schemas.microsoft.com/office/drawing/2014/main" id="{8820E46F-5FB0-B029-79DA-0B142FF70827}"/>
              </a:ext>
            </a:extLst>
          </p:cNvPr>
          <p:cNvSpPr/>
          <p:nvPr/>
        </p:nvSpPr>
        <p:spPr>
          <a:xfrm>
            <a:off x="2118363" y="30860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5">
            <a:extLst>
              <a:ext uri="{FF2B5EF4-FFF2-40B4-BE49-F238E27FC236}">
                <a16:creationId xmlns:a16="http://schemas.microsoft.com/office/drawing/2014/main" id="{A3DC713E-49E9-580D-47F1-902C469CEADF}"/>
              </a:ext>
            </a:extLst>
          </p:cNvPr>
          <p:cNvSpPr/>
          <p:nvPr/>
        </p:nvSpPr>
        <p:spPr>
          <a:xfrm>
            <a:off x="2118363" y="34290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7">
            <a:extLst>
              <a:ext uri="{FF2B5EF4-FFF2-40B4-BE49-F238E27FC236}">
                <a16:creationId xmlns:a16="http://schemas.microsoft.com/office/drawing/2014/main" id="{3CF8B8DE-4FA0-2309-680E-0CD3EF1F20AE}"/>
              </a:ext>
            </a:extLst>
          </p:cNvPr>
          <p:cNvSpPr/>
          <p:nvPr/>
        </p:nvSpPr>
        <p:spPr>
          <a:xfrm>
            <a:off x="2118363" y="3771899"/>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9">
            <a:extLst>
              <a:ext uri="{FF2B5EF4-FFF2-40B4-BE49-F238E27FC236}">
                <a16:creationId xmlns:a16="http://schemas.microsoft.com/office/drawing/2014/main" id="{6227E630-12CC-A72D-655E-234A08A18AD6}"/>
              </a:ext>
            </a:extLst>
          </p:cNvPr>
          <p:cNvSpPr/>
          <p:nvPr/>
        </p:nvSpPr>
        <p:spPr>
          <a:xfrm>
            <a:off x="2118363" y="4114800"/>
            <a:ext cx="342900" cy="34290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21">
            <a:extLst>
              <a:ext uri="{FF2B5EF4-FFF2-40B4-BE49-F238E27FC236}">
                <a16:creationId xmlns:a16="http://schemas.microsoft.com/office/drawing/2014/main" id="{B54490A4-4DA0-A35A-CDB3-534566498D50}"/>
              </a:ext>
            </a:extLst>
          </p:cNvPr>
          <p:cNvSpPr/>
          <p:nvPr/>
        </p:nvSpPr>
        <p:spPr>
          <a:xfrm>
            <a:off x="2118363" y="44577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3">
            <a:extLst>
              <a:ext uri="{FF2B5EF4-FFF2-40B4-BE49-F238E27FC236}">
                <a16:creationId xmlns:a16="http://schemas.microsoft.com/office/drawing/2014/main" id="{817E666A-6A7E-C788-F319-025F328BD277}"/>
              </a:ext>
            </a:extLst>
          </p:cNvPr>
          <p:cNvSpPr/>
          <p:nvPr/>
        </p:nvSpPr>
        <p:spPr>
          <a:xfrm>
            <a:off x="2118363" y="4800600"/>
            <a:ext cx="342900" cy="34290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5">
            <a:extLst>
              <a:ext uri="{FF2B5EF4-FFF2-40B4-BE49-F238E27FC236}">
                <a16:creationId xmlns:a16="http://schemas.microsoft.com/office/drawing/2014/main" id="{E0B5E059-BA94-27E3-8A22-259E9D2B66D2}"/>
              </a:ext>
            </a:extLst>
          </p:cNvPr>
          <p:cNvSpPr/>
          <p:nvPr/>
        </p:nvSpPr>
        <p:spPr>
          <a:xfrm>
            <a:off x="2118363" y="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7">
            <a:extLst>
              <a:ext uri="{FF2B5EF4-FFF2-40B4-BE49-F238E27FC236}">
                <a16:creationId xmlns:a16="http://schemas.microsoft.com/office/drawing/2014/main" id="{B0F6F544-665E-505A-6F9F-FA3562A476F2}"/>
              </a:ext>
            </a:extLst>
          </p:cNvPr>
          <p:cNvSpPr/>
          <p:nvPr/>
        </p:nvSpPr>
        <p:spPr>
          <a:xfrm>
            <a:off x="2118363" y="65150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9">
            <a:extLst>
              <a:ext uri="{FF2B5EF4-FFF2-40B4-BE49-F238E27FC236}">
                <a16:creationId xmlns:a16="http://schemas.microsoft.com/office/drawing/2014/main" id="{3B889179-95C5-7E11-50E1-912722146380}"/>
              </a:ext>
            </a:extLst>
          </p:cNvPr>
          <p:cNvSpPr/>
          <p:nvPr/>
        </p:nvSpPr>
        <p:spPr>
          <a:xfrm>
            <a:off x="2118363" y="342900"/>
            <a:ext cx="342900" cy="342900"/>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31">
            <a:extLst>
              <a:ext uri="{FF2B5EF4-FFF2-40B4-BE49-F238E27FC236}">
                <a16:creationId xmlns:a16="http://schemas.microsoft.com/office/drawing/2014/main" id="{AD31F7EA-CFAB-75F6-783E-0C8DAB8D6075}"/>
              </a:ext>
            </a:extLst>
          </p:cNvPr>
          <p:cNvSpPr/>
          <p:nvPr/>
        </p:nvSpPr>
        <p:spPr>
          <a:xfrm>
            <a:off x="2118363" y="5143499"/>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Rectangle 33">
            <a:extLst>
              <a:ext uri="{FF2B5EF4-FFF2-40B4-BE49-F238E27FC236}">
                <a16:creationId xmlns:a16="http://schemas.microsoft.com/office/drawing/2014/main" id="{B1285B3A-7366-0C12-E131-04A774219BC5}"/>
              </a:ext>
            </a:extLst>
          </p:cNvPr>
          <p:cNvSpPr/>
          <p:nvPr/>
        </p:nvSpPr>
        <p:spPr>
          <a:xfrm>
            <a:off x="2118363" y="54864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7" name="Rectangle 35">
            <a:extLst>
              <a:ext uri="{FF2B5EF4-FFF2-40B4-BE49-F238E27FC236}">
                <a16:creationId xmlns:a16="http://schemas.microsoft.com/office/drawing/2014/main" id="{083533FA-8D34-C9D8-B7E5-68298E905F2A}"/>
              </a:ext>
            </a:extLst>
          </p:cNvPr>
          <p:cNvSpPr/>
          <p:nvPr/>
        </p:nvSpPr>
        <p:spPr>
          <a:xfrm>
            <a:off x="2118363" y="58293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37">
            <a:extLst>
              <a:ext uri="{FF2B5EF4-FFF2-40B4-BE49-F238E27FC236}">
                <a16:creationId xmlns:a16="http://schemas.microsoft.com/office/drawing/2014/main" id="{75899D8E-6482-8B78-6451-2BB336816153}"/>
              </a:ext>
            </a:extLst>
          </p:cNvPr>
          <p:cNvSpPr/>
          <p:nvPr/>
        </p:nvSpPr>
        <p:spPr>
          <a:xfrm>
            <a:off x="2118363" y="6172200"/>
            <a:ext cx="342900" cy="342900"/>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9" name="Rectangle 39">
            <a:extLst>
              <a:ext uri="{FF2B5EF4-FFF2-40B4-BE49-F238E27FC236}">
                <a16:creationId xmlns:a16="http://schemas.microsoft.com/office/drawing/2014/main" id="{BF9ADA5A-DE11-DC1A-EC91-118129E98489}"/>
              </a:ext>
            </a:extLst>
          </p:cNvPr>
          <p:cNvSpPr/>
          <p:nvPr/>
        </p:nvSpPr>
        <p:spPr>
          <a:xfrm>
            <a:off x="2118363" y="6858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0" name="Rectangle 41">
            <a:extLst>
              <a:ext uri="{FF2B5EF4-FFF2-40B4-BE49-F238E27FC236}">
                <a16:creationId xmlns:a16="http://schemas.microsoft.com/office/drawing/2014/main" id="{DD1A9E8B-5DB7-D9BB-4AF0-94115C75E516}"/>
              </a:ext>
            </a:extLst>
          </p:cNvPr>
          <p:cNvSpPr/>
          <p:nvPr/>
        </p:nvSpPr>
        <p:spPr>
          <a:xfrm>
            <a:off x="2118363" y="10287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1" name="Rectangle 43">
            <a:extLst>
              <a:ext uri="{FF2B5EF4-FFF2-40B4-BE49-F238E27FC236}">
                <a16:creationId xmlns:a16="http://schemas.microsoft.com/office/drawing/2014/main" id="{1D704200-B017-FBD3-525C-8216E697BD11}"/>
              </a:ext>
            </a:extLst>
          </p:cNvPr>
          <p:cNvSpPr/>
          <p:nvPr/>
        </p:nvSpPr>
        <p:spPr>
          <a:xfrm>
            <a:off x="2118363" y="1714500"/>
            <a:ext cx="342900" cy="342900"/>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2" name="Rectangle 45">
            <a:extLst>
              <a:ext uri="{FF2B5EF4-FFF2-40B4-BE49-F238E27FC236}">
                <a16:creationId xmlns:a16="http://schemas.microsoft.com/office/drawing/2014/main" id="{E744C421-189D-42F5-4B83-DD9F966DD45F}"/>
              </a:ext>
            </a:extLst>
          </p:cNvPr>
          <p:cNvSpPr/>
          <p:nvPr/>
        </p:nvSpPr>
        <p:spPr>
          <a:xfrm>
            <a:off x="2118363" y="2057400"/>
            <a:ext cx="342900" cy="342900"/>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3" name="Rectangle 46">
            <a:extLst>
              <a:ext uri="{FF2B5EF4-FFF2-40B4-BE49-F238E27FC236}">
                <a16:creationId xmlns:a16="http://schemas.microsoft.com/office/drawing/2014/main" id="{5F72057A-591D-BE1D-4C8F-CBE4A1BA39E3}"/>
              </a:ext>
            </a:extLst>
          </p:cNvPr>
          <p:cNvSpPr/>
          <p:nvPr/>
        </p:nvSpPr>
        <p:spPr>
          <a:xfrm>
            <a:off x="0" y="0"/>
            <a:ext cx="2133596" cy="6858000"/>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24" name="Title 1">
            <a:extLst>
              <a:ext uri="{FF2B5EF4-FFF2-40B4-BE49-F238E27FC236}">
                <a16:creationId xmlns:a16="http://schemas.microsoft.com/office/drawing/2014/main" id="{C045D35F-F05C-CFE1-81AD-4F95E3E2FBBE}"/>
              </a:ext>
            </a:extLst>
          </p:cNvPr>
          <p:cNvSpPr txBox="1">
            <a:spLocks noGrp="1"/>
          </p:cNvSpPr>
          <p:nvPr>
            <p:ph type="title"/>
          </p:nvPr>
        </p:nvSpPr>
        <p:spPr>
          <a:xfrm rot="16200004">
            <a:off x="-2374593" y="2766220"/>
            <a:ext cx="6858000" cy="1325559"/>
          </a:xfrm>
        </p:spPr>
        <p:txBody>
          <a:bodyPr anchorCtr="1"/>
          <a:lstStyle>
            <a:lvl1pPr algn="ctr">
              <a:defRPr sz="3800" b="1">
                <a:solidFill>
                  <a:srgbClr val="FFFFFF"/>
                </a:solidFill>
              </a:defRPr>
            </a:lvl1pPr>
          </a:lstStyle>
          <a:p>
            <a:pPr lvl="0"/>
            <a:r>
              <a:rPr lang="en-US"/>
              <a:t>Click to edit Master title style</a:t>
            </a:r>
            <a:endParaRPr lang="en-GB"/>
          </a:p>
        </p:txBody>
      </p:sp>
      <p:sp>
        <p:nvSpPr>
          <p:cNvPr id="25" name="Content Placeholder 2">
            <a:extLst>
              <a:ext uri="{FF2B5EF4-FFF2-40B4-BE49-F238E27FC236}">
                <a16:creationId xmlns:a16="http://schemas.microsoft.com/office/drawing/2014/main" id="{AEF75360-3B82-5103-23B7-595ACB71166D}"/>
              </a:ext>
            </a:extLst>
          </p:cNvPr>
          <p:cNvSpPr txBox="1">
            <a:spLocks noGrp="1"/>
          </p:cNvSpPr>
          <p:nvPr>
            <p:ph idx="4294967295"/>
          </p:nvPr>
        </p:nvSpPr>
        <p:spPr>
          <a:xfrm>
            <a:off x="3657600" y="4126229"/>
            <a:ext cx="7315200" cy="674370"/>
          </a:xfrm>
        </p:spPr>
        <p:txBody>
          <a:bodyPr anchorCtr="1"/>
          <a:lstStyle>
            <a:lvl1pPr marL="0" indent="0" algn="ctr">
              <a:lnSpc>
                <a:spcPct val="100000"/>
              </a:lnSpc>
              <a:buNone/>
              <a:defRPr lang="en-US" sz="1600">
                <a:solidFill>
                  <a:srgbClr val="FFFFFF"/>
                </a:solidFill>
              </a:defRPr>
            </a:lvl1pPr>
          </a:lstStyle>
          <a:p>
            <a:pPr lvl="0"/>
            <a:r>
              <a:rPr lang="en-US"/>
              <a:t>Click to edit Master text styles</a:t>
            </a:r>
          </a:p>
        </p:txBody>
      </p:sp>
      <p:sp>
        <p:nvSpPr>
          <p:cNvPr id="26" name="Online Image Placeholder 4">
            <a:extLst>
              <a:ext uri="{FF2B5EF4-FFF2-40B4-BE49-F238E27FC236}">
                <a16:creationId xmlns:a16="http://schemas.microsoft.com/office/drawing/2014/main" id="{993FF220-3334-817B-3B0D-37F6E9DCBBB3}"/>
              </a:ext>
            </a:extLst>
          </p:cNvPr>
          <p:cNvSpPr txBox="1">
            <a:spLocks noGrp="1"/>
          </p:cNvSpPr>
          <p:nvPr>
            <p:ph type="pic" idx="4294967295"/>
          </p:nvPr>
        </p:nvSpPr>
        <p:spPr>
          <a:xfrm>
            <a:off x="6743700" y="1899281"/>
            <a:ext cx="1127126" cy="1127126"/>
          </a:xfrm>
        </p:spPr>
        <p:txBody>
          <a:bodyPr/>
          <a:lstStyle>
            <a:lvl1pPr>
              <a:defRPr lang="en-US" sz="1800">
                <a:solidFill>
                  <a:srgbClr val="FFFFFF"/>
                </a:solidFill>
              </a:defRPr>
            </a:lvl1pPr>
          </a:lstStyle>
          <a:p>
            <a:pPr lvl="0"/>
            <a:r>
              <a:rPr lang="en-US"/>
              <a:t>Click icon to add online image</a:t>
            </a:r>
            <a:endParaRPr lang="en-GB"/>
          </a:p>
        </p:txBody>
      </p:sp>
      <p:sp>
        <p:nvSpPr>
          <p:cNvPr id="27" name="Date Placeholder 3">
            <a:extLst>
              <a:ext uri="{FF2B5EF4-FFF2-40B4-BE49-F238E27FC236}">
                <a16:creationId xmlns:a16="http://schemas.microsoft.com/office/drawing/2014/main" id="{2BBA8BCC-2828-5EC1-9C25-E9DE90130251}"/>
              </a:ext>
            </a:extLst>
          </p:cNvPr>
          <p:cNvSpPr txBox="1">
            <a:spLocks noGrp="1"/>
          </p:cNvSpPr>
          <p:nvPr>
            <p:ph type="dt" sz="half" idx="7"/>
          </p:nvPr>
        </p:nvSpPr>
        <p:spPr>
          <a:xfrm>
            <a:off x="3299456" y="6356351"/>
            <a:ext cx="2709449" cy="365129"/>
          </a:xfrm>
        </p:spPr>
        <p:txBody>
          <a:bodyPr/>
          <a:lstStyle>
            <a:lvl1pPr>
              <a:defRPr>
                <a:solidFill>
                  <a:srgbClr val="D6DBEE"/>
                </a:solidFill>
              </a:defRPr>
            </a:lvl1pPr>
          </a:lstStyle>
          <a:p>
            <a:pPr lvl="0"/>
            <a:r>
              <a:rPr lang="en-GB"/>
              <a:t>13/7/20XX</a:t>
            </a:r>
          </a:p>
        </p:txBody>
      </p:sp>
      <p:sp>
        <p:nvSpPr>
          <p:cNvPr id="28" name="Footer Placeholder 4">
            <a:extLst>
              <a:ext uri="{FF2B5EF4-FFF2-40B4-BE49-F238E27FC236}">
                <a16:creationId xmlns:a16="http://schemas.microsoft.com/office/drawing/2014/main" id="{179BB4E6-66B0-A423-4EB9-6235DA6C66F2}"/>
              </a:ext>
            </a:extLst>
          </p:cNvPr>
          <p:cNvSpPr txBox="1">
            <a:spLocks noGrp="1"/>
          </p:cNvSpPr>
          <p:nvPr>
            <p:ph type="ftr" sz="quarter" idx="9"/>
          </p:nvPr>
        </p:nvSpPr>
        <p:spPr>
          <a:xfrm>
            <a:off x="6183090" y="6356351"/>
            <a:ext cx="2253337" cy="365129"/>
          </a:xfrm>
        </p:spPr>
        <p:txBody>
          <a:bodyPr/>
          <a:lstStyle>
            <a:lvl1pPr>
              <a:defRPr>
                <a:solidFill>
                  <a:srgbClr val="D6DBEE"/>
                </a:solidFill>
              </a:defRPr>
            </a:lvl1pPr>
          </a:lstStyle>
          <a:p>
            <a:pPr lvl="0"/>
            <a:r>
              <a:rPr lang="en-GB"/>
              <a:t>Conference presentation</a:t>
            </a:r>
          </a:p>
        </p:txBody>
      </p:sp>
      <p:sp>
        <p:nvSpPr>
          <p:cNvPr id="29" name="Slide Number Placeholder 5">
            <a:extLst>
              <a:ext uri="{FF2B5EF4-FFF2-40B4-BE49-F238E27FC236}">
                <a16:creationId xmlns:a16="http://schemas.microsoft.com/office/drawing/2014/main" id="{493C6998-B23B-5425-1937-767D83729A3B}"/>
              </a:ext>
            </a:extLst>
          </p:cNvPr>
          <p:cNvSpPr txBox="1">
            <a:spLocks noGrp="1"/>
          </p:cNvSpPr>
          <p:nvPr>
            <p:ph type="sldNum" sz="quarter" idx="8"/>
          </p:nvPr>
        </p:nvSpPr>
        <p:spPr/>
        <p:txBody>
          <a:bodyPr/>
          <a:lstStyle>
            <a:lvl1pPr>
              <a:defRPr>
                <a:solidFill>
                  <a:srgbClr val="D6DBEE"/>
                </a:solidFill>
              </a:defRPr>
            </a:lvl1pPr>
          </a:lstStyle>
          <a:p>
            <a:pPr lvl="0"/>
            <a:fld id="{4F461C64-DE64-4785-8836-6808867799FF}" type="slidenum">
              <a:t>‹#›</a:t>
            </a:fld>
            <a:endParaRPr lang="en-GB"/>
          </a:p>
        </p:txBody>
      </p:sp>
    </p:spTree>
    <p:extLst>
      <p:ext uri="{BB962C8B-B14F-4D97-AF65-F5344CB8AC3E}">
        <p14:creationId xmlns:p14="http://schemas.microsoft.com/office/powerpoint/2010/main" val="14791990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and Picture">
    <p:bg>
      <p:bgPr>
        <a:solidFill>
          <a:srgbClr val="D91D62"/>
        </a:solidFill>
        <a:effectLst/>
      </p:bgPr>
    </p:bg>
    <p:spTree>
      <p:nvGrpSpPr>
        <p:cNvPr id="1" name=""/>
        <p:cNvGrpSpPr/>
        <p:nvPr/>
      </p:nvGrpSpPr>
      <p:grpSpPr>
        <a:xfrm>
          <a:off x="0" y="0"/>
          <a:ext cx="0" cy="0"/>
          <a:chOff x="0" y="0"/>
          <a:chExt cx="0" cy="0"/>
        </a:xfrm>
      </p:grpSpPr>
      <p:sp>
        <p:nvSpPr>
          <p:cNvPr id="2" name="Picture Placeholder 28">
            <a:extLst>
              <a:ext uri="{FF2B5EF4-FFF2-40B4-BE49-F238E27FC236}">
                <a16:creationId xmlns:a16="http://schemas.microsoft.com/office/drawing/2014/main" id="{BB7BBF74-4D01-D3DF-6A2E-A82FD1D32EC7}"/>
              </a:ext>
            </a:extLst>
          </p:cNvPr>
          <p:cNvSpPr txBox="1">
            <a:spLocks noGrp="1"/>
          </p:cNvSpPr>
          <p:nvPr>
            <p:ph type="pic" idx="4294967295"/>
          </p:nvPr>
        </p:nvSpPr>
        <p:spPr>
          <a:xfrm>
            <a:off x="6092820" y="0"/>
            <a:ext cx="6099176" cy="6251579"/>
          </a:xfrm>
        </p:spPr>
        <p:txBody>
          <a:bodyPr/>
          <a:lstStyle>
            <a:lvl1pPr>
              <a:defRPr lang="en-US"/>
            </a:lvl1pPr>
          </a:lstStyle>
          <a:p>
            <a:pPr lvl="0"/>
            <a:r>
              <a:rPr lang="en-US"/>
              <a:t>Click icon to add picture</a:t>
            </a:r>
            <a:endParaRPr lang="en-GB"/>
          </a:p>
        </p:txBody>
      </p:sp>
      <p:sp>
        <p:nvSpPr>
          <p:cNvPr id="3" name="Title 1">
            <a:extLst>
              <a:ext uri="{FF2B5EF4-FFF2-40B4-BE49-F238E27FC236}">
                <a16:creationId xmlns:a16="http://schemas.microsoft.com/office/drawing/2014/main" id="{46DBE3C9-8BF9-CC9F-EBD7-C85F678292D7}"/>
              </a:ext>
            </a:extLst>
          </p:cNvPr>
          <p:cNvSpPr txBox="1">
            <a:spLocks noGrp="1"/>
          </p:cNvSpPr>
          <p:nvPr>
            <p:ph type="title"/>
          </p:nvPr>
        </p:nvSpPr>
        <p:spPr>
          <a:xfrm>
            <a:off x="835020" y="1333496"/>
            <a:ext cx="4493261" cy="1946272"/>
          </a:xfrm>
        </p:spPr>
        <p:txBody>
          <a:bodyPr anchor="b"/>
          <a:lstStyle>
            <a:lvl1pPr>
              <a:defRPr sz="3800" b="1">
                <a:solidFill>
                  <a:srgbClr val="FFFFFF"/>
                </a:solidFill>
              </a:defRPr>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0D6C884A-2853-F40C-3B55-3100BF2C80F2}"/>
              </a:ext>
            </a:extLst>
          </p:cNvPr>
          <p:cNvSpPr txBox="1">
            <a:spLocks noGrp="1"/>
          </p:cNvSpPr>
          <p:nvPr>
            <p:ph idx="4294967295"/>
          </p:nvPr>
        </p:nvSpPr>
        <p:spPr>
          <a:xfrm>
            <a:off x="838203" y="3886200"/>
            <a:ext cx="4493261" cy="2364738"/>
          </a:xfrm>
        </p:spPr>
        <p:txBody>
          <a:bodyPr/>
          <a:lstStyle>
            <a:lvl1pPr marL="0" indent="0">
              <a:lnSpc>
                <a:spcPct val="100000"/>
              </a:lnSpc>
              <a:buNone/>
              <a:defRPr lang="en-US" sz="1400">
                <a:solidFill>
                  <a:srgbClr val="FFFFFF"/>
                </a:solidFill>
              </a:defRPr>
            </a:lvl1pPr>
          </a:lstStyle>
          <a:p>
            <a:pPr lvl="0"/>
            <a:r>
              <a:rPr lang="en-US"/>
              <a:t>Click to edit Master text styles</a:t>
            </a:r>
          </a:p>
        </p:txBody>
      </p:sp>
      <p:sp>
        <p:nvSpPr>
          <p:cNvPr id="5" name="Rectangle 8">
            <a:extLst>
              <a:ext uri="{FF2B5EF4-FFF2-40B4-BE49-F238E27FC236}">
                <a16:creationId xmlns:a16="http://schemas.microsoft.com/office/drawing/2014/main" id="{4D0B3566-A014-EB7D-F6C0-9CE5B73133D5}"/>
              </a:ext>
            </a:extLst>
          </p:cNvPr>
          <p:cNvSpPr/>
          <p:nvPr/>
        </p:nvSpPr>
        <p:spPr>
          <a:xfrm>
            <a:off x="6093589" y="6250938"/>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Rectangle 10">
            <a:extLst>
              <a:ext uri="{FF2B5EF4-FFF2-40B4-BE49-F238E27FC236}">
                <a16:creationId xmlns:a16="http://schemas.microsoft.com/office/drawing/2014/main" id="{86665A93-D395-ABD5-8CF5-4BFADEC43C3C}"/>
              </a:ext>
            </a:extLst>
          </p:cNvPr>
          <p:cNvSpPr/>
          <p:nvPr/>
        </p:nvSpPr>
        <p:spPr>
          <a:xfrm>
            <a:off x="7313883" y="6252100"/>
            <a:ext cx="607061" cy="607061"/>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12">
            <a:extLst>
              <a:ext uri="{FF2B5EF4-FFF2-40B4-BE49-F238E27FC236}">
                <a16:creationId xmlns:a16="http://schemas.microsoft.com/office/drawing/2014/main" id="{17F05B9C-EA69-A3F0-57C4-5B11C2B1427E}"/>
              </a:ext>
            </a:extLst>
          </p:cNvPr>
          <p:cNvSpPr/>
          <p:nvPr/>
        </p:nvSpPr>
        <p:spPr>
          <a:xfrm>
            <a:off x="7924034" y="6252100"/>
            <a:ext cx="607061" cy="60706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14">
            <a:extLst>
              <a:ext uri="{FF2B5EF4-FFF2-40B4-BE49-F238E27FC236}">
                <a16:creationId xmlns:a16="http://schemas.microsoft.com/office/drawing/2014/main" id="{77D0629B-2A02-C432-E9DF-A563E37D675C}"/>
              </a:ext>
            </a:extLst>
          </p:cNvPr>
          <p:cNvSpPr/>
          <p:nvPr/>
        </p:nvSpPr>
        <p:spPr>
          <a:xfrm>
            <a:off x="8534186" y="625210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16">
            <a:extLst>
              <a:ext uri="{FF2B5EF4-FFF2-40B4-BE49-F238E27FC236}">
                <a16:creationId xmlns:a16="http://schemas.microsoft.com/office/drawing/2014/main" id="{F50987FB-487B-8C0F-F1B7-6E8416E973F9}"/>
              </a:ext>
            </a:extLst>
          </p:cNvPr>
          <p:cNvSpPr/>
          <p:nvPr/>
        </p:nvSpPr>
        <p:spPr>
          <a:xfrm>
            <a:off x="9144338" y="6252100"/>
            <a:ext cx="607061" cy="607061"/>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18">
            <a:extLst>
              <a:ext uri="{FF2B5EF4-FFF2-40B4-BE49-F238E27FC236}">
                <a16:creationId xmlns:a16="http://schemas.microsoft.com/office/drawing/2014/main" id="{B28F8681-6B00-87C8-135C-75E3F931552A}"/>
              </a:ext>
            </a:extLst>
          </p:cNvPr>
          <p:cNvSpPr/>
          <p:nvPr/>
        </p:nvSpPr>
        <p:spPr>
          <a:xfrm>
            <a:off x="9754490" y="6252100"/>
            <a:ext cx="607061" cy="607061"/>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Rectangle 20">
            <a:extLst>
              <a:ext uri="{FF2B5EF4-FFF2-40B4-BE49-F238E27FC236}">
                <a16:creationId xmlns:a16="http://schemas.microsoft.com/office/drawing/2014/main" id="{9A79F95B-9E69-A109-2003-0530A6F58431}"/>
              </a:ext>
            </a:extLst>
          </p:cNvPr>
          <p:cNvSpPr/>
          <p:nvPr/>
        </p:nvSpPr>
        <p:spPr>
          <a:xfrm>
            <a:off x="10364641" y="6252100"/>
            <a:ext cx="607061" cy="607061"/>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2" name="Rectangle 22">
            <a:extLst>
              <a:ext uri="{FF2B5EF4-FFF2-40B4-BE49-F238E27FC236}">
                <a16:creationId xmlns:a16="http://schemas.microsoft.com/office/drawing/2014/main" id="{3D3DB6C7-C16C-78B2-DFD1-1485D086629C}"/>
              </a:ext>
            </a:extLst>
          </p:cNvPr>
          <p:cNvSpPr/>
          <p:nvPr/>
        </p:nvSpPr>
        <p:spPr>
          <a:xfrm>
            <a:off x="10974793" y="6252100"/>
            <a:ext cx="607061" cy="607061"/>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3" name="Rectangle 24">
            <a:extLst>
              <a:ext uri="{FF2B5EF4-FFF2-40B4-BE49-F238E27FC236}">
                <a16:creationId xmlns:a16="http://schemas.microsoft.com/office/drawing/2014/main" id="{2EDEBA19-0BF4-AF3D-1113-B52ACABFE841}"/>
              </a:ext>
            </a:extLst>
          </p:cNvPr>
          <p:cNvSpPr/>
          <p:nvPr/>
        </p:nvSpPr>
        <p:spPr>
          <a:xfrm>
            <a:off x="11584935" y="6252100"/>
            <a:ext cx="607061" cy="607061"/>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4" name="Rectangle 26">
            <a:extLst>
              <a:ext uri="{FF2B5EF4-FFF2-40B4-BE49-F238E27FC236}">
                <a16:creationId xmlns:a16="http://schemas.microsoft.com/office/drawing/2014/main" id="{98B55930-65A6-3D90-78F9-7BD083F0B831}"/>
              </a:ext>
            </a:extLst>
          </p:cNvPr>
          <p:cNvSpPr/>
          <p:nvPr/>
        </p:nvSpPr>
        <p:spPr>
          <a:xfrm>
            <a:off x="6703731" y="6252100"/>
            <a:ext cx="607061" cy="607061"/>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5" name="Rectangle 3">
            <a:extLst>
              <a:ext uri="{FF2B5EF4-FFF2-40B4-BE49-F238E27FC236}">
                <a16:creationId xmlns:a16="http://schemas.microsoft.com/office/drawing/2014/main" id="{D277367F-97D4-32B6-E977-A4A2FD1E60C9}"/>
              </a:ext>
            </a:extLst>
          </p:cNvPr>
          <p:cNvSpPr/>
          <p:nvPr/>
        </p:nvSpPr>
        <p:spPr>
          <a:xfrm>
            <a:off x="835020" y="848032"/>
            <a:ext cx="628650" cy="182258"/>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6" name="Date Placeholder 3">
            <a:extLst>
              <a:ext uri="{FF2B5EF4-FFF2-40B4-BE49-F238E27FC236}">
                <a16:creationId xmlns:a16="http://schemas.microsoft.com/office/drawing/2014/main" id="{D0A79E1F-1629-7E63-2B41-75E0FFAD55EB}"/>
              </a:ext>
            </a:extLst>
          </p:cNvPr>
          <p:cNvSpPr txBox="1">
            <a:spLocks noGrp="1"/>
          </p:cNvSpPr>
          <p:nvPr>
            <p:ph type="dt" sz="half" idx="7"/>
          </p:nvPr>
        </p:nvSpPr>
        <p:spPr>
          <a:xfrm>
            <a:off x="835020" y="6356351"/>
            <a:ext cx="806418" cy="365129"/>
          </a:xfrm>
        </p:spPr>
        <p:txBody>
          <a:bodyPr/>
          <a:lstStyle>
            <a:lvl1pPr>
              <a:defRPr>
                <a:solidFill>
                  <a:srgbClr val="F9D0DF"/>
                </a:solidFill>
              </a:defRPr>
            </a:lvl1pPr>
          </a:lstStyle>
          <a:p>
            <a:pPr lvl="0"/>
            <a:r>
              <a:rPr lang="en-GB"/>
              <a:t>13/7/20XX</a:t>
            </a:r>
          </a:p>
        </p:txBody>
      </p:sp>
      <p:sp>
        <p:nvSpPr>
          <p:cNvPr id="17" name="Footer Placeholder 4">
            <a:extLst>
              <a:ext uri="{FF2B5EF4-FFF2-40B4-BE49-F238E27FC236}">
                <a16:creationId xmlns:a16="http://schemas.microsoft.com/office/drawing/2014/main" id="{A27A36B7-3C93-61A4-0585-E3AFB857C0B2}"/>
              </a:ext>
            </a:extLst>
          </p:cNvPr>
          <p:cNvSpPr txBox="1">
            <a:spLocks noGrp="1"/>
          </p:cNvSpPr>
          <p:nvPr>
            <p:ph type="ftr" sz="quarter" idx="9"/>
          </p:nvPr>
        </p:nvSpPr>
        <p:spPr>
          <a:xfrm>
            <a:off x="1771960" y="6356351"/>
            <a:ext cx="2590348" cy="365129"/>
          </a:xfrm>
        </p:spPr>
        <p:txBody>
          <a:bodyPr/>
          <a:lstStyle>
            <a:lvl1pPr>
              <a:defRPr>
                <a:solidFill>
                  <a:srgbClr val="F9D0DF"/>
                </a:solidFill>
              </a:defRPr>
            </a:lvl1pPr>
          </a:lstStyle>
          <a:p>
            <a:pPr lvl="0"/>
            <a:r>
              <a:rPr lang="en-GB"/>
              <a:t>Conference presentation</a:t>
            </a:r>
          </a:p>
        </p:txBody>
      </p:sp>
      <p:sp>
        <p:nvSpPr>
          <p:cNvPr id="18" name="Slide Number Placeholder 5">
            <a:extLst>
              <a:ext uri="{FF2B5EF4-FFF2-40B4-BE49-F238E27FC236}">
                <a16:creationId xmlns:a16="http://schemas.microsoft.com/office/drawing/2014/main" id="{D9E41158-F1ED-3CF8-3D81-3DFD5A90B32F}"/>
              </a:ext>
            </a:extLst>
          </p:cNvPr>
          <p:cNvSpPr txBox="1">
            <a:spLocks noGrp="1"/>
          </p:cNvSpPr>
          <p:nvPr>
            <p:ph type="sldNum" sz="quarter" idx="8"/>
          </p:nvPr>
        </p:nvSpPr>
        <p:spPr>
          <a:xfrm>
            <a:off x="4518781" y="6356351"/>
            <a:ext cx="809509" cy="365129"/>
          </a:xfrm>
        </p:spPr>
        <p:txBody>
          <a:bodyPr/>
          <a:lstStyle>
            <a:lvl1pPr>
              <a:defRPr>
                <a:solidFill>
                  <a:srgbClr val="F9D0DF"/>
                </a:solidFill>
              </a:defRPr>
            </a:lvl1pPr>
          </a:lstStyle>
          <a:p>
            <a:pPr lvl="0"/>
            <a:fld id="{ECC938B0-F7FD-472A-81A0-9F9A92D2C1A9}" type="slidenum">
              <a:t>‹#›</a:t>
            </a:fld>
            <a:endParaRPr lang="en-GB"/>
          </a:p>
        </p:txBody>
      </p:sp>
    </p:spTree>
    <p:extLst>
      <p:ext uri="{BB962C8B-B14F-4D97-AF65-F5344CB8AC3E}">
        <p14:creationId xmlns:p14="http://schemas.microsoft.com/office/powerpoint/2010/main" val="2552138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bg>
      <p:bgPr>
        <a:solidFill>
          <a:srgbClr val="D1353C"/>
        </a:solidFill>
        <a:effectLst/>
      </p:bgPr>
    </p:bg>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8999F081-8273-D61E-AFEA-3C48AEBD2C6A}"/>
              </a:ext>
            </a:extLst>
          </p:cNvPr>
          <p:cNvSpPr/>
          <p:nvPr/>
        </p:nvSpPr>
        <p:spPr>
          <a:xfrm>
            <a:off x="10472924" y="3425049"/>
            <a:ext cx="1719072" cy="1719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3" name="Rectangle 41">
            <a:extLst>
              <a:ext uri="{FF2B5EF4-FFF2-40B4-BE49-F238E27FC236}">
                <a16:creationId xmlns:a16="http://schemas.microsoft.com/office/drawing/2014/main" id="{3A66A10E-E95C-397A-9DC1-E5F18A7F1647}"/>
              </a:ext>
            </a:extLst>
          </p:cNvPr>
          <p:cNvSpPr/>
          <p:nvPr/>
        </p:nvSpPr>
        <p:spPr>
          <a:xfrm>
            <a:off x="7044537" y="0"/>
            <a:ext cx="1719072" cy="1719072"/>
          </a:xfrm>
          <a:prstGeom prst="rect">
            <a:avLst/>
          </a:prstGeom>
          <a:solidFill>
            <a:srgbClr val="CBDA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4" name="Title 1">
            <a:extLst>
              <a:ext uri="{FF2B5EF4-FFF2-40B4-BE49-F238E27FC236}">
                <a16:creationId xmlns:a16="http://schemas.microsoft.com/office/drawing/2014/main" id="{D2E87B67-F9C8-D125-0473-2815FF459948}"/>
              </a:ext>
            </a:extLst>
          </p:cNvPr>
          <p:cNvSpPr txBox="1">
            <a:spLocks noGrp="1"/>
          </p:cNvSpPr>
          <p:nvPr>
            <p:ph type="title"/>
          </p:nvPr>
        </p:nvSpPr>
        <p:spPr>
          <a:xfrm>
            <a:off x="835020" y="2074087"/>
            <a:ext cx="5522747" cy="1492474"/>
          </a:xfrm>
        </p:spPr>
        <p:txBody>
          <a:bodyPr lIns="0" bIns="0" anchor="b" anchorCtr="1"/>
          <a:lstStyle>
            <a:lvl1pPr algn="ctr">
              <a:defRPr sz="3800" b="1">
                <a:solidFill>
                  <a:srgbClr val="FFFFFF"/>
                </a:solidFill>
              </a:defRPr>
            </a:lvl1pPr>
          </a:lstStyle>
          <a:p>
            <a:pPr lvl="0"/>
            <a:r>
              <a:rPr lang="en-US"/>
              <a:t>Click to edit Master title style</a:t>
            </a:r>
            <a:endParaRPr lang="en-GB"/>
          </a:p>
        </p:txBody>
      </p:sp>
      <p:sp>
        <p:nvSpPr>
          <p:cNvPr id="5" name="Text Placeholder 8">
            <a:extLst>
              <a:ext uri="{FF2B5EF4-FFF2-40B4-BE49-F238E27FC236}">
                <a16:creationId xmlns:a16="http://schemas.microsoft.com/office/drawing/2014/main" id="{5E174C71-BAD1-E3A8-B51F-E2E05658F586}"/>
              </a:ext>
            </a:extLst>
          </p:cNvPr>
          <p:cNvSpPr txBox="1">
            <a:spLocks noGrp="1"/>
          </p:cNvSpPr>
          <p:nvPr>
            <p:ph type="body" idx="4294967295"/>
          </p:nvPr>
        </p:nvSpPr>
        <p:spPr>
          <a:xfrm>
            <a:off x="835020" y="3865635"/>
            <a:ext cx="5522747" cy="1947333"/>
          </a:xfrm>
        </p:spPr>
        <p:txBody>
          <a:bodyPr lIns="0" anchorCtr="1"/>
          <a:lstStyle>
            <a:lvl1pPr marL="0" indent="0" algn="ctr">
              <a:lnSpc>
                <a:spcPct val="150000"/>
              </a:lnSpc>
              <a:buNone/>
              <a:defRPr sz="1600">
                <a:solidFill>
                  <a:srgbClr val="FFFFFF"/>
                </a:solidFill>
              </a:defRPr>
            </a:lvl1pPr>
          </a:lstStyle>
          <a:p>
            <a:pPr lvl="0"/>
            <a:r>
              <a:rPr lang="en-GB"/>
              <a:t>Click to edit Master subtitle style</a:t>
            </a:r>
          </a:p>
        </p:txBody>
      </p:sp>
      <p:sp>
        <p:nvSpPr>
          <p:cNvPr id="6" name="Rectangle 19">
            <a:extLst>
              <a:ext uri="{FF2B5EF4-FFF2-40B4-BE49-F238E27FC236}">
                <a16:creationId xmlns:a16="http://schemas.microsoft.com/office/drawing/2014/main" id="{C0163A05-BC6B-606F-6FFF-26647A0F59B2}"/>
              </a:ext>
            </a:extLst>
          </p:cNvPr>
          <p:cNvSpPr/>
          <p:nvPr/>
        </p:nvSpPr>
        <p:spPr>
          <a:xfrm>
            <a:off x="10472924" y="1713064"/>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7" name="Rectangle 33">
            <a:extLst>
              <a:ext uri="{FF2B5EF4-FFF2-40B4-BE49-F238E27FC236}">
                <a16:creationId xmlns:a16="http://schemas.microsoft.com/office/drawing/2014/main" id="{E8C78404-6A0A-D01E-700D-97970DAAE077}"/>
              </a:ext>
            </a:extLst>
          </p:cNvPr>
          <p:cNvSpPr/>
          <p:nvPr/>
        </p:nvSpPr>
        <p:spPr>
          <a:xfrm>
            <a:off x="8755910" y="0"/>
            <a:ext cx="1719072" cy="1719072"/>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8" name="Rectangle 35">
            <a:extLst>
              <a:ext uri="{FF2B5EF4-FFF2-40B4-BE49-F238E27FC236}">
                <a16:creationId xmlns:a16="http://schemas.microsoft.com/office/drawing/2014/main" id="{E4692175-9F7F-F07B-9DE0-24F7896803B1}"/>
              </a:ext>
            </a:extLst>
          </p:cNvPr>
          <p:cNvSpPr/>
          <p:nvPr/>
        </p:nvSpPr>
        <p:spPr>
          <a:xfrm>
            <a:off x="8755910" y="1713064"/>
            <a:ext cx="1719072" cy="171116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9" name="Rectangle 37">
            <a:extLst>
              <a:ext uri="{FF2B5EF4-FFF2-40B4-BE49-F238E27FC236}">
                <a16:creationId xmlns:a16="http://schemas.microsoft.com/office/drawing/2014/main" id="{89D80F90-3F37-19B3-A26C-DFDA758F05B3}"/>
              </a:ext>
            </a:extLst>
          </p:cNvPr>
          <p:cNvSpPr/>
          <p:nvPr/>
        </p:nvSpPr>
        <p:spPr>
          <a:xfrm>
            <a:off x="8755910" y="3425049"/>
            <a:ext cx="1719072" cy="1713064"/>
          </a:xfrm>
          <a:prstGeom prst="rect">
            <a:avLst/>
          </a:prstGeom>
          <a:solidFill>
            <a:srgbClr val="DB880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0" name="Rectangle 45">
            <a:extLst>
              <a:ext uri="{FF2B5EF4-FFF2-40B4-BE49-F238E27FC236}">
                <a16:creationId xmlns:a16="http://schemas.microsoft.com/office/drawing/2014/main" id="{64647CEA-1BC6-D537-1F93-CFB0306C90D4}"/>
              </a:ext>
            </a:extLst>
          </p:cNvPr>
          <p:cNvSpPr/>
          <p:nvPr/>
        </p:nvSpPr>
        <p:spPr>
          <a:xfrm>
            <a:off x="7044537" y="3425049"/>
            <a:ext cx="1719072" cy="1719072"/>
          </a:xfrm>
          <a:prstGeom prst="rect">
            <a:avLst/>
          </a:prstGeom>
          <a:solidFill>
            <a:srgbClr val="D91D6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1" name="Picture Placeholder 52">
            <a:extLst>
              <a:ext uri="{FF2B5EF4-FFF2-40B4-BE49-F238E27FC236}">
                <a16:creationId xmlns:a16="http://schemas.microsoft.com/office/drawing/2014/main" id="{5898AE8E-9382-4302-0636-617291171619}"/>
              </a:ext>
            </a:extLst>
          </p:cNvPr>
          <p:cNvSpPr txBox="1">
            <a:spLocks noGrp="1"/>
          </p:cNvSpPr>
          <p:nvPr>
            <p:ph type="pic" idx="4294967295"/>
          </p:nvPr>
        </p:nvSpPr>
        <p:spPr>
          <a:xfrm>
            <a:off x="10472924" y="0"/>
            <a:ext cx="1719072" cy="1711162"/>
          </a:xfrm>
        </p:spPr>
        <p:txBody>
          <a:bodyPr>
            <a:noAutofit/>
          </a:bodyPr>
          <a:lstStyle>
            <a:lvl1pPr>
              <a:defRPr lang="en-US"/>
            </a:lvl1pPr>
          </a:lstStyle>
          <a:p>
            <a:pPr lvl="0"/>
            <a:r>
              <a:rPr lang="en-US"/>
              <a:t>Click icon to add picture</a:t>
            </a:r>
            <a:endParaRPr lang="en-GB"/>
          </a:p>
        </p:txBody>
      </p:sp>
      <p:sp>
        <p:nvSpPr>
          <p:cNvPr id="12" name="Picture Placeholder 54">
            <a:extLst>
              <a:ext uri="{FF2B5EF4-FFF2-40B4-BE49-F238E27FC236}">
                <a16:creationId xmlns:a16="http://schemas.microsoft.com/office/drawing/2014/main" id="{90B8F7CB-285B-C8E8-1C76-FEB115AB0FC2}"/>
              </a:ext>
            </a:extLst>
          </p:cNvPr>
          <p:cNvSpPr txBox="1">
            <a:spLocks noGrp="1"/>
          </p:cNvSpPr>
          <p:nvPr>
            <p:ph type="pic" idx="4294967295"/>
          </p:nvPr>
        </p:nvSpPr>
        <p:spPr>
          <a:xfrm>
            <a:off x="10472924" y="5138927"/>
            <a:ext cx="1719072" cy="1719072"/>
          </a:xfrm>
        </p:spPr>
        <p:txBody>
          <a:bodyPr>
            <a:noAutofit/>
          </a:bodyPr>
          <a:lstStyle>
            <a:lvl1pPr>
              <a:defRPr lang="en-US"/>
            </a:lvl1pPr>
          </a:lstStyle>
          <a:p>
            <a:pPr lvl="0"/>
            <a:r>
              <a:rPr lang="en-US"/>
              <a:t>Click icon to add picture</a:t>
            </a:r>
            <a:endParaRPr lang="en-GB"/>
          </a:p>
        </p:txBody>
      </p:sp>
      <p:sp>
        <p:nvSpPr>
          <p:cNvPr id="13" name="Picture Placeholder 53">
            <a:extLst>
              <a:ext uri="{FF2B5EF4-FFF2-40B4-BE49-F238E27FC236}">
                <a16:creationId xmlns:a16="http://schemas.microsoft.com/office/drawing/2014/main" id="{FB0B8085-C467-2B34-DC83-7EBCCBC7D92F}"/>
              </a:ext>
            </a:extLst>
          </p:cNvPr>
          <p:cNvSpPr txBox="1">
            <a:spLocks noGrp="1"/>
          </p:cNvSpPr>
          <p:nvPr>
            <p:ph type="pic" idx="4294967295"/>
          </p:nvPr>
        </p:nvSpPr>
        <p:spPr>
          <a:xfrm>
            <a:off x="7044537" y="1713064"/>
            <a:ext cx="1711372" cy="1711985"/>
          </a:xfrm>
        </p:spPr>
        <p:txBody>
          <a:bodyPr>
            <a:noAutofit/>
          </a:bodyPr>
          <a:lstStyle>
            <a:lvl1pPr>
              <a:defRPr lang="en-US"/>
            </a:lvl1pPr>
          </a:lstStyle>
          <a:p>
            <a:pPr lvl="0"/>
            <a:r>
              <a:rPr lang="en-US"/>
              <a:t>Click icon to add picture</a:t>
            </a:r>
            <a:endParaRPr lang="en-GB"/>
          </a:p>
        </p:txBody>
      </p:sp>
      <p:sp>
        <p:nvSpPr>
          <p:cNvPr id="14" name="Date Placeholder 3">
            <a:extLst>
              <a:ext uri="{FF2B5EF4-FFF2-40B4-BE49-F238E27FC236}">
                <a16:creationId xmlns:a16="http://schemas.microsoft.com/office/drawing/2014/main" id="{EB639C6A-553A-C87B-6C61-3EE7746495B2}"/>
              </a:ext>
            </a:extLst>
          </p:cNvPr>
          <p:cNvSpPr txBox="1">
            <a:spLocks noGrp="1"/>
          </p:cNvSpPr>
          <p:nvPr>
            <p:ph type="dt" sz="half" idx="7"/>
          </p:nvPr>
        </p:nvSpPr>
        <p:spPr>
          <a:xfrm>
            <a:off x="835020" y="6356351"/>
            <a:ext cx="806418" cy="365129"/>
          </a:xfrm>
        </p:spPr>
        <p:txBody>
          <a:bodyPr/>
          <a:lstStyle>
            <a:lvl1pPr>
              <a:defRPr>
                <a:solidFill>
                  <a:srgbClr val="F6D7D8"/>
                </a:solidFill>
              </a:defRPr>
            </a:lvl1pPr>
          </a:lstStyle>
          <a:p>
            <a:pPr lvl="0"/>
            <a:r>
              <a:rPr lang="en-GB"/>
              <a:t>13/7/20XX</a:t>
            </a:r>
          </a:p>
        </p:txBody>
      </p:sp>
      <p:sp>
        <p:nvSpPr>
          <p:cNvPr id="15" name="Footer Placeholder 4">
            <a:extLst>
              <a:ext uri="{FF2B5EF4-FFF2-40B4-BE49-F238E27FC236}">
                <a16:creationId xmlns:a16="http://schemas.microsoft.com/office/drawing/2014/main" id="{EE815F85-340D-A182-6789-B613F9233FC6}"/>
              </a:ext>
            </a:extLst>
          </p:cNvPr>
          <p:cNvSpPr txBox="1">
            <a:spLocks noGrp="1"/>
          </p:cNvSpPr>
          <p:nvPr>
            <p:ph type="ftr" sz="quarter" idx="9"/>
          </p:nvPr>
        </p:nvSpPr>
        <p:spPr>
          <a:xfrm>
            <a:off x="1771960" y="6356351"/>
            <a:ext cx="3660014" cy="365129"/>
          </a:xfrm>
        </p:spPr>
        <p:txBody>
          <a:bodyPr/>
          <a:lstStyle>
            <a:lvl1pPr>
              <a:defRPr>
                <a:solidFill>
                  <a:srgbClr val="F6D7D8"/>
                </a:solidFill>
              </a:defRPr>
            </a:lvl1pPr>
          </a:lstStyle>
          <a:p>
            <a:pPr lvl="0"/>
            <a:r>
              <a:rPr lang="en-GB"/>
              <a:t>Conference presentation</a:t>
            </a:r>
          </a:p>
        </p:txBody>
      </p:sp>
      <p:sp>
        <p:nvSpPr>
          <p:cNvPr id="16" name="Slide Number Placeholder 5">
            <a:extLst>
              <a:ext uri="{FF2B5EF4-FFF2-40B4-BE49-F238E27FC236}">
                <a16:creationId xmlns:a16="http://schemas.microsoft.com/office/drawing/2014/main" id="{BE053FB0-E554-DD0F-8728-22FC5F3F7B65}"/>
              </a:ext>
            </a:extLst>
          </p:cNvPr>
          <p:cNvSpPr txBox="1">
            <a:spLocks noGrp="1"/>
          </p:cNvSpPr>
          <p:nvPr>
            <p:ph type="sldNum" sz="quarter" idx="8"/>
          </p:nvPr>
        </p:nvSpPr>
        <p:spPr>
          <a:xfrm>
            <a:off x="5548268" y="6356351"/>
            <a:ext cx="809509" cy="365129"/>
          </a:xfrm>
        </p:spPr>
        <p:txBody>
          <a:bodyPr/>
          <a:lstStyle>
            <a:lvl1pPr>
              <a:defRPr>
                <a:solidFill>
                  <a:srgbClr val="F6D7D8"/>
                </a:solidFill>
              </a:defRPr>
            </a:lvl1pPr>
          </a:lstStyle>
          <a:p>
            <a:pPr lvl="0"/>
            <a:fld id="{BA59CDF7-7E73-43DB-86E2-06EF7975DAA6}" type="slidenum">
              <a:t>‹#›</a:t>
            </a:fld>
            <a:endParaRPr lang="en-GB"/>
          </a:p>
        </p:txBody>
      </p:sp>
      <p:sp>
        <p:nvSpPr>
          <p:cNvPr id="17" name="Rectangle 39">
            <a:extLst>
              <a:ext uri="{FF2B5EF4-FFF2-40B4-BE49-F238E27FC236}">
                <a16:creationId xmlns:a16="http://schemas.microsoft.com/office/drawing/2014/main" id="{0FF34BEE-C273-F4C3-211A-B59F1A06B7F8}"/>
              </a:ext>
            </a:extLst>
          </p:cNvPr>
          <p:cNvSpPr/>
          <p:nvPr/>
        </p:nvSpPr>
        <p:spPr>
          <a:xfrm>
            <a:off x="8755910" y="5138927"/>
            <a:ext cx="1719072" cy="1719072"/>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18" name="Rectangle 47">
            <a:extLst>
              <a:ext uri="{FF2B5EF4-FFF2-40B4-BE49-F238E27FC236}">
                <a16:creationId xmlns:a16="http://schemas.microsoft.com/office/drawing/2014/main" id="{9280A619-9B73-272E-BF09-6B0EA9A2F2E5}"/>
              </a:ext>
            </a:extLst>
          </p:cNvPr>
          <p:cNvSpPr/>
          <p:nvPr/>
        </p:nvSpPr>
        <p:spPr>
          <a:xfrm>
            <a:off x="7044537" y="5138927"/>
            <a:ext cx="1719072" cy="1719072"/>
          </a:xfrm>
          <a:prstGeom prst="rect">
            <a:avLst/>
          </a:prstGeom>
          <a:solidFill>
            <a:srgbClr val="76DCF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Tree>
    <p:extLst>
      <p:ext uri="{BB962C8B-B14F-4D97-AF65-F5344CB8AC3E}">
        <p14:creationId xmlns:p14="http://schemas.microsoft.com/office/powerpoint/2010/main" val="287467194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8C5239-E60A-C82F-47DB-5B5BCBBBF82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CB8D976-1899-E2C3-3276-4E6ED400B6A9}"/>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4" name="Date Placeholder 3">
            <a:extLst>
              <a:ext uri="{FF2B5EF4-FFF2-40B4-BE49-F238E27FC236}">
                <a16:creationId xmlns:a16="http://schemas.microsoft.com/office/drawing/2014/main" id="{DC4E224D-CFFF-F552-57C3-C8DBA40B817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Gill Sans Nova"/>
              </a:defRPr>
            </a:lvl1pPr>
          </a:lstStyle>
          <a:p>
            <a:pPr lvl="0"/>
            <a:r>
              <a:rPr lang="en-GB"/>
              <a:t>13/7/20XX</a:t>
            </a:r>
          </a:p>
        </p:txBody>
      </p:sp>
      <p:sp>
        <p:nvSpPr>
          <p:cNvPr id="5" name="Footer Placeholder 4">
            <a:extLst>
              <a:ext uri="{FF2B5EF4-FFF2-40B4-BE49-F238E27FC236}">
                <a16:creationId xmlns:a16="http://schemas.microsoft.com/office/drawing/2014/main" id="{DB907D31-B992-993A-9CD5-498C6709D1C0}"/>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Gill Sans Nova"/>
              </a:defRPr>
            </a:lvl1pPr>
          </a:lstStyle>
          <a:p>
            <a:pPr lvl="0"/>
            <a:r>
              <a:rPr lang="en-GB"/>
              <a:t>Conference presentation</a:t>
            </a:r>
          </a:p>
        </p:txBody>
      </p:sp>
      <p:sp>
        <p:nvSpPr>
          <p:cNvPr id="6" name="Slide Number Placeholder 5">
            <a:extLst>
              <a:ext uri="{FF2B5EF4-FFF2-40B4-BE49-F238E27FC236}">
                <a16:creationId xmlns:a16="http://schemas.microsoft.com/office/drawing/2014/main" id="{CC37D28B-ABE1-037B-2177-E0F8AA4DD8C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Gill Sans Nova"/>
              </a:defRPr>
            </a:lvl1pPr>
          </a:lstStyle>
          <a:p>
            <a:pPr lvl="0"/>
            <a:fld id="{48247C4A-0D1C-4307-91A6-3A42E0B13EC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Gill Sans Nova"/>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Gill Sans Nova"/>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Gill Sans Nova"/>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Gill Sans Nova"/>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Gill Sans Nova"/>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Gill Sans Nov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chart" Target="../charts/chart3.xml"/><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21.pn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hyperlink" Target="https://www.who.int/" TargetMode="Externa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16.xml"/><Relationship Id="rId5" Type="http://schemas.openxmlformats.org/officeDocument/2006/relationships/image" Target="../media/image26.png"/><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705B7-9683-CF0D-D240-BDE5AB578EEF}"/>
              </a:ext>
            </a:extLst>
          </p:cNvPr>
          <p:cNvSpPr txBox="1">
            <a:spLocks noGrp="1"/>
          </p:cNvSpPr>
          <p:nvPr>
            <p:ph type="title"/>
          </p:nvPr>
        </p:nvSpPr>
        <p:spPr>
          <a:xfrm>
            <a:off x="5699574" y="426284"/>
            <a:ext cx="5679621" cy="1719072"/>
          </a:xfrm>
        </p:spPr>
        <p:txBody>
          <a:bodyPr/>
          <a:lstStyle/>
          <a:p>
            <a:pPr lvl="0"/>
            <a:r>
              <a:rPr lang="en-GB"/>
              <a:t>TUBERCLOSIS</a:t>
            </a:r>
          </a:p>
        </p:txBody>
      </p:sp>
      <p:sp>
        <p:nvSpPr>
          <p:cNvPr id="3" name="TextBox 5">
            <a:extLst>
              <a:ext uri="{FF2B5EF4-FFF2-40B4-BE49-F238E27FC236}">
                <a16:creationId xmlns:a16="http://schemas.microsoft.com/office/drawing/2014/main" id="{6A5F4A9A-D5A7-D20D-1459-D1D86B16E0B0}"/>
              </a:ext>
            </a:extLst>
          </p:cNvPr>
          <p:cNvSpPr txBox="1"/>
          <p:nvPr/>
        </p:nvSpPr>
        <p:spPr>
          <a:xfrm>
            <a:off x="7358743" y="2145356"/>
            <a:ext cx="2460174"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Display"/>
              </a:rPr>
              <a:t>Student Names</a:t>
            </a:r>
          </a:p>
        </p:txBody>
      </p:sp>
      <p:sp>
        <p:nvSpPr>
          <p:cNvPr id="4" name="TextBox 6">
            <a:extLst>
              <a:ext uri="{FF2B5EF4-FFF2-40B4-BE49-F238E27FC236}">
                <a16:creationId xmlns:a16="http://schemas.microsoft.com/office/drawing/2014/main" id="{60893C51-427C-4FE5-0CBC-4BA29BE31314}"/>
              </a:ext>
            </a:extLst>
          </p:cNvPr>
          <p:cNvSpPr txBox="1"/>
          <p:nvPr/>
        </p:nvSpPr>
        <p:spPr>
          <a:xfrm>
            <a:off x="6281059" y="3233053"/>
            <a:ext cx="5529943" cy="255814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Lily Frimpong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Mariama Dalanda Jallow</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Olaide Ibikunle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Lavina Fernandes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96DCF8"/>
                </a:solidFill>
                <a:uFillTx/>
                <a:latin typeface="Aptos"/>
              </a:rPr>
              <a:t>Muhammad Adil Nasir Khan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10" descr="A person with freckles and a necklace&#10;&#10;AI-generated content may be incorrect.">
            <a:extLst>
              <a:ext uri="{FF2B5EF4-FFF2-40B4-BE49-F238E27FC236}">
                <a16:creationId xmlns:a16="http://schemas.microsoft.com/office/drawing/2014/main" id="{C8A78D59-7191-6CE9-854E-B0E77C3E568B}"/>
              </a:ext>
            </a:extLst>
          </p:cNvPr>
          <p:cNvPicPr>
            <a:picLocks noChangeAspect="1"/>
          </p:cNvPicPr>
          <p:nvPr/>
        </p:nvPicPr>
        <p:blipFill>
          <a:blip r:embed="rId3"/>
          <a:stretch>
            <a:fillRect/>
          </a:stretch>
        </p:blipFill>
        <p:spPr>
          <a:xfrm>
            <a:off x="1661894" y="1704057"/>
            <a:ext cx="1756224" cy="1719072"/>
          </a:xfrm>
          <a:prstGeom prst="rect">
            <a:avLst/>
          </a:prstGeom>
          <a:noFill/>
          <a:ln cap="flat">
            <a:noFill/>
          </a:ln>
        </p:spPr>
      </p:pic>
      <p:pic>
        <p:nvPicPr>
          <p:cNvPr id="6" name="Picture 12" descr="A close-up of a person smiling&#10;&#10;AI-generated content may be incorrect.">
            <a:extLst>
              <a:ext uri="{FF2B5EF4-FFF2-40B4-BE49-F238E27FC236}">
                <a16:creationId xmlns:a16="http://schemas.microsoft.com/office/drawing/2014/main" id="{EBEA21E4-A6D8-A8FC-20C4-64DF9A197985}"/>
              </a:ext>
            </a:extLst>
          </p:cNvPr>
          <p:cNvPicPr>
            <a:picLocks noChangeAspect="1"/>
          </p:cNvPicPr>
          <p:nvPr/>
        </p:nvPicPr>
        <p:blipFill>
          <a:blip r:embed="rId4"/>
          <a:stretch>
            <a:fillRect/>
          </a:stretch>
        </p:blipFill>
        <p:spPr>
          <a:xfrm>
            <a:off x="3418118" y="14977"/>
            <a:ext cx="1756224" cy="1719072"/>
          </a:xfrm>
          <a:prstGeom prst="rect">
            <a:avLst/>
          </a:prstGeom>
          <a:noFill/>
          <a:ln cap="flat">
            <a:noFill/>
          </a:ln>
        </p:spPr>
      </p:pic>
      <p:pic>
        <p:nvPicPr>
          <p:cNvPr id="7" name="Picture 14" descr="A person with long black hair&#10;&#10;AI-generated content may be incorrect.">
            <a:extLst>
              <a:ext uri="{FF2B5EF4-FFF2-40B4-BE49-F238E27FC236}">
                <a16:creationId xmlns:a16="http://schemas.microsoft.com/office/drawing/2014/main" id="{CAE858C1-A68D-1DF1-E071-509534064666}"/>
              </a:ext>
            </a:extLst>
          </p:cNvPr>
          <p:cNvPicPr>
            <a:picLocks noChangeAspect="1"/>
          </p:cNvPicPr>
          <p:nvPr/>
        </p:nvPicPr>
        <p:blipFill>
          <a:blip r:embed="rId5"/>
          <a:stretch>
            <a:fillRect/>
          </a:stretch>
        </p:blipFill>
        <p:spPr>
          <a:xfrm>
            <a:off x="3418118" y="3408151"/>
            <a:ext cx="1756224" cy="1745799"/>
          </a:xfrm>
          <a:prstGeom prst="rect">
            <a:avLst/>
          </a:prstGeom>
          <a:noFill/>
          <a:ln cap="flat">
            <a:noFill/>
          </a:ln>
        </p:spPr>
      </p:pic>
      <p:pic>
        <p:nvPicPr>
          <p:cNvPr id="8" name="Picture 16" descr="A person taking a selfie&#10;&#10;AI-generated content may be incorrect.">
            <a:extLst>
              <a:ext uri="{FF2B5EF4-FFF2-40B4-BE49-F238E27FC236}">
                <a16:creationId xmlns:a16="http://schemas.microsoft.com/office/drawing/2014/main" id="{30EE7CAF-4A61-1979-A8AB-C2FD834980D1}"/>
              </a:ext>
            </a:extLst>
          </p:cNvPr>
          <p:cNvPicPr>
            <a:picLocks noChangeAspect="1"/>
          </p:cNvPicPr>
          <p:nvPr/>
        </p:nvPicPr>
        <p:blipFill>
          <a:blip r:embed="rId6"/>
          <a:stretch>
            <a:fillRect/>
          </a:stretch>
        </p:blipFill>
        <p:spPr>
          <a:xfrm>
            <a:off x="0" y="0"/>
            <a:ext cx="1690917" cy="1719072"/>
          </a:xfrm>
          <a:prstGeom prst="rect">
            <a:avLst/>
          </a:prstGeom>
          <a:noFill/>
          <a:ln cap="flat">
            <a:noFill/>
          </a:ln>
        </p:spPr>
      </p:pic>
      <p:pic>
        <p:nvPicPr>
          <p:cNvPr id="9" name="Picture 18" descr="A person in a car&#10;&#10;AI-generated content may be incorrect.">
            <a:extLst>
              <a:ext uri="{FF2B5EF4-FFF2-40B4-BE49-F238E27FC236}">
                <a16:creationId xmlns:a16="http://schemas.microsoft.com/office/drawing/2014/main" id="{941530F3-3641-4D2E-3B8A-E924C2A42F29}"/>
              </a:ext>
            </a:extLst>
          </p:cNvPr>
          <p:cNvPicPr>
            <a:picLocks noChangeAspect="1"/>
          </p:cNvPicPr>
          <p:nvPr/>
        </p:nvPicPr>
        <p:blipFill>
          <a:blip r:embed="rId7"/>
          <a:stretch>
            <a:fillRect/>
          </a:stretch>
        </p:blipFill>
        <p:spPr>
          <a:xfrm>
            <a:off x="0" y="5112200"/>
            <a:ext cx="1756224" cy="1745799"/>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B0400-8118-8188-B6EE-C357C654125C}"/>
              </a:ext>
            </a:extLst>
          </p:cNvPr>
          <p:cNvSpPr txBox="1">
            <a:spLocks noGrp="1"/>
          </p:cNvSpPr>
          <p:nvPr>
            <p:ph type="title"/>
          </p:nvPr>
        </p:nvSpPr>
        <p:spPr>
          <a:xfrm>
            <a:off x="5938159" y="704846"/>
            <a:ext cx="4603747" cy="1343025"/>
          </a:xfrm>
        </p:spPr>
        <p:txBody>
          <a:bodyPr/>
          <a:lstStyle/>
          <a:p>
            <a:pPr lvl="0"/>
            <a:r>
              <a:rPr lang="en-GB" sz="4400">
                <a:latin typeface="Aptos Display"/>
              </a:rPr>
              <a:t>Introduction</a:t>
            </a:r>
          </a:p>
        </p:txBody>
      </p:sp>
      <p:sp>
        <p:nvSpPr>
          <p:cNvPr id="3" name="Text Placeholder 2">
            <a:extLst>
              <a:ext uri="{FF2B5EF4-FFF2-40B4-BE49-F238E27FC236}">
                <a16:creationId xmlns:a16="http://schemas.microsoft.com/office/drawing/2014/main" id="{2CFA8AA2-8234-25CB-F37B-C5E070B09AD0}"/>
              </a:ext>
            </a:extLst>
          </p:cNvPr>
          <p:cNvSpPr txBox="1">
            <a:spLocks noGrp="1"/>
          </p:cNvSpPr>
          <p:nvPr>
            <p:ph type="body" idx="4294967295"/>
          </p:nvPr>
        </p:nvSpPr>
        <p:spPr>
          <a:xfrm>
            <a:off x="5780310" y="2257193"/>
            <a:ext cx="6553204" cy="4418241"/>
          </a:xfrm>
        </p:spPr>
        <p:txBody>
          <a:bodyPr lIns="0">
            <a:noAutofit/>
          </a:bodyPr>
          <a:lstStyle/>
          <a:p>
            <a:pPr>
              <a:lnSpc>
                <a:spcPct val="100000"/>
              </a:lnSpc>
            </a:pPr>
            <a:r>
              <a:rPr lang="en-GB" sz="1800" dirty="0">
                <a:solidFill>
                  <a:srgbClr val="FFFFFF"/>
                </a:solidFill>
                <a:latin typeface="Aptos"/>
              </a:rPr>
              <a:t>Facility Overview: Canal View is a residential sheltered housing facility providing independent living with emergency support.</a:t>
            </a:r>
          </a:p>
          <a:p>
            <a:pPr>
              <a:lnSpc>
                <a:spcPct val="100000"/>
              </a:lnSpc>
            </a:pPr>
            <a:r>
              <a:rPr lang="en-GB" sz="1800" dirty="0">
                <a:solidFill>
                  <a:srgbClr val="FFFFFF"/>
                </a:solidFill>
                <a:latin typeface="Aptos"/>
              </a:rPr>
              <a:t>Resident Vulnerability: Residents are particularly vulnerable to infectious diseases, with some likely to travel internationally.</a:t>
            </a:r>
          </a:p>
          <a:p>
            <a:pPr>
              <a:lnSpc>
                <a:spcPct val="100000"/>
              </a:lnSpc>
            </a:pPr>
            <a:r>
              <a:rPr lang="en-GB" sz="1800" dirty="0">
                <a:solidFill>
                  <a:srgbClr val="FFFFFF"/>
                </a:solidFill>
                <a:latin typeface="Aptos"/>
              </a:rPr>
              <a:t>Infection Control Importance: A comprehensive infection prevention and control strategy is essential.</a:t>
            </a:r>
          </a:p>
          <a:p>
            <a:pPr>
              <a:lnSpc>
                <a:spcPct val="100000"/>
              </a:lnSpc>
            </a:pPr>
            <a:r>
              <a:rPr lang="en-GB" sz="1800" dirty="0">
                <a:solidFill>
                  <a:srgbClr val="FFFFFF"/>
                </a:solidFill>
                <a:latin typeface="Aptos"/>
              </a:rPr>
              <a:t>Recent Incident: Mr. Patel was recently diagnosed with Tuberculosis (TB).</a:t>
            </a:r>
          </a:p>
          <a:p>
            <a:pPr>
              <a:lnSpc>
                <a:spcPct val="100000"/>
              </a:lnSpc>
            </a:pPr>
            <a:r>
              <a:rPr lang="en-GB" sz="1800" dirty="0">
                <a:solidFill>
                  <a:srgbClr val="FFFFFF"/>
                </a:solidFill>
                <a:latin typeface="Aptos"/>
              </a:rPr>
              <a:t>Strategic Plan: A detailed plan has been developed to: Prevent infectious disease outbreaks. Manage infections effectively. Respond promptly to potential outbreaks.</a:t>
            </a:r>
          </a:p>
          <a:p>
            <a:pPr>
              <a:lnSpc>
                <a:spcPct val="100000"/>
              </a:lnSpc>
            </a:pPr>
            <a:r>
              <a:rPr lang="en-GB" sz="1800" dirty="0">
                <a:solidFill>
                  <a:srgbClr val="FFFFFF"/>
                </a:solidFill>
                <a:latin typeface="Aptos"/>
              </a:rPr>
              <a:t>Goal: Ensure the protection, health, and wellbeing of residents, staff, and visitors</a:t>
            </a:r>
          </a:p>
        </p:txBody>
      </p:sp>
      <p:sp>
        <p:nvSpPr>
          <p:cNvPr id="4" name="Slide Number Placeholder 56">
            <a:extLst>
              <a:ext uri="{FF2B5EF4-FFF2-40B4-BE49-F238E27FC236}">
                <a16:creationId xmlns:a16="http://schemas.microsoft.com/office/drawing/2014/main" id="{F49521E6-EA1B-5145-4C3E-8B9E7F7C0D41}"/>
              </a:ext>
            </a:extLst>
          </p:cNvPr>
          <p:cNvSpPr txBox="1"/>
          <p:nvPr/>
        </p:nvSpPr>
        <p:spPr>
          <a:xfrm>
            <a:off x="10961909" y="6492870"/>
            <a:ext cx="64225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854CF8-8B4A-446A-B71C-DA6364EDB088}" type="slidenum">
              <a:rPr/>
              <a:t>2</a:t>
            </a:fld>
            <a:endParaRPr lang="en-GB" sz="900" b="0" i="0" u="none" strike="noStrike" kern="1200" cap="none" spc="0" baseline="0">
              <a:solidFill>
                <a:srgbClr val="F9D0DF"/>
              </a:solidFill>
              <a:uFillTx/>
              <a:latin typeface="Gill Sans Nova"/>
            </a:endParaRPr>
          </a:p>
        </p:txBody>
      </p:sp>
      <p:pic>
        <p:nvPicPr>
          <p:cNvPr id="5" name="Picture 6" descr="A graphic of a lungs and virus&#10;&#10;AI-generated content may be incorrect.">
            <a:extLst>
              <a:ext uri="{FF2B5EF4-FFF2-40B4-BE49-F238E27FC236}">
                <a16:creationId xmlns:a16="http://schemas.microsoft.com/office/drawing/2014/main" id="{07D73160-1870-3703-DC4A-0C25988FF6B3}"/>
              </a:ext>
            </a:extLst>
          </p:cNvPr>
          <p:cNvPicPr>
            <a:picLocks noChangeAspect="1"/>
          </p:cNvPicPr>
          <p:nvPr/>
        </p:nvPicPr>
        <p:blipFill>
          <a:blip r:embed="rId3"/>
          <a:stretch>
            <a:fillRect/>
          </a:stretch>
        </p:blipFill>
        <p:spPr>
          <a:xfrm>
            <a:off x="1143000" y="576940"/>
            <a:ext cx="4038603" cy="5682346"/>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E45A2666-8864-BB46-15BE-756EE599B0A4}"/>
              </a:ext>
            </a:extLst>
          </p:cNvPr>
          <p:cNvSpPr txBox="1"/>
          <p:nvPr/>
        </p:nvSpPr>
        <p:spPr>
          <a:xfrm>
            <a:off x="10711537" y="6356351"/>
            <a:ext cx="64225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749A74C-DC99-4992-98FA-5B9DE2556AD3}" type="slidenum">
              <a:t>3</a:t>
            </a:fld>
            <a:endParaRPr lang="en-GB" sz="900" b="0" i="0" u="none" strike="noStrike" kern="1200" cap="none" spc="0" baseline="0">
              <a:solidFill>
                <a:srgbClr val="F6D7D8"/>
              </a:solidFill>
              <a:uFillTx/>
              <a:latin typeface="Gill Sans Nova"/>
            </a:endParaRPr>
          </a:p>
        </p:txBody>
      </p:sp>
      <p:pic>
        <p:nvPicPr>
          <p:cNvPr id="3" name="Picture 7" descr="A diagram of six steps of screening implementation cycle&#10;&#10;AI-generated content may be incorrect.">
            <a:extLst>
              <a:ext uri="{FF2B5EF4-FFF2-40B4-BE49-F238E27FC236}">
                <a16:creationId xmlns:a16="http://schemas.microsoft.com/office/drawing/2014/main" id="{BD7FD8F3-7256-A804-6427-E86DF904C79E}"/>
              </a:ext>
            </a:extLst>
          </p:cNvPr>
          <p:cNvPicPr>
            <a:picLocks noChangeAspect="1"/>
          </p:cNvPicPr>
          <p:nvPr/>
        </p:nvPicPr>
        <p:blipFill>
          <a:blip r:embed="rId3"/>
          <a:stretch>
            <a:fillRect/>
          </a:stretch>
        </p:blipFill>
        <p:spPr>
          <a:xfrm>
            <a:off x="0" y="0"/>
            <a:ext cx="3483425" cy="3429000"/>
          </a:xfrm>
          <a:prstGeom prst="rect">
            <a:avLst/>
          </a:prstGeom>
          <a:noFill/>
          <a:ln cap="flat">
            <a:noFill/>
          </a:ln>
        </p:spPr>
      </p:pic>
      <p:pic>
        <p:nvPicPr>
          <p:cNvPr id="4" name="Picture 9" descr="A person wearing a face mask&#10;&#10;AI-generated content may be incorrect.">
            <a:extLst>
              <a:ext uri="{FF2B5EF4-FFF2-40B4-BE49-F238E27FC236}">
                <a16:creationId xmlns:a16="http://schemas.microsoft.com/office/drawing/2014/main" id="{ABB1F884-CEA9-9896-7C7F-DC9188090C04}"/>
              </a:ext>
            </a:extLst>
          </p:cNvPr>
          <p:cNvPicPr>
            <a:picLocks noChangeAspect="1"/>
          </p:cNvPicPr>
          <p:nvPr/>
        </p:nvPicPr>
        <p:blipFill>
          <a:blip r:embed="rId4"/>
          <a:stretch>
            <a:fillRect/>
          </a:stretch>
        </p:blipFill>
        <p:spPr>
          <a:xfrm>
            <a:off x="3407228" y="3429000"/>
            <a:ext cx="3483425" cy="3429000"/>
          </a:xfrm>
          <a:prstGeom prst="rect">
            <a:avLst/>
          </a:prstGeom>
          <a:noFill/>
          <a:ln cap="flat">
            <a:noFill/>
          </a:ln>
        </p:spPr>
      </p:pic>
      <p:sp>
        <p:nvSpPr>
          <p:cNvPr id="5" name="Title 11">
            <a:extLst>
              <a:ext uri="{FF2B5EF4-FFF2-40B4-BE49-F238E27FC236}">
                <a16:creationId xmlns:a16="http://schemas.microsoft.com/office/drawing/2014/main" id="{E30A6BFC-472B-5934-677D-BDD7F7359F5B}"/>
              </a:ext>
            </a:extLst>
          </p:cNvPr>
          <p:cNvSpPr txBox="1">
            <a:spLocks noGrp="1"/>
          </p:cNvSpPr>
          <p:nvPr>
            <p:ph type="title"/>
          </p:nvPr>
        </p:nvSpPr>
        <p:spPr>
          <a:xfrm>
            <a:off x="8109859" y="1023259"/>
            <a:ext cx="4082146" cy="1135200"/>
          </a:xfrm>
        </p:spPr>
        <p:txBody>
          <a:bodyPr>
            <a:noAutofit/>
          </a:bodyPr>
          <a:lstStyle/>
          <a:p>
            <a:pPr lvl="0"/>
            <a:r>
              <a:rPr lang="en-GB" sz="2400"/>
              <a:t>National and Local Strategies, Systems and Policies</a:t>
            </a:r>
          </a:p>
        </p:txBody>
      </p:sp>
      <p:sp>
        <p:nvSpPr>
          <p:cNvPr id="6" name="TextBox 5">
            <a:extLst>
              <a:ext uri="{FF2B5EF4-FFF2-40B4-BE49-F238E27FC236}">
                <a16:creationId xmlns:a16="http://schemas.microsoft.com/office/drawing/2014/main" id="{3458D4A1-D352-6512-F859-B44D8A6B16BE}"/>
              </a:ext>
            </a:extLst>
          </p:cNvPr>
          <p:cNvSpPr txBox="1"/>
          <p:nvPr/>
        </p:nvSpPr>
        <p:spPr>
          <a:xfrm>
            <a:off x="7173687" y="2568595"/>
            <a:ext cx="5018309" cy="397031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The End TB Strategy (2014–2035</a:t>
            </a:r>
            <a:r>
              <a:rPr lang="en-GB" sz="1800" b="1" i="0" u="none" strike="noStrike" kern="1200" cap="none" spc="0" baseline="0">
                <a:solidFill>
                  <a:srgbClr val="FFFFFF"/>
                </a:solidFill>
                <a:uFillTx/>
                <a:latin typeface="Aptos"/>
              </a:rPr>
              <a:t>)</a:t>
            </a:r>
            <a:r>
              <a:rPr lang="en-GB" sz="1800" b="0" i="0" u="none" strike="noStrike" kern="1200" cap="none" spc="0" baseline="0">
                <a:solidFill>
                  <a:srgbClr val="FFFFFF"/>
                </a:solidFill>
                <a:uFillTx/>
                <a:latin typeface="Aptos"/>
              </a:rPr>
              <a:t> was established by the World Health Organization (WHO) to ensure that global TB deaths are reduced by 90% and new cases by 80% by 2030, while preventing financial hardship among affected families ( WHO, 2015).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Emphasis was placed on political commitment, cross-sector coordination, patient centered healthcare, and innovation in research and treatment (WHO, 2022).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At the national level, TB control programs have been developed by individual countries in alignment with the WHO’s global framework through National Strategic Plans (WHO,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23A5-2E9E-5A51-003C-09FDB047433A}"/>
              </a:ext>
            </a:extLst>
          </p:cNvPr>
          <p:cNvSpPr txBox="1">
            <a:spLocks noGrp="1"/>
          </p:cNvSpPr>
          <p:nvPr>
            <p:ph type="title"/>
          </p:nvPr>
        </p:nvSpPr>
        <p:spPr>
          <a:xfrm>
            <a:off x="1859642" y="798518"/>
            <a:ext cx="4105729" cy="1325559"/>
          </a:xfrm>
        </p:spPr>
        <p:txBody>
          <a:bodyPr/>
          <a:lstStyle/>
          <a:p>
            <a:pPr lvl="0"/>
            <a:r>
              <a:rPr lang="en-GB" sz="4000">
                <a:latin typeface="Aptos Display"/>
              </a:rPr>
              <a:t>National Policy Framework</a:t>
            </a:r>
          </a:p>
        </p:txBody>
      </p:sp>
      <p:sp>
        <p:nvSpPr>
          <p:cNvPr id="3" name="Content Placeholder 2">
            <a:extLst>
              <a:ext uri="{FF2B5EF4-FFF2-40B4-BE49-F238E27FC236}">
                <a16:creationId xmlns:a16="http://schemas.microsoft.com/office/drawing/2014/main" id="{98F4523C-984F-7FEC-CC4F-3507CB343C21}"/>
              </a:ext>
            </a:extLst>
          </p:cNvPr>
          <p:cNvSpPr txBox="1">
            <a:spLocks noGrp="1"/>
          </p:cNvSpPr>
          <p:nvPr>
            <p:ph type="body" idx="4294967295"/>
          </p:nvPr>
        </p:nvSpPr>
        <p:spPr>
          <a:xfrm>
            <a:off x="1130298" y="3233053"/>
            <a:ext cx="4203697" cy="2964539"/>
          </a:xfrm>
        </p:spPr>
        <p:txBody>
          <a:bodyPr lIns="0"/>
          <a:lstStyle/>
          <a:p>
            <a:pPr marL="0" lvl="0" indent="0">
              <a:lnSpc>
                <a:spcPct val="100000"/>
              </a:lnSpc>
              <a:buNone/>
            </a:pPr>
            <a:r>
              <a:rPr lang="en-GB" sz="1600">
                <a:solidFill>
                  <a:srgbClr val="FFFFFF"/>
                </a:solidFill>
              </a:rPr>
              <a:t>.</a:t>
            </a:r>
          </a:p>
        </p:txBody>
      </p:sp>
      <p:sp>
        <p:nvSpPr>
          <p:cNvPr id="4" name="Slide Number Placeholder 14">
            <a:extLst>
              <a:ext uri="{FF2B5EF4-FFF2-40B4-BE49-F238E27FC236}">
                <a16:creationId xmlns:a16="http://schemas.microsoft.com/office/drawing/2014/main" id="{00871F21-9227-8B4A-2BF3-F920F144B40B}"/>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72AF374-1F01-4467-A3E3-24926ABAD2C2}" type="slidenum">
              <a:t>4</a:t>
            </a:fld>
            <a:endParaRPr lang="en-GB" sz="900" b="0" i="0" u="none" strike="noStrike" kern="1200" cap="none" spc="0" baseline="0">
              <a:solidFill>
                <a:srgbClr val="F9D0DF"/>
              </a:solidFill>
              <a:uFillTx/>
              <a:latin typeface="Gill Sans Nova"/>
            </a:endParaRPr>
          </a:p>
        </p:txBody>
      </p:sp>
      <p:sp>
        <p:nvSpPr>
          <p:cNvPr id="5" name="Rectangle 73">
            <a:extLst>
              <a:ext uri="{FF2B5EF4-FFF2-40B4-BE49-F238E27FC236}">
                <a16:creationId xmlns:a16="http://schemas.microsoft.com/office/drawing/2014/main" id="{0B1DD9DC-7A9D-AD0F-68A5-00E3F6BA3F5E}"/>
              </a:ext>
              <a:ext uri="{C183D7F6-B498-43B3-948B-1728B52AA6E4}">
                <adec:decorative xmlns:adec="http://schemas.microsoft.com/office/drawing/2017/decorative" val="1"/>
              </a:ext>
            </a:extLst>
          </p:cNvPr>
          <p:cNvSpPr/>
          <p:nvPr/>
        </p:nvSpPr>
        <p:spPr>
          <a:xfrm>
            <a:off x="1130298" y="1941819"/>
            <a:ext cx="628650" cy="182258"/>
          </a:xfrm>
          <a:prstGeom prst="rect">
            <a:avLst/>
          </a:prstGeom>
          <a:solidFill>
            <a:srgbClr val="425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sp>
        <p:nvSpPr>
          <p:cNvPr id="6" name="TextBox 5">
            <a:extLst>
              <a:ext uri="{FF2B5EF4-FFF2-40B4-BE49-F238E27FC236}">
                <a16:creationId xmlns:a16="http://schemas.microsoft.com/office/drawing/2014/main" id="{3D76C178-4394-16D6-AFF0-A6C0AC1B5730}"/>
              </a:ext>
            </a:extLst>
          </p:cNvPr>
          <p:cNvSpPr txBox="1"/>
          <p:nvPr/>
        </p:nvSpPr>
        <p:spPr>
          <a:xfrm>
            <a:off x="500743" y="2443386"/>
            <a:ext cx="7282546" cy="427809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framework is focused on several priority areas, including: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Prevention: Implementation of BCG immunization and infection control within vulnerable groups.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Early Diagnosis: Screening and laboratory testing were strengthened using modern technologies such as GeneXpert.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Treatment and Care: DOTS approach was adopted to ensure treatment completion.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Surveillance: Real-time data systems were utilized to observe TB trends and treatment outcomes.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Workforce Development: Continuous professional training was promoted for healthcare workers.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Research and Innovation: Investment was made in improved diagnostics, vaccines, and drug regimens.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Equity and Access: Equal service provision for high-risk and disadvantaged populations was emphasized.</a:t>
            </a:r>
          </a:p>
        </p:txBody>
      </p:sp>
      <p:pic>
        <p:nvPicPr>
          <p:cNvPr id="7" name="Picture 6">
            <a:extLst>
              <a:ext uri="{FF2B5EF4-FFF2-40B4-BE49-F238E27FC236}">
                <a16:creationId xmlns:a16="http://schemas.microsoft.com/office/drawing/2014/main" id="{191ECEC2-F39C-CD11-103A-01E5AFE713D5}"/>
              </a:ext>
            </a:extLst>
          </p:cNvPr>
          <p:cNvPicPr>
            <a:picLocks noChangeAspect="1"/>
          </p:cNvPicPr>
          <p:nvPr/>
        </p:nvPicPr>
        <p:blipFill>
          <a:blip r:embed="rId3"/>
          <a:stretch>
            <a:fillRect/>
          </a:stretch>
        </p:blipFill>
        <p:spPr>
          <a:xfrm>
            <a:off x="7886700" y="2139942"/>
            <a:ext cx="4190996" cy="4057650"/>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9801-671A-F54B-1889-33AADCEFBA0A}"/>
              </a:ext>
            </a:extLst>
          </p:cNvPr>
          <p:cNvSpPr txBox="1">
            <a:spLocks noGrp="1"/>
          </p:cNvSpPr>
          <p:nvPr>
            <p:ph type="title"/>
          </p:nvPr>
        </p:nvSpPr>
        <p:spPr/>
        <p:txBody>
          <a:bodyPr/>
          <a:lstStyle/>
          <a:p>
            <a:pPr lvl="0"/>
            <a:r>
              <a:rPr lang="en-GB">
                <a:latin typeface="Aptos Display"/>
              </a:rPr>
              <a:t>Local Policies</a:t>
            </a:r>
          </a:p>
        </p:txBody>
      </p:sp>
      <p:sp>
        <p:nvSpPr>
          <p:cNvPr id="3" name="Text Placeholder 9">
            <a:extLst>
              <a:ext uri="{FF2B5EF4-FFF2-40B4-BE49-F238E27FC236}">
                <a16:creationId xmlns:a16="http://schemas.microsoft.com/office/drawing/2014/main" id="{0C100578-F651-AD3D-90F2-9E559F166D33}"/>
              </a:ext>
            </a:extLst>
          </p:cNvPr>
          <p:cNvSpPr txBox="1">
            <a:spLocks noGrp="1"/>
          </p:cNvSpPr>
          <p:nvPr>
            <p:ph type="body" idx="4294967295"/>
          </p:nvPr>
        </p:nvSpPr>
        <p:spPr>
          <a:xfrm>
            <a:off x="6758943" y="380362"/>
            <a:ext cx="1143000" cy="674370"/>
          </a:xfrm>
        </p:spPr>
        <p:txBody>
          <a:bodyPr anchor="ctr" anchorCtr="1"/>
          <a:lstStyle/>
          <a:p>
            <a:pPr marL="0" lvl="0" indent="0" algn="ctr">
              <a:buNone/>
            </a:pPr>
            <a:r>
              <a:rPr lang="en-GB" b="1">
                <a:solidFill>
                  <a:srgbClr val="FFFFFF"/>
                </a:solidFill>
              </a:rPr>
              <a:t>1</a:t>
            </a:r>
          </a:p>
        </p:txBody>
      </p:sp>
      <p:sp>
        <p:nvSpPr>
          <p:cNvPr id="4" name="Content Placeholder 2">
            <a:extLst>
              <a:ext uri="{FF2B5EF4-FFF2-40B4-BE49-F238E27FC236}">
                <a16:creationId xmlns:a16="http://schemas.microsoft.com/office/drawing/2014/main" id="{861D1E3E-6107-8716-5FD5-2E81C5F25D48}"/>
              </a:ext>
            </a:extLst>
          </p:cNvPr>
          <p:cNvSpPr txBox="1">
            <a:spLocks noGrp="1"/>
          </p:cNvSpPr>
          <p:nvPr>
            <p:ph type="body" idx="4294967295"/>
          </p:nvPr>
        </p:nvSpPr>
        <p:spPr>
          <a:xfrm>
            <a:off x="3690426" y="1054732"/>
            <a:ext cx="7280013" cy="1363973"/>
          </a:xfrm>
        </p:spPr>
        <p:txBody>
          <a:bodyPr anchorCtr="1"/>
          <a:lstStyle/>
          <a:p>
            <a:pPr marL="0" lvl="0" indent="0" algn="ctr">
              <a:lnSpc>
                <a:spcPct val="80000"/>
              </a:lnSpc>
              <a:buNone/>
            </a:pPr>
            <a:r>
              <a:rPr lang="en-GB" sz="2000" b="1">
                <a:solidFill>
                  <a:srgbClr val="FFFFFF"/>
                </a:solidFill>
              </a:rPr>
              <a:t>Community-Based Screening and Outreach Programs:</a:t>
            </a:r>
          </a:p>
          <a:p>
            <a:pPr marL="0" lvl="0" indent="0" algn="ctr">
              <a:lnSpc>
                <a:spcPct val="80000"/>
              </a:lnSpc>
              <a:buNone/>
            </a:pPr>
            <a:r>
              <a:rPr lang="en-GB" sz="2000">
                <a:solidFill>
                  <a:srgbClr val="FFFFFF"/>
                </a:solidFill>
                <a:latin typeface="Aptos"/>
              </a:rPr>
              <a:t>These initiatives are used to identify TB cases early, especially among high-risk groups such as migrants, homeless individuals, and prisoners (UK Health Security Agency [UKHSA], 2021).</a:t>
            </a:r>
          </a:p>
        </p:txBody>
      </p:sp>
      <p:sp>
        <p:nvSpPr>
          <p:cNvPr id="5" name="Text Placeholder 11">
            <a:extLst>
              <a:ext uri="{FF2B5EF4-FFF2-40B4-BE49-F238E27FC236}">
                <a16:creationId xmlns:a16="http://schemas.microsoft.com/office/drawing/2014/main" id="{F4A990B9-AA71-6310-83D5-7C52DC98C88F}"/>
              </a:ext>
            </a:extLst>
          </p:cNvPr>
          <p:cNvSpPr txBox="1">
            <a:spLocks noGrp="1"/>
          </p:cNvSpPr>
          <p:nvPr>
            <p:ph type="body" idx="4294967295"/>
          </p:nvPr>
        </p:nvSpPr>
        <p:spPr>
          <a:xfrm>
            <a:off x="6758943" y="2368542"/>
            <a:ext cx="1143000" cy="674370"/>
          </a:xfrm>
        </p:spPr>
        <p:txBody>
          <a:bodyPr anchor="ctr" anchorCtr="1"/>
          <a:lstStyle/>
          <a:p>
            <a:pPr marL="0" lvl="0" indent="0" algn="ctr">
              <a:buNone/>
            </a:pPr>
            <a:r>
              <a:rPr lang="en-GB" b="1">
                <a:solidFill>
                  <a:srgbClr val="FFFFFF"/>
                </a:solidFill>
              </a:rPr>
              <a:t>2</a:t>
            </a:r>
          </a:p>
        </p:txBody>
      </p:sp>
      <p:sp>
        <p:nvSpPr>
          <p:cNvPr id="6" name="Content Placeholder 10">
            <a:extLst>
              <a:ext uri="{FF2B5EF4-FFF2-40B4-BE49-F238E27FC236}">
                <a16:creationId xmlns:a16="http://schemas.microsoft.com/office/drawing/2014/main" id="{9871BF1F-4BB4-8CE2-0001-DD81A9684674}"/>
              </a:ext>
            </a:extLst>
          </p:cNvPr>
          <p:cNvSpPr txBox="1">
            <a:spLocks noGrp="1"/>
          </p:cNvSpPr>
          <p:nvPr>
            <p:ph type="body" idx="4294967295"/>
          </p:nvPr>
        </p:nvSpPr>
        <p:spPr>
          <a:xfrm>
            <a:off x="3875309" y="3042190"/>
            <a:ext cx="7010403" cy="1363973"/>
          </a:xfrm>
        </p:spPr>
        <p:txBody>
          <a:bodyPr anchorCtr="1"/>
          <a:lstStyle/>
          <a:p>
            <a:pPr marL="0" lvl="0" indent="0" algn="ctr">
              <a:lnSpc>
                <a:spcPct val="100000"/>
              </a:lnSpc>
              <a:buNone/>
            </a:pPr>
            <a:r>
              <a:rPr lang="en-GB" sz="1800" b="1">
                <a:solidFill>
                  <a:srgbClr val="FFFFFF"/>
                </a:solidFill>
                <a:latin typeface="Aptos"/>
              </a:rPr>
              <a:t>Local Surveillance and Reporting Systems:</a:t>
            </a:r>
          </a:p>
          <a:p>
            <a:pPr marL="0" lvl="0" indent="0" algn="ctr">
              <a:lnSpc>
                <a:spcPct val="100000"/>
              </a:lnSpc>
              <a:buNone/>
            </a:pPr>
            <a:r>
              <a:rPr lang="en-GB" sz="1800">
                <a:solidFill>
                  <a:srgbClr val="FFFFFF"/>
                </a:solidFill>
                <a:latin typeface="Aptos"/>
              </a:rPr>
              <a:t>This multi-sector approach ensures that TB control is not limited to medical treatment but also includes social and environmental health improvements</a:t>
            </a:r>
          </a:p>
        </p:txBody>
      </p:sp>
      <p:sp>
        <p:nvSpPr>
          <p:cNvPr id="7" name="Text Placeholder 13">
            <a:extLst>
              <a:ext uri="{FF2B5EF4-FFF2-40B4-BE49-F238E27FC236}">
                <a16:creationId xmlns:a16="http://schemas.microsoft.com/office/drawing/2014/main" id="{AA2DA060-5DED-5593-07F3-5969FD9D8F53}"/>
              </a:ext>
            </a:extLst>
          </p:cNvPr>
          <p:cNvSpPr txBox="1">
            <a:spLocks noGrp="1"/>
          </p:cNvSpPr>
          <p:nvPr>
            <p:ph type="body" idx="4294967295"/>
          </p:nvPr>
        </p:nvSpPr>
        <p:spPr>
          <a:xfrm>
            <a:off x="6758943" y="4467858"/>
            <a:ext cx="1143000" cy="674370"/>
          </a:xfrm>
        </p:spPr>
        <p:txBody>
          <a:bodyPr anchor="ctr" anchorCtr="1"/>
          <a:lstStyle/>
          <a:p>
            <a:pPr marL="0" lvl="0" indent="0" algn="ctr">
              <a:buNone/>
            </a:pPr>
            <a:r>
              <a:rPr lang="en-GB" b="1">
                <a:solidFill>
                  <a:srgbClr val="FFFFFF"/>
                </a:solidFill>
              </a:rPr>
              <a:t>3</a:t>
            </a:r>
          </a:p>
        </p:txBody>
      </p:sp>
      <p:sp>
        <p:nvSpPr>
          <p:cNvPr id="8" name="Content Placeholder 12">
            <a:extLst>
              <a:ext uri="{FF2B5EF4-FFF2-40B4-BE49-F238E27FC236}">
                <a16:creationId xmlns:a16="http://schemas.microsoft.com/office/drawing/2014/main" id="{DEB86F1E-372B-C2F0-DD9E-EE9BFFFA86E0}"/>
              </a:ext>
            </a:extLst>
          </p:cNvPr>
          <p:cNvSpPr txBox="1">
            <a:spLocks noGrp="1"/>
          </p:cNvSpPr>
          <p:nvPr>
            <p:ph type="body" idx="4294967295"/>
          </p:nvPr>
        </p:nvSpPr>
        <p:spPr>
          <a:xfrm>
            <a:off x="3733888" y="5113745"/>
            <a:ext cx="7193091" cy="1564008"/>
          </a:xfrm>
        </p:spPr>
        <p:txBody>
          <a:bodyPr anchorCtr="1"/>
          <a:lstStyle/>
          <a:p>
            <a:pPr marL="0" lvl="0" indent="0" algn="ctr">
              <a:lnSpc>
                <a:spcPct val="100000"/>
              </a:lnSpc>
              <a:buNone/>
            </a:pPr>
            <a:r>
              <a:rPr lang="en-GB" sz="1800" b="1">
                <a:solidFill>
                  <a:srgbClr val="FFFFFF"/>
                </a:solidFill>
                <a:latin typeface="Aptos"/>
              </a:rPr>
              <a:t>Partnership and Supportive Care Policies:</a:t>
            </a:r>
          </a:p>
          <a:p>
            <a:pPr marL="0" lvl="0" indent="0" algn="ctr">
              <a:lnSpc>
                <a:spcPct val="100000"/>
              </a:lnSpc>
              <a:buNone/>
            </a:pPr>
            <a:r>
              <a:rPr lang="en-GB" sz="1800">
                <a:solidFill>
                  <a:srgbClr val="FFFFFF"/>
                </a:solidFill>
                <a:latin typeface="Aptos"/>
              </a:rPr>
              <a:t>Social support measures have been introduced, such as housing assistance and nutritional aid, to help patients complete their treatment successfully (UKHSA, 2021)</a:t>
            </a:r>
          </a:p>
        </p:txBody>
      </p:sp>
      <p:sp>
        <p:nvSpPr>
          <p:cNvPr id="9" name="Slide Number Placeholder 65">
            <a:extLst>
              <a:ext uri="{FF2B5EF4-FFF2-40B4-BE49-F238E27FC236}">
                <a16:creationId xmlns:a16="http://schemas.microsoft.com/office/drawing/2014/main" id="{86E9CAE5-5CB9-F790-EA37-CDBCE79BCE23}"/>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98C07C-ECD0-4295-888B-0766F4A2AA99}" type="slidenum">
              <a:t>5</a:t>
            </a:fld>
            <a:endParaRPr lang="en-GB" sz="900" b="0" i="0" u="none" strike="noStrike" kern="1200" cap="none" spc="0" baseline="0">
              <a:solidFill>
                <a:srgbClr val="F9D0DF"/>
              </a:solidFill>
              <a:uFillTx/>
              <a:latin typeface="Gill Sans Nov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35C61-DB89-29C3-F6B1-2BD4DFFE8806}"/>
              </a:ext>
            </a:extLst>
          </p:cNvPr>
          <p:cNvSpPr txBox="1">
            <a:spLocks noGrp="1"/>
          </p:cNvSpPr>
          <p:nvPr>
            <p:ph type="title"/>
          </p:nvPr>
        </p:nvSpPr>
        <p:spPr>
          <a:xfrm>
            <a:off x="1645920" y="3511296"/>
            <a:ext cx="9052560" cy="640848"/>
          </a:xfrm>
        </p:spPr>
        <p:txBody>
          <a:bodyPr/>
          <a:lstStyle/>
          <a:p>
            <a:pPr lvl="0"/>
            <a:r>
              <a:rPr lang="en-GB"/>
              <a:t>Factors Influencing the Health and Wellbeing of Residents</a:t>
            </a:r>
          </a:p>
        </p:txBody>
      </p:sp>
      <p:sp>
        <p:nvSpPr>
          <p:cNvPr id="3" name="Slide Number Placeholder 66">
            <a:extLst>
              <a:ext uri="{FF2B5EF4-FFF2-40B4-BE49-F238E27FC236}">
                <a16:creationId xmlns:a16="http://schemas.microsoft.com/office/drawing/2014/main" id="{18C7337A-7ABB-37EA-5D2A-9AE973698ADD}"/>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4472C5A-EFEB-42BD-AD95-338F66D8B828}" type="slidenum">
              <a:t>6</a:t>
            </a:fld>
            <a:endParaRPr lang="en-GB" sz="900" b="0" i="0" u="none" strike="noStrike" kern="1200" cap="none" spc="0" baseline="0">
              <a:solidFill>
                <a:srgbClr val="F6D7D8"/>
              </a:solidFill>
              <a:uFillTx/>
              <a:latin typeface="Gill Sans Nova"/>
            </a:endParaRPr>
          </a:p>
        </p:txBody>
      </p:sp>
      <p:pic>
        <p:nvPicPr>
          <p:cNvPr id="4" name="Picture 8" descr="A poster of a couple of people talking&#10;&#10;AI-generated content may be incorrect.">
            <a:extLst>
              <a:ext uri="{FF2B5EF4-FFF2-40B4-BE49-F238E27FC236}">
                <a16:creationId xmlns:a16="http://schemas.microsoft.com/office/drawing/2014/main" id="{FC5A226E-6343-3FE2-EF43-89C10128DA6A}"/>
              </a:ext>
            </a:extLst>
          </p:cNvPr>
          <p:cNvPicPr>
            <a:picLocks noChangeAspect="1"/>
          </p:cNvPicPr>
          <p:nvPr/>
        </p:nvPicPr>
        <p:blipFill>
          <a:blip r:embed="rId3"/>
          <a:stretch>
            <a:fillRect/>
          </a:stretch>
        </p:blipFill>
        <p:spPr>
          <a:xfrm>
            <a:off x="1740917" y="0"/>
            <a:ext cx="3481824" cy="1755648"/>
          </a:xfrm>
          <a:prstGeom prst="rect">
            <a:avLst/>
          </a:prstGeom>
          <a:noFill/>
          <a:ln cap="flat">
            <a:noFill/>
          </a:ln>
        </p:spPr>
      </p:pic>
      <p:pic>
        <p:nvPicPr>
          <p:cNvPr id="5" name="Picture 10" descr="A person's hands holding a plant in a pot&#10;&#10;AI-generated content may be incorrect.">
            <a:extLst>
              <a:ext uri="{FF2B5EF4-FFF2-40B4-BE49-F238E27FC236}">
                <a16:creationId xmlns:a16="http://schemas.microsoft.com/office/drawing/2014/main" id="{606B78B8-48BB-E239-5D66-D4A6EDEC4868}"/>
              </a:ext>
            </a:extLst>
          </p:cNvPr>
          <p:cNvPicPr>
            <a:picLocks noChangeAspect="1"/>
          </p:cNvPicPr>
          <p:nvPr/>
        </p:nvPicPr>
        <p:blipFill>
          <a:blip r:embed="rId4"/>
          <a:stretch>
            <a:fillRect/>
          </a:stretch>
        </p:blipFill>
        <p:spPr>
          <a:xfrm>
            <a:off x="8715749" y="0"/>
            <a:ext cx="1735330" cy="1755648"/>
          </a:xfrm>
          <a:prstGeom prst="rect">
            <a:avLst/>
          </a:prstGeom>
          <a:noFill/>
          <a:ln cap="flat">
            <a:noFill/>
          </a:ln>
        </p:spPr>
      </p:pic>
      <p:pic>
        <p:nvPicPr>
          <p:cNvPr id="6" name="Picture 12" descr="A poster of people playing basketball&#10;&#10;AI-generated content may be incorrect.">
            <a:extLst>
              <a:ext uri="{FF2B5EF4-FFF2-40B4-BE49-F238E27FC236}">
                <a16:creationId xmlns:a16="http://schemas.microsoft.com/office/drawing/2014/main" id="{6233FCC9-4F7F-1D6D-23A2-1DE8472BA538}"/>
              </a:ext>
            </a:extLst>
          </p:cNvPr>
          <p:cNvPicPr>
            <a:picLocks noChangeAspect="1"/>
          </p:cNvPicPr>
          <p:nvPr/>
        </p:nvPicPr>
        <p:blipFill>
          <a:blip r:embed="rId5"/>
          <a:stretch>
            <a:fillRect/>
          </a:stretch>
        </p:blipFill>
        <p:spPr>
          <a:xfrm>
            <a:off x="6934196" y="1755648"/>
            <a:ext cx="1799127" cy="1755648"/>
          </a:xfrm>
          <a:prstGeom prst="rect">
            <a:avLst/>
          </a:prstGeom>
          <a:noFill/>
          <a:ln cap="flat">
            <a:noFill/>
          </a:ln>
        </p:spPr>
      </p:pic>
      <p:sp>
        <p:nvSpPr>
          <p:cNvPr id="7" name="TextBox 6">
            <a:extLst>
              <a:ext uri="{FF2B5EF4-FFF2-40B4-BE49-F238E27FC236}">
                <a16:creationId xmlns:a16="http://schemas.microsoft.com/office/drawing/2014/main" id="{4E3ECF49-4562-3CBE-9C01-EEB77B69329F}"/>
              </a:ext>
            </a:extLst>
          </p:cNvPr>
          <p:cNvSpPr txBox="1"/>
          <p:nvPr/>
        </p:nvSpPr>
        <p:spPr>
          <a:xfrm>
            <a:off x="0" y="4238582"/>
            <a:ext cx="12191996" cy="175432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Socioeconomic Status: Vulnerability to TB is increased by low income, poverty, and poor nutrition. Access to healthcare and treatment adherence are often limited by financial constraints (World Health Organization [WHO], 2022).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Housing and Living Conditions: Overcrowded, poorly ventilated, or temporary accommodations are associated with higher TB transmission. Residents in shelters, prisons, or migrant housing are particularly affected (WHO, 2022).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Healthcare Access: Timely diagnosis and treatment are dependent on availability of health services and trained personnel. Delays in care can result in treatment failure or drug-resistant TB (UKHSA,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68F79-3E44-BC7D-E1A9-DE485096AB9B}"/>
              </a:ext>
            </a:extLst>
          </p:cNvPr>
          <p:cNvSpPr txBox="1">
            <a:spLocks noGrp="1"/>
          </p:cNvSpPr>
          <p:nvPr>
            <p:ph type="title"/>
          </p:nvPr>
        </p:nvSpPr>
        <p:spPr>
          <a:xfrm>
            <a:off x="6750055" y="431349"/>
            <a:ext cx="5115373" cy="994684"/>
          </a:xfrm>
        </p:spPr>
        <p:txBody>
          <a:bodyPr/>
          <a:lstStyle/>
          <a:p>
            <a:pPr lvl="0"/>
            <a:r>
              <a:rPr lang="en-GB">
                <a:latin typeface="Aptos Display"/>
              </a:rPr>
              <a:t>Biological determinants</a:t>
            </a:r>
          </a:p>
        </p:txBody>
      </p:sp>
      <p:sp>
        <p:nvSpPr>
          <p:cNvPr id="3" name="Text Placeholder 2">
            <a:extLst>
              <a:ext uri="{FF2B5EF4-FFF2-40B4-BE49-F238E27FC236}">
                <a16:creationId xmlns:a16="http://schemas.microsoft.com/office/drawing/2014/main" id="{A4746E54-BAA5-F691-8E0E-BD7017C8C218}"/>
              </a:ext>
            </a:extLst>
          </p:cNvPr>
          <p:cNvSpPr txBox="1">
            <a:spLocks noGrp="1"/>
          </p:cNvSpPr>
          <p:nvPr>
            <p:ph type="body" idx="4294967295"/>
          </p:nvPr>
        </p:nvSpPr>
        <p:spPr>
          <a:xfrm>
            <a:off x="6238429" y="3141101"/>
            <a:ext cx="5115373" cy="3041989"/>
          </a:xfrm>
        </p:spPr>
        <p:txBody>
          <a:bodyPr lIns="0"/>
          <a:lstStyle/>
          <a:p>
            <a:pPr lvl="0">
              <a:lnSpc>
                <a:spcPct val="100000"/>
              </a:lnSpc>
            </a:pPr>
            <a:r>
              <a:rPr lang="en-GB" sz="1800">
                <a:solidFill>
                  <a:srgbClr val="FFFFFF"/>
                </a:solidFill>
                <a:latin typeface="Aptos"/>
              </a:rPr>
              <a:t>Susceptibility to TB is influenced by age</a:t>
            </a:r>
          </a:p>
          <a:p>
            <a:pPr lvl="0">
              <a:lnSpc>
                <a:spcPct val="100000"/>
              </a:lnSpc>
            </a:pPr>
            <a:r>
              <a:rPr lang="en-GB" sz="1800">
                <a:solidFill>
                  <a:srgbClr val="FFFFFF"/>
                </a:solidFill>
                <a:latin typeface="Aptos"/>
              </a:rPr>
              <a:t>Sex</a:t>
            </a:r>
          </a:p>
          <a:p>
            <a:pPr lvl="0">
              <a:lnSpc>
                <a:spcPct val="100000"/>
              </a:lnSpc>
            </a:pPr>
            <a:r>
              <a:rPr lang="en-GB" sz="1800">
                <a:solidFill>
                  <a:srgbClr val="FFFFFF"/>
                </a:solidFill>
                <a:latin typeface="Aptos"/>
              </a:rPr>
              <a:t>Genetic Factors</a:t>
            </a:r>
          </a:p>
          <a:p>
            <a:pPr lvl="0">
              <a:lnSpc>
                <a:spcPct val="100000"/>
              </a:lnSpc>
            </a:pPr>
            <a:r>
              <a:rPr lang="en-GB" sz="1800">
                <a:solidFill>
                  <a:srgbClr val="FFFFFF"/>
                </a:solidFill>
                <a:latin typeface="Aptos"/>
              </a:rPr>
              <a:t>Immune Status and Co morbidities</a:t>
            </a:r>
          </a:p>
          <a:p>
            <a:pPr lvl="0">
              <a:lnSpc>
                <a:spcPct val="100000"/>
              </a:lnSpc>
            </a:pPr>
            <a:r>
              <a:rPr lang="en-GB" sz="1800">
                <a:solidFill>
                  <a:srgbClr val="FFFFFF"/>
                </a:solidFill>
                <a:latin typeface="Aptos"/>
              </a:rPr>
              <a:t>Previous TB Infection or Latent TB</a:t>
            </a:r>
          </a:p>
          <a:p>
            <a:pPr lvl="0">
              <a:lnSpc>
                <a:spcPct val="100000"/>
              </a:lnSpc>
            </a:pPr>
            <a:r>
              <a:rPr lang="en-GB" sz="1800">
                <a:solidFill>
                  <a:srgbClr val="FFFFFF"/>
                </a:solidFill>
                <a:latin typeface="Aptos"/>
              </a:rPr>
              <a:t>Deficiencies in vitamins and minerals</a:t>
            </a:r>
          </a:p>
        </p:txBody>
      </p:sp>
      <p:sp>
        <p:nvSpPr>
          <p:cNvPr id="4" name="Slide Number Placeholder 25">
            <a:extLst>
              <a:ext uri="{FF2B5EF4-FFF2-40B4-BE49-F238E27FC236}">
                <a16:creationId xmlns:a16="http://schemas.microsoft.com/office/drawing/2014/main" id="{80AD3E33-1453-8D01-289A-87209EDBA551}"/>
              </a:ext>
            </a:extLst>
          </p:cNvPr>
          <p:cNvSpPr txBox="1"/>
          <p:nvPr/>
        </p:nvSpPr>
        <p:spPr>
          <a:xfrm>
            <a:off x="10570034" y="6356351"/>
            <a:ext cx="78376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895D103-C794-4BCD-8B92-41B7D43788D6}" type="slidenum">
              <a:t>7</a:t>
            </a:fld>
            <a:endParaRPr lang="en-GB" sz="900" b="0" i="0" u="none" strike="noStrike" kern="1200" cap="none" spc="0" baseline="0">
              <a:solidFill>
                <a:srgbClr val="D6DBEE"/>
              </a:solidFill>
              <a:uFillTx/>
              <a:latin typeface="Gill Sans Nova"/>
            </a:endParaRPr>
          </a:p>
        </p:txBody>
      </p:sp>
      <p:pic>
        <p:nvPicPr>
          <p:cNvPr id="5" name="Picture 10" descr="A person sitting in a lotus position&#10;&#10;AI-generated content may be incorrect.">
            <a:extLst>
              <a:ext uri="{FF2B5EF4-FFF2-40B4-BE49-F238E27FC236}">
                <a16:creationId xmlns:a16="http://schemas.microsoft.com/office/drawing/2014/main" id="{7190BB4F-7FE3-4038-E609-F5E5584F19C7}"/>
              </a:ext>
            </a:extLst>
          </p:cNvPr>
          <p:cNvPicPr>
            <a:picLocks noChangeAspect="1"/>
          </p:cNvPicPr>
          <p:nvPr/>
        </p:nvPicPr>
        <p:blipFill>
          <a:blip r:embed="rId3"/>
          <a:stretch>
            <a:fillRect/>
          </a:stretch>
        </p:blipFill>
        <p:spPr>
          <a:xfrm>
            <a:off x="0" y="704792"/>
            <a:ext cx="6096003" cy="6153207"/>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graphicFrame>
        <p:nvGraphicFramePr>
          <p:cNvPr id="2" name="Chart 63" descr="chart">
            <a:extLst>
              <a:ext uri="{FF2B5EF4-FFF2-40B4-BE49-F238E27FC236}">
                <a16:creationId xmlns:a16="http://schemas.microsoft.com/office/drawing/2014/main" id="{35C30519-94F5-4D94-D91E-89CC30A2DBDC}"/>
              </a:ext>
            </a:extLst>
          </p:cNvPr>
          <p:cNvGraphicFramePr/>
          <p:nvPr/>
        </p:nvGraphicFramePr>
        <p:xfrm>
          <a:off x="328342" y="1383386"/>
          <a:ext cx="2663281" cy="1775517"/>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 Placeholder 15">
            <a:extLst>
              <a:ext uri="{FF2B5EF4-FFF2-40B4-BE49-F238E27FC236}">
                <a16:creationId xmlns:a16="http://schemas.microsoft.com/office/drawing/2014/main" id="{B338401B-5458-FDB2-F7DF-4D0B9FF692A8}"/>
              </a:ext>
            </a:extLst>
          </p:cNvPr>
          <p:cNvSpPr txBox="1">
            <a:spLocks noGrp="1"/>
          </p:cNvSpPr>
          <p:nvPr>
            <p:ph type="body" idx="4294967295"/>
          </p:nvPr>
        </p:nvSpPr>
        <p:spPr>
          <a:xfrm>
            <a:off x="418411" y="637629"/>
            <a:ext cx="2663281" cy="438500"/>
          </a:xfrm>
        </p:spPr>
        <p:txBody>
          <a:bodyPr lIns="0" rIns="0" anchor="b" anchorCtr="1">
            <a:noAutofit/>
          </a:bodyPr>
          <a:lstStyle/>
          <a:p>
            <a:pPr marL="0" lvl="0" indent="0" algn="ctr">
              <a:lnSpc>
                <a:spcPct val="100000"/>
              </a:lnSpc>
              <a:buNone/>
            </a:pPr>
            <a:r>
              <a:rPr lang="en-GB" sz="2000">
                <a:solidFill>
                  <a:srgbClr val="FFFFFF"/>
                </a:solidFill>
                <a:latin typeface="Aptos"/>
              </a:rPr>
              <a:t>Organisational Factors</a:t>
            </a:r>
          </a:p>
        </p:txBody>
      </p:sp>
      <p:graphicFrame>
        <p:nvGraphicFramePr>
          <p:cNvPr id="4" name="Chart 65" descr="chart">
            <a:extLst>
              <a:ext uri="{FF2B5EF4-FFF2-40B4-BE49-F238E27FC236}">
                <a16:creationId xmlns:a16="http://schemas.microsoft.com/office/drawing/2014/main" id="{1D266815-34A7-E537-2E33-23F48D61AE9C}"/>
              </a:ext>
            </a:extLst>
          </p:cNvPr>
          <p:cNvGraphicFramePr/>
          <p:nvPr/>
        </p:nvGraphicFramePr>
        <p:xfrm>
          <a:off x="4652009" y="1383386"/>
          <a:ext cx="2663281" cy="1775517"/>
        </p:xfrm>
        <a:graphic>
          <a:graphicData uri="http://schemas.openxmlformats.org/drawingml/2006/chart">
            <c:chart xmlns:c="http://schemas.openxmlformats.org/drawingml/2006/chart" xmlns:r="http://schemas.openxmlformats.org/officeDocument/2006/relationships" r:id="rId4"/>
          </a:graphicData>
        </a:graphic>
      </p:graphicFrame>
      <p:sp>
        <p:nvSpPr>
          <p:cNvPr id="5" name="Text Placeholder 13">
            <a:extLst>
              <a:ext uri="{FF2B5EF4-FFF2-40B4-BE49-F238E27FC236}">
                <a16:creationId xmlns:a16="http://schemas.microsoft.com/office/drawing/2014/main" id="{78D37FA4-F411-BF2D-6816-13941EBDA333}"/>
              </a:ext>
            </a:extLst>
          </p:cNvPr>
          <p:cNvSpPr txBox="1">
            <a:spLocks noGrp="1"/>
          </p:cNvSpPr>
          <p:nvPr>
            <p:ph type="body" idx="4294967295"/>
          </p:nvPr>
        </p:nvSpPr>
        <p:spPr>
          <a:xfrm>
            <a:off x="4514877" y="637629"/>
            <a:ext cx="2937555" cy="691944"/>
          </a:xfrm>
        </p:spPr>
        <p:txBody>
          <a:bodyPr lIns="0" rIns="0" anchor="b" anchorCtr="1">
            <a:noAutofit/>
          </a:bodyPr>
          <a:lstStyle/>
          <a:p>
            <a:pPr marL="0" lvl="0" indent="0" algn="ctr">
              <a:lnSpc>
                <a:spcPct val="100000"/>
              </a:lnSpc>
              <a:buNone/>
            </a:pPr>
            <a:r>
              <a:rPr lang="en-GB" sz="2000">
                <a:solidFill>
                  <a:srgbClr val="FFFFFF"/>
                </a:solidFill>
                <a:latin typeface="Aptos"/>
              </a:rPr>
              <a:t>Social and Psychological Factors.</a:t>
            </a:r>
          </a:p>
        </p:txBody>
      </p:sp>
      <p:graphicFrame>
        <p:nvGraphicFramePr>
          <p:cNvPr id="6" name="Chart 67" descr="chart">
            <a:extLst>
              <a:ext uri="{FF2B5EF4-FFF2-40B4-BE49-F238E27FC236}">
                <a16:creationId xmlns:a16="http://schemas.microsoft.com/office/drawing/2014/main" id="{FD7A9E38-FFF1-96B1-6EA2-978B27FF52B8}"/>
              </a:ext>
            </a:extLst>
          </p:cNvPr>
          <p:cNvGraphicFramePr/>
          <p:nvPr/>
        </p:nvGraphicFramePr>
        <p:xfrm>
          <a:off x="8690521" y="1383386"/>
          <a:ext cx="2663281" cy="1775517"/>
        </p:xfrm>
        <a:graphic>
          <a:graphicData uri="http://schemas.openxmlformats.org/drawingml/2006/chart">
            <c:chart xmlns:c="http://schemas.openxmlformats.org/drawingml/2006/chart" xmlns:r="http://schemas.openxmlformats.org/officeDocument/2006/relationships" r:id="rId5"/>
          </a:graphicData>
        </a:graphic>
      </p:graphicFrame>
      <p:sp>
        <p:nvSpPr>
          <p:cNvPr id="7" name="Text Placeholder 14">
            <a:extLst>
              <a:ext uri="{FF2B5EF4-FFF2-40B4-BE49-F238E27FC236}">
                <a16:creationId xmlns:a16="http://schemas.microsoft.com/office/drawing/2014/main" id="{D1CDE52D-5E2F-D313-0C74-3218468B0A33}"/>
              </a:ext>
            </a:extLst>
          </p:cNvPr>
          <p:cNvSpPr txBox="1">
            <a:spLocks noGrp="1"/>
          </p:cNvSpPr>
          <p:nvPr>
            <p:ph type="body" idx="4294967295"/>
          </p:nvPr>
        </p:nvSpPr>
        <p:spPr>
          <a:xfrm>
            <a:off x="8410285" y="637629"/>
            <a:ext cx="3223762" cy="691944"/>
          </a:xfrm>
        </p:spPr>
        <p:txBody>
          <a:bodyPr lIns="0" rIns="0" anchor="b" anchorCtr="1">
            <a:noAutofit/>
          </a:bodyPr>
          <a:lstStyle/>
          <a:p>
            <a:pPr marL="0" lvl="0" indent="0" algn="ctr">
              <a:lnSpc>
                <a:spcPct val="100000"/>
              </a:lnSpc>
              <a:buNone/>
            </a:pPr>
            <a:r>
              <a:rPr lang="en-GB" sz="2000">
                <a:solidFill>
                  <a:srgbClr val="FFFFFF"/>
                </a:solidFill>
                <a:latin typeface="Aptos"/>
              </a:rPr>
              <a:t>Environmental and Lifestyle Factors. </a:t>
            </a:r>
          </a:p>
        </p:txBody>
      </p:sp>
      <p:sp>
        <p:nvSpPr>
          <p:cNvPr id="8" name="Slide Number Placeholder 97">
            <a:extLst>
              <a:ext uri="{FF2B5EF4-FFF2-40B4-BE49-F238E27FC236}">
                <a16:creationId xmlns:a16="http://schemas.microsoft.com/office/drawing/2014/main" id="{9773A661-EEE1-471F-AA72-81A242541908}"/>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2BB0A9F-3843-41C7-B5FD-CF6AD12B2E2C}" type="slidenum">
              <a:t>8</a:t>
            </a:fld>
            <a:endParaRPr lang="en-GB" sz="900" b="0" i="0" u="none" strike="noStrike" kern="1200" cap="none" spc="0" baseline="0">
              <a:solidFill>
                <a:srgbClr val="D6DBEE"/>
              </a:solidFill>
              <a:uFillTx/>
              <a:latin typeface="Gill Sans Nova"/>
            </a:endParaRPr>
          </a:p>
        </p:txBody>
      </p:sp>
      <p:sp>
        <p:nvSpPr>
          <p:cNvPr id="9" name="TextBox 8">
            <a:extLst>
              <a:ext uri="{FF2B5EF4-FFF2-40B4-BE49-F238E27FC236}">
                <a16:creationId xmlns:a16="http://schemas.microsoft.com/office/drawing/2014/main" id="{2D08B186-1B8E-5E72-A48A-DFD3FEB4FB0F}"/>
              </a:ext>
            </a:extLst>
          </p:cNvPr>
          <p:cNvSpPr txBox="1"/>
          <p:nvPr/>
        </p:nvSpPr>
        <p:spPr>
          <a:xfrm>
            <a:off x="334908" y="3298368"/>
            <a:ext cx="2830287"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The efficiency of TB control is influenced by the availability and distribution of healthcare facilities. Limited laboratory capacity, diagnostic tools, or treatment centres can delay diagnosis and treatment (World Health Organization [WHO], 2022)</a:t>
            </a:r>
          </a:p>
        </p:txBody>
      </p:sp>
      <p:sp>
        <p:nvSpPr>
          <p:cNvPr id="10" name="TextBox 9">
            <a:extLst>
              <a:ext uri="{FF2B5EF4-FFF2-40B4-BE49-F238E27FC236}">
                <a16:creationId xmlns:a16="http://schemas.microsoft.com/office/drawing/2014/main" id="{47B1A57D-DFD4-63A3-92DE-0997A7559F04}"/>
              </a:ext>
            </a:extLst>
          </p:cNvPr>
          <p:cNvSpPr txBox="1"/>
          <p:nvPr/>
        </p:nvSpPr>
        <p:spPr>
          <a:xfrm>
            <a:off x="4514877" y="3298368"/>
            <a:ext cx="3112288"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Chronic illness and prolonged treatment for TB can cause anxiety, depression, and reduced quality of life. Psychological distress can negatively affect adherence to treatment and recovery outcomes (WHO, 2022).</a:t>
            </a:r>
          </a:p>
        </p:txBody>
      </p:sp>
      <p:sp>
        <p:nvSpPr>
          <p:cNvPr id="11" name="TextBox 10">
            <a:extLst>
              <a:ext uri="{FF2B5EF4-FFF2-40B4-BE49-F238E27FC236}">
                <a16:creationId xmlns:a16="http://schemas.microsoft.com/office/drawing/2014/main" id="{82202FFA-ACA8-F4A2-476F-E2E1ABE010FD}"/>
              </a:ext>
            </a:extLst>
          </p:cNvPr>
          <p:cNvSpPr txBox="1"/>
          <p:nvPr/>
        </p:nvSpPr>
        <p:spPr>
          <a:xfrm>
            <a:off x="8888059" y="3372855"/>
            <a:ext cx="274320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Jobs involving prolonged contact with TB patients, dust, or respiratory irritants can increase infection risk among workers (UK Health Security Agency [UKHSA], 2021).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3D33-D01A-C7FF-239D-DF55523027FA}"/>
              </a:ext>
            </a:extLst>
          </p:cNvPr>
          <p:cNvSpPr txBox="1">
            <a:spLocks noGrp="1"/>
          </p:cNvSpPr>
          <p:nvPr>
            <p:ph type="title"/>
          </p:nvPr>
        </p:nvSpPr>
        <p:spPr>
          <a:xfrm>
            <a:off x="0" y="0"/>
            <a:ext cx="6433453" cy="1714856"/>
          </a:xfrm>
        </p:spPr>
        <p:txBody>
          <a:bodyPr/>
          <a:lstStyle/>
          <a:p>
            <a:pPr lvl="0"/>
            <a:r>
              <a:rPr lang="en-GB"/>
              <a:t> </a:t>
            </a:r>
            <a:r>
              <a:rPr lang="en-GB" sz="3200">
                <a:latin typeface="Aptos Display"/>
              </a:rPr>
              <a:t>Management of an Outbreak of Infection in a Care Setting.</a:t>
            </a:r>
          </a:p>
        </p:txBody>
      </p:sp>
      <p:sp>
        <p:nvSpPr>
          <p:cNvPr id="3" name="Slide Number Placeholder 165">
            <a:extLst>
              <a:ext uri="{FF2B5EF4-FFF2-40B4-BE49-F238E27FC236}">
                <a16:creationId xmlns:a16="http://schemas.microsoft.com/office/drawing/2014/main" id="{94193C38-9080-961E-8B66-FDEB67640B69}"/>
              </a:ext>
            </a:extLst>
          </p:cNvPr>
          <p:cNvSpPr txBox="1"/>
          <p:nvPr/>
        </p:nvSpPr>
        <p:spPr>
          <a:xfrm>
            <a:off x="4951850" y="6356351"/>
            <a:ext cx="809509"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36F1E7-7FDD-418B-B79B-F3A8B62D5FDE}" type="slidenum">
              <a:t>9</a:t>
            </a:fld>
            <a:endParaRPr lang="en-GB" sz="900" b="0" i="0" u="none" strike="noStrike" kern="1200" cap="none" spc="0" baseline="0">
              <a:solidFill>
                <a:srgbClr val="D6DBEE"/>
              </a:solidFill>
              <a:uFillTx/>
              <a:latin typeface="Gill Sans Nova"/>
            </a:endParaRPr>
          </a:p>
        </p:txBody>
      </p:sp>
      <p:pic>
        <p:nvPicPr>
          <p:cNvPr id="4" name="Picture 13" descr="A person wearing a face shield and gloves&#10;&#10;AI-generated content may be incorrect.">
            <a:extLst>
              <a:ext uri="{FF2B5EF4-FFF2-40B4-BE49-F238E27FC236}">
                <a16:creationId xmlns:a16="http://schemas.microsoft.com/office/drawing/2014/main" id="{34C92610-4124-CC6B-A256-E5F2964ABF33}"/>
              </a:ext>
            </a:extLst>
          </p:cNvPr>
          <p:cNvPicPr>
            <a:picLocks noChangeAspect="1"/>
          </p:cNvPicPr>
          <p:nvPr/>
        </p:nvPicPr>
        <p:blipFill>
          <a:blip r:embed="rId3"/>
          <a:stretch>
            <a:fillRect/>
          </a:stretch>
        </p:blipFill>
        <p:spPr>
          <a:xfrm>
            <a:off x="7021284" y="544287"/>
            <a:ext cx="4604662" cy="5812063"/>
          </a:xfrm>
          <a:prstGeom prst="rect">
            <a:avLst/>
          </a:prstGeom>
          <a:noFill/>
          <a:ln cap="flat">
            <a:noFill/>
          </a:ln>
        </p:spPr>
      </p:pic>
      <p:sp>
        <p:nvSpPr>
          <p:cNvPr id="5" name="TextBox 4">
            <a:extLst>
              <a:ext uri="{FF2B5EF4-FFF2-40B4-BE49-F238E27FC236}">
                <a16:creationId xmlns:a16="http://schemas.microsoft.com/office/drawing/2014/main" id="{FDFD8D9C-2BFA-2AF1-1BD0-8DFE882E0936}"/>
              </a:ext>
            </a:extLst>
          </p:cNvPr>
          <p:cNvSpPr txBox="1"/>
          <p:nvPr/>
        </p:nvSpPr>
        <p:spPr>
          <a:xfrm>
            <a:off x="217709" y="1262740"/>
            <a:ext cx="6117774" cy="406265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An outbreak occurs when there are two or more linked cases of the same infection within a care setting, or when the number of cases exceeds what is normally expected. Lessons learned can strengthen infection prevention strategies for the future (WHO, 2022)</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Isolate suspected cases immediately to reduce contact with others.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Report the outbreak promptly to.</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Infection Prevention and Control (IPC) Lead.</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Care Home Manager</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Local Health Protection Team (HPT) or Public Health Authority.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E30B8-D87E-9C8A-8EC7-D6055EB29E06}"/>
              </a:ext>
            </a:extLst>
          </p:cNvPr>
          <p:cNvSpPr txBox="1">
            <a:spLocks noGrp="1"/>
          </p:cNvSpPr>
          <p:nvPr>
            <p:ph type="title"/>
          </p:nvPr>
        </p:nvSpPr>
        <p:spPr>
          <a:xfrm rot="16200004">
            <a:off x="-2476502" y="2476502"/>
            <a:ext cx="6858000" cy="1904996"/>
          </a:xfrm>
        </p:spPr>
        <p:txBody>
          <a:bodyPr/>
          <a:lstStyle/>
          <a:p>
            <a:pPr lvl="0"/>
            <a:r>
              <a:rPr lang="en-GB">
                <a:latin typeface="Aptos Display"/>
              </a:rPr>
              <a:t>Key Takeaways</a:t>
            </a:r>
          </a:p>
        </p:txBody>
      </p:sp>
      <p:sp>
        <p:nvSpPr>
          <p:cNvPr id="3" name="Content Placeholder 22">
            <a:extLst>
              <a:ext uri="{FF2B5EF4-FFF2-40B4-BE49-F238E27FC236}">
                <a16:creationId xmlns:a16="http://schemas.microsoft.com/office/drawing/2014/main" id="{DE66A4FB-CDAD-F897-D135-1F021D99B45F}"/>
              </a:ext>
            </a:extLst>
          </p:cNvPr>
          <p:cNvSpPr txBox="1">
            <a:spLocks noGrp="1"/>
          </p:cNvSpPr>
          <p:nvPr>
            <p:ph type="body" idx="4294967295"/>
          </p:nvPr>
        </p:nvSpPr>
        <p:spPr>
          <a:xfrm>
            <a:off x="5621731" y="0"/>
            <a:ext cx="2853531" cy="891384"/>
          </a:xfrm>
        </p:spPr>
        <p:txBody>
          <a:bodyPr anchor="ctr" anchorCtr="1"/>
          <a:lstStyle/>
          <a:p>
            <a:pPr marL="0" lvl="0" indent="0" algn="ctr">
              <a:lnSpc>
                <a:spcPct val="100000"/>
              </a:lnSpc>
              <a:buNone/>
            </a:pPr>
            <a:r>
              <a:rPr lang="en-GB" sz="2000" b="1">
                <a:solidFill>
                  <a:srgbClr val="FFFFFF"/>
                </a:solidFill>
                <a:latin typeface="Aptos Display"/>
              </a:rPr>
              <a:t>Early Detection and Reporting</a:t>
            </a:r>
          </a:p>
        </p:txBody>
      </p:sp>
      <p:sp>
        <p:nvSpPr>
          <p:cNvPr id="4" name="Content Placeholder 2">
            <a:extLst>
              <a:ext uri="{FF2B5EF4-FFF2-40B4-BE49-F238E27FC236}">
                <a16:creationId xmlns:a16="http://schemas.microsoft.com/office/drawing/2014/main" id="{1AF92253-124F-94DF-052E-9B3744089F00}"/>
              </a:ext>
            </a:extLst>
          </p:cNvPr>
          <p:cNvSpPr txBox="1">
            <a:spLocks noGrp="1"/>
          </p:cNvSpPr>
          <p:nvPr>
            <p:ph type="body" idx="4294967295"/>
          </p:nvPr>
        </p:nvSpPr>
        <p:spPr>
          <a:xfrm>
            <a:off x="1904996" y="3445943"/>
            <a:ext cx="3429000" cy="891384"/>
          </a:xfrm>
        </p:spPr>
        <p:txBody>
          <a:bodyPr anchorCtr="1"/>
          <a:lstStyle/>
          <a:p>
            <a:pPr marL="0" lvl="0" indent="0" algn="ctr">
              <a:lnSpc>
                <a:spcPct val="100000"/>
              </a:lnSpc>
              <a:buNone/>
            </a:pPr>
            <a:r>
              <a:rPr lang="en-GB" sz="2000" b="1">
                <a:solidFill>
                  <a:srgbClr val="FFFFFF"/>
                </a:solidFill>
                <a:latin typeface="Aptos Display"/>
              </a:rPr>
              <a:t>Infection Control Measures</a:t>
            </a:r>
          </a:p>
        </p:txBody>
      </p:sp>
      <p:sp>
        <p:nvSpPr>
          <p:cNvPr id="5" name="Content Placeholder 21">
            <a:extLst>
              <a:ext uri="{FF2B5EF4-FFF2-40B4-BE49-F238E27FC236}">
                <a16:creationId xmlns:a16="http://schemas.microsoft.com/office/drawing/2014/main" id="{064C2350-AFE1-3C08-B7D4-F74E644EC119}"/>
              </a:ext>
            </a:extLst>
          </p:cNvPr>
          <p:cNvSpPr txBox="1">
            <a:spLocks noGrp="1"/>
          </p:cNvSpPr>
          <p:nvPr>
            <p:ph type="body" idx="4294967295"/>
          </p:nvPr>
        </p:nvSpPr>
        <p:spPr>
          <a:xfrm>
            <a:off x="8762996" y="3429000"/>
            <a:ext cx="3429000" cy="729343"/>
          </a:xfrm>
        </p:spPr>
        <p:txBody>
          <a:bodyPr anchor="ctr" anchorCtr="1"/>
          <a:lstStyle/>
          <a:p>
            <a:pPr marL="0" lvl="0" indent="0" algn="ctr">
              <a:lnSpc>
                <a:spcPct val="100000"/>
              </a:lnSpc>
              <a:buNone/>
            </a:pPr>
            <a:r>
              <a:rPr lang="en-GB" sz="2000" b="1">
                <a:solidFill>
                  <a:srgbClr val="FFFFFF"/>
                </a:solidFill>
                <a:latin typeface="Aptos Display"/>
              </a:rPr>
              <a:t>Communication and Coordination</a:t>
            </a:r>
          </a:p>
        </p:txBody>
      </p:sp>
      <p:sp>
        <p:nvSpPr>
          <p:cNvPr id="6" name="TextBox 9">
            <a:extLst>
              <a:ext uri="{FF2B5EF4-FFF2-40B4-BE49-F238E27FC236}">
                <a16:creationId xmlns:a16="http://schemas.microsoft.com/office/drawing/2014/main" id="{18603D09-305E-838D-EC62-6C70E615701B}"/>
              </a:ext>
            </a:extLst>
          </p:cNvPr>
          <p:cNvSpPr txBox="1"/>
          <p:nvPr/>
        </p:nvSpPr>
        <p:spPr>
          <a:xfrm>
            <a:off x="1904996" y="4102665"/>
            <a:ext cx="3429000"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Isolate affected individuals.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Restrict admissions, transfers, and visits until the outbreak is under control.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Enhance cleaning and disinfection of the environment, especially high-touch areas.	</a:t>
            </a:r>
          </a:p>
        </p:txBody>
      </p:sp>
      <p:sp>
        <p:nvSpPr>
          <p:cNvPr id="7" name="TextBox 10">
            <a:extLst>
              <a:ext uri="{FF2B5EF4-FFF2-40B4-BE49-F238E27FC236}">
                <a16:creationId xmlns:a16="http://schemas.microsoft.com/office/drawing/2014/main" id="{CB7CD802-0DA5-0F43-E1F7-00B16EDDC4A3}"/>
              </a:ext>
            </a:extLst>
          </p:cNvPr>
          <p:cNvSpPr txBox="1"/>
          <p:nvPr/>
        </p:nvSpPr>
        <p:spPr>
          <a:xfrm>
            <a:off x="8762996" y="4055574"/>
            <a:ext cx="3429000"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Notify external agencies, such as: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Health Protection Team (HPT)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Care Quality Commission (CQC</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General Practitioners (GPs)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Keep detailed records including</a:t>
            </a:r>
          </a:p>
        </p:txBody>
      </p:sp>
      <p:sp>
        <p:nvSpPr>
          <p:cNvPr id="8" name="TextBox 11">
            <a:extLst>
              <a:ext uri="{FF2B5EF4-FFF2-40B4-BE49-F238E27FC236}">
                <a16:creationId xmlns:a16="http://schemas.microsoft.com/office/drawing/2014/main" id="{F731E5A0-EC9F-AB12-4DAC-669CAE72F263}"/>
              </a:ext>
            </a:extLst>
          </p:cNvPr>
          <p:cNvSpPr txBox="1"/>
          <p:nvPr/>
        </p:nvSpPr>
        <p:spPr>
          <a:xfrm>
            <a:off x="5410203" y="891384"/>
            <a:ext cx="3352793"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Review new cases daily and update outbreak records.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Audit infection control practices to ensure compliance.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Monitor staff health—exclude symptomatic staff until they are symptom-free.</a:t>
            </a:r>
          </a:p>
        </p:txBody>
      </p:sp>
      <p:pic>
        <p:nvPicPr>
          <p:cNvPr id="9" name="Picture 8">
            <a:extLst>
              <a:ext uri="{FF2B5EF4-FFF2-40B4-BE49-F238E27FC236}">
                <a16:creationId xmlns:a16="http://schemas.microsoft.com/office/drawing/2014/main" id="{2551B987-A14F-6BFA-17B4-0575ADB39989}"/>
              </a:ext>
            </a:extLst>
          </p:cNvPr>
          <p:cNvPicPr>
            <a:picLocks noChangeAspect="1"/>
          </p:cNvPicPr>
          <p:nvPr/>
        </p:nvPicPr>
        <p:blipFill>
          <a:blip r:embed="rId3"/>
          <a:srcRect b="4773"/>
          <a:stretch>
            <a:fillRect/>
          </a:stretch>
        </p:blipFill>
        <p:spPr>
          <a:xfrm>
            <a:off x="1904996" y="0"/>
            <a:ext cx="3429000" cy="3412056"/>
          </a:xfrm>
          <a:prstGeom prst="rect">
            <a:avLst/>
          </a:prstGeom>
          <a:noFill/>
          <a:ln cap="flat">
            <a:noFill/>
          </a:ln>
        </p:spPr>
      </p:pic>
      <p:pic>
        <p:nvPicPr>
          <p:cNvPr id="10" name="Picture 9">
            <a:extLst>
              <a:ext uri="{FF2B5EF4-FFF2-40B4-BE49-F238E27FC236}">
                <a16:creationId xmlns:a16="http://schemas.microsoft.com/office/drawing/2014/main" id="{DA300468-2B2B-49D6-A77F-8725A0500F4A}"/>
              </a:ext>
            </a:extLst>
          </p:cNvPr>
          <p:cNvPicPr>
            <a:picLocks noChangeAspect="1"/>
          </p:cNvPicPr>
          <p:nvPr/>
        </p:nvPicPr>
        <p:blipFill>
          <a:blip r:embed="rId4"/>
          <a:stretch>
            <a:fillRect/>
          </a:stretch>
        </p:blipFill>
        <p:spPr>
          <a:xfrm>
            <a:off x="8762996" y="0"/>
            <a:ext cx="3429000" cy="3412056"/>
          </a:xfrm>
          <a:prstGeom prst="rect">
            <a:avLst/>
          </a:prstGeom>
          <a:noFill/>
          <a:ln cap="flat">
            <a:noFill/>
          </a:ln>
        </p:spPr>
      </p:pic>
      <p:pic>
        <p:nvPicPr>
          <p:cNvPr id="11" name="Picture 10">
            <a:extLst>
              <a:ext uri="{FF2B5EF4-FFF2-40B4-BE49-F238E27FC236}">
                <a16:creationId xmlns:a16="http://schemas.microsoft.com/office/drawing/2014/main" id="{95F9F88A-FC9A-0176-2DCD-492D08D4D3DA}"/>
              </a:ext>
            </a:extLst>
          </p:cNvPr>
          <p:cNvPicPr>
            <a:picLocks noChangeAspect="1"/>
          </p:cNvPicPr>
          <p:nvPr/>
        </p:nvPicPr>
        <p:blipFill>
          <a:blip r:embed="rId5"/>
          <a:stretch>
            <a:fillRect/>
          </a:stretch>
        </p:blipFill>
        <p:spPr>
          <a:xfrm>
            <a:off x="5333996" y="3412056"/>
            <a:ext cx="3429000" cy="3445943"/>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902DF-4AA9-278A-6CD9-1A7523AD20BE}"/>
              </a:ext>
            </a:extLst>
          </p:cNvPr>
          <p:cNvSpPr txBox="1">
            <a:spLocks noGrp="1"/>
          </p:cNvSpPr>
          <p:nvPr>
            <p:ph type="title"/>
          </p:nvPr>
        </p:nvSpPr>
        <p:spPr>
          <a:xfrm>
            <a:off x="1935839" y="635919"/>
            <a:ext cx="4497613" cy="1325559"/>
          </a:xfrm>
        </p:spPr>
        <p:txBody>
          <a:bodyPr/>
          <a:lstStyle/>
          <a:p>
            <a:pPr lvl="0"/>
            <a:r>
              <a:rPr lang="en-GB">
                <a:latin typeface="Aptos Display"/>
              </a:rPr>
              <a:t>Post-Outbreak Review</a:t>
            </a:r>
          </a:p>
        </p:txBody>
      </p:sp>
      <p:sp>
        <p:nvSpPr>
          <p:cNvPr id="3" name="Text Placeholder 2">
            <a:extLst>
              <a:ext uri="{FF2B5EF4-FFF2-40B4-BE49-F238E27FC236}">
                <a16:creationId xmlns:a16="http://schemas.microsoft.com/office/drawing/2014/main" id="{D3238AC0-5F90-0F10-3644-F50547F285B5}"/>
              </a:ext>
            </a:extLst>
          </p:cNvPr>
          <p:cNvSpPr txBox="1">
            <a:spLocks noGrp="1"/>
          </p:cNvSpPr>
          <p:nvPr>
            <p:ph type="body" idx="4294967295"/>
          </p:nvPr>
        </p:nvSpPr>
        <p:spPr>
          <a:xfrm>
            <a:off x="662208" y="1961479"/>
            <a:ext cx="5237847" cy="4069208"/>
          </a:xfrm>
        </p:spPr>
        <p:txBody>
          <a:bodyPr lIns="0"/>
          <a:lstStyle/>
          <a:p>
            <a:pPr lvl="0"/>
            <a:r>
              <a:rPr lang="en-GB" sz="1800">
                <a:solidFill>
                  <a:srgbClr val="FFFFFF"/>
                </a:solidFill>
                <a:latin typeface="Aptos"/>
              </a:rPr>
              <a:t>Case data are collected from hospitals, clinics, and surveillance systems to determine the number of infections, patterns of transmission, and affected populations (WHO,2022).</a:t>
            </a:r>
          </a:p>
          <a:p>
            <a:pPr lvl="0"/>
            <a:r>
              <a:rPr lang="en-GB" sz="1800">
                <a:solidFill>
                  <a:srgbClr val="FFFFFF"/>
                </a:solidFill>
                <a:latin typeface="Aptos"/>
              </a:rPr>
              <a:t>The effectiveness of screening programs, contact tracing, and treatment adherence strategies is assessed.</a:t>
            </a:r>
          </a:p>
          <a:p>
            <a:pPr lvl="0"/>
            <a:r>
              <a:rPr lang="en-GB" sz="1800">
                <a:solidFill>
                  <a:srgbClr val="FFFFFF"/>
                </a:solidFill>
                <a:latin typeface="Aptos"/>
              </a:rPr>
              <a:t>Lessons learned are incorporated into national and local TB control policies to prevent future outbreaks.</a:t>
            </a:r>
          </a:p>
          <a:p>
            <a:pPr lvl="0"/>
            <a:r>
              <a:rPr lang="en-GB" sz="1800">
                <a:solidFill>
                  <a:srgbClr val="FFFFFF"/>
                </a:solidFill>
                <a:latin typeface="Aptos"/>
              </a:rPr>
              <a:t>Findings and recommendations are reported to health authorities, policymakers, and local healthcare providers to inform evidence-based interventions (UKHSA, 2021).</a:t>
            </a:r>
          </a:p>
        </p:txBody>
      </p:sp>
      <p:sp>
        <p:nvSpPr>
          <p:cNvPr id="4" name="Slide Number Placeholder 56">
            <a:extLst>
              <a:ext uri="{FF2B5EF4-FFF2-40B4-BE49-F238E27FC236}">
                <a16:creationId xmlns:a16="http://schemas.microsoft.com/office/drawing/2014/main" id="{412A5E78-8871-6A18-DED0-35A5FD8B3F5A}"/>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78FFAE-AE4D-4AA4-93D1-CD5A9A1D3950}" type="slidenum">
              <a:t>11</a:t>
            </a:fld>
            <a:endParaRPr lang="en-GB" sz="900" b="0" i="0" u="none" strike="noStrike" kern="1200" cap="none" spc="0" baseline="0">
              <a:solidFill>
                <a:srgbClr val="F9D0DF"/>
              </a:solidFill>
              <a:uFillTx/>
              <a:latin typeface="Gill Sans Nova"/>
            </a:endParaRPr>
          </a:p>
        </p:txBody>
      </p:sp>
      <p:sp>
        <p:nvSpPr>
          <p:cNvPr id="5" name="Rectangle 51">
            <a:extLst>
              <a:ext uri="{FF2B5EF4-FFF2-40B4-BE49-F238E27FC236}">
                <a16:creationId xmlns:a16="http://schemas.microsoft.com/office/drawing/2014/main" id="{5406136D-3BBA-D82F-300C-1502D6AC779C}"/>
              </a:ext>
              <a:ext uri="{C183D7F6-B498-43B3-948B-1728B52AA6E4}">
                <adec:decorative xmlns:adec="http://schemas.microsoft.com/office/drawing/2017/decorative" val="1"/>
              </a:ext>
            </a:extLst>
          </p:cNvPr>
          <p:cNvSpPr/>
          <p:nvPr/>
        </p:nvSpPr>
        <p:spPr>
          <a:xfrm>
            <a:off x="1130298" y="1436997"/>
            <a:ext cx="628650" cy="182258"/>
          </a:xfrm>
          <a:prstGeom prst="rect">
            <a:avLst/>
          </a:prstGeom>
          <a:solidFill>
            <a:srgbClr val="D1353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42529B"/>
              </a:solidFill>
              <a:uFillTx/>
              <a:latin typeface="Gill Sans Nova"/>
            </a:endParaRPr>
          </a:p>
        </p:txBody>
      </p:sp>
      <p:pic>
        <p:nvPicPr>
          <p:cNvPr id="6" name="Picture 6">
            <a:extLst>
              <a:ext uri="{FF2B5EF4-FFF2-40B4-BE49-F238E27FC236}">
                <a16:creationId xmlns:a16="http://schemas.microsoft.com/office/drawing/2014/main" id="{27547AD3-005E-AEC0-27CF-9448D1B3973D}"/>
              </a:ext>
            </a:extLst>
          </p:cNvPr>
          <p:cNvPicPr>
            <a:picLocks noChangeAspect="1"/>
          </p:cNvPicPr>
          <p:nvPr/>
        </p:nvPicPr>
        <p:blipFill>
          <a:blip r:embed="rId3"/>
          <a:stretch>
            <a:fillRect/>
          </a:stretch>
        </p:blipFill>
        <p:spPr>
          <a:xfrm>
            <a:off x="6019796" y="1436997"/>
            <a:ext cx="6172200" cy="5421002"/>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2B532-05E6-F05A-5C7B-3FBD1CFD32A4}"/>
              </a:ext>
            </a:extLst>
          </p:cNvPr>
          <p:cNvSpPr txBox="1">
            <a:spLocks noGrp="1"/>
          </p:cNvSpPr>
          <p:nvPr>
            <p:ph type="title"/>
          </p:nvPr>
        </p:nvSpPr>
        <p:spPr>
          <a:xfrm>
            <a:off x="2074508" y="629619"/>
            <a:ext cx="8571722" cy="1325559"/>
          </a:xfrm>
        </p:spPr>
        <p:txBody>
          <a:bodyPr/>
          <a:lstStyle/>
          <a:p>
            <a:pPr lvl="0"/>
            <a:r>
              <a:rPr lang="en-GB" dirty="0">
                <a:latin typeface="Aptos Display"/>
              </a:rPr>
              <a:t>Impact of an Infectious Disease Outbreak</a:t>
            </a:r>
          </a:p>
        </p:txBody>
      </p:sp>
      <p:sp>
        <p:nvSpPr>
          <p:cNvPr id="3" name="Text Placeholder 3">
            <a:extLst>
              <a:ext uri="{FF2B5EF4-FFF2-40B4-BE49-F238E27FC236}">
                <a16:creationId xmlns:a16="http://schemas.microsoft.com/office/drawing/2014/main" id="{B5F403A9-B6E3-1E32-7262-61212E293D9E}"/>
              </a:ext>
            </a:extLst>
          </p:cNvPr>
          <p:cNvSpPr txBox="1">
            <a:spLocks noGrp="1"/>
          </p:cNvSpPr>
          <p:nvPr>
            <p:ph type="body" idx="4294967295"/>
          </p:nvPr>
        </p:nvSpPr>
        <p:spPr>
          <a:xfrm>
            <a:off x="986015" y="2950750"/>
            <a:ext cx="2176976" cy="566507"/>
          </a:xfrm>
        </p:spPr>
        <p:txBody>
          <a:bodyPr lIns="0" anchorCtr="1">
            <a:noAutofit/>
          </a:bodyPr>
          <a:lstStyle/>
          <a:p>
            <a:pPr marL="0" lvl="0" indent="0" algn="ctr">
              <a:lnSpc>
                <a:spcPct val="100000"/>
              </a:lnSpc>
              <a:buNone/>
            </a:pPr>
            <a:r>
              <a:rPr lang="en-GB" sz="2000" u="sng">
                <a:solidFill>
                  <a:srgbClr val="FFFFFF"/>
                </a:solidFill>
                <a:latin typeface="Aptos Display"/>
              </a:rPr>
              <a:t>Physical Impact</a:t>
            </a:r>
          </a:p>
        </p:txBody>
      </p:sp>
      <p:sp>
        <p:nvSpPr>
          <p:cNvPr id="4" name="Text Placeholder 5">
            <a:extLst>
              <a:ext uri="{FF2B5EF4-FFF2-40B4-BE49-F238E27FC236}">
                <a16:creationId xmlns:a16="http://schemas.microsoft.com/office/drawing/2014/main" id="{C9B3451A-A48E-05C6-86B9-91D474A25BE3}"/>
              </a:ext>
            </a:extLst>
          </p:cNvPr>
          <p:cNvSpPr txBox="1">
            <a:spLocks noGrp="1"/>
          </p:cNvSpPr>
          <p:nvPr>
            <p:ph type="body" idx="4294967295"/>
          </p:nvPr>
        </p:nvSpPr>
        <p:spPr>
          <a:xfrm>
            <a:off x="4495803" y="2950750"/>
            <a:ext cx="3124203" cy="566507"/>
          </a:xfrm>
        </p:spPr>
        <p:txBody>
          <a:bodyPr lIns="0" anchorCtr="1">
            <a:noAutofit/>
          </a:bodyPr>
          <a:lstStyle/>
          <a:p>
            <a:pPr marL="0" lvl="0" indent="0" algn="ctr">
              <a:lnSpc>
                <a:spcPct val="100000"/>
              </a:lnSpc>
              <a:buNone/>
            </a:pPr>
            <a:r>
              <a:rPr lang="en-GB" sz="2000" u="sng">
                <a:solidFill>
                  <a:srgbClr val="FFFFFF"/>
                </a:solidFill>
                <a:latin typeface="Aptos Display"/>
              </a:rPr>
              <a:t>Psychological and Emotional Impact</a:t>
            </a:r>
          </a:p>
        </p:txBody>
      </p:sp>
      <p:sp>
        <p:nvSpPr>
          <p:cNvPr id="5" name="Text Placeholder 7">
            <a:extLst>
              <a:ext uri="{FF2B5EF4-FFF2-40B4-BE49-F238E27FC236}">
                <a16:creationId xmlns:a16="http://schemas.microsoft.com/office/drawing/2014/main" id="{2F724B5E-2AC5-97FA-8894-6ACF84EE548E}"/>
              </a:ext>
            </a:extLst>
          </p:cNvPr>
          <p:cNvSpPr txBox="1">
            <a:spLocks noGrp="1"/>
          </p:cNvSpPr>
          <p:nvPr>
            <p:ph type="body" idx="4294967295"/>
          </p:nvPr>
        </p:nvSpPr>
        <p:spPr>
          <a:xfrm>
            <a:off x="8730343" y="2950750"/>
            <a:ext cx="2982681" cy="566507"/>
          </a:xfrm>
        </p:spPr>
        <p:txBody>
          <a:bodyPr lIns="0" anchorCtr="1">
            <a:noAutofit/>
          </a:bodyPr>
          <a:lstStyle/>
          <a:p>
            <a:pPr marL="0" lvl="0" indent="0" algn="ctr">
              <a:lnSpc>
                <a:spcPct val="100000"/>
              </a:lnSpc>
              <a:buNone/>
            </a:pPr>
            <a:r>
              <a:rPr lang="en-GB" sz="2000" u="sng" dirty="0">
                <a:solidFill>
                  <a:srgbClr val="FFFFFF"/>
                </a:solidFill>
                <a:latin typeface="Aptos Display"/>
              </a:rPr>
              <a:t>Social and Operational Impact</a:t>
            </a:r>
          </a:p>
        </p:txBody>
      </p:sp>
      <p:sp>
        <p:nvSpPr>
          <p:cNvPr id="6" name="Slide Number Placeholder 57">
            <a:extLst>
              <a:ext uri="{FF2B5EF4-FFF2-40B4-BE49-F238E27FC236}">
                <a16:creationId xmlns:a16="http://schemas.microsoft.com/office/drawing/2014/main" id="{2C3837FA-4135-70AE-68CF-0E25D963C7F5}"/>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7E72C95-1E2A-4B21-8FCD-A427277481C1}" type="slidenum">
              <a:rPr/>
              <a:t>12</a:t>
            </a:fld>
            <a:endParaRPr lang="en-GB" sz="900" b="0" i="0" u="none" strike="noStrike" kern="1200" cap="none" spc="0" baseline="0">
              <a:solidFill>
                <a:srgbClr val="F9D0DF"/>
              </a:solidFill>
              <a:uFillTx/>
              <a:latin typeface="Gill Sans Nova"/>
            </a:endParaRPr>
          </a:p>
        </p:txBody>
      </p:sp>
      <p:sp>
        <p:nvSpPr>
          <p:cNvPr id="7" name="Rectangle 2">
            <a:extLst>
              <a:ext uri="{FF2B5EF4-FFF2-40B4-BE49-F238E27FC236}">
                <a16:creationId xmlns:a16="http://schemas.microsoft.com/office/drawing/2014/main" id="{BCE4ED8F-6E45-7C8D-E211-BD0642066A5A}"/>
              </a:ext>
            </a:extLst>
          </p:cNvPr>
          <p:cNvSpPr/>
          <p:nvPr/>
        </p:nvSpPr>
        <p:spPr>
          <a:xfrm>
            <a:off x="55211" y="3830734"/>
            <a:ext cx="4038603" cy="2308324"/>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b="0" i="0" u="none" strike="noStrike" kern="1200" cap="none" spc="0" baseline="0" dirty="0">
                <a:solidFill>
                  <a:srgbClr val="FFFFFF"/>
                </a:solidFill>
                <a:uFillTx/>
                <a:latin typeface="Aptos"/>
              </a:rPr>
              <a:t>Experiencing fear and anxiety following a diagnosis.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b="0" i="0" u="none" strike="noStrike" kern="1200" cap="none" spc="0" baseline="0" dirty="0">
                <a:solidFill>
                  <a:srgbClr val="FFFFFF"/>
                </a:solidFill>
                <a:uFillTx/>
                <a:latin typeface="Aptos"/>
              </a:rPr>
              <a:t>Feeling stressed due to prolonged treatment or recovery periods.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b="0" i="0" u="none" strike="noStrike" kern="1200" cap="none" spc="0" baseline="0" dirty="0">
                <a:solidFill>
                  <a:srgbClr val="FFFFFF"/>
                </a:solidFill>
                <a:uFillTx/>
                <a:latin typeface="Aptos"/>
              </a:rPr>
              <a:t>Concern about the possibility of transmitting the illness to others.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b="0" i="0" u="none" strike="noStrike" kern="1200" cap="none" spc="0" baseline="0" dirty="0">
                <a:solidFill>
                  <a:srgbClr val="FFFFFF"/>
                </a:solidFill>
                <a:uFillTx/>
                <a:latin typeface="Aptos"/>
              </a:rPr>
              <a:t>Mental exhaustion resulting from extended periods of isolation.</a:t>
            </a:r>
          </a:p>
        </p:txBody>
      </p:sp>
      <p:sp>
        <p:nvSpPr>
          <p:cNvPr id="8" name="Rectangle 3">
            <a:extLst>
              <a:ext uri="{FF2B5EF4-FFF2-40B4-BE49-F238E27FC236}">
                <a16:creationId xmlns:a16="http://schemas.microsoft.com/office/drawing/2014/main" id="{9FE332B3-06A3-AD4B-C12B-C6A225904860}"/>
              </a:ext>
            </a:extLst>
          </p:cNvPr>
          <p:cNvSpPr/>
          <p:nvPr/>
        </p:nvSpPr>
        <p:spPr>
          <a:xfrm rot="10800009" flipV="1">
            <a:off x="4152876" y="3841790"/>
            <a:ext cx="3945297" cy="2862322"/>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b="0" i="0" u="none" strike="noStrike" kern="1200" cap="none" spc="0" baseline="0" dirty="0">
                <a:solidFill>
                  <a:srgbClr val="FFFFFF"/>
                </a:solidFill>
                <a:uFillTx/>
                <a:latin typeface="Aptos"/>
              </a:rPr>
              <a:t>Feelings of loneliness caused by social stigma.</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b="0" i="0" u="none" strike="noStrike" kern="1200" cap="none" spc="0" baseline="0" dirty="0">
                <a:solidFill>
                  <a:srgbClr val="FFFFFF"/>
                </a:solidFill>
                <a:uFillTx/>
                <a:latin typeface="Aptos"/>
              </a:rPr>
              <a:t>Experiencing sadness or depressive moods throughout the recovery process.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b="0" i="0" u="none" strike="noStrike" kern="1200" cap="none" spc="0" baseline="0" dirty="0">
                <a:solidFill>
                  <a:srgbClr val="FFFFFF"/>
                </a:solidFill>
                <a:uFillTx/>
                <a:latin typeface="Aptos"/>
              </a:rPr>
              <a:t>Frustration arising from physical limitations or weakness.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b="0" i="0" u="none" strike="noStrike" kern="1200" cap="none" spc="0" baseline="0" dirty="0">
                <a:solidFill>
                  <a:srgbClr val="FFFFFF"/>
                </a:solidFill>
                <a:uFillTx/>
                <a:latin typeface="Aptos"/>
              </a:rPr>
              <a:t>A strong need for emotional care and understanding from family members or caregivers.</a:t>
            </a:r>
          </a:p>
        </p:txBody>
      </p:sp>
      <p:sp>
        <p:nvSpPr>
          <p:cNvPr id="9" name="TextBox 15">
            <a:extLst>
              <a:ext uri="{FF2B5EF4-FFF2-40B4-BE49-F238E27FC236}">
                <a16:creationId xmlns:a16="http://schemas.microsoft.com/office/drawing/2014/main" id="{4D404D9B-74A1-3B15-D6DB-BE14CD7EFE34}"/>
              </a:ext>
            </a:extLst>
          </p:cNvPr>
          <p:cNvSpPr txBox="1"/>
          <p:nvPr/>
        </p:nvSpPr>
        <p:spPr>
          <a:xfrm>
            <a:off x="8098178" y="3687897"/>
            <a:ext cx="3979514" cy="286232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b="0" i="0" u="none" strike="noStrike" kern="1200" cap="none" spc="0" baseline="0" dirty="0">
                <a:solidFill>
                  <a:srgbClr val="FFFFFF"/>
                </a:solidFill>
                <a:uFillTx/>
              </a:rPr>
              <a:t>Patients may feel cut off from community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b="0" i="0" u="none" strike="noStrike" kern="1200" cap="none" spc="0" baseline="0" dirty="0">
                <a:solidFill>
                  <a:srgbClr val="FFFFFF"/>
                </a:solidFill>
                <a:uFillTx/>
              </a:rPr>
              <a:t>Role of family in emotional recovery.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b="0" i="0" u="none" strike="noStrike" kern="1200" cap="none" spc="0" baseline="0" dirty="0">
                <a:solidFill>
                  <a:srgbClr val="FFFFFF"/>
                </a:solidFill>
                <a:uFillTx/>
              </a:rPr>
              <a:t>Support groups reduce stigma and fear.</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b="0" i="0" u="none" strike="noStrike" kern="1200" cap="none" spc="0" baseline="0" dirty="0">
                <a:solidFill>
                  <a:srgbClr val="FFFFFF"/>
                </a:solidFill>
                <a:uFillTx/>
              </a:rPr>
              <a:t>Long-term illness and prolonged treatment can result in psychological stress, anxiety, and reduced quality of life (WHO, 2022).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0DEDB-2D6F-D3EC-88C8-C01AE553A70A}"/>
              </a:ext>
            </a:extLst>
          </p:cNvPr>
          <p:cNvSpPr txBox="1">
            <a:spLocks noGrp="1"/>
          </p:cNvSpPr>
          <p:nvPr>
            <p:ph type="title"/>
          </p:nvPr>
        </p:nvSpPr>
        <p:spPr/>
        <p:txBody>
          <a:bodyPr/>
          <a:lstStyle/>
          <a:p>
            <a:pPr lvl="0"/>
            <a:r>
              <a:rPr lang="en-GB" dirty="0">
                <a:latin typeface="Aptos Display"/>
              </a:rPr>
              <a:t>Mitigation and Support</a:t>
            </a:r>
          </a:p>
        </p:txBody>
      </p:sp>
      <p:pic>
        <p:nvPicPr>
          <p:cNvPr id="3" name="Online Image Placeholder 7" descr="Stars outline">
            <a:extLst>
              <a:ext uri="{FF2B5EF4-FFF2-40B4-BE49-F238E27FC236}">
                <a16:creationId xmlns:a16="http://schemas.microsoft.com/office/drawing/2014/main" id="{E9B72757-405B-0BB4-7FAA-2FD39658B498}"/>
              </a:ext>
            </a:extLst>
          </p:cNvPr>
          <p:cNvPicPr>
            <a:picLocks noGrp="1" noChangeAspect="1"/>
          </p:cNvPicPr>
          <p:nvPr>
            <p:ph type="pic" idx="4294967295"/>
          </p:nvPr>
        </p:nvPicPr>
        <p:blipFill>
          <a:blip r:embed="rId3">
            <a:extLst>
              <a:ext uri="{96DAC541-7B7A-43D3-8B79-37D633B846F1}">
                <asvg:svgBlip xmlns:asvg="http://schemas.microsoft.com/office/drawing/2016/SVG/main" r:embed="rId4"/>
              </a:ext>
            </a:extLst>
          </a:blip>
          <a:stretch>
            <a:fillRect/>
          </a:stretch>
        </p:blipFill>
        <p:spPr>
          <a:xfrm>
            <a:off x="6447288" y="26636"/>
            <a:ext cx="914400" cy="914400"/>
          </a:xfrm>
        </p:spPr>
      </p:pic>
      <p:sp>
        <p:nvSpPr>
          <p:cNvPr id="4" name="Slide Number Placeholder 10">
            <a:extLst>
              <a:ext uri="{FF2B5EF4-FFF2-40B4-BE49-F238E27FC236}">
                <a16:creationId xmlns:a16="http://schemas.microsoft.com/office/drawing/2014/main" id="{9D347135-AD25-70B8-589C-A68B84AC0368}"/>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D8867D3-BF61-4DD4-B51B-8D2A32A336E2}" type="slidenum">
              <a:rPr/>
              <a:t>13</a:t>
            </a:fld>
            <a:endParaRPr lang="en-GB" sz="900" b="0" i="0" u="none" strike="noStrike" kern="1200" cap="none" spc="0" baseline="0">
              <a:solidFill>
                <a:srgbClr val="D6DBEE"/>
              </a:solidFill>
              <a:uFillTx/>
              <a:latin typeface="Gill Sans Nova"/>
            </a:endParaRPr>
          </a:p>
        </p:txBody>
      </p:sp>
      <p:pic>
        <p:nvPicPr>
          <p:cNvPr id="5" name="Picture 6">
            <a:extLst>
              <a:ext uri="{FF2B5EF4-FFF2-40B4-BE49-F238E27FC236}">
                <a16:creationId xmlns:a16="http://schemas.microsoft.com/office/drawing/2014/main" id="{0FD96C4A-1ACF-2B00-F64F-8A0D9DEBD0DF}"/>
              </a:ext>
            </a:extLst>
          </p:cNvPr>
          <p:cNvPicPr>
            <a:picLocks noChangeAspect="1"/>
          </p:cNvPicPr>
          <p:nvPr/>
        </p:nvPicPr>
        <p:blipFill>
          <a:blip r:embed="rId5"/>
          <a:stretch>
            <a:fillRect/>
          </a:stretch>
        </p:blipFill>
        <p:spPr>
          <a:xfrm>
            <a:off x="4049484" y="3914125"/>
            <a:ext cx="6389909" cy="2917237"/>
          </a:xfrm>
          <a:prstGeom prst="rect">
            <a:avLst/>
          </a:prstGeom>
          <a:noFill/>
          <a:ln cap="flat">
            <a:noFill/>
          </a:ln>
        </p:spPr>
      </p:pic>
      <p:sp>
        <p:nvSpPr>
          <p:cNvPr id="6" name="TextBox 7">
            <a:extLst>
              <a:ext uri="{FF2B5EF4-FFF2-40B4-BE49-F238E27FC236}">
                <a16:creationId xmlns:a16="http://schemas.microsoft.com/office/drawing/2014/main" id="{42AB7D19-4AA4-2F8A-84ED-015EA9A1DB36}"/>
              </a:ext>
            </a:extLst>
          </p:cNvPr>
          <p:cNvSpPr txBox="1"/>
          <p:nvPr/>
        </p:nvSpPr>
        <p:spPr>
          <a:xfrm>
            <a:off x="2688771" y="1164768"/>
            <a:ext cx="8948062" cy="3139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rPr>
              <a:t>Mitigation in health care focuses on stopping diseases before they occur. This includes: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rPr>
              <a:t>Managing Emergencies and Disasters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rPr>
              <a:t>Providing Medical and Emotional Support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rPr>
              <a:t>Strengthening Community and Social Care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rPr>
              <a:t>Promoting Long-Term Recovery and Resilience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rPr>
              <a:t>The BCG vaccine is administered to newborns and high-risk groups to provide partial protection against TB, particularly severe forms in children (WHO, 2022).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49">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55EB654-6C74-0815-AE0C-EC6BBA79FB23}"/>
              </a:ext>
            </a:extLst>
          </p:cNvPr>
          <p:cNvSpPr txBox="1">
            <a:spLocks noGrp="1"/>
          </p:cNvSpPr>
          <p:nvPr>
            <p:ph type="body" idx="4294967295"/>
          </p:nvPr>
        </p:nvSpPr>
        <p:spPr>
          <a:xfrm>
            <a:off x="384733" y="1699302"/>
            <a:ext cx="2330723" cy="804854"/>
          </a:xfrm>
        </p:spPr>
        <p:txBody>
          <a:bodyPr/>
          <a:lstStyle/>
          <a:p>
            <a:pPr lvl="0"/>
            <a:r>
              <a:rPr lang="en-GB" sz="2000" u="sng">
                <a:solidFill>
                  <a:srgbClr val="FFFFFF"/>
                </a:solidFill>
                <a:latin typeface="Aptos Display"/>
              </a:rPr>
              <a:t>Education and Skill Development</a:t>
            </a:r>
          </a:p>
        </p:txBody>
      </p:sp>
      <p:sp>
        <p:nvSpPr>
          <p:cNvPr id="3" name="Text Placeholder 2">
            <a:extLst>
              <a:ext uri="{FF2B5EF4-FFF2-40B4-BE49-F238E27FC236}">
                <a16:creationId xmlns:a16="http://schemas.microsoft.com/office/drawing/2014/main" id="{10662233-758B-6A98-BF5C-F3DC00C2D9C9}"/>
              </a:ext>
            </a:extLst>
          </p:cNvPr>
          <p:cNvSpPr txBox="1">
            <a:spLocks noGrp="1"/>
          </p:cNvSpPr>
          <p:nvPr>
            <p:ph type="body" idx="4294967295"/>
          </p:nvPr>
        </p:nvSpPr>
        <p:spPr>
          <a:xfrm>
            <a:off x="3261609" y="1699302"/>
            <a:ext cx="2342208" cy="804854"/>
          </a:xfrm>
        </p:spPr>
        <p:txBody>
          <a:bodyPr>
            <a:noAutofit/>
          </a:bodyPr>
          <a:lstStyle/>
          <a:p>
            <a:pPr lvl="0"/>
            <a:r>
              <a:rPr lang="en-GB" sz="2000" u="sng">
                <a:solidFill>
                  <a:srgbClr val="FFFFFF"/>
                </a:solidFill>
                <a:latin typeface="Aptos Display"/>
              </a:rPr>
              <a:t>Clear Communication and Teamwork</a:t>
            </a:r>
          </a:p>
        </p:txBody>
      </p:sp>
      <p:sp>
        <p:nvSpPr>
          <p:cNvPr id="4" name="Text Placeholder 3">
            <a:extLst>
              <a:ext uri="{FF2B5EF4-FFF2-40B4-BE49-F238E27FC236}">
                <a16:creationId xmlns:a16="http://schemas.microsoft.com/office/drawing/2014/main" id="{A138291D-9479-F290-EC7E-3893E98F7162}"/>
              </a:ext>
            </a:extLst>
          </p:cNvPr>
          <p:cNvSpPr txBox="1">
            <a:spLocks noGrp="1"/>
          </p:cNvSpPr>
          <p:nvPr>
            <p:ph type="body" idx="4294967295"/>
          </p:nvPr>
        </p:nvSpPr>
        <p:spPr>
          <a:xfrm>
            <a:off x="5981108" y="1713859"/>
            <a:ext cx="3058887" cy="804854"/>
          </a:xfrm>
        </p:spPr>
        <p:txBody>
          <a:bodyPr>
            <a:noAutofit/>
          </a:bodyPr>
          <a:lstStyle/>
          <a:p>
            <a:pPr lvl="0"/>
            <a:r>
              <a:rPr lang="en-GB" sz="2000" u="sng">
                <a:solidFill>
                  <a:srgbClr val="FFFFFF"/>
                </a:solidFill>
                <a:latin typeface="Aptos"/>
              </a:rPr>
              <a:t>Enhanced Cleaning and Hygiene Measures</a:t>
            </a:r>
          </a:p>
        </p:txBody>
      </p:sp>
      <p:sp>
        <p:nvSpPr>
          <p:cNvPr id="5" name="Text Placeholder 4">
            <a:extLst>
              <a:ext uri="{FF2B5EF4-FFF2-40B4-BE49-F238E27FC236}">
                <a16:creationId xmlns:a16="http://schemas.microsoft.com/office/drawing/2014/main" id="{941DD5D9-5FB4-941E-740B-1610E4D3A96C}"/>
              </a:ext>
            </a:extLst>
          </p:cNvPr>
          <p:cNvSpPr txBox="1">
            <a:spLocks noGrp="1"/>
          </p:cNvSpPr>
          <p:nvPr>
            <p:ph type="body" idx="4294967295"/>
          </p:nvPr>
        </p:nvSpPr>
        <p:spPr>
          <a:xfrm>
            <a:off x="9306095" y="1699302"/>
            <a:ext cx="2330723" cy="804854"/>
          </a:xfrm>
        </p:spPr>
        <p:txBody>
          <a:bodyPr/>
          <a:lstStyle/>
          <a:p>
            <a:pPr lvl="0"/>
            <a:r>
              <a:rPr lang="en-GB" sz="2000" u="sng">
                <a:solidFill>
                  <a:srgbClr val="FFFFFF"/>
                </a:solidFill>
                <a:latin typeface="Aptos Display"/>
              </a:rPr>
              <a:t>Monitoring and Risk Evaluation</a:t>
            </a:r>
          </a:p>
        </p:txBody>
      </p:sp>
      <p:sp>
        <p:nvSpPr>
          <p:cNvPr id="6" name="Text Placeholder 5">
            <a:extLst>
              <a:ext uri="{FF2B5EF4-FFF2-40B4-BE49-F238E27FC236}">
                <a16:creationId xmlns:a16="http://schemas.microsoft.com/office/drawing/2014/main" id="{CFD3FE73-04CB-FF16-BDFC-41155B49470A}"/>
              </a:ext>
            </a:extLst>
          </p:cNvPr>
          <p:cNvSpPr txBox="1">
            <a:spLocks noGrp="1"/>
          </p:cNvSpPr>
          <p:nvPr>
            <p:ph type="body" idx="4294967295"/>
          </p:nvPr>
        </p:nvSpPr>
        <p:spPr>
          <a:xfrm>
            <a:off x="384733" y="2676759"/>
            <a:ext cx="2330723" cy="2874215"/>
          </a:xfrm>
        </p:spPr>
        <p:txBody>
          <a:bodyPr/>
          <a:lstStyle/>
          <a:p>
            <a:pPr lvl="0"/>
            <a:r>
              <a:rPr lang="en-GB" sz="1900">
                <a:solidFill>
                  <a:srgbClr val="FFFFFF"/>
                </a:solidFill>
                <a:latin typeface="Aptos"/>
              </a:rPr>
              <a:t>Regular training sessions for care staff on infection prevention procedures help ensure safe and consistent practice (NHS England, 2023)</a:t>
            </a:r>
          </a:p>
        </p:txBody>
      </p:sp>
      <p:sp>
        <p:nvSpPr>
          <p:cNvPr id="7" name="Text Placeholder 6">
            <a:extLst>
              <a:ext uri="{FF2B5EF4-FFF2-40B4-BE49-F238E27FC236}">
                <a16:creationId xmlns:a16="http://schemas.microsoft.com/office/drawing/2014/main" id="{37B09392-C14C-FFB6-2225-684EBEEC0742}"/>
              </a:ext>
            </a:extLst>
          </p:cNvPr>
          <p:cNvSpPr txBox="1">
            <a:spLocks noGrp="1"/>
          </p:cNvSpPr>
          <p:nvPr>
            <p:ph type="body" idx="4294967295"/>
          </p:nvPr>
        </p:nvSpPr>
        <p:spPr>
          <a:xfrm>
            <a:off x="6298606" y="2714908"/>
            <a:ext cx="2423891" cy="3310649"/>
          </a:xfrm>
        </p:spPr>
        <p:txBody>
          <a:bodyPr/>
          <a:lstStyle/>
          <a:p>
            <a:pPr lvl="0">
              <a:lnSpc>
                <a:spcPct val="80000"/>
              </a:lnSpc>
            </a:pPr>
            <a:r>
              <a:rPr lang="en-GB" sz="1900">
                <a:solidFill>
                  <a:srgbClr val="FFFFFF"/>
                </a:solidFill>
                <a:latin typeface="Aptos"/>
              </a:rPr>
              <a:t>The new strategy introduces frequent cleaning routines for commonly touched surfaces and communal areas. </a:t>
            </a:r>
          </a:p>
          <a:p>
            <a:pPr lvl="0">
              <a:lnSpc>
                <a:spcPct val="80000"/>
              </a:lnSpc>
            </a:pPr>
            <a:r>
              <a:rPr lang="en-GB" sz="1900">
                <a:solidFill>
                  <a:srgbClr val="FFFFFF"/>
                </a:solidFill>
                <a:latin typeface="Aptos"/>
              </a:rPr>
              <a:t>These practices create a healthier and safer environment for residents and staff.</a:t>
            </a:r>
          </a:p>
        </p:txBody>
      </p:sp>
      <p:sp>
        <p:nvSpPr>
          <p:cNvPr id="8" name="Text Placeholder 7">
            <a:extLst>
              <a:ext uri="{FF2B5EF4-FFF2-40B4-BE49-F238E27FC236}">
                <a16:creationId xmlns:a16="http://schemas.microsoft.com/office/drawing/2014/main" id="{C32907BB-3A2D-39E7-6D57-ECB579CA7F69}"/>
              </a:ext>
            </a:extLst>
          </p:cNvPr>
          <p:cNvSpPr txBox="1">
            <a:spLocks noGrp="1"/>
          </p:cNvSpPr>
          <p:nvPr>
            <p:ph type="body" idx="4294967295"/>
          </p:nvPr>
        </p:nvSpPr>
        <p:spPr>
          <a:xfrm>
            <a:off x="8925092" y="2714908"/>
            <a:ext cx="3092729" cy="3780577"/>
          </a:xfrm>
        </p:spPr>
        <p:txBody>
          <a:bodyPr>
            <a:noAutofit/>
          </a:bodyPr>
          <a:lstStyle/>
          <a:p>
            <a:pPr lvl="0"/>
            <a:r>
              <a:rPr lang="en-GB" sz="1900">
                <a:solidFill>
                  <a:srgbClr val="FFFFFF"/>
                </a:solidFill>
                <a:latin typeface="Aptos"/>
              </a:rPr>
              <a:t>Conducting regular audits and infection risk assessments helps identify potential hazards early (Public Health England, 2020).</a:t>
            </a:r>
          </a:p>
          <a:p>
            <a:pPr lvl="0"/>
            <a:r>
              <a:rPr lang="en-GB" sz="1900">
                <a:solidFill>
                  <a:srgbClr val="FFFFFF"/>
                </a:solidFill>
                <a:latin typeface="Aptos"/>
              </a:rPr>
              <a:t>Early detection and isolation of suspected cases are vital in preventing further spread and ensuring prompt treatment (World Health Organization, 2021).</a:t>
            </a:r>
          </a:p>
        </p:txBody>
      </p:sp>
      <p:sp>
        <p:nvSpPr>
          <p:cNvPr id="9" name="Text Placeholder 8">
            <a:extLst>
              <a:ext uri="{FF2B5EF4-FFF2-40B4-BE49-F238E27FC236}">
                <a16:creationId xmlns:a16="http://schemas.microsoft.com/office/drawing/2014/main" id="{5BFE3ED4-49AE-D73F-E620-863261C5F894}"/>
              </a:ext>
            </a:extLst>
          </p:cNvPr>
          <p:cNvSpPr txBox="1">
            <a:spLocks noGrp="1"/>
          </p:cNvSpPr>
          <p:nvPr>
            <p:ph type="body" idx="4294967295"/>
          </p:nvPr>
        </p:nvSpPr>
        <p:spPr>
          <a:xfrm>
            <a:off x="3179670" y="2682136"/>
            <a:ext cx="2506086" cy="3343421"/>
          </a:xfrm>
        </p:spPr>
        <p:txBody>
          <a:bodyPr>
            <a:noAutofit/>
          </a:bodyPr>
          <a:lstStyle/>
          <a:p>
            <a:pPr lvl="0"/>
            <a:r>
              <a:rPr lang="en-GB" sz="1900">
                <a:solidFill>
                  <a:srgbClr val="FFFFFF"/>
                </a:solidFill>
                <a:latin typeface="Aptos"/>
              </a:rPr>
              <a:t>Strong communication channels between residents, families, and professionals ensure that everyone remains informed, especially during outbreaks (Care Quality Commission, 2022).</a:t>
            </a:r>
          </a:p>
        </p:txBody>
      </p:sp>
      <p:sp>
        <p:nvSpPr>
          <p:cNvPr id="10" name="Title 9">
            <a:extLst>
              <a:ext uri="{FF2B5EF4-FFF2-40B4-BE49-F238E27FC236}">
                <a16:creationId xmlns:a16="http://schemas.microsoft.com/office/drawing/2014/main" id="{BA882855-BE6F-805A-D101-FA5AAB53FF94}"/>
              </a:ext>
            </a:extLst>
          </p:cNvPr>
          <p:cNvSpPr txBox="1">
            <a:spLocks noGrp="1"/>
          </p:cNvSpPr>
          <p:nvPr>
            <p:ph type="title"/>
          </p:nvPr>
        </p:nvSpPr>
        <p:spPr>
          <a:xfrm>
            <a:off x="1550100" y="89592"/>
            <a:ext cx="9390037" cy="1609709"/>
          </a:xfrm>
        </p:spPr>
        <p:txBody>
          <a:bodyPr/>
          <a:lstStyle/>
          <a:p>
            <a:pPr lvl="0"/>
            <a:r>
              <a:rPr lang="en-GB" sz="3200">
                <a:latin typeface="Aptos Display"/>
              </a:rPr>
              <a:t>New Strategy Strengthens Infection Prevention and Safety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7EEF1-340A-DED5-390C-06D4D858026A}"/>
              </a:ext>
            </a:extLst>
          </p:cNvPr>
          <p:cNvSpPr txBox="1">
            <a:spLocks noGrp="1"/>
          </p:cNvSpPr>
          <p:nvPr>
            <p:ph type="title"/>
          </p:nvPr>
        </p:nvSpPr>
        <p:spPr>
          <a:xfrm>
            <a:off x="88632" y="466334"/>
            <a:ext cx="6550094" cy="1325559"/>
          </a:xfrm>
        </p:spPr>
        <p:txBody>
          <a:bodyPr/>
          <a:lstStyle/>
          <a:p>
            <a:pPr lvl="0"/>
            <a:r>
              <a:rPr lang="en-GB">
                <a:latin typeface="Aptos Display"/>
              </a:rPr>
              <a:t>Emotional and Mental Wellbeing Support</a:t>
            </a:r>
          </a:p>
        </p:txBody>
      </p:sp>
      <p:sp>
        <p:nvSpPr>
          <p:cNvPr id="3" name="Slide Number Placeholder 365">
            <a:extLst>
              <a:ext uri="{FF2B5EF4-FFF2-40B4-BE49-F238E27FC236}">
                <a16:creationId xmlns:a16="http://schemas.microsoft.com/office/drawing/2014/main" id="{E5BDBF7E-B054-B05A-5F20-FAB2185FE4D7}"/>
              </a:ext>
            </a:extLst>
          </p:cNvPr>
          <p:cNvSpPr txBox="1"/>
          <p:nvPr/>
        </p:nvSpPr>
        <p:spPr>
          <a:xfrm>
            <a:off x="10842168" y="6485171"/>
            <a:ext cx="685800" cy="294820"/>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7727A5B-D6F2-4B9D-BC8D-E72FED3E71A2}" type="slidenum">
              <a:t>15</a:t>
            </a:fld>
            <a:endParaRPr lang="en-GB" sz="900" b="0" i="0" u="none" strike="noStrike" kern="1200" cap="none" spc="0" baseline="0">
              <a:solidFill>
                <a:srgbClr val="F9D0DF"/>
              </a:solidFill>
              <a:uFillTx/>
              <a:latin typeface="Gill Sans Nova"/>
            </a:endParaRPr>
          </a:p>
        </p:txBody>
      </p:sp>
      <p:pic>
        <p:nvPicPr>
          <p:cNvPr id="4" name="Picture 47">
            <a:extLst>
              <a:ext uri="{FF2B5EF4-FFF2-40B4-BE49-F238E27FC236}">
                <a16:creationId xmlns:a16="http://schemas.microsoft.com/office/drawing/2014/main" id="{2C508820-F154-D00F-5659-CC6A056B4C12}"/>
              </a:ext>
            </a:extLst>
          </p:cNvPr>
          <p:cNvPicPr>
            <a:picLocks noChangeAspect="1"/>
          </p:cNvPicPr>
          <p:nvPr/>
        </p:nvPicPr>
        <p:blipFill>
          <a:blip r:embed="rId3"/>
          <a:srcRect r="750" b="11223"/>
          <a:stretch>
            <a:fillRect/>
          </a:stretch>
        </p:blipFill>
        <p:spPr>
          <a:xfrm>
            <a:off x="6433462" y="664028"/>
            <a:ext cx="5758543" cy="5727637"/>
          </a:xfrm>
          <a:prstGeom prst="rect">
            <a:avLst/>
          </a:prstGeom>
          <a:noFill/>
          <a:ln cap="flat">
            <a:noFill/>
          </a:ln>
        </p:spPr>
      </p:pic>
      <p:sp>
        <p:nvSpPr>
          <p:cNvPr id="5" name="TextBox 48">
            <a:extLst>
              <a:ext uri="{FF2B5EF4-FFF2-40B4-BE49-F238E27FC236}">
                <a16:creationId xmlns:a16="http://schemas.microsoft.com/office/drawing/2014/main" id="{FCEBAB74-0FBA-8E54-683C-83D178C566CD}"/>
              </a:ext>
            </a:extLst>
          </p:cNvPr>
          <p:cNvSpPr txBox="1"/>
          <p:nvPr/>
        </p:nvSpPr>
        <p:spPr>
          <a:xfrm>
            <a:off x="337459" y="2242456"/>
            <a:ext cx="5758543" cy="255454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The strategy also recognizes the importance of </a:t>
            </a:r>
            <a:r>
              <a:rPr lang="en-GB" sz="2000" b="1" i="0" u="none" strike="noStrike" kern="1200" cap="none" spc="0" baseline="0">
                <a:solidFill>
                  <a:srgbClr val="FFFFFF"/>
                </a:solidFill>
                <a:uFillTx/>
                <a:latin typeface="Aptos"/>
              </a:rPr>
              <a:t>emotional and psychological support</a:t>
            </a:r>
            <a:r>
              <a:rPr lang="en-GB" sz="2000" b="0" i="0" u="none" strike="noStrike" kern="1200" cap="none" spc="0" baseline="0">
                <a:solidFill>
                  <a:srgbClr val="FFFFFF"/>
                </a:solidFill>
                <a:uFillTx/>
                <a:latin typeface="Aptos"/>
              </a:rPr>
              <a:t> for residents and their families during outbreaks or restrictions (NHS England, 2023).</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Providing reassurance and promoting mental health helps to strengthen the </a:t>
            </a:r>
            <a:r>
              <a:rPr lang="en-GB" sz="2000" b="1" i="0" u="none" strike="noStrike" kern="1200" cap="none" spc="0" baseline="0">
                <a:solidFill>
                  <a:srgbClr val="FFFFFF"/>
                </a:solidFill>
                <a:uFillTx/>
                <a:latin typeface="Aptos"/>
              </a:rPr>
              <a:t>overall safety culture</a:t>
            </a:r>
            <a:r>
              <a:rPr lang="en-GB" sz="2000" b="0" i="0" u="none" strike="noStrike" kern="1200" cap="none" spc="0" baseline="0">
                <a:solidFill>
                  <a:srgbClr val="FFFFFF"/>
                </a:solidFill>
                <a:uFillTx/>
                <a:latin typeface="Aptos"/>
              </a:rPr>
              <a:t> within the care setting (Care Quality Commission, 2022)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51">
    <p:spTree>
      <p:nvGrpSpPr>
        <p:cNvPr id="1" name=""/>
        <p:cNvGrpSpPr/>
        <p:nvPr/>
      </p:nvGrpSpPr>
      <p:grpSpPr>
        <a:xfrm>
          <a:off x="0" y="0"/>
          <a:ext cx="0" cy="0"/>
          <a:chOff x="0" y="0"/>
          <a:chExt cx="0" cy="0"/>
        </a:xfrm>
      </p:grpSpPr>
      <p:pic>
        <p:nvPicPr>
          <p:cNvPr id="2" name="Picture Placeholder 4">
            <a:extLst>
              <a:ext uri="{FF2B5EF4-FFF2-40B4-BE49-F238E27FC236}">
                <a16:creationId xmlns:a16="http://schemas.microsoft.com/office/drawing/2014/main" id="{EFF1B3DC-C6FD-4563-2849-A750033B660E}"/>
              </a:ext>
            </a:extLst>
          </p:cNvPr>
          <p:cNvPicPr>
            <a:picLocks noGrp="1" noChangeAspect="1"/>
          </p:cNvPicPr>
          <p:nvPr>
            <p:ph type="pic" idx="4294967295"/>
          </p:nvPr>
        </p:nvPicPr>
        <p:blipFill>
          <a:blip r:embed="rId2"/>
          <a:srcRect t="21061" b="21061"/>
          <a:stretch>
            <a:fillRect/>
          </a:stretch>
        </p:blipFill>
        <p:spPr>
          <a:xfrm>
            <a:off x="576940" y="2373087"/>
            <a:ext cx="4789718" cy="4114800"/>
          </a:xfrm>
        </p:spPr>
      </p:pic>
      <p:sp>
        <p:nvSpPr>
          <p:cNvPr id="3" name="Title 2">
            <a:extLst>
              <a:ext uri="{FF2B5EF4-FFF2-40B4-BE49-F238E27FC236}">
                <a16:creationId xmlns:a16="http://schemas.microsoft.com/office/drawing/2014/main" id="{D2CFBDB6-4BBD-D319-6E1B-059BCBE3C758}"/>
              </a:ext>
            </a:extLst>
          </p:cNvPr>
          <p:cNvSpPr txBox="1">
            <a:spLocks noGrp="1"/>
          </p:cNvSpPr>
          <p:nvPr>
            <p:ph type="title"/>
          </p:nvPr>
        </p:nvSpPr>
        <p:spPr>
          <a:xfrm>
            <a:off x="1337127" y="1426025"/>
            <a:ext cx="4029532" cy="694075"/>
          </a:xfrm>
        </p:spPr>
        <p:txBody>
          <a:bodyPr/>
          <a:lstStyle/>
          <a:p>
            <a:pPr lvl="0"/>
            <a:r>
              <a:rPr lang="en-GB" sz="4000">
                <a:latin typeface="Aptos Display"/>
              </a:rPr>
              <a:t>CONCLUSION</a:t>
            </a:r>
          </a:p>
        </p:txBody>
      </p:sp>
      <p:sp>
        <p:nvSpPr>
          <p:cNvPr id="4" name="TextBox 5">
            <a:extLst>
              <a:ext uri="{FF2B5EF4-FFF2-40B4-BE49-F238E27FC236}">
                <a16:creationId xmlns:a16="http://schemas.microsoft.com/office/drawing/2014/main" id="{B782F118-4B48-0732-25A2-AE366E8236D3}"/>
              </a:ext>
            </a:extLst>
          </p:cNvPr>
          <p:cNvSpPr txBox="1"/>
          <p:nvPr/>
        </p:nvSpPr>
        <p:spPr>
          <a:xfrm>
            <a:off x="5812968" y="2483800"/>
            <a:ext cx="5987143" cy="3893374"/>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900" b="0" i="0" u="none" strike="noStrike" kern="1200" cap="none" spc="0" baseline="0" dirty="0">
                <a:solidFill>
                  <a:srgbClr val="FFFFFF"/>
                </a:solidFill>
                <a:uFillTx/>
              </a:rPr>
              <a:t>Public Health Concern: Tuberculosis (TB) is influenced by biological, social, psychological, environmental, lifestyle, and organisational factors.</a:t>
            </a:r>
          </a:p>
          <a:p>
            <a:pPr marL="342900" marR="0" lvl="0" indent="-34290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900" b="0" i="0" u="none" strike="noStrike" kern="1200" cap="none" spc="0" baseline="0" dirty="0">
                <a:solidFill>
                  <a:srgbClr val="FFFFFF"/>
                </a:solidFill>
                <a:uFillTx/>
              </a:rPr>
              <a:t>National &amp; Local Programs:</a:t>
            </a:r>
          </a:p>
          <a:p>
            <a:pPr marL="342900" marR="0" lvl="0" indent="-34290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900" b="0" i="0" u="none" strike="noStrike" kern="1200" cap="none" spc="0" baseline="0" dirty="0">
                <a:solidFill>
                  <a:srgbClr val="FFFFFF"/>
                </a:solidFill>
                <a:uFillTx/>
              </a:rPr>
              <a:t>India: National Tuberculosis Elimination Programme (NTEP)</a:t>
            </a:r>
          </a:p>
          <a:p>
            <a:pPr marL="342900" marR="0" lvl="0" indent="-34290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900" b="0" i="0" u="none" strike="noStrike" kern="1200" cap="none" spc="0" baseline="0" dirty="0">
                <a:solidFill>
                  <a:srgbClr val="FFFFFF"/>
                </a:solidFill>
                <a:uFillTx/>
              </a:rPr>
              <a:t>England: TB Action Plan</a:t>
            </a:r>
          </a:p>
          <a:p>
            <a:pPr marL="342900" marR="0" lvl="0" indent="-34290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900" b="0" i="0" u="none" strike="noStrike" kern="1200" cap="none" spc="0" baseline="0" dirty="0">
                <a:solidFill>
                  <a:srgbClr val="FFFFFF"/>
                </a:solidFill>
                <a:uFillTx/>
              </a:rPr>
              <a:t>Aligned with WHO End TB Strategy.</a:t>
            </a:r>
          </a:p>
          <a:p>
            <a:pPr marL="342900" marR="0" lvl="0" indent="-34290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900" b="0" i="0" u="none" strike="noStrike" kern="1200" cap="none" spc="0" baseline="0" dirty="0">
                <a:solidFill>
                  <a:srgbClr val="FFFFFF"/>
                </a:solidFill>
                <a:uFillTx/>
              </a:rPr>
              <a:t>Monitoring &amp; Evaluation: Continuous monitoring and post-outbreak assessments identify gaps and improve interventions.</a:t>
            </a:r>
          </a:p>
          <a:p>
            <a:pPr marL="342900" marR="0" lvl="0" indent="-34290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900" b="0" i="0" u="none" strike="noStrike" kern="1200" cap="none" spc="0" baseline="0" dirty="0">
                <a:solidFill>
                  <a:srgbClr val="FFFFFF"/>
                </a:solidFill>
                <a:uFillTx/>
              </a:rPr>
              <a:t>Focus on Vulnerable Populations: Ensures sustained progress in TB control and prevention.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50">
    <p:spTree>
      <p:nvGrpSpPr>
        <p:cNvPr id="1" name=""/>
        <p:cNvGrpSpPr/>
        <p:nvPr/>
      </p:nvGrpSpPr>
      <p:grpSpPr>
        <a:xfrm>
          <a:off x="0" y="0"/>
          <a:ext cx="0" cy="0"/>
          <a:chOff x="0" y="0"/>
          <a:chExt cx="0" cy="0"/>
        </a:xfrm>
      </p:grpSpPr>
      <p:sp>
        <p:nvSpPr>
          <p:cNvPr id="2" name="Title 27">
            <a:extLst>
              <a:ext uri="{FF2B5EF4-FFF2-40B4-BE49-F238E27FC236}">
                <a16:creationId xmlns:a16="http://schemas.microsoft.com/office/drawing/2014/main" id="{37BCF2F3-EE21-9946-0C5E-A47021B0E5AD}"/>
              </a:ext>
            </a:extLst>
          </p:cNvPr>
          <p:cNvSpPr txBox="1">
            <a:spLocks noGrp="1"/>
          </p:cNvSpPr>
          <p:nvPr>
            <p:ph type="title"/>
          </p:nvPr>
        </p:nvSpPr>
        <p:spPr/>
        <p:txBody>
          <a:bodyPr/>
          <a:lstStyle/>
          <a:p>
            <a:pPr lvl="0"/>
            <a:r>
              <a:rPr lang="en-GB">
                <a:latin typeface="Aptos Display"/>
              </a:rPr>
              <a:t>REFERENCE</a:t>
            </a:r>
          </a:p>
        </p:txBody>
      </p:sp>
      <p:sp>
        <p:nvSpPr>
          <p:cNvPr id="3" name="TextBox 28">
            <a:extLst>
              <a:ext uri="{FF2B5EF4-FFF2-40B4-BE49-F238E27FC236}">
                <a16:creationId xmlns:a16="http://schemas.microsoft.com/office/drawing/2014/main" id="{31454605-EE9B-B3BE-D0D5-CF38217B6592}"/>
              </a:ext>
            </a:extLst>
          </p:cNvPr>
          <p:cNvSpPr txBox="1"/>
          <p:nvPr/>
        </p:nvSpPr>
        <p:spPr>
          <a:xfrm>
            <a:off x="402774" y="1955179"/>
            <a:ext cx="11517087" cy="36933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ptos"/>
              </a:rPr>
              <a:t>Ministry of Health and Family Welfare (</a:t>
            </a:r>
            <a:r>
              <a:rPr lang="en-GB" sz="1800" b="0" i="0" u="none" strike="noStrike" kern="1200" cap="none" spc="0" baseline="0" dirty="0" err="1">
                <a:solidFill>
                  <a:srgbClr val="FFFFFF"/>
                </a:solidFill>
                <a:uFillTx/>
                <a:latin typeface="Aptos"/>
              </a:rPr>
              <a:t>MoHFW</a:t>
            </a:r>
            <a:r>
              <a:rPr lang="en-GB" sz="1800" b="0" i="0" u="none" strike="noStrike" kern="1200" cap="none" spc="0" baseline="0" dirty="0">
                <a:solidFill>
                  <a:srgbClr val="FFFFFF"/>
                </a:solidFill>
                <a:uFillTx/>
                <a:latin typeface="Aptos"/>
              </a:rPr>
              <a:t>), 2023. National Tuberculosis Elimination Programme (NTEP). Government of India. Available at: https://dghs.mohfw.gov.in [Accessed 8 November 2025].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ptos"/>
              </a:rPr>
              <a:t>UK Health Security Agency (UKHSA), 2021. Tuberculosis (TB) Action Plan for England 2021–2026. Available at: https://www.gov.uk/government/publications/tuberculosis-tb-action-plan-for-england [Accessed 8 November 2025].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ptos"/>
              </a:rPr>
              <a:t>World Health Organization (WHO), 2022. Guidance for National Strategic Planning for Tuberculosis. Available at: https://www.who.int [Accessed 8 November 2025].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ptos"/>
              </a:rPr>
              <a:t>Lawn, S.D. &amp; Zumla, A.I., 2011. Tuberculosis. The Lancet, 378(9785), pp.57–72. Available at: https://doi.org/10.1016/S0140-6736(10)62173-3 [Accessed 8 November 2025].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ptos"/>
              </a:rPr>
              <a:t>World Health Organization (WHO), 2022. Global Tuberculosis Report 2022. Geneva: WHO. Available at: </a:t>
            </a:r>
            <a:r>
              <a:rPr lang="en-GB" sz="1800" b="0" i="0" u="none" strike="noStrike" kern="1200" cap="none" spc="0" baseline="0" dirty="0">
                <a:solidFill>
                  <a:srgbClr val="FFFFFF"/>
                </a:solidFill>
                <a:uFillTx/>
                <a:latin typeface="Aptos"/>
                <a:hlinkClick r:id="rId2"/>
              </a:rPr>
              <a:t>https://www.who.int</a:t>
            </a:r>
            <a:r>
              <a:rPr lang="en-GB" sz="1800" b="0" i="0" u="none" strike="noStrike" kern="1200" cap="none" spc="0" baseline="0" dirty="0">
                <a:solidFill>
                  <a:srgbClr val="FFFFFF"/>
                </a:solidFill>
                <a:uFillTx/>
                <a:latin typeface="Aptos"/>
              </a:rPr>
              <a: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ptos"/>
              </a:rPr>
              <a:t>UK Health Security Agency (UKHSA), 2021. Tuberculosis (TB) Action Plan for England 2021–2026. Available at: https://www.gov.uk/government/publications/tuberculosis-tb-action-plan-for-england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4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CA30C-5381-74F5-1F5D-FB1391BAF573}"/>
              </a:ext>
            </a:extLst>
          </p:cNvPr>
          <p:cNvSpPr txBox="1">
            <a:spLocks noGrp="1"/>
          </p:cNvSpPr>
          <p:nvPr>
            <p:ph type="title"/>
          </p:nvPr>
        </p:nvSpPr>
        <p:spPr/>
        <p:txBody>
          <a:bodyPr/>
          <a:lstStyle/>
          <a:p>
            <a:pPr lvl="0"/>
            <a:r>
              <a:rPr lang="en-GB"/>
              <a:t>Thank you</a:t>
            </a:r>
          </a:p>
        </p:txBody>
      </p:sp>
      <p:sp>
        <p:nvSpPr>
          <p:cNvPr id="3" name="Slide Number Placeholder 22">
            <a:extLst>
              <a:ext uri="{FF2B5EF4-FFF2-40B4-BE49-F238E27FC236}">
                <a16:creationId xmlns:a16="http://schemas.microsoft.com/office/drawing/2014/main" id="{B3A30041-B677-B11E-03D1-3D7B6A3A5278}"/>
              </a:ext>
            </a:extLst>
          </p:cNvPr>
          <p:cNvSpPr txBox="1"/>
          <p:nvPr/>
        </p:nvSpPr>
        <p:spPr>
          <a:xfrm>
            <a:off x="5548268" y="6356351"/>
            <a:ext cx="809509"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3E3D7A9-F814-440A-938F-B853D8C2F7A1}" type="slidenum">
              <a:t>18</a:t>
            </a:fld>
            <a:endParaRPr lang="en-GB" sz="900" b="0" i="0" u="none" strike="noStrike" kern="1200" cap="none" spc="0" baseline="0">
              <a:solidFill>
                <a:srgbClr val="F6D7D8"/>
              </a:solidFill>
              <a:uFillTx/>
              <a:latin typeface="Gill Sans Nova"/>
            </a:endParaRPr>
          </a:p>
        </p:txBody>
      </p:sp>
      <p:pic>
        <p:nvPicPr>
          <p:cNvPr id="4" name="Picture 7">
            <a:extLst>
              <a:ext uri="{FF2B5EF4-FFF2-40B4-BE49-F238E27FC236}">
                <a16:creationId xmlns:a16="http://schemas.microsoft.com/office/drawing/2014/main" id="{7A3A8AD8-F7EE-5706-AAE8-3758B5D24D45}"/>
              </a:ext>
            </a:extLst>
          </p:cNvPr>
          <p:cNvPicPr>
            <a:picLocks noChangeAspect="1"/>
          </p:cNvPicPr>
          <p:nvPr/>
        </p:nvPicPr>
        <p:blipFill>
          <a:blip r:embed="rId3"/>
          <a:stretch>
            <a:fillRect/>
          </a:stretch>
        </p:blipFill>
        <p:spPr>
          <a:xfrm>
            <a:off x="10472924" y="0"/>
            <a:ext cx="1719072" cy="1719072"/>
          </a:xfrm>
          <a:prstGeom prst="rect">
            <a:avLst/>
          </a:prstGeom>
          <a:noFill/>
          <a:ln cap="flat">
            <a:noFill/>
          </a:ln>
        </p:spPr>
      </p:pic>
      <p:pic>
        <p:nvPicPr>
          <p:cNvPr id="5" name="Picture 8">
            <a:extLst>
              <a:ext uri="{FF2B5EF4-FFF2-40B4-BE49-F238E27FC236}">
                <a16:creationId xmlns:a16="http://schemas.microsoft.com/office/drawing/2014/main" id="{72EBDE08-06C4-9865-F0AA-5E39F7875AE9}"/>
              </a:ext>
            </a:extLst>
          </p:cNvPr>
          <p:cNvPicPr>
            <a:picLocks noChangeAspect="1"/>
          </p:cNvPicPr>
          <p:nvPr/>
        </p:nvPicPr>
        <p:blipFill>
          <a:blip r:embed="rId4"/>
          <a:stretch>
            <a:fillRect/>
          </a:stretch>
        </p:blipFill>
        <p:spPr>
          <a:xfrm>
            <a:off x="7043924" y="1719072"/>
            <a:ext cx="1719072" cy="1633731"/>
          </a:xfrm>
          <a:prstGeom prst="rect">
            <a:avLst/>
          </a:prstGeom>
          <a:noFill/>
          <a:ln cap="flat">
            <a:noFill/>
          </a:ln>
        </p:spPr>
      </p:pic>
      <p:pic>
        <p:nvPicPr>
          <p:cNvPr id="6" name="Picture 9">
            <a:extLst>
              <a:ext uri="{FF2B5EF4-FFF2-40B4-BE49-F238E27FC236}">
                <a16:creationId xmlns:a16="http://schemas.microsoft.com/office/drawing/2014/main" id="{E857F284-377C-DB81-664F-577834BBFE93}"/>
              </a:ext>
            </a:extLst>
          </p:cNvPr>
          <p:cNvPicPr>
            <a:picLocks noChangeAspect="1"/>
          </p:cNvPicPr>
          <p:nvPr/>
        </p:nvPicPr>
        <p:blipFill>
          <a:blip r:embed="rId5"/>
          <a:stretch>
            <a:fillRect/>
          </a:stretch>
        </p:blipFill>
        <p:spPr>
          <a:xfrm>
            <a:off x="10472924" y="5138927"/>
            <a:ext cx="1719072" cy="1719072"/>
          </a:xfrm>
          <a:prstGeom prst="rect">
            <a:avLst/>
          </a:prstGeom>
          <a:noFill/>
          <a:ln cap="flat">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Colourful%20conference%20presentation</Template>
  <TotalTime>578</TotalTime>
  <Words>1741</Words>
  <Application>Microsoft Office PowerPoint</Application>
  <PresentationFormat>Widescreen</PresentationFormat>
  <Paragraphs>163</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Gill Sans Nova</vt:lpstr>
      <vt:lpstr>Office Theme</vt:lpstr>
      <vt:lpstr>TUBERCLOSIS</vt:lpstr>
      <vt:lpstr>Introduction</vt:lpstr>
      <vt:lpstr>National and Local Strategies, Systems and Policies</vt:lpstr>
      <vt:lpstr>National Policy Framework</vt:lpstr>
      <vt:lpstr>Local Policies</vt:lpstr>
      <vt:lpstr>Factors Influencing the Health and Wellbeing of Residents</vt:lpstr>
      <vt:lpstr>Biological determinants</vt:lpstr>
      <vt:lpstr>PowerPoint Presentation</vt:lpstr>
      <vt:lpstr> Management of an Outbreak of Infection in a Care Setting.</vt:lpstr>
      <vt:lpstr>Key Takeaways</vt:lpstr>
      <vt:lpstr>Post-Outbreak Review</vt:lpstr>
      <vt:lpstr>Impact of an Infectious Disease Outbreak</vt:lpstr>
      <vt:lpstr>Mitigation and Support</vt:lpstr>
      <vt:lpstr>New Strategy Strengthens Infection Prevention and Safety</vt:lpstr>
      <vt:lpstr>Emotional and Mental Wellbeing Support</vt:lpstr>
      <vt:lpstr>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Lavina Fernandes (2440648)</dc:creator>
  <cp:lastModifiedBy>Lavina Fernandes (2440648)</cp:lastModifiedBy>
  <cp:revision>37</cp:revision>
  <dcterms:created xsi:type="dcterms:W3CDTF">2025-10-18T16:19:29Z</dcterms:created>
  <dcterms:modified xsi:type="dcterms:W3CDTF">2025-11-08T17:13:35Z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