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32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32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7738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67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20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922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1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719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40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536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021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209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60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014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24" r:id="rId6"/>
    <p:sldLayoutId id="2147483719" r:id="rId7"/>
    <p:sldLayoutId id="2147483720" r:id="rId8"/>
    <p:sldLayoutId id="2147483721" r:id="rId9"/>
    <p:sldLayoutId id="2147483723" r:id="rId10"/>
    <p:sldLayoutId id="214748372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55D7866-985D-4D23-BF0E-72CA30F5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96BF0C-3BFE-4D6F-A967-CD172055EB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23" b="33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731" y="4716089"/>
            <a:ext cx="6288261" cy="1573149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chemeClr val="tx2">
                <a:lumMod val="10000"/>
                <a:lumOff val="9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FF1FB8-90AA-134F-9B19-2DA4575790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9388" y="4907629"/>
            <a:ext cx="3212386" cy="1185353"/>
          </a:xfrm>
        </p:spPr>
        <p:txBody>
          <a:bodyPr anchor="ctr">
            <a:normAutofit fontScale="90000"/>
          </a:bodyPr>
          <a:lstStyle/>
          <a:p>
            <a:r>
              <a:rPr lang="en-US" sz="2600" dirty="0"/>
              <a:t>Welsh Language Competency Framework for Teachers.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D0CB3F-C819-0E4B-ACE2-E68ED026DE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03912" y="4907629"/>
            <a:ext cx="2228641" cy="1185353"/>
          </a:xfrm>
        </p:spPr>
        <p:txBody>
          <a:bodyPr anchor="ctr">
            <a:normAutofit/>
          </a:bodyPr>
          <a:lstStyle/>
          <a:p>
            <a:r>
              <a:rPr lang="en-US" sz="1700" dirty="0"/>
              <a:t>Submission date: </a:t>
            </a:r>
          </a:p>
          <a:p>
            <a:r>
              <a:rPr lang="en-US" sz="1700" dirty="0"/>
              <a:t>26.03.2021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7962" y="5175711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722114" y="5495733"/>
            <a:ext cx="102145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4783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include?  Part 1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89DE128-91DB-AF47-9078-68C1D070FF07}"/>
              </a:ext>
            </a:extLst>
          </p:cNvPr>
          <p:cNvSpPr txBox="1">
            <a:spLocks/>
          </p:cNvSpPr>
          <p:nvPr/>
        </p:nvSpPr>
        <p:spPr>
          <a:xfrm>
            <a:off x="710184" y="2315497"/>
            <a:ext cx="10771632" cy="399386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Arial" panose="020B0604020202020204" pitchFamily="34" charset="0"/>
              <a:buNone/>
            </a:pPr>
            <a:r>
              <a:rPr lang="en-GB" b="1" dirty="0"/>
              <a:t>A complete pack focusing on the following and based on one lesson: </a:t>
            </a:r>
            <a:r>
              <a:rPr lang="en-US" b="1" dirty="0"/>
              <a:t>​</a:t>
            </a:r>
          </a:p>
          <a:p>
            <a:pPr fontAlgn="base"/>
            <a:r>
              <a:rPr lang="en-GB" dirty="0"/>
              <a:t>Film evidence - 10 minutes of a lesson which you present in school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Tutor notes / observation report measuring the student's skills against the </a:t>
            </a:r>
            <a:r>
              <a:rPr lang="en-GB" b="1" dirty="0"/>
              <a:t>Framework criteria</a:t>
            </a:r>
            <a:r>
              <a:rPr lang="en-GB" dirty="0"/>
              <a:t> 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The lesson plan that focuses specifically on developing learners' literacy skills in Welsh -using the University template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Your written self-reflection (no more than 1000 words written in English or Welsh – depending on ability) showing response to the tutor’s notes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627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include?  Part 2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87CCA8-7A7D-3647-8C59-D5CBB3C328BF}"/>
              </a:ext>
            </a:extLst>
          </p:cNvPr>
          <p:cNvSpPr txBox="1">
            <a:spLocks/>
          </p:cNvSpPr>
          <p:nvPr/>
        </p:nvSpPr>
        <p:spPr>
          <a:xfrm>
            <a:off x="1115568" y="2407885"/>
            <a:ext cx="10168128" cy="4159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dirty="0"/>
              <a:t>Lesson plans or weekly plans that demonstrate the best example of you developing learners' literacy skills in Welsh and/or improving personal language skills 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Original resources that show evidence of developing learners' literacy skills and differentiation (up to 3 examples)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Evidence of correcting a learner's work.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213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submit?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F357F35-9805-7744-BB94-F75FEE5AAE05}"/>
              </a:ext>
            </a:extLst>
          </p:cNvPr>
          <p:cNvSpPr txBox="1">
            <a:spLocks/>
          </p:cNvSpPr>
          <p:nvPr/>
        </p:nvSpPr>
        <p:spPr>
          <a:xfrm>
            <a:off x="1011936" y="2242535"/>
            <a:ext cx="10168128" cy="427703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Your Professional Learning Passport (PLP)</a:t>
            </a:r>
          </a:p>
          <a:p>
            <a:r>
              <a:rPr lang="en-US" dirty="0"/>
              <a:t>A new ‘tab’ will appear in your PLP where you will upload your portfolio.  This tab isn’t ‘live’ yet.</a:t>
            </a:r>
          </a:p>
          <a:p>
            <a:r>
              <a:rPr lang="en-US" dirty="0"/>
              <a:t>Everything must  be uploaded as files or documents. </a:t>
            </a:r>
            <a:r>
              <a:rPr lang="en-US" dirty="0" err="1"/>
              <a:t>eg.</a:t>
            </a:r>
            <a:r>
              <a:rPr lang="en-US" dirty="0"/>
              <a:t> The self-reflection should be in a Word document etc.</a:t>
            </a:r>
          </a:p>
          <a:p>
            <a:r>
              <a:rPr lang="en-US" dirty="0"/>
              <a:t>A video will be released in the new year explaining how exactly you can submit your work.</a:t>
            </a:r>
          </a:p>
          <a:p>
            <a:r>
              <a:rPr lang="en-US" dirty="0"/>
              <a:t>The portfolio will be assessed on your PDP and you will be able to see your levels after it has been assessed. 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735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E734-F12A-304A-BC76-D84B7A2AE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Submission date:	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9EC68B7-4017-184F-8853-8A8259128D9F}"/>
              </a:ext>
            </a:extLst>
          </p:cNvPr>
          <p:cNvSpPr txBox="1">
            <a:spLocks/>
          </p:cNvSpPr>
          <p:nvPr/>
        </p:nvSpPr>
        <p:spPr>
          <a:xfrm>
            <a:off x="1115568" y="2615184"/>
            <a:ext cx="10168128" cy="369417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dirty="0"/>
              <a:t>26th March 2021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You should be collecting evidence already.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Make an additional copy of any suitable resources and lesson plans and save them in a separate folder ‘Welsh Framework Portfolio’.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Being organised now will save a lot of time and stress! </a:t>
            </a:r>
          </a:p>
        </p:txBody>
      </p:sp>
    </p:spTree>
    <p:extLst>
      <p:ext uri="{BB962C8B-B14F-4D97-AF65-F5344CB8AC3E}">
        <p14:creationId xmlns:p14="http://schemas.microsoft.com/office/powerpoint/2010/main" val="2470482104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5"/>
      </a:lt2>
      <a:accent1>
        <a:srgbClr val="EA73A4"/>
      </a:accent1>
      <a:accent2>
        <a:srgbClr val="E55454"/>
      </a:accent2>
      <a:accent3>
        <a:srgbClr val="E59053"/>
      </a:accent3>
      <a:accent4>
        <a:srgbClr val="B6A343"/>
      </a:accent4>
      <a:accent5>
        <a:srgbClr val="95AB54"/>
      </a:accent5>
      <a:accent6>
        <a:srgbClr val="69B643"/>
      </a:accent6>
      <a:hlink>
        <a:srgbClr val="578F78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305</Words>
  <Application>Microsoft Macintosh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Avenir Next LT Pro</vt:lpstr>
      <vt:lpstr>Calibri</vt:lpstr>
      <vt:lpstr>AccentBoxVTI</vt:lpstr>
      <vt:lpstr>Welsh Language Competency Framework for Teachers.</vt:lpstr>
      <vt:lpstr>What to include?  Part 1</vt:lpstr>
      <vt:lpstr>What to include?  Part 2</vt:lpstr>
      <vt:lpstr>How to submit?</vt:lpstr>
      <vt:lpstr>Submission date: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Fframwaith Cymhwysedd Iaith</dc:title>
  <dc:creator>Eleri Powell</dc:creator>
  <cp:lastModifiedBy>Eleri Powell</cp:lastModifiedBy>
  <cp:revision>15</cp:revision>
  <dcterms:created xsi:type="dcterms:W3CDTF">2020-11-25T14:50:45Z</dcterms:created>
  <dcterms:modified xsi:type="dcterms:W3CDTF">2020-11-30T09:53:49Z</dcterms:modified>
</cp:coreProperties>
</file>