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A49AD9-42D6-B06C-5A3B-E8E8D81E3AB3}" v="104" dt="2022-10-20T16:10:37.122"/>
    <p1510:client id="{56D2348D-BA93-B7AD-08E0-FC8F2E52D88E}" v="38" dt="2022-10-20T15:12:54.320"/>
    <p1510:client id="{738766FD-9EFF-4B5A-8DE7-E7B4A43987B9}" v="818" dt="2022-10-19T16:13:59.748"/>
    <p1510:client id="{85E0272B-AFC9-2B33-EC3E-9B650715C91E}" v="92" dt="2022-10-21T08:10:28.808"/>
    <p1510:client id="{8DC3E469-0453-4741-A685-5FE61F8C13E3}" v="696" dt="2022-10-20T11:53:20.938"/>
    <p1510:client id="{94EB1483-7F43-6DAD-A26C-6503C67E433F}" v="73" dt="2022-10-20T08:14:16.313"/>
    <p1510:client id="{C5FD0D27-DA9F-33FA-9991-042B2306B466}" v="23" dt="2022-10-21T08:17:03.233"/>
    <p1510:client id="{D7DB9D3B-4675-6CD2-465D-3B0B49736A7E}" v="121" dt="2022-10-21T08:52:57.318"/>
    <p1510:client id="{FCC03273-89FF-4BEC-C230-8654D0C42232}" v="218" dt="2022-10-20T17:00:44.6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kina Hickman (2017343)" userId="S::2017343@student.uwtsd.ac.uk::500c18b6-b229-4a80-8d05-415397522f39" providerId="AD" clId="Web-{8DC3E469-0453-4741-A685-5FE61F8C13E3}"/>
    <pc:docChg chg="modSld">
      <pc:chgData name="Shakina Hickman (2017343)" userId="S::2017343@student.uwtsd.ac.uk::500c18b6-b229-4a80-8d05-415397522f39" providerId="AD" clId="Web-{8DC3E469-0453-4741-A685-5FE61F8C13E3}" dt="2022-10-20T11:53:20.923" v="363" actId="20577"/>
      <pc:docMkLst>
        <pc:docMk/>
      </pc:docMkLst>
      <pc:sldChg chg="modSp">
        <pc:chgData name="Shakina Hickman (2017343)" userId="S::2017343@student.uwtsd.ac.uk::500c18b6-b229-4a80-8d05-415397522f39" providerId="AD" clId="Web-{8DC3E469-0453-4741-A685-5FE61F8C13E3}" dt="2022-10-20T11:38:35.126" v="7" actId="20577"/>
        <pc:sldMkLst>
          <pc:docMk/>
          <pc:sldMk cId="109857222" sldId="256"/>
        </pc:sldMkLst>
        <pc:spChg chg="mod">
          <ac:chgData name="Shakina Hickman (2017343)" userId="S::2017343@student.uwtsd.ac.uk::500c18b6-b229-4a80-8d05-415397522f39" providerId="AD" clId="Web-{8DC3E469-0453-4741-A685-5FE61F8C13E3}" dt="2022-10-20T11:38:35.126" v="7" actId="20577"/>
          <ac:spMkLst>
            <pc:docMk/>
            <pc:sldMk cId="109857222" sldId="256"/>
            <ac:spMk id="4" creationId="{F0E29B01-739E-2006-08A5-4B0446E4427A}"/>
          </ac:spMkLst>
        </pc:spChg>
      </pc:sldChg>
      <pc:sldChg chg="addSp modSp">
        <pc:chgData name="Shakina Hickman (2017343)" userId="S::2017343@student.uwtsd.ac.uk::500c18b6-b229-4a80-8d05-415397522f39" providerId="AD" clId="Web-{8DC3E469-0453-4741-A685-5FE61F8C13E3}" dt="2022-10-20T11:53:20.923" v="363" actId="20577"/>
        <pc:sldMkLst>
          <pc:docMk/>
          <pc:sldMk cId="2944791419" sldId="258"/>
        </pc:sldMkLst>
        <pc:spChg chg="add mod">
          <ac:chgData name="Shakina Hickman (2017343)" userId="S::2017343@student.uwtsd.ac.uk::500c18b6-b229-4a80-8d05-415397522f39" providerId="AD" clId="Web-{8DC3E469-0453-4741-A685-5FE61F8C13E3}" dt="2022-10-20T11:39:40.801" v="32" actId="1076"/>
          <ac:spMkLst>
            <pc:docMk/>
            <pc:sldMk cId="2944791419" sldId="258"/>
            <ac:spMk id="4" creationId="{EE435440-31F8-5445-586A-B88FBDE3AA0F}"/>
          </ac:spMkLst>
        </pc:spChg>
        <pc:spChg chg="add mod">
          <ac:chgData name="Shakina Hickman (2017343)" userId="S::2017343@student.uwtsd.ac.uk::500c18b6-b229-4a80-8d05-415397522f39" providerId="AD" clId="Web-{8DC3E469-0453-4741-A685-5FE61F8C13E3}" dt="2022-10-20T11:40:22.521" v="34" actId="1076"/>
          <ac:spMkLst>
            <pc:docMk/>
            <pc:sldMk cId="2944791419" sldId="258"/>
            <ac:spMk id="5" creationId="{42A0DC29-67F7-7DD6-9C04-4B1C9056037B}"/>
          </ac:spMkLst>
        </pc:spChg>
        <pc:spChg chg="add mod">
          <ac:chgData name="Shakina Hickman (2017343)" userId="S::2017343@student.uwtsd.ac.uk::500c18b6-b229-4a80-8d05-415397522f39" providerId="AD" clId="Web-{8DC3E469-0453-4741-A685-5FE61F8C13E3}" dt="2022-10-20T11:41:01.647" v="45" actId="1076"/>
          <ac:spMkLst>
            <pc:docMk/>
            <pc:sldMk cId="2944791419" sldId="258"/>
            <ac:spMk id="6" creationId="{8A550ECE-BED8-93E4-5E41-C3E87B07CC57}"/>
          </ac:spMkLst>
        </pc:spChg>
        <pc:spChg chg="add mod">
          <ac:chgData name="Shakina Hickman (2017343)" userId="S::2017343@student.uwtsd.ac.uk::500c18b6-b229-4a80-8d05-415397522f39" providerId="AD" clId="Web-{8DC3E469-0453-4741-A685-5FE61F8C13E3}" dt="2022-10-20T11:53:20.923" v="363" actId="20577"/>
          <ac:spMkLst>
            <pc:docMk/>
            <pc:sldMk cId="2944791419" sldId="258"/>
            <ac:spMk id="7" creationId="{073DAF7A-1347-95BD-B21C-CE0AF0DF7E73}"/>
          </ac:spMkLst>
        </pc:spChg>
        <pc:picChg chg="mod">
          <ac:chgData name="Shakina Hickman (2017343)" userId="S::2017343@student.uwtsd.ac.uk::500c18b6-b229-4a80-8d05-415397522f39" providerId="AD" clId="Web-{8DC3E469-0453-4741-A685-5FE61F8C13E3}" dt="2022-10-20T11:42:12.040" v="46" actId="1076"/>
          <ac:picMkLst>
            <pc:docMk/>
            <pc:sldMk cId="2944791419" sldId="258"/>
            <ac:picMk id="2" creationId="{DED8701B-5188-031D-FB0A-7AD05985F786}"/>
          </ac:picMkLst>
        </pc:picChg>
      </pc:sldChg>
    </pc:docChg>
  </pc:docChgLst>
  <pc:docChgLst>
    <pc:chgData name="Shakina Hickman (2017343)" userId="S::2017343@student.uwtsd.ac.uk::500c18b6-b229-4a80-8d05-415397522f39" providerId="AD" clId="Web-{85E0272B-AFC9-2B33-EC3E-9B650715C91E}"/>
    <pc:docChg chg="modSld">
      <pc:chgData name="Shakina Hickman (2017343)" userId="S::2017343@student.uwtsd.ac.uk::500c18b6-b229-4a80-8d05-415397522f39" providerId="AD" clId="Web-{85E0272B-AFC9-2B33-EC3E-9B650715C91E}" dt="2022-10-21T08:10:26.495" v="46" actId="20577"/>
      <pc:docMkLst>
        <pc:docMk/>
      </pc:docMkLst>
      <pc:sldChg chg="modSp">
        <pc:chgData name="Shakina Hickman (2017343)" userId="S::2017343@student.uwtsd.ac.uk::500c18b6-b229-4a80-8d05-415397522f39" providerId="AD" clId="Web-{85E0272B-AFC9-2B33-EC3E-9B650715C91E}" dt="2022-10-21T08:10:26.495" v="46" actId="20577"/>
        <pc:sldMkLst>
          <pc:docMk/>
          <pc:sldMk cId="2769929099" sldId="257"/>
        </pc:sldMkLst>
        <pc:spChg chg="mod">
          <ac:chgData name="Shakina Hickman (2017343)" userId="S::2017343@student.uwtsd.ac.uk::500c18b6-b229-4a80-8d05-415397522f39" providerId="AD" clId="Web-{85E0272B-AFC9-2B33-EC3E-9B650715C91E}" dt="2022-10-21T08:10:26.495" v="46" actId="20577"/>
          <ac:spMkLst>
            <pc:docMk/>
            <pc:sldMk cId="2769929099" sldId="257"/>
            <ac:spMk id="8" creationId="{5DC7A0B1-8F77-2C1A-0D62-5DFF964F73CA}"/>
          </ac:spMkLst>
        </pc:spChg>
      </pc:sldChg>
      <pc:sldChg chg="modSp">
        <pc:chgData name="Shakina Hickman (2017343)" userId="S::2017343@student.uwtsd.ac.uk::500c18b6-b229-4a80-8d05-415397522f39" providerId="AD" clId="Web-{85E0272B-AFC9-2B33-EC3E-9B650715C91E}" dt="2022-10-21T08:09:16.431" v="32" actId="20577"/>
        <pc:sldMkLst>
          <pc:docMk/>
          <pc:sldMk cId="3041764537" sldId="259"/>
        </pc:sldMkLst>
        <pc:spChg chg="mod">
          <ac:chgData name="Shakina Hickman (2017343)" userId="S::2017343@student.uwtsd.ac.uk::500c18b6-b229-4a80-8d05-415397522f39" providerId="AD" clId="Web-{85E0272B-AFC9-2B33-EC3E-9B650715C91E}" dt="2022-10-21T08:09:16.431" v="32" actId="20577"/>
          <ac:spMkLst>
            <pc:docMk/>
            <pc:sldMk cId="3041764537" sldId="259"/>
            <ac:spMk id="2" creationId="{A5EC99FF-F2F6-F670-504A-F43ED79989C1}"/>
          </ac:spMkLst>
        </pc:spChg>
      </pc:sldChg>
    </pc:docChg>
  </pc:docChgLst>
  <pc:docChgLst>
    <pc:chgData name="Shakina Hickman (2017343)" userId="S::2017343@student.uwtsd.ac.uk::500c18b6-b229-4a80-8d05-415397522f39" providerId="AD" clId="Web-{94EB1483-7F43-6DAD-A26C-6503C67E433F}"/>
    <pc:docChg chg="modSld">
      <pc:chgData name="Shakina Hickman (2017343)" userId="S::2017343@student.uwtsd.ac.uk::500c18b6-b229-4a80-8d05-415397522f39" providerId="AD" clId="Web-{94EB1483-7F43-6DAD-A26C-6503C67E433F}" dt="2022-10-20T08:14:16.313" v="38" actId="20577"/>
      <pc:docMkLst>
        <pc:docMk/>
      </pc:docMkLst>
      <pc:sldChg chg="addSp modSp">
        <pc:chgData name="Shakina Hickman (2017343)" userId="S::2017343@student.uwtsd.ac.uk::500c18b6-b229-4a80-8d05-415397522f39" providerId="AD" clId="Web-{94EB1483-7F43-6DAD-A26C-6503C67E433F}" dt="2022-10-20T08:14:16.313" v="38" actId="20577"/>
        <pc:sldMkLst>
          <pc:docMk/>
          <pc:sldMk cId="2944791419" sldId="258"/>
        </pc:sldMkLst>
        <pc:spChg chg="add mod">
          <ac:chgData name="Shakina Hickman (2017343)" userId="S::2017343@student.uwtsd.ac.uk::500c18b6-b229-4a80-8d05-415397522f39" providerId="AD" clId="Web-{94EB1483-7F43-6DAD-A26C-6503C67E433F}" dt="2022-10-20T08:14:16.313" v="38" actId="20577"/>
          <ac:spMkLst>
            <pc:docMk/>
            <pc:sldMk cId="2944791419" sldId="258"/>
            <ac:spMk id="3" creationId="{66AF591A-DF4C-FF0D-51D0-02B9CAA1F07E}"/>
          </ac:spMkLst>
        </pc:spChg>
        <pc:picChg chg="add mod">
          <ac:chgData name="Shakina Hickman (2017343)" userId="S::2017343@student.uwtsd.ac.uk::500c18b6-b229-4a80-8d05-415397522f39" providerId="AD" clId="Web-{94EB1483-7F43-6DAD-A26C-6503C67E433F}" dt="2022-10-20T08:04:51.764" v="2" actId="1076"/>
          <ac:picMkLst>
            <pc:docMk/>
            <pc:sldMk cId="2944791419" sldId="258"/>
            <ac:picMk id="2" creationId="{DED8701B-5188-031D-FB0A-7AD05985F786}"/>
          </ac:picMkLst>
        </pc:picChg>
      </pc:sldChg>
    </pc:docChg>
  </pc:docChgLst>
  <pc:docChgLst>
    <pc:chgData name="Shakina Hickman (2017343)" userId="S::2017343@student.uwtsd.ac.uk::500c18b6-b229-4a80-8d05-415397522f39" providerId="AD" clId="Web-{56D2348D-BA93-B7AD-08E0-FC8F2E52D88E}"/>
    <pc:docChg chg="modSld">
      <pc:chgData name="Shakina Hickman (2017343)" userId="S::2017343@student.uwtsd.ac.uk::500c18b6-b229-4a80-8d05-415397522f39" providerId="AD" clId="Web-{56D2348D-BA93-B7AD-08E0-FC8F2E52D88E}" dt="2022-10-20T15:12:54.304" v="18" actId="20577"/>
      <pc:docMkLst>
        <pc:docMk/>
      </pc:docMkLst>
      <pc:sldChg chg="modSp">
        <pc:chgData name="Shakina Hickman (2017343)" userId="S::2017343@student.uwtsd.ac.uk::500c18b6-b229-4a80-8d05-415397522f39" providerId="AD" clId="Web-{56D2348D-BA93-B7AD-08E0-FC8F2E52D88E}" dt="2022-10-20T15:12:54.304" v="18" actId="20577"/>
        <pc:sldMkLst>
          <pc:docMk/>
          <pc:sldMk cId="2944791419" sldId="258"/>
        </pc:sldMkLst>
        <pc:spChg chg="mod">
          <ac:chgData name="Shakina Hickman (2017343)" userId="S::2017343@student.uwtsd.ac.uk::500c18b6-b229-4a80-8d05-415397522f39" providerId="AD" clId="Web-{56D2348D-BA93-B7AD-08E0-FC8F2E52D88E}" dt="2022-10-20T15:12:54.304" v="18" actId="20577"/>
          <ac:spMkLst>
            <pc:docMk/>
            <pc:sldMk cId="2944791419" sldId="258"/>
            <ac:spMk id="7" creationId="{073DAF7A-1347-95BD-B21C-CE0AF0DF7E73}"/>
          </ac:spMkLst>
        </pc:spChg>
      </pc:sldChg>
    </pc:docChg>
  </pc:docChgLst>
  <pc:docChgLst>
    <pc:chgData name="Shakina Hickman (2017343)" userId="S::2017343@student.uwtsd.ac.uk::500c18b6-b229-4a80-8d05-415397522f39" providerId="AD" clId="Web-{FCC03273-89FF-4BEC-C230-8654D0C42232}"/>
    <pc:docChg chg="modSld">
      <pc:chgData name="Shakina Hickman (2017343)" userId="S::2017343@student.uwtsd.ac.uk::500c18b6-b229-4a80-8d05-415397522f39" providerId="AD" clId="Web-{FCC03273-89FF-4BEC-C230-8654D0C42232}" dt="2022-10-20T17:00:44.601" v="136" actId="20577"/>
      <pc:docMkLst>
        <pc:docMk/>
      </pc:docMkLst>
      <pc:sldChg chg="addSp modSp">
        <pc:chgData name="Shakina Hickman (2017343)" userId="S::2017343@student.uwtsd.ac.uk::500c18b6-b229-4a80-8d05-415397522f39" providerId="AD" clId="Web-{FCC03273-89FF-4BEC-C230-8654D0C42232}" dt="2022-10-20T16:45:46.529" v="57" actId="14100"/>
        <pc:sldMkLst>
          <pc:docMk/>
          <pc:sldMk cId="2769929099" sldId="257"/>
        </pc:sldMkLst>
        <pc:spChg chg="mod">
          <ac:chgData name="Shakina Hickman (2017343)" userId="S::2017343@student.uwtsd.ac.uk::500c18b6-b229-4a80-8d05-415397522f39" providerId="AD" clId="Web-{FCC03273-89FF-4BEC-C230-8654D0C42232}" dt="2022-10-20T16:45:33.060" v="55" actId="20577"/>
          <ac:spMkLst>
            <pc:docMk/>
            <pc:sldMk cId="2769929099" sldId="257"/>
            <ac:spMk id="8" creationId="{5DC7A0B1-8F77-2C1A-0D62-5DFF964F73CA}"/>
          </ac:spMkLst>
        </pc:spChg>
        <pc:spChg chg="add">
          <ac:chgData name="Shakina Hickman (2017343)" userId="S::2017343@student.uwtsd.ac.uk::500c18b6-b229-4a80-8d05-415397522f39" providerId="AD" clId="Web-{FCC03273-89FF-4BEC-C230-8654D0C42232}" dt="2022-10-20T16:45:08.278" v="40"/>
          <ac:spMkLst>
            <pc:docMk/>
            <pc:sldMk cId="2769929099" sldId="257"/>
            <ac:spMk id="9" creationId="{55D0184C-A5B2-141D-6CC9-5B853C8B92A8}"/>
          </ac:spMkLst>
        </pc:spChg>
        <pc:picChg chg="mod">
          <ac:chgData name="Shakina Hickman (2017343)" userId="S::2017343@student.uwtsd.ac.uk::500c18b6-b229-4a80-8d05-415397522f39" providerId="AD" clId="Web-{FCC03273-89FF-4BEC-C230-8654D0C42232}" dt="2022-10-20T16:45:46.529" v="57" actId="14100"/>
          <ac:picMkLst>
            <pc:docMk/>
            <pc:sldMk cId="2769929099" sldId="257"/>
            <ac:picMk id="5" creationId="{C3783D09-B634-4EB0-1604-90F83192C14F}"/>
          </ac:picMkLst>
        </pc:picChg>
      </pc:sldChg>
      <pc:sldChg chg="addSp modSp">
        <pc:chgData name="Shakina Hickman (2017343)" userId="S::2017343@student.uwtsd.ac.uk::500c18b6-b229-4a80-8d05-415397522f39" providerId="AD" clId="Web-{FCC03273-89FF-4BEC-C230-8654D0C42232}" dt="2022-10-20T16:59:37.568" v="129" actId="20577"/>
        <pc:sldMkLst>
          <pc:docMk/>
          <pc:sldMk cId="2944791419" sldId="258"/>
        </pc:sldMkLst>
        <pc:spChg chg="mod">
          <ac:chgData name="Shakina Hickman (2017343)" userId="S::2017343@student.uwtsd.ac.uk::500c18b6-b229-4a80-8d05-415397522f39" providerId="AD" clId="Web-{FCC03273-89FF-4BEC-C230-8654D0C42232}" dt="2022-10-20T16:59:37.568" v="129" actId="20577"/>
          <ac:spMkLst>
            <pc:docMk/>
            <pc:sldMk cId="2944791419" sldId="258"/>
            <ac:spMk id="4" creationId="{EE435440-31F8-5445-586A-B88FBDE3AA0F}"/>
          </ac:spMkLst>
        </pc:spChg>
        <pc:spChg chg="mod">
          <ac:chgData name="Shakina Hickman (2017343)" userId="S::2017343@student.uwtsd.ac.uk::500c18b6-b229-4a80-8d05-415397522f39" providerId="AD" clId="Web-{FCC03273-89FF-4BEC-C230-8654D0C42232}" dt="2022-10-20T16:59:21.568" v="127" actId="1076"/>
          <ac:spMkLst>
            <pc:docMk/>
            <pc:sldMk cId="2944791419" sldId="258"/>
            <ac:spMk id="6" creationId="{8A550ECE-BED8-93E4-5E41-C3E87B07CC57}"/>
          </ac:spMkLst>
        </pc:spChg>
        <pc:spChg chg="mod">
          <ac:chgData name="Shakina Hickman (2017343)" userId="S::2017343@student.uwtsd.ac.uk::500c18b6-b229-4a80-8d05-415397522f39" providerId="AD" clId="Web-{FCC03273-89FF-4BEC-C230-8654D0C42232}" dt="2022-10-20T16:54:48.451" v="113" actId="20577"/>
          <ac:spMkLst>
            <pc:docMk/>
            <pc:sldMk cId="2944791419" sldId="258"/>
            <ac:spMk id="7" creationId="{073DAF7A-1347-95BD-B21C-CE0AF0DF7E73}"/>
          </ac:spMkLst>
        </pc:spChg>
        <pc:spChg chg="add mod">
          <ac:chgData name="Shakina Hickman (2017343)" userId="S::2017343@student.uwtsd.ac.uk::500c18b6-b229-4a80-8d05-415397522f39" providerId="AD" clId="Web-{FCC03273-89FF-4BEC-C230-8654D0C42232}" dt="2022-10-20T16:55:51.640" v="115" actId="1076"/>
          <ac:spMkLst>
            <pc:docMk/>
            <pc:sldMk cId="2944791419" sldId="258"/>
            <ac:spMk id="10" creationId="{BD26A893-B811-D8DC-48B0-3FBFF099CDEC}"/>
          </ac:spMkLst>
        </pc:spChg>
        <pc:picChg chg="mod">
          <ac:chgData name="Shakina Hickman (2017343)" userId="S::2017343@student.uwtsd.ac.uk::500c18b6-b229-4a80-8d05-415397522f39" providerId="AD" clId="Web-{FCC03273-89FF-4BEC-C230-8654D0C42232}" dt="2022-10-20T16:32:27.882" v="23" actId="14100"/>
          <ac:picMkLst>
            <pc:docMk/>
            <pc:sldMk cId="2944791419" sldId="258"/>
            <ac:picMk id="2" creationId="{DED8701B-5188-031D-FB0A-7AD05985F786}"/>
          </ac:picMkLst>
        </pc:picChg>
        <pc:picChg chg="mod">
          <ac:chgData name="Shakina Hickman (2017343)" userId="S::2017343@student.uwtsd.ac.uk::500c18b6-b229-4a80-8d05-415397522f39" providerId="AD" clId="Web-{FCC03273-89FF-4BEC-C230-8654D0C42232}" dt="2022-10-20T16:27:59.531" v="8" actId="14100"/>
          <ac:picMkLst>
            <pc:docMk/>
            <pc:sldMk cId="2944791419" sldId="258"/>
            <ac:picMk id="9" creationId="{A1CCE4AA-3492-2376-ECC8-88476B25C55B}"/>
          </ac:picMkLst>
        </pc:picChg>
      </pc:sldChg>
      <pc:sldChg chg="modSp">
        <pc:chgData name="Shakina Hickman (2017343)" userId="S::2017343@student.uwtsd.ac.uk::500c18b6-b229-4a80-8d05-415397522f39" providerId="AD" clId="Web-{FCC03273-89FF-4BEC-C230-8654D0C42232}" dt="2022-10-20T17:00:44.601" v="136" actId="20577"/>
        <pc:sldMkLst>
          <pc:docMk/>
          <pc:sldMk cId="3041764537" sldId="259"/>
        </pc:sldMkLst>
        <pc:spChg chg="mod">
          <ac:chgData name="Shakina Hickman (2017343)" userId="S::2017343@student.uwtsd.ac.uk::500c18b6-b229-4a80-8d05-415397522f39" providerId="AD" clId="Web-{FCC03273-89FF-4BEC-C230-8654D0C42232}" dt="2022-10-20T17:00:44.601" v="136" actId="20577"/>
          <ac:spMkLst>
            <pc:docMk/>
            <pc:sldMk cId="3041764537" sldId="259"/>
            <ac:spMk id="2" creationId="{A5EC99FF-F2F6-F670-504A-F43ED79989C1}"/>
          </ac:spMkLst>
        </pc:spChg>
      </pc:sldChg>
    </pc:docChg>
  </pc:docChgLst>
  <pc:docChgLst>
    <pc:chgData name="Shakina Hickman (2017343)" userId="S::2017343@student.uwtsd.ac.uk::500c18b6-b229-4a80-8d05-415397522f39" providerId="AD" clId="Web-{0CA49AD9-42D6-B06C-5A3B-E8E8D81E3AB3}"/>
    <pc:docChg chg="addSld modSld">
      <pc:chgData name="Shakina Hickman (2017343)" userId="S::2017343@student.uwtsd.ac.uk::500c18b6-b229-4a80-8d05-415397522f39" providerId="AD" clId="Web-{0CA49AD9-42D6-B06C-5A3B-E8E8D81E3AB3}" dt="2022-10-20T16:10:37.122" v="68" actId="1076"/>
      <pc:docMkLst>
        <pc:docMk/>
      </pc:docMkLst>
      <pc:sldChg chg="addSp modSp">
        <pc:chgData name="Shakina Hickman (2017343)" userId="S::2017343@student.uwtsd.ac.uk::500c18b6-b229-4a80-8d05-415397522f39" providerId="AD" clId="Web-{0CA49AD9-42D6-B06C-5A3B-E8E8D81E3AB3}" dt="2022-10-20T16:10:37.122" v="68" actId="1076"/>
        <pc:sldMkLst>
          <pc:docMk/>
          <pc:sldMk cId="2944791419" sldId="258"/>
        </pc:sldMkLst>
        <pc:spChg chg="mod">
          <ac:chgData name="Shakina Hickman (2017343)" userId="S::2017343@student.uwtsd.ac.uk::500c18b6-b229-4a80-8d05-415397522f39" providerId="AD" clId="Web-{0CA49AD9-42D6-B06C-5A3B-E8E8D81E3AB3}" dt="2022-10-20T16:10:10.105" v="66" actId="1076"/>
          <ac:spMkLst>
            <pc:docMk/>
            <pc:sldMk cId="2944791419" sldId="258"/>
            <ac:spMk id="7" creationId="{073DAF7A-1347-95BD-B21C-CE0AF0DF7E73}"/>
          </ac:spMkLst>
        </pc:spChg>
        <pc:picChg chg="add mod">
          <ac:chgData name="Shakina Hickman (2017343)" userId="S::2017343@student.uwtsd.ac.uk::500c18b6-b229-4a80-8d05-415397522f39" providerId="AD" clId="Web-{0CA49AD9-42D6-B06C-5A3B-E8E8D81E3AB3}" dt="2022-10-20T16:07:25.956" v="59" actId="1076"/>
          <ac:picMkLst>
            <pc:docMk/>
            <pc:sldMk cId="2944791419" sldId="258"/>
            <ac:picMk id="8" creationId="{0CBA35FA-4CFD-F9FF-1454-86C455630250}"/>
          </ac:picMkLst>
        </pc:picChg>
        <pc:picChg chg="add mod">
          <ac:chgData name="Shakina Hickman (2017343)" userId="S::2017343@student.uwtsd.ac.uk::500c18b6-b229-4a80-8d05-415397522f39" providerId="AD" clId="Web-{0CA49AD9-42D6-B06C-5A3B-E8E8D81E3AB3}" dt="2022-10-20T16:10:37.122" v="68" actId="1076"/>
          <ac:picMkLst>
            <pc:docMk/>
            <pc:sldMk cId="2944791419" sldId="258"/>
            <ac:picMk id="9" creationId="{A1CCE4AA-3492-2376-ECC8-88476B25C55B}"/>
          </ac:picMkLst>
        </pc:picChg>
      </pc:sldChg>
      <pc:sldChg chg="addSp modSp new">
        <pc:chgData name="Shakina Hickman (2017343)" userId="S::2017343@student.uwtsd.ac.uk::500c18b6-b229-4a80-8d05-415397522f39" providerId="AD" clId="Web-{0CA49AD9-42D6-B06C-5A3B-E8E8D81E3AB3}" dt="2022-10-20T16:06:01.579" v="51" actId="20577"/>
        <pc:sldMkLst>
          <pc:docMk/>
          <pc:sldMk cId="3041764537" sldId="259"/>
        </pc:sldMkLst>
        <pc:spChg chg="add mod">
          <ac:chgData name="Shakina Hickman (2017343)" userId="S::2017343@student.uwtsd.ac.uk::500c18b6-b229-4a80-8d05-415397522f39" providerId="AD" clId="Web-{0CA49AD9-42D6-B06C-5A3B-E8E8D81E3AB3}" dt="2022-10-20T16:06:01.579" v="51" actId="20577"/>
          <ac:spMkLst>
            <pc:docMk/>
            <pc:sldMk cId="3041764537" sldId="259"/>
            <ac:spMk id="2" creationId="{A5EC99FF-F2F6-F670-504A-F43ED79989C1}"/>
          </ac:spMkLst>
        </pc:spChg>
      </pc:sldChg>
    </pc:docChg>
  </pc:docChgLst>
  <pc:docChgLst>
    <pc:chgData name="Shakina Hickman (2017343)" userId="S::2017343@student.uwtsd.ac.uk::500c18b6-b229-4a80-8d05-415397522f39" providerId="AD" clId="Web-{738766FD-9EFF-4B5A-8DE7-E7B4A43987B9}"/>
    <pc:docChg chg="addSld modSld">
      <pc:chgData name="Shakina Hickman (2017343)" userId="S::2017343@student.uwtsd.ac.uk::500c18b6-b229-4a80-8d05-415397522f39" providerId="AD" clId="Web-{738766FD-9EFF-4B5A-8DE7-E7B4A43987B9}" dt="2022-10-19T16:13:46.747" v="448" actId="20577"/>
      <pc:docMkLst>
        <pc:docMk/>
      </pc:docMkLst>
      <pc:sldChg chg="addSp delSp modSp">
        <pc:chgData name="Shakina Hickman (2017343)" userId="S::2017343@student.uwtsd.ac.uk::500c18b6-b229-4a80-8d05-415397522f39" providerId="AD" clId="Web-{738766FD-9EFF-4B5A-8DE7-E7B4A43987B9}" dt="2022-10-19T16:13:46.747" v="448" actId="20577"/>
        <pc:sldMkLst>
          <pc:docMk/>
          <pc:sldMk cId="109857222" sldId="256"/>
        </pc:sldMkLst>
        <pc:spChg chg="del">
          <ac:chgData name="Shakina Hickman (2017343)" userId="S::2017343@student.uwtsd.ac.uk::500c18b6-b229-4a80-8d05-415397522f39" providerId="AD" clId="Web-{738766FD-9EFF-4B5A-8DE7-E7B4A43987B9}" dt="2022-10-19T16:03:17.450" v="326"/>
          <ac:spMkLst>
            <pc:docMk/>
            <pc:sldMk cId="109857222" sldId="256"/>
            <ac:spMk id="2" creationId="{00000000-0000-0000-0000-000000000000}"/>
          </ac:spMkLst>
        </pc:spChg>
        <pc:spChg chg="del">
          <ac:chgData name="Shakina Hickman (2017343)" userId="S::2017343@student.uwtsd.ac.uk::500c18b6-b229-4a80-8d05-415397522f39" providerId="AD" clId="Web-{738766FD-9EFF-4B5A-8DE7-E7B4A43987B9}" dt="2022-10-19T16:03:14.106" v="325"/>
          <ac:spMkLst>
            <pc:docMk/>
            <pc:sldMk cId="109857222" sldId="256"/>
            <ac:spMk id="3" creationId="{00000000-0000-0000-0000-000000000000}"/>
          </ac:spMkLst>
        </pc:spChg>
        <pc:spChg chg="add mod">
          <ac:chgData name="Shakina Hickman (2017343)" userId="S::2017343@student.uwtsd.ac.uk::500c18b6-b229-4a80-8d05-415397522f39" providerId="AD" clId="Web-{738766FD-9EFF-4B5A-8DE7-E7B4A43987B9}" dt="2022-10-19T16:13:46.747" v="448" actId="20577"/>
          <ac:spMkLst>
            <pc:docMk/>
            <pc:sldMk cId="109857222" sldId="256"/>
            <ac:spMk id="4" creationId="{F0E29B01-739E-2006-08A5-4B0446E4427A}"/>
          </ac:spMkLst>
        </pc:spChg>
      </pc:sldChg>
      <pc:sldChg chg="addSp delSp modSp new mod setBg setClrOvrMap">
        <pc:chgData name="Shakina Hickman (2017343)" userId="S::2017343@student.uwtsd.ac.uk::500c18b6-b229-4a80-8d05-415397522f39" providerId="AD" clId="Web-{738766FD-9EFF-4B5A-8DE7-E7B4A43987B9}" dt="2022-10-19T15:09:50.097" v="323" actId="14100"/>
        <pc:sldMkLst>
          <pc:docMk/>
          <pc:sldMk cId="2769929099" sldId="257"/>
        </pc:sldMkLst>
        <pc:spChg chg="add ord">
          <ac:chgData name="Shakina Hickman (2017343)" userId="S::2017343@student.uwtsd.ac.uk::500c18b6-b229-4a80-8d05-415397522f39" providerId="AD" clId="Web-{738766FD-9EFF-4B5A-8DE7-E7B4A43987B9}" dt="2022-10-19T14:55:31.316" v="232"/>
          <ac:spMkLst>
            <pc:docMk/>
            <pc:sldMk cId="2769929099" sldId="257"/>
            <ac:spMk id="3" creationId="{F74AA00A-92F9-0ED5-0413-69F98D66C9CA}"/>
          </ac:spMkLst>
        </pc:spChg>
        <pc:spChg chg="add mod">
          <ac:chgData name="Shakina Hickman (2017343)" userId="S::2017343@student.uwtsd.ac.uk::500c18b6-b229-4a80-8d05-415397522f39" providerId="AD" clId="Web-{738766FD-9EFF-4B5A-8DE7-E7B4A43987B9}" dt="2022-10-19T14:55:31.316" v="232"/>
          <ac:spMkLst>
            <pc:docMk/>
            <pc:sldMk cId="2769929099" sldId="257"/>
            <ac:spMk id="4" creationId="{F5C2432D-E83B-E8AD-783A-FA79D578430C}"/>
          </ac:spMkLst>
        </pc:spChg>
        <pc:spChg chg="add mod">
          <ac:chgData name="Shakina Hickman (2017343)" userId="S::2017343@student.uwtsd.ac.uk::500c18b6-b229-4a80-8d05-415397522f39" providerId="AD" clId="Web-{738766FD-9EFF-4B5A-8DE7-E7B4A43987B9}" dt="2022-10-19T14:55:31.316" v="232"/>
          <ac:spMkLst>
            <pc:docMk/>
            <pc:sldMk cId="2769929099" sldId="257"/>
            <ac:spMk id="6" creationId="{04902701-7C73-FDF6-5C3A-2EC8DBB1ED06}"/>
          </ac:spMkLst>
        </pc:spChg>
        <pc:spChg chg="add">
          <ac:chgData name="Shakina Hickman (2017343)" userId="S::2017343@student.uwtsd.ac.uk::500c18b6-b229-4a80-8d05-415397522f39" providerId="AD" clId="Web-{738766FD-9EFF-4B5A-8DE7-E7B4A43987B9}" dt="2022-10-19T14:57:21.184" v="233"/>
          <ac:spMkLst>
            <pc:docMk/>
            <pc:sldMk cId="2769929099" sldId="257"/>
            <ac:spMk id="7" creationId="{B1D847E3-852B-6270-F643-B47ADDB7FC33}"/>
          </ac:spMkLst>
        </pc:spChg>
        <pc:spChg chg="add mod">
          <ac:chgData name="Shakina Hickman (2017343)" userId="S::2017343@student.uwtsd.ac.uk::500c18b6-b229-4a80-8d05-415397522f39" providerId="AD" clId="Web-{738766FD-9EFF-4B5A-8DE7-E7B4A43987B9}" dt="2022-10-19T15:01:33.436" v="316" actId="20577"/>
          <ac:spMkLst>
            <pc:docMk/>
            <pc:sldMk cId="2769929099" sldId="257"/>
            <ac:spMk id="8" creationId="{5DC7A0B1-8F77-2C1A-0D62-5DFF964F73CA}"/>
          </ac:spMkLst>
        </pc:spChg>
        <pc:spChg chg="add del">
          <ac:chgData name="Shakina Hickman (2017343)" userId="S::2017343@student.uwtsd.ac.uk::500c18b6-b229-4a80-8d05-415397522f39" providerId="AD" clId="Web-{738766FD-9EFF-4B5A-8DE7-E7B4A43987B9}" dt="2022-10-19T14:55:04.721" v="227"/>
          <ac:spMkLst>
            <pc:docMk/>
            <pc:sldMk cId="2769929099" sldId="257"/>
            <ac:spMk id="11" creationId="{2032B1E8-BC40-4380-97A6-14C0320AE1C0}"/>
          </ac:spMkLst>
        </pc:spChg>
        <pc:spChg chg="add del">
          <ac:chgData name="Shakina Hickman (2017343)" userId="S::2017343@student.uwtsd.ac.uk::500c18b6-b229-4a80-8d05-415397522f39" providerId="AD" clId="Web-{738766FD-9EFF-4B5A-8DE7-E7B4A43987B9}" dt="2022-10-19T14:55:04.721" v="227"/>
          <ac:spMkLst>
            <pc:docMk/>
            <pc:sldMk cId="2769929099" sldId="257"/>
            <ac:spMk id="13" creationId="{82BEABD9-E1ED-49C7-8734-5494C88EE5A7}"/>
          </ac:spMkLst>
        </pc:spChg>
        <pc:spChg chg="add del">
          <ac:chgData name="Shakina Hickman (2017343)" userId="S::2017343@student.uwtsd.ac.uk::500c18b6-b229-4a80-8d05-415397522f39" providerId="AD" clId="Web-{738766FD-9EFF-4B5A-8DE7-E7B4A43987B9}" dt="2022-10-19T14:55:19.144" v="229"/>
          <ac:spMkLst>
            <pc:docMk/>
            <pc:sldMk cId="2769929099" sldId="257"/>
            <ac:spMk id="17" creationId="{8761DDFE-071F-4200-B0AA-394476C2D2D6}"/>
          </ac:spMkLst>
        </pc:spChg>
        <pc:spChg chg="add del">
          <ac:chgData name="Shakina Hickman (2017343)" userId="S::2017343@student.uwtsd.ac.uk::500c18b6-b229-4a80-8d05-415397522f39" providerId="AD" clId="Web-{738766FD-9EFF-4B5A-8DE7-E7B4A43987B9}" dt="2022-10-19T14:55:31.316" v="231"/>
          <ac:spMkLst>
            <pc:docMk/>
            <pc:sldMk cId="2769929099" sldId="257"/>
            <ac:spMk id="19" creationId="{D2B783EE-0239-4717-BBEA-8C9EAC61C824}"/>
          </ac:spMkLst>
        </pc:spChg>
        <pc:spChg chg="add del">
          <ac:chgData name="Shakina Hickman (2017343)" userId="S::2017343@student.uwtsd.ac.uk::500c18b6-b229-4a80-8d05-415397522f39" providerId="AD" clId="Web-{738766FD-9EFF-4B5A-8DE7-E7B4A43987B9}" dt="2022-10-19T14:55:31.316" v="231"/>
          <ac:spMkLst>
            <pc:docMk/>
            <pc:sldMk cId="2769929099" sldId="257"/>
            <ac:spMk id="20" creationId="{A7B99495-F43F-4D80-A44F-2CB4764EB90B}"/>
          </ac:spMkLst>
        </pc:spChg>
        <pc:spChg chg="add del">
          <ac:chgData name="Shakina Hickman (2017343)" userId="S::2017343@student.uwtsd.ac.uk::500c18b6-b229-4a80-8d05-415397522f39" providerId="AD" clId="Web-{738766FD-9EFF-4B5A-8DE7-E7B4A43987B9}" dt="2022-10-19T14:55:31.316" v="231"/>
          <ac:spMkLst>
            <pc:docMk/>
            <pc:sldMk cId="2769929099" sldId="257"/>
            <ac:spMk id="21" creationId="{70BEB1E7-2F88-40BC-B73D-42E5B6F80BFC}"/>
          </ac:spMkLst>
        </pc:spChg>
        <pc:spChg chg="add">
          <ac:chgData name="Shakina Hickman (2017343)" userId="S::2017343@student.uwtsd.ac.uk::500c18b6-b229-4a80-8d05-415397522f39" providerId="AD" clId="Web-{738766FD-9EFF-4B5A-8DE7-E7B4A43987B9}" dt="2022-10-19T14:55:31.316" v="232"/>
          <ac:spMkLst>
            <pc:docMk/>
            <pc:sldMk cId="2769929099" sldId="257"/>
            <ac:spMk id="23" creationId="{5E52985E-2553-471E-82AA-5ED7A329890A}"/>
          </ac:spMkLst>
        </pc:spChg>
        <pc:picChg chg="add mod ord">
          <ac:chgData name="Shakina Hickman (2017343)" userId="S::2017343@student.uwtsd.ac.uk::500c18b6-b229-4a80-8d05-415397522f39" providerId="AD" clId="Web-{738766FD-9EFF-4B5A-8DE7-E7B4A43987B9}" dt="2022-10-19T15:09:50.097" v="323" actId="14100"/>
          <ac:picMkLst>
            <pc:docMk/>
            <pc:sldMk cId="2769929099" sldId="257"/>
            <ac:picMk id="2" creationId="{3B2193C6-37F6-302B-6DA0-6D8A86AC7A86}"/>
          </ac:picMkLst>
        </pc:picChg>
        <pc:picChg chg="add mod ord">
          <ac:chgData name="Shakina Hickman (2017343)" userId="S::2017343@student.uwtsd.ac.uk::500c18b6-b229-4a80-8d05-415397522f39" providerId="AD" clId="Web-{738766FD-9EFF-4B5A-8DE7-E7B4A43987B9}" dt="2022-10-19T15:08:11.011" v="322" actId="14100"/>
          <ac:picMkLst>
            <pc:docMk/>
            <pc:sldMk cId="2769929099" sldId="257"/>
            <ac:picMk id="5" creationId="{C3783D09-B634-4EB0-1604-90F83192C14F}"/>
          </ac:picMkLst>
        </pc:picChg>
        <pc:cxnChg chg="add del">
          <ac:chgData name="Shakina Hickman (2017343)" userId="S::2017343@student.uwtsd.ac.uk::500c18b6-b229-4a80-8d05-415397522f39" providerId="AD" clId="Web-{738766FD-9EFF-4B5A-8DE7-E7B4A43987B9}" dt="2022-10-19T14:55:04.721" v="227"/>
          <ac:cxnSpMkLst>
            <pc:docMk/>
            <pc:sldMk cId="2769929099" sldId="257"/>
            <ac:cxnSpMk id="15" creationId="{17341211-05E5-4FDD-98B1-F551CD0EAE1C}"/>
          </ac:cxnSpMkLst>
        </pc:cxnChg>
        <pc:cxnChg chg="add">
          <ac:chgData name="Shakina Hickman (2017343)" userId="S::2017343@student.uwtsd.ac.uk::500c18b6-b229-4a80-8d05-415397522f39" providerId="AD" clId="Web-{738766FD-9EFF-4B5A-8DE7-E7B4A43987B9}" dt="2022-10-19T14:55:31.316" v="232"/>
          <ac:cxnSpMkLst>
            <pc:docMk/>
            <pc:sldMk cId="2769929099" sldId="257"/>
            <ac:cxnSpMk id="24" creationId="{DAE3ABC6-4042-4293-A7DF-F01181363B7E}"/>
          </ac:cxnSpMkLst>
        </pc:cxnChg>
      </pc:sldChg>
      <pc:sldChg chg="new">
        <pc:chgData name="Shakina Hickman (2017343)" userId="S::2017343@student.uwtsd.ac.uk::500c18b6-b229-4a80-8d05-415397522f39" providerId="AD" clId="Web-{738766FD-9EFF-4B5A-8DE7-E7B4A43987B9}" dt="2022-10-19T15:51:49.945" v="324"/>
        <pc:sldMkLst>
          <pc:docMk/>
          <pc:sldMk cId="2944791419" sldId="258"/>
        </pc:sldMkLst>
      </pc:sldChg>
    </pc:docChg>
  </pc:docChgLst>
  <pc:docChgLst>
    <pc:chgData name="Shakina Hickman (2017343)" userId="S::2017343@student.uwtsd.ac.uk::500c18b6-b229-4a80-8d05-415397522f39" providerId="AD" clId="Web-{D7DB9D3B-4675-6CD2-465D-3B0B49736A7E}"/>
    <pc:docChg chg="modSld">
      <pc:chgData name="Shakina Hickman (2017343)" userId="S::2017343@student.uwtsd.ac.uk::500c18b6-b229-4a80-8d05-415397522f39" providerId="AD" clId="Web-{D7DB9D3B-4675-6CD2-465D-3B0B49736A7E}" dt="2022-10-21T08:52:56.536" v="99" actId="20577"/>
      <pc:docMkLst>
        <pc:docMk/>
      </pc:docMkLst>
      <pc:sldChg chg="modSp">
        <pc:chgData name="Shakina Hickman (2017343)" userId="S::2017343@student.uwtsd.ac.uk::500c18b6-b229-4a80-8d05-415397522f39" providerId="AD" clId="Web-{D7DB9D3B-4675-6CD2-465D-3B0B49736A7E}" dt="2022-10-21T08:52:56.536" v="99" actId="20577"/>
        <pc:sldMkLst>
          <pc:docMk/>
          <pc:sldMk cId="2944791419" sldId="258"/>
        </pc:sldMkLst>
        <pc:spChg chg="mod">
          <ac:chgData name="Shakina Hickman (2017343)" userId="S::2017343@student.uwtsd.ac.uk::500c18b6-b229-4a80-8d05-415397522f39" providerId="AD" clId="Web-{D7DB9D3B-4675-6CD2-465D-3B0B49736A7E}" dt="2022-10-21T08:52:48.208" v="98" actId="20577"/>
          <ac:spMkLst>
            <pc:docMk/>
            <pc:sldMk cId="2944791419" sldId="258"/>
            <ac:spMk id="7" creationId="{073DAF7A-1347-95BD-B21C-CE0AF0DF7E73}"/>
          </ac:spMkLst>
        </pc:spChg>
        <pc:spChg chg="mod">
          <ac:chgData name="Shakina Hickman (2017343)" userId="S::2017343@student.uwtsd.ac.uk::500c18b6-b229-4a80-8d05-415397522f39" providerId="AD" clId="Web-{D7DB9D3B-4675-6CD2-465D-3B0B49736A7E}" dt="2022-10-21T08:52:56.536" v="99" actId="20577"/>
          <ac:spMkLst>
            <pc:docMk/>
            <pc:sldMk cId="2944791419" sldId="258"/>
            <ac:spMk id="10" creationId="{BD26A893-B811-D8DC-48B0-3FBFF099CDEC}"/>
          </ac:spMkLst>
        </pc:spChg>
      </pc:sldChg>
      <pc:sldChg chg="modSp">
        <pc:chgData name="Shakina Hickman (2017343)" userId="S::2017343@student.uwtsd.ac.uk::500c18b6-b229-4a80-8d05-415397522f39" providerId="AD" clId="Web-{D7DB9D3B-4675-6CD2-465D-3B0B49736A7E}" dt="2022-10-21T08:42:39.460" v="89" actId="20577"/>
        <pc:sldMkLst>
          <pc:docMk/>
          <pc:sldMk cId="3041764537" sldId="259"/>
        </pc:sldMkLst>
        <pc:spChg chg="mod">
          <ac:chgData name="Shakina Hickman (2017343)" userId="S::2017343@student.uwtsd.ac.uk::500c18b6-b229-4a80-8d05-415397522f39" providerId="AD" clId="Web-{D7DB9D3B-4675-6CD2-465D-3B0B49736A7E}" dt="2022-10-21T08:42:39.460" v="89" actId="20577"/>
          <ac:spMkLst>
            <pc:docMk/>
            <pc:sldMk cId="3041764537" sldId="259"/>
            <ac:spMk id="2" creationId="{A5EC99FF-F2F6-F670-504A-F43ED79989C1}"/>
          </ac:spMkLst>
        </pc:spChg>
      </pc:sldChg>
    </pc:docChg>
  </pc:docChgLst>
  <pc:docChgLst>
    <pc:chgData name="Shakina Hickman (2017343)" userId="S::2017343@student.uwtsd.ac.uk::500c18b6-b229-4a80-8d05-415397522f39" providerId="AD" clId="Web-{C5FD0D27-DA9F-33FA-9991-042B2306B466}"/>
    <pc:docChg chg="modSld">
      <pc:chgData name="Shakina Hickman (2017343)" userId="S::2017343@student.uwtsd.ac.uk::500c18b6-b229-4a80-8d05-415397522f39" providerId="AD" clId="Web-{C5FD0D27-DA9F-33FA-9991-042B2306B466}" dt="2022-10-21T08:17:03.233" v="18" actId="20577"/>
      <pc:docMkLst>
        <pc:docMk/>
      </pc:docMkLst>
      <pc:sldChg chg="addSp modSp">
        <pc:chgData name="Shakina Hickman (2017343)" userId="S::2017343@student.uwtsd.ac.uk::500c18b6-b229-4a80-8d05-415397522f39" providerId="AD" clId="Web-{C5FD0D27-DA9F-33FA-9991-042B2306B466}" dt="2022-10-21T08:15:52.715" v="4" actId="20577"/>
        <pc:sldMkLst>
          <pc:docMk/>
          <pc:sldMk cId="2944791419" sldId="258"/>
        </pc:sldMkLst>
        <pc:spChg chg="add mod">
          <ac:chgData name="Shakina Hickman (2017343)" userId="S::2017343@student.uwtsd.ac.uk::500c18b6-b229-4a80-8d05-415397522f39" providerId="AD" clId="Web-{C5FD0D27-DA9F-33FA-9991-042B2306B466}" dt="2022-10-21T08:15:52.715" v="4" actId="20577"/>
          <ac:spMkLst>
            <pc:docMk/>
            <pc:sldMk cId="2944791419" sldId="258"/>
            <ac:spMk id="11" creationId="{031EDABB-B021-CADF-C759-0B44E2008BBB}"/>
          </ac:spMkLst>
        </pc:spChg>
      </pc:sldChg>
      <pc:sldChg chg="modSp">
        <pc:chgData name="Shakina Hickman (2017343)" userId="S::2017343@student.uwtsd.ac.uk::500c18b6-b229-4a80-8d05-415397522f39" providerId="AD" clId="Web-{C5FD0D27-DA9F-33FA-9991-042B2306B466}" dt="2022-10-21T08:17:03.233" v="18" actId="20577"/>
        <pc:sldMkLst>
          <pc:docMk/>
          <pc:sldMk cId="3041764537" sldId="259"/>
        </pc:sldMkLst>
        <pc:spChg chg="mod">
          <ac:chgData name="Shakina Hickman (2017343)" userId="S::2017343@student.uwtsd.ac.uk::500c18b6-b229-4a80-8d05-415397522f39" providerId="AD" clId="Web-{C5FD0D27-DA9F-33FA-9991-042B2306B466}" dt="2022-10-21T08:17:03.233" v="18" actId="20577"/>
          <ac:spMkLst>
            <pc:docMk/>
            <pc:sldMk cId="3041764537" sldId="259"/>
            <ac:spMk id="2" creationId="{A5EC99FF-F2F6-F670-504A-F43ED79989C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21/10/2022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8" Type="http://schemas.openxmlformats.org/officeDocument/2006/relationships/hyperlink" Target="https://www.slideserve.com/lemuel/functions-of-the-respiratory-system" TargetMode="External"/><Relationship Id="rId3" Type="http://schemas.openxmlformats.org/officeDocument/2006/relationships/hyperlink" Target="https://www.gov.ie/en/collection/ee0781-covid-19-posters-for-public-use/" TargetMode="External"/><Relationship Id="rId7" Type="http://schemas.openxmlformats.org/officeDocument/2006/relationships/hyperlink" Target="https://chateau.youramys.com/kqed-login" TargetMode="External"/><Relationship Id="rId2" Type="http://schemas.openxmlformats.org/officeDocument/2006/relationships/hyperlink" Target="https://lockwoodclinic.com/respiratory-management-for-covid-19-patients/" TargetMode="External"/><Relationship Id="rId1" Type="http://schemas.openxmlformats.org/officeDocument/2006/relationships/slideLayout" Target="../slideLayouts/slideLayout7.xml"/><Relationship Id="rId6" Type="http://schemas.openxmlformats.org/officeDocument/2006/relationships/hyperlink" Target="http://www.clipartbest.com/clipart-9i4Kx8GiE" TargetMode="External"/><Relationship Id="rId5" Type="http://schemas.openxmlformats.org/officeDocument/2006/relationships/hyperlink" Target="https://kslnewsradio.com/1921170/covid-19-preparation-prevention/" TargetMode="External"/><Relationship Id="rId4" Type="http://schemas.openxmlformats.org/officeDocument/2006/relationships/hyperlink" Target="http://www.facebook.com/KSLbbruce" TargetMode="External"/><Relationship Id="rId9" Type="http://schemas.openxmlformats.org/officeDocument/2006/relationships/hyperlink" Target="https://www.medicalnewstoday.com/articles/respiratory-syst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0E29B01-739E-2006-08A5-4B0446E4427A}"/>
              </a:ext>
            </a:extLst>
          </p:cNvPr>
          <p:cNvSpPr txBox="1"/>
          <p:nvPr/>
        </p:nvSpPr>
        <p:spPr>
          <a:xfrm>
            <a:off x="1666667" y="612789"/>
            <a:ext cx="9756295"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a:p>
            <a:endParaRPr lang="en-GB">
              <a:cs typeface="Calibri"/>
            </a:endParaRPr>
          </a:p>
          <a:p>
            <a:r>
              <a:rPr lang="en-GB" sz="2000">
                <a:cs typeface="Calibri"/>
              </a:rPr>
              <a:t>Name: Shakina Hickman</a:t>
            </a:r>
          </a:p>
          <a:p>
            <a:r>
              <a:rPr lang="en-GB" sz="2000">
                <a:cs typeface="Calibri"/>
              </a:rPr>
              <a:t>Student number: 2017343</a:t>
            </a:r>
          </a:p>
          <a:p>
            <a:r>
              <a:rPr lang="en-GB" sz="2000">
                <a:cs typeface="Calibri"/>
              </a:rPr>
              <a:t>Module code: BMHP5003_BIRM</a:t>
            </a:r>
          </a:p>
          <a:p>
            <a:r>
              <a:rPr lang="en-GB" sz="2000">
                <a:cs typeface="Calibri"/>
              </a:rPr>
              <a:t>Assignment Title: Introduction to Physiology</a:t>
            </a:r>
          </a:p>
          <a:p>
            <a:r>
              <a:rPr lang="en-GB" sz="2000">
                <a:cs typeface="Calibri"/>
              </a:rPr>
              <a:t>Lecturer name: Rachael Rivers</a:t>
            </a:r>
          </a:p>
          <a:p>
            <a:endParaRPr lang="en-GB" sz="2000">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r>
              <a:rPr lang="en-GB" sz="2000">
                <a:cs typeface="Calibri"/>
              </a:rPr>
              <a:t>Anatomy of the human Body</a:t>
            </a:r>
          </a:p>
          <a:p>
            <a:r>
              <a:rPr lang="en-GB" sz="2000">
                <a:cs typeface="Calibri"/>
              </a:rPr>
              <a:t>Respiratory Functions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F5C2432D-E83B-E8AD-783A-FA79D578430C}"/>
              </a:ext>
            </a:extLst>
          </p:cNvPr>
          <p:cNvSpPr txBox="1"/>
          <p:nvPr/>
        </p:nvSpPr>
        <p:spPr>
          <a:xfrm>
            <a:off x="649270" y="4615840"/>
            <a:ext cx="3885141" cy="152674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lnSpc>
                <a:spcPct val="90000"/>
              </a:lnSpc>
              <a:spcBef>
                <a:spcPct val="0"/>
              </a:spcBef>
              <a:spcAft>
                <a:spcPts val="600"/>
              </a:spcAft>
            </a:pPr>
            <a:r>
              <a:rPr lang="en-US" sz="3000">
                <a:solidFill>
                  <a:schemeClr val="bg1"/>
                </a:solidFill>
                <a:latin typeface="+mj-lt"/>
                <a:ea typeface="+mj-ea"/>
                <a:cs typeface="+mj-cs"/>
              </a:rPr>
              <a:t>THE RESPIRARTORY SYSTEM: WHAT IS IT??</a:t>
            </a:r>
          </a:p>
        </p:txBody>
      </p:sp>
      <p:pic>
        <p:nvPicPr>
          <p:cNvPr id="5" name="Picture 5" descr="Diagram&#10;&#10;Description automatically generated">
            <a:extLst>
              <a:ext uri="{FF2B5EF4-FFF2-40B4-BE49-F238E27FC236}">
                <a16:creationId xmlns:a16="http://schemas.microsoft.com/office/drawing/2014/main" id="{C3783D09-B634-4EB0-1604-90F83192C14F}"/>
              </a:ext>
            </a:extLst>
          </p:cNvPr>
          <p:cNvPicPr>
            <a:picLocks noChangeAspect="1"/>
          </p:cNvPicPr>
          <p:nvPr/>
        </p:nvPicPr>
        <p:blipFill>
          <a:blip r:embed="rId2"/>
          <a:stretch>
            <a:fillRect/>
          </a:stretch>
        </p:blipFill>
        <p:spPr>
          <a:xfrm>
            <a:off x="4153009" y="611724"/>
            <a:ext cx="7284718" cy="3605266"/>
          </a:xfrm>
          <a:prstGeom prst="rect">
            <a:avLst/>
          </a:prstGeom>
        </p:spPr>
      </p:pic>
      <p:pic>
        <p:nvPicPr>
          <p:cNvPr id="2" name="Picture 2" descr="A picture containing text&#10;&#10;Description automatically generated">
            <a:extLst>
              <a:ext uri="{FF2B5EF4-FFF2-40B4-BE49-F238E27FC236}">
                <a16:creationId xmlns:a16="http://schemas.microsoft.com/office/drawing/2014/main" id="{3B2193C6-37F6-302B-6DA0-6D8A86AC7A86}"/>
              </a:ext>
            </a:extLst>
          </p:cNvPr>
          <p:cNvPicPr>
            <a:picLocks noChangeAspect="1"/>
          </p:cNvPicPr>
          <p:nvPr/>
        </p:nvPicPr>
        <p:blipFill>
          <a:blip r:embed="rId3"/>
          <a:stretch>
            <a:fillRect/>
          </a:stretch>
        </p:blipFill>
        <p:spPr>
          <a:xfrm>
            <a:off x="389057" y="587050"/>
            <a:ext cx="3240009" cy="2843266"/>
          </a:xfrm>
          <a:prstGeom prst="rect">
            <a:avLst/>
          </a:prstGeom>
        </p:spPr>
      </p:pic>
      <p:cxnSp>
        <p:nvCxnSpPr>
          <p:cNvPr id="24" name="Straight Connector 1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4902701-7C73-FDF6-5C3A-2EC8DBB1ED06}"/>
              </a:ext>
            </a:extLst>
          </p:cNvPr>
          <p:cNvSpPr txBox="1"/>
          <p:nvPr/>
        </p:nvSpPr>
        <p:spPr>
          <a:xfrm>
            <a:off x="4945336" y="4615840"/>
            <a:ext cx="6609921" cy="152674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500">
                <a:solidFill>
                  <a:schemeClr val="bg1"/>
                </a:solidFill>
              </a:rPr>
              <a:t>THE RESPIRATORY IS THE SYSTEM OF</a:t>
            </a:r>
          </a:p>
          <a:p>
            <a:pPr indent="-228600">
              <a:lnSpc>
                <a:spcPct val="90000"/>
              </a:lnSpc>
              <a:spcAft>
                <a:spcPts val="600"/>
              </a:spcAft>
              <a:buFont typeface="Arial" panose="020B0604020202020204" pitchFamily="34" charset="0"/>
              <a:buChar char="•"/>
            </a:pPr>
            <a:r>
              <a:rPr lang="en-US" sz="1500">
                <a:solidFill>
                  <a:schemeClr val="bg1"/>
                </a:solidFill>
              </a:rPr>
              <a:t>ORGANS &amp; TISSUES THAT HELP YOU TO BREATH. YOUR LUNGS,BLOOD VESSELS, AND AIRWAYS ARE ALL INCLUDED. THE MUSCLE THAT POWER YOUR LUNGS ARE ALSO PART OF THE SYSTEM. THESE PARTS WORK TOGETHER TO MOVE OXYGEN THROUGHOUT THE BODY AND GET RID OF WASTE GASES LIKE CARBON DIOXIDE. (medicalnewstoday.com 2022)</a:t>
            </a:r>
          </a:p>
        </p:txBody>
      </p:sp>
      <p:sp>
        <p:nvSpPr>
          <p:cNvPr id="3" name="TextBox 2">
            <a:extLst>
              <a:ext uri="{FF2B5EF4-FFF2-40B4-BE49-F238E27FC236}">
                <a16:creationId xmlns:a16="http://schemas.microsoft.com/office/drawing/2014/main" id="{F74AA00A-92F9-0ED5-0413-69F98D66C9CA}"/>
              </a:ext>
            </a:extLst>
          </p:cNvPr>
          <p:cNvSpPr txBox="1"/>
          <p:nvPr/>
        </p:nvSpPr>
        <p:spPr>
          <a:xfrm>
            <a:off x="4536907" y="1478881"/>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B1D847E3-852B-6270-F643-B47ADDB7FC33}"/>
              </a:ext>
            </a:extLst>
          </p:cNvPr>
          <p:cNvSpPr txBox="1"/>
          <p:nvPr/>
        </p:nvSpPr>
        <p:spPr>
          <a:xfrm>
            <a:off x="3885196" y="225592"/>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5DC7A0B1-8F77-2C1A-0D62-5DFF964F73CA}"/>
              </a:ext>
            </a:extLst>
          </p:cNvPr>
          <p:cNvSpPr txBox="1"/>
          <p:nvPr/>
        </p:nvSpPr>
        <p:spPr>
          <a:xfrm>
            <a:off x="1711365" y="205429"/>
            <a:ext cx="9971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Clipartbest.com                                                              </a:t>
            </a:r>
            <a:r>
              <a:rPr lang="en-GB">
                <a:ea typeface="+mn-lt"/>
                <a:cs typeface="+mn-lt"/>
              </a:rPr>
              <a:t>(Lemuel, 2014)</a:t>
            </a:r>
            <a:endParaRPr lang="en-GB">
              <a:cs typeface="Calibri"/>
            </a:endParaRPr>
          </a:p>
        </p:txBody>
      </p:sp>
      <p:sp>
        <p:nvSpPr>
          <p:cNvPr id="9" name="TextBox 8">
            <a:extLst>
              <a:ext uri="{FF2B5EF4-FFF2-40B4-BE49-F238E27FC236}">
                <a16:creationId xmlns:a16="http://schemas.microsoft.com/office/drawing/2014/main" id="{55D0184C-A5B2-141D-6CC9-5B853C8B92A8}"/>
              </a:ext>
            </a:extLst>
          </p:cNvPr>
          <p:cNvSpPr txBox="1"/>
          <p:nvPr/>
        </p:nvSpPr>
        <p:spPr>
          <a:xfrm>
            <a:off x="7913076" y="244230"/>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769929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person, indoor, hospital room, room&#10;&#10;Description automatically generated">
            <a:extLst>
              <a:ext uri="{FF2B5EF4-FFF2-40B4-BE49-F238E27FC236}">
                <a16:creationId xmlns:a16="http://schemas.microsoft.com/office/drawing/2014/main" id="{DED8701B-5188-031D-FB0A-7AD05985F786}"/>
              </a:ext>
            </a:extLst>
          </p:cNvPr>
          <p:cNvPicPr>
            <a:picLocks noChangeAspect="1"/>
          </p:cNvPicPr>
          <p:nvPr/>
        </p:nvPicPr>
        <p:blipFill>
          <a:blip r:embed="rId2"/>
          <a:stretch>
            <a:fillRect/>
          </a:stretch>
        </p:blipFill>
        <p:spPr>
          <a:xfrm>
            <a:off x="1389959" y="637355"/>
            <a:ext cx="3864633" cy="2045354"/>
          </a:xfrm>
          <a:prstGeom prst="rect">
            <a:avLst/>
          </a:prstGeom>
        </p:spPr>
      </p:pic>
      <p:sp>
        <p:nvSpPr>
          <p:cNvPr id="3" name="TextBox 2">
            <a:extLst>
              <a:ext uri="{FF2B5EF4-FFF2-40B4-BE49-F238E27FC236}">
                <a16:creationId xmlns:a16="http://schemas.microsoft.com/office/drawing/2014/main" id="{66AF591A-DF4C-FF0D-51D0-02B9CAA1F07E}"/>
              </a:ext>
            </a:extLst>
          </p:cNvPr>
          <p:cNvSpPr txBox="1"/>
          <p:nvPr/>
        </p:nvSpPr>
        <p:spPr>
          <a:xfrm>
            <a:off x="1554078" y="457049"/>
            <a:ext cx="92530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4" name="TextBox 3">
            <a:extLst>
              <a:ext uri="{FF2B5EF4-FFF2-40B4-BE49-F238E27FC236}">
                <a16:creationId xmlns:a16="http://schemas.microsoft.com/office/drawing/2014/main" id="{EE435440-31F8-5445-586A-B88FBDE3AA0F}"/>
              </a:ext>
            </a:extLst>
          </p:cNvPr>
          <p:cNvSpPr txBox="1"/>
          <p:nvPr/>
        </p:nvSpPr>
        <p:spPr>
          <a:xfrm>
            <a:off x="1383765" y="168768"/>
            <a:ext cx="85043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cs typeface="Calibri"/>
              </a:rPr>
              <a:t>Effects of Covid on the respiratory System</a:t>
            </a:r>
          </a:p>
        </p:txBody>
      </p:sp>
      <p:sp>
        <p:nvSpPr>
          <p:cNvPr id="5" name="TextBox 4">
            <a:extLst>
              <a:ext uri="{FF2B5EF4-FFF2-40B4-BE49-F238E27FC236}">
                <a16:creationId xmlns:a16="http://schemas.microsoft.com/office/drawing/2014/main" id="{42A0DC29-67F7-7DD6-9C04-4B1C9056037B}"/>
              </a:ext>
            </a:extLst>
          </p:cNvPr>
          <p:cNvSpPr txBox="1"/>
          <p:nvPr/>
        </p:nvSpPr>
        <p:spPr>
          <a:xfrm>
            <a:off x="6459415" y="2684583"/>
            <a:ext cx="175846" cy="1875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8A550ECE-BED8-93E4-5E41-C3E87B07CC57}"/>
              </a:ext>
            </a:extLst>
          </p:cNvPr>
          <p:cNvSpPr txBox="1"/>
          <p:nvPr/>
        </p:nvSpPr>
        <p:spPr>
          <a:xfrm flipH="1">
            <a:off x="1261709" y="2133823"/>
            <a:ext cx="43739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(Bay College Medical and Lockwood Diagnostics, 2020)</a:t>
            </a:r>
            <a:endParaRPr lang="en-US"/>
          </a:p>
        </p:txBody>
      </p:sp>
      <p:sp>
        <p:nvSpPr>
          <p:cNvPr id="7" name="TextBox 6">
            <a:extLst>
              <a:ext uri="{FF2B5EF4-FFF2-40B4-BE49-F238E27FC236}">
                <a16:creationId xmlns:a16="http://schemas.microsoft.com/office/drawing/2014/main" id="{073DAF7A-1347-95BD-B21C-CE0AF0DF7E73}"/>
              </a:ext>
            </a:extLst>
          </p:cNvPr>
          <p:cNvSpPr txBox="1"/>
          <p:nvPr/>
        </p:nvSpPr>
        <p:spPr>
          <a:xfrm>
            <a:off x="6650522" y="473791"/>
            <a:ext cx="437850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ea typeface="+mn-lt"/>
                <a:cs typeface="+mn-lt"/>
              </a:rPr>
              <a:t>At the end of 2019, the severe acute respiratory syndrome coronavirus 2 became a serious human pathogen, causing the disease (covid 19).Acute respiratory failure, which is consistent with the acute respiratory distress syndrome, is the most common clinical manifestation of severe COVID-19.</a:t>
            </a:r>
            <a:r>
              <a:rPr lang="en-GB" b="1">
                <a:solidFill>
                  <a:srgbClr val="FF0000"/>
                </a:solidFill>
                <a:cs typeface="Calibri"/>
              </a:rPr>
              <a:t>. Droplets of COVID-19 in the air carry the virus from one person to another, by either coughing, sneezing, or speaking. These droplets are released into the </a:t>
            </a:r>
            <a:r>
              <a:rPr lang="en-GB" b="1" err="1">
                <a:solidFill>
                  <a:srgbClr val="FF0000"/>
                </a:solidFill>
                <a:cs typeface="Calibri"/>
              </a:rPr>
              <a:t>enviroment</a:t>
            </a:r>
            <a:r>
              <a:rPr lang="en-GB" b="1">
                <a:solidFill>
                  <a:srgbClr val="FF0000"/>
                </a:solidFill>
                <a:cs typeface="Calibri"/>
              </a:rPr>
              <a:t>. </a:t>
            </a:r>
            <a:r>
              <a:rPr lang="en-GB" b="1">
                <a:solidFill>
                  <a:srgbClr val="FF0000"/>
                </a:solidFill>
                <a:ea typeface="+mn-lt"/>
                <a:cs typeface="+mn-lt"/>
              </a:rPr>
              <a:t>(KQED,2022)</a:t>
            </a:r>
            <a:endParaRPr lang="en-GB" b="1">
              <a:solidFill>
                <a:srgbClr val="FF0000"/>
              </a:solidFill>
              <a:cs typeface="Calibri"/>
            </a:endParaRPr>
          </a:p>
        </p:txBody>
      </p:sp>
      <p:pic>
        <p:nvPicPr>
          <p:cNvPr id="8" name="Picture 8" descr="A picture containing diagram&#10;&#10;Description automatically generated">
            <a:extLst>
              <a:ext uri="{FF2B5EF4-FFF2-40B4-BE49-F238E27FC236}">
                <a16:creationId xmlns:a16="http://schemas.microsoft.com/office/drawing/2014/main" id="{0CBA35FA-4CFD-F9FF-1454-86C455630250}"/>
              </a:ext>
            </a:extLst>
          </p:cNvPr>
          <p:cNvPicPr>
            <a:picLocks noChangeAspect="1"/>
          </p:cNvPicPr>
          <p:nvPr/>
        </p:nvPicPr>
        <p:blipFill>
          <a:blip r:embed="rId3"/>
          <a:stretch>
            <a:fillRect/>
          </a:stretch>
        </p:blipFill>
        <p:spPr>
          <a:xfrm flipV="1">
            <a:off x="1388853" y="6411186"/>
            <a:ext cx="9414294" cy="88494"/>
          </a:xfrm>
          <a:prstGeom prst="rect">
            <a:avLst/>
          </a:prstGeom>
        </p:spPr>
      </p:pic>
      <p:pic>
        <p:nvPicPr>
          <p:cNvPr id="9" name="Picture 9" descr="Diagram, text&#10;&#10;Description automatically generated">
            <a:extLst>
              <a:ext uri="{FF2B5EF4-FFF2-40B4-BE49-F238E27FC236}">
                <a16:creationId xmlns:a16="http://schemas.microsoft.com/office/drawing/2014/main" id="{A1CCE4AA-3492-2376-ECC8-88476B25C55B}"/>
              </a:ext>
            </a:extLst>
          </p:cNvPr>
          <p:cNvPicPr>
            <a:picLocks noChangeAspect="1"/>
          </p:cNvPicPr>
          <p:nvPr/>
        </p:nvPicPr>
        <p:blipFill>
          <a:blip r:embed="rId4"/>
          <a:stretch>
            <a:fillRect/>
          </a:stretch>
        </p:blipFill>
        <p:spPr>
          <a:xfrm>
            <a:off x="5903342" y="3994566"/>
            <a:ext cx="5129843" cy="2333806"/>
          </a:xfrm>
          <a:prstGeom prst="rect">
            <a:avLst/>
          </a:prstGeom>
        </p:spPr>
      </p:pic>
      <p:sp>
        <p:nvSpPr>
          <p:cNvPr id="10" name="TextBox 9">
            <a:extLst>
              <a:ext uri="{FF2B5EF4-FFF2-40B4-BE49-F238E27FC236}">
                <a16:creationId xmlns:a16="http://schemas.microsoft.com/office/drawing/2014/main" id="{BD26A893-B811-D8DC-48B0-3FBFF099CDEC}"/>
              </a:ext>
            </a:extLst>
          </p:cNvPr>
          <p:cNvSpPr txBox="1"/>
          <p:nvPr/>
        </p:nvSpPr>
        <p:spPr>
          <a:xfrm>
            <a:off x="1212674" y="2803032"/>
            <a:ext cx="420663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ea typeface="+mn-lt"/>
                <a:cs typeface="+mn-lt"/>
              </a:rPr>
              <a:t>The goal of COVID-19 preparation and prevention is to lower infection and death rates by preventing the disease from reaching at-risk populations. A secondary concern is that, if we do not reduce those numbers, we will overcrowd the nation's clinics and hospitals, resulting in a different kind of crisis. This is the simplest explanation :Our hospitals have a fighting chance of containing the disease if we can slow the spread and reduce the number of people affected. ((www.facebook.com/KSLbbruce, 2020)</a:t>
            </a:r>
            <a:endParaRPr lang="en-US" b="1">
              <a:solidFill>
                <a:srgbClr val="FF0000"/>
              </a:solidFill>
              <a:cs typeface="Calibri"/>
            </a:endParaRPr>
          </a:p>
        </p:txBody>
      </p:sp>
      <p:sp>
        <p:nvSpPr>
          <p:cNvPr id="11" name="TextBox 10">
            <a:extLst>
              <a:ext uri="{FF2B5EF4-FFF2-40B4-BE49-F238E27FC236}">
                <a16:creationId xmlns:a16="http://schemas.microsoft.com/office/drawing/2014/main" id="{031EDABB-B021-CADF-C759-0B44E2008BBB}"/>
              </a:ext>
            </a:extLst>
          </p:cNvPr>
          <p:cNvSpPr txBox="1"/>
          <p:nvPr/>
        </p:nvSpPr>
        <p:spPr>
          <a:xfrm>
            <a:off x="6984999" y="6002178"/>
            <a:ext cx="26251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Tree>
    <p:extLst>
      <p:ext uri="{BB962C8B-B14F-4D97-AF65-F5344CB8AC3E}">
        <p14:creationId xmlns:p14="http://schemas.microsoft.com/office/powerpoint/2010/main" val="2944791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EC99FF-F2F6-F670-504A-F43ED79989C1}"/>
              </a:ext>
            </a:extLst>
          </p:cNvPr>
          <p:cNvSpPr txBox="1"/>
          <p:nvPr/>
        </p:nvSpPr>
        <p:spPr>
          <a:xfrm>
            <a:off x="440720" y="121471"/>
            <a:ext cx="10417653" cy="76636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a:cs typeface="Calibri"/>
              </a:rPr>
              <a:t>References</a:t>
            </a:r>
          </a:p>
          <a:p>
            <a:endParaRPr lang="en-GB" sz="1400" b="1" u="sng">
              <a:cs typeface="Calibri"/>
            </a:endParaRPr>
          </a:p>
          <a:p>
            <a:r>
              <a:rPr lang="en-GB" sz="1400">
                <a:ea typeface="+mn-lt"/>
                <a:cs typeface="+mn-lt"/>
              </a:rPr>
              <a:t>Bay College Medical and Lockwood Diagnostics (2020) </a:t>
            </a:r>
            <a:r>
              <a:rPr lang="en-GB" sz="1400" i="1">
                <a:ea typeface="+mn-lt"/>
                <a:cs typeface="+mn-lt"/>
              </a:rPr>
              <a:t>Respiratory management for COVID-19 patients</a:t>
            </a:r>
            <a:r>
              <a:rPr lang="en-GB" sz="1400">
                <a:ea typeface="+mn-lt"/>
                <a:cs typeface="+mn-lt"/>
              </a:rPr>
              <a:t>, </a:t>
            </a:r>
            <a:r>
              <a:rPr lang="en-GB" sz="1400" i="1">
                <a:ea typeface="+mn-lt"/>
                <a:cs typeface="+mn-lt"/>
              </a:rPr>
              <a:t>Bay College Lockwood Clinic</a:t>
            </a:r>
            <a:r>
              <a:rPr lang="en-GB" sz="1400">
                <a:ea typeface="+mn-lt"/>
                <a:cs typeface="+mn-lt"/>
              </a:rPr>
              <a:t>. Available at: </a:t>
            </a:r>
            <a:r>
              <a:rPr lang="en-GB" sz="1400">
                <a:ea typeface="+mn-lt"/>
                <a:cs typeface="+mn-lt"/>
                <a:hlinkClick r:id="rId2"/>
              </a:rPr>
              <a:t>https://lockwoodclinic.com/respiratory-management-for-covid-19-patients/</a:t>
            </a:r>
            <a:r>
              <a:rPr lang="en-GB" sz="1400">
                <a:ea typeface="+mn-lt"/>
                <a:cs typeface="+mn-lt"/>
              </a:rPr>
              <a:t> (Accessed: October 20, 20</a:t>
            </a:r>
            <a:endParaRPr lang="en-GB" sz="1400">
              <a:cs typeface="Calibri"/>
            </a:endParaRPr>
          </a:p>
          <a:p>
            <a:endParaRPr lang="en-GB" sz="1400">
              <a:ea typeface="+mn-lt"/>
              <a:cs typeface="+mn-lt"/>
            </a:endParaRPr>
          </a:p>
          <a:p>
            <a:r>
              <a:rPr lang="en-GB" sz="1400" i="1">
                <a:ea typeface="+mn-lt"/>
                <a:cs typeface="+mn-lt"/>
              </a:rPr>
              <a:t>Covid-19 (coronavirus): Posters for public use</a:t>
            </a:r>
            <a:r>
              <a:rPr lang="en-GB" sz="1400">
                <a:ea typeface="+mn-lt"/>
                <a:cs typeface="+mn-lt"/>
              </a:rPr>
              <a:t> (no date) </a:t>
            </a:r>
            <a:r>
              <a:rPr lang="en-GB" sz="1400" i="1">
                <a:ea typeface="+mn-lt"/>
                <a:cs typeface="+mn-lt"/>
              </a:rPr>
              <a:t>Search for services or information</a:t>
            </a:r>
            <a:r>
              <a:rPr lang="en-GB" sz="1400">
                <a:ea typeface="+mn-lt"/>
                <a:cs typeface="+mn-lt"/>
              </a:rPr>
              <a:t>. Available at: </a:t>
            </a:r>
            <a:r>
              <a:rPr lang="en-GB" sz="1400">
                <a:ea typeface="+mn-lt"/>
                <a:cs typeface="+mn-lt"/>
                <a:hlinkClick r:id="rId3"/>
              </a:rPr>
              <a:t>https://www.gov.ie/en/collection/ee0781-covid-19-posters-for-public-use/</a:t>
            </a:r>
            <a:r>
              <a:rPr lang="en-GB" sz="1400">
                <a:ea typeface="+mn-lt"/>
                <a:cs typeface="+mn-lt"/>
              </a:rPr>
              <a:t> (Accessed: October 21, 2022).</a:t>
            </a:r>
            <a:endParaRPr lang="en-US" sz="1400">
              <a:ea typeface="+mn-lt"/>
              <a:cs typeface="+mn-lt"/>
            </a:endParaRPr>
          </a:p>
          <a:p>
            <a:endParaRPr lang="en-US" sz="1400">
              <a:ea typeface="+mn-lt"/>
              <a:cs typeface="+mn-lt"/>
            </a:endParaRPr>
          </a:p>
          <a:p>
            <a:r>
              <a:rPr lang="en-GB" sz="1400">
                <a:ea typeface="+mn-lt"/>
                <a:cs typeface="+mn-lt"/>
                <a:hlinkClick r:id="rId4"/>
              </a:rPr>
              <a:t>www.facebook.com/KSLbbruce</a:t>
            </a:r>
            <a:r>
              <a:rPr lang="en-GB" sz="1400">
                <a:ea typeface="+mn-lt"/>
                <a:cs typeface="+mn-lt"/>
              </a:rPr>
              <a:t> (2020) </a:t>
            </a:r>
            <a:r>
              <a:rPr lang="en-GB" sz="1400" i="1">
                <a:ea typeface="+mn-lt"/>
                <a:cs typeface="+mn-lt"/>
              </a:rPr>
              <a:t>Why covid-19 preparation, prevention is important</a:t>
            </a:r>
            <a:r>
              <a:rPr lang="en-GB" sz="1400">
                <a:ea typeface="+mn-lt"/>
                <a:cs typeface="+mn-lt"/>
              </a:rPr>
              <a:t>, </a:t>
            </a:r>
            <a:r>
              <a:rPr lang="en-GB" sz="1400" i="1" err="1">
                <a:ea typeface="+mn-lt"/>
                <a:cs typeface="+mn-lt"/>
              </a:rPr>
              <a:t>KSLNewsRadio</a:t>
            </a:r>
            <a:r>
              <a:rPr lang="en-GB" sz="1400">
                <a:ea typeface="+mn-lt"/>
                <a:cs typeface="+mn-lt"/>
              </a:rPr>
              <a:t>. Available at: </a:t>
            </a:r>
            <a:r>
              <a:rPr lang="en-GB" sz="1400">
                <a:ea typeface="+mn-lt"/>
                <a:cs typeface="+mn-lt"/>
                <a:hlinkClick r:id="rId5"/>
              </a:rPr>
              <a:t>https://kslnewsradio.com/1921170/covid-19-preparation-prevention/</a:t>
            </a:r>
            <a:r>
              <a:rPr lang="en-GB" sz="1400">
                <a:ea typeface="+mn-lt"/>
                <a:cs typeface="+mn-lt"/>
              </a:rPr>
              <a:t> (Accessed: October 20, 2022). </a:t>
            </a:r>
          </a:p>
          <a:p>
            <a:endParaRPr lang="en-GB" sz="1400">
              <a:ea typeface="+mn-lt"/>
              <a:cs typeface="+mn-lt"/>
            </a:endParaRPr>
          </a:p>
          <a:p>
            <a:r>
              <a:rPr lang="en-GB" sz="1400" i="1">
                <a:ea typeface="+mn-lt"/>
                <a:cs typeface="+mn-lt"/>
              </a:rPr>
              <a:t>Human respiratory system - free science lesson plans, activities ...</a:t>
            </a:r>
            <a:r>
              <a:rPr lang="en-GB" sz="1400">
                <a:ea typeface="+mn-lt"/>
                <a:cs typeface="+mn-lt"/>
              </a:rPr>
              <a:t> (no date) </a:t>
            </a:r>
            <a:r>
              <a:rPr lang="en-GB" sz="1400" i="1">
                <a:ea typeface="+mn-lt"/>
                <a:cs typeface="+mn-lt"/>
              </a:rPr>
              <a:t>Human Respiratory System - Free Science Lesson Plans, Activities ... - ClipArt Best - ClipArt Best</a:t>
            </a:r>
            <a:r>
              <a:rPr lang="en-GB" sz="1400">
                <a:ea typeface="+mn-lt"/>
                <a:cs typeface="+mn-lt"/>
              </a:rPr>
              <a:t>. Available at: </a:t>
            </a:r>
            <a:r>
              <a:rPr lang="en-GB" sz="1400">
                <a:ea typeface="+mn-lt"/>
                <a:cs typeface="+mn-lt"/>
                <a:hlinkClick r:id="rId6"/>
              </a:rPr>
              <a:t>http://www.clipartbest.com/clipart-9i4Kx8GiE</a:t>
            </a:r>
            <a:r>
              <a:rPr lang="en-GB" sz="1400">
                <a:ea typeface="+mn-lt"/>
                <a:cs typeface="+mn-lt"/>
              </a:rPr>
              <a:t> (Accessed: October 21, 2022). </a:t>
            </a:r>
          </a:p>
          <a:p>
            <a:endParaRPr lang="en-GB" sz="1400">
              <a:ea typeface="+mn-lt"/>
              <a:cs typeface="+mn-lt"/>
            </a:endParaRPr>
          </a:p>
          <a:p>
            <a:r>
              <a:rPr lang="en-GB" sz="1400" i="1">
                <a:ea typeface="+mn-lt"/>
                <a:cs typeface="+mn-lt"/>
              </a:rPr>
              <a:t>KQED login quick and easy solution</a:t>
            </a:r>
            <a:r>
              <a:rPr lang="en-GB" sz="1400">
                <a:ea typeface="+mn-lt"/>
                <a:cs typeface="+mn-lt"/>
              </a:rPr>
              <a:t> (no date) </a:t>
            </a:r>
            <a:r>
              <a:rPr lang="en-GB" sz="1400" i="1">
                <a:ea typeface="+mn-lt"/>
                <a:cs typeface="+mn-lt"/>
              </a:rPr>
              <a:t>Quick and Easy Solution</a:t>
            </a:r>
            <a:r>
              <a:rPr lang="en-GB" sz="1400">
                <a:ea typeface="+mn-lt"/>
                <a:cs typeface="+mn-lt"/>
              </a:rPr>
              <a:t>. Available at: </a:t>
            </a:r>
            <a:r>
              <a:rPr lang="en-GB" sz="1400">
                <a:ea typeface="+mn-lt"/>
                <a:cs typeface="+mn-lt"/>
                <a:hlinkClick r:id="rId7"/>
              </a:rPr>
              <a:t>https://chateau.youramys.com/kqed-login</a:t>
            </a:r>
            <a:r>
              <a:rPr lang="en-GB" sz="1400">
                <a:ea typeface="+mn-lt"/>
                <a:cs typeface="+mn-lt"/>
              </a:rPr>
              <a:t> (Accessed: October 20, 2022). </a:t>
            </a:r>
          </a:p>
          <a:p>
            <a:endParaRPr lang="en-GB" sz="1400">
              <a:ea typeface="+mn-lt"/>
              <a:cs typeface="+mn-lt"/>
            </a:endParaRPr>
          </a:p>
          <a:p>
            <a:r>
              <a:rPr lang="en-GB" sz="1400">
                <a:ea typeface="+mn-lt"/>
                <a:cs typeface="+mn-lt"/>
              </a:rPr>
              <a:t>Lemuel (2014) </a:t>
            </a:r>
            <a:r>
              <a:rPr lang="en-GB" sz="1400" i="1">
                <a:ea typeface="+mn-lt"/>
                <a:cs typeface="+mn-lt"/>
              </a:rPr>
              <a:t>Functions of the respiratory system</a:t>
            </a:r>
            <a:r>
              <a:rPr lang="en-GB" sz="1400">
                <a:ea typeface="+mn-lt"/>
                <a:cs typeface="+mn-lt"/>
              </a:rPr>
              <a:t>, </a:t>
            </a:r>
            <a:r>
              <a:rPr lang="en-GB" sz="1400" i="1">
                <a:ea typeface="+mn-lt"/>
                <a:cs typeface="+mn-lt"/>
              </a:rPr>
              <a:t>SlideServe</a:t>
            </a:r>
            <a:r>
              <a:rPr lang="en-GB" sz="1400">
                <a:ea typeface="+mn-lt"/>
                <a:cs typeface="+mn-lt"/>
              </a:rPr>
              <a:t>. Available at: </a:t>
            </a:r>
            <a:r>
              <a:rPr lang="en-GB" sz="1400">
                <a:ea typeface="+mn-lt"/>
                <a:cs typeface="+mn-lt"/>
                <a:hlinkClick r:id="rId8"/>
              </a:rPr>
              <a:t>https://www.slideserve.com/lemuel/functions-of-the-respiratory-system</a:t>
            </a:r>
            <a:r>
              <a:rPr lang="en-GB" sz="1400">
                <a:ea typeface="+mn-lt"/>
                <a:cs typeface="+mn-lt"/>
              </a:rPr>
              <a:t> (Accessed: October 20, 2022). </a:t>
            </a:r>
          </a:p>
          <a:p>
            <a:endParaRPr lang="en-GB" sz="1400">
              <a:ea typeface="+mn-lt"/>
              <a:cs typeface="+mn-lt"/>
            </a:endParaRPr>
          </a:p>
          <a:p>
            <a:r>
              <a:rPr lang="en-GB" sz="1400" i="1">
                <a:ea typeface="+mn-lt"/>
                <a:cs typeface="+mn-lt"/>
              </a:rPr>
              <a:t>Respiratory system diagram: Function, facts, conditions, and more</a:t>
            </a:r>
            <a:r>
              <a:rPr lang="en-GB" sz="1400">
                <a:ea typeface="+mn-lt"/>
                <a:cs typeface="+mn-lt"/>
              </a:rPr>
              <a:t> (no date) </a:t>
            </a:r>
            <a:r>
              <a:rPr lang="en-GB" sz="1400" i="1">
                <a:ea typeface="+mn-lt"/>
                <a:cs typeface="+mn-lt"/>
              </a:rPr>
              <a:t>Medical News Today</a:t>
            </a:r>
            <a:r>
              <a:rPr lang="en-GB" sz="1400">
                <a:ea typeface="+mn-lt"/>
                <a:cs typeface="+mn-lt"/>
              </a:rPr>
              <a:t>. </a:t>
            </a:r>
            <a:r>
              <a:rPr lang="en-GB" sz="1400" err="1">
                <a:ea typeface="+mn-lt"/>
                <a:cs typeface="+mn-lt"/>
              </a:rPr>
              <a:t>MediLexicon</a:t>
            </a:r>
            <a:r>
              <a:rPr lang="en-GB" sz="1400">
                <a:ea typeface="+mn-lt"/>
                <a:cs typeface="+mn-lt"/>
              </a:rPr>
              <a:t> International. Available at: </a:t>
            </a:r>
            <a:r>
              <a:rPr lang="en-GB" sz="1400">
                <a:ea typeface="+mn-lt"/>
                <a:cs typeface="+mn-lt"/>
                <a:hlinkClick r:id="rId9"/>
              </a:rPr>
              <a:t>https://www.medicalnewstoday.com/articles/respiratory-system</a:t>
            </a:r>
            <a:r>
              <a:rPr lang="en-GB" sz="1400">
                <a:ea typeface="+mn-lt"/>
                <a:cs typeface="+mn-lt"/>
              </a:rPr>
              <a:t> (Accessed: October 21, 2022). </a:t>
            </a:r>
          </a:p>
          <a:p>
            <a:endParaRPr lang="en-GB" sz="1400">
              <a:ea typeface="+mn-lt"/>
              <a:cs typeface="+mn-lt"/>
            </a:endParaRPr>
          </a:p>
          <a:p>
            <a:endParaRPr lang="en-GB" sz="1400">
              <a:ea typeface="+mn-lt"/>
              <a:cs typeface="+mn-lt"/>
            </a:endParaRPr>
          </a:p>
          <a:p>
            <a:endParaRPr lang="en-GB" sz="1400">
              <a:ea typeface="+mn-lt"/>
              <a:cs typeface="+mn-lt"/>
            </a:endParaRPr>
          </a:p>
          <a:p>
            <a:endParaRPr lang="en-GB" sz="1400">
              <a:ea typeface="+mn-lt"/>
              <a:cs typeface="+mn-lt"/>
            </a:endParaRPr>
          </a:p>
          <a:p>
            <a:endParaRPr lang="en-GB" sz="1400">
              <a:ea typeface="+mn-lt"/>
              <a:cs typeface="+mn-lt"/>
            </a:endParaRPr>
          </a:p>
          <a:p>
            <a:endParaRPr lang="en-GB" sz="1400">
              <a:ea typeface="+mn-lt"/>
              <a:cs typeface="+mn-lt"/>
            </a:endParaRPr>
          </a:p>
          <a:p>
            <a:endParaRPr lang="en-GB" sz="1400">
              <a:ea typeface="+mn-lt"/>
              <a:cs typeface="+mn-lt"/>
            </a:endParaRPr>
          </a:p>
          <a:p>
            <a:endParaRPr lang="en-GB" sz="1400" b="1" u="sng">
              <a:ea typeface="+mn-lt"/>
              <a:cs typeface="+mn-lt"/>
            </a:endParaRPr>
          </a:p>
          <a:p>
            <a:endParaRPr lang="en-GB" sz="1400">
              <a:ea typeface="+mn-lt"/>
              <a:cs typeface="+mn-lt"/>
            </a:endParaRPr>
          </a:p>
          <a:p>
            <a:endParaRPr lang="en-GB">
              <a:ea typeface="+mn-lt"/>
              <a:cs typeface="+mn-lt"/>
            </a:endParaRPr>
          </a:p>
          <a:p>
            <a:endParaRPr lang="en-GB">
              <a:ea typeface="+mn-lt"/>
              <a:cs typeface="+mn-lt"/>
            </a:endParaRPr>
          </a:p>
          <a:p>
            <a:endParaRPr lang="en-GB">
              <a:ea typeface="+mn-lt"/>
              <a:cs typeface="+mn-lt"/>
            </a:endParaRPr>
          </a:p>
        </p:txBody>
      </p:sp>
    </p:spTree>
    <p:extLst>
      <p:ext uri="{BB962C8B-B14F-4D97-AF65-F5344CB8AC3E}">
        <p14:creationId xmlns:p14="http://schemas.microsoft.com/office/powerpoint/2010/main" val="304176453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2022-10-19T14:43:36Z</dcterms:created>
  <dcterms:modified xsi:type="dcterms:W3CDTF">2022-10-21T08:53:15Z</dcterms:modified>
</cp:coreProperties>
</file>