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18" r:id="rId4"/>
  </p:sldMasterIdLst>
  <p:notesMasterIdLst>
    <p:notesMasterId r:id="rId32"/>
  </p:notesMasterIdLst>
  <p:handoutMasterIdLst>
    <p:handoutMasterId r:id="rId33"/>
  </p:handoutMasterIdLst>
  <p:sldIdLst>
    <p:sldId id="286" r:id="rId5"/>
    <p:sldId id="257" r:id="rId6"/>
    <p:sldId id="258" r:id="rId7"/>
    <p:sldId id="298" r:id="rId8"/>
    <p:sldId id="299" r:id="rId9"/>
    <p:sldId id="314" r:id="rId10"/>
    <p:sldId id="270" r:id="rId11"/>
    <p:sldId id="304" r:id="rId12"/>
    <p:sldId id="296" r:id="rId13"/>
    <p:sldId id="309" r:id="rId14"/>
    <p:sldId id="305" r:id="rId15"/>
    <p:sldId id="306" r:id="rId16"/>
    <p:sldId id="310" r:id="rId17"/>
    <p:sldId id="312" r:id="rId18"/>
    <p:sldId id="316" r:id="rId19"/>
    <p:sldId id="301" r:id="rId20"/>
    <p:sldId id="303" r:id="rId21"/>
    <p:sldId id="263" r:id="rId22"/>
    <p:sldId id="300" r:id="rId23"/>
    <p:sldId id="293" r:id="rId24"/>
    <p:sldId id="315" r:id="rId25"/>
    <p:sldId id="294" r:id="rId26"/>
    <p:sldId id="275" r:id="rId27"/>
    <p:sldId id="302" r:id="rId28"/>
    <p:sldId id="311" r:id="rId29"/>
    <p:sldId id="264" r:id="rId30"/>
    <p:sldId id="295" r:id="rId31"/>
  </p:sldIdLst>
  <p:sldSz cx="9144000" cy="6858000" type="screen4x3"/>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26A6BD-ED94-096D-0CFF-2CD1E988951F}" v="519" dt="2022-07-22T17:28:51.189"/>
    <p1510:client id="{0A64715C-5E7D-C8A8-34DB-4AF682EF8D41}" v="15" dt="2022-07-24T12:59:25.662"/>
    <p1510:client id="{1C806DCB-D835-D099-6F05-87F69B5AAFC7}" v="274" dt="2022-07-23T17:18:08.867"/>
    <p1510:client id="{2334069E-959F-C70F-069A-56AFA5C2B05E}" v="325" dt="2022-07-20T19:58:02.379"/>
    <p1510:client id="{278B2FD5-D6B6-8011-C4D5-A13EAD5E9A9A}" v="1364" dt="2022-07-23T23:02:52.053"/>
    <p1510:client id="{449891A9-0BC0-575E-BB9E-CA53E625EE9E}" v="221" dt="2022-07-22T00:45:27.470"/>
    <p1510:client id="{6E39FF05-FC58-2818-7E10-A074625940A4}" v="629" dt="2022-07-13T19:31:53.240"/>
    <p1510:client id="{8109588D-5A0C-B1EA-68B4-62966A2763E9}" v="93" dt="2022-07-24T06:33:23.376"/>
    <p1510:client id="{827D88BC-6B0B-E978-3A8F-2BA317EA50E9}" v="12" dt="2022-07-24T12:22:52.234"/>
    <p1510:client id="{8E03A593-40B5-C343-71B9-2F60A3B9F53B}" v="756" dt="2022-07-24T13:07:28.278"/>
    <p1510:client id="{939605B8-C889-F279-64B8-E71AC9183A47}" v="1201" dt="2022-07-23T23:22:08.496"/>
    <p1510:client id="{B205473F-E218-1CCB-79A9-182E1952496D}" v="22" dt="2022-07-24T12:18:55.183"/>
    <p1510:client id="{D1B7BF53-0A41-C393-D088-29CD36E2359A}" v="550" dt="2022-07-21T16:32:23.665"/>
    <p1510:client id="{DCBF33B9-4034-0514-DBAD-F2DCFECE7CDF}" v="790" dt="2022-07-11T22:01:19.043"/>
  </p1510:revLst>
</p1510:revInfo>
</file>

<file path=ppt/tableStyles.xml><?xml version="1.0" encoding="utf-8"?>
<a:tblStyleLst xmlns:a="http://schemas.openxmlformats.org/drawingml/2006/main" def="{5C22544A-7EE6-4342-B048-85BDC9FD1C3A}">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5/10/relationships/revisionInfo" Target="revisionInfo.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handoutMaster" Target="handoutMasters/handoutMaster1.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seosa Iyokho Darame (2108564)" userId="S::2108564@student.uwtsd.ac.uk::8f7d855b-0f47-46fe-8b1a-14f6b623ea30" providerId="AD" clId="Web-{0A64715C-5E7D-C8A8-34DB-4AF682EF8D41}"/>
    <pc:docChg chg="modSld">
      <pc:chgData name="Eseosa Iyokho Darame (2108564)" userId="S::2108564@student.uwtsd.ac.uk::8f7d855b-0f47-46fe-8b1a-14f6b623ea30" providerId="AD" clId="Web-{0A64715C-5E7D-C8A8-34DB-4AF682EF8D41}" dt="2022-07-24T12:59:25.662" v="14" actId="20577"/>
      <pc:docMkLst>
        <pc:docMk/>
      </pc:docMkLst>
      <pc:sldChg chg="modSp">
        <pc:chgData name="Eseosa Iyokho Darame (2108564)" userId="S::2108564@student.uwtsd.ac.uk::8f7d855b-0f47-46fe-8b1a-14f6b623ea30" providerId="AD" clId="Web-{0A64715C-5E7D-C8A8-34DB-4AF682EF8D41}" dt="2022-07-24T12:59:25.662" v="14" actId="20577"/>
        <pc:sldMkLst>
          <pc:docMk/>
          <pc:sldMk cId="2527737586" sldId="295"/>
        </pc:sldMkLst>
        <pc:spChg chg="mod">
          <ac:chgData name="Eseosa Iyokho Darame (2108564)" userId="S::2108564@student.uwtsd.ac.uk::8f7d855b-0f47-46fe-8b1a-14f6b623ea30" providerId="AD" clId="Web-{0A64715C-5E7D-C8A8-34DB-4AF682EF8D41}" dt="2022-07-24T12:59:25.662" v="14" actId="20577"/>
          <ac:spMkLst>
            <pc:docMk/>
            <pc:sldMk cId="2527737586" sldId="295"/>
            <ac:spMk id="19459" creationId="{E3FD7B8E-BE25-4323-8F07-91361516B2E4}"/>
          </ac:spMkLst>
        </pc:spChg>
      </pc:sldChg>
    </pc:docChg>
  </pc:docChgLst>
  <pc:docChgLst>
    <pc:chgData name="Tyrell Graver (2027780)" userId="S::2027780@student.uwtsd.ac.uk::9e0984de-bf34-4532-8014-d1dc178c839d" providerId="AD" clId="Web-{DCBF33B9-4034-0514-DBAD-F2DCFECE7CDF}"/>
    <pc:docChg chg="addSld modSld sldOrd addMainMaster delMainMaster">
      <pc:chgData name="Tyrell Graver (2027780)" userId="S::2027780@student.uwtsd.ac.uk::9e0984de-bf34-4532-8014-d1dc178c839d" providerId="AD" clId="Web-{DCBF33B9-4034-0514-DBAD-F2DCFECE7CDF}" dt="2022-07-11T22:01:19.043" v="1048" actId="20577"/>
      <pc:docMkLst>
        <pc:docMk/>
      </pc:docMkLst>
      <pc:sldChg chg="addSp delSp modSp mod setBg modClrScheme setClrOvrMap chgLayout">
        <pc:chgData name="Tyrell Graver (2027780)" userId="S::2027780@student.uwtsd.ac.uk::9e0984de-bf34-4532-8014-d1dc178c839d" providerId="AD" clId="Web-{DCBF33B9-4034-0514-DBAD-F2DCFECE7CDF}" dt="2022-07-10T22:00:59.964" v="510"/>
        <pc:sldMkLst>
          <pc:docMk/>
          <pc:sldMk cId="0" sldId="257"/>
        </pc:sldMkLst>
        <pc:spChg chg="mod ord">
          <ac:chgData name="Tyrell Graver (2027780)" userId="S::2027780@student.uwtsd.ac.uk::9e0984de-bf34-4532-8014-d1dc178c839d" providerId="AD" clId="Web-{DCBF33B9-4034-0514-DBAD-F2DCFECE7CDF}" dt="2022-07-10T22:00:59.964" v="510"/>
          <ac:spMkLst>
            <pc:docMk/>
            <pc:sldMk cId="0" sldId="257"/>
            <ac:spMk id="4" creationId="{9BDDCD80-3779-40E2-8E88-73E278AF6DFA}"/>
          </ac:spMkLst>
        </pc:spChg>
        <pc:spChg chg="mod ord">
          <ac:chgData name="Tyrell Graver (2027780)" userId="S::2027780@student.uwtsd.ac.uk::9e0984de-bf34-4532-8014-d1dc178c839d" providerId="AD" clId="Web-{DCBF33B9-4034-0514-DBAD-F2DCFECE7CDF}" dt="2022-07-10T22:00:59.964" v="510"/>
          <ac:spMkLst>
            <pc:docMk/>
            <pc:sldMk cId="0" sldId="257"/>
            <ac:spMk id="7170" creationId="{97F85A85-B776-40D1-8548-64F43F7CF32F}"/>
          </ac:spMkLst>
        </pc:spChg>
        <pc:spChg chg="add del mod ord">
          <ac:chgData name="Tyrell Graver (2027780)" userId="S::2027780@student.uwtsd.ac.uk::9e0984de-bf34-4532-8014-d1dc178c839d" providerId="AD" clId="Web-{DCBF33B9-4034-0514-DBAD-F2DCFECE7CDF}" dt="2022-07-10T22:00:59.964" v="510"/>
          <ac:spMkLst>
            <pc:docMk/>
            <pc:sldMk cId="0" sldId="257"/>
            <ac:spMk id="7171" creationId="{BFF85E77-D367-42C1-BDA9-AD01E8E287ED}"/>
          </ac:spMkLst>
        </pc:spChg>
        <pc:spChg chg="add del">
          <ac:chgData name="Tyrell Graver (2027780)" userId="S::2027780@student.uwtsd.ac.uk::9e0984de-bf34-4532-8014-d1dc178c839d" providerId="AD" clId="Web-{DCBF33B9-4034-0514-DBAD-F2DCFECE7CDF}" dt="2022-07-10T22:00:59.948" v="509"/>
          <ac:spMkLst>
            <pc:docMk/>
            <pc:sldMk cId="0" sldId="257"/>
            <ac:spMk id="7177" creationId="{E49CC64F-7275-4E33-961B-0C5CDC439875}"/>
          </ac:spMkLst>
        </pc:spChg>
        <pc:spChg chg="add">
          <ac:chgData name="Tyrell Graver (2027780)" userId="S::2027780@student.uwtsd.ac.uk::9e0984de-bf34-4532-8014-d1dc178c839d" providerId="AD" clId="Web-{DCBF33B9-4034-0514-DBAD-F2DCFECE7CDF}" dt="2022-07-10T22:00:59.964" v="510"/>
          <ac:spMkLst>
            <pc:docMk/>
            <pc:sldMk cId="0" sldId="257"/>
            <ac:spMk id="7179" creationId="{4E6624E0-4F60-48BC-A7A3-E9E39558C6EC}"/>
          </ac:spMkLst>
        </pc:spChg>
        <pc:spChg chg="add">
          <ac:chgData name="Tyrell Graver (2027780)" userId="S::2027780@student.uwtsd.ac.uk::9e0984de-bf34-4532-8014-d1dc178c839d" providerId="AD" clId="Web-{DCBF33B9-4034-0514-DBAD-F2DCFECE7CDF}" dt="2022-07-10T22:00:59.964" v="510"/>
          <ac:spMkLst>
            <pc:docMk/>
            <pc:sldMk cId="0" sldId="257"/>
            <ac:spMk id="7180" creationId="{E0F901BB-7A9C-4782-8C5A-6C87181334E6}"/>
          </ac:spMkLst>
        </pc:spChg>
        <pc:spChg chg="add">
          <ac:chgData name="Tyrell Graver (2027780)" userId="S::2027780@student.uwtsd.ac.uk::9e0984de-bf34-4532-8014-d1dc178c839d" providerId="AD" clId="Web-{DCBF33B9-4034-0514-DBAD-F2DCFECE7CDF}" dt="2022-07-10T22:00:59.964" v="510"/>
          <ac:spMkLst>
            <pc:docMk/>
            <pc:sldMk cId="0" sldId="257"/>
            <ac:spMk id="7202" creationId="{BFF85E77-D367-42C1-BDA9-AD01E8E287ED}"/>
          </ac:spMkLst>
        </pc:spChg>
        <pc:grpChg chg="add">
          <ac:chgData name="Tyrell Graver (2027780)" userId="S::2027780@student.uwtsd.ac.uk::9e0984de-bf34-4532-8014-d1dc178c839d" providerId="AD" clId="Web-{DCBF33B9-4034-0514-DBAD-F2DCFECE7CDF}" dt="2022-07-10T22:00:59.964" v="510"/>
          <ac:grpSpMkLst>
            <pc:docMk/>
            <pc:sldMk cId="0" sldId="257"/>
            <ac:grpSpMk id="7181" creationId="{9E43E711-ED7C-4F67-8C9C-883F0F1580DD}"/>
          </ac:grpSpMkLst>
        </pc:grpChg>
        <pc:picChg chg="add del">
          <ac:chgData name="Tyrell Graver (2027780)" userId="S::2027780@student.uwtsd.ac.uk::9e0984de-bf34-4532-8014-d1dc178c839d" providerId="AD" clId="Web-{DCBF33B9-4034-0514-DBAD-F2DCFECE7CDF}" dt="2022-07-10T22:00:59.948" v="509"/>
          <ac:picMkLst>
            <pc:docMk/>
            <pc:sldMk cId="0" sldId="257"/>
            <ac:picMk id="7173" creationId="{DB1B90A4-CC8A-1041-2E62-6B2C62BBD361}"/>
          </ac:picMkLst>
        </pc:picChg>
        <pc:picChg chg="add">
          <ac:chgData name="Tyrell Graver (2027780)" userId="S::2027780@student.uwtsd.ac.uk::9e0984de-bf34-4532-8014-d1dc178c839d" providerId="AD" clId="Web-{DCBF33B9-4034-0514-DBAD-F2DCFECE7CDF}" dt="2022-07-10T22:00:59.964" v="510"/>
          <ac:picMkLst>
            <pc:docMk/>
            <pc:sldMk cId="0" sldId="257"/>
            <ac:picMk id="7203" creationId="{54345670-B4AC-D4F8-0C4A-FB5ED01CF0C6}"/>
          </ac:picMkLst>
        </pc:picChg>
      </pc:sldChg>
      <pc:sldChg chg="addSp delSp modSp mod setBg modClrScheme addAnim delAnim modAnim setClrOvrMap chgLayout">
        <pc:chgData name="Tyrell Graver (2027780)" userId="S::2027780@student.uwtsd.ac.uk::9e0984de-bf34-4532-8014-d1dc178c839d" providerId="AD" clId="Web-{DCBF33B9-4034-0514-DBAD-F2DCFECE7CDF}" dt="2022-07-11T21:57:19.443" v="1023"/>
        <pc:sldMkLst>
          <pc:docMk/>
          <pc:sldMk cId="0" sldId="258"/>
        </pc:sldMkLst>
        <pc:spChg chg="mod ord">
          <ac:chgData name="Tyrell Graver (2027780)" userId="S::2027780@student.uwtsd.ac.uk::9e0984de-bf34-4532-8014-d1dc178c839d" providerId="AD" clId="Web-{DCBF33B9-4034-0514-DBAD-F2DCFECE7CDF}" dt="2022-07-11T20:48:07.810" v="684"/>
          <ac:spMkLst>
            <pc:docMk/>
            <pc:sldMk cId="0" sldId="258"/>
            <ac:spMk id="4" creationId="{59573BC9-7671-425D-A655-96F21B5CF192}"/>
          </ac:spMkLst>
        </pc:spChg>
        <pc:spChg chg="mod ord">
          <ac:chgData name="Tyrell Graver (2027780)" userId="S::2027780@student.uwtsd.ac.uk::9e0984de-bf34-4532-8014-d1dc178c839d" providerId="AD" clId="Web-{DCBF33B9-4034-0514-DBAD-F2DCFECE7CDF}" dt="2022-07-11T20:48:07.810" v="684"/>
          <ac:spMkLst>
            <pc:docMk/>
            <pc:sldMk cId="0" sldId="258"/>
            <ac:spMk id="9218" creationId="{2B32E6CC-AB03-45BB-AA5B-6AB4CCD76CB2}"/>
          </ac:spMkLst>
        </pc:spChg>
        <pc:spChg chg="del mod ord">
          <ac:chgData name="Tyrell Graver (2027780)" userId="S::2027780@student.uwtsd.ac.uk::9e0984de-bf34-4532-8014-d1dc178c839d" providerId="AD" clId="Web-{DCBF33B9-4034-0514-DBAD-F2DCFECE7CDF}" dt="2022-07-11T20:46:37.088" v="679"/>
          <ac:spMkLst>
            <pc:docMk/>
            <pc:sldMk cId="0" sldId="258"/>
            <ac:spMk id="9219" creationId="{EDD6FDD8-03F3-4F96-9979-762D8609EA45}"/>
          </ac:spMkLst>
        </pc:spChg>
        <pc:spChg chg="add del">
          <ac:chgData name="Tyrell Graver (2027780)" userId="S::2027780@student.uwtsd.ac.uk::9e0984de-bf34-4532-8014-d1dc178c839d" providerId="AD" clId="Web-{DCBF33B9-4034-0514-DBAD-F2DCFECE7CDF}" dt="2022-07-11T20:46:37.088" v="679"/>
          <ac:spMkLst>
            <pc:docMk/>
            <pc:sldMk cId="0" sldId="258"/>
            <ac:spMk id="9224" creationId="{1E234CF4-802C-4AA1-B540-36C3B838C462}"/>
          </ac:spMkLst>
        </pc:spChg>
        <pc:spChg chg="add del">
          <ac:chgData name="Tyrell Graver (2027780)" userId="S::2027780@student.uwtsd.ac.uk::9e0984de-bf34-4532-8014-d1dc178c839d" providerId="AD" clId="Web-{DCBF33B9-4034-0514-DBAD-F2DCFECE7CDF}" dt="2022-07-11T20:46:37.088" v="679"/>
          <ac:spMkLst>
            <pc:docMk/>
            <pc:sldMk cId="0" sldId="258"/>
            <ac:spMk id="9226" creationId="{A5271697-90F1-4A23-8EF2-0179F2EAFACB}"/>
          </ac:spMkLst>
        </pc:spChg>
        <pc:spChg chg="add del">
          <ac:chgData name="Tyrell Graver (2027780)" userId="S::2027780@student.uwtsd.ac.uk::9e0984de-bf34-4532-8014-d1dc178c839d" providerId="AD" clId="Web-{DCBF33B9-4034-0514-DBAD-F2DCFECE7CDF}" dt="2022-07-11T20:46:37.088" v="679"/>
          <ac:spMkLst>
            <pc:docMk/>
            <pc:sldMk cId="0" sldId="258"/>
            <ac:spMk id="9228" creationId="{D9F5512A-48E1-4C07-B75E-3CCC517B6804}"/>
          </ac:spMkLst>
        </pc:spChg>
        <pc:spChg chg="add del">
          <ac:chgData name="Tyrell Graver (2027780)" userId="S::2027780@student.uwtsd.ac.uk::9e0984de-bf34-4532-8014-d1dc178c839d" providerId="AD" clId="Web-{DCBF33B9-4034-0514-DBAD-F2DCFECE7CDF}" dt="2022-07-11T20:46:37.088" v="679"/>
          <ac:spMkLst>
            <pc:docMk/>
            <pc:sldMk cId="0" sldId="258"/>
            <ac:spMk id="9230" creationId="{9D800584-727A-48CF-8223-244AD9717CAA}"/>
          </ac:spMkLst>
        </pc:spChg>
        <pc:spChg chg="add del">
          <ac:chgData name="Tyrell Graver (2027780)" userId="S::2027780@student.uwtsd.ac.uk::9e0984de-bf34-4532-8014-d1dc178c839d" providerId="AD" clId="Web-{DCBF33B9-4034-0514-DBAD-F2DCFECE7CDF}" dt="2022-07-11T20:48:07.810" v="684"/>
          <ac:spMkLst>
            <pc:docMk/>
            <pc:sldMk cId="0" sldId="258"/>
            <ac:spMk id="9258" creationId="{B819A166-7571-4003-A6B8-B62034C3ED30}"/>
          </ac:spMkLst>
        </pc:spChg>
        <pc:spChg chg="add">
          <ac:chgData name="Tyrell Graver (2027780)" userId="S::2027780@student.uwtsd.ac.uk::9e0984de-bf34-4532-8014-d1dc178c839d" providerId="AD" clId="Web-{DCBF33B9-4034-0514-DBAD-F2DCFECE7CDF}" dt="2022-07-11T20:48:07.810" v="684"/>
          <ac:spMkLst>
            <pc:docMk/>
            <pc:sldMk cId="0" sldId="258"/>
            <ac:spMk id="9263" creationId="{1A9F7B4E-B03D-4F64-BE33-00D074458D45}"/>
          </ac:spMkLst>
        </pc:spChg>
        <pc:spChg chg="add del">
          <ac:chgData name="Tyrell Graver (2027780)" userId="S::2027780@student.uwtsd.ac.uk::9e0984de-bf34-4532-8014-d1dc178c839d" providerId="AD" clId="Web-{DCBF33B9-4034-0514-DBAD-F2DCFECE7CDF}" dt="2022-07-11T20:48:07.732" v="683"/>
          <ac:spMkLst>
            <pc:docMk/>
            <pc:sldMk cId="0" sldId="258"/>
            <ac:spMk id="9264" creationId="{9228552E-C8B1-4A80-8448-0787CE0FC704}"/>
          </ac:spMkLst>
        </pc:spChg>
        <pc:spChg chg="add">
          <ac:chgData name="Tyrell Graver (2027780)" userId="S::2027780@student.uwtsd.ac.uk::9e0984de-bf34-4532-8014-d1dc178c839d" providerId="AD" clId="Web-{DCBF33B9-4034-0514-DBAD-F2DCFECE7CDF}" dt="2022-07-11T20:48:07.810" v="684"/>
          <ac:spMkLst>
            <pc:docMk/>
            <pc:sldMk cId="0" sldId="258"/>
            <ac:spMk id="9265" creationId="{7E2BE7F7-CA89-4002-ACCE-A478AEA24F5E}"/>
          </ac:spMkLst>
        </pc:spChg>
        <pc:grpChg chg="add del">
          <ac:chgData name="Tyrell Graver (2027780)" userId="S::2027780@student.uwtsd.ac.uk::9e0984de-bf34-4532-8014-d1dc178c839d" providerId="AD" clId="Web-{DCBF33B9-4034-0514-DBAD-F2DCFECE7CDF}" dt="2022-07-11T20:46:37.088" v="679"/>
          <ac:grpSpMkLst>
            <pc:docMk/>
            <pc:sldMk cId="0" sldId="258"/>
            <ac:grpSpMk id="9232" creationId="{B0CED441-B73B-4907-9AF2-614CEAC6A182}"/>
          </ac:grpSpMkLst>
        </pc:grpChg>
        <pc:graphicFrameChg chg="add mod modGraphic">
          <ac:chgData name="Tyrell Graver (2027780)" userId="S::2027780@student.uwtsd.ac.uk::9e0984de-bf34-4532-8014-d1dc178c839d" providerId="AD" clId="Web-{DCBF33B9-4034-0514-DBAD-F2DCFECE7CDF}" dt="2022-07-11T21:20:03.284" v="854" actId="20577"/>
          <ac:graphicFrameMkLst>
            <pc:docMk/>
            <pc:sldMk cId="0" sldId="258"/>
            <ac:graphicFrameMk id="9254" creationId="{D7DD25A8-3138-8EFE-AADC-0A755903896D}"/>
          </ac:graphicFrameMkLst>
        </pc:graphicFrameChg>
        <pc:picChg chg="add del">
          <ac:chgData name="Tyrell Graver (2027780)" userId="S::2027780@student.uwtsd.ac.uk::9e0984de-bf34-4532-8014-d1dc178c839d" providerId="AD" clId="Web-{DCBF33B9-4034-0514-DBAD-F2DCFECE7CDF}" dt="2022-07-11T20:48:07.732" v="683"/>
          <ac:picMkLst>
            <pc:docMk/>
            <pc:sldMk cId="0" sldId="258"/>
            <ac:picMk id="9260" creationId="{CDDE62D5-1124-DD28-2109-A4CA81EC8114}"/>
          </ac:picMkLst>
        </pc:picChg>
      </pc:sldChg>
      <pc:sldChg chg="addSp delSp modSp mod setBg modClrScheme chgLayout">
        <pc:chgData name="Tyrell Graver (2027780)" userId="S::2027780@student.uwtsd.ac.uk::9e0984de-bf34-4532-8014-d1dc178c839d" providerId="AD" clId="Web-{DCBF33B9-4034-0514-DBAD-F2DCFECE7CDF}" dt="2022-07-10T22:01:50.888" v="512"/>
        <pc:sldMkLst>
          <pc:docMk/>
          <pc:sldMk cId="0" sldId="263"/>
        </pc:sldMkLst>
        <pc:spChg chg="mod ord">
          <ac:chgData name="Tyrell Graver (2027780)" userId="S::2027780@student.uwtsd.ac.uk::9e0984de-bf34-4532-8014-d1dc178c839d" providerId="AD" clId="Web-{DCBF33B9-4034-0514-DBAD-F2DCFECE7CDF}" dt="2022-07-10T22:01:50.888" v="512"/>
          <ac:spMkLst>
            <pc:docMk/>
            <pc:sldMk cId="0" sldId="263"/>
            <ac:spMk id="4" creationId="{3E30710B-D668-49A2-B235-5692980AAD4B}"/>
          </ac:spMkLst>
        </pc:spChg>
        <pc:spChg chg="mod ord">
          <ac:chgData name="Tyrell Graver (2027780)" userId="S::2027780@student.uwtsd.ac.uk::9e0984de-bf34-4532-8014-d1dc178c839d" providerId="AD" clId="Web-{DCBF33B9-4034-0514-DBAD-F2DCFECE7CDF}" dt="2022-07-10T22:01:50.888" v="512"/>
          <ac:spMkLst>
            <pc:docMk/>
            <pc:sldMk cId="0" sldId="263"/>
            <ac:spMk id="13314" creationId="{303000FE-B433-4217-A7E9-C8D1C77667EE}"/>
          </ac:spMkLst>
        </pc:spChg>
        <pc:spChg chg="mod ord">
          <ac:chgData name="Tyrell Graver (2027780)" userId="S::2027780@student.uwtsd.ac.uk::9e0984de-bf34-4532-8014-d1dc178c839d" providerId="AD" clId="Web-{DCBF33B9-4034-0514-DBAD-F2DCFECE7CDF}" dt="2022-07-10T22:01:50.888" v="512"/>
          <ac:spMkLst>
            <pc:docMk/>
            <pc:sldMk cId="0" sldId="263"/>
            <ac:spMk id="13316" creationId="{4DC84023-94FC-4B19-A81E-2C1E525C62D7}"/>
          </ac:spMkLst>
        </pc:spChg>
        <pc:spChg chg="add del">
          <ac:chgData name="Tyrell Graver (2027780)" userId="S::2027780@student.uwtsd.ac.uk::9e0984de-bf34-4532-8014-d1dc178c839d" providerId="AD" clId="Web-{DCBF33B9-4034-0514-DBAD-F2DCFECE7CDF}" dt="2022-07-10T22:01:50.888" v="512"/>
          <ac:spMkLst>
            <pc:docMk/>
            <pc:sldMk cId="0" sldId="263"/>
            <ac:spMk id="13321" creationId="{CBB2B1F0-0DD6-4744-9A46-7A344FB48E40}"/>
          </ac:spMkLst>
        </pc:spChg>
        <pc:spChg chg="add del">
          <ac:chgData name="Tyrell Graver (2027780)" userId="S::2027780@student.uwtsd.ac.uk::9e0984de-bf34-4532-8014-d1dc178c839d" providerId="AD" clId="Web-{DCBF33B9-4034-0514-DBAD-F2DCFECE7CDF}" dt="2022-07-10T22:01:50.888" v="512"/>
          <ac:spMkLst>
            <pc:docMk/>
            <pc:sldMk cId="0" sldId="263"/>
            <ac:spMk id="13323" creationId="{52D502E5-F6B4-4D58-B4AE-FC466FF15EE8}"/>
          </ac:spMkLst>
        </pc:spChg>
        <pc:spChg chg="add del">
          <ac:chgData name="Tyrell Graver (2027780)" userId="S::2027780@student.uwtsd.ac.uk::9e0984de-bf34-4532-8014-d1dc178c839d" providerId="AD" clId="Web-{DCBF33B9-4034-0514-DBAD-F2DCFECE7CDF}" dt="2022-07-10T22:01:50.888" v="512"/>
          <ac:spMkLst>
            <pc:docMk/>
            <pc:sldMk cId="0" sldId="263"/>
            <ac:spMk id="13325" creationId="{9DECDBF4-02B6-4BB4-B65B-B8107AD6A9E8}"/>
          </ac:spMkLst>
        </pc:spChg>
        <pc:spChg chg="add">
          <ac:chgData name="Tyrell Graver (2027780)" userId="S::2027780@student.uwtsd.ac.uk::9e0984de-bf34-4532-8014-d1dc178c839d" providerId="AD" clId="Web-{DCBF33B9-4034-0514-DBAD-F2DCFECE7CDF}" dt="2022-07-10T22:01:50.888" v="512"/>
          <ac:spMkLst>
            <pc:docMk/>
            <pc:sldMk cId="0" sldId="263"/>
            <ac:spMk id="13330" creationId="{64F519EA-836C-4E21-87EE-CE7AB018636F}"/>
          </ac:spMkLst>
        </pc:spChg>
        <pc:spChg chg="add">
          <ac:chgData name="Tyrell Graver (2027780)" userId="S::2027780@student.uwtsd.ac.uk::9e0984de-bf34-4532-8014-d1dc178c839d" providerId="AD" clId="Web-{DCBF33B9-4034-0514-DBAD-F2DCFECE7CDF}" dt="2022-07-10T22:01:50.888" v="512"/>
          <ac:spMkLst>
            <pc:docMk/>
            <pc:sldMk cId="0" sldId="263"/>
            <ac:spMk id="13332" creationId="{E3E51905-F374-4E1A-97CF-B741584B74D5}"/>
          </ac:spMkLst>
        </pc:spChg>
        <pc:spChg chg="add">
          <ac:chgData name="Tyrell Graver (2027780)" userId="S::2027780@student.uwtsd.ac.uk::9e0984de-bf34-4532-8014-d1dc178c839d" providerId="AD" clId="Web-{DCBF33B9-4034-0514-DBAD-F2DCFECE7CDF}" dt="2022-07-10T22:01:50.888" v="512"/>
          <ac:spMkLst>
            <pc:docMk/>
            <pc:sldMk cId="0" sldId="263"/>
            <ac:spMk id="13334" creationId="{A210685A-6235-45A7-850D-A6F555466EF7}"/>
          </ac:spMkLst>
        </pc:spChg>
        <pc:grpChg chg="add">
          <ac:chgData name="Tyrell Graver (2027780)" userId="S::2027780@student.uwtsd.ac.uk::9e0984de-bf34-4532-8014-d1dc178c839d" providerId="AD" clId="Web-{DCBF33B9-4034-0514-DBAD-F2DCFECE7CDF}" dt="2022-07-10T22:01:50.888" v="512"/>
          <ac:grpSpMkLst>
            <pc:docMk/>
            <pc:sldMk cId="0" sldId="263"/>
            <ac:grpSpMk id="13336" creationId="{C833A70A-9722-46F0-A5EB-C72F78747079}"/>
          </ac:grpSpMkLst>
        </pc:grpChg>
      </pc:sldChg>
      <pc:sldChg chg="modSp mod modClrScheme chgLayout">
        <pc:chgData name="Tyrell Graver (2027780)" userId="S::2027780@student.uwtsd.ac.uk::9e0984de-bf34-4532-8014-d1dc178c839d" providerId="AD" clId="Web-{DCBF33B9-4034-0514-DBAD-F2DCFECE7CDF}" dt="2022-07-10T21:43:25.381" v="356"/>
        <pc:sldMkLst>
          <pc:docMk/>
          <pc:sldMk cId="0" sldId="264"/>
        </pc:sldMkLst>
        <pc:spChg chg="mod ord">
          <ac:chgData name="Tyrell Graver (2027780)" userId="S::2027780@student.uwtsd.ac.uk::9e0984de-bf34-4532-8014-d1dc178c839d" providerId="AD" clId="Web-{DCBF33B9-4034-0514-DBAD-F2DCFECE7CDF}" dt="2022-07-10T21:43:25.381" v="356"/>
          <ac:spMkLst>
            <pc:docMk/>
            <pc:sldMk cId="0" sldId="264"/>
            <ac:spMk id="4" creationId="{2A425B22-C7B6-4450-ADA6-53C95CD3E1C7}"/>
          </ac:spMkLst>
        </pc:spChg>
        <pc:spChg chg="mod ord">
          <ac:chgData name="Tyrell Graver (2027780)" userId="S::2027780@student.uwtsd.ac.uk::9e0984de-bf34-4532-8014-d1dc178c839d" providerId="AD" clId="Web-{DCBF33B9-4034-0514-DBAD-F2DCFECE7CDF}" dt="2022-07-10T21:43:25.381" v="356"/>
          <ac:spMkLst>
            <pc:docMk/>
            <pc:sldMk cId="0" sldId="264"/>
            <ac:spMk id="21506" creationId="{D4813502-7FEA-41FE-B4B2-3DF07B941489}"/>
          </ac:spMkLst>
        </pc:spChg>
        <pc:spChg chg="mod ord">
          <ac:chgData name="Tyrell Graver (2027780)" userId="S::2027780@student.uwtsd.ac.uk::9e0984de-bf34-4532-8014-d1dc178c839d" providerId="AD" clId="Web-{DCBF33B9-4034-0514-DBAD-F2DCFECE7CDF}" dt="2022-07-10T21:43:25.381" v="356"/>
          <ac:spMkLst>
            <pc:docMk/>
            <pc:sldMk cId="0" sldId="264"/>
            <ac:spMk id="21508" creationId="{7E1D03A8-4DD0-4E57-BE8D-394AB158399C}"/>
          </ac:spMkLst>
        </pc:spChg>
      </pc:sldChg>
      <pc:sldChg chg="addSp delSp modSp mod setBg modClrScheme addAnim modAnim chgLayout">
        <pc:chgData name="Tyrell Graver (2027780)" userId="S::2027780@student.uwtsd.ac.uk::9e0984de-bf34-4532-8014-d1dc178c839d" providerId="AD" clId="Web-{DCBF33B9-4034-0514-DBAD-F2DCFECE7CDF}" dt="2022-07-11T21:58:07.647" v="1027"/>
        <pc:sldMkLst>
          <pc:docMk/>
          <pc:sldMk cId="0" sldId="270"/>
        </pc:sldMkLst>
        <pc:spChg chg="add del mod">
          <ac:chgData name="Tyrell Graver (2027780)" userId="S::2027780@student.uwtsd.ac.uk::9e0984de-bf34-4532-8014-d1dc178c839d" providerId="AD" clId="Web-{DCBF33B9-4034-0514-DBAD-F2DCFECE7CDF}" dt="2022-07-10T21:56:09.608" v="471"/>
          <ac:spMkLst>
            <pc:docMk/>
            <pc:sldMk cId="0" sldId="270"/>
            <ac:spMk id="3" creationId="{5591CB20-C692-77F1-9C57-EAC96651A58D}"/>
          </ac:spMkLst>
        </pc:spChg>
        <pc:spChg chg="mod ord">
          <ac:chgData name="Tyrell Graver (2027780)" userId="S::2027780@student.uwtsd.ac.uk::9e0984de-bf34-4532-8014-d1dc178c839d" providerId="AD" clId="Web-{DCBF33B9-4034-0514-DBAD-F2DCFECE7CDF}" dt="2022-07-10T21:56:12.420" v="472"/>
          <ac:spMkLst>
            <pc:docMk/>
            <pc:sldMk cId="0" sldId="270"/>
            <ac:spMk id="4" creationId="{E20FDE7D-F36A-455B-8B00-23E41F49BA54}"/>
          </ac:spMkLst>
        </pc:spChg>
        <pc:spChg chg="add del mod ord">
          <ac:chgData name="Tyrell Graver (2027780)" userId="S::2027780@student.uwtsd.ac.uk::9e0984de-bf34-4532-8014-d1dc178c839d" providerId="AD" clId="Web-{DCBF33B9-4034-0514-DBAD-F2DCFECE7CDF}" dt="2022-07-10T21:57:00.047" v="486" actId="20577"/>
          <ac:spMkLst>
            <pc:docMk/>
            <pc:sldMk cId="0" sldId="270"/>
            <ac:spMk id="6" creationId="{9AE96F2D-1731-033B-13FF-EFB8F78ECD31}"/>
          </ac:spMkLst>
        </pc:spChg>
        <pc:spChg chg="add del mod">
          <ac:chgData name="Tyrell Graver (2027780)" userId="S::2027780@student.uwtsd.ac.uk::9e0984de-bf34-4532-8014-d1dc178c839d" providerId="AD" clId="Web-{DCBF33B9-4034-0514-DBAD-F2DCFECE7CDF}" dt="2022-07-10T21:56:12.420" v="472"/>
          <ac:spMkLst>
            <pc:docMk/>
            <pc:sldMk cId="0" sldId="270"/>
            <ac:spMk id="11" creationId="{630DDB56-A759-E031-2059-71ADDAD77E04}"/>
          </ac:spMkLst>
        </pc:spChg>
        <pc:spChg chg="mod ord">
          <ac:chgData name="Tyrell Graver (2027780)" userId="S::2027780@student.uwtsd.ac.uk::9e0984de-bf34-4532-8014-d1dc178c839d" providerId="AD" clId="Web-{DCBF33B9-4034-0514-DBAD-F2DCFECE7CDF}" dt="2022-07-10T21:56:12.420" v="472"/>
          <ac:spMkLst>
            <pc:docMk/>
            <pc:sldMk cId="0" sldId="270"/>
            <ac:spMk id="11266" creationId="{85349FD5-514B-40BF-A614-344E8459B75C}"/>
          </ac:spMkLst>
        </pc:spChg>
        <pc:spChg chg="add del">
          <ac:chgData name="Tyrell Graver (2027780)" userId="S::2027780@student.uwtsd.ac.uk::9e0984de-bf34-4532-8014-d1dc178c839d" providerId="AD" clId="Web-{DCBF33B9-4034-0514-DBAD-F2DCFECE7CDF}" dt="2022-07-10T21:56:12.420" v="472"/>
          <ac:spMkLst>
            <pc:docMk/>
            <pc:sldMk cId="0" sldId="270"/>
            <ac:spMk id="11271" creationId="{5E52985E-2553-471E-82AA-5ED7A329890A}"/>
          </ac:spMkLst>
        </pc:spChg>
        <pc:graphicFrameChg chg="add del mod ord modGraphic">
          <ac:chgData name="Tyrell Graver (2027780)" userId="S::2027780@student.uwtsd.ac.uk::9e0984de-bf34-4532-8014-d1dc178c839d" providerId="AD" clId="Web-{DCBF33B9-4034-0514-DBAD-F2DCFECE7CDF}" dt="2022-07-10T21:56:02.795" v="468"/>
          <ac:graphicFrameMkLst>
            <pc:docMk/>
            <pc:sldMk cId="0" sldId="270"/>
            <ac:graphicFrameMk id="2" creationId="{BEC0EAA2-5514-3A93-92A4-164E3F836209}"/>
          </ac:graphicFrameMkLst>
        </pc:graphicFrameChg>
        <pc:graphicFrameChg chg="mod modGraphic">
          <ac:chgData name="Tyrell Graver (2027780)" userId="S::2027780@student.uwtsd.ac.uk::9e0984de-bf34-4532-8014-d1dc178c839d" providerId="AD" clId="Web-{DCBF33B9-4034-0514-DBAD-F2DCFECE7CDF}" dt="2022-07-10T21:56:12.420" v="472"/>
          <ac:graphicFrameMkLst>
            <pc:docMk/>
            <pc:sldMk cId="0" sldId="270"/>
            <ac:graphicFrameMk id="15" creationId="{EAFFC817-B84D-02D8-D164-1FCE171720D5}"/>
          </ac:graphicFrameMkLst>
        </pc:graphicFrameChg>
        <pc:picChg chg="add del mod">
          <ac:chgData name="Tyrell Graver (2027780)" userId="S::2027780@student.uwtsd.ac.uk::9e0984de-bf34-4532-8014-d1dc178c839d" providerId="AD" clId="Web-{DCBF33B9-4034-0514-DBAD-F2DCFECE7CDF}" dt="2022-07-10T21:55:44.107" v="465"/>
          <ac:picMkLst>
            <pc:docMk/>
            <pc:sldMk cId="0" sldId="270"/>
            <ac:picMk id="1030" creationId="{195FA5DE-089D-3044-D19E-4CB7FB5C7F1A}"/>
          </ac:picMkLst>
        </pc:picChg>
        <pc:picChg chg="mod ord">
          <ac:chgData name="Tyrell Graver (2027780)" userId="S::2027780@student.uwtsd.ac.uk::9e0984de-bf34-4532-8014-d1dc178c839d" providerId="AD" clId="Web-{DCBF33B9-4034-0514-DBAD-F2DCFECE7CDF}" dt="2022-07-10T21:56:12.420" v="472"/>
          <ac:picMkLst>
            <pc:docMk/>
            <pc:sldMk cId="0" sldId="270"/>
            <ac:picMk id="1042" creationId="{8DC279BD-0D95-E68C-71C1-C8D4BADF05FD}"/>
          </ac:picMkLst>
        </pc:picChg>
        <pc:cxnChg chg="add del">
          <ac:chgData name="Tyrell Graver (2027780)" userId="S::2027780@student.uwtsd.ac.uk::9e0984de-bf34-4532-8014-d1dc178c839d" providerId="AD" clId="Web-{DCBF33B9-4034-0514-DBAD-F2DCFECE7CDF}" dt="2022-07-10T21:56:12.420" v="472"/>
          <ac:cxnSpMkLst>
            <pc:docMk/>
            <pc:sldMk cId="0" sldId="270"/>
            <ac:cxnSpMk id="11273" creationId="{DAE3ABC6-4042-4293-A7DF-F01181363B7E}"/>
          </ac:cxnSpMkLst>
        </pc:cxnChg>
      </pc:sldChg>
      <pc:sldChg chg="addSp modSp mod setBg modClrScheme chgLayout">
        <pc:chgData name="Tyrell Graver (2027780)" userId="S::2027780@student.uwtsd.ac.uk::9e0984de-bf34-4532-8014-d1dc178c839d" providerId="AD" clId="Web-{DCBF33B9-4034-0514-DBAD-F2DCFECE7CDF}" dt="2022-07-11T16:50:48.834" v="609" actId="20577"/>
        <pc:sldMkLst>
          <pc:docMk/>
          <pc:sldMk cId="0" sldId="275"/>
        </pc:sldMkLst>
        <pc:spChg chg="mod ord">
          <ac:chgData name="Tyrell Graver (2027780)" userId="S::2027780@student.uwtsd.ac.uk::9e0984de-bf34-4532-8014-d1dc178c839d" providerId="AD" clId="Web-{DCBF33B9-4034-0514-DBAD-F2DCFECE7CDF}" dt="2022-07-10T22:04:03.501" v="520"/>
          <ac:spMkLst>
            <pc:docMk/>
            <pc:sldMk cId="0" sldId="275"/>
            <ac:spMk id="4" creationId="{078BCAEB-68DE-4D74-8D04-D349E38F2CB2}"/>
          </ac:spMkLst>
        </pc:spChg>
        <pc:spChg chg="mod ord">
          <ac:chgData name="Tyrell Graver (2027780)" userId="S::2027780@student.uwtsd.ac.uk::9e0984de-bf34-4532-8014-d1dc178c839d" providerId="AD" clId="Web-{DCBF33B9-4034-0514-DBAD-F2DCFECE7CDF}" dt="2022-07-10T22:04:03.501" v="520"/>
          <ac:spMkLst>
            <pc:docMk/>
            <pc:sldMk cId="0" sldId="275"/>
            <ac:spMk id="17410" creationId="{3C57A816-DA6E-43EA-9333-A1758492926D}"/>
          </ac:spMkLst>
        </pc:spChg>
        <pc:spChg chg="mod ord">
          <ac:chgData name="Tyrell Graver (2027780)" userId="S::2027780@student.uwtsd.ac.uk::9e0984de-bf34-4532-8014-d1dc178c839d" providerId="AD" clId="Web-{DCBF33B9-4034-0514-DBAD-F2DCFECE7CDF}" dt="2022-07-11T16:50:48.834" v="609" actId="20577"/>
          <ac:spMkLst>
            <pc:docMk/>
            <pc:sldMk cId="0" sldId="275"/>
            <ac:spMk id="17411" creationId="{9E1F64A2-8FE9-40E9-A1FF-3BF77DA7C995}"/>
          </ac:spMkLst>
        </pc:spChg>
        <pc:spChg chg="add">
          <ac:chgData name="Tyrell Graver (2027780)" userId="S::2027780@student.uwtsd.ac.uk::9e0984de-bf34-4532-8014-d1dc178c839d" providerId="AD" clId="Web-{DCBF33B9-4034-0514-DBAD-F2DCFECE7CDF}" dt="2022-07-10T22:04:03.501" v="520"/>
          <ac:spMkLst>
            <pc:docMk/>
            <pc:sldMk cId="0" sldId="275"/>
            <ac:spMk id="17417" creationId="{4D51AB52-5ADD-4688-83DB-8A2EB1F26B99}"/>
          </ac:spMkLst>
        </pc:spChg>
        <pc:spChg chg="add">
          <ac:chgData name="Tyrell Graver (2027780)" userId="S::2027780@student.uwtsd.ac.uk::9e0984de-bf34-4532-8014-d1dc178c839d" providerId="AD" clId="Web-{DCBF33B9-4034-0514-DBAD-F2DCFECE7CDF}" dt="2022-07-10T22:04:03.501" v="520"/>
          <ac:spMkLst>
            <pc:docMk/>
            <pc:sldMk cId="0" sldId="275"/>
            <ac:spMk id="17441" creationId="{2BBA6F99-C2E7-4A60-BF6F-95A240756817}"/>
          </ac:spMkLst>
        </pc:spChg>
        <pc:spChg chg="add">
          <ac:chgData name="Tyrell Graver (2027780)" userId="S::2027780@student.uwtsd.ac.uk::9e0984de-bf34-4532-8014-d1dc178c839d" providerId="AD" clId="Web-{DCBF33B9-4034-0514-DBAD-F2DCFECE7CDF}" dt="2022-07-10T22:04:03.501" v="520"/>
          <ac:spMkLst>
            <pc:docMk/>
            <pc:sldMk cId="0" sldId="275"/>
            <ac:spMk id="17443" creationId="{E3E51905-F374-4E1A-97CF-B741584B74D5}"/>
          </ac:spMkLst>
        </pc:spChg>
        <pc:grpChg chg="add">
          <ac:chgData name="Tyrell Graver (2027780)" userId="S::2027780@student.uwtsd.ac.uk::9e0984de-bf34-4532-8014-d1dc178c839d" providerId="AD" clId="Web-{DCBF33B9-4034-0514-DBAD-F2DCFECE7CDF}" dt="2022-07-10T22:04:03.501" v="520"/>
          <ac:grpSpMkLst>
            <pc:docMk/>
            <pc:sldMk cId="0" sldId="275"/>
            <ac:grpSpMk id="17419" creationId="{2B860207-ACE2-4B37-A2C2-9AAE0EEBA8BF}"/>
          </ac:grpSpMkLst>
        </pc:grpChg>
        <pc:picChg chg="add">
          <ac:chgData name="Tyrell Graver (2027780)" userId="S::2027780@student.uwtsd.ac.uk::9e0984de-bf34-4532-8014-d1dc178c839d" providerId="AD" clId="Web-{DCBF33B9-4034-0514-DBAD-F2DCFECE7CDF}" dt="2022-07-10T22:04:03.501" v="520"/>
          <ac:picMkLst>
            <pc:docMk/>
            <pc:sldMk cId="0" sldId="275"/>
            <ac:picMk id="17413" creationId="{541A6884-D7D1-D2BA-2A8D-00848023052A}"/>
          </ac:picMkLst>
        </pc:picChg>
      </pc:sldChg>
      <pc:sldChg chg="addSp delSp modSp mod setBg modClrScheme addAnim modAnim chgLayout">
        <pc:chgData name="Tyrell Graver (2027780)" userId="S::2027780@student.uwtsd.ac.uk::9e0984de-bf34-4532-8014-d1dc178c839d" providerId="AD" clId="Web-{DCBF33B9-4034-0514-DBAD-F2DCFECE7CDF}" dt="2022-07-11T22:01:19.043" v="1048" actId="20577"/>
        <pc:sldMkLst>
          <pc:docMk/>
          <pc:sldMk cId="0" sldId="286"/>
        </pc:sldMkLst>
        <pc:spChg chg="mod ord">
          <ac:chgData name="Tyrell Graver (2027780)" userId="S::2027780@student.uwtsd.ac.uk::9e0984de-bf34-4532-8014-d1dc178c839d" providerId="AD" clId="Web-{DCBF33B9-4034-0514-DBAD-F2DCFECE7CDF}" dt="2022-07-10T22:00:08.494" v="507"/>
          <ac:spMkLst>
            <pc:docMk/>
            <pc:sldMk cId="0" sldId="286"/>
            <ac:spMk id="4" creationId="{109843B8-E41C-4FE6-9ECB-4DD3EE242A10}"/>
          </ac:spMkLst>
        </pc:spChg>
        <pc:spChg chg="mod ord">
          <ac:chgData name="Tyrell Graver (2027780)" userId="S::2027780@student.uwtsd.ac.uk::9e0984de-bf34-4532-8014-d1dc178c839d" providerId="AD" clId="Web-{DCBF33B9-4034-0514-DBAD-F2DCFECE7CDF}" dt="2022-07-11T22:00:47.511" v="1041" actId="1076"/>
          <ac:spMkLst>
            <pc:docMk/>
            <pc:sldMk cId="0" sldId="286"/>
            <ac:spMk id="6146" creationId="{8DA32E8A-5DB2-4AA4-AA5A-9D6420CF51C9}"/>
          </ac:spMkLst>
        </pc:spChg>
        <pc:spChg chg="mod ord">
          <ac:chgData name="Tyrell Graver (2027780)" userId="S::2027780@student.uwtsd.ac.uk::9e0984de-bf34-4532-8014-d1dc178c839d" providerId="AD" clId="Web-{DCBF33B9-4034-0514-DBAD-F2DCFECE7CDF}" dt="2022-07-11T22:01:19.043" v="1048" actId="20577"/>
          <ac:spMkLst>
            <pc:docMk/>
            <pc:sldMk cId="0" sldId="286"/>
            <ac:spMk id="6147" creationId="{DFF9AAD1-A0E4-41E9-85C5-C54A68C04797}"/>
          </ac:spMkLst>
        </pc:spChg>
        <pc:spChg chg="add del">
          <ac:chgData name="Tyrell Graver (2027780)" userId="S::2027780@student.uwtsd.ac.uk::9e0984de-bf34-4532-8014-d1dc178c839d" providerId="AD" clId="Web-{DCBF33B9-4034-0514-DBAD-F2DCFECE7CDF}" dt="2022-07-10T22:00:08.478" v="506"/>
          <ac:spMkLst>
            <pc:docMk/>
            <pc:sldMk cId="0" sldId="286"/>
            <ac:spMk id="6152" creationId="{4038CB10-1F5C-4D54-9DF7-12586DE5B007}"/>
          </ac:spMkLst>
        </pc:spChg>
        <pc:spChg chg="add del">
          <ac:chgData name="Tyrell Graver (2027780)" userId="S::2027780@student.uwtsd.ac.uk::9e0984de-bf34-4532-8014-d1dc178c839d" providerId="AD" clId="Web-{DCBF33B9-4034-0514-DBAD-F2DCFECE7CDF}" dt="2022-07-10T22:00:08.478" v="506"/>
          <ac:spMkLst>
            <pc:docMk/>
            <pc:sldMk cId="0" sldId="286"/>
            <ac:spMk id="6154" creationId="{73ED6512-6858-4552-B699-9A97FE9A4EA2}"/>
          </ac:spMkLst>
        </pc:spChg>
        <pc:spChg chg="add">
          <ac:chgData name="Tyrell Graver (2027780)" userId="S::2027780@student.uwtsd.ac.uk::9e0984de-bf34-4532-8014-d1dc178c839d" providerId="AD" clId="Web-{DCBF33B9-4034-0514-DBAD-F2DCFECE7CDF}" dt="2022-07-10T22:00:08.494" v="507"/>
          <ac:spMkLst>
            <pc:docMk/>
            <pc:sldMk cId="0" sldId="286"/>
            <ac:spMk id="6156" creationId="{F9A95BEE-6BB1-4A28-A8E6-A34B2E42EF87}"/>
          </ac:spMkLst>
        </pc:spChg>
        <pc:spChg chg="add">
          <ac:chgData name="Tyrell Graver (2027780)" userId="S::2027780@student.uwtsd.ac.uk::9e0984de-bf34-4532-8014-d1dc178c839d" providerId="AD" clId="Web-{DCBF33B9-4034-0514-DBAD-F2DCFECE7CDF}" dt="2022-07-10T22:00:08.494" v="507"/>
          <ac:spMkLst>
            <pc:docMk/>
            <pc:sldMk cId="0" sldId="286"/>
            <ac:spMk id="6157" creationId="{F56F5174-31D9-4DBB-AAB7-A1FD7BDB1352}"/>
          </ac:spMkLst>
        </pc:spChg>
        <pc:picChg chg="mod ord">
          <ac:chgData name="Tyrell Graver (2027780)" userId="S::2027780@student.uwtsd.ac.uk::9e0984de-bf34-4532-8014-d1dc178c839d" providerId="AD" clId="Web-{DCBF33B9-4034-0514-DBAD-F2DCFECE7CDF}" dt="2022-07-10T22:00:08.494" v="507"/>
          <ac:picMkLst>
            <pc:docMk/>
            <pc:sldMk cId="0" sldId="286"/>
            <ac:picMk id="3" creationId="{6EBC570C-E575-A9CA-EC56-A0B6B81B4BB6}"/>
          </ac:picMkLst>
        </pc:picChg>
        <pc:picChg chg="add">
          <ac:chgData name="Tyrell Graver (2027780)" userId="S::2027780@student.uwtsd.ac.uk::9e0984de-bf34-4532-8014-d1dc178c839d" providerId="AD" clId="Web-{DCBF33B9-4034-0514-DBAD-F2DCFECE7CDF}" dt="2022-07-10T22:00:08.494" v="507"/>
          <ac:picMkLst>
            <pc:docMk/>
            <pc:sldMk cId="0" sldId="286"/>
            <ac:picMk id="6158" creationId="{AE113210-7872-481A-ADE6-3A05CCAF5EB2}"/>
          </ac:picMkLst>
        </pc:picChg>
      </pc:sldChg>
      <pc:sldChg chg="modSp mod modClrScheme chgLayout">
        <pc:chgData name="Tyrell Graver (2027780)" userId="S::2027780@student.uwtsd.ac.uk::9e0984de-bf34-4532-8014-d1dc178c839d" providerId="AD" clId="Web-{DCBF33B9-4034-0514-DBAD-F2DCFECE7CDF}" dt="2022-07-10T21:43:25.381" v="356"/>
        <pc:sldMkLst>
          <pc:docMk/>
          <pc:sldMk cId="0" sldId="291"/>
        </pc:sldMkLst>
        <pc:spChg chg="mod ord">
          <ac:chgData name="Tyrell Graver (2027780)" userId="S::2027780@student.uwtsd.ac.uk::9e0984de-bf34-4532-8014-d1dc178c839d" providerId="AD" clId="Web-{DCBF33B9-4034-0514-DBAD-F2DCFECE7CDF}" dt="2022-07-10T21:43:25.381" v="356"/>
          <ac:spMkLst>
            <pc:docMk/>
            <pc:sldMk cId="0" sldId="291"/>
            <ac:spMk id="4" creationId="{D02F28F6-2D3B-4D25-8B99-DDE2C4B5A12E}"/>
          </ac:spMkLst>
        </pc:spChg>
        <pc:spChg chg="mod ord">
          <ac:chgData name="Tyrell Graver (2027780)" userId="S::2027780@student.uwtsd.ac.uk::9e0984de-bf34-4532-8014-d1dc178c839d" providerId="AD" clId="Web-{DCBF33B9-4034-0514-DBAD-F2DCFECE7CDF}" dt="2022-07-10T21:43:25.381" v="356"/>
          <ac:spMkLst>
            <pc:docMk/>
            <pc:sldMk cId="0" sldId="291"/>
            <ac:spMk id="19458" creationId="{15C42E2D-C1F0-4C0B-A4BF-EE3447089A43}"/>
          </ac:spMkLst>
        </pc:spChg>
        <pc:spChg chg="mod ord">
          <ac:chgData name="Tyrell Graver (2027780)" userId="S::2027780@student.uwtsd.ac.uk::9e0984de-bf34-4532-8014-d1dc178c839d" providerId="AD" clId="Web-{DCBF33B9-4034-0514-DBAD-F2DCFECE7CDF}" dt="2022-07-10T21:43:25.381" v="356"/>
          <ac:spMkLst>
            <pc:docMk/>
            <pc:sldMk cId="0" sldId="291"/>
            <ac:spMk id="19459" creationId="{E3FD7B8E-BE25-4323-8F07-91361516B2E4}"/>
          </ac:spMkLst>
        </pc:spChg>
      </pc:sldChg>
      <pc:sldChg chg="addSp delSp modSp mod setBg modClrScheme chgLayout">
        <pc:chgData name="Tyrell Graver (2027780)" userId="S::2027780@student.uwtsd.ac.uk::9e0984de-bf34-4532-8014-d1dc178c839d" providerId="AD" clId="Web-{DCBF33B9-4034-0514-DBAD-F2DCFECE7CDF}" dt="2022-07-10T22:02:58.046" v="517"/>
        <pc:sldMkLst>
          <pc:docMk/>
          <pc:sldMk cId="0" sldId="292"/>
        </pc:sldMkLst>
        <pc:spChg chg="mod ord">
          <ac:chgData name="Tyrell Graver (2027780)" userId="S::2027780@student.uwtsd.ac.uk::9e0984de-bf34-4532-8014-d1dc178c839d" providerId="AD" clId="Web-{DCBF33B9-4034-0514-DBAD-F2DCFECE7CDF}" dt="2022-07-10T22:02:58.046" v="517"/>
          <ac:spMkLst>
            <pc:docMk/>
            <pc:sldMk cId="0" sldId="292"/>
            <ac:spMk id="4" creationId="{3E30710B-D668-49A2-B235-5692980AAD4B}"/>
          </ac:spMkLst>
        </pc:spChg>
        <pc:spChg chg="mod ord">
          <ac:chgData name="Tyrell Graver (2027780)" userId="S::2027780@student.uwtsd.ac.uk::9e0984de-bf34-4532-8014-d1dc178c839d" providerId="AD" clId="Web-{DCBF33B9-4034-0514-DBAD-F2DCFECE7CDF}" dt="2022-07-10T22:02:58.046" v="517"/>
          <ac:spMkLst>
            <pc:docMk/>
            <pc:sldMk cId="0" sldId="292"/>
            <ac:spMk id="15362" creationId="{55850F8A-0C27-4FF0-93E6-D6A42889774F}"/>
          </ac:spMkLst>
        </pc:spChg>
        <pc:spChg chg="del mod ord">
          <ac:chgData name="Tyrell Graver (2027780)" userId="S::2027780@student.uwtsd.ac.uk::9e0984de-bf34-4532-8014-d1dc178c839d" providerId="AD" clId="Web-{DCBF33B9-4034-0514-DBAD-F2DCFECE7CDF}" dt="2022-07-10T21:45:22.839" v="367"/>
          <ac:spMkLst>
            <pc:docMk/>
            <pc:sldMk cId="0" sldId="292"/>
            <ac:spMk id="15364" creationId="{697E1E42-6EAA-41D3-AED1-68C8CA68EFAB}"/>
          </ac:spMkLst>
        </pc:spChg>
        <pc:spChg chg="add del">
          <ac:chgData name="Tyrell Graver (2027780)" userId="S::2027780@student.uwtsd.ac.uk::9e0984de-bf34-4532-8014-d1dc178c839d" providerId="AD" clId="Web-{DCBF33B9-4034-0514-DBAD-F2DCFECE7CDF}" dt="2022-07-10T22:02:58.046" v="517"/>
          <ac:spMkLst>
            <pc:docMk/>
            <pc:sldMk cId="0" sldId="292"/>
            <ac:spMk id="15370" creationId="{53B021B3-DE93-4AB7-8A18-CF5F1CED88B8}"/>
          </ac:spMkLst>
        </pc:spChg>
        <pc:spChg chg="add del">
          <ac:chgData name="Tyrell Graver (2027780)" userId="S::2027780@student.uwtsd.ac.uk::9e0984de-bf34-4532-8014-d1dc178c839d" providerId="AD" clId="Web-{DCBF33B9-4034-0514-DBAD-F2DCFECE7CDF}" dt="2022-07-10T22:02:58.046" v="517"/>
          <ac:spMkLst>
            <pc:docMk/>
            <pc:sldMk cId="0" sldId="292"/>
            <ac:spMk id="15372" creationId="{52D502E5-F6B4-4D58-B4AE-FC466FF15EE8}"/>
          </ac:spMkLst>
        </pc:spChg>
        <pc:spChg chg="add del">
          <ac:chgData name="Tyrell Graver (2027780)" userId="S::2027780@student.uwtsd.ac.uk::9e0984de-bf34-4532-8014-d1dc178c839d" providerId="AD" clId="Web-{DCBF33B9-4034-0514-DBAD-F2DCFECE7CDF}" dt="2022-07-10T22:02:58.046" v="517"/>
          <ac:spMkLst>
            <pc:docMk/>
            <pc:sldMk cId="0" sldId="292"/>
            <ac:spMk id="15374" creationId="{9DECDBF4-02B6-4BB4-B65B-B8107AD6A9E8}"/>
          </ac:spMkLst>
        </pc:spChg>
        <pc:spChg chg="add del">
          <ac:chgData name="Tyrell Graver (2027780)" userId="S::2027780@student.uwtsd.ac.uk::9e0984de-bf34-4532-8014-d1dc178c839d" providerId="AD" clId="Web-{DCBF33B9-4034-0514-DBAD-F2DCFECE7CDF}" dt="2022-07-10T22:02:47.733" v="514"/>
          <ac:spMkLst>
            <pc:docMk/>
            <pc:sldMk cId="0" sldId="292"/>
            <ac:spMk id="15379" creationId="{E0F901BB-7A9C-4782-8C5A-6C87181334E6}"/>
          </ac:spMkLst>
        </pc:spChg>
        <pc:spChg chg="add del">
          <ac:chgData name="Tyrell Graver (2027780)" userId="S::2027780@student.uwtsd.ac.uk::9e0984de-bf34-4532-8014-d1dc178c839d" providerId="AD" clId="Web-{DCBF33B9-4034-0514-DBAD-F2DCFECE7CDF}" dt="2022-07-10T22:02:47.733" v="514"/>
          <ac:spMkLst>
            <pc:docMk/>
            <pc:sldMk cId="0" sldId="292"/>
            <ac:spMk id="15381" creationId="{8613BD32-1832-419B-B375-14DAB288BF8B}"/>
          </ac:spMkLst>
        </pc:spChg>
        <pc:spChg chg="add del">
          <ac:chgData name="Tyrell Graver (2027780)" userId="S::2027780@student.uwtsd.ac.uk::9e0984de-bf34-4532-8014-d1dc178c839d" providerId="AD" clId="Web-{DCBF33B9-4034-0514-DBAD-F2DCFECE7CDF}" dt="2022-07-10T22:02:47.733" v="514"/>
          <ac:spMkLst>
            <pc:docMk/>
            <pc:sldMk cId="0" sldId="292"/>
            <ac:spMk id="15405" creationId="{4E6624E0-4F60-48BC-A7A3-E9E39558C6EC}"/>
          </ac:spMkLst>
        </pc:spChg>
        <pc:spChg chg="add del">
          <ac:chgData name="Tyrell Graver (2027780)" userId="S::2027780@student.uwtsd.ac.uk::9e0984de-bf34-4532-8014-d1dc178c839d" providerId="AD" clId="Web-{DCBF33B9-4034-0514-DBAD-F2DCFECE7CDF}" dt="2022-07-10T22:02:57.999" v="516"/>
          <ac:spMkLst>
            <pc:docMk/>
            <pc:sldMk cId="0" sldId="292"/>
            <ac:spMk id="15407" creationId="{E0F901BB-7A9C-4782-8C5A-6C87181334E6}"/>
          </ac:spMkLst>
        </pc:spChg>
        <pc:spChg chg="add del">
          <ac:chgData name="Tyrell Graver (2027780)" userId="S::2027780@student.uwtsd.ac.uk::9e0984de-bf34-4532-8014-d1dc178c839d" providerId="AD" clId="Web-{DCBF33B9-4034-0514-DBAD-F2DCFECE7CDF}" dt="2022-07-10T22:02:57.999" v="516"/>
          <ac:spMkLst>
            <pc:docMk/>
            <pc:sldMk cId="0" sldId="292"/>
            <ac:spMk id="15408" creationId="{8613BD32-1832-419B-B375-14DAB288BF8B}"/>
          </ac:spMkLst>
        </pc:spChg>
        <pc:spChg chg="add del">
          <ac:chgData name="Tyrell Graver (2027780)" userId="S::2027780@student.uwtsd.ac.uk::9e0984de-bf34-4532-8014-d1dc178c839d" providerId="AD" clId="Web-{DCBF33B9-4034-0514-DBAD-F2DCFECE7CDF}" dt="2022-07-10T22:02:57.999" v="516"/>
          <ac:spMkLst>
            <pc:docMk/>
            <pc:sldMk cId="0" sldId="292"/>
            <ac:spMk id="15410" creationId="{4E6624E0-4F60-48BC-A7A3-E9E39558C6EC}"/>
          </ac:spMkLst>
        </pc:spChg>
        <pc:spChg chg="add">
          <ac:chgData name="Tyrell Graver (2027780)" userId="S::2027780@student.uwtsd.ac.uk::9e0984de-bf34-4532-8014-d1dc178c839d" providerId="AD" clId="Web-{DCBF33B9-4034-0514-DBAD-F2DCFECE7CDF}" dt="2022-07-10T22:02:58.046" v="517"/>
          <ac:spMkLst>
            <pc:docMk/>
            <pc:sldMk cId="0" sldId="292"/>
            <ac:spMk id="15412" creationId="{0450C687-86B5-4248-BEBB-0B59B7977047}"/>
          </ac:spMkLst>
        </pc:spChg>
        <pc:spChg chg="add">
          <ac:chgData name="Tyrell Graver (2027780)" userId="S::2027780@student.uwtsd.ac.uk::9e0984de-bf34-4532-8014-d1dc178c839d" providerId="AD" clId="Web-{DCBF33B9-4034-0514-DBAD-F2DCFECE7CDF}" dt="2022-07-10T22:02:58.046" v="517"/>
          <ac:spMkLst>
            <pc:docMk/>
            <pc:sldMk cId="0" sldId="292"/>
            <ac:spMk id="15413" creationId="{3CD1EA40-7116-4FCB-9369-70F29FAA91EC}"/>
          </ac:spMkLst>
        </pc:spChg>
        <pc:spChg chg="add">
          <ac:chgData name="Tyrell Graver (2027780)" userId="S::2027780@student.uwtsd.ac.uk::9e0984de-bf34-4532-8014-d1dc178c839d" providerId="AD" clId="Web-{DCBF33B9-4034-0514-DBAD-F2DCFECE7CDF}" dt="2022-07-10T22:02:58.046" v="517"/>
          <ac:spMkLst>
            <pc:docMk/>
            <pc:sldMk cId="0" sldId="292"/>
            <ac:spMk id="15414" creationId="{A5271697-90F1-4A23-8EF2-0179F2EAFACB}"/>
          </ac:spMkLst>
        </pc:spChg>
        <pc:spChg chg="add">
          <ac:chgData name="Tyrell Graver (2027780)" userId="S::2027780@student.uwtsd.ac.uk::9e0984de-bf34-4532-8014-d1dc178c839d" providerId="AD" clId="Web-{DCBF33B9-4034-0514-DBAD-F2DCFECE7CDF}" dt="2022-07-10T22:02:58.046" v="517"/>
          <ac:spMkLst>
            <pc:docMk/>
            <pc:sldMk cId="0" sldId="292"/>
            <ac:spMk id="15416" creationId="{D9F5512A-48E1-4C07-B75E-3CCC517B6804}"/>
          </ac:spMkLst>
        </pc:spChg>
        <pc:grpChg chg="add del">
          <ac:chgData name="Tyrell Graver (2027780)" userId="S::2027780@student.uwtsd.ac.uk::9e0984de-bf34-4532-8014-d1dc178c839d" providerId="AD" clId="Web-{DCBF33B9-4034-0514-DBAD-F2DCFECE7CDF}" dt="2022-07-10T22:02:47.733" v="514"/>
          <ac:grpSpMkLst>
            <pc:docMk/>
            <pc:sldMk cId="0" sldId="292"/>
            <ac:grpSpMk id="15383" creationId="{9BCCBF24-A5FC-4809-8882-96D2EBD24938}"/>
          </ac:grpSpMkLst>
        </pc:grpChg>
        <pc:grpChg chg="add">
          <ac:chgData name="Tyrell Graver (2027780)" userId="S::2027780@student.uwtsd.ac.uk::9e0984de-bf34-4532-8014-d1dc178c839d" providerId="AD" clId="Web-{DCBF33B9-4034-0514-DBAD-F2DCFECE7CDF}" dt="2022-07-10T22:02:58.046" v="517"/>
          <ac:grpSpMkLst>
            <pc:docMk/>
            <pc:sldMk cId="0" sldId="292"/>
            <ac:grpSpMk id="15385" creationId="{A9B4CF53-BC95-46A2-B37D-D05450472BCB}"/>
          </ac:grpSpMkLst>
        </pc:grpChg>
        <pc:grpChg chg="add del">
          <ac:chgData name="Tyrell Graver (2027780)" userId="S::2027780@student.uwtsd.ac.uk::9e0984de-bf34-4532-8014-d1dc178c839d" providerId="AD" clId="Web-{DCBF33B9-4034-0514-DBAD-F2DCFECE7CDF}" dt="2022-07-10T22:02:57.999" v="516"/>
          <ac:grpSpMkLst>
            <pc:docMk/>
            <pc:sldMk cId="0" sldId="292"/>
            <ac:grpSpMk id="15409" creationId="{D9912494-7BC7-402C-9245-C3098A8FC1F8}"/>
          </ac:grpSpMkLst>
        </pc:grpChg>
        <pc:graphicFrameChg chg="add mod modGraphic">
          <ac:chgData name="Tyrell Graver (2027780)" userId="S::2027780@student.uwtsd.ac.uk::9e0984de-bf34-4532-8014-d1dc178c839d" providerId="AD" clId="Web-{DCBF33B9-4034-0514-DBAD-F2DCFECE7CDF}" dt="2022-07-10T22:02:58.046" v="517"/>
          <ac:graphicFrameMkLst>
            <pc:docMk/>
            <pc:sldMk cId="0" sldId="292"/>
            <ac:graphicFrameMk id="15366" creationId="{479E76BA-47C1-9994-2B12-CF298948ADC5}"/>
          </ac:graphicFrameMkLst>
        </pc:graphicFrameChg>
      </pc:sldChg>
      <pc:sldChg chg="addSp delSp modSp mod setBg modClrScheme chgLayout">
        <pc:chgData name="Tyrell Graver (2027780)" userId="S::2027780@student.uwtsd.ac.uk::9e0984de-bf34-4532-8014-d1dc178c839d" providerId="AD" clId="Web-{DCBF33B9-4034-0514-DBAD-F2DCFECE7CDF}" dt="2022-07-10T22:03:15.312" v="518"/>
        <pc:sldMkLst>
          <pc:docMk/>
          <pc:sldMk cId="1177105506" sldId="293"/>
        </pc:sldMkLst>
        <pc:spChg chg="mod ord">
          <ac:chgData name="Tyrell Graver (2027780)" userId="S::2027780@student.uwtsd.ac.uk::9e0984de-bf34-4532-8014-d1dc178c839d" providerId="AD" clId="Web-{DCBF33B9-4034-0514-DBAD-F2DCFECE7CDF}" dt="2022-07-10T22:03:15.312" v="518"/>
          <ac:spMkLst>
            <pc:docMk/>
            <pc:sldMk cId="1177105506" sldId="293"/>
            <ac:spMk id="2" creationId="{00000000-0000-0000-0000-000000000000}"/>
          </ac:spMkLst>
        </pc:spChg>
        <pc:spChg chg="del mod ord">
          <ac:chgData name="Tyrell Graver (2027780)" userId="S::2027780@student.uwtsd.ac.uk::9e0984de-bf34-4532-8014-d1dc178c839d" providerId="AD" clId="Web-{DCBF33B9-4034-0514-DBAD-F2DCFECE7CDF}" dt="2022-07-10T21:45:11.620" v="366"/>
          <ac:spMkLst>
            <pc:docMk/>
            <pc:sldMk cId="1177105506" sldId="293"/>
            <ac:spMk id="3" creationId="{00000000-0000-0000-0000-000000000000}"/>
          </ac:spMkLst>
        </pc:spChg>
        <pc:spChg chg="mod ord">
          <ac:chgData name="Tyrell Graver (2027780)" userId="S::2027780@student.uwtsd.ac.uk::9e0984de-bf34-4532-8014-d1dc178c839d" providerId="AD" clId="Web-{DCBF33B9-4034-0514-DBAD-F2DCFECE7CDF}" dt="2022-07-10T22:03:15.312" v="518"/>
          <ac:spMkLst>
            <pc:docMk/>
            <pc:sldMk cId="1177105506" sldId="293"/>
            <ac:spMk id="4" creationId="{00000000-0000-0000-0000-000000000000}"/>
          </ac:spMkLst>
        </pc:spChg>
        <pc:spChg chg="mod ord">
          <ac:chgData name="Tyrell Graver (2027780)" userId="S::2027780@student.uwtsd.ac.uk::9e0984de-bf34-4532-8014-d1dc178c839d" providerId="AD" clId="Web-{DCBF33B9-4034-0514-DBAD-F2DCFECE7CDF}" dt="2022-07-10T22:03:15.312" v="518"/>
          <ac:spMkLst>
            <pc:docMk/>
            <pc:sldMk cId="1177105506" sldId="293"/>
            <ac:spMk id="5" creationId="{00000000-0000-0000-0000-000000000000}"/>
          </ac:spMkLst>
        </pc:spChg>
        <pc:spChg chg="add del">
          <ac:chgData name="Tyrell Graver (2027780)" userId="S::2027780@student.uwtsd.ac.uk::9e0984de-bf34-4532-8014-d1dc178c839d" providerId="AD" clId="Web-{DCBF33B9-4034-0514-DBAD-F2DCFECE7CDF}" dt="2022-07-10T22:03:15.312" v="518"/>
          <ac:spMkLst>
            <pc:docMk/>
            <pc:sldMk cId="1177105506" sldId="293"/>
            <ac:spMk id="11" creationId="{53B021B3-DE93-4AB7-8A18-CF5F1CED88B8}"/>
          </ac:spMkLst>
        </pc:spChg>
        <pc:spChg chg="add del">
          <ac:chgData name="Tyrell Graver (2027780)" userId="S::2027780@student.uwtsd.ac.uk::9e0984de-bf34-4532-8014-d1dc178c839d" providerId="AD" clId="Web-{DCBF33B9-4034-0514-DBAD-F2DCFECE7CDF}" dt="2022-07-10T22:03:15.312" v="518"/>
          <ac:spMkLst>
            <pc:docMk/>
            <pc:sldMk cId="1177105506" sldId="293"/>
            <ac:spMk id="13" creationId="{52D502E5-F6B4-4D58-B4AE-FC466FF15EE8}"/>
          </ac:spMkLst>
        </pc:spChg>
        <pc:spChg chg="add del">
          <ac:chgData name="Tyrell Graver (2027780)" userId="S::2027780@student.uwtsd.ac.uk::9e0984de-bf34-4532-8014-d1dc178c839d" providerId="AD" clId="Web-{DCBF33B9-4034-0514-DBAD-F2DCFECE7CDF}" dt="2022-07-10T22:03:15.312" v="518"/>
          <ac:spMkLst>
            <pc:docMk/>
            <pc:sldMk cId="1177105506" sldId="293"/>
            <ac:spMk id="15" creationId="{9DECDBF4-02B6-4BB4-B65B-B8107AD6A9E8}"/>
          </ac:spMkLst>
        </pc:spChg>
        <pc:spChg chg="add">
          <ac:chgData name="Tyrell Graver (2027780)" userId="S::2027780@student.uwtsd.ac.uk::9e0984de-bf34-4532-8014-d1dc178c839d" providerId="AD" clId="Web-{DCBF33B9-4034-0514-DBAD-F2DCFECE7CDF}" dt="2022-07-10T22:03:15.312" v="518"/>
          <ac:spMkLst>
            <pc:docMk/>
            <pc:sldMk cId="1177105506" sldId="293"/>
            <ac:spMk id="20" creationId="{0450C687-86B5-4248-BEBB-0B59B7977047}"/>
          </ac:spMkLst>
        </pc:spChg>
        <pc:spChg chg="add">
          <ac:chgData name="Tyrell Graver (2027780)" userId="S::2027780@student.uwtsd.ac.uk::9e0984de-bf34-4532-8014-d1dc178c839d" providerId="AD" clId="Web-{DCBF33B9-4034-0514-DBAD-F2DCFECE7CDF}" dt="2022-07-10T22:03:15.312" v="518"/>
          <ac:spMkLst>
            <pc:docMk/>
            <pc:sldMk cId="1177105506" sldId="293"/>
            <ac:spMk id="22" creationId="{3CD1EA40-7116-4FCB-9369-70F29FAA91EC}"/>
          </ac:spMkLst>
        </pc:spChg>
        <pc:spChg chg="add">
          <ac:chgData name="Tyrell Graver (2027780)" userId="S::2027780@student.uwtsd.ac.uk::9e0984de-bf34-4532-8014-d1dc178c839d" providerId="AD" clId="Web-{DCBF33B9-4034-0514-DBAD-F2DCFECE7CDF}" dt="2022-07-10T22:03:15.312" v="518"/>
          <ac:spMkLst>
            <pc:docMk/>
            <pc:sldMk cId="1177105506" sldId="293"/>
            <ac:spMk id="24" creationId="{A5271697-90F1-4A23-8EF2-0179F2EAFACB}"/>
          </ac:spMkLst>
        </pc:spChg>
        <pc:spChg chg="add">
          <ac:chgData name="Tyrell Graver (2027780)" userId="S::2027780@student.uwtsd.ac.uk::9e0984de-bf34-4532-8014-d1dc178c839d" providerId="AD" clId="Web-{DCBF33B9-4034-0514-DBAD-F2DCFECE7CDF}" dt="2022-07-10T22:03:15.312" v="518"/>
          <ac:spMkLst>
            <pc:docMk/>
            <pc:sldMk cId="1177105506" sldId="293"/>
            <ac:spMk id="48" creationId="{D9F5512A-48E1-4C07-B75E-3CCC517B6804}"/>
          </ac:spMkLst>
        </pc:spChg>
        <pc:grpChg chg="add">
          <ac:chgData name="Tyrell Graver (2027780)" userId="S::2027780@student.uwtsd.ac.uk::9e0984de-bf34-4532-8014-d1dc178c839d" providerId="AD" clId="Web-{DCBF33B9-4034-0514-DBAD-F2DCFECE7CDF}" dt="2022-07-10T22:03:15.312" v="518"/>
          <ac:grpSpMkLst>
            <pc:docMk/>
            <pc:sldMk cId="1177105506" sldId="293"/>
            <ac:grpSpMk id="26" creationId="{A9B4CF53-BC95-46A2-B37D-D05450472BCB}"/>
          </ac:grpSpMkLst>
        </pc:grpChg>
        <pc:graphicFrameChg chg="add mod modGraphic">
          <ac:chgData name="Tyrell Graver (2027780)" userId="S::2027780@student.uwtsd.ac.uk::9e0984de-bf34-4532-8014-d1dc178c839d" providerId="AD" clId="Web-{DCBF33B9-4034-0514-DBAD-F2DCFECE7CDF}" dt="2022-07-10T22:03:15.312" v="518"/>
          <ac:graphicFrameMkLst>
            <pc:docMk/>
            <pc:sldMk cId="1177105506" sldId="293"/>
            <ac:graphicFrameMk id="7" creationId="{93A42360-2234-A30D-8997-CA000CD0780B}"/>
          </ac:graphicFrameMkLst>
        </pc:graphicFrameChg>
      </pc:sldChg>
      <pc:sldChg chg="addSp delSp modSp mod setBg modClrScheme addAnim modAnim chgLayout">
        <pc:chgData name="Tyrell Graver (2027780)" userId="S::2027780@student.uwtsd.ac.uk::9e0984de-bf34-4532-8014-d1dc178c839d" providerId="AD" clId="Web-{DCBF33B9-4034-0514-DBAD-F2DCFECE7CDF}" dt="2022-07-11T21:58:48.039" v="1034"/>
        <pc:sldMkLst>
          <pc:docMk/>
          <pc:sldMk cId="623502119" sldId="294"/>
        </pc:sldMkLst>
        <pc:spChg chg="mod ord">
          <ac:chgData name="Tyrell Graver (2027780)" userId="S::2027780@student.uwtsd.ac.uk::9e0984de-bf34-4532-8014-d1dc178c839d" providerId="AD" clId="Web-{DCBF33B9-4034-0514-DBAD-F2DCFECE7CDF}" dt="2022-07-10T22:03:50.313" v="519"/>
          <ac:spMkLst>
            <pc:docMk/>
            <pc:sldMk cId="623502119" sldId="294"/>
            <ac:spMk id="2" creationId="{00000000-0000-0000-0000-000000000000}"/>
          </ac:spMkLst>
        </pc:spChg>
        <pc:spChg chg="del mod ord">
          <ac:chgData name="Tyrell Graver (2027780)" userId="S::2027780@student.uwtsd.ac.uk::9e0984de-bf34-4532-8014-d1dc178c839d" providerId="AD" clId="Web-{DCBF33B9-4034-0514-DBAD-F2DCFECE7CDF}" dt="2022-07-10T21:45:00.073" v="365"/>
          <ac:spMkLst>
            <pc:docMk/>
            <pc:sldMk cId="623502119" sldId="294"/>
            <ac:spMk id="3" creationId="{00000000-0000-0000-0000-000000000000}"/>
          </ac:spMkLst>
        </pc:spChg>
        <pc:spChg chg="mod ord">
          <ac:chgData name="Tyrell Graver (2027780)" userId="S::2027780@student.uwtsd.ac.uk::9e0984de-bf34-4532-8014-d1dc178c839d" providerId="AD" clId="Web-{DCBF33B9-4034-0514-DBAD-F2DCFECE7CDF}" dt="2022-07-10T22:03:50.313" v="519"/>
          <ac:spMkLst>
            <pc:docMk/>
            <pc:sldMk cId="623502119" sldId="294"/>
            <ac:spMk id="4" creationId="{00000000-0000-0000-0000-000000000000}"/>
          </ac:spMkLst>
        </pc:spChg>
        <pc:spChg chg="mod ord">
          <ac:chgData name="Tyrell Graver (2027780)" userId="S::2027780@student.uwtsd.ac.uk::9e0984de-bf34-4532-8014-d1dc178c839d" providerId="AD" clId="Web-{DCBF33B9-4034-0514-DBAD-F2DCFECE7CDF}" dt="2022-07-10T22:03:50.313" v="519"/>
          <ac:spMkLst>
            <pc:docMk/>
            <pc:sldMk cId="623502119" sldId="294"/>
            <ac:spMk id="5" creationId="{00000000-0000-0000-0000-000000000000}"/>
          </ac:spMkLst>
        </pc:spChg>
        <pc:spChg chg="add del">
          <ac:chgData name="Tyrell Graver (2027780)" userId="S::2027780@student.uwtsd.ac.uk::9e0984de-bf34-4532-8014-d1dc178c839d" providerId="AD" clId="Web-{DCBF33B9-4034-0514-DBAD-F2DCFECE7CDF}" dt="2022-07-10T22:03:50.313" v="519"/>
          <ac:spMkLst>
            <pc:docMk/>
            <pc:sldMk cId="623502119" sldId="294"/>
            <ac:spMk id="11" creationId="{53B021B3-DE93-4AB7-8A18-CF5F1CED88B8}"/>
          </ac:spMkLst>
        </pc:spChg>
        <pc:spChg chg="add del">
          <ac:chgData name="Tyrell Graver (2027780)" userId="S::2027780@student.uwtsd.ac.uk::9e0984de-bf34-4532-8014-d1dc178c839d" providerId="AD" clId="Web-{DCBF33B9-4034-0514-DBAD-F2DCFECE7CDF}" dt="2022-07-10T22:03:50.313" v="519"/>
          <ac:spMkLst>
            <pc:docMk/>
            <pc:sldMk cId="623502119" sldId="294"/>
            <ac:spMk id="13" creationId="{52D502E5-F6B4-4D58-B4AE-FC466FF15EE8}"/>
          </ac:spMkLst>
        </pc:spChg>
        <pc:spChg chg="add del">
          <ac:chgData name="Tyrell Graver (2027780)" userId="S::2027780@student.uwtsd.ac.uk::9e0984de-bf34-4532-8014-d1dc178c839d" providerId="AD" clId="Web-{DCBF33B9-4034-0514-DBAD-F2DCFECE7CDF}" dt="2022-07-10T22:03:50.313" v="519"/>
          <ac:spMkLst>
            <pc:docMk/>
            <pc:sldMk cId="623502119" sldId="294"/>
            <ac:spMk id="15" creationId="{9DECDBF4-02B6-4BB4-B65B-B8107AD6A9E8}"/>
          </ac:spMkLst>
        </pc:spChg>
        <pc:spChg chg="add">
          <ac:chgData name="Tyrell Graver (2027780)" userId="S::2027780@student.uwtsd.ac.uk::9e0984de-bf34-4532-8014-d1dc178c839d" providerId="AD" clId="Web-{DCBF33B9-4034-0514-DBAD-F2DCFECE7CDF}" dt="2022-07-10T22:03:50.313" v="519"/>
          <ac:spMkLst>
            <pc:docMk/>
            <pc:sldMk cId="623502119" sldId="294"/>
            <ac:spMk id="20" creationId="{955A2079-FA98-4876-80F0-72364A7D2EA4}"/>
          </ac:spMkLst>
        </pc:spChg>
        <pc:graphicFrameChg chg="add mod modGraphic">
          <ac:chgData name="Tyrell Graver (2027780)" userId="S::2027780@student.uwtsd.ac.uk::9e0984de-bf34-4532-8014-d1dc178c839d" providerId="AD" clId="Web-{DCBF33B9-4034-0514-DBAD-F2DCFECE7CDF}" dt="2022-07-10T22:03:50.313" v="519"/>
          <ac:graphicFrameMkLst>
            <pc:docMk/>
            <pc:sldMk cId="623502119" sldId="294"/>
            <ac:graphicFrameMk id="7" creationId="{ACA1CC03-611B-5247-A470-D0B3D2432633}"/>
          </ac:graphicFrameMkLst>
        </pc:graphicFrameChg>
      </pc:sldChg>
      <pc:sldChg chg="modSp mod modClrScheme chgLayout">
        <pc:chgData name="Tyrell Graver (2027780)" userId="S::2027780@student.uwtsd.ac.uk::9e0984de-bf34-4532-8014-d1dc178c839d" providerId="AD" clId="Web-{DCBF33B9-4034-0514-DBAD-F2DCFECE7CDF}" dt="2022-07-10T21:43:25.381" v="356"/>
        <pc:sldMkLst>
          <pc:docMk/>
          <pc:sldMk cId="2527737586" sldId="295"/>
        </pc:sldMkLst>
        <pc:spChg chg="mod ord">
          <ac:chgData name="Tyrell Graver (2027780)" userId="S::2027780@student.uwtsd.ac.uk::9e0984de-bf34-4532-8014-d1dc178c839d" providerId="AD" clId="Web-{DCBF33B9-4034-0514-DBAD-F2DCFECE7CDF}" dt="2022-07-10T21:43:25.381" v="356"/>
          <ac:spMkLst>
            <pc:docMk/>
            <pc:sldMk cId="2527737586" sldId="295"/>
            <ac:spMk id="4" creationId="{D02F28F6-2D3B-4D25-8B99-DDE2C4B5A12E}"/>
          </ac:spMkLst>
        </pc:spChg>
        <pc:spChg chg="mod ord">
          <ac:chgData name="Tyrell Graver (2027780)" userId="S::2027780@student.uwtsd.ac.uk::9e0984de-bf34-4532-8014-d1dc178c839d" providerId="AD" clId="Web-{DCBF33B9-4034-0514-DBAD-F2DCFECE7CDF}" dt="2022-07-10T21:43:25.381" v="356"/>
          <ac:spMkLst>
            <pc:docMk/>
            <pc:sldMk cId="2527737586" sldId="295"/>
            <ac:spMk id="19458" creationId="{15C42E2D-C1F0-4C0B-A4BF-EE3447089A43}"/>
          </ac:spMkLst>
        </pc:spChg>
        <pc:spChg chg="mod ord">
          <ac:chgData name="Tyrell Graver (2027780)" userId="S::2027780@student.uwtsd.ac.uk::9e0984de-bf34-4532-8014-d1dc178c839d" providerId="AD" clId="Web-{DCBF33B9-4034-0514-DBAD-F2DCFECE7CDF}" dt="2022-07-10T21:43:25.381" v="356"/>
          <ac:spMkLst>
            <pc:docMk/>
            <pc:sldMk cId="2527737586" sldId="295"/>
            <ac:spMk id="19459" creationId="{E3FD7B8E-BE25-4323-8F07-91361516B2E4}"/>
          </ac:spMkLst>
        </pc:spChg>
      </pc:sldChg>
      <pc:sldChg chg="addSp delSp modSp add mod replId setBg addAnim modAnim">
        <pc:chgData name="Tyrell Graver (2027780)" userId="S::2027780@student.uwtsd.ac.uk::9e0984de-bf34-4532-8014-d1dc178c839d" providerId="AD" clId="Web-{DCBF33B9-4034-0514-DBAD-F2DCFECE7CDF}" dt="2022-07-11T21:58:19.976" v="1031"/>
        <pc:sldMkLst>
          <pc:docMk/>
          <pc:sldMk cId="1532318807" sldId="296"/>
        </pc:sldMkLst>
        <pc:spChg chg="mod">
          <ac:chgData name="Tyrell Graver (2027780)" userId="S::2027780@student.uwtsd.ac.uk::9e0984de-bf34-4532-8014-d1dc178c839d" providerId="AD" clId="Web-{DCBF33B9-4034-0514-DBAD-F2DCFECE7CDF}" dt="2022-07-10T21:58:35.600" v="504" actId="20577"/>
          <ac:spMkLst>
            <pc:docMk/>
            <pc:sldMk cId="1532318807" sldId="296"/>
            <ac:spMk id="3" creationId="{5591CB20-C692-77F1-9C57-EAC96651A58D}"/>
          </ac:spMkLst>
        </pc:spChg>
        <pc:spChg chg="mod ord">
          <ac:chgData name="Tyrell Graver (2027780)" userId="S::2027780@student.uwtsd.ac.uk::9e0984de-bf34-4532-8014-d1dc178c839d" providerId="AD" clId="Web-{DCBF33B9-4034-0514-DBAD-F2DCFECE7CDF}" dt="2022-07-10T21:55:40.013" v="464"/>
          <ac:spMkLst>
            <pc:docMk/>
            <pc:sldMk cId="1532318807" sldId="296"/>
            <ac:spMk id="4" creationId="{E20FDE7D-F36A-455B-8B00-23E41F49BA54}"/>
          </ac:spMkLst>
        </pc:spChg>
        <pc:spChg chg="del mod">
          <ac:chgData name="Tyrell Graver (2027780)" userId="S::2027780@student.uwtsd.ac.uk::9e0984de-bf34-4532-8014-d1dc178c839d" providerId="AD" clId="Web-{DCBF33B9-4034-0514-DBAD-F2DCFECE7CDF}" dt="2022-07-10T21:50:54.308" v="413"/>
          <ac:spMkLst>
            <pc:docMk/>
            <pc:sldMk cId="1532318807" sldId="296"/>
            <ac:spMk id="11" creationId="{630DDB56-A759-E031-2059-71ADDAD77E04}"/>
          </ac:spMkLst>
        </pc:spChg>
        <pc:spChg chg="mod">
          <ac:chgData name="Tyrell Graver (2027780)" userId="S::2027780@student.uwtsd.ac.uk::9e0984de-bf34-4532-8014-d1dc178c839d" providerId="AD" clId="Web-{DCBF33B9-4034-0514-DBAD-F2DCFECE7CDF}" dt="2022-07-10T21:55:40.013" v="464"/>
          <ac:spMkLst>
            <pc:docMk/>
            <pc:sldMk cId="1532318807" sldId="296"/>
            <ac:spMk id="11266" creationId="{85349FD5-514B-40BF-A614-344E8459B75C}"/>
          </ac:spMkLst>
        </pc:spChg>
        <pc:spChg chg="add del">
          <ac:chgData name="Tyrell Graver (2027780)" userId="S::2027780@student.uwtsd.ac.uk::9e0984de-bf34-4532-8014-d1dc178c839d" providerId="AD" clId="Web-{DCBF33B9-4034-0514-DBAD-F2DCFECE7CDF}" dt="2022-07-10T21:55:40.013" v="464"/>
          <ac:spMkLst>
            <pc:docMk/>
            <pc:sldMk cId="1532318807" sldId="296"/>
            <ac:spMk id="11271" creationId="{5E52985E-2553-471E-82AA-5ED7A329890A}"/>
          </ac:spMkLst>
        </pc:spChg>
        <pc:graphicFrameChg chg="mod ord modGraphic">
          <ac:chgData name="Tyrell Graver (2027780)" userId="S::2027780@student.uwtsd.ac.uk::9e0984de-bf34-4532-8014-d1dc178c839d" providerId="AD" clId="Web-{DCBF33B9-4034-0514-DBAD-F2DCFECE7CDF}" dt="2022-07-10T21:55:40.013" v="464"/>
          <ac:graphicFrameMkLst>
            <pc:docMk/>
            <pc:sldMk cId="1532318807" sldId="296"/>
            <ac:graphicFrameMk id="2" creationId="{BEC0EAA2-5514-3A93-92A4-164E3F836209}"/>
          </ac:graphicFrameMkLst>
        </pc:graphicFrameChg>
        <pc:graphicFrameChg chg="del">
          <ac:chgData name="Tyrell Graver (2027780)" userId="S::2027780@student.uwtsd.ac.uk::9e0984de-bf34-4532-8014-d1dc178c839d" providerId="AD" clId="Web-{DCBF33B9-4034-0514-DBAD-F2DCFECE7CDF}" dt="2022-07-10T21:50:43.995" v="409"/>
          <ac:graphicFrameMkLst>
            <pc:docMk/>
            <pc:sldMk cId="1532318807" sldId="296"/>
            <ac:graphicFrameMk id="15" creationId="{EAFFC817-B84D-02D8-D164-1FCE171720D5}"/>
          </ac:graphicFrameMkLst>
        </pc:graphicFrameChg>
        <pc:picChg chg="mod">
          <ac:chgData name="Tyrell Graver (2027780)" userId="S::2027780@student.uwtsd.ac.uk::9e0984de-bf34-4532-8014-d1dc178c839d" providerId="AD" clId="Web-{DCBF33B9-4034-0514-DBAD-F2DCFECE7CDF}" dt="2022-07-10T21:55:40.013" v="464"/>
          <ac:picMkLst>
            <pc:docMk/>
            <pc:sldMk cId="1532318807" sldId="296"/>
            <ac:picMk id="1030" creationId="{195FA5DE-089D-3044-D19E-4CB7FB5C7F1A}"/>
          </ac:picMkLst>
        </pc:picChg>
        <pc:picChg chg="del">
          <ac:chgData name="Tyrell Graver (2027780)" userId="S::2027780@student.uwtsd.ac.uk::9e0984de-bf34-4532-8014-d1dc178c839d" providerId="AD" clId="Web-{DCBF33B9-4034-0514-DBAD-F2DCFECE7CDF}" dt="2022-07-10T21:50:45.870" v="410"/>
          <ac:picMkLst>
            <pc:docMk/>
            <pc:sldMk cId="1532318807" sldId="296"/>
            <ac:picMk id="1042" creationId="{8DC279BD-0D95-E68C-71C1-C8D4BADF05FD}"/>
          </ac:picMkLst>
        </pc:picChg>
        <pc:cxnChg chg="add del">
          <ac:chgData name="Tyrell Graver (2027780)" userId="S::2027780@student.uwtsd.ac.uk::9e0984de-bf34-4532-8014-d1dc178c839d" providerId="AD" clId="Web-{DCBF33B9-4034-0514-DBAD-F2DCFECE7CDF}" dt="2022-07-10T21:55:40.013" v="464"/>
          <ac:cxnSpMkLst>
            <pc:docMk/>
            <pc:sldMk cId="1532318807" sldId="296"/>
            <ac:cxnSpMk id="11273" creationId="{DAE3ABC6-4042-4293-A7DF-F01181363B7E}"/>
          </ac:cxnSpMkLst>
        </pc:cxnChg>
      </pc:sldChg>
      <pc:sldChg chg="modSp add replId">
        <pc:chgData name="Tyrell Graver (2027780)" userId="S::2027780@student.uwtsd.ac.uk::9e0984de-bf34-4532-8014-d1dc178c839d" providerId="AD" clId="Web-{DCBF33B9-4034-0514-DBAD-F2DCFECE7CDF}" dt="2022-07-11T16:48:06.657" v="538" actId="20577"/>
        <pc:sldMkLst>
          <pc:docMk/>
          <pc:sldMk cId="790770381" sldId="297"/>
        </pc:sldMkLst>
        <pc:spChg chg="mod">
          <ac:chgData name="Tyrell Graver (2027780)" userId="S::2027780@student.uwtsd.ac.uk::9e0984de-bf34-4532-8014-d1dc178c839d" providerId="AD" clId="Web-{DCBF33B9-4034-0514-DBAD-F2DCFECE7CDF}" dt="2022-07-11T16:48:06.657" v="538" actId="20577"/>
          <ac:spMkLst>
            <pc:docMk/>
            <pc:sldMk cId="790770381" sldId="297"/>
            <ac:spMk id="17411" creationId="{9E1F64A2-8FE9-40E9-A1FF-3BF77DA7C995}"/>
          </ac:spMkLst>
        </pc:spChg>
      </pc:sldChg>
      <pc:sldChg chg="addSp delSp modSp add ord replId addAnim modAnim">
        <pc:chgData name="Tyrell Graver (2027780)" userId="S::2027780@student.uwtsd.ac.uk::9e0984de-bf34-4532-8014-d1dc178c839d" providerId="AD" clId="Web-{DCBF33B9-4034-0514-DBAD-F2DCFECE7CDF}" dt="2022-07-11T21:55:40.159" v="1011"/>
        <pc:sldMkLst>
          <pc:docMk/>
          <pc:sldMk cId="2917476747" sldId="298"/>
        </pc:sldMkLst>
        <pc:spChg chg="mod">
          <ac:chgData name="Tyrell Graver (2027780)" userId="S::2027780@student.uwtsd.ac.uk::9e0984de-bf34-4532-8014-d1dc178c839d" providerId="AD" clId="Web-{DCBF33B9-4034-0514-DBAD-F2DCFECE7CDF}" dt="2022-07-11T21:27:26.749" v="867" actId="20577"/>
          <ac:spMkLst>
            <pc:docMk/>
            <pc:sldMk cId="2917476747" sldId="298"/>
            <ac:spMk id="2" creationId="{00000000-0000-0000-0000-000000000000}"/>
          </ac:spMkLst>
        </pc:spChg>
        <pc:spChg chg="add del">
          <ac:chgData name="Tyrell Graver (2027780)" userId="S::2027780@student.uwtsd.ac.uk::9e0984de-bf34-4532-8014-d1dc178c839d" providerId="AD" clId="Web-{DCBF33B9-4034-0514-DBAD-F2DCFECE7CDF}" dt="2022-07-11T21:52:09.118" v="996"/>
          <ac:spMkLst>
            <pc:docMk/>
            <pc:sldMk cId="2917476747" sldId="298"/>
            <ac:spMk id="933" creationId="{59C33F7E-4A58-0FA2-7FF6-85303698333F}"/>
          </ac:spMkLst>
        </pc:spChg>
        <pc:spChg chg="add del mod">
          <ac:chgData name="Tyrell Graver (2027780)" userId="S::2027780@student.uwtsd.ac.uk::9e0984de-bf34-4532-8014-d1dc178c839d" providerId="AD" clId="Web-{DCBF33B9-4034-0514-DBAD-F2DCFECE7CDF}" dt="2022-07-11T21:52:04.414" v="995"/>
          <ac:spMkLst>
            <pc:docMk/>
            <pc:sldMk cId="2917476747" sldId="298"/>
            <ac:spMk id="957" creationId="{39A09B3A-644E-31D2-4D67-F264E992DE67}"/>
          </ac:spMkLst>
        </pc:spChg>
        <pc:graphicFrameChg chg="del mod modGraphic">
          <ac:chgData name="Tyrell Graver (2027780)" userId="S::2027780@student.uwtsd.ac.uk::9e0984de-bf34-4532-8014-d1dc178c839d" providerId="AD" clId="Web-{DCBF33B9-4034-0514-DBAD-F2DCFECE7CDF}" dt="2022-07-11T21:51:56.089" v="994"/>
          <ac:graphicFrameMkLst>
            <pc:docMk/>
            <pc:sldMk cId="2917476747" sldId="298"/>
            <ac:graphicFrameMk id="7" creationId="{93A42360-2234-A30D-8997-CA000CD0780B}"/>
          </ac:graphicFrameMkLst>
        </pc:graphicFrameChg>
        <pc:graphicFrameChg chg="add mod modGraphic">
          <ac:chgData name="Tyrell Graver (2027780)" userId="S::2027780@student.uwtsd.ac.uk::9e0984de-bf34-4532-8014-d1dc178c839d" providerId="AD" clId="Web-{DCBF33B9-4034-0514-DBAD-F2DCFECE7CDF}" dt="2022-07-11T21:53:47.562" v="1003"/>
          <ac:graphicFrameMkLst>
            <pc:docMk/>
            <pc:sldMk cId="2917476747" sldId="298"/>
            <ac:graphicFrameMk id="108" creationId="{3B6A1FF2-3479-7E52-AD58-1986DAEB96C2}"/>
          </ac:graphicFrameMkLst>
        </pc:graphicFrameChg>
      </pc:sldChg>
      <pc:sldChg chg="addSp delSp modSp add replId addAnim modAnim">
        <pc:chgData name="Tyrell Graver (2027780)" userId="S::2027780@student.uwtsd.ac.uk::9e0984de-bf34-4532-8014-d1dc178c839d" providerId="AD" clId="Web-{DCBF33B9-4034-0514-DBAD-F2DCFECE7CDF}" dt="2022-07-11T21:54:36.142" v="1009"/>
        <pc:sldMkLst>
          <pc:docMk/>
          <pc:sldMk cId="1290167112" sldId="299"/>
        </pc:sldMkLst>
        <pc:spChg chg="mod">
          <ac:chgData name="Tyrell Graver (2027780)" userId="S::2027780@student.uwtsd.ac.uk::9e0984de-bf34-4532-8014-d1dc178c839d" providerId="AD" clId="Web-{DCBF33B9-4034-0514-DBAD-F2DCFECE7CDF}" dt="2022-07-11T21:53:55.781" v="1004"/>
          <ac:spMkLst>
            <pc:docMk/>
            <pc:sldMk cId="1290167112" sldId="299"/>
            <ac:spMk id="2" creationId="{00000000-0000-0000-0000-000000000000}"/>
          </ac:spMkLst>
        </pc:spChg>
        <pc:spChg chg="mod">
          <ac:chgData name="Tyrell Graver (2027780)" userId="S::2027780@student.uwtsd.ac.uk::9e0984de-bf34-4532-8014-d1dc178c839d" providerId="AD" clId="Web-{DCBF33B9-4034-0514-DBAD-F2DCFECE7CDF}" dt="2022-07-11T21:53:55.781" v="1004"/>
          <ac:spMkLst>
            <pc:docMk/>
            <pc:sldMk cId="1290167112" sldId="299"/>
            <ac:spMk id="4" creationId="{00000000-0000-0000-0000-000000000000}"/>
          </ac:spMkLst>
        </pc:spChg>
        <pc:spChg chg="mod">
          <ac:chgData name="Tyrell Graver (2027780)" userId="S::2027780@student.uwtsd.ac.uk::9e0984de-bf34-4532-8014-d1dc178c839d" providerId="AD" clId="Web-{DCBF33B9-4034-0514-DBAD-F2DCFECE7CDF}" dt="2022-07-11T21:53:55.781" v="1004"/>
          <ac:spMkLst>
            <pc:docMk/>
            <pc:sldMk cId="1290167112" sldId="299"/>
            <ac:spMk id="5" creationId="{00000000-0000-0000-0000-000000000000}"/>
          </ac:spMkLst>
        </pc:spChg>
        <pc:spChg chg="del">
          <ac:chgData name="Tyrell Graver (2027780)" userId="S::2027780@student.uwtsd.ac.uk::9e0984de-bf34-4532-8014-d1dc178c839d" providerId="AD" clId="Web-{DCBF33B9-4034-0514-DBAD-F2DCFECE7CDF}" dt="2022-07-11T21:47:13.750" v="965"/>
          <ac:spMkLst>
            <pc:docMk/>
            <pc:sldMk cId="1290167112" sldId="299"/>
            <ac:spMk id="20" creationId="{0450C687-86B5-4248-BEBB-0B59B7977047}"/>
          </ac:spMkLst>
        </pc:spChg>
        <pc:spChg chg="del">
          <ac:chgData name="Tyrell Graver (2027780)" userId="S::2027780@student.uwtsd.ac.uk::9e0984de-bf34-4532-8014-d1dc178c839d" providerId="AD" clId="Web-{DCBF33B9-4034-0514-DBAD-F2DCFECE7CDF}" dt="2022-07-11T21:47:13.750" v="965"/>
          <ac:spMkLst>
            <pc:docMk/>
            <pc:sldMk cId="1290167112" sldId="299"/>
            <ac:spMk id="22" creationId="{3CD1EA40-7116-4FCB-9369-70F29FAA91EC}"/>
          </ac:spMkLst>
        </pc:spChg>
        <pc:spChg chg="del">
          <ac:chgData name="Tyrell Graver (2027780)" userId="S::2027780@student.uwtsd.ac.uk::9e0984de-bf34-4532-8014-d1dc178c839d" providerId="AD" clId="Web-{DCBF33B9-4034-0514-DBAD-F2DCFECE7CDF}" dt="2022-07-11T21:47:13.750" v="965"/>
          <ac:spMkLst>
            <pc:docMk/>
            <pc:sldMk cId="1290167112" sldId="299"/>
            <ac:spMk id="24" creationId="{A5271697-90F1-4A23-8EF2-0179F2EAFACB}"/>
          </ac:spMkLst>
        </pc:spChg>
        <pc:spChg chg="del">
          <ac:chgData name="Tyrell Graver (2027780)" userId="S::2027780@student.uwtsd.ac.uk::9e0984de-bf34-4532-8014-d1dc178c839d" providerId="AD" clId="Web-{DCBF33B9-4034-0514-DBAD-F2DCFECE7CDF}" dt="2022-07-11T21:47:13.750" v="965"/>
          <ac:spMkLst>
            <pc:docMk/>
            <pc:sldMk cId="1290167112" sldId="299"/>
            <ac:spMk id="48" creationId="{D9F5512A-48E1-4C07-B75E-3CCC517B6804}"/>
          </ac:spMkLst>
        </pc:spChg>
        <pc:spChg chg="add del">
          <ac:chgData name="Tyrell Graver (2027780)" userId="S::2027780@student.uwtsd.ac.uk::9e0984de-bf34-4532-8014-d1dc178c839d" providerId="AD" clId="Web-{DCBF33B9-4034-0514-DBAD-F2DCFECE7CDF}" dt="2022-07-11T21:53:55.781" v="1004"/>
          <ac:spMkLst>
            <pc:docMk/>
            <pc:sldMk cId="1290167112" sldId="299"/>
            <ac:spMk id="53" creationId="{6C4028FD-8BAA-4A19-BFDE-594D991B7552}"/>
          </ac:spMkLst>
        </pc:spChg>
        <pc:spChg chg="add">
          <ac:chgData name="Tyrell Graver (2027780)" userId="S::2027780@student.uwtsd.ac.uk::9e0984de-bf34-4532-8014-d1dc178c839d" providerId="AD" clId="Web-{DCBF33B9-4034-0514-DBAD-F2DCFECE7CDF}" dt="2022-07-11T21:53:55.781" v="1004"/>
          <ac:spMkLst>
            <pc:docMk/>
            <pc:sldMk cId="1290167112" sldId="299"/>
            <ac:spMk id="58" creationId="{3A5B4632-C963-4296-86F0-79AA9EA5AE98}"/>
          </ac:spMkLst>
        </pc:spChg>
        <pc:spChg chg="del">
          <ac:chgData name="Tyrell Graver (2027780)" userId="S::2027780@student.uwtsd.ac.uk::9e0984de-bf34-4532-8014-d1dc178c839d" providerId="AD" clId="Web-{DCBF33B9-4034-0514-DBAD-F2DCFECE7CDF}" dt="2022-07-11T21:41:24.709" v="964"/>
          <ac:spMkLst>
            <pc:docMk/>
            <pc:sldMk cId="1290167112" sldId="299"/>
            <ac:spMk id="933" creationId="{59C33F7E-4A58-0FA2-7FF6-85303698333F}"/>
          </ac:spMkLst>
        </pc:spChg>
        <pc:grpChg chg="del">
          <ac:chgData name="Tyrell Graver (2027780)" userId="S::2027780@student.uwtsd.ac.uk::9e0984de-bf34-4532-8014-d1dc178c839d" providerId="AD" clId="Web-{DCBF33B9-4034-0514-DBAD-F2DCFECE7CDF}" dt="2022-07-11T21:47:13.750" v="965"/>
          <ac:grpSpMkLst>
            <pc:docMk/>
            <pc:sldMk cId="1290167112" sldId="299"/>
            <ac:grpSpMk id="26" creationId="{A9B4CF53-BC95-46A2-B37D-D05450472BCB}"/>
          </ac:grpSpMkLst>
        </pc:grpChg>
        <pc:graphicFrameChg chg="mod modGraphic">
          <ac:chgData name="Tyrell Graver (2027780)" userId="S::2027780@student.uwtsd.ac.uk::9e0984de-bf34-4532-8014-d1dc178c839d" providerId="AD" clId="Web-{DCBF33B9-4034-0514-DBAD-F2DCFECE7CDF}" dt="2022-07-11T21:53:55.781" v="1004"/>
          <ac:graphicFrameMkLst>
            <pc:docMk/>
            <pc:sldMk cId="1290167112" sldId="299"/>
            <ac:graphicFrameMk id="7" creationId="{93A42360-2234-A30D-8997-CA000CD0780B}"/>
          </ac:graphicFrameMkLst>
        </pc:graphicFrameChg>
        <pc:graphicFrameChg chg="del">
          <ac:chgData name="Tyrell Graver (2027780)" userId="S::2027780@student.uwtsd.ac.uk::9e0984de-bf34-4532-8014-d1dc178c839d" providerId="AD" clId="Web-{DCBF33B9-4034-0514-DBAD-F2DCFECE7CDF}" dt="2022-07-11T21:41:01.615" v="959"/>
          <ac:graphicFrameMkLst>
            <pc:docMk/>
            <pc:sldMk cId="1290167112" sldId="299"/>
            <ac:graphicFrameMk id="108" creationId="{3B6A1FF2-3479-7E52-AD58-1986DAEB96C2}"/>
          </ac:graphicFrameMkLst>
        </pc:graphicFrameChg>
        <pc:graphicFrameChg chg="add del mod">
          <ac:chgData name="Tyrell Graver (2027780)" userId="S::2027780@student.uwtsd.ac.uk::9e0984de-bf34-4532-8014-d1dc178c839d" providerId="AD" clId="Web-{DCBF33B9-4034-0514-DBAD-F2DCFECE7CDF}" dt="2022-07-11T21:50:13.349" v="988"/>
          <ac:graphicFrameMkLst>
            <pc:docMk/>
            <pc:sldMk cId="1290167112" sldId="299"/>
            <ac:graphicFrameMk id="945" creationId="{F56EDCBA-BBC8-593C-2F0F-1D35583CA290}"/>
          </ac:graphicFrameMkLst>
        </pc:graphicFrameChg>
      </pc:sldChg>
      <pc:sldMasterChg chg="del delSldLayout">
        <pc:chgData name="Tyrell Graver (2027780)" userId="S::2027780@student.uwtsd.ac.uk::9e0984de-bf34-4532-8014-d1dc178c839d" providerId="AD" clId="Web-{DCBF33B9-4034-0514-DBAD-F2DCFECE7CDF}" dt="2022-07-10T21:41:44.754" v="353"/>
        <pc:sldMasterMkLst>
          <pc:docMk/>
          <pc:sldMasterMk cId="2657725341" sldId="2147484070"/>
        </pc:sldMasterMkLst>
        <pc:sldLayoutChg chg="del">
          <pc:chgData name="Tyrell Graver (2027780)" userId="S::2027780@student.uwtsd.ac.uk::9e0984de-bf34-4532-8014-d1dc178c839d" providerId="AD" clId="Web-{DCBF33B9-4034-0514-DBAD-F2DCFECE7CDF}" dt="2022-07-10T21:41:44.754" v="353"/>
          <pc:sldLayoutMkLst>
            <pc:docMk/>
            <pc:sldMasterMk cId="2657725341" sldId="2147484070"/>
            <pc:sldLayoutMk cId="767985808" sldId="2147484071"/>
          </pc:sldLayoutMkLst>
        </pc:sldLayoutChg>
        <pc:sldLayoutChg chg="del">
          <pc:chgData name="Tyrell Graver (2027780)" userId="S::2027780@student.uwtsd.ac.uk::9e0984de-bf34-4532-8014-d1dc178c839d" providerId="AD" clId="Web-{DCBF33B9-4034-0514-DBAD-F2DCFECE7CDF}" dt="2022-07-10T21:41:44.754" v="353"/>
          <pc:sldLayoutMkLst>
            <pc:docMk/>
            <pc:sldMasterMk cId="2657725341" sldId="2147484070"/>
            <pc:sldLayoutMk cId="3569621869" sldId="2147484072"/>
          </pc:sldLayoutMkLst>
        </pc:sldLayoutChg>
        <pc:sldLayoutChg chg="del">
          <pc:chgData name="Tyrell Graver (2027780)" userId="S::2027780@student.uwtsd.ac.uk::9e0984de-bf34-4532-8014-d1dc178c839d" providerId="AD" clId="Web-{DCBF33B9-4034-0514-DBAD-F2DCFECE7CDF}" dt="2022-07-10T21:41:44.754" v="353"/>
          <pc:sldLayoutMkLst>
            <pc:docMk/>
            <pc:sldMasterMk cId="2657725341" sldId="2147484070"/>
            <pc:sldLayoutMk cId="1079509420" sldId="2147484073"/>
          </pc:sldLayoutMkLst>
        </pc:sldLayoutChg>
        <pc:sldLayoutChg chg="del">
          <pc:chgData name="Tyrell Graver (2027780)" userId="S::2027780@student.uwtsd.ac.uk::9e0984de-bf34-4532-8014-d1dc178c839d" providerId="AD" clId="Web-{DCBF33B9-4034-0514-DBAD-F2DCFECE7CDF}" dt="2022-07-10T21:41:44.754" v="353"/>
          <pc:sldLayoutMkLst>
            <pc:docMk/>
            <pc:sldMasterMk cId="2657725341" sldId="2147484070"/>
            <pc:sldLayoutMk cId="3869178156" sldId="2147484074"/>
          </pc:sldLayoutMkLst>
        </pc:sldLayoutChg>
        <pc:sldLayoutChg chg="del">
          <pc:chgData name="Tyrell Graver (2027780)" userId="S::2027780@student.uwtsd.ac.uk::9e0984de-bf34-4532-8014-d1dc178c839d" providerId="AD" clId="Web-{DCBF33B9-4034-0514-DBAD-F2DCFECE7CDF}" dt="2022-07-10T21:41:44.754" v="353"/>
          <pc:sldLayoutMkLst>
            <pc:docMk/>
            <pc:sldMasterMk cId="2657725341" sldId="2147484070"/>
            <pc:sldLayoutMk cId="2008918240" sldId="2147484075"/>
          </pc:sldLayoutMkLst>
        </pc:sldLayoutChg>
        <pc:sldLayoutChg chg="del">
          <pc:chgData name="Tyrell Graver (2027780)" userId="S::2027780@student.uwtsd.ac.uk::9e0984de-bf34-4532-8014-d1dc178c839d" providerId="AD" clId="Web-{DCBF33B9-4034-0514-DBAD-F2DCFECE7CDF}" dt="2022-07-10T21:41:44.754" v="353"/>
          <pc:sldLayoutMkLst>
            <pc:docMk/>
            <pc:sldMasterMk cId="2657725341" sldId="2147484070"/>
            <pc:sldLayoutMk cId="1969250074" sldId="2147484076"/>
          </pc:sldLayoutMkLst>
        </pc:sldLayoutChg>
        <pc:sldLayoutChg chg="del">
          <pc:chgData name="Tyrell Graver (2027780)" userId="S::2027780@student.uwtsd.ac.uk::9e0984de-bf34-4532-8014-d1dc178c839d" providerId="AD" clId="Web-{DCBF33B9-4034-0514-DBAD-F2DCFECE7CDF}" dt="2022-07-10T21:41:44.754" v="353"/>
          <pc:sldLayoutMkLst>
            <pc:docMk/>
            <pc:sldMasterMk cId="2657725341" sldId="2147484070"/>
            <pc:sldLayoutMk cId="743279548" sldId="2147484077"/>
          </pc:sldLayoutMkLst>
        </pc:sldLayoutChg>
        <pc:sldLayoutChg chg="del">
          <pc:chgData name="Tyrell Graver (2027780)" userId="S::2027780@student.uwtsd.ac.uk::9e0984de-bf34-4532-8014-d1dc178c839d" providerId="AD" clId="Web-{DCBF33B9-4034-0514-DBAD-F2DCFECE7CDF}" dt="2022-07-10T21:41:44.754" v="353"/>
          <pc:sldLayoutMkLst>
            <pc:docMk/>
            <pc:sldMasterMk cId="2657725341" sldId="2147484070"/>
            <pc:sldLayoutMk cId="187571604" sldId="2147484078"/>
          </pc:sldLayoutMkLst>
        </pc:sldLayoutChg>
        <pc:sldLayoutChg chg="del">
          <pc:chgData name="Tyrell Graver (2027780)" userId="S::2027780@student.uwtsd.ac.uk::9e0984de-bf34-4532-8014-d1dc178c839d" providerId="AD" clId="Web-{DCBF33B9-4034-0514-DBAD-F2DCFECE7CDF}" dt="2022-07-10T21:41:44.754" v="353"/>
          <pc:sldLayoutMkLst>
            <pc:docMk/>
            <pc:sldMasterMk cId="2657725341" sldId="2147484070"/>
            <pc:sldLayoutMk cId="3962760567" sldId="2147484079"/>
          </pc:sldLayoutMkLst>
        </pc:sldLayoutChg>
        <pc:sldLayoutChg chg="del">
          <pc:chgData name="Tyrell Graver (2027780)" userId="S::2027780@student.uwtsd.ac.uk::9e0984de-bf34-4532-8014-d1dc178c839d" providerId="AD" clId="Web-{DCBF33B9-4034-0514-DBAD-F2DCFECE7CDF}" dt="2022-07-10T21:41:44.754" v="353"/>
          <pc:sldLayoutMkLst>
            <pc:docMk/>
            <pc:sldMasterMk cId="2657725341" sldId="2147484070"/>
            <pc:sldLayoutMk cId="1980409161" sldId="2147484080"/>
          </pc:sldLayoutMkLst>
        </pc:sldLayoutChg>
        <pc:sldLayoutChg chg="del">
          <pc:chgData name="Tyrell Graver (2027780)" userId="S::2027780@student.uwtsd.ac.uk::9e0984de-bf34-4532-8014-d1dc178c839d" providerId="AD" clId="Web-{DCBF33B9-4034-0514-DBAD-F2DCFECE7CDF}" dt="2022-07-10T21:41:44.754" v="353"/>
          <pc:sldLayoutMkLst>
            <pc:docMk/>
            <pc:sldMasterMk cId="2657725341" sldId="2147484070"/>
            <pc:sldLayoutMk cId="2040011995" sldId="2147484081"/>
          </pc:sldLayoutMkLst>
        </pc:sldLayoutChg>
        <pc:sldLayoutChg chg="del">
          <pc:chgData name="Tyrell Graver (2027780)" userId="S::2027780@student.uwtsd.ac.uk::9e0984de-bf34-4532-8014-d1dc178c839d" providerId="AD" clId="Web-{DCBF33B9-4034-0514-DBAD-F2DCFECE7CDF}" dt="2022-07-10T21:41:44.754" v="353"/>
          <pc:sldLayoutMkLst>
            <pc:docMk/>
            <pc:sldMasterMk cId="2657725341" sldId="2147484070"/>
            <pc:sldLayoutMk cId="3558682121" sldId="2147484082"/>
          </pc:sldLayoutMkLst>
        </pc:sldLayoutChg>
        <pc:sldLayoutChg chg="del">
          <pc:chgData name="Tyrell Graver (2027780)" userId="S::2027780@student.uwtsd.ac.uk::9e0984de-bf34-4532-8014-d1dc178c839d" providerId="AD" clId="Web-{DCBF33B9-4034-0514-DBAD-F2DCFECE7CDF}" dt="2022-07-10T21:41:44.754" v="353"/>
          <pc:sldLayoutMkLst>
            <pc:docMk/>
            <pc:sldMasterMk cId="2657725341" sldId="2147484070"/>
            <pc:sldLayoutMk cId="3191813265" sldId="2147484083"/>
          </pc:sldLayoutMkLst>
        </pc:sldLayoutChg>
        <pc:sldLayoutChg chg="del">
          <pc:chgData name="Tyrell Graver (2027780)" userId="S::2027780@student.uwtsd.ac.uk::9e0984de-bf34-4532-8014-d1dc178c839d" providerId="AD" clId="Web-{DCBF33B9-4034-0514-DBAD-F2DCFECE7CDF}" dt="2022-07-10T21:41:44.754" v="353"/>
          <pc:sldLayoutMkLst>
            <pc:docMk/>
            <pc:sldMasterMk cId="2657725341" sldId="2147484070"/>
            <pc:sldLayoutMk cId="4213356420" sldId="2147484084"/>
          </pc:sldLayoutMkLst>
        </pc:sldLayoutChg>
        <pc:sldLayoutChg chg="del">
          <pc:chgData name="Tyrell Graver (2027780)" userId="S::2027780@student.uwtsd.ac.uk::9e0984de-bf34-4532-8014-d1dc178c839d" providerId="AD" clId="Web-{DCBF33B9-4034-0514-DBAD-F2DCFECE7CDF}" dt="2022-07-10T21:41:44.754" v="353"/>
          <pc:sldLayoutMkLst>
            <pc:docMk/>
            <pc:sldMasterMk cId="2657725341" sldId="2147484070"/>
            <pc:sldLayoutMk cId="1459700696" sldId="2147484085"/>
          </pc:sldLayoutMkLst>
        </pc:sldLayoutChg>
        <pc:sldLayoutChg chg="del">
          <pc:chgData name="Tyrell Graver (2027780)" userId="S::2027780@student.uwtsd.ac.uk::9e0984de-bf34-4532-8014-d1dc178c839d" providerId="AD" clId="Web-{DCBF33B9-4034-0514-DBAD-F2DCFECE7CDF}" dt="2022-07-10T21:41:44.754" v="353"/>
          <pc:sldLayoutMkLst>
            <pc:docMk/>
            <pc:sldMasterMk cId="2657725341" sldId="2147484070"/>
            <pc:sldLayoutMk cId="4104977846" sldId="2147484086"/>
          </pc:sldLayoutMkLst>
        </pc:sldLayoutChg>
        <pc:sldLayoutChg chg="del">
          <pc:chgData name="Tyrell Graver (2027780)" userId="S::2027780@student.uwtsd.ac.uk::9e0984de-bf34-4532-8014-d1dc178c839d" providerId="AD" clId="Web-{DCBF33B9-4034-0514-DBAD-F2DCFECE7CDF}" dt="2022-07-10T21:41:44.754" v="353"/>
          <pc:sldLayoutMkLst>
            <pc:docMk/>
            <pc:sldMasterMk cId="2657725341" sldId="2147484070"/>
            <pc:sldLayoutMk cId="2827251510" sldId="2147484087"/>
          </pc:sldLayoutMkLst>
        </pc:sldLayoutChg>
      </pc:sldMasterChg>
      <pc:sldMasterChg chg="add del addSldLayout delSldLayout modSldLayout">
        <pc:chgData name="Tyrell Graver (2027780)" userId="S::2027780@student.uwtsd.ac.uk::9e0984de-bf34-4532-8014-d1dc178c839d" providerId="AD" clId="Web-{DCBF33B9-4034-0514-DBAD-F2DCFECE7CDF}" dt="2022-07-10T21:42:26.114" v="354"/>
        <pc:sldMasterMkLst>
          <pc:docMk/>
          <pc:sldMasterMk cId="3261710795" sldId="2147484088"/>
        </pc:sldMasterMkLst>
        <pc:sldLayoutChg chg="add del mod replId">
          <pc:chgData name="Tyrell Graver (2027780)" userId="S::2027780@student.uwtsd.ac.uk::9e0984de-bf34-4532-8014-d1dc178c839d" providerId="AD" clId="Web-{DCBF33B9-4034-0514-DBAD-F2DCFECE7CDF}" dt="2022-07-10T21:42:26.114" v="354"/>
          <pc:sldLayoutMkLst>
            <pc:docMk/>
            <pc:sldMasterMk cId="3261710795" sldId="2147484088"/>
            <pc:sldLayoutMk cId="3554520210" sldId="2147484089"/>
          </pc:sldLayoutMkLst>
        </pc:sldLayoutChg>
        <pc:sldLayoutChg chg="add del mod replId">
          <pc:chgData name="Tyrell Graver (2027780)" userId="S::2027780@student.uwtsd.ac.uk::9e0984de-bf34-4532-8014-d1dc178c839d" providerId="AD" clId="Web-{DCBF33B9-4034-0514-DBAD-F2DCFECE7CDF}" dt="2022-07-10T21:42:26.114" v="354"/>
          <pc:sldLayoutMkLst>
            <pc:docMk/>
            <pc:sldMasterMk cId="3261710795" sldId="2147484088"/>
            <pc:sldLayoutMk cId="2907262003" sldId="2147484090"/>
          </pc:sldLayoutMkLst>
        </pc:sldLayoutChg>
        <pc:sldLayoutChg chg="add del mod replId">
          <pc:chgData name="Tyrell Graver (2027780)" userId="S::2027780@student.uwtsd.ac.uk::9e0984de-bf34-4532-8014-d1dc178c839d" providerId="AD" clId="Web-{DCBF33B9-4034-0514-DBAD-F2DCFECE7CDF}" dt="2022-07-10T21:42:26.114" v="354"/>
          <pc:sldLayoutMkLst>
            <pc:docMk/>
            <pc:sldMasterMk cId="3261710795" sldId="2147484088"/>
            <pc:sldLayoutMk cId="2653805244" sldId="2147484091"/>
          </pc:sldLayoutMkLst>
        </pc:sldLayoutChg>
        <pc:sldLayoutChg chg="add del mod replId">
          <pc:chgData name="Tyrell Graver (2027780)" userId="S::2027780@student.uwtsd.ac.uk::9e0984de-bf34-4532-8014-d1dc178c839d" providerId="AD" clId="Web-{DCBF33B9-4034-0514-DBAD-F2DCFECE7CDF}" dt="2022-07-10T21:42:26.114" v="354"/>
          <pc:sldLayoutMkLst>
            <pc:docMk/>
            <pc:sldMasterMk cId="3261710795" sldId="2147484088"/>
            <pc:sldLayoutMk cId="3866852739" sldId="2147484092"/>
          </pc:sldLayoutMkLst>
        </pc:sldLayoutChg>
        <pc:sldLayoutChg chg="add del mod replId">
          <pc:chgData name="Tyrell Graver (2027780)" userId="S::2027780@student.uwtsd.ac.uk::9e0984de-bf34-4532-8014-d1dc178c839d" providerId="AD" clId="Web-{DCBF33B9-4034-0514-DBAD-F2DCFECE7CDF}" dt="2022-07-10T21:42:26.114" v="354"/>
          <pc:sldLayoutMkLst>
            <pc:docMk/>
            <pc:sldMasterMk cId="3261710795" sldId="2147484088"/>
            <pc:sldLayoutMk cId="3441980130" sldId="2147484093"/>
          </pc:sldLayoutMkLst>
        </pc:sldLayoutChg>
        <pc:sldLayoutChg chg="add del mod replId">
          <pc:chgData name="Tyrell Graver (2027780)" userId="S::2027780@student.uwtsd.ac.uk::9e0984de-bf34-4532-8014-d1dc178c839d" providerId="AD" clId="Web-{DCBF33B9-4034-0514-DBAD-F2DCFECE7CDF}" dt="2022-07-10T21:42:26.114" v="354"/>
          <pc:sldLayoutMkLst>
            <pc:docMk/>
            <pc:sldMasterMk cId="3261710795" sldId="2147484088"/>
            <pc:sldLayoutMk cId="1674309960" sldId="2147484094"/>
          </pc:sldLayoutMkLst>
        </pc:sldLayoutChg>
        <pc:sldLayoutChg chg="add del mod replId">
          <pc:chgData name="Tyrell Graver (2027780)" userId="S::2027780@student.uwtsd.ac.uk::9e0984de-bf34-4532-8014-d1dc178c839d" providerId="AD" clId="Web-{DCBF33B9-4034-0514-DBAD-F2DCFECE7CDF}" dt="2022-07-10T21:42:26.114" v="354"/>
          <pc:sldLayoutMkLst>
            <pc:docMk/>
            <pc:sldMasterMk cId="3261710795" sldId="2147484088"/>
            <pc:sldLayoutMk cId="105286157" sldId="2147484095"/>
          </pc:sldLayoutMkLst>
        </pc:sldLayoutChg>
        <pc:sldLayoutChg chg="add del mod replId">
          <pc:chgData name="Tyrell Graver (2027780)" userId="S::2027780@student.uwtsd.ac.uk::9e0984de-bf34-4532-8014-d1dc178c839d" providerId="AD" clId="Web-{DCBF33B9-4034-0514-DBAD-F2DCFECE7CDF}" dt="2022-07-10T21:42:26.114" v="354"/>
          <pc:sldLayoutMkLst>
            <pc:docMk/>
            <pc:sldMasterMk cId="3261710795" sldId="2147484088"/>
            <pc:sldLayoutMk cId="3911929415" sldId="2147484096"/>
          </pc:sldLayoutMkLst>
        </pc:sldLayoutChg>
        <pc:sldLayoutChg chg="add del mod replId">
          <pc:chgData name="Tyrell Graver (2027780)" userId="S::2027780@student.uwtsd.ac.uk::9e0984de-bf34-4532-8014-d1dc178c839d" providerId="AD" clId="Web-{DCBF33B9-4034-0514-DBAD-F2DCFECE7CDF}" dt="2022-07-10T21:42:26.114" v="354"/>
          <pc:sldLayoutMkLst>
            <pc:docMk/>
            <pc:sldMasterMk cId="3261710795" sldId="2147484088"/>
            <pc:sldLayoutMk cId="4217476904" sldId="2147484097"/>
          </pc:sldLayoutMkLst>
        </pc:sldLayoutChg>
        <pc:sldLayoutChg chg="add del mod replId">
          <pc:chgData name="Tyrell Graver (2027780)" userId="S::2027780@student.uwtsd.ac.uk::9e0984de-bf34-4532-8014-d1dc178c839d" providerId="AD" clId="Web-{DCBF33B9-4034-0514-DBAD-F2DCFECE7CDF}" dt="2022-07-10T21:42:26.114" v="354"/>
          <pc:sldLayoutMkLst>
            <pc:docMk/>
            <pc:sldMasterMk cId="3261710795" sldId="2147484088"/>
            <pc:sldLayoutMk cId="3605571494" sldId="2147484098"/>
          </pc:sldLayoutMkLst>
        </pc:sldLayoutChg>
        <pc:sldLayoutChg chg="add del mod replId">
          <pc:chgData name="Tyrell Graver (2027780)" userId="S::2027780@student.uwtsd.ac.uk::9e0984de-bf34-4532-8014-d1dc178c839d" providerId="AD" clId="Web-{DCBF33B9-4034-0514-DBAD-F2DCFECE7CDF}" dt="2022-07-10T21:42:26.114" v="354"/>
          <pc:sldLayoutMkLst>
            <pc:docMk/>
            <pc:sldMasterMk cId="3261710795" sldId="2147484088"/>
            <pc:sldLayoutMk cId="3891429921" sldId="2147484099"/>
          </pc:sldLayoutMkLst>
        </pc:sldLayoutChg>
      </pc:sldMasterChg>
      <pc:sldMasterChg chg="add del addSldLayout delSldLayout modSldLayout">
        <pc:chgData name="Tyrell Graver (2027780)" userId="S::2027780@student.uwtsd.ac.uk::9e0984de-bf34-4532-8014-d1dc178c839d" providerId="AD" clId="Web-{DCBF33B9-4034-0514-DBAD-F2DCFECE7CDF}" dt="2022-07-10T21:43:25.381" v="356"/>
        <pc:sldMasterMkLst>
          <pc:docMk/>
          <pc:sldMasterMk cId="3952505063" sldId="2147484100"/>
        </pc:sldMasterMkLst>
        <pc:sldLayoutChg chg="add del mod replId">
          <pc:chgData name="Tyrell Graver (2027780)" userId="S::2027780@student.uwtsd.ac.uk::9e0984de-bf34-4532-8014-d1dc178c839d" providerId="AD" clId="Web-{DCBF33B9-4034-0514-DBAD-F2DCFECE7CDF}" dt="2022-07-10T21:43:25.381" v="356"/>
          <pc:sldLayoutMkLst>
            <pc:docMk/>
            <pc:sldMasterMk cId="3952505063" sldId="2147484100"/>
            <pc:sldLayoutMk cId="2986090825" sldId="2147484101"/>
          </pc:sldLayoutMkLst>
        </pc:sldLayoutChg>
        <pc:sldLayoutChg chg="add del mod replId">
          <pc:chgData name="Tyrell Graver (2027780)" userId="S::2027780@student.uwtsd.ac.uk::9e0984de-bf34-4532-8014-d1dc178c839d" providerId="AD" clId="Web-{DCBF33B9-4034-0514-DBAD-F2DCFECE7CDF}" dt="2022-07-10T21:43:25.381" v="356"/>
          <pc:sldLayoutMkLst>
            <pc:docMk/>
            <pc:sldMasterMk cId="3952505063" sldId="2147484100"/>
            <pc:sldLayoutMk cId="1119293925" sldId="2147484102"/>
          </pc:sldLayoutMkLst>
        </pc:sldLayoutChg>
        <pc:sldLayoutChg chg="add del mod replId">
          <pc:chgData name="Tyrell Graver (2027780)" userId="S::2027780@student.uwtsd.ac.uk::9e0984de-bf34-4532-8014-d1dc178c839d" providerId="AD" clId="Web-{DCBF33B9-4034-0514-DBAD-F2DCFECE7CDF}" dt="2022-07-10T21:43:25.381" v="356"/>
          <pc:sldLayoutMkLst>
            <pc:docMk/>
            <pc:sldMasterMk cId="3952505063" sldId="2147484100"/>
            <pc:sldLayoutMk cId="4255965900" sldId="2147484103"/>
          </pc:sldLayoutMkLst>
        </pc:sldLayoutChg>
        <pc:sldLayoutChg chg="add del mod replId">
          <pc:chgData name="Tyrell Graver (2027780)" userId="S::2027780@student.uwtsd.ac.uk::9e0984de-bf34-4532-8014-d1dc178c839d" providerId="AD" clId="Web-{DCBF33B9-4034-0514-DBAD-F2DCFECE7CDF}" dt="2022-07-10T21:43:25.381" v="356"/>
          <pc:sldLayoutMkLst>
            <pc:docMk/>
            <pc:sldMasterMk cId="3952505063" sldId="2147484100"/>
            <pc:sldLayoutMk cId="3068746348" sldId="2147484104"/>
          </pc:sldLayoutMkLst>
        </pc:sldLayoutChg>
        <pc:sldLayoutChg chg="add del mod replId">
          <pc:chgData name="Tyrell Graver (2027780)" userId="S::2027780@student.uwtsd.ac.uk::9e0984de-bf34-4532-8014-d1dc178c839d" providerId="AD" clId="Web-{DCBF33B9-4034-0514-DBAD-F2DCFECE7CDF}" dt="2022-07-10T21:43:25.381" v="356"/>
          <pc:sldLayoutMkLst>
            <pc:docMk/>
            <pc:sldMasterMk cId="3952505063" sldId="2147484100"/>
            <pc:sldLayoutMk cId="4177955145" sldId="2147484105"/>
          </pc:sldLayoutMkLst>
        </pc:sldLayoutChg>
        <pc:sldLayoutChg chg="add del mod replId">
          <pc:chgData name="Tyrell Graver (2027780)" userId="S::2027780@student.uwtsd.ac.uk::9e0984de-bf34-4532-8014-d1dc178c839d" providerId="AD" clId="Web-{DCBF33B9-4034-0514-DBAD-F2DCFECE7CDF}" dt="2022-07-10T21:43:25.381" v="356"/>
          <pc:sldLayoutMkLst>
            <pc:docMk/>
            <pc:sldMasterMk cId="3952505063" sldId="2147484100"/>
            <pc:sldLayoutMk cId="4196395487" sldId="2147484106"/>
          </pc:sldLayoutMkLst>
        </pc:sldLayoutChg>
        <pc:sldLayoutChg chg="add del mod replId">
          <pc:chgData name="Tyrell Graver (2027780)" userId="S::2027780@student.uwtsd.ac.uk::9e0984de-bf34-4532-8014-d1dc178c839d" providerId="AD" clId="Web-{DCBF33B9-4034-0514-DBAD-F2DCFECE7CDF}" dt="2022-07-10T21:43:25.381" v="356"/>
          <pc:sldLayoutMkLst>
            <pc:docMk/>
            <pc:sldMasterMk cId="3952505063" sldId="2147484100"/>
            <pc:sldLayoutMk cId="2514832614" sldId="2147484107"/>
          </pc:sldLayoutMkLst>
        </pc:sldLayoutChg>
        <pc:sldLayoutChg chg="add del mod replId">
          <pc:chgData name="Tyrell Graver (2027780)" userId="S::2027780@student.uwtsd.ac.uk::9e0984de-bf34-4532-8014-d1dc178c839d" providerId="AD" clId="Web-{DCBF33B9-4034-0514-DBAD-F2DCFECE7CDF}" dt="2022-07-10T21:43:25.381" v="356"/>
          <pc:sldLayoutMkLst>
            <pc:docMk/>
            <pc:sldMasterMk cId="3952505063" sldId="2147484100"/>
            <pc:sldLayoutMk cId="650396601" sldId="2147484108"/>
          </pc:sldLayoutMkLst>
        </pc:sldLayoutChg>
        <pc:sldLayoutChg chg="add del mod replId">
          <pc:chgData name="Tyrell Graver (2027780)" userId="S::2027780@student.uwtsd.ac.uk::9e0984de-bf34-4532-8014-d1dc178c839d" providerId="AD" clId="Web-{DCBF33B9-4034-0514-DBAD-F2DCFECE7CDF}" dt="2022-07-10T21:43:25.381" v="356"/>
          <pc:sldLayoutMkLst>
            <pc:docMk/>
            <pc:sldMasterMk cId="3952505063" sldId="2147484100"/>
            <pc:sldLayoutMk cId="1661208042" sldId="2147484109"/>
          </pc:sldLayoutMkLst>
        </pc:sldLayoutChg>
        <pc:sldLayoutChg chg="add del mod replId">
          <pc:chgData name="Tyrell Graver (2027780)" userId="S::2027780@student.uwtsd.ac.uk::9e0984de-bf34-4532-8014-d1dc178c839d" providerId="AD" clId="Web-{DCBF33B9-4034-0514-DBAD-F2DCFECE7CDF}" dt="2022-07-10T21:43:25.381" v="356"/>
          <pc:sldLayoutMkLst>
            <pc:docMk/>
            <pc:sldMasterMk cId="3952505063" sldId="2147484100"/>
            <pc:sldLayoutMk cId="1507202852" sldId="2147484110"/>
          </pc:sldLayoutMkLst>
        </pc:sldLayoutChg>
        <pc:sldLayoutChg chg="add del mod replId">
          <pc:chgData name="Tyrell Graver (2027780)" userId="S::2027780@student.uwtsd.ac.uk::9e0984de-bf34-4532-8014-d1dc178c839d" providerId="AD" clId="Web-{DCBF33B9-4034-0514-DBAD-F2DCFECE7CDF}" dt="2022-07-10T21:43:25.381" v="356"/>
          <pc:sldLayoutMkLst>
            <pc:docMk/>
            <pc:sldMasterMk cId="3952505063" sldId="2147484100"/>
            <pc:sldLayoutMk cId="174160690" sldId="2147484111"/>
          </pc:sldLayoutMkLst>
        </pc:sldLayoutChg>
        <pc:sldLayoutChg chg="add del mod replId">
          <pc:chgData name="Tyrell Graver (2027780)" userId="S::2027780@student.uwtsd.ac.uk::9e0984de-bf34-4532-8014-d1dc178c839d" providerId="AD" clId="Web-{DCBF33B9-4034-0514-DBAD-F2DCFECE7CDF}" dt="2022-07-10T21:43:25.381" v="356"/>
          <pc:sldLayoutMkLst>
            <pc:docMk/>
            <pc:sldMasterMk cId="3952505063" sldId="2147484100"/>
            <pc:sldLayoutMk cId="2136356614" sldId="2147484112"/>
          </pc:sldLayoutMkLst>
        </pc:sldLayoutChg>
        <pc:sldLayoutChg chg="add del mod replId">
          <pc:chgData name="Tyrell Graver (2027780)" userId="S::2027780@student.uwtsd.ac.uk::9e0984de-bf34-4532-8014-d1dc178c839d" providerId="AD" clId="Web-{DCBF33B9-4034-0514-DBAD-F2DCFECE7CDF}" dt="2022-07-10T21:43:25.381" v="356"/>
          <pc:sldLayoutMkLst>
            <pc:docMk/>
            <pc:sldMasterMk cId="3952505063" sldId="2147484100"/>
            <pc:sldLayoutMk cId="3915033422" sldId="2147484113"/>
          </pc:sldLayoutMkLst>
        </pc:sldLayoutChg>
        <pc:sldLayoutChg chg="add del mod replId">
          <pc:chgData name="Tyrell Graver (2027780)" userId="S::2027780@student.uwtsd.ac.uk::9e0984de-bf34-4532-8014-d1dc178c839d" providerId="AD" clId="Web-{DCBF33B9-4034-0514-DBAD-F2DCFECE7CDF}" dt="2022-07-10T21:43:25.381" v="356"/>
          <pc:sldLayoutMkLst>
            <pc:docMk/>
            <pc:sldMasterMk cId="3952505063" sldId="2147484100"/>
            <pc:sldLayoutMk cId="2899956779" sldId="2147484114"/>
          </pc:sldLayoutMkLst>
        </pc:sldLayoutChg>
        <pc:sldLayoutChg chg="add del mod replId">
          <pc:chgData name="Tyrell Graver (2027780)" userId="S::2027780@student.uwtsd.ac.uk::9e0984de-bf34-4532-8014-d1dc178c839d" providerId="AD" clId="Web-{DCBF33B9-4034-0514-DBAD-F2DCFECE7CDF}" dt="2022-07-10T21:43:25.381" v="356"/>
          <pc:sldLayoutMkLst>
            <pc:docMk/>
            <pc:sldMasterMk cId="3952505063" sldId="2147484100"/>
            <pc:sldLayoutMk cId="3629874582" sldId="2147484115"/>
          </pc:sldLayoutMkLst>
        </pc:sldLayoutChg>
        <pc:sldLayoutChg chg="add del mod replId">
          <pc:chgData name="Tyrell Graver (2027780)" userId="S::2027780@student.uwtsd.ac.uk::9e0984de-bf34-4532-8014-d1dc178c839d" providerId="AD" clId="Web-{DCBF33B9-4034-0514-DBAD-F2DCFECE7CDF}" dt="2022-07-10T21:43:25.381" v="356"/>
          <pc:sldLayoutMkLst>
            <pc:docMk/>
            <pc:sldMasterMk cId="3952505063" sldId="2147484100"/>
            <pc:sldLayoutMk cId="2671150174" sldId="2147484116"/>
          </pc:sldLayoutMkLst>
        </pc:sldLayoutChg>
        <pc:sldLayoutChg chg="add del mod replId">
          <pc:chgData name="Tyrell Graver (2027780)" userId="S::2027780@student.uwtsd.ac.uk::9e0984de-bf34-4532-8014-d1dc178c839d" providerId="AD" clId="Web-{DCBF33B9-4034-0514-DBAD-F2DCFECE7CDF}" dt="2022-07-10T21:43:25.381" v="356"/>
          <pc:sldLayoutMkLst>
            <pc:docMk/>
            <pc:sldMasterMk cId="3952505063" sldId="2147484100"/>
            <pc:sldLayoutMk cId="4058809730" sldId="2147484117"/>
          </pc:sldLayoutMkLst>
        </pc:sldLayoutChg>
      </pc:sldMasterChg>
      <pc:sldMasterChg chg="add addSldLayout modSldLayout">
        <pc:chgData name="Tyrell Graver (2027780)" userId="S::2027780@student.uwtsd.ac.uk::9e0984de-bf34-4532-8014-d1dc178c839d" providerId="AD" clId="Web-{DCBF33B9-4034-0514-DBAD-F2DCFECE7CDF}" dt="2022-07-10T21:43:25.381" v="356"/>
        <pc:sldMasterMkLst>
          <pc:docMk/>
          <pc:sldMasterMk cId="952169180" sldId="2147484118"/>
        </pc:sldMasterMkLst>
        <pc:sldLayoutChg chg="add mod replId">
          <pc:chgData name="Tyrell Graver (2027780)" userId="S::2027780@student.uwtsd.ac.uk::9e0984de-bf34-4532-8014-d1dc178c839d" providerId="AD" clId="Web-{DCBF33B9-4034-0514-DBAD-F2DCFECE7CDF}" dt="2022-07-10T21:43:25.381" v="356"/>
          <pc:sldLayoutMkLst>
            <pc:docMk/>
            <pc:sldMasterMk cId="952169180" sldId="2147484118"/>
            <pc:sldLayoutMk cId="1823787943" sldId="2147484119"/>
          </pc:sldLayoutMkLst>
        </pc:sldLayoutChg>
        <pc:sldLayoutChg chg="add mod replId">
          <pc:chgData name="Tyrell Graver (2027780)" userId="S::2027780@student.uwtsd.ac.uk::9e0984de-bf34-4532-8014-d1dc178c839d" providerId="AD" clId="Web-{DCBF33B9-4034-0514-DBAD-F2DCFECE7CDF}" dt="2022-07-10T21:43:25.381" v="356"/>
          <pc:sldLayoutMkLst>
            <pc:docMk/>
            <pc:sldMasterMk cId="952169180" sldId="2147484118"/>
            <pc:sldLayoutMk cId="1143070666" sldId="2147484120"/>
          </pc:sldLayoutMkLst>
        </pc:sldLayoutChg>
        <pc:sldLayoutChg chg="add mod replId">
          <pc:chgData name="Tyrell Graver (2027780)" userId="S::2027780@student.uwtsd.ac.uk::9e0984de-bf34-4532-8014-d1dc178c839d" providerId="AD" clId="Web-{DCBF33B9-4034-0514-DBAD-F2DCFECE7CDF}" dt="2022-07-10T21:43:25.381" v="356"/>
          <pc:sldLayoutMkLst>
            <pc:docMk/>
            <pc:sldMasterMk cId="952169180" sldId="2147484118"/>
            <pc:sldLayoutMk cId="2580363788" sldId="2147484121"/>
          </pc:sldLayoutMkLst>
        </pc:sldLayoutChg>
        <pc:sldLayoutChg chg="add mod replId">
          <pc:chgData name="Tyrell Graver (2027780)" userId="S::2027780@student.uwtsd.ac.uk::9e0984de-bf34-4532-8014-d1dc178c839d" providerId="AD" clId="Web-{DCBF33B9-4034-0514-DBAD-F2DCFECE7CDF}" dt="2022-07-10T21:43:25.381" v="356"/>
          <pc:sldLayoutMkLst>
            <pc:docMk/>
            <pc:sldMasterMk cId="952169180" sldId="2147484118"/>
            <pc:sldLayoutMk cId="2280161048" sldId="2147484122"/>
          </pc:sldLayoutMkLst>
        </pc:sldLayoutChg>
        <pc:sldLayoutChg chg="add mod replId">
          <pc:chgData name="Tyrell Graver (2027780)" userId="S::2027780@student.uwtsd.ac.uk::9e0984de-bf34-4532-8014-d1dc178c839d" providerId="AD" clId="Web-{DCBF33B9-4034-0514-DBAD-F2DCFECE7CDF}" dt="2022-07-10T21:43:25.381" v="356"/>
          <pc:sldLayoutMkLst>
            <pc:docMk/>
            <pc:sldMasterMk cId="952169180" sldId="2147484118"/>
            <pc:sldLayoutMk cId="452529374" sldId="2147484123"/>
          </pc:sldLayoutMkLst>
        </pc:sldLayoutChg>
        <pc:sldLayoutChg chg="add mod replId">
          <pc:chgData name="Tyrell Graver (2027780)" userId="S::2027780@student.uwtsd.ac.uk::9e0984de-bf34-4532-8014-d1dc178c839d" providerId="AD" clId="Web-{DCBF33B9-4034-0514-DBAD-F2DCFECE7CDF}" dt="2022-07-10T21:43:25.381" v="356"/>
          <pc:sldLayoutMkLst>
            <pc:docMk/>
            <pc:sldMasterMk cId="952169180" sldId="2147484118"/>
            <pc:sldLayoutMk cId="2797933375" sldId="2147484124"/>
          </pc:sldLayoutMkLst>
        </pc:sldLayoutChg>
        <pc:sldLayoutChg chg="add mod replId">
          <pc:chgData name="Tyrell Graver (2027780)" userId="S::2027780@student.uwtsd.ac.uk::9e0984de-bf34-4532-8014-d1dc178c839d" providerId="AD" clId="Web-{DCBF33B9-4034-0514-DBAD-F2DCFECE7CDF}" dt="2022-07-10T21:43:25.381" v="356"/>
          <pc:sldLayoutMkLst>
            <pc:docMk/>
            <pc:sldMasterMk cId="952169180" sldId="2147484118"/>
            <pc:sldLayoutMk cId="2364427604" sldId="2147484125"/>
          </pc:sldLayoutMkLst>
        </pc:sldLayoutChg>
        <pc:sldLayoutChg chg="add mod replId">
          <pc:chgData name="Tyrell Graver (2027780)" userId="S::2027780@student.uwtsd.ac.uk::9e0984de-bf34-4532-8014-d1dc178c839d" providerId="AD" clId="Web-{DCBF33B9-4034-0514-DBAD-F2DCFECE7CDF}" dt="2022-07-10T21:43:25.381" v="356"/>
          <pc:sldLayoutMkLst>
            <pc:docMk/>
            <pc:sldMasterMk cId="952169180" sldId="2147484118"/>
            <pc:sldLayoutMk cId="195415733" sldId="2147484126"/>
          </pc:sldLayoutMkLst>
        </pc:sldLayoutChg>
        <pc:sldLayoutChg chg="add mod replId">
          <pc:chgData name="Tyrell Graver (2027780)" userId="S::2027780@student.uwtsd.ac.uk::9e0984de-bf34-4532-8014-d1dc178c839d" providerId="AD" clId="Web-{DCBF33B9-4034-0514-DBAD-F2DCFECE7CDF}" dt="2022-07-10T21:43:25.381" v="356"/>
          <pc:sldLayoutMkLst>
            <pc:docMk/>
            <pc:sldMasterMk cId="952169180" sldId="2147484118"/>
            <pc:sldLayoutMk cId="1585911989" sldId="2147484127"/>
          </pc:sldLayoutMkLst>
        </pc:sldLayoutChg>
        <pc:sldLayoutChg chg="add mod replId">
          <pc:chgData name="Tyrell Graver (2027780)" userId="S::2027780@student.uwtsd.ac.uk::9e0984de-bf34-4532-8014-d1dc178c839d" providerId="AD" clId="Web-{DCBF33B9-4034-0514-DBAD-F2DCFECE7CDF}" dt="2022-07-10T21:43:25.381" v="356"/>
          <pc:sldLayoutMkLst>
            <pc:docMk/>
            <pc:sldMasterMk cId="952169180" sldId="2147484118"/>
            <pc:sldLayoutMk cId="4096350189" sldId="2147484128"/>
          </pc:sldLayoutMkLst>
        </pc:sldLayoutChg>
        <pc:sldLayoutChg chg="add mod replId">
          <pc:chgData name="Tyrell Graver (2027780)" userId="S::2027780@student.uwtsd.ac.uk::9e0984de-bf34-4532-8014-d1dc178c839d" providerId="AD" clId="Web-{DCBF33B9-4034-0514-DBAD-F2DCFECE7CDF}" dt="2022-07-10T21:43:25.381" v="356"/>
          <pc:sldLayoutMkLst>
            <pc:docMk/>
            <pc:sldMasterMk cId="952169180" sldId="2147484118"/>
            <pc:sldLayoutMk cId="2259590992" sldId="2147484129"/>
          </pc:sldLayoutMkLst>
        </pc:sldLayoutChg>
      </pc:sldMasterChg>
    </pc:docChg>
  </pc:docChgLst>
  <pc:docChgLst>
    <pc:chgData name="Ionela Fulga (2113507)" userId="S::2113507@student.uwtsd.ac.uk::13d813df-b9bc-49ea-b309-aeff609d49a8" providerId="AD" clId="Web-{939605B8-C889-F279-64B8-E71AC9183A47}"/>
    <pc:docChg chg="addSld delSld modSld">
      <pc:chgData name="Ionela Fulga (2113507)" userId="S::2113507@student.uwtsd.ac.uk::13d813df-b9bc-49ea-b309-aeff609d49a8" providerId="AD" clId="Web-{939605B8-C889-F279-64B8-E71AC9183A47}" dt="2022-07-23T23:22:08.496" v="1025" actId="20577"/>
      <pc:docMkLst>
        <pc:docMk/>
      </pc:docMkLst>
      <pc:sldChg chg="modSp">
        <pc:chgData name="Ionela Fulga (2113507)" userId="S::2113507@student.uwtsd.ac.uk::13d813df-b9bc-49ea-b309-aeff609d49a8" providerId="AD" clId="Web-{939605B8-C889-F279-64B8-E71AC9183A47}" dt="2022-07-23T23:22:08.496" v="1025" actId="20577"/>
        <pc:sldMkLst>
          <pc:docMk/>
          <pc:sldMk cId="0" sldId="257"/>
        </pc:sldMkLst>
        <pc:spChg chg="mod">
          <ac:chgData name="Ionela Fulga (2113507)" userId="S::2113507@student.uwtsd.ac.uk::13d813df-b9bc-49ea-b309-aeff609d49a8" providerId="AD" clId="Web-{939605B8-C889-F279-64B8-E71AC9183A47}" dt="2022-07-23T23:22:08.496" v="1025" actId="20577"/>
          <ac:spMkLst>
            <pc:docMk/>
            <pc:sldMk cId="0" sldId="257"/>
            <ac:spMk id="7202" creationId="{BFF85E77-D367-42C1-BDA9-AD01E8E287ED}"/>
          </ac:spMkLst>
        </pc:spChg>
      </pc:sldChg>
      <pc:sldChg chg="addSp delSp modSp del mod setBg">
        <pc:chgData name="Ionela Fulga (2113507)" userId="S::2113507@student.uwtsd.ac.uk::13d813df-b9bc-49ea-b309-aeff609d49a8" providerId="AD" clId="Web-{939605B8-C889-F279-64B8-E71AC9183A47}" dt="2022-07-23T23:15:34.656" v="972"/>
        <pc:sldMkLst>
          <pc:docMk/>
          <pc:sldMk cId="0" sldId="291"/>
        </pc:sldMkLst>
        <pc:spChg chg="add mod">
          <ac:chgData name="Ionela Fulga (2113507)" userId="S::2113507@student.uwtsd.ac.uk::13d813df-b9bc-49ea-b309-aeff609d49a8" providerId="AD" clId="Web-{939605B8-C889-F279-64B8-E71AC9183A47}" dt="2022-07-20T21:02:46.995" v="329" actId="1076"/>
          <ac:spMkLst>
            <pc:docMk/>
            <pc:sldMk cId="0" sldId="291"/>
            <ac:spMk id="2" creationId="{728F2CC3-D7AB-4269-6EA7-4C5950D059DB}"/>
          </ac:spMkLst>
        </pc:spChg>
        <pc:spChg chg="add del mod">
          <ac:chgData name="Ionela Fulga (2113507)" userId="S::2113507@student.uwtsd.ac.uk::13d813df-b9bc-49ea-b309-aeff609d49a8" providerId="AD" clId="Web-{939605B8-C889-F279-64B8-E71AC9183A47}" dt="2022-07-20T21:22:42.244" v="587"/>
          <ac:spMkLst>
            <pc:docMk/>
            <pc:sldMk cId="0" sldId="291"/>
            <ac:spMk id="3" creationId="{3FCBB89F-B811-5EAB-47FE-FAC4B5E13420}"/>
          </ac:spMkLst>
        </pc:spChg>
        <pc:spChg chg="mod">
          <ac:chgData name="Ionela Fulga (2113507)" userId="S::2113507@student.uwtsd.ac.uk::13d813df-b9bc-49ea-b309-aeff609d49a8" providerId="AD" clId="Web-{939605B8-C889-F279-64B8-E71AC9183A47}" dt="2022-07-20T20:19:56.455" v="26"/>
          <ac:spMkLst>
            <pc:docMk/>
            <pc:sldMk cId="0" sldId="291"/>
            <ac:spMk id="4" creationId="{D02F28F6-2D3B-4D25-8B99-DDE2C4B5A12E}"/>
          </ac:spMkLst>
        </pc:spChg>
        <pc:spChg chg="add del mod">
          <ac:chgData name="Ionela Fulga (2113507)" userId="S::2113507@student.uwtsd.ac.uk::13d813df-b9bc-49ea-b309-aeff609d49a8" providerId="AD" clId="Web-{939605B8-C889-F279-64B8-E71AC9183A47}" dt="2022-07-20T20:19:50.939" v="25"/>
          <ac:spMkLst>
            <pc:docMk/>
            <pc:sldMk cId="0" sldId="291"/>
            <ac:spMk id="5" creationId="{3418AC3D-8B78-3F75-93D7-2A70725A6E78}"/>
          </ac:spMkLst>
        </pc:spChg>
        <pc:spChg chg="add del">
          <ac:chgData name="Ionela Fulga (2113507)" userId="S::2113507@student.uwtsd.ac.uk::13d813df-b9bc-49ea-b309-aeff609d49a8" providerId="AD" clId="Web-{939605B8-C889-F279-64B8-E71AC9183A47}" dt="2022-07-20T20:51:29.086" v="155"/>
          <ac:spMkLst>
            <pc:docMk/>
            <pc:sldMk cId="0" sldId="291"/>
            <ac:spMk id="7" creationId="{79AA1679-6519-4E84-2A63-3B9D2A52A19B}"/>
          </ac:spMkLst>
        </pc:spChg>
        <pc:spChg chg="add del">
          <ac:chgData name="Ionela Fulga (2113507)" userId="S::2113507@student.uwtsd.ac.uk::13d813df-b9bc-49ea-b309-aeff609d49a8" providerId="AD" clId="Web-{939605B8-C889-F279-64B8-E71AC9183A47}" dt="2022-07-20T20:51:28.071" v="154"/>
          <ac:spMkLst>
            <pc:docMk/>
            <pc:sldMk cId="0" sldId="291"/>
            <ac:spMk id="8" creationId="{8024F227-2BEB-BA43-04A0-9979D93023BE}"/>
          </ac:spMkLst>
        </pc:spChg>
        <pc:spChg chg="add mod">
          <ac:chgData name="Ionela Fulga (2113507)" userId="S::2113507@student.uwtsd.ac.uk::13d813df-b9bc-49ea-b309-aeff609d49a8" providerId="AD" clId="Web-{939605B8-C889-F279-64B8-E71AC9183A47}" dt="2022-07-20T20:40:05.178" v="88" actId="14100"/>
          <ac:spMkLst>
            <pc:docMk/>
            <pc:sldMk cId="0" sldId="291"/>
            <ac:spMk id="9" creationId="{D7DF160F-A3D0-8C90-83EF-3852BA1B6855}"/>
          </ac:spMkLst>
        </pc:spChg>
        <pc:spChg chg="add del">
          <ac:chgData name="Ionela Fulga (2113507)" userId="S::2113507@student.uwtsd.ac.uk::13d813df-b9bc-49ea-b309-aeff609d49a8" providerId="AD" clId="Web-{939605B8-C889-F279-64B8-E71AC9183A47}" dt="2022-07-20T20:56:30.844" v="231"/>
          <ac:spMkLst>
            <pc:docMk/>
            <pc:sldMk cId="0" sldId="291"/>
            <ac:spMk id="10" creationId="{C6E11635-EB80-47E8-EB5D-ACF7FF0F224A}"/>
          </ac:spMkLst>
        </pc:spChg>
        <pc:spChg chg="add mod">
          <ac:chgData name="Ionela Fulga (2113507)" userId="S::2113507@student.uwtsd.ac.uk::13d813df-b9bc-49ea-b309-aeff609d49a8" providerId="AD" clId="Web-{939605B8-C889-F279-64B8-E71AC9183A47}" dt="2022-07-20T21:17:22.215" v="573" actId="20577"/>
          <ac:spMkLst>
            <pc:docMk/>
            <pc:sldMk cId="0" sldId="291"/>
            <ac:spMk id="11" creationId="{2CEB88B0-27F3-66FD-7546-5EB2B526F7E0}"/>
          </ac:spMkLst>
        </pc:spChg>
        <pc:spChg chg="add del mod">
          <ac:chgData name="Ionela Fulga (2113507)" userId="S::2113507@student.uwtsd.ac.uk::13d813df-b9bc-49ea-b309-aeff609d49a8" providerId="AD" clId="Web-{939605B8-C889-F279-64B8-E71AC9183A47}" dt="2022-07-20T20:58:58.020" v="274"/>
          <ac:spMkLst>
            <pc:docMk/>
            <pc:sldMk cId="0" sldId="291"/>
            <ac:spMk id="12" creationId="{70DEC334-B6F5-4C4D-BAA0-9AECA44B757B}"/>
          </ac:spMkLst>
        </pc:spChg>
        <pc:spChg chg="add mod">
          <ac:chgData name="Ionela Fulga (2113507)" userId="S::2113507@student.uwtsd.ac.uk::13d813df-b9bc-49ea-b309-aeff609d49a8" providerId="AD" clId="Web-{939605B8-C889-F279-64B8-E71AC9183A47}" dt="2022-07-20T21:17:09.933" v="569" actId="20577"/>
          <ac:spMkLst>
            <pc:docMk/>
            <pc:sldMk cId="0" sldId="291"/>
            <ac:spMk id="13" creationId="{2A742827-D044-FC46-3B4E-DBC76DF17D70}"/>
          </ac:spMkLst>
        </pc:spChg>
        <pc:spChg chg="add del">
          <ac:chgData name="Ionela Fulga (2113507)" userId="S::2113507@student.uwtsd.ac.uk::13d813df-b9bc-49ea-b309-aeff609d49a8" providerId="AD" clId="Web-{939605B8-C889-F279-64B8-E71AC9183A47}" dt="2022-07-20T21:02:26.557" v="326"/>
          <ac:spMkLst>
            <pc:docMk/>
            <pc:sldMk cId="0" sldId="291"/>
            <ac:spMk id="16" creationId="{45B09D5F-8986-969F-26D7-B6C1DF3EE358}"/>
          </ac:spMkLst>
        </pc:spChg>
        <pc:spChg chg="add del">
          <ac:chgData name="Ionela Fulga (2113507)" userId="S::2113507@student.uwtsd.ac.uk::13d813df-b9bc-49ea-b309-aeff609d49a8" providerId="AD" clId="Web-{939605B8-C889-F279-64B8-E71AC9183A47}" dt="2022-07-20T21:02:23.791" v="325"/>
          <ac:spMkLst>
            <pc:docMk/>
            <pc:sldMk cId="0" sldId="291"/>
            <ac:spMk id="17" creationId="{2695F728-3AD2-C59F-1DA4-223F21E06977}"/>
          </ac:spMkLst>
        </pc:spChg>
        <pc:spChg chg="add del mod">
          <ac:chgData name="Ionela Fulga (2113507)" userId="S::2113507@student.uwtsd.ac.uk::13d813df-b9bc-49ea-b309-aeff609d49a8" providerId="AD" clId="Web-{939605B8-C889-F279-64B8-E71AC9183A47}" dt="2022-07-20T21:08:02.300" v="373"/>
          <ac:spMkLst>
            <pc:docMk/>
            <pc:sldMk cId="0" sldId="291"/>
            <ac:spMk id="20" creationId="{76018F83-EA55-E8CB-E456-32692FC3C93C}"/>
          </ac:spMkLst>
        </pc:spChg>
        <pc:spChg chg="add del mod">
          <ac:chgData name="Ionela Fulga (2113507)" userId="S::2113507@student.uwtsd.ac.uk::13d813df-b9bc-49ea-b309-aeff609d49a8" providerId="AD" clId="Web-{939605B8-C889-F279-64B8-E71AC9183A47}" dt="2022-07-20T21:08:25.738" v="378"/>
          <ac:spMkLst>
            <pc:docMk/>
            <pc:sldMk cId="0" sldId="291"/>
            <ac:spMk id="23" creationId="{5CD95F7A-398F-B253-0B9B-D2BB727253FA}"/>
          </ac:spMkLst>
        </pc:spChg>
        <pc:spChg chg="add del mod">
          <ac:chgData name="Ionela Fulga (2113507)" userId="S::2113507@student.uwtsd.ac.uk::13d813df-b9bc-49ea-b309-aeff609d49a8" providerId="AD" clId="Web-{939605B8-C889-F279-64B8-E71AC9183A47}" dt="2022-07-20T21:08:48.223" v="381"/>
          <ac:spMkLst>
            <pc:docMk/>
            <pc:sldMk cId="0" sldId="291"/>
            <ac:spMk id="26" creationId="{9857DC35-6204-9E01-8F6C-0B052561B05B}"/>
          </ac:spMkLst>
        </pc:spChg>
        <pc:spChg chg="add mod">
          <ac:chgData name="Ionela Fulga (2113507)" userId="S::2113507@student.uwtsd.ac.uk::13d813df-b9bc-49ea-b309-aeff609d49a8" providerId="AD" clId="Web-{939605B8-C889-F279-64B8-E71AC9183A47}" dt="2022-07-20T21:30:52.573" v="631" actId="1076"/>
          <ac:spMkLst>
            <pc:docMk/>
            <pc:sldMk cId="0" sldId="291"/>
            <ac:spMk id="29" creationId="{4B79E52B-CCC0-FBC9-EEBE-1A0395A2F1E9}"/>
          </ac:spMkLst>
        </pc:spChg>
        <pc:spChg chg="add mod">
          <ac:chgData name="Ionela Fulga (2113507)" userId="S::2113507@student.uwtsd.ac.uk::13d813df-b9bc-49ea-b309-aeff609d49a8" providerId="AD" clId="Web-{939605B8-C889-F279-64B8-E71AC9183A47}" dt="2022-07-20T21:15:20.709" v="549" actId="20577"/>
          <ac:spMkLst>
            <pc:docMk/>
            <pc:sldMk cId="0" sldId="291"/>
            <ac:spMk id="30" creationId="{341753C0-1ECB-079E-471C-9BEF690AB9F6}"/>
          </ac:spMkLst>
        </pc:spChg>
        <pc:spChg chg="add mod">
          <ac:chgData name="Ionela Fulga (2113507)" userId="S::2113507@student.uwtsd.ac.uk::13d813df-b9bc-49ea-b309-aeff609d49a8" providerId="AD" clId="Web-{939605B8-C889-F279-64B8-E71AC9183A47}" dt="2022-07-20T21:15:16.787" v="548" actId="20577"/>
          <ac:spMkLst>
            <pc:docMk/>
            <pc:sldMk cId="0" sldId="291"/>
            <ac:spMk id="31" creationId="{6FF38B32-4F28-666F-ADA8-8B547F217B23}"/>
          </ac:spMkLst>
        </pc:spChg>
        <pc:spChg chg="add del">
          <ac:chgData name="Ionela Fulga (2113507)" userId="S::2113507@student.uwtsd.ac.uk::13d813df-b9bc-49ea-b309-aeff609d49a8" providerId="AD" clId="Web-{939605B8-C889-F279-64B8-E71AC9183A47}" dt="2022-07-20T21:31:33.137" v="633"/>
          <ac:spMkLst>
            <pc:docMk/>
            <pc:sldMk cId="0" sldId="291"/>
            <ac:spMk id="33" creationId="{FD7458A5-BC14-D0B0-3336-F57A0C5B5820}"/>
          </ac:spMkLst>
        </pc:spChg>
        <pc:spChg chg="mod">
          <ac:chgData name="Ionela Fulga (2113507)" userId="S::2113507@student.uwtsd.ac.uk::13d813df-b9bc-49ea-b309-aeff609d49a8" providerId="AD" clId="Web-{939605B8-C889-F279-64B8-E71AC9183A47}" dt="2022-07-20T21:25:50.471" v="603" actId="14100"/>
          <ac:spMkLst>
            <pc:docMk/>
            <pc:sldMk cId="0" sldId="291"/>
            <ac:spMk id="19458" creationId="{15C42E2D-C1F0-4C0B-A4BF-EE3447089A43}"/>
          </ac:spMkLst>
        </pc:spChg>
        <pc:spChg chg="del">
          <ac:chgData name="Ionela Fulga (2113507)" userId="S::2113507@student.uwtsd.ac.uk::13d813df-b9bc-49ea-b309-aeff609d49a8" providerId="AD" clId="Web-{939605B8-C889-F279-64B8-E71AC9183A47}" dt="2022-07-20T20:18:05.776" v="6"/>
          <ac:spMkLst>
            <pc:docMk/>
            <pc:sldMk cId="0" sldId="291"/>
            <ac:spMk id="19459" creationId="{E3FD7B8E-BE25-4323-8F07-91361516B2E4}"/>
          </ac:spMkLst>
        </pc:spChg>
        <pc:spChg chg="add del">
          <ac:chgData name="Ionela Fulga (2113507)" userId="S::2113507@student.uwtsd.ac.uk::13d813df-b9bc-49ea-b309-aeff609d49a8" providerId="AD" clId="Web-{939605B8-C889-F279-64B8-E71AC9183A47}" dt="2022-07-20T20:19:01.623" v="21"/>
          <ac:spMkLst>
            <pc:docMk/>
            <pc:sldMk cId="0" sldId="291"/>
            <ac:spMk id="19463" creationId="{A4AC5506-6312-4701-8D3C-40187889A947}"/>
          </ac:spMkLst>
        </pc:spChg>
        <pc:spChg chg="add del">
          <ac:chgData name="Ionela Fulga (2113507)" userId="S::2113507@student.uwtsd.ac.uk::13d813df-b9bc-49ea-b309-aeff609d49a8" providerId="AD" clId="Web-{939605B8-C889-F279-64B8-E71AC9183A47}" dt="2022-07-20T20:19:56.455" v="26"/>
          <ac:spMkLst>
            <pc:docMk/>
            <pc:sldMk cId="0" sldId="291"/>
            <ac:spMk id="19468" creationId="{96918796-2918-40D6-BE3A-4600C47FCD42}"/>
          </ac:spMkLst>
        </pc:spChg>
        <pc:spChg chg="add del">
          <ac:chgData name="Ionela Fulga (2113507)" userId="S::2113507@student.uwtsd.ac.uk::13d813df-b9bc-49ea-b309-aeff609d49a8" providerId="AD" clId="Web-{939605B8-C889-F279-64B8-E71AC9183A47}" dt="2022-07-20T20:19:27.938" v="24"/>
          <ac:spMkLst>
            <pc:docMk/>
            <pc:sldMk cId="0" sldId="291"/>
            <ac:spMk id="19474" creationId="{37C89E4B-3C9F-44B9-8B86-D9E3D112D8EC}"/>
          </ac:spMkLst>
        </pc:spChg>
        <pc:graphicFrameChg chg="add del mod ord modGraphic">
          <ac:chgData name="Ionela Fulga (2113507)" userId="S::2113507@student.uwtsd.ac.uk::13d813df-b9bc-49ea-b309-aeff609d49a8" providerId="AD" clId="Web-{939605B8-C889-F279-64B8-E71AC9183A47}" dt="2022-07-20T20:19:15.843" v="22"/>
          <ac:graphicFrameMkLst>
            <pc:docMk/>
            <pc:sldMk cId="0" sldId="291"/>
            <ac:graphicFrameMk id="2" creationId="{713B7997-9B0C-D071-577E-42EFE0B0EFCD}"/>
          </ac:graphicFrameMkLst>
        </pc:graphicFrameChg>
        <pc:graphicFrameChg chg="add del mod">
          <ac:chgData name="Ionela Fulga (2113507)" userId="S::2113507@student.uwtsd.ac.uk::13d813df-b9bc-49ea-b309-aeff609d49a8" providerId="AD" clId="Web-{939605B8-C889-F279-64B8-E71AC9183A47}" dt="2022-07-20T20:55:59.297" v="229"/>
          <ac:graphicFrameMkLst>
            <pc:docMk/>
            <pc:sldMk cId="0" sldId="291"/>
            <ac:graphicFrameMk id="5" creationId="{764F2326-7357-F5DB-7F7E-54B5F345440F}"/>
          </ac:graphicFrameMkLst>
        </pc:graphicFrameChg>
        <pc:graphicFrameChg chg="add del mod ord modGraphic">
          <ac:chgData name="Ionela Fulga (2113507)" userId="S::2113507@student.uwtsd.ac.uk::13d813df-b9bc-49ea-b309-aeff609d49a8" providerId="AD" clId="Web-{939605B8-C889-F279-64B8-E71AC9183A47}" dt="2022-07-20T21:07:38.956" v="372"/>
          <ac:graphicFrameMkLst>
            <pc:docMk/>
            <pc:sldMk cId="0" sldId="291"/>
            <ac:graphicFrameMk id="6" creationId="{488EECA5-283D-41D3-4B8C-9BDF829255D3}"/>
          </ac:graphicFrameMkLst>
        </pc:graphicFrameChg>
        <pc:graphicFrameChg chg="add del mod ord modGraphic">
          <ac:chgData name="Ionela Fulga (2113507)" userId="S::2113507@student.uwtsd.ac.uk::13d813df-b9bc-49ea-b309-aeff609d49a8" providerId="AD" clId="Web-{939605B8-C889-F279-64B8-E71AC9183A47}" dt="2022-07-20T21:08:18.254" v="377"/>
          <ac:graphicFrameMkLst>
            <pc:docMk/>
            <pc:sldMk cId="0" sldId="291"/>
            <ac:graphicFrameMk id="21" creationId="{17B54D41-9DE5-1BF5-BD49-A4B0942DDD80}"/>
          </ac:graphicFrameMkLst>
        </pc:graphicFrameChg>
        <pc:graphicFrameChg chg="add del mod ord modGraphic">
          <ac:chgData name="Ionela Fulga (2113507)" userId="S::2113507@student.uwtsd.ac.uk::13d813df-b9bc-49ea-b309-aeff609d49a8" providerId="AD" clId="Web-{939605B8-C889-F279-64B8-E71AC9183A47}" dt="2022-07-20T21:08:38.551" v="380"/>
          <ac:graphicFrameMkLst>
            <pc:docMk/>
            <pc:sldMk cId="0" sldId="291"/>
            <ac:graphicFrameMk id="24" creationId="{659AFD8F-25D3-7CAC-3994-49111158CB1D}"/>
          </ac:graphicFrameMkLst>
        </pc:graphicFrameChg>
        <pc:graphicFrameChg chg="add del mod ord modGraphic">
          <ac:chgData name="Ionela Fulga (2113507)" userId="S::2113507@student.uwtsd.ac.uk::13d813df-b9bc-49ea-b309-aeff609d49a8" providerId="AD" clId="Web-{939605B8-C889-F279-64B8-E71AC9183A47}" dt="2022-07-20T21:09:21.653" v="401"/>
          <ac:graphicFrameMkLst>
            <pc:docMk/>
            <pc:sldMk cId="0" sldId="291"/>
            <ac:graphicFrameMk id="27" creationId="{12167EBE-CA07-FA19-692C-7934738A7AAF}"/>
          </ac:graphicFrameMkLst>
        </pc:graphicFrameChg>
        <pc:picChg chg="add del mod">
          <ac:chgData name="Ionela Fulga (2113507)" userId="S::2113507@student.uwtsd.ac.uk::13d813df-b9bc-49ea-b309-aeff609d49a8" providerId="AD" clId="Web-{939605B8-C889-F279-64B8-E71AC9183A47}" dt="2022-07-20T21:24:29.871" v="602"/>
          <ac:picMkLst>
            <pc:docMk/>
            <pc:sldMk cId="0" sldId="291"/>
            <ac:picMk id="32" creationId="{2F784D75-2DEC-D745-CE79-059DFEBC4814}"/>
          </ac:picMkLst>
        </pc:picChg>
        <pc:picChg chg="add del">
          <ac:chgData name="Ionela Fulga (2113507)" userId="S::2113507@student.uwtsd.ac.uk::13d813df-b9bc-49ea-b309-aeff609d49a8" providerId="AD" clId="Web-{939605B8-C889-F279-64B8-E71AC9183A47}" dt="2022-07-20T20:19:27.938" v="24"/>
          <ac:picMkLst>
            <pc:docMk/>
            <pc:sldMk cId="0" sldId="291"/>
            <ac:picMk id="19470" creationId="{D52CE7F8-97B9-564E-0DB4-3B5DAD52DF74}"/>
          </ac:picMkLst>
        </pc:picChg>
        <pc:cxnChg chg="add del mod">
          <ac:chgData name="Ionela Fulga (2113507)" userId="S::2113507@student.uwtsd.ac.uk::13d813df-b9bc-49ea-b309-aeff609d49a8" providerId="AD" clId="Web-{939605B8-C889-F279-64B8-E71AC9183A47}" dt="2022-07-20T21:22:46.916" v="589"/>
          <ac:cxnSpMkLst>
            <pc:docMk/>
            <pc:sldMk cId="0" sldId="291"/>
            <ac:cxnSpMk id="14" creationId="{D4F0D9C7-B34C-ADC9-AA3D-14BE209C8182}"/>
          </ac:cxnSpMkLst>
        </pc:cxnChg>
        <pc:cxnChg chg="add del mod">
          <ac:chgData name="Ionela Fulga (2113507)" userId="S::2113507@student.uwtsd.ac.uk::13d813df-b9bc-49ea-b309-aeff609d49a8" providerId="AD" clId="Web-{939605B8-C889-F279-64B8-E71AC9183A47}" dt="2022-07-20T21:22:44.759" v="588"/>
          <ac:cxnSpMkLst>
            <pc:docMk/>
            <pc:sldMk cId="0" sldId="291"/>
            <ac:cxnSpMk id="15" creationId="{14A64166-95F3-F59C-4F78-E2D6A694B82F}"/>
          </ac:cxnSpMkLst>
        </pc:cxnChg>
        <pc:cxnChg chg="add del mod">
          <ac:chgData name="Ionela Fulga (2113507)" userId="S::2113507@student.uwtsd.ac.uk::13d813df-b9bc-49ea-b309-aeff609d49a8" providerId="AD" clId="Web-{939605B8-C889-F279-64B8-E71AC9183A47}" dt="2022-07-20T21:04:11.450" v="346"/>
          <ac:cxnSpMkLst>
            <pc:docMk/>
            <pc:sldMk cId="0" sldId="291"/>
            <ac:cxnSpMk id="18" creationId="{119DB25E-51E7-8441-E2EA-E7DBF7D07F76}"/>
          </ac:cxnSpMkLst>
        </pc:cxnChg>
        <pc:cxnChg chg="add del">
          <ac:chgData name="Ionela Fulga (2113507)" userId="S::2113507@student.uwtsd.ac.uk::13d813df-b9bc-49ea-b309-aeff609d49a8" providerId="AD" clId="Web-{939605B8-C889-F279-64B8-E71AC9183A47}" dt="2022-07-20T20:19:27.938" v="24"/>
          <ac:cxnSpMkLst>
            <pc:docMk/>
            <pc:sldMk cId="0" sldId="291"/>
            <ac:cxnSpMk id="19476" creationId="{AA2EAA10-076F-46BD-8F0F-B9A2FB77A85C}"/>
          </ac:cxnSpMkLst>
        </pc:cxnChg>
        <pc:cxnChg chg="add del">
          <ac:chgData name="Ionela Fulga (2113507)" userId="S::2113507@student.uwtsd.ac.uk::13d813df-b9bc-49ea-b309-aeff609d49a8" providerId="AD" clId="Web-{939605B8-C889-F279-64B8-E71AC9183A47}" dt="2022-07-20T20:19:27.938" v="24"/>
          <ac:cxnSpMkLst>
            <pc:docMk/>
            <pc:sldMk cId="0" sldId="291"/>
            <ac:cxnSpMk id="19478" creationId="{D891E407-403B-4764-86C9-33A56D3BCAA3}"/>
          </ac:cxnSpMkLst>
        </pc:cxnChg>
      </pc:sldChg>
      <pc:sldChg chg="modSp">
        <pc:chgData name="Ionela Fulga (2113507)" userId="S::2113507@student.uwtsd.ac.uk::13d813df-b9bc-49ea-b309-aeff609d49a8" providerId="AD" clId="Web-{939605B8-C889-F279-64B8-E71AC9183A47}" dt="2022-07-23T23:20:33.833" v="1004" actId="20577"/>
        <pc:sldMkLst>
          <pc:docMk/>
          <pc:sldMk cId="2527737586" sldId="295"/>
        </pc:sldMkLst>
        <pc:spChg chg="mod">
          <ac:chgData name="Ionela Fulga (2113507)" userId="S::2113507@student.uwtsd.ac.uk::13d813df-b9bc-49ea-b309-aeff609d49a8" providerId="AD" clId="Web-{939605B8-C889-F279-64B8-E71AC9183A47}" dt="2022-07-23T23:20:33.833" v="1004" actId="20577"/>
          <ac:spMkLst>
            <pc:docMk/>
            <pc:sldMk cId="2527737586" sldId="295"/>
            <ac:spMk id="19459" creationId="{E3FD7B8E-BE25-4323-8F07-91361516B2E4}"/>
          </ac:spMkLst>
        </pc:spChg>
      </pc:sldChg>
      <pc:sldChg chg="addSp delSp modSp">
        <pc:chgData name="Ionela Fulga (2113507)" userId="S::2113507@student.uwtsd.ac.uk::13d813df-b9bc-49ea-b309-aeff609d49a8" providerId="AD" clId="Web-{939605B8-C889-F279-64B8-E71AC9183A47}" dt="2022-07-20T21:30:39.885" v="630" actId="20577"/>
        <pc:sldMkLst>
          <pc:docMk/>
          <pc:sldMk cId="790770381" sldId="297"/>
        </pc:sldMkLst>
        <pc:spChg chg="mod">
          <ac:chgData name="Ionela Fulga (2113507)" userId="S::2113507@student.uwtsd.ac.uk::13d813df-b9bc-49ea-b309-aeff609d49a8" providerId="AD" clId="Web-{939605B8-C889-F279-64B8-E71AC9183A47}" dt="2022-07-20T21:27:57.506" v="625"/>
          <ac:spMkLst>
            <pc:docMk/>
            <pc:sldMk cId="790770381" sldId="297"/>
            <ac:spMk id="4" creationId="{078BCAEB-68DE-4D74-8D04-D349E38F2CB2}"/>
          </ac:spMkLst>
        </pc:spChg>
        <pc:spChg chg="mod">
          <ac:chgData name="Ionela Fulga (2113507)" userId="S::2113507@student.uwtsd.ac.uk::13d813df-b9bc-49ea-b309-aeff609d49a8" providerId="AD" clId="Web-{939605B8-C889-F279-64B8-E71AC9183A47}" dt="2022-07-20T21:27:57.506" v="625"/>
          <ac:spMkLst>
            <pc:docMk/>
            <pc:sldMk cId="790770381" sldId="297"/>
            <ac:spMk id="17410" creationId="{3C57A816-DA6E-43EA-9333-A1758492926D}"/>
          </ac:spMkLst>
        </pc:spChg>
        <pc:spChg chg="del mod">
          <ac:chgData name="Ionela Fulga (2113507)" userId="S::2113507@student.uwtsd.ac.uk::13d813df-b9bc-49ea-b309-aeff609d49a8" providerId="AD" clId="Web-{939605B8-C889-F279-64B8-E71AC9183A47}" dt="2022-07-20T21:27:10.583" v="617"/>
          <ac:spMkLst>
            <pc:docMk/>
            <pc:sldMk cId="790770381" sldId="297"/>
            <ac:spMk id="17411" creationId="{9E1F64A2-8FE9-40E9-A1FF-3BF77DA7C995}"/>
          </ac:spMkLst>
        </pc:spChg>
        <pc:spChg chg="del">
          <ac:chgData name="Ionela Fulga (2113507)" userId="S::2113507@student.uwtsd.ac.uk::13d813df-b9bc-49ea-b309-aeff609d49a8" providerId="AD" clId="Web-{939605B8-C889-F279-64B8-E71AC9183A47}" dt="2022-07-20T21:27:10.583" v="617"/>
          <ac:spMkLst>
            <pc:docMk/>
            <pc:sldMk cId="790770381" sldId="297"/>
            <ac:spMk id="17417" creationId="{4D51AB52-5ADD-4688-83DB-8A2EB1F26B99}"/>
          </ac:spMkLst>
        </pc:spChg>
        <pc:spChg chg="del">
          <ac:chgData name="Ionela Fulga (2113507)" userId="S::2113507@student.uwtsd.ac.uk::13d813df-b9bc-49ea-b309-aeff609d49a8" providerId="AD" clId="Web-{939605B8-C889-F279-64B8-E71AC9183A47}" dt="2022-07-20T21:27:10.583" v="617"/>
          <ac:spMkLst>
            <pc:docMk/>
            <pc:sldMk cId="790770381" sldId="297"/>
            <ac:spMk id="17441" creationId="{2BBA6F99-C2E7-4A60-BF6F-95A240756817}"/>
          </ac:spMkLst>
        </pc:spChg>
        <pc:spChg chg="del">
          <ac:chgData name="Ionela Fulga (2113507)" userId="S::2113507@student.uwtsd.ac.uk::13d813df-b9bc-49ea-b309-aeff609d49a8" providerId="AD" clId="Web-{939605B8-C889-F279-64B8-E71AC9183A47}" dt="2022-07-20T21:27:10.583" v="617"/>
          <ac:spMkLst>
            <pc:docMk/>
            <pc:sldMk cId="790770381" sldId="297"/>
            <ac:spMk id="17443" creationId="{E3E51905-F374-4E1A-97CF-B741584B74D5}"/>
          </ac:spMkLst>
        </pc:spChg>
        <pc:spChg chg="add del">
          <ac:chgData name="Ionela Fulga (2113507)" userId="S::2113507@student.uwtsd.ac.uk::13d813df-b9bc-49ea-b309-aeff609d49a8" providerId="AD" clId="Web-{939605B8-C889-F279-64B8-E71AC9183A47}" dt="2022-07-20T21:27:57.506" v="625"/>
          <ac:spMkLst>
            <pc:docMk/>
            <pc:sldMk cId="790770381" sldId="297"/>
            <ac:spMk id="17449" creationId="{3A5B4632-C963-4296-86F0-79AA9EA5AE98}"/>
          </ac:spMkLst>
        </pc:spChg>
        <pc:spChg chg="add">
          <ac:chgData name="Ionela Fulga (2113507)" userId="S::2113507@student.uwtsd.ac.uk::13d813df-b9bc-49ea-b309-aeff609d49a8" providerId="AD" clId="Web-{939605B8-C889-F279-64B8-E71AC9183A47}" dt="2022-07-20T21:27:57.506" v="625"/>
          <ac:spMkLst>
            <pc:docMk/>
            <pc:sldMk cId="790770381" sldId="297"/>
            <ac:spMk id="17454" creationId="{42285737-90EE-47DC-AC80-8AE156B11969}"/>
          </ac:spMkLst>
        </pc:spChg>
        <pc:grpChg chg="del">
          <ac:chgData name="Ionela Fulga (2113507)" userId="S::2113507@student.uwtsd.ac.uk::13d813df-b9bc-49ea-b309-aeff609d49a8" providerId="AD" clId="Web-{939605B8-C889-F279-64B8-E71AC9183A47}" dt="2022-07-20T21:27:10.583" v="617"/>
          <ac:grpSpMkLst>
            <pc:docMk/>
            <pc:sldMk cId="790770381" sldId="297"/>
            <ac:grpSpMk id="17419" creationId="{2B860207-ACE2-4B37-A2C2-9AAE0EEBA8BF}"/>
          </ac:grpSpMkLst>
        </pc:grpChg>
        <pc:grpChg chg="add">
          <ac:chgData name="Ionela Fulga (2113507)" userId="S::2113507@student.uwtsd.ac.uk::13d813df-b9bc-49ea-b309-aeff609d49a8" providerId="AD" clId="Web-{939605B8-C889-F279-64B8-E71AC9183A47}" dt="2022-07-20T21:27:57.506" v="625"/>
          <ac:grpSpMkLst>
            <pc:docMk/>
            <pc:sldMk cId="790770381" sldId="297"/>
            <ac:grpSpMk id="17456" creationId="{B57BDC17-F1B3-455F-BBF1-680AA1F25C06}"/>
          </ac:grpSpMkLst>
        </pc:grpChg>
        <pc:graphicFrameChg chg="add mod modGraphic">
          <ac:chgData name="Ionela Fulga (2113507)" userId="S::2113507@student.uwtsd.ac.uk::13d813df-b9bc-49ea-b309-aeff609d49a8" providerId="AD" clId="Web-{939605B8-C889-F279-64B8-E71AC9183A47}" dt="2022-07-20T21:30:39.885" v="630" actId="20577"/>
          <ac:graphicFrameMkLst>
            <pc:docMk/>
            <pc:sldMk cId="790770381" sldId="297"/>
            <ac:graphicFrameMk id="17445" creationId="{5200C8D8-C574-6613-474D-EBFE493F24AA}"/>
          </ac:graphicFrameMkLst>
        </pc:graphicFrameChg>
      </pc:sldChg>
      <pc:sldChg chg="modSp">
        <pc:chgData name="Ionela Fulga (2113507)" userId="S::2113507@student.uwtsd.ac.uk::13d813df-b9bc-49ea-b309-aeff609d49a8" providerId="AD" clId="Web-{939605B8-C889-F279-64B8-E71AC9183A47}" dt="2022-07-23T23:05:11.619" v="688"/>
        <pc:sldMkLst>
          <pc:docMk/>
          <pc:sldMk cId="1199774149" sldId="300"/>
        </pc:sldMkLst>
        <pc:graphicFrameChg chg="mod modGraphic">
          <ac:chgData name="Ionela Fulga (2113507)" userId="S::2113507@student.uwtsd.ac.uk::13d813df-b9bc-49ea-b309-aeff609d49a8" providerId="AD" clId="Web-{939605B8-C889-F279-64B8-E71AC9183A47}" dt="2022-07-23T23:05:11.619" v="688"/>
          <ac:graphicFrameMkLst>
            <pc:docMk/>
            <pc:sldMk cId="1199774149" sldId="300"/>
            <ac:graphicFrameMk id="4" creationId="{938ADC63-C16D-D121-E37C-8AFF7075C8F8}"/>
          </ac:graphicFrameMkLst>
        </pc:graphicFrameChg>
      </pc:sldChg>
      <pc:sldChg chg="modSp">
        <pc:chgData name="Ionela Fulga (2113507)" userId="S::2113507@student.uwtsd.ac.uk::13d813df-b9bc-49ea-b309-aeff609d49a8" providerId="AD" clId="Web-{939605B8-C889-F279-64B8-E71AC9183A47}" dt="2022-07-20T20:12:01.003" v="3" actId="20577"/>
        <pc:sldMkLst>
          <pc:docMk/>
          <pc:sldMk cId="2167182944" sldId="301"/>
        </pc:sldMkLst>
        <pc:spChg chg="mod">
          <ac:chgData name="Ionela Fulga (2113507)" userId="S::2113507@student.uwtsd.ac.uk::13d813df-b9bc-49ea-b309-aeff609d49a8" providerId="AD" clId="Web-{939605B8-C889-F279-64B8-E71AC9183A47}" dt="2022-07-20T20:01:16.282" v="0" actId="20577"/>
          <ac:spMkLst>
            <pc:docMk/>
            <pc:sldMk cId="2167182944" sldId="301"/>
            <ac:spMk id="2" creationId="{02EFFA53-3F2E-EC5D-70A5-2D2D8CF41433}"/>
          </ac:spMkLst>
        </pc:spChg>
        <pc:spChg chg="mod">
          <ac:chgData name="Ionela Fulga (2113507)" userId="S::2113507@student.uwtsd.ac.uk::13d813df-b9bc-49ea-b309-aeff609d49a8" providerId="AD" clId="Web-{939605B8-C889-F279-64B8-E71AC9183A47}" dt="2022-07-20T20:12:01.003" v="3" actId="20577"/>
          <ac:spMkLst>
            <pc:docMk/>
            <pc:sldMk cId="2167182944" sldId="301"/>
            <ac:spMk id="7" creationId="{B614DC4C-D37E-709F-315F-56B61AE4500B}"/>
          </ac:spMkLst>
        </pc:spChg>
      </pc:sldChg>
      <pc:sldChg chg="addSp delSp modSp new del mod setBg">
        <pc:chgData name="Ionela Fulga (2113507)" userId="S::2113507@student.uwtsd.ac.uk::13d813df-b9bc-49ea-b309-aeff609d49a8" providerId="AD" clId="Web-{939605B8-C889-F279-64B8-E71AC9183A47}" dt="2022-07-20T21:26:25.254" v="604"/>
        <pc:sldMkLst>
          <pc:docMk/>
          <pc:sldMk cId="110220273" sldId="302"/>
        </pc:sldMkLst>
        <pc:spChg chg="mod ord">
          <ac:chgData name="Ionela Fulga (2113507)" userId="S::2113507@student.uwtsd.ac.uk::13d813df-b9bc-49ea-b309-aeff609d49a8" providerId="AD" clId="Web-{939605B8-C889-F279-64B8-E71AC9183A47}" dt="2022-07-20T21:23:44.089" v="599"/>
          <ac:spMkLst>
            <pc:docMk/>
            <pc:sldMk cId="110220273" sldId="302"/>
            <ac:spMk id="2" creationId="{1DEF1EAB-7AB1-8C6F-618A-E8CAD3E217B2}"/>
          </ac:spMkLst>
        </pc:spChg>
        <pc:spChg chg="del">
          <ac:chgData name="Ionela Fulga (2113507)" userId="S::2113507@student.uwtsd.ac.uk::13d813df-b9bc-49ea-b309-aeff609d49a8" providerId="AD" clId="Web-{939605B8-C889-F279-64B8-E71AC9183A47}" dt="2022-07-20T21:23:13.526" v="594"/>
          <ac:spMkLst>
            <pc:docMk/>
            <pc:sldMk cId="110220273" sldId="302"/>
            <ac:spMk id="3" creationId="{B613FE00-AF43-2FA9-1D09-0590BA64ABFE}"/>
          </ac:spMkLst>
        </pc:spChg>
        <pc:spChg chg="add del">
          <ac:chgData name="Ionela Fulga (2113507)" userId="S::2113507@student.uwtsd.ac.uk::13d813df-b9bc-49ea-b309-aeff609d49a8" providerId="AD" clId="Web-{939605B8-C889-F279-64B8-E71AC9183A47}" dt="2022-07-20T21:23:34.417" v="596"/>
          <ac:spMkLst>
            <pc:docMk/>
            <pc:sldMk cId="110220273" sldId="302"/>
            <ac:spMk id="8" creationId="{1A18DCC8-012B-37AE-CF9F-742E4AF16742}"/>
          </ac:spMkLst>
        </pc:spChg>
        <pc:spChg chg="add del">
          <ac:chgData name="Ionela Fulga (2113507)" userId="S::2113507@student.uwtsd.ac.uk::13d813df-b9bc-49ea-b309-aeff609d49a8" providerId="AD" clId="Web-{939605B8-C889-F279-64B8-E71AC9183A47}" dt="2022-07-20T21:23:34.417" v="596"/>
          <ac:spMkLst>
            <pc:docMk/>
            <pc:sldMk cId="110220273" sldId="302"/>
            <ac:spMk id="11" creationId="{04812C46-200A-4DEB-A05E-3ED6C68C2387}"/>
          </ac:spMkLst>
        </pc:spChg>
        <pc:spChg chg="add del">
          <ac:chgData name="Ionela Fulga (2113507)" userId="S::2113507@student.uwtsd.ac.uk::13d813df-b9bc-49ea-b309-aeff609d49a8" providerId="AD" clId="Web-{939605B8-C889-F279-64B8-E71AC9183A47}" dt="2022-07-20T21:23:34.417" v="596"/>
          <ac:spMkLst>
            <pc:docMk/>
            <pc:sldMk cId="110220273" sldId="302"/>
            <ac:spMk id="13" creationId="{D1EA859B-E555-4109-94F3-6700E046E008}"/>
          </ac:spMkLst>
        </pc:spChg>
        <pc:spChg chg="add del">
          <ac:chgData name="Ionela Fulga (2113507)" userId="S::2113507@student.uwtsd.ac.uk::13d813df-b9bc-49ea-b309-aeff609d49a8" providerId="AD" clId="Web-{939605B8-C889-F279-64B8-E71AC9183A47}" dt="2022-07-20T21:23:44.089" v="598"/>
          <ac:spMkLst>
            <pc:docMk/>
            <pc:sldMk cId="110220273" sldId="302"/>
            <ac:spMk id="15" creationId="{3CD9DF72-87A3-404E-A828-84CBF11A8303}"/>
          </ac:spMkLst>
        </pc:spChg>
        <pc:spChg chg="add del">
          <ac:chgData name="Ionela Fulga (2113507)" userId="S::2113507@student.uwtsd.ac.uk::13d813df-b9bc-49ea-b309-aeff609d49a8" providerId="AD" clId="Web-{939605B8-C889-F279-64B8-E71AC9183A47}" dt="2022-07-20T21:23:44.089" v="598"/>
          <ac:spMkLst>
            <pc:docMk/>
            <pc:sldMk cId="110220273" sldId="302"/>
            <ac:spMk id="17" creationId="{69CDE515-1C54-C28D-09EA-3F294DD09A70}"/>
          </ac:spMkLst>
        </pc:spChg>
        <pc:spChg chg="add">
          <ac:chgData name="Ionela Fulga (2113507)" userId="S::2113507@student.uwtsd.ac.uk::13d813df-b9bc-49ea-b309-aeff609d49a8" providerId="AD" clId="Web-{939605B8-C889-F279-64B8-E71AC9183A47}" dt="2022-07-20T21:23:44.089" v="599"/>
          <ac:spMkLst>
            <pc:docMk/>
            <pc:sldMk cId="110220273" sldId="302"/>
            <ac:spMk id="19" creationId="{04812C46-200A-4DEB-A05E-3ED6C68C2387}"/>
          </ac:spMkLst>
        </pc:spChg>
        <pc:spChg chg="add">
          <ac:chgData name="Ionela Fulga (2113507)" userId="S::2113507@student.uwtsd.ac.uk::13d813df-b9bc-49ea-b309-aeff609d49a8" providerId="AD" clId="Web-{939605B8-C889-F279-64B8-E71AC9183A47}" dt="2022-07-20T21:23:44.089" v="599"/>
          <ac:spMkLst>
            <pc:docMk/>
            <pc:sldMk cId="110220273" sldId="302"/>
            <ac:spMk id="20" creationId="{D1EA859B-E555-4109-94F3-6700E046E008}"/>
          </ac:spMkLst>
        </pc:spChg>
        <pc:spChg chg="add">
          <ac:chgData name="Ionela Fulga (2113507)" userId="S::2113507@student.uwtsd.ac.uk::13d813df-b9bc-49ea-b309-aeff609d49a8" providerId="AD" clId="Web-{939605B8-C889-F279-64B8-E71AC9183A47}" dt="2022-07-20T21:23:44.089" v="599"/>
          <ac:spMkLst>
            <pc:docMk/>
            <pc:sldMk cId="110220273" sldId="302"/>
            <ac:spMk id="21" creationId="{139EC6A1-A80D-2781-E49C-93870014F24F}"/>
          </ac:spMkLst>
        </pc:spChg>
        <pc:picChg chg="add mod ord">
          <ac:chgData name="Ionela Fulga (2113507)" userId="S::2113507@student.uwtsd.ac.uk::13d813df-b9bc-49ea-b309-aeff609d49a8" providerId="AD" clId="Web-{939605B8-C889-F279-64B8-E71AC9183A47}" dt="2022-07-20T21:23:44.089" v="599"/>
          <ac:picMkLst>
            <pc:docMk/>
            <pc:sldMk cId="110220273" sldId="302"/>
            <ac:picMk id="4" creationId="{7F7D9F30-D586-92ED-A7C3-1DC211CF7762}"/>
          </ac:picMkLst>
        </pc:picChg>
        <pc:cxnChg chg="add del">
          <ac:chgData name="Ionela Fulga (2113507)" userId="S::2113507@student.uwtsd.ac.uk::13d813df-b9bc-49ea-b309-aeff609d49a8" providerId="AD" clId="Web-{939605B8-C889-F279-64B8-E71AC9183A47}" dt="2022-07-20T21:23:44.089" v="598"/>
          <ac:cxnSpMkLst>
            <pc:docMk/>
            <pc:sldMk cId="110220273" sldId="302"/>
            <ac:cxnSpMk id="16" creationId="{20E3A342-4D61-4E3F-AF90-1AB42AEB96CC}"/>
          </ac:cxnSpMkLst>
        </pc:cxnChg>
      </pc:sldChg>
      <pc:sldChg chg="modSp">
        <pc:chgData name="Ionela Fulga (2113507)" userId="S::2113507@student.uwtsd.ac.uk::13d813df-b9bc-49ea-b309-aeff609d49a8" providerId="AD" clId="Web-{939605B8-C889-F279-64B8-E71AC9183A47}" dt="2022-07-23T23:15:49.329" v="973" actId="1076"/>
        <pc:sldMkLst>
          <pc:docMk/>
          <pc:sldMk cId="4044405089" sldId="302"/>
        </pc:sldMkLst>
        <pc:graphicFrameChg chg="mod">
          <ac:chgData name="Ionela Fulga (2113507)" userId="S::2113507@student.uwtsd.ac.uk::13d813df-b9bc-49ea-b309-aeff609d49a8" providerId="AD" clId="Web-{939605B8-C889-F279-64B8-E71AC9183A47}" dt="2022-07-23T23:15:49.329" v="973" actId="1076"/>
          <ac:graphicFrameMkLst>
            <pc:docMk/>
            <pc:sldMk cId="4044405089" sldId="302"/>
            <ac:graphicFrameMk id="11" creationId="{C20F9EC7-BBCD-B329-4461-8DEDFD47D5E6}"/>
          </ac:graphicFrameMkLst>
        </pc:graphicFrameChg>
      </pc:sldChg>
      <pc:sldChg chg="addSp modSp mod setBg">
        <pc:chgData name="Ionela Fulga (2113507)" userId="S::2113507@student.uwtsd.ac.uk::13d813df-b9bc-49ea-b309-aeff609d49a8" providerId="AD" clId="Web-{939605B8-C889-F279-64B8-E71AC9183A47}" dt="2022-07-23T23:15:14.904" v="971" actId="20577"/>
        <pc:sldMkLst>
          <pc:docMk/>
          <pc:sldMk cId="596208445" sldId="311"/>
        </pc:sldMkLst>
        <pc:spChg chg="mod">
          <ac:chgData name="Ionela Fulga (2113507)" userId="S::2113507@student.uwtsd.ac.uk::13d813df-b9bc-49ea-b309-aeff609d49a8" providerId="AD" clId="Web-{939605B8-C889-F279-64B8-E71AC9183A47}" dt="2022-07-23T23:15:14.904" v="971" actId="20577"/>
          <ac:spMkLst>
            <pc:docMk/>
            <pc:sldMk cId="596208445" sldId="311"/>
            <ac:spMk id="2" creationId="{24B1C0F3-A1C6-1E9A-2D73-FC05177D61B1}"/>
          </ac:spMkLst>
        </pc:spChg>
        <pc:spChg chg="add">
          <ac:chgData name="Ionela Fulga (2113507)" userId="S::2113507@student.uwtsd.ac.uk::13d813df-b9bc-49ea-b309-aeff609d49a8" providerId="AD" clId="Web-{939605B8-C889-F279-64B8-E71AC9183A47}" dt="2022-07-23T23:14:51.840" v="969"/>
          <ac:spMkLst>
            <pc:docMk/>
            <pc:sldMk cId="596208445" sldId="311"/>
            <ac:spMk id="11" creationId="{7F57BEA8-497D-4AA8-8A18-BDCD696B25FE}"/>
          </ac:spMkLst>
        </pc:spChg>
        <pc:graphicFrameChg chg="mod modGraphic">
          <ac:chgData name="Ionela Fulga (2113507)" userId="S::2113507@student.uwtsd.ac.uk::13d813df-b9bc-49ea-b309-aeff609d49a8" providerId="AD" clId="Web-{939605B8-C889-F279-64B8-E71AC9183A47}" dt="2022-07-23T23:15:06.388" v="970"/>
          <ac:graphicFrameMkLst>
            <pc:docMk/>
            <pc:sldMk cId="596208445" sldId="311"/>
            <ac:graphicFrameMk id="4" creationId="{EAC72210-85B2-B123-227B-77E3CB715ABC}"/>
          </ac:graphicFrameMkLst>
        </pc:graphicFrameChg>
        <pc:cxnChg chg="add">
          <ac:chgData name="Ionela Fulga (2113507)" userId="S::2113507@student.uwtsd.ac.uk::13d813df-b9bc-49ea-b309-aeff609d49a8" providerId="AD" clId="Web-{939605B8-C889-F279-64B8-E71AC9183A47}" dt="2022-07-23T23:14:51.840" v="969"/>
          <ac:cxnSpMkLst>
            <pc:docMk/>
            <pc:sldMk cId="596208445" sldId="311"/>
            <ac:cxnSpMk id="9" creationId="{D2E961F1-4A28-4A5F-BBD4-6E400E5E6C75}"/>
          </ac:cxnSpMkLst>
        </pc:cxnChg>
        <pc:cxnChg chg="add">
          <ac:chgData name="Ionela Fulga (2113507)" userId="S::2113507@student.uwtsd.ac.uk::13d813df-b9bc-49ea-b309-aeff609d49a8" providerId="AD" clId="Web-{939605B8-C889-F279-64B8-E71AC9183A47}" dt="2022-07-23T23:14:51.840" v="969"/>
          <ac:cxnSpMkLst>
            <pc:docMk/>
            <pc:sldMk cId="596208445" sldId="311"/>
            <ac:cxnSpMk id="13" creationId="{A82415D3-DDE5-4D63-8CB3-23A5EC581B27}"/>
          </ac:cxnSpMkLst>
        </pc:cxnChg>
        <pc:cxnChg chg="add">
          <ac:chgData name="Ionela Fulga (2113507)" userId="S::2113507@student.uwtsd.ac.uk::13d813df-b9bc-49ea-b309-aeff609d49a8" providerId="AD" clId="Web-{939605B8-C889-F279-64B8-E71AC9183A47}" dt="2022-07-23T23:14:51.840" v="969"/>
          <ac:cxnSpMkLst>
            <pc:docMk/>
            <pc:sldMk cId="596208445" sldId="311"/>
            <ac:cxnSpMk id="15" creationId="{AD7193FB-6AE6-4B3B-8F89-56B55DD63B4D}"/>
          </ac:cxnSpMkLst>
        </pc:cxnChg>
      </pc:sldChg>
    </pc:docChg>
  </pc:docChgLst>
  <pc:docChgLst>
    <pc:chgData name="Ionela Fulga (2113507)" userId="S::2113507@student.uwtsd.ac.uk::13d813df-b9bc-49ea-b309-aeff609d49a8" providerId="AD" clId="Web-{2334069E-959F-C70F-069A-56AFA5C2B05E}"/>
    <pc:docChg chg="addSld delSld modSld">
      <pc:chgData name="Ionela Fulga (2113507)" userId="S::2113507@student.uwtsd.ac.uk::13d813df-b9bc-49ea-b309-aeff609d49a8" providerId="AD" clId="Web-{2334069E-959F-C70F-069A-56AFA5C2B05E}" dt="2022-07-20T19:58:02.379" v="228" actId="20577"/>
      <pc:docMkLst>
        <pc:docMk/>
      </pc:docMkLst>
      <pc:sldChg chg="addSp delSp modSp">
        <pc:chgData name="Ionela Fulga (2113507)" userId="S::2113507@student.uwtsd.ac.uk::13d813df-b9bc-49ea-b309-aeff609d49a8" providerId="AD" clId="Web-{2334069E-959F-C70F-069A-56AFA5C2B05E}" dt="2022-07-20T19:27:37.402" v="37" actId="20577"/>
        <pc:sldMkLst>
          <pc:docMk/>
          <pc:sldMk cId="790770381" sldId="297"/>
        </pc:sldMkLst>
        <pc:spChg chg="add mod">
          <ac:chgData name="Ionela Fulga (2113507)" userId="S::2113507@student.uwtsd.ac.uk::13d813df-b9bc-49ea-b309-aeff609d49a8" providerId="AD" clId="Web-{2334069E-959F-C70F-069A-56AFA5C2B05E}" dt="2022-07-20T19:26:47.460" v="30" actId="20577"/>
          <ac:spMkLst>
            <pc:docMk/>
            <pc:sldMk cId="790770381" sldId="297"/>
            <ac:spMk id="2" creationId="{94E50FAC-2446-A9DF-2910-E372FD643B78}"/>
          </ac:spMkLst>
        </pc:spChg>
        <pc:spChg chg="mod">
          <ac:chgData name="Ionela Fulga (2113507)" userId="S::2113507@student.uwtsd.ac.uk::13d813df-b9bc-49ea-b309-aeff609d49a8" providerId="AD" clId="Web-{2334069E-959F-C70F-069A-56AFA5C2B05E}" dt="2022-07-20T19:27:37.402" v="37" actId="20577"/>
          <ac:spMkLst>
            <pc:docMk/>
            <pc:sldMk cId="790770381" sldId="297"/>
            <ac:spMk id="17411" creationId="{9E1F64A2-8FE9-40E9-A1FF-3BF77DA7C995}"/>
          </ac:spMkLst>
        </pc:spChg>
        <pc:picChg chg="del mod">
          <ac:chgData name="Ionela Fulga (2113507)" userId="S::2113507@student.uwtsd.ac.uk::13d813df-b9bc-49ea-b309-aeff609d49a8" providerId="AD" clId="Web-{2334069E-959F-C70F-069A-56AFA5C2B05E}" dt="2022-07-20T19:26:29.225" v="26"/>
          <ac:picMkLst>
            <pc:docMk/>
            <pc:sldMk cId="790770381" sldId="297"/>
            <ac:picMk id="17413" creationId="{541A6884-D7D1-D2BA-2A8D-00848023052A}"/>
          </ac:picMkLst>
        </pc:picChg>
      </pc:sldChg>
      <pc:sldChg chg="addSp delSp modSp mod setBg modShow">
        <pc:chgData name="Ionela Fulga (2113507)" userId="S::2113507@student.uwtsd.ac.uk::13d813df-b9bc-49ea-b309-aeff609d49a8" providerId="AD" clId="Web-{2334069E-959F-C70F-069A-56AFA5C2B05E}" dt="2022-07-20T19:58:02.379" v="228" actId="20577"/>
        <pc:sldMkLst>
          <pc:docMk/>
          <pc:sldMk cId="2167182944" sldId="301"/>
        </pc:sldMkLst>
        <pc:spChg chg="mod">
          <ac:chgData name="Ionela Fulga (2113507)" userId="S::2113507@student.uwtsd.ac.uk::13d813df-b9bc-49ea-b309-aeff609d49a8" providerId="AD" clId="Web-{2334069E-959F-C70F-069A-56AFA5C2B05E}" dt="2022-07-20T19:39:39.392" v="79"/>
          <ac:spMkLst>
            <pc:docMk/>
            <pc:sldMk cId="2167182944" sldId="301"/>
            <ac:spMk id="2" creationId="{02EFFA53-3F2E-EC5D-70A5-2D2D8CF41433}"/>
          </ac:spMkLst>
        </pc:spChg>
        <pc:spChg chg="del mod">
          <ac:chgData name="Ionela Fulga (2113507)" userId="S::2113507@student.uwtsd.ac.uk::13d813df-b9bc-49ea-b309-aeff609d49a8" providerId="AD" clId="Web-{2334069E-959F-C70F-069A-56AFA5C2B05E}" dt="2022-07-20T19:36:21.909" v="51"/>
          <ac:spMkLst>
            <pc:docMk/>
            <pc:sldMk cId="2167182944" sldId="301"/>
            <ac:spMk id="3" creationId="{6093FCA0-2675-137A-C57F-96FAC31E2DFD}"/>
          </ac:spMkLst>
        </pc:spChg>
        <pc:spChg chg="add del">
          <ac:chgData name="Ionela Fulga (2113507)" userId="S::2113507@student.uwtsd.ac.uk::13d813df-b9bc-49ea-b309-aeff609d49a8" providerId="AD" clId="Web-{2334069E-959F-C70F-069A-56AFA5C2B05E}" dt="2022-07-20T19:36:30.753" v="52"/>
          <ac:spMkLst>
            <pc:docMk/>
            <pc:sldMk cId="2167182944" sldId="301"/>
            <ac:spMk id="4" creationId="{DC1F6763-F6C7-7C39-2348-72699EEDA7BA}"/>
          </ac:spMkLst>
        </pc:spChg>
        <pc:spChg chg="add mod">
          <ac:chgData name="Ionela Fulga (2113507)" userId="S::2113507@student.uwtsd.ac.uk::13d813df-b9bc-49ea-b309-aeff609d49a8" providerId="AD" clId="Web-{2334069E-959F-C70F-069A-56AFA5C2B05E}" dt="2022-07-20T19:58:02.379" v="228" actId="20577"/>
          <ac:spMkLst>
            <pc:docMk/>
            <pc:sldMk cId="2167182944" sldId="301"/>
            <ac:spMk id="7" creationId="{B614DC4C-D37E-709F-315F-56B61AE4500B}"/>
          </ac:spMkLst>
        </pc:spChg>
        <pc:spChg chg="add mod ord">
          <ac:chgData name="Ionela Fulga (2113507)" userId="S::2113507@student.uwtsd.ac.uk::13d813df-b9bc-49ea-b309-aeff609d49a8" providerId="AD" clId="Web-{2334069E-959F-C70F-069A-56AFA5C2B05E}" dt="2022-07-20T19:39:39.392" v="79"/>
          <ac:spMkLst>
            <pc:docMk/>
            <pc:sldMk cId="2167182944" sldId="301"/>
            <ac:spMk id="9" creationId="{D26643B7-7766-C542-1390-91C4AA5FF083}"/>
          </ac:spMkLst>
        </pc:spChg>
        <pc:spChg chg="add del">
          <ac:chgData name="Ionela Fulga (2113507)" userId="S::2113507@student.uwtsd.ac.uk::13d813df-b9bc-49ea-b309-aeff609d49a8" providerId="AD" clId="Web-{2334069E-959F-C70F-069A-56AFA5C2B05E}" dt="2022-07-20T19:39:39.392" v="79"/>
          <ac:spMkLst>
            <pc:docMk/>
            <pc:sldMk cId="2167182944" sldId="301"/>
            <ac:spMk id="12" creationId="{823AC064-BC96-4F32-8AE1-B2FD38754823}"/>
          </ac:spMkLst>
        </pc:spChg>
        <pc:spChg chg="add del">
          <ac:chgData name="Ionela Fulga (2113507)" userId="S::2113507@student.uwtsd.ac.uk::13d813df-b9bc-49ea-b309-aeff609d49a8" providerId="AD" clId="Web-{2334069E-959F-C70F-069A-56AFA5C2B05E}" dt="2022-07-20T19:39:39.392" v="79"/>
          <ac:spMkLst>
            <pc:docMk/>
            <pc:sldMk cId="2167182944" sldId="301"/>
            <ac:spMk id="21" creationId="{4038CB10-1F5C-4D54-9DF7-12586DE5B007}"/>
          </ac:spMkLst>
        </pc:spChg>
        <pc:spChg chg="add del">
          <ac:chgData name="Ionela Fulga (2113507)" userId="S::2113507@student.uwtsd.ac.uk::13d813df-b9bc-49ea-b309-aeff609d49a8" providerId="AD" clId="Web-{2334069E-959F-C70F-069A-56AFA5C2B05E}" dt="2022-07-20T19:39:39.392" v="79"/>
          <ac:spMkLst>
            <pc:docMk/>
            <pc:sldMk cId="2167182944" sldId="301"/>
            <ac:spMk id="23" creationId="{33B81349-3A7E-4A66-9ED9-66E6F8E29C4A}"/>
          </ac:spMkLst>
        </pc:spChg>
        <pc:spChg chg="add del">
          <ac:chgData name="Ionela Fulga (2113507)" userId="S::2113507@student.uwtsd.ac.uk::13d813df-b9bc-49ea-b309-aeff609d49a8" providerId="AD" clId="Web-{2334069E-959F-C70F-069A-56AFA5C2B05E}" dt="2022-07-20T19:39:39.392" v="79"/>
          <ac:spMkLst>
            <pc:docMk/>
            <pc:sldMk cId="2167182944" sldId="301"/>
            <ac:spMk id="25" creationId="{4A37A7FF-19A5-40D8-8D0C-E780CBD33087}"/>
          </ac:spMkLst>
        </pc:spChg>
        <pc:spChg chg="add del">
          <ac:chgData name="Ionela Fulga (2113507)" userId="S::2113507@student.uwtsd.ac.uk::13d813df-b9bc-49ea-b309-aeff609d49a8" providerId="AD" clId="Web-{2334069E-959F-C70F-069A-56AFA5C2B05E}" dt="2022-07-20T19:39:39.392" v="79"/>
          <ac:spMkLst>
            <pc:docMk/>
            <pc:sldMk cId="2167182944" sldId="301"/>
            <ac:spMk id="27" creationId="{73ED6512-6858-4552-B699-9A97FE9A4EA2}"/>
          </ac:spMkLst>
        </pc:spChg>
        <pc:picChg chg="add del mod ord">
          <ac:chgData name="Ionela Fulga (2113507)" userId="S::2113507@student.uwtsd.ac.uk::13d813df-b9bc-49ea-b309-aeff609d49a8" providerId="AD" clId="Web-{2334069E-959F-C70F-069A-56AFA5C2B05E}" dt="2022-07-20T19:39:42.580" v="80"/>
          <ac:picMkLst>
            <pc:docMk/>
            <pc:sldMk cId="2167182944" sldId="301"/>
            <ac:picMk id="5" creationId="{ABF7C581-85EC-7B13-B0CB-FFBC3059349D}"/>
          </ac:picMkLst>
        </pc:picChg>
        <pc:picChg chg="add del mod">
          <ac:chgData name="Ionela Fulga (2113507)" userId="S::2113507@student.uwtsd.ac.uk::13d813df-b9bc-49ea-b309-aeff609d49a8" providerId="AD" clId="Web-{2334069E-959F-C70F-069A-56AFA5C2B05E}" dt="2022-07-20T19:46:29.438" v="106"/>
          <ac:picMkLst>
            <pc:docMk/>
            <pc:sldMk cId="2167182944" sldId="301"/>
            <ac:picMk id="6" creationId="{2BE32479-7020-9AFB-5460-B50A176F7DAD}"/>
          </ac:picMkLst>
        </pc:picChg>
        <pc:picChg chg="add mod">
          <ac:chgData name="Ionela Fulga (2113507)" userId="S::2113507@student.uwtsd.ac.uk::13d813df-b9bc-49ea-b309-aeff609d49a8" providerId="AD" clId="Web-{2334069E-959F-C70F-069A-56AFA5C2B05E}" dt="2022-07-20T19:46:35.048" v="108" actId="14100"/>
          <ac:picMkLst>
            <pc:docMk/>
            <pc:sldMk cId="2167182944" sldId="301"/>
            <ac:picMk id="8" creationId="{CD9A638D-B217-5F99-26E0-56823A393EA4}"/>
          </ac:picMkLst>
        </pc:picChg>
        <pc:cxnChg chg="add del">
          <ac:chgData name="Ionela Fulga (2113507)" userId="S::2113507@student.uwtsd.ac.uk::13d813df-b9bc-49ea-b309-aeff609d49a8" providerId="AD" clId="Web-{2334069E-959F-C70F-069A-56AFA5C2B05E}" dt="2022-07-20T19:39:39.392" v="79"/>
          <ac:cxnSpMkLst>
            <pc:docMk/>
            <pc:sldMk cId="2167182944" sldId="301"/>
            <ac:cxnSpMk id="14" creationId="{7E7C77BC-7138-40B1-A15B-20F57A494629}"/>
          </ac:cxnSpMkLst>
        </pc:cxnChg>
        <pc:cxnChg chg="add del">
          <ac:chgData name="Ionela Fulga (2113507)" userId="S::2113507@student.uwtsd.ac.uk::13d813df-b9bc-49ea-b309-aeff609d49a8" providerId="AD" clId="Web-{2334069E-959F-C70F-069A-56AFA5C2B05E}" dt="2022-07-20T19:39:39.392" v="79"/>
          <ac:cxnSpMkLst>
            <pc:docMk/>
            <pc:sldMk cId="2167182944" sldId="301"/>
            <ac:cxnSpMk id="16" creationId="{DB146403-F3D6-484B-B2ED-97F9565D0370}"/>
          </ac:cxnSpMkLst>
        </pc:cxnChg>
      </pc:sldChg>
      <pc:sldChg chg="new del">
        <pc:chgData name="Ionela Fulga (2113507)" userId="S::2113507@student.uwtsd.ac.uk::13d813df-b9bc-49ea-b309-aeff609d49a8" providerId="AD" clId="Web-{2334069E-959F-C70F-069A-56AFA5C2B05E}" dt="2022-07-20T19:30:13.569" v="50"/>
        <pc:sldMkLst>
          <pc:docMk/>
          <pc:sldMk cId="1953040417" sldId="302"/>
        </pc:sldMkLst>
      </pc:sldChg>
    </pc:docChg>
  </pc:docChgLst>
  <pc:docChgLst>
    <pc:chgData name="Tyrell Graver (2027780)" userId="S::2027780@student.uwtsd.ac.uk::9e0984de-bf34-4532-8014-d1dc178c839d" providerId="AD" clId="Web-{0226A6BD-ED94-096D-0CFF-2CD1E988951F}"/>
    <pc:docChg chg="addSld modSld">
      <pc:chgData name="Tyrell Graver (2027780)" userId="S::2027780@student.uwtsd.ac.uk::9e0984de-bf34-4532-8014-d1dc178c839d" providerId="AD" clId="Web-{0226A6BD-ED94-096D-0CFF-2CD1E988951F}" dt="2022-07-22T17:28:51.189" v="845"/>
      <pc:docMkLst>
        <pc:docMk/>
      </pc:docMkLst>
      <pc:sldChg chg="modSp modNotes">
        <pc:chgData name="Tyrell Graver (2027780)" userId="S::2027780@student.uwtsd.ac.uk::9e0984de-bf34-4532-8014-d1dc178c839d" providerId="AD" clId="Web-{0226A6BD-ED94-096D-0CFF-2CD1E988951F}" dt="2022-07-22T17:04:30.322" v="522"/>
        <pc:sldMkLst>
          <pc:docMk/>
          <pc:sldMk cId="0" sldId="275"/>
        </pc:sldMkLst>
        <pc:spChg chg="mod">
          <ac:chgData name="Tyrell Graver (2027780)" userId="S::2027780@student.uwtsd.ac.uk::9e0984de-bf34-4532-8014-d1dc178c839d" providerId="AD" clId="Web-{0226A6BD-ED94-096D-0CFF-2CD1E988951F}" dt="2022-07-22T16:49:19.057" v="388" actId="20577"/>
          <ac:spMkLst>
            <pc:docMk/>
            <pc:sldMk cId="0" sldId="275"/>
            <ac:spMk id="17411" creationId="{9E1F64A2-8FE9-40E9-A1FF-3BF77DA7C995}"/>
          </ac:spMkLst>
        </pc:spChg>
      </pc:sldChg>
      <pc:sldChg chg="modSp">
        <pc:chgData name="Tyrell Graver (2027780)" userId="S::2027780@student.uwtsd.ac.uk::9e0984de-bf34-4532-8014-d1dc178c839d" providerId="AD" clId="Web-{0226A6BD-ED94-096D-0CFF-2CD1E988951F}" dt="2022-07-22T17:28:26.547" v="844" actId="20577"/>
        <pc:sldMkLst>
          <pc:docMk/>
          <pc:sldMk cId="623502119" sldId="294"/>
        </pc:sldMkLst>
        <pc:graphicFrameChg chg="modGraphic">
          <ac:chgData name="Tyrell Graver (2027780)" userId="S::2027780@student.uwtsd.ac.uk::9e0984de-bf34-4532-8014-d1dc178c839d" providerId="AD" clId="Web-{0226A6BD-ED94-096D-0CFF-2CD1E988951F}" dt="2022-07-22T17:28:26.547" v="844" actId="20577"/>
          <ac:graphicFrameMkLst>
            <pc:docMk/>
            <pc:sldMk cId="623502119" sldId="294"/>
            <ac:graphicFrameMk id="7" creationId="{ACA1CC03-611B-5247-A470-D0B3D2432633}"/>
          </ac:graphicFrameMkLst>
        </pc:graphicFrameChg>
      </pc:sldChg>
      <pc:sldChg chg="modSp">
        <pc:chgData name="Tyrell Graver (2027780)" userId="S::2027780@student.uwtsd.ac.uk::9e0984de-bf34-4532-8014-d1dc178c839d" providerId="AD" clId="Web-{0226A6BD-ED94-096D-0CFF-2CD1E988951F}" dt="2022-07-22T17:07:04.301" v="528" actId="20577"/>
        <pc:sldMkLst>
          <pc:docMk/>
          <pc:sldMk cId="2527737586" sldId="295"/>
        </pc:sldMkLst>
        <pc:spChg chg="mod">
          <ac:chgData name="Tyrell Graver (2027780)" userId="S::2027780@student.uwtsd.ac.uk::9e0984de-bf34-4532-8014-d1dc178c839d" providerId="AD" clId="Web-{0226A6BD-ED94-096D-0CFF-2CD1E988951F}" dt="2022-07-22T17:07:04.301" v="528" actId="20577"/>
          <ac:spMkLst>
            <pc:docMk/>
            <pc:sldMk cId="2527737586" sldId="295"/>
            <ac:spMk id="19459" creationId="{E3FD7B8E-BE25-4323-8F07-91361516B2E4}"/>
          </ac:spMkLst>
        </pc:spChg>
      </pc:sldChg>
      <pc:sldChg chg="modSp">
        <pc:chgData name="Tyrell Graver (2027780)" userId="S::2027780@student.uwtsd.ac.uk::9e0984de-bf34-4532-8014-d1dc178c839d" providerId="AD" clId="Web-{0226A6BD-ED94-096D-0CFF-2CD1E988951F}" dt="2022-07-22T17:10:36.987" v="607" actId="20577"/>
        <pc:sldMkLst>
          <pc:docMk/>
          <pc:sldMk cId="4044405089" sldId="302"/>
        </pc:sldMkLst>
        <pc:graphicFrameChg chg="modGraphic">
          <ac:chgData name="Tyrell Graver (2027780)" userId="S::2027780@student.uwtsd.ac.uk::9e0984de-bf34-4532-8014-d1dc178c839d" providerId="AD" clId="Web-{0226A6BD-ED94-096D-0CFF-2CD1E988951F}" dt="2022-07-22T17:10:36.987" v="607" actId="20577"/>
          <ac:graphicFrameMkLst>
            <pc:docMk/>
            <pc:sldMk cId="4044405089" sldId="302"/>
            <ac:graphicFrameMk id="11" creationId="{C20F9EC7-BBCD-B329-4461-8DEDFD47D5E6}"/>
          </ac:graphicFrameMkLst>
        </pc:graphicFrameChg>
      </pc:sldChg>
      <pc:sldChg chg="addSp delSp modSp mod setBg setClrOvrMap modNotes">
        <pc:chgData name="Tyrell Graver (2027780)" userId="S::2027780@student.uwtsd.ac.uk::9e0984de-bf34-4532-8014-d1dc178c839d" providerId="AD" clId="Web-{0226A6BD-ED94-096D-0CFF-2CD1E988951F}" dt="2022-07-22T17:20:39.703" v="698" actId="1076"/>
        <pc:sldMkLst>
          <pc:docMk/>
          <pc:sldMk cId="3049357053" sldId="303"/>
        </pc:sldMkLst>
        <pc:spChg chg="mod">
          <ac:chgData name="Tyrell Graver (2027780)" userId="S::2027780@student.uwtsd.ac.uk::9e0984de-bf34-4532-8014-d1dc178c839d" providerId="AD" clId="Web-{0226A6BD-ED94-096D-0CFF-2CD1E988951F}" dt="2022-07-22T17:14:44.754" v="615"/>
          <ac:spMkLst>
            <pc:docMk/>
            <pc:sldMk cId="3049357053" sldId="303"/>
            <ac:spMk id="2" creationId="{9B64EF70-2426-C88B-3226-D98E3696F70F}"/>
          </ac:spMkLst>
        </pc:spChg>
        <pc:spChg chg="del mod">
          <ac:chgData name="Tyrell Graver (2027780)" userId="S::2027780@student.uwtsd.ac.uk::9e0984de-bf34-4532-8014-d1dc178c839d" providerId="AD" clId="Web-{0226A6BD-ED94-096D-0CFF-2CD1E988951F}" dt="2022-07-22T17:15:19.147" v="617"/>
          <ac:spMkLst>
            <pc:docMk/>
            <pc:sldMk cId="3049357053" sldId="303"/>
            <ac:spMk id="3" creationId="{560EFA01-00BA-E8F2-4632-6146A86D8075}"/>
          </ac:spMkLst>
        </pc:spChg>
        <pc:spChg chg="add del mod">
          <ac:chgData name="Tyrell Graver (2027780)" userId="S::2027780@student.uwtsd.ac.uk::9e0984de-bf34-4532-8014-d1dc178c839d" providerId="AD" clId="Web-{0226A6BD-ED94-096D-0CFF-2CD1E988951F}" dt="2022-07-22T17:15:40.648" v="623"/>
          <ac:spMkLst>
            <pc:docMk/>
            <pc:sldMk cId="3049357053" sldId="303"/>
            <ac:spMk id="6" creationId="{3E024177-4A95-7048-7686-2CF6F710591C}"/>
          </ac:spMkLst>
        </pc:spChg>
        <pc:spChg chg="add mod">
          <ac:chgData name="Tyrell Graver (2027780)" userId="S::2027780@student.uwtsd.ac.uk::9e0984de-bf34-4532-8014-d1dc178c839d" providerId="AD" clId="Web-{0226A6BD-ED94-096D-0CFF-2CD1E988951F}" dt="2022-07-22T17:20:39.703" v="698" actId="1076"/>
          <ac:spMkLst>
            <pc:docMk/>
            <pc:sldMk cId="3049357053" sldId="303"/>
            <ac:spMk id="7" creationId="{7E4BD65D-7BDF-4345-BD0B-3C27B644C9DC}"/>
          </ac:spMkLst>
        </pc:spChg>
        <pc:spChg chg="add del">
          <ac:chgData name="Tyrell Graver (2027780)" userId="S::2027780@student.uwtsd.ac.uk::9e0984de-bf34-4532-8014-d1dc178c839d" providerId="AD" clId="Web-{0226A6BD-ED94-096D-0CFF-2CD1E988951F}" dt="2022-07-22T17:13:47.922" v="610"/>
          <ac:spMkLst>
            <pc:docMk/>
            <pc:sldMk cId="3049357053" sldId="303"/>
            <ac:spMk id="9" creationId="{04812C46-200A-4DEB-A05E-3ED6C68C2387}"/>
          </ac:spMkLst>
        </pc:spChg>
        <pc:spChg chg="add del">
          <ac:chgData name="Tyrell Graver (2027780)" userId="S::2027780@student.uwtsd.ac.uk::9e0984de-bf34-4532-8014-d1dc178c839d" providerId="AD" clId="Web-{0226A6BD-ED94-096D-0CFF-2CD1E988951F}" dt="2022-07-22T17:13:47.922" v="610"/>
          <ac:spMkLst>
            <pc:docMk/>
            <pc:sldMk cId="3049357053" sldId="303"/>
            <ac:spMk id="11" creationId="{D1EA859B-E555-4109-94F3-6700E046E008}"/>
          </ac:spMkLst>
        </pc:spChg>
        <pc:spChg chg="add del">
          <ac:chgData name="Tyrell Graver (2027780)" userId="S::2027780@student.uwtsd.ac.uk::9e0984de-bf34-4532-8014-d1dc178c839d" providerId="AD" clId="Web-{0226A6BD-ED94-096D-0CFF-2CD1E988951F}" dt="2022-07-22T17:13:54.469" v="612"/>
          <ac:spMkLst>
            <pc:docMk/>
            <pc:sldMk cId="3049357053" sldId="303"/>
            <ac:spMk id="13" creationId="{8F90786E-B72D-4C32-BDCE-A170B007822D}"/>
          </ac:spMkLst>
        </pc:spChg>
        <pc:spChg chg="add del">
          <ac:chgData name="Tyrell Graver (2027780)" userId="S::2027780@student.uwtsd.ac.uk::9e0984de-bf34-4532-8014-d1dc178c839d" providerId="AD" clId="Web-{0226A6BD-ED94-096D-0CFF-2CD1E988951F}" dt="2022-07-22T17:13:54.469" v="612"/>
          <ac:spMkLst>
            <pc:docMk/>
            <pc:sldMk cId="3049357053" sldId="303"/>
            <ac:spMk id="14" creationId="{5E46F2E7-848F-4A6C-A098-4764FDEA771A}"/>
          </ac:spMkLst>
        </pc:spChg>
        <pc:spChg chg="add del">
          <ac:chgData name="Tyrell Graver (2027780)" userId="S::2027780@student.uwtsd.ac.uk::9e0984de-bf34-4532-8014-d1dc178c839d" providerId="AD" clId="Web-{0226A6BD-ED94-096D-0CFF-2CD1E988951F}" dt="2022-07-22T17:14:44.738" v="614"/>
          <ac:spMkLst>
            <pc:docMk/>
            <pc:sldMk cId="3049357053" sldId="303"/>
            <ac:spMk id="16" creationId="{C0A1ED06-4733-4020-9C60-81D4D801408D}"/>
          </ac:spMkLst>
        </pc:spChg>
        <pc:spChg chg="add del">
          <ac:chgData name="Tyrell Graver (2027780)" userId="S::2027780@student.uwtsd.ac.uk::9e0984de-bf34-4532-8014-d1dc178c839d" providerId="AD" clId="Web-{0226A6BD-ED94-096D-0CFF-2CD1E988951F}" dt="2022-07-22T17:14:44.738" v="614"/>
          <ac:spMkLst>
            <pc:docMk/>
            <pc:sldMk cId="3049357053" sldId="303"/>
            <ac:spMk id="17" creationId="{B0CA3509-3AF9-45FE-93ED-57BB5D5E8E07}"/>
          </ac:spMkLst>
        </pc:spChg>
        <pc:spChg chg="add">
          <ac:chgData name="Tyrell Graver (2027780)" userId="S::2027780@student.uwtsd.ac.uk::9e0984de-bf34-4532-8014-d1dc178c839d" providerId="AD" clId="Web-{0226A6BD-ED94-096D-0CFF-2CD1E988951F}" dt="2022-07-22T17:14:44.754" v="615"/>
          <ac:spMkLst>
            <pc:docMk/>
            <pc:sldMk cId="3049357053" sldId="303"/>
            <ac:spMk id="19" creationId="{9B76D444-2756-434F-AE61-96D69830C13E}"/>
          </ac:spMkLst>
        </pc:spChg>
        <pc:spChg chg="add">
          <ac:chgData name="Tyrell Graver (2027780)" userId="S::2027780@student.uwtsd.ac.uk::9e0984de-bf34-4532-8014-d1dc178c839d" providerId="AD" clId="Web-{0226A6BD-ED94-096D-0CFF-2CD1E988951F}" dt="2022-07-22T17:14:44.754" v="615"/>
          <ac:spMkLst>
            <pc:docMk/>
            <pc:sldMk cId="3049357053" sldId="303"/>
            <ac:spMk id="20" creationId="{A27B6159-7734-4564-9E0F-C4BC43C36E52}"/>
          </ac:spMkLst>
        </pc:spChg>
        <pc:picChg chg="add mod ord">
          <ac:chgData name="Tyrell Graver (2027780)" userId="S::2027780@student.uwtsd.ac.uk::9e0984de-bf34-4532-8014-d1dc178c839d" providerId="AD" clId="Web-{0226A6BD-ED94-096D-0CFF-2CD1E988951F}" dt="2022-07-22T17:14:44.754" v="615"/>
          <ac:picMkLst>
            <pc:docMk/>
            <pc:sldMk cId="3049357053" sldId="303"/>
            <ac:picMk id="4" creationId="{A9B72531-821D-B855-D89B-B4FFA28E8A69}"/>
          </ac:picMkLst>
        </pc:picChg>
        <pc:cxnChg chg="add">
          <ac:chgData name="Tyrell Graver (2027780)" userId="S::2027780@student.uwtsd.ac.uk::9e0984de-bf34-4532-8014-d1dc178c839d" providerId="AD" clId="Web-{0226A6BD-ED94-096D-0CFF-2CD1E988951F}" dt="2022-07-22T17:14:44.754" v="615"/>
          <ac:cxnSpMkLst>
            <pc:docMk/>
            <pc:sldMk cId="3049357053" sldId="303"/>
            <ac:cxnSpMk id="21" creationId="{E2FFB46B-05BC-4950-B18A-9593FDAE6ED7}"/>
          </ac:cxnSpMkLst>
        </pc:cxnChg>
      </pc:sldChg>
      <pc:sldChg chg="modSp add replId">
        <pc:chgData name="Tyrell Graver (2027780)" userId="S::2027780@student.uwtsd.ac.uk::9e0984de-bf34-4532-8014-d1dc178c839d" providerId="AD" clId="Web-{0226A6BD-ED94-096D-0CFF-2CD1E988951F}" dt="2022-07-22T17:06:42.706" v="526" actId="20577"/>
        <pc:sldMkLst>
          <pc:docMk/>
          <pc:sldMk cId="2261140384" sldId="307"/>
        </pc:sldMkLst>
        <pc:spChg chg="mod">
          <ac:chgData name="Tyrell Graver (2027780)" userId="S::2027780@student.uwtsd.ac.uk::9e0984de-bf34-4532-8014-d1dc178c839d" providerId="AD" clId="Web-{0226A6BD-ED94-096D-0CFF-2CD1E988951F}" dt="2022-07-22T17:06:42.706" v="526" actId="20577"/>
          <ac:spMkLst>
            <pc:docMk/>
            <pc:sldMk cId="2261140384" sldId="307"/>
            <ac:spMk id="19459" creationId="{E3FD7B8E-BE25-4323-8F07-91361516B2E4}"/>
          </ac:spMkLst>
        </pc:spChg>
      </pc:sldChg>
      <pc:sldChg chg="add replId">
        <pc:chgData name="Tyrell Graver (2027780)" userId="S::2027780@student.uwtsd.ac.uk::9e0984de-bf34-4532-8014-d1dc178c839d" providerId="AD" clId="Web-{0226A6BD-ED94-096D-0CFF-2CD1E988951F}" dt="2022-07-22T17:28:51.189" v="845"/>
        <pc:sldMkLst>
          <pc:docMk/>
          <pc:sldMk cId="3258249476" sldId="308"/>
        </pc:sldMkLst>
      </pc:sldChg>
    </pc:docChg>
  </pc:docChgLst>
  <pc:docChgLst>
    <pc:chgData name="Eseosa Iyokho Darame (2108564)" userId="S::2108564@student.uwtsd.ac.uk::8f7d855b-0f47-46fe-8b1a-14f6b623ea30" providerId="AD" clId="Web-{827D88BC-6B0B-E978-3A8F-2BA317EA50E9}"/>
    <pc:docChg chg="modSld">
      <pc:chgData name="Eseosa Iyokho Darame (2108564)" userId="S::2108564@student.uwtsd.ac.uk::8f7d855b-0f47-46fe-8b1a-14f6b623ea30" providerId="AD" clId="Web-{827D88BC-6B0B-E978-3A8F-2BA317EA50E9}" dt="2022-07-24T12:22:52.234" v="13" actId="20577"/>
      <pc:docMkLst>
        <pc:docMk/>
      </pc:docMkLst>
      <pc:sldChg chg="modSp">
        <pc:chgData name="Eseosa Iyokho Darame (2108564)" userId="S::2108564@student.uwtsd.ac.uk::8f7d855b-0f47-46fe-8b1a-14f6b623ea30" providerId="AD" clId="Web-{827D88BC-6B0B-E978-3A8F-2BA317EA50E9}" dt="2022-07-24T12:19:47.174" v="2" actId="1076"/>
        <pc:sldMkLst>
          <pc:docMk/>
          <pc:sldMk cId="0" sldId="264"/>
        </pc:sldMkLst>
        <pc:picChg chg="mod">
          <ac:chgData name="Eseosa Iyokho Darame (2108564)" userId="S::2108564@student.uwtsd.ac.uk::8f7d855b-0f47-46fe-8b1a-14f6b623ea30" providerId="AD" clId="Web-{827D88BC-6B0B-E978-3A8F-2BA317EA50E9}" dt="2022-07-24T12:19:47.174" v="2" actId="1076"/>
          <ac:picMkLst>
            <pc:docMk/>
            <pc:sldMk cId="0" sldId="264"/>
            <ac:picMk id="5" creationId="{809050A4-6838-66FF-2E7D-F3AF306925D9}"/>
          </ac:picMkLst>
        </pc:picChg>
      </pc:sldChg>
      <pc:sldChg chg="addSp delSp modSp">
        <pc:chgData name="Eseosa Iyokho Darame (2108564)" userId="S::2108564@student.uwtsd.ac.uk::8f7d855b-0f47-46fe-8b1a-14f6b623ea30" providerId="AD" clId="Web-{827D88BC-6B0B-E978-3A8F-2BA317EA50E9}" dt="2022-07-24T12:22:52.234" v="13" actId="20577"/>
        <pc:sldMkLst>
          <pc:docMk/>
          <pc:sldMk cId="1177105506" sldId="293"/>
        </pc:sldMkLst>
        <pc:spChg chg="mod">
          <ac:chgData name="Eseosa Iyokho Darame (2108564)" userId="S::2108564@student.uwtsd.ac.uk::8f7d855b-0f47-46fe-8b1a-14f6b623ea30" providerId="AD" clId="Web-{827D88BC-6B0B-E978-3A8F-2BA317EA50E9}" dt="2022-07-24T12:20:43.568" v="4" actId="14100"/>
          <ac:spMkLst>
            <pc:docMk/>
            <pc:sldMk cId="1177105506" sldId="293"/>
            <ac:spMk id="2" creationId="{00000000-0000-0000-0000-000000000000}"/>
          </ac:spMkLst>
        </pc:spChg>
        <pc:spChg chg="add mod">
          <ac:chgData name="Eseosa Iyokho Darame (2108564)" userId="S::2108564@student.uwtsd.ac.uk::8f7d855b-0f47-46fe-8b1a-14f6b623ea30" providerId="AD" clId="Web-{827D88BC-6B0B-E978-3A8F-2BA317EA50E9}" dt="2022-07-24T12:22:52.234" v="13" actId="20577"/>
          <ac:spMkLst>
            <pc:docMk/>
            <pc:sldMk cId="1177105506" sldId="293"/>
            <ac:spMk id="21" creationId="{8A55734A-9A2F-B895-270F-DB943779327D}"/>
          </ac:spMkLst>
        </pc:spChg>
        <pc:graphicFrameChg chg="del">
          <ac:chgData name="Eseosa Iyokho Darame (2108564)" userId="S::2108564@student.uwtsd.ac.uk::8f7d855b-0f47-46fe-8b1a-14f6b623ea30" providerId="AD" clId="Web-{827D88BC-6B0B-E978-3A8F-2BA317EA50E9}" dt="2022-07-24T12:20:35.271" v="3"/>
          <ac:graphicFrameMkLst>
            <pc:docMk/>
            <pc:sldMk cId="1177105506" sldId="293"/>
            <ac:graphicFrameMk id="7" creationId="{93A42360-2234-A30D-8997-CA000CD0780B}"/>
          </ac:graphicFrameMkLst>
        </pc:graphicFrameChg>
      </pc:sldChg>
    </pc:docChg>
  </pc:docChgLst>
  <pc:docChgLst>
    <pc:chgData name="Eseosa Iyokho Darame (2108564)" userId="S::2108564@student.uwtsd.ac.uk::8f7d855b-0f47-46fe-8b1a-14f6b623ea30" providerId="AD" clId="Web-{B205473F-E218-1CCB-79A9-182E1952496D}"/>
    <pc:docChg chg="modSld">
      <pc:chgData name="Eseosa Iyokho Darame (2108564)" userId="S::2108564@student.uwtsd.ac.uk::8f7d855b-0f47-46fe-8b1a-14f6b623ea30" providerId="AD" clId="Web-{B205473F-E218-1CCB-79A9-182E1952496D}" dt="2022-07-24T12:18:55.183" v="30" actId="1076"/>
      <pc:docMkLst>
        <pc:docMk/>
      </pc:docMkLst>
      <pc:sldChg chg="addSp delSp modSp">
        <pc:chgData name="Eseosa Iyokho Darame (2108564)" userId="S::2108564@student.uwtsd.ac.uk::8f7d855b-0f47-46fe-8b1a-14f6b623ea30" providerId="AD" clId="Web-{B205473F-E218-1CCB-79A9-182E1952496D}" dt="2022-07-24T12:18:55.183" v="30" actId="1076"/>
        <pc:sldMkLst>
          <pc:docMk/>
          <pc:sldMk cId="0" sldId="264"/>
        </pc:sldMkLst>
        <pc:spChg chg="add del mod">
          <ac:chgData name="Eseosa Iyokho Darame (2108564)" userId="S::2108564@student.uwtsd.ac.uk::8f7d855b-0f47-46fe-8b1a-14f6b623ea30" providerId="AD" clId="Web-{B205473F-E218-1CCB-79A9-182E1952496D}" dt="2022-07-24T12:10:26.305" v="12"/>
          <ac:spMkLst>
            <pc:docMk/>
            <pc:sldMk cId="0" sldId="264"/>
            <ac:spMk id="3" creationId="{40BA744C-F44D-8B87-A4DC-0B199067EC9A}"/>
          </ac:spMkLst>
        </pc:spChg>
        <pc:spChg chg="mod">
          <ac:chgData name="Eseosa Iyokho Darame (2108564)" userId="S::2108564@student.uwtsd.ac.uk::8f7d855b-0f47-46fe-8b1a-14f6b623ea30" providerId="AD" clId="Web-{B205473F-E218-1CCB-79A9-182E1952496D}" dt="2022-07-24T12:13:01.310" v="26" actId="14100"/>
          <ac:spMkLst>
            <pc:docMk/>
            <pc:sldMk cId="0" sldId="264"/>
            <ac:spMk id="21506" creationId="{D4813502-7FEA-41FE-B4B2-3DF07B941489}"/>
          </ac:spMkLst>
        </pc:spChg>
        <pc:spChg chg="del">
          <ac:chgData name="Eseosa Iyokho Darame (2108564)" userId="S::2108564@student.uwtsd.ac.uk::8f7d855b-0f47-46fe-8b1a-14f6b623ea30" providerId="AD" clId="Web-{B205473F-E218-1CCB-79A9-182E1952496D}" dt="2022-07-24T12:10:07.601" v="11"/>
          <ac:spMkLst>
            <pc:docMk/>
            <pc:sldMk cId="0" sldId="264"/>
            <ac:spMk id="21508" creationId="{7E1D03A8-4DD0-4E57-BE8D-394AB158399C}"/>
          </ac:spMkLst>
        </pc:spChg>
        <pc:spChg chg="del mod">
          <ac:chgData name="Eseosa Iyokho Darame (2108564)" userId="S::2108564@student.uwtsd.ac.uk::8f7d855b-0f47-46fe-8b1a-14f6b623ea30" providerId="AD" clId="Web-{B205473F-E218-1CCB-79A9-182E1952496D}" dt="2022-07-24T12:10:31.227" v="15"/>
          <ac:spMkLst>
            <pc:docMk/>
            <pc:sldMk cId="0" sldId="264"/>
            <ac:spMk id="21509" creationId="{F27A1459-A396-4806-94BF-C57AFE2B5389}"/>
          </ac:spMkLst>
        </pc:spChg>
        <pc:picChg chg="add mod">
          <ac:chgData name="Eseosa Iyokho Darame (2108564)" userId="S::2108564@student.uwtsd.ac.uk::8f7d855b-0f47-46fe-8b1a-14f6b623ea30" providerId="AD" clId="Web-{B205473F-E218-1CCB-79A9-182E1952496D}" dt="2022-07-24T12:18:55.183" v="30" actId="1076"/>
          <ac:picMkLst>
            <pc:docMk/>
            <pc:sldMk cId="0" sldId="264"/>
            <ac:picMk id="5" creationId="{809050A4-6838-66FF-2E7D-F3AF306925D9}"/>
          </ac:picMkLst>
        </pc:picChg>
      </pc:sldChg>
      <pc:sldChg chg="modNotes">
        <pc:chgData name="Eseosa Iyokho Darame (2108564)" userId="S::2108564@student.uwtsd.ac.uk::8f7d855b-0f47-46fe-8b1a-14f6b623ea30" providerId="AD" clId="Web-{B205473F-E218-1CCB-79A9-182E1952496D}" dt="2022-07-24T00:12:25.339" v="10"/>
        <pc:sldMkLst>
          <pc:docMk/>
          <pc:sldMk cId="2583920761" sldId="305"/>
        </pc:sldMkLst>
      </pc:sldChg>
    </pc:docChg>
  </pc:docChgLst>
  <pc:docChgLst>
    <pc:chgData name="Tyrell Graver (2027780)" userId="S::2027780@student.uwtsd.ac.uk::9e0984de-bf34-4532-8014-d1dc178c839d" providerId="AD" clId="Web-{1C806DCB-D835-D099-6F05-87F69B5AAFC7}"/>
    <pc:docChg chg="addSld delSld modSld">
      <pc:chgData name="Tyrell Graver (2027780)" userId="S::2027780@student.uwtsd.ac.uk::9e0984de-bf34-4532-8014-d1dc178c839d" providerId="AD" clId="Web-{1C806DCB-D835-D099-6F05-87F69B5AAFC7}" dt="2022-07-23T17:18:07.679" v="159" actId="1076"/>
      <pc:docMkLst>
        <pc:docMk/>
      </pc:docMkLst>
      <pc:sldChg chg="modSp">
        <pc:chgData name="Tyrell Graver (2027780)" userId="S::2027780@student.uwtsd.ac.uk::9e0984de-bf34-4532-8014-d1dc178c839d" providerId="AD" clId="Web-{1C806DCB-D835-D099-6F05-87F69B5AAFC7}" dt="2022-07-23T17:03:09.584" v="2" actId="20577"/>
        <pc:sldMkLst>
          <pc:docMk/>
          <pc:sldMk cId="0" sldId="286"/>
        </pc:sldMkLst>
        <pc:spChg chg="mod">
          <ac:chgData name="Tyrell Graver (2027780)" userId="S::2027780@student.uwtsd.ac.uk::9e0984de-bf34-4532-8014-d1dc178c839d" providerId="AD" clId="Web-{1C806DCB-D835-D099-6F05-87F69B5AAFC7}" dt="2022-07-23T17:03:09.584" v="2" actId="20577"/>
          <ac:spMkLst>
            <pc:docMk/>
            <pc:sldMk cId="0" sldId="286"/>
            <ac:spMk id="6147" creationId="{DFF9AAD1-A0E4-41E9-85C5-C54A68C04797}"/>
          </ac:spMkLst>
        </pc:spChg>
      </pc:sldChg>
      <pc:sldChg chg="addSp delSp modSp add replId">
        <pc:chgData name="Tyrell Graver (2027780)" userId="S::2027780@student.uwtsd.ac.uk::9e0984de-bf34-4532-8014-d1dc178c839d" providerId="AD" clId="Web-{1C806DCB-D835-D099-6F05-87F69B5AAFC7}" dt="2022-07-23T17:18:07.679" v="159" actId="1076"/>
        <pc:sldMkLst>
          <pc:docMk/>
          <pc:sldMk cId="2594357268" sldId="310"/>
        </pc:sldMkLst>
        <pc:spChg chg="mod">
          <ac:chgData name="Tyrell Graver (2027780)" userId="S::2027780@student.uwtsd.ac.uk::9e0984de-bf34-4532-8014-d1dc178c839d" providerId="AD" clId="Web-{1C806DCB-D835-D099-6F05-87F69B5AAFC7}" dt="2022-07-23T17:14:02.139" v="29" actId="20577"/>
          <ac:spMkLst>
            <pc:docMk/>
            <pc:sldMk cId="2594357268" sldId="310"/>
            <ac:spMk id="3" creationId="{5591CB20-C692-77F1-9C57-EAC96651A58D}"/>
          </ac:spMkLst>
        </pc:spChg>
        <pc:spChg chg="add del">
          <ac:chgData name="Tyrell Graver (2027780)" userId="S::2027780@student.uwtsd.ac.uk::9e0984de-bf34-4532-8014-d1dc178c839d" providerId="AD" clId="Web-{1C806DCB-D835-D099-6F05-87F69B5AAFC7}" dt="2022-07-23T17:15:06.063" v="58"/>
          <ac:spMkLst>
            <pc:docMk/>
            <pc:sldMk cId="2594357268" sldId="310"/>
            <ac:spMk id="5" creationId="{20D45060-01DC-BF09-430D-8F55EE32CC09}"/>
          </ac:spMkLst>
        </pc:spChg>
        <pc:spChg chg="add mod">
          <ac:chgData name="Tyrell Graver (2027780)" userId="S::2027780@student.uwtsd.ac.uk::9e0984de-bf34-4532-8014-d1dc178c839d" providerId="AD" clId="Web-{1C806DCB-D835-D099-6F05-87F69B5AAFC7}" dt="2022-07-23T17:18:07.679" v="159" actId="1076"/>
          <ac:spMkLst>
            <pc:docMk/>
            <pc:sldMk cId="2594357268" sldId="310"/>
            <ac:spMk id="6" creationId="{3E78F1D1-42AF-1DA3-C1D2-0DADBC2EA53B}"/>
          </ac:spMkLst>
        </pc:spChg>
        <pc:spChg chg="del mod">
          <ac:chgData name="Tyrell Graver (2027780)" userId="S::2027780@student.uwtsd.ac.uk::9e0984de-bf34-4532-8014-d1dc178c839d" providerId="AD" clId="Web-{1C806DCB-D835-D099-6F05-87F69B5AAFC7}" dt="2022-07-23T17:14:28.656" v="31"/>
          <ac:spMkLst>
            <pc:docMk/>
            <pc:sldMk cId="2594357268" sldId="310"/>
            <ac:spMk id="8" creationId="{88CF30C6-52D0-F503-C9F5-D3EA20ABE93B}"/>
          </ac:spMkLst>
        </pc:spChg>
        <pc:spChg chg="mod">
          <ac:chgData name="Tyrell Graver (2027780)" userId="S::2027780@student.uwtsd.ac.uk::9e0984de-bf34-4532-8014-d1dc178c839d" providerId="AD" clId="Web-{1C806DCB-D835-D099-6F05-87F69B5AAFC7}" dt="2022-07-23T17:06:57.670" v="10" actId="20577"/>
          <ac:spMkLst>
            <pc:docMk/>
            <pc:sldMk cId="2594357268" sldId="310"/>
            <ac:spMk id="11266" creationId="{85349FD5-514B-40BF-A614-344E8459B75C}"/>
          </ac:spMkLst>
        </pc:spChg>
        <pc:picChg chg="add mod">
          <ac:chgData name="Tyrell Graver (2027780)" userId="S::2027780@student.uwtsd.ac.uk::9e0984de-bf34-4532-8014-d1dc178c839d" providerId="AD" clId="Web-{1C806DCB-D835-D099-6F05-87F69B5AAFC7}" dt="2022-07-23T17:14:51.172" v="36" actId="14100"/>
          <ac:picMkLst>
            <pc:docMk/>
            <pc:sldMk cId="2594357268" sldId="310"/>
            <ac:picMk id="2" creationId="{75579306-2875-6F95-3C91-993F5BDE8E59}"/>
          </ac:picMkLst>
        </pc:picChg>
        <pc:picChg chg="add mod ord">
          <ac:chgData name="Tyrell Graver (2027780)" userId="S::2027780@student.uwtsd.ac.uk::9e0984de-bf34-4532-8014-d1dc178c839d" providerId="AD" clId="Web-{1C806DCB-D835-D099-6F05-87F69B5AAFC7}" dt="2022-07-23T17:14:51.313" v="37" actId="1076"/>
          <ac:picMkLst>
            <pc:docMk/>
            <pc:sldMk cId="2594357268" sldId="310"/>
            <ac:picMk id="7" creationId="{64EEAFB3-B5EB-BC6B-2BE2-BA6E4E648C6B}"/>
          </ac:picMkLst>
        </pc:picChg>
        <pc:picChg chg="del">
          <ac:chgData name="Tyrell Graver (2027780)" userId="S::2027780@student.uwtsd.ac.uk::9e0984de-bf34-4532-8014-d1dc178c839d" providerId="AD" clId="Web-{1C806DCB-D835-D099-6F05-87F69B5AAFC7}" dt="2022-07-23T17:06:39.748" v="6"/>
          <ac:picMkLst>
            <pc:docMk/>
            <pc:sldMk cId="2594357268" sldId="310"/>
            <ac:picMk id="9" creationId="{DEC0F845-94F8-3E36-1942-AE7C20ADD1A6}"/>
          </ac:picMkLst>
        </pc:picChg>
      </pc:sldChg>
      <pc:sldChg chg="new del">
        <pc:chgData name="Tyrell Graver (2027780)" userId="S::2027780@student.uwtsd.ac.uk::9e0984de-bf34-4532-8014-d1dc178c839d" providerId="AD" clId="Web-{1C806DCB-D835-D099-6F05-87F69B5AAFC7}" dt="2022-07-23T17:06:01.074" v="4"/>
        <pc:sldMkLst>
          <pc:docMk/>
          <pc:sldMk cId="3017189040" sldId="310"/>
        </pc:sldMkLst>
      </pc:sldChg>
    </pc:docChg>
  </pc:docChgLst>
  <pc:docChgLst>
    <pc:chgData name="Ionela Fulga (2113507)" userId="S::2113507@student.uwtsd.ac.uk::13d813df-b9bc-49ea-b309-aeff609d49a8" providerId="AD" clId="Web-{D1B7BF53-0A41-C393-D088-29CD36E2359A}"/>
    <pc:docChg chg="addSld delSld modSld">
      <pc:chgData name="Ionela Fulga (2113507)" userId="S::2113507@student.uwtsd.ac.uk::13d813df-b9bc-49ea-b309-aeff609d49a8" providerId="AD" clId="Web-{D1B7BF53-0A41-C393-D088-29CD36E2359A}" dt="2022-07-21T16:32:23.665" v="666"/>
      <pc:docMkLst>
        <pc:docMk/>
      </pc:docMkLst>
      <pc:sldChg chg="addSp delSp modSp">
        <pc:chgData name="Ionela Fulga (2113507)" userId="S::2113507@student.uwtsd.ac.uk::13d813df-b9bc-49ea-b309-aeff609d49a8" providerId="AD" clId="Web-{D1B7BF53-0A41-C393-D088-29CD36E2359A}" dt="2022-07-21T11:49:39.500" v="220" actId="20577"/>
        <pc:sldMkLst>
          <pc:docMk/>
          <pc:sldMk cId="0" sldId="257"/>
        </pc:sldMkLst>
        <pc:spChg chg="mod ord">
          <ac:chgData name="Ionela Fulga (2113507)" userId="S::2113507@student.uwtsd.ac.uk::13d813df-b9bc-49ea-b309-aeff609d49a8" providerId="AD" clId="Web-{D1B7BF53-0A41-C393-D088-29CD36E2359A}" dt="2022-07-21T11:48:55.811" v="214"/>
          <ac:spMkLst>
            <pc:docMk/>
            <pc:sldMk cId="0" sldId="257"/>
            <ac:spMk id="4" creationId="{9BDDCD80-3779-40E2-8E88-73E278AF6DFA}"/>
          </ac:spMkLst>
        </pc:spChg>
        <pc:spChg chg="mod">
          <ac:chgData name="Ionela Fulga (2113507)" userId="S::2113507@student.uwtsd.ac.uk::13d813df-b9bc-49ea-b309-aeff609d49a8" providerId="AD" clId="Web-{D1B7BF53-0A41-C393-D088-29CD36E2359A}" dt="2022-07-21T11:48:55.811" v="214"/>
          <ac:spMkLst>
            <pc:docMk/>
            <pc:sldMk cId="0" sldId="257"/>
            <ac:spMk id="7170" creationId="{97F85A85-B776-40D1-8548-64F43F7CF32F}"/>
          </ac:spMkLst>
        </pc:spChg>
        <pc:spChg chg="del">
          <ac:chgData name="Ionela Fulga (2113507)" userId="S::2113507@student.uwtsd.ac.uk::13d813df-b9bc-49ea-b309-aeff609d49a8" providerId="AD" clId="Web-{D1B7BF53-0A41-C393-D088-29CD36E2359A}" dt="2022-07-21T11:48:55.811" v="214"/>
          <ac:spMkLst>
            <pc:docMk/>
            <pc:sldMk cId="0" sldId="257"/>
            <ac:spMk id="7179" creationId="{4E6624E0-4F60-48BC-A7A3-E9E39558C6EC}"/>
          </ac:spMkLst>
        </pc:spChg>
        <pc:spChg chg="del">
          <ac:chgData name="Ionela Fulga (2113507)" userId="S::2113507@student.uwtsd.ac.uk::13d813df-b9bc-49ea-b309-aeff609d49a8" providerId="AD" clId="Web-{D1B7BF53-0A41-C393-D088-29CD36E2359A}" dt="2022-07-21T11:48:55.811" v="214"/>
          <ac:spMkLst>
            <pc:docMk/>
            <pc:sldMk cId="0" sldId="257"/>
            <ac:spMk id="7180" creationId="{E0F901BB-7A9C-4782-8C5A-6C87181334E6}"/>
          </ac:spMkLst>
        </pc:spChg>
        <pc:spChg chg="mod">
          <ac:chgData name="Ionela Fulga (2113507)" userId="S::2113507@student.uwtsd.ac.uk::13d813df-b9bc-49ea-b309-aeff609d49a8" providerId="AD" clId="Web-{D1B7BF53-0A41-C393-D088-29CD36E2359A}" dt="2022-07-21T11:49:39.500" v="220" actId="20577"/>
          <ac:spMkLst>
            <pc:docMk/>
            <pc:sldMk cId="0" sldId="257"/>
            <ac:spMk id="7202" creationId="{BFF85E77-D367-42C1-BDA9-AD01E8E287ED}"/>
          </ac:spMkLst>
        </pc:spChg>
        <pc:spChg chg="add">
          <ac:chgData name="Ionela Fulga (2113507)" userId="S::2113507@student.uwtsd.ac.uk::13d813df-b9bc-49ea-b309-aeff609d49a8" providerId="AD" clId="Web-{D1B7BF53-0A41-C393-D088-29CD36E2359A}" dt="2022-07-21T11:48:55.811" v="214"/>
          <ac:spMkLst>
            <pc:docMk/>
            <pc:sldMk cId="0" sldId="257"/>
            <ac:spMk id="7208" creationId="{CEB41C5C-0F34-4DDA-9D7C-5E717F35F60C}"/>
          </ac:spMkLst>
        </pc:spChg>
        <pc:grpChg chg="del">
          <ac:chgData name="Ionela Fulga (2113507)" userId="S::2113507@student.uwtsd.ac.uk::13d813df-b9bc-49ea-b309-aeff609d49a8" providerId="AD" clId="Web-{D1B7BF53-0A41-C393-D088-29CD36E2359A}" dt="2022-07-21T11:48:55.811" v="214"/>
          <ac:grpSpMkLst>
            <pc:docMk/>
            <pc:sldMk cId="0" sldId="257"/>
            <ac:grpSpMk id="7181" creationId="{9E43E711-ED7C-4F67-8C9C-883F0F1580DD}"/>
          </ac:grpSpMkLst>
        </pc:grpChg>
        <pc:picChg chg="mod">
          <ac:chgData name="Ionela Fulga (2113507)" userId="S::2113507@student.uwtsd.ac.uk::13d813df-b9bc-49ea-b309-aeff609d49a8" providerId="AD" clId="Web-{D1B7BF53-0A41-C393-D088-29CD36E2359A}" dt="2022-07-21T11:48:55.811" v="214"/>
          <ac:picMkLst>
            <pc:docMk/>
            <pc:sldMk cId="0" sldId="257"/>
            <ac:picMk id="7203" creationId="{54345670-B4AC-D4F8-0C4A-FB5ED01CF0C6}"/>
          </ac:picMkLst>
        </pc:picChg>
      </pc:sldChg>
      <pc:sldChg chg="modSp">
        <pc:chgData name="Ionela Fulga (2113507)" userId="S::2113507@student.uwtsd.ac.uk::13d813df-b9bc-49ea-b309-aeff609d49a8" providerId="AD" clId="Web-{D1B7BF53-0A41-C393-D088-29CD36E2359A}" dt="2022-07-21T11:52:07.709" v="236" actId="20577"/>
        <pc:sldMkLst>
          <pc:docMk/>
          <pc:sldMk cId="0" sldId="258"/>
        </pc:sldMkLst>
        <pc:graphicFrameChg chg="modGraphic">
          <ac:chgData name="Ionela Fulga (2113507)" userId="S::2113507@student.uwtsd.ac.uk::13d813df-b9bc-49ea-b309-aeff609d49a8" providerId="AD" clId="Web-{D1B7BF53-0A41-C393-D088-29CD36E2359A}" dt="2022-07-21T11:52:07.709" v="236" actId="20577"/>
          <ac:graphicFrameMkLst>
            <pc:docMk/>
            <pc:sldMk cId="0" sldId="258"/>
            <ac:graphicFrameMk id="9254" creationId="{D7DD25A8-3138-8EFE-AADC-0A755903896D}"/>
          </ac:graphicFrameMkLst>
        </pc:graphicFrameChg>
      </pc:sldChg>
      <pc:sldChg chg="modSp">
        <pc:chgData name="Ionela Fulga (2113507)" userId="S::2113507@student.uwtsd.ac.uk::13d813df-b9bc-49ea-b309-aeff609d49a8" providerId="AD" clId="Web-{D1B7BF53-0A41-C393-D088-29CD36E2359A}" dt="2022-07-21T15:03:38.058" v="547" actId="20577"/>
        <pc:sldMkLst>
          <pc:docMk/>
          <pc:sldMk cId="0" sldId="286"/>
        </pc:sldMkLst>
        <pc:spChg chg="mod">
          <ac:chgData name="Ionela Fulga (2113507)" userId="S::2113507@student.uwtsd.ac.uk::13d813df-b9bc-49ea-b309-aeff609d49a8" providerId="AD" clId="Web-{D1B7BF53-0A41-C393-D088-29CD36E2359A}" dt="2022-07-21T15:03:38.058" v="547" actId="20577"/>
          <ac:spMkLst>
            <pc:docMk/>
            <pc:sldMk cId="0" sldId="286"/>
            <ac:spMk id="6147" creationId="{DFF9AAD1-A0E4-41E9-85C5-C54A68C04797}"/>
          </ac:spMkLst>
        </pc:spChg>
      </pc:sldChg>
      <pc:sldChg chg="addSp modSp">
        <pc:chgData name="Ionela Fulga (2113507)" userId="S::2113507@student.uwtsd.ac.uk::13d813df-b9bc-49ea-b309-aeff609d49a8" providerId="AD" clId="Web-{D1B7BF53-0A41-C393-D088-29CD36E2359A}" dt="2022-07-21T15:20:42.208" v="563" actId="20577"/>
        <pc:sldMkLst>
          <pc:docMk/>
          <pc:sldMk cId="0" sldId="291"/>
        </pc:sldMkLst>
        <pc:spChg chg="add mod">
          <ac:chgData name="Ionela Fulga (2113507)" userId="S::2113507@student.uwtsd.ac.uk::13d813df-b9bc-49ea-b309-aeff609d49a8" providerId="AD" clId="Web-{D1B7BF53-0A41-C393-D088-29CD36E2359A}" dt="2022-07-21T15:20:42.208" v="563" actId="20577"/>
          <ac:spMkLst>
            <pc:docMk/>
            <pc:sldMk cId="0" sldId="291"/>
            <ac:spMk id="3" creationId="{DF35640D-115B-F6B2-5F5D-559C07059DDC}"/>
          </ac:spMkLst>
        </pc:spChg>
        <pc:spChg chg="mod">
          <ac:chgData name="Ionela Fulga (2113507)" userId="S::2113507@student.uwtsd.ac.uk::13d813df-b9bc-49ea-b309-aeff609d49a8" providerId="AD" clId="Web-{D1B7BF53-0A41-C393-D088-29CD36E2359A}" dt="2022-07-21T14:57:14.388" v="516" actId="20577"/>
          <ac:spMkLst>
            <pc:docMk/>
            <pc:sldMk cId="0" sldId="291"/>
            <ac:spMk id="13" creationId="{2A742827-D044-FC46-3B4E-DBC76DF17D70}"/>
          </ac:spMkLst>
        </pc:spChg>
        <pc:spChg chg="mod">
          <ac:chgData name="Ionela Fulga (2113507)" userId="S::2113507@student.uwtsd.ac.uk::13d813df-b9bc-49ea-b309-aeff609d49a8" providerId="AD" clId="Web-{D1B7BF53-0A41-C393-D088-29CD36E2359A}" dt="2022-07-21T14:57:20.544" v="545" actId="20577"/>
          <ac:spMkLst>
            <pc:docMk/>
            <pc:sldMk cId="0" sldId="291"/>
            <ac:spMk id="30" creationId="{341753C0-1ECB-079E-471C-9BEF690AB9F6}"/>
          </ac:spMkLst>
        </pc:spChg>
      </pc:sldChg>
      <pc:sldChg chg="addSp delSp modSp del">
        <pc:chgData name="Ionela Fulga (2113507)" userId="S::2113507@student.uwtsd.ac.uk::13d813df-b9bc-49ea-b309-aeff609d49a8" providerId="AD" clId="Web-{D1B7BF53-0A41-C393-D088-29CD36E2359A}" dt="2022-07-21T12:05:20.443" v="382"/>
        <pc:sldMkLst>
          <pc:docMk/>
          <pc:sldMk cId="790770381" sldId="297"/>
        </pc:sldMkLst>
        <pc:spChg chg="mod">
          <ac:chgData name="Ionela Fulga (2113507)" userId="S::2113507@student.uwtsd.ac.uk::13d813df-b9bc-49ea-b309-aeff609d49a8" providerId="AD" clId="Web-{D1B7BF53-0A41-C393-D088-29CD36E2359A}" dt="2022-07-21T11:58:43.491" v="289"/>
          <ac:spMkLst>
            <pc:docMk/>
            <pc:sldMk cId="790770381" sldId="297"/>
            <ac:spMk id="4" creationId="{078BCAEB-68DE-4D74-8D04-D349E38F2CB2}"/>
          </ac:spMkLst>
        </pc:spChg>
        <pc:spChg chg="mod">
          <ac:chgData name="Ionela Fulga (2113507)" userId="S::2113507@student.uwtsd.ac.uk::13d813df-b9bc-49ea-b309-aeff609d49a8" providerId="AD" clId="Web-{D1B7BF53-0A41-C393-D088-29CD36E2359A}" dt="2022-07-21T11:58:43.491" v="289"/>
          <ac:spMkLst>
            <pc:docMk/>
            <pc:sldMk cId="790770381" sldId="297"/>
            <ac:spMk id="17410" creationId="{3C57A816-DA6E-43EA-9333-A1758492926D}"/>
          </ac:spMkLst>
        </pc:spChg>
        <pc:spChg chg="del">
          <ac:chgData name="Ionela Fulga (2113507)" userId="S::2113507@student.uwtsd.ac.uk::13d813df-b9bc-49ea-b309-aeff609d49a8" providerId="AD" clId="Web-{D1B7BF53-0A41-C393-D088-29CD36E2359A}" dt="2022-07-21T11:58:08.177" v="282"/>
          <ac:spMkLst>
            <pc:docMk/>
            <pc:sldMk cId="790770381" sldId="297"/>
            <ac:spMk id="17454" creationId="{42285737-90EE-47DC-AC80-8AE156B11969}"/>
          </ac:spMkLst>
        </pc:spChg>
        <pc:spChg chg="add del">
          <ac:chgData name="Ionela Fulga (2113507)" userId="S::2113507@student.uwtsd.ac.uk::13d813df-b9bc-49ea-b309-aeff609d49a8" providerId="AD" clId="Web-{D1B7BF53-0A41-C393-D088-29CD36E2359A}" dt="2022-07-21T11:58:43.491" v="289"/>
          <ac:spMkLst>
            <pc:docMk/>
            <pc:sldMk cId="790770381" sldId="297"/>
            <ac:spMk id="17467" creationId="{3E57A3F2-3497-430E-BCD2-151E9B57488E}"/>
          </ac:spMkLst>
        </pc:spChg>
        <pc:spChg chg="add del">
          <ac:chgData name="Ionela Fulga (2113507)" userId="S::2113507@student.uwtsd.ac.uk::13d813df-b9bc-49ea-b309-aeff609d49a8" providerId="AD" clId="Web-{D1B7BF53-0A41-C393-D088-29CD36E2359A}" dt="2022-07-21T11:58:43.491" v="289"/>
          <ac:spMkLst>
            <pc:docMk/>
            <pc:sldMk cId="790770381" sldId="297"/>
            <ac:spMk id="17469" creationId="{88B1F424-0E60-4F04-AFC7-00E1F21101FC}"/>
          </ac:spMkLst>
        </pc:spChg>
        <pc:spChg chg="add del">
          <ac:chgData name="Ionela Fulga (2113507)" userId="S::2113507@student.uwtsd.ac.uk::13d813df-b9bc-49ea-b309-aeff609d49a8" providerId="AD" clId="Web-{D1B7BF53-0A41-C393-D088-29CD36E2359A}" dt="2022-07-21T11:58:43.491" v="289"/>
          <ac:spMkLst>
            <pc:docMk/>
            <pc:sldMk cId="790770381" sldId="297"/>
            <ac:spMk id="17471" creationId="{6B509DD1-7F4E-4C4D-9B18-626473A5F76F}"/>
          </ac:spMkLst>
        </pc:spChg>
        <pc:spChg chg="add del">
          <ac:chgData name="Ionela Fulga (2113507)" userId="S::2113507@student.uwtsd.ac.uk::13d813df-b9bc-49ea-b309-aeff609d49a8" providerId="AD" clId="Web-{D1B7BF53-0A41-C393-D088-29CD36E2359A}" dt="2022-07-21T11:58:43.491" v="289"/>
          <ac:spMkLst>
            <pc:docMk/>
            <pc:sldMk cId="790770381" sldId="297"/>
            <ac:spMk id="17473" creationId="{BB89D3BB-9A77-48E3-8C98-9A0A1DD4F7A6}"/>
          </ac:spMkLst>
        </pc:spChg>
        <pc:spChg chg="add">
          <ac:chgData name="Ionela Fulga (2113507)" userId="S::2113507@student.uwtsd.ac.uk::13d813df-b9bc-49ea-b309-aeff609d49a8" providerId="AD" clId="Web-{D1B7BF53-0A41-C393-D088-29CD36E2359A}" dt="2022-07-21T11:58:43.491" v="289"/>
          <ac:spMkLst>
            <pc:docMk/>
            <pc:sldMk cId="790770381" sldId="297"/>
            <ac:spMk id="17478" creationId="{6C4028FD-8BAA-4A19-BFDE-594D991B7552}"/>
          </ac:spMkLst>
        </pc:spChg>
        <pc:grpChg chg="del">
          <ac:chgData name="Ionela Fulga (2113507)" userId="S::2113507@student.uwtsd.ac.uk::13d813df-b9bc-49ea-b309-aeff609d49a8" providerId="AD" clId="Web-{D1B7BF53-0A41-C393-D088-29CD36E2359A}" dt="2022-07-21T11:58:08.177" v="282"/>
          <ac:grpSpMkLst>
            <pc:docMk/>
            <pc:sldMk cId="790770381" sldId="297"/>
            <ac:grpSpMk id="17456" creationId="{B57BDC17-F1B3-455F-BBF1-680AA1F25C06}"/>
          </ac:grpSpMkLst>
        </pc:grpChg>
        <pc:graphicFrameChg chg="mod modGraphic">
          <ac:chgData name="Ionela Fulga (2113507)" userId="S::2113507@student.uwtsd.ac.uk::13d813df-b9bc-49ea-b309-aeff609d49a8" providerId="AD" clId="Web-{D1B7BF53-0A41-C393-D088-29CD36E2359A}" dt="2022-07-21T11:58:43.491" v="289"/>
          <ac:graphicFrameMkLst>
            <pc:docMk/>
            <pc:sldMk cId="790770381" sldId="297"/>
            <ac:graphicFrameMk id="17445" creationId="{5200C8D8-C574-6613-474D-EBFE493F24AA}"/>
          </ac:graphicFrameMkLst>
        </pc:graphicFrameChg>
      </pc:sldChg>
      <pc:sldChg chg="addSp modSp mod setBg">
        <pc:chgData name="Ionela Fulga (2113507)" userId="S::2113507@student.uwtsd.ac.uk::13d813df-b9bc-49ea-b309-aeff609d49a8" providerId="AD" clId="Web-{D1B7BF53-0A41-C393-D088-29CD36E2359A}" dt="2022-07-21T16:17:19.658" v="665" actId="20577"/>
        <pc:sldMkLst>
          <pc:docMk/>
          <pc:sldMk cId="1199774149" sldId="300"/>
        </pc:sldMkLst>
        <pc:spChg chg="mod">
          <ac:chgData name="Ionela Fulga (2113507)" userId="S::2113507@student.uwtsd.ac.uk::13d813df-b9bc-49ea-b309-aeff609d49a8" providerId="AD" clId="Web-{D1B7BF53-0A41-C393-D088-29CD36E2359A}" dt="2022-07-21T16:17:19.658" v="665" actId="20577"/>
          <ac:spMkLst>
            <pc:docMk/>
            <pc:sldMk cId="1199774149" sldId="300"/>
            <ac:spMk id="2" creationId="{CD62CE33-CE19-AE58-0F06-ECE3EF276417}"/>
          </ac:spMkLst>
        </pc:spChg>
        <pc:spChg chg="add">
          <ac:chgData name="Ionela Fulga (2113507)" userId="S::2113507@student.uwtsd.ac.uk::13d813df-b9bc-49ea-b309-aeff609d49a8" providerId="AD" clId="Web-{D1B7BF53-0A41-C393-D088-29CD36E2359A}" dt="2022-07-21T11:53:31.149" v="237"/>
          <ac:spMkLst>
            <pc:docMk/>
            <pc:sldMk cId="1199774149" sldId="300"/>
            <ac:spMk id="9" creationId="{A4AC5506-6312-4701-8D3C-40187889A947}"/>
          </ac:spMkLst>
        </pc:spChg>
        <pc:graphicFrameChg chg="mod modGraphic">
          <ac:chgData name="Ionela Fulga (2113507)" userId="S::2113507@student.uwtsd.ac.uk::13d813df-b9bc-49ea-b309-aeff609d49a8" providerId="AD" clId="Web-{D1B7BF53-0A41-C393-D088-29CD36E2359A}" dt="2022-07-21T15:30:57.121" v="659"/>
          <ac:graphicFrameMkLst>
            <pc:docMk/>
            <pc:sldMk cId="1199774149" sldId="300"/>
            <ac:graphicFrameMk id="4" creationId="{938ADC63-C16D-D121-E37C-8AFF7075C8F8}"/>
          </ac:graphicFrameMkLst>
        </pc:graphicFrameChg>
      </pc:sldChg>
      <pc:sldChg chg="modSp">
        <pc:chgData name="Ionela Fulga (2113507)" userId="S::2113507@student.uwtsd.ac.uk::13d813df-b9bc-49ea-b309-aeff609d49a8" providerId="AD" clId="Web-{D1B7BF53-0A41-C393-D088-29CD36E2359A}" dt="2022-07-20T19:59:51.069" v="13" actId="20577"/>
        <pc:sldMkLst>
          <pc:docMk/>
          <pc:sldMk cId="2167182944" sldId="301"/>
        </pc:sldMkLst>
        <pc:spChg chg="mod">
          <ac:chgData name="Ionela Fulga (2113507)" userId="S::2113507@student.uwtsd.ac.uk::13d813df-b9bc-49ea-b309-aeff609d49a8" providerId="AD" clId="Web-{D1B7BF53-0A41-C393-D088-29CD36E2359A}" dt="2022-07-20T19:59:51.069" v="13" actId="20577"/>
          <ac:spMkLst>
            <pc:docMk/>
            <pc:sldMk cId="2167182944" sldId="301"/>
            <ac:spMk id="7" creationId="{B614DC4C-D37E-709F-315F-56B61AE4500B}"/>
          </ac:spMkLst>
        </pc:spChg>
      </pc:sldChg>
      <pc:sldChg chg="addSp delSp modSp new mod setBg">
        <pc:chgData name="Ionela Fulga (2113507)" userId="S::2113507@student.uwtsd.ac.uk::13d813df-b9bc-49ea-b309-aeff609d49a8" providerId="AD" clId="Web-{D1B7BF53-0A41-C393-D088-29CD36E2359A}" dt="2022-07-21T12:15:54.732" v="507" actId="20577"/>
        <pc:sldMkLst>
          <pc:docMk/>
          <pc:sldMk cId="4044405089" sldId="302"/>
        </pc:sldMkLst>
        <pc:spChg chg="mod">
          <ac:chgData name="Ionela Fulga (2113507)" userId="S::2113507@student.uwtsd.ac.uk::13d813df-b9bc-49ea-b309-aeff609d49a8" providerId="AD" clId="Web-{D1B7BF53-0A41-C393-D088-29CD36E2359A}" dt="2022-07-21T12:15:54.732" v="507" actId="20577"/>
          <ac:spMkLst>
            <pc:docMk/>
            <pc:sldMk cId="4044405089" sldId="302"/>
            <ac:spMk id="2" creationId="{F960E3EE-732D-F939-79DD-BE645F6D03E2}"/>
          </ac:spMkLst>
        </pc:spChg>
        <pc:spChg chg="add del mod">
          <ac:chgData name="Ionela Fulga (2113507)" userId="S::2113507@student.uwtsd.ac.uk::13d813df-b9bc-49ea-b309-aeff609d49a8" providerId="AD" clId="Web-{D1B7BF53-0A41-C393-D088-29CD36E2359A}" dt="2022-07-21T12:03:28.033" v="368"/>
          <ac:spMkLst>
            <pc:docMk/>
            <pc:sldMk cId="4044405089" sldId="302"/>
            <ac:spMk id="3" creationId="{568BAD3C-2534-6650-1D39-3F9D5584789F}"/>
          </ac:spMkLst>
        </pc:spChg>
        <pc:spChg chg="add del">
          <ac:chgData name="Ionela Fulga (2113507)" userId="S::2113507@student.uwtsd.ac.uk::13d813df-b9bc-49ea-b309-aeff609d49a8" providerId="AD" clId="Web-{D1B7BF53-0A41-C393-D088-29CD36E2359A}" dt="2022-07-21T12:03:28.017" v="367"/>
          <ac:spMkLst>
            <pc:docMk/>
            <pc:sldMk cId="4044405089" sldId="302"/>
            <ac:spMk id="9" creationId="{3A5B4632-C963-4296-86F0-79AA9EA5AE98}"/>
          </ac:spMkLst>
        </pc:spChg>
        <pc:spChg chg="add del">
          <ac:chgData name="Ionela Fulga (2113507)" userId="S::2113507@student.uwtsd.ac.uk::13d813df-b9bc-49ea-b309-aeff609d49a8" providerId="AD" clId="Web-{D1B7BF53-0A41-C393-D088-29CD36E2359A}" dt="2022-07-21T12:04:44.536" v="375"/>
          <ac:spMkLst>
            <pc:docMk/>
            <pc:sldMk cId="4044405089" sldId="302"/>
            <ac:spMk id="10" creationId="{D335A262-7106-4571-BE09-CFA60A9DB0FF}"/>
          </ac:spMkLst>
        </pc:spChg>
        <pc:spChg chg="add del">
          <ac:chgData name="Ionela Fulga (2113507)" userId="S::2113507@student.uwtsd.ac.uk::13d813df-b9bc-49ea-b309-aeff609d49a8" providerId="AD" clId="Web-{D1B7BF53-0A41-C393-D088-29CD36E2359A}" dt="2022-07-21T12:04:44.536" v="375"/>
          <ac:spMkLst>
            <pc:docMk/>
            <pc:sldMk cId="4044405089" sldId="302"/>
            <ac:spMk id="12" creationId="{7A6F043C-2A2A-4ECE-99FC-9670FAF956C5}"/>
          </ac:spMkLst>
        </pc:spChg>
        <pc:spChg chg="add del">
          <ac:chgData name="Ionela Fulga (2113507)" userId="S::2113507@student.uwtsd.ac.uk::13d813df-b9bc-49ea-b309-aeff609d49a8" providerId="AD" clId="Web-{D1B7BF53-0A41-C393-D088-29CD36E2359A}" dt="2022-07-21T12:04:44.536" v="375"/>
          <ac:spMkLst>
            <pc:docMk/>
            <pc:sldMk cId="4044405089" sldId="302"/>
            <ac:spMk id="14" creationId="{046FE5A8-8C9A-4D97-A7C4-214929653ACC}"/>
          </ac:spMkLst>
        </pc:spChg>
        <pc:spChg chg="add del">
          <ac:chgData name="Ionela Fulga (2113507)" userId="S::2113507@student.uwtsd.ac.uk::13d813df-b9bc-49ea-b309-aeff609d49a8" providerId="AD" clId="Web-{D1B7BF53-0A41-C393-D088-29CD36E2359A}" dt="2022-07-21T12:04:44.536" v="375"/>
          <ac:spMkLst>
            <pc:docMk/>
            <pc:sldMk cId="4044405089" sldId="302"/>
            <ac:spMk id="16" creationId="{B6297F2B-78AD-4022-83A4-78FC55E1136B}"/>
          </ac:spMkLst>
        </pc:spChg>
        <pc:spChg chg="add">
          <ac:chgData name="Ionela Fulga (2113507)" userId="S::2113507@student.uwtsd.ac.uk::13d813df-b9bc-49ea-b309-aeff609d49a8" providerId="AD" clId="Web-{D1B7BF53-0A41-C393-D088-29CD36E2359A}" dt="2022-07-21T12:04:44.536" v="375"/>
          <ac:spMkLst>
            <pc:docMk/>
            <pc:sldMk cId="4044405089" sldId="302"/>
            <ac:spMk id="18" creationId="{6C4028FD-8BAA-4A19-BFDE-594D991B7552}"/>
          </ac:spMkLst>
        </pc:spChg>
        <pc:spChg chg="add del">
          <ac:chgData name="Ionela Fulga (2113507)" userId="S::2113507@student.uwtsd.ac.uk::13d813df-b9bc-49ea-b309-aeff609d49a8" providerId="AD" clId="Web-{D1B7BF53-0A41-C393-D088-29CD36E2359A}" dt="2022-07-21T12:03:58.190" v="371"/>
          <ac:spMkLst>
            <pc:docMk/>
            <pc:sldMk cId="4044405089" sldId="302"/>
            <ac:spMk id="21" creationId="{955A2079-FA98-4876-80F0-72364A7D2EA4}"/>
          </ac:spMkLst>
        </pc:spChg>
        <pc:graphicFrameChg chg="add del">
          <ac:chgData name="Ionela Fulga (2113507)" userId="S::2113507@student.uwtsd.ac.uk::13d813df-b9bc-49ea-b309-aeff609d49a8" providerId="AD" clId="Web-{D1B7BF53-0A41-C393-D088-29CD36E2359A}" dt="2022-07-21T12:03:28.017" v="367"/>
          <ac:graphicFrameMkLst>
            <pc:docMk/>
            <pc:sldMk cId="4044405089" sldId="302"/>
            <ac:graphicFrameMk id="5" creationId="{C4630DBE-AAB3-E4B6-FE41-55D7B18E898C}"/>
          </ac:graphicFrameMkLst>
        </pc:graphicFrameChg>
        <pc:graphicFrameChg chg="add mod modGraphic">
          <ac:chgData name="Ionela Fulga (2113507)" userId="S::2113507@student.uwtsd.ac.uk::13d813df-b9bc-49ea-b309-aeff609d49a8" providerId="AD" clId="Web-{D1B7BF53-0A41-C393-D088-29CD36E2359A}" dt="2022-07-21T12:15:43.778" v="504" actId="20577"/>
          <ac:graphicFrameMkLst>
            <pc:docMk/>
            <pc:sldMk cId="4044405089" sldId="302"/>
            <ac:graphicFrameMk id="11" creationId="{C20F9EC7-BBCD-B329-4461-8DEDFD47D5E6}"/>
          </ac:graphicFrameMkLst>
        </pc:graphicFrameChg>
        <pc:picChg chg="add del">
          <ac:chgData name="Ionela Fulga (2113507)" userId="S::2113507@student.uwtsd.ac.uk::13d813df-b9bc-49ea-b309-aeff609d49a8" providerId="AD" clId="Web-{D1B7BF53-0A41-C393-D088-29CD36E2359A}" dt="2022-07-21T12:03:35.846" v="369"/>
          <ac:picMkLst>
            <pc:docMk/>
            <pc:sldMk cId="4044405089" sldId="302"/>
            <ac:picMk id="6" creationId="{D1248F80-A7CB-821D-6856-18434B85FBD4}"/>
          </ac:picMkLst>
        </pc:picChg>
      </pc:sldChg>
      <pc:sldChg chg="new">
        <pc:chgData name="Ionela Fulga (2113507)" userId="S::2113507@student.uwtsd.ac.uk::13d813df-b9bc-49ea-b309-aeff609d49a8" providerId="AD" clId="Web-{D1B7BF53-0A41-C393-D088-29CD36E2359A}" dt="2022-07-21T16:32:23.665" v="666"/>
        <pc:sldMkLst>
          <pc:docMk/>
          <pc:sldMk cId="3049357053" sldId="303"/>
        </pc:sldMkLst>
      </pc:sldChg>
    </pc:docChg>
  </pc:docChgLst>
  <pc:docChgLst>
    <pc:chgData name="Ionela Fulga (2113507)" userId="S::2113507@student.uwtsd.ac.uk::13d813df-b9bc-49ea-b309-aeff609d49a8" providerId="AD" clId="Web-{6E39FF05-FC58-2818-7E10-A074625940A4}"/>
    <pc:docChg chg="addSld delSld modSld">
      <pc:chgData name="Ionela Fulga (2113507)" userId="S::2113507@student.uwtsd.ac.uk::13d813df-b9bc-49ea-b309-aeff609d49a8" providerId="AD" clId="Web-{6E39FF05-FC58-2818-7E10-A074625940A4}" dt="2022-07-13T19:31:53.240" v="608"/>
      <pc:docMkLst>
        <pc:docMk/>
      </pc:docMkLst>
      <pc:sldChg chg="del">
        <pc:chgData name="Ionela Fulga (2113507)" userId="S::2113507@student.uwtsd.ac.uk::13d813df-b9bc-49ea-b309-aeff609d49a8" providerId="AD" clId="Web-{6E39FF05-FC58-2818-7E10-A074625940A4}" dt="2022-07-13T16:05:34.692" v="115"/>
        <pc:sldMkLst>
          <pc:docMk/>
          <pc:sldMk cId="0" sldId="292"/>
        </pc:sldMkLst>
      </pc:sldChg>
      <pc:sldChg chg="addSp delSp modSp new mod modShow">
        <pc:chgData name="Ionela Fulga (2113507)" userId="S::2113507@student.uwtsd.ac.uk::13d813df-b9bc-49ea-b309-aeff609d49a8" providerId="AD" clId="Web-{6E39FF05-FC58-2818-7E10-A074625940A4}" dt="2022-07-13T19:31:46.053" v="607" actId="20577"/>
        <pc:sldMkLst>
          <pc:docMk/>
          <pc:sldMk cId="1199774149" sldId="300"/>
        </pc:sldMkLst>
        <pc:spChg chg="mod">
          <ac:chgData name="Ionela Fulga (2113507)" userId="S::2113507@student.uwtsd.ac.uk::13d813df-b9bc-49ea-b309-aeff609d49a8" providerId="AD" clId="Web-{6E39FF05-FC58-2818-7E10-A074625940A4}" dt="2022-07-13T19:31:46.053" v="607" actId="20577"/>
          <ac:spMkLst>
            <pc:docMk/>
            <pc:sldMk cId="1199774149" sldId="300"/>
            <ac:spMk id="2" creationId="{CD62CE33-CE19-AE58-0F06-ECE3EF276417}"/>
          </ac:spMkLst>
        </pc:spChg>
        <pc:spChg chg="del">
          <ac:chgData name="Ionela Fulga (2113507)" userId="S::2113507@student.uwtsd.ac.uk::13d813df-b9bc-49ea-b309-aeff609d49a8" providerId="AD" clId="Web-{6E39FF05-FC58-2818-7E10-A074625940A4}" dt="2022-07-13T14:08:26.148" v="1"/>
          <ac:spMkLst>
            <pc:docMk/>
            <pc:sldMk cId="1199774149" sldId="300"/>
            <ac:spMk id="3" creationId="{E12EB6A3-DD69-414E-D758-AFFD9D61EC4F}"/>
          </ac:spMkLst>
        </pc:spChg>
        <pc:graphicFrameChg chg="add mod ord modGraphic">
          <ac:chgData name="Ionela Fulga (2113507)" userId="S::2113507@student.uwtsd.ac.uk::13d813df-b9bc-49ea-b309-aeff609d49a8" providerId="AD" clId="Web-{6E39FF05-FC58-2818-7E10-A074625940A4}" dt="2022-07-13T16:15:51.498" v="606"/>
          <ac:graphicFrameMkLst>
            <pc:docMk/>
            <pc:sldMk cId="1199774149" sldId="300"/>
            <ac:graphicFrameMk id="4" creationId="{938ADC63-C16D-D121-E37C-8AFF7075C8F8}"/>
          </ac:graphicFrameMkLst>
        </pc:graphicFrameChg>
      </pc:sldChg>
      <pc:sldChg chg="new">
        <pc:chgData name="Ionela Fulga (2113507)" userId="S::2113507@student.uwtsd.ac.uk::13d813df-b9bc-49ea-b309-aeff609d49a8" providerId="AD" clId="Web-{6E39FF05-FC58-2818-7E10-A074625940A4}" dt="2022-07-13T19:31:53.240" v="608"/>
        <pc:sldMkLst>
          <pc:docMk/>
          <pc:sldMk cId="2167182944" sldId="301"/>
        </pc:sldMkLst>
      </pc:sldChg>
    </pc:docChg>
  </pc:docChgLst>
  <pc:docChgLst>
    <pc:chgData name="Ionela Fulga (2113507)" userId="S::2113507@student.uwtsd.ac.uk::13d813df-b9bc-49ea-b309-aeff609d49a8" providerId="AD" clId="Web-{C1C9BAD8-FE0D-3431-4CF1-28533AA1A65D}"/>
    <pc:docChg chg="modSld">
      <pc:chgData name="Ionela Fulga (2113507)" userId="S::2113507@student.uwtsd.ac.uk::13d813df-b9bc-49ea-b309-aeff609d49a8" providerId="AD" clId="Web-{C1C9BAD8-FE0D-3431-4CF1-28533AA1A65D}" dt="2022-07-05T10:06:12.763" v="31" actId="20577"/>
      <pc:docMkLst>
        <pc:docMk/>
      </pc:docMkLst>
      <pc:sldChg chg="modSp">
        <pc:chgData name="Ionela Fulga (2113507)" userId="S::2113507@student.uwtsd.ac.uk::13d813df-b9bc-49ea-b309-aeff609d49a8" providerId="AD" clId="Web-{C1C9BAD8-FE0D-3431-4CF1-28533AA1A65D}" dt="2022-07-05T10:06:12.763" v="31" actId="20577"/>
        <pc:sldMkLst>
          <pc:docMk/>
          <pc:sldMk cId="0" sldId="286"/>
        </pc:sldMkLst>
        <pc:spChg chg="mod">
          <ac:chgData name="Ionela Fulga (2113507)" userId="S::2113507@student.uwtsd.ac.uk::13d813df-b9bc-49ea-b309-aeff609d49a8" providerId="AD" clId="Web-{C1C9BAD8-FE0D-3431-4CF1-28533AA1A65D}" dt="2022-07-05T10:06:12.763" v="31" actId="20577"/>
          <ac:spMkLst>
            <pc:docMk/>
            <pc:sldMk cId="0" sldId="286"/>
            <ac:spMk id="6147" creationId="{DFF9AAD1-A0E4-41E9-85C5-C54A68C04797}"/>
          </ac:spMkLst>
        </pc:spChg>
      </pc:sldChg>
    </pc:docChg>
  </pc:docChgLst>
  <pc:docChgLst>
    <pc:chgData name="Ionela Fulga (2113507)" userId="S::2113507@student.uwtsd.ac.uk::13d813df-b9bc-49ea-b309-aeff609d49a8" providerId="AD" clId="Web-{8109588D-5A0C-B1EA-68B4-62966A2763E9}"/>
    <pc:docChg chg="modSld">
      <pc:chgData name="Ionela Fulga (2113507)" userId="S::2113507@student.uwtsd.ac.uk::13d813df-b9bc-49ea-b309-aeff609d49a8" providerId="AD" clId="Web-{8109588D-5A0C-B1EA-68B4-62966A2763E9}" dt="2022-07-24T06:33:23.376" v="95" actId="1076"/>
      <pc:docMkLst>
        <pc:docMk/>
      </pc:docMkLst>
      <pc:sldChg chg="modSp">
        <pc:chgData name="Ionela Fulga (2113507)" userId="S::2113507@student.uwtsd.ac.uk::13d813df-b9bc-49ea-b309-aeff609d49a8" providerId="AD" clId="Web-{8109588D-5A0C-B1EA-68B4-62966A2763E9}" dt="2022-07-24T06:29:46.705" v="11" actId="20577"/>
        <pc:sldMkLst>
          <pc:docMk/>
          <pc:sldMk cId="0" sldId="258"/>
        </pc:sldMkLst>
        <pc:graphicFrameChg chg="modGraphic">
          <ac:chgData name="Ionela Fulga (2113507)" userId="S::2113507@student.uwtsd.ac.uk::13d813df-b9bc-49ea-b309-aeff609d49a8" providerId="AD" clId="Web-{8109588D-5A0C-B1EA-68B4-62966A2763E9}" dt="2022-07-24T06:29:46.705" v="11" actId="20577"/>
          <ac:graphicFrameMkLst>
            <pc:docMk/>
            <pc:sldMk cId="0" sldId="258"/>
            <ac:graphicFrameMk id="9254" creationId="{D7DD25A8-3138-8EFE-AADC-0A755903896D}"/>
          </ac:graphicFrameMkLst>
        </pc:graphicFrameChg>
      </pc:sldChg>
      <pc:sldChg chg="modSp">
        <pc:chgData name="Ionela Fulga (2113507)" userId="S::2113507@student.uwtsd.ac.uk::13d813df-b9bc-49ea-b309-aeff609d49a8" providerId="AD" clId="Web-{8109588D-5A0C-B1EA-68B4-62966A2763E9}" dt="2022-07-24T06:32:56.468" v="92" actId="20577"/>
        <pc:sldMkLst>
          <pc:docMk/>
          <pc:sldMk cId="4044405089" sldId="302"/>
        </pc:sldMkLst>
        <pc:graphicFrameChg chg="modGraphic">
          <ac:chgData name="Ionela Fulga (2113507)" userId="S::2113507@student.uwtsd.ac.uk::13d813df-b9bc-49ea-b309-aeff609d49a8" providerId="AD" clId="Web-{8109588D-5A0C-B1EA-68B4-62966A2763E9}" dt="2022-07-24T06:32:56.468" v="92" actId="20577"/>
          <ac:graphicFrameMkLst>
            <pc:docMk/>
            <pc:sldMk cId="4044405089" sldId="302"/>
            <ac:graphicFrameMk id="11" creationId="{C20F9EC7-BBCD-B329-4461-8DEDFD47D5E6}"/>
          </ac:graphicFrameMkLst>
        </pc:graphicFrameChg>
      </pc:sldChg>
      <pc:sldChg chg="modSp">
        <pc:chgData name="Ionela Fulga (2113507)" userId="S::2113507@student.uwtsd.ac.uk::13d813df-b9bc-49ea-b309-aeff609d49a8" providerId="AD" clId="Web-{8109588D-5A0C-B1EA-68B4-62966A2763E9}" dt="2022-07-24T06:33:23.376" v="95" actId="1076"/>
        <pc:sldMkLst>
          <pc:docMk/>
          <pc:sldMk cId="596208445" sldId="311"/>
        </pc:sldMkLst>
        <pc:graphicFrameChg chg="mod modGraphic">
          <ac:chgData name="Ionela Fulga (2113507)" userId="S::2113507@student.uwtsd.ac.uk::13d813df-b9bc-49ea-b309-aeff609d49a8" providerId="AD" clId="Web-{8109588D-5A0C-B1EA-68B4-62966A2763E9}" dt="2022-07-24T06:33:23.376" v="95" actId="1076"/>
          <ac:graphicFrameMkLst>
            <pc:docMk/>
            <pc:sldMk cId="596208445" sldId="311"/>
            <ac:graphicFrameMk id="4" creationId="{EAC72210-85B2-B123-227B-77E3CB715ABC}"/>
          </ac:graphicFrameMkLst>
        </pc:graphicFrameChg>
      </pc:sldChg>
    </pc:docChg>
  </pc:docChgLst>
  <pc:docChgLst>
    <pc:chgData name="Eseosa" userId="8f7d855b-0f47-46fe-8b1a-14f6b623ea30" providerId="ADAL" clId="{1E6203A6-2E39-4CFD-BD5D-9A4B35BBE706}"/>
    <pc:docChg chg="custSel modSld">
      <pc:chgData name="Eseosa" userId="8f7d855b-0f47-46fe-8b1a-14f6b623ea30" providerId="ADAL" clId="{1E6203A6-2E39-4CFD-BD5D-9A4B35BBE706}" dt="2022-07-06T11:24:58.140" v="99" actId="14100"/>
      <pc:docMkLst>
        <pc:docMk/>
      </pc:docMkLst>
      <pc:sldChg chg="addSp delSp modSp mod">
        <pc:chgData name="Eseosa" userId="8f7d855b-0f47-46fe-8b1a-14f6b623ea30" providerId="ADAL" clId="{1E6203A6-2E39-4CFD-BD5D-9A4B35BBE706}" dt="2022-07-06T11:24:58.140" v="99" actId="14100"/>
        <pc:sldMkLst>
          <pc:docMk/>
          <pc:sldMk cId="0" sldId="270"/>
        </pc:sldMkLst>
        <pc:spChg chg="add mod">
          <ac:chgData name="Eseosa" userId="8f7d855b-0f47-46fe-8b1a-14f6b623ea30" providerId="ADAL" clId="{1E6203A6-2E39-4CFD-BD5D-9A4B35BBE706}" dt="2022-07-06T11:16:56.225" v="23" actId="255"/>
          <ac:spMkLst>
            <pc:docMk/>
            <pc:sldMk cId="0" sldId="270"/>
            <ac:spMk id="3" creationId="{5591CB20-C692-77F1-9C57-EAC96651A58D}"/>
          </ac:spMkLst>
        </pc:spChg>
        <pc:spChg chg="add del mod">
          <ac:chgData name="Eseosa" userId="8f7d855b-0f47-46fe-8b1a-14f6b623ea30" providerId="ADAL" clId="{1E6203A6-2E39-4CFD-BD5D-9A4B35BBE706}" dt="2022-07-06T11:17:47.590" v="28" actId="478"/>
          <ac:spMkLst>
            <pc:docMk/>
            <pc:sldMk cId="0" sldId="270"/>
            <ac:spMk id="5" creationId="{CF9D7BFD-D8F7-A5A9-2413-C6B5F4E25A0E}"/>
          </ac:spMkLst>
        </pc:spChg>
        <pc:spChg chg="add del mod">
          <ac:chgData name="Eseosa" userId="8f7d855b-0f47-46fe-8b1a-14f6b623ea30" providerId="ADAL" clId="{1E6203A6-2E39-4CFD-BD5D-9A4B35BBE706}" dt="2022-07-06T11:18:44.785" v="41" actId="478"/>
          <ac:spMkLst>
            <pc:docMk/>
            <pc:sldMk cId="0" sldId="270"/>
            <ac:spMk id="6" creationId="{FC8352A6-61AC-092E-D73D-0A2C2F393A10}"/>
          </ac:spMkLst>
        </pc:spChg>
        <pc:spChg chg="add del mod">
          <ac:chgData name="Eseosa" userId="8f7d855b-0f47-46fe-8b1a-14f6b623ea30" providerId="ADAL" clId="{1E6203A6-2E39-4CFD-BD5D-9A4B35BBE706}" dt="2022-07-06T11:20:41.344" v="52" actId="478"/>
          <ac:spMkLst>
            <pc:docMk/>
            <pc:sldMk cId="0" sldId="270"/>
            <ac:spMk id="7" creationId="{1A69D8F4-5A0A-86B2-5BD1-BC5C9B40BE0D}"/>
          </ac:spMkLst>
        </pc:spChg>
        <pc:spChg chg="add del">
          <ac:chgData name="Eseosa" userId="8f7d855b-0f47-46fe-8b1a-14f6b623ea30" providerId="ADAL" clId="{1E6203A6-2E39-4CFD-BD5D-9A4B35BBE706}" dt="2022-07-06T11:20:35.819" v="48"/>
          <ac:spMkLst>
            <pc:docMk/>
            <pc:sldMk cId="0" sldId="270"/>
            <ac:spMk id="8" creationId="{41D01F3D-0E0B-E8FC-4267-1D147FAE4746}"/>
          </ac:spMkLst>
        </pc:spChg>
        <pc:spChg chg="add del mod">
          <ac:chgData name="Eseosa" userId="8f7d855b-0f47-46fe-8b1a-14f6b623ea30" providerId="ADAL" clId="{1E6203A6-2E39-4CFD-BD5D-9A4B35BBE706}" dt="2022-07-06T11:20:35.101" v="47"/>
          <ac:spMkLst>
            <pc:docMk/>
            <pc:sldMk cId="0" sldId="270"/>
            <ac:spMk id="9" creationId="{76FE5F95-20D8-3E43-77D5-1D9295485234}"/>
          </ac:spMkLst>
        </pc:spChg>
        <pc:spChg chg="add del">
          <ac:chgData name="Eseosa" userId="8f7d855b-0f47-46fe-8b1a-14f6b623ea30" providerId="ADAL" clId="{1E6203A6-2E39-4CFD-BD5D-9A4B35BBE706}" dt="2022-07-06T11:20:41.344" v="52" actId="478"/>
          <ac:spMkLst>
            <pc:docMk/>
            <pc:sldMk cId="0" sldId="270"/>
            <ac:spMk id="10" creationId="{C1DCDFA3-288B-7BB2-2F96-59B1F4BDD849}"/>
          </ac:spMkLst>
        </pc:spChg>
        <pc:spChg chg="add del mod">
          <ac:chgData name="Eseosa" userId="8f7d855b-0f47-46fe-8b1a-14f6b623ea30" providerId="ADAL" clId="{1E6203A6-2E39-4CFD-BD5D-9A4B35BBE706}" dt="2022-07-06T11:22:14.026" v="73" actId="2711"/>
          <ac:spMkLst>
            <pc:docMk/>
            <pc:sldMk cId="0" sldId="270"/>
            <ac:spMk id="11" creationId="{630DDB56-A759-E031-2059-71ADDAD77E04}"/>
          </ac:spMkLst>
        </pc:spChg>
        <pc:spChg chg="add del mod">
          <ac:chgData name="Eseosa" userId="8f7d855b-0f47-46fe-8b1a-14f6b623ea30" providerId="ADAL" clId="{1E6203A6-2E39-4CFD-BD5D-9A4B35BBE706}" dt="2022-07-06T11:23:05.275" v="82"/>
          <ac:spMkLst>
            <pc:docMk/>
            <pc:sldMk cId="0" sldId="270"/>
            <ac:spMk id="12" creationId="{AA8513AA-555E-8484-23AF-A46F22615649}"/>
          </ac:spMkLst>
        </pc:spChg>
        <pc:spChg chg="add del mod">
          <ac:chgData name="Eseosa" userId="8f7d855b-0f47-46fe-8b1a-14f6b623ea30" providerId="ADAL" clId="{1E6203A6-2E39-4CFD-BD5D-9A4B35BBE706}" dt="2022-07-06T11:23:05.274" v="80"/>
          <ac:spMkLst>
            <pc:docMk/>
            <pc:sldMk cId="0" sldId="270"/>
            <ac:spMk id="14" creationId="{1E4B055E-5004-5669-B10D-B2D5F33A8670}"/>
          </ac:spMkLst>
        </pc:spChg>
        <pc:spChg chg="add del mod">
          <ac:chgData name="Eseosa" userId="8f7d855b-0f47-46fe-8b1a-14f6b623ea30" providerId="ADAL" clId="{1E6203A6-2E39-4CFD-BD5D-9A4B35BBE706}" dt="2022-07-06T11:23:37.047" v="88" actId="478"/>
          <ac:spMkLst>
            <pc:docMk/>
            <pc:sldMk cId="0" sldId="270"/>
            <ac:spMk id="16" creationId="{778989E5-D11B-9BE0-0D6A-63B367F0F1D8}"/>
          </ac:spMkLst>
        </pc:spChg>
        <pc:spChg chg="del">
          <ac:chgData name="Eseosa" userId="8f7d855b-0f47-46fe-8b1a-14f6b623ea30" providerId="ADAL" clId="{1E6203A6-2E39-4CFD-BD5D-9A4B35BBE706}" dt="2022-07-06T11:13:39.626" v="0"/>
          <ac:spMkLst>
            <pc:docMk/>
            <pc:sldMk cId="0" sldId="270"/>
            <ac:spMk id="11267" creationId="{1F13D5BA-BE65-43BD-92F7-A0E576D12422}"/>
          </ac:spMkLst>
        </pc:spChg>
        <pc:graphicFrameChg chg="add mod modGraphic">
          <ac:chgData name="Eseosa" userId="8f7d855b-0f47-46fe-8b1a-14f6b623ea30" providerId="ADAL" clId="{1E6203A6-2E39-4CFD-BD5D-9A4B35BBE706}" dt="2022-07-06T11:24:24.895" v="93" actId="14100"/>
          <ac:graphicFrameMkLst>
            <pc:docMk/>
            <pc:sldMk cId="0" sldId="270"/>
            <ac:graphicFrameMk id="2" creationId="{BEC0EAA2-5514-3A93-92A4-164E3F836209}"/>
          </ac:graphicFrameMkLst>
        </pc:graphicFrameChg>
        <pc:graphicFrameChg chg="add del mod">
          <ac:chgData name="Eseosa" userId="8f7d855b-0f47-46fe-8b1a-14f6b623ea30" providerId="ADAL" clId="{1E6203A6-2E39-4CFD-BD5D-9A4B35BBE706}" dt="2022-07-06T11:23:05.274" v="80"/>
          <ac:graphicFrameMkLst>
            <pc:docMk/>
            <pc:sldMk cId="0" sldId="270"/>
            <ac:graphicFrameMk id="13" creationId="{6A64F9C4-0910-0695-A6AC-490449E38F76}"/>
          </ac:graphicFrameMkLst>
        </pc:graphicFrameChg>
        <pc:graphicFrameChg chg="add mod modGraphic">
          <ac:chgData name="Eseosa" userId="8f7d855b-0f47-46fe-8b1a-14f6b623ea30" providerId="ADAL" clId="{1E6203A6-2E39-4CFD-BD5D-9A4B35BBE706}" dt="2022-07-06T11:24:16.910" v="92" actId="14100"/>
          <ac:graphicFrameMkLst>
            <pc:docMk/>
            <pc:sldMk cId="0" sldId="270"/>
            <ac:graphicFrameMk id="15" creationId="{EAFFC817-B84D-02D8-D164-1FCE171720D5}"/>
          </ac:graphicFrameMkLst>
        </pc:graphicFrameChg>
        <pc:picChg chg="add del mod">
          <ac:chgData name="Eseosa" userId="8f7d855b-0f47-46fe-8b1a-14f6b623ea30" providerId="ADAL" clId="{1E6203A6-2E39-4CFD-BD5D-9A4B35BBE706}" dt="2022-07-06T11:14:02.589" v="3" actId="478"/>
          <ac:picMkLst>
            <pc:docMk/>
            <pc:sldMk cId="0" sldId="270"/>
            <ac:picMk id="1026" creationId="{2B766B6D-85CC-9F10-2D9F-EED61660AC87}"/>
          </ac:picMkLst>
        </pc:picChg>
        <pc:picChg chg="add del">
          <ac:chgData name="Eseosa" userId="8f7d855b-0f47-46fe-8b1a-14f6b623ea30" providerId="ADAL" clId="{1E6203A6-2E39-4CFD-BD5D-9A4B35BBE706}" dt="2022-07-06T11:17:47.590" v="28" actId="478"/>
          <ac:picMkLst>
            <pc:docMk/>
            <pc:sldMk cId="0" sldId="270"/>
            <ac:picMk id="1028" creationId="{44FCCC95-2955-1FC6-F773-0EED4A6E1669}"/>
          </ac:picMkLst>
        </pc:picChg>
        <pc:picChg chg="add del mod">
          <ac:chgData name="Eseosa" userId="8f7d855b-0f47-46fe-8b1a-14f6b623ea30" providerId="ADAL" clId="{1E6203A6-2E39-4CFD-BD5D-9A4B35BBE706}" dt="2022-07-06T11:24:28.105" v="94" actId="1076"/>
          <ac:picMkLst>
            <pc:docMk/>
            <pc:sldMk cId="0" sldId="270"/>
            <ac:picMk id="1030" creationId="{195FA5DE-089D-3044-D19E-4CB7FB5C7F1A}"/>
          </ac:picMkLst>
        </pc:picChg>
        <pc:picChg chg="add del">
          <ac:chgData name="Eseosa" userId="8f7d855b-0f47-46fe-8b1a-14f6b623ea30" providerId="ADAL" clId="{1E6203A6-2E39-4CFD-BD5D-9A4B35BBE706}" dt="2022-07-06T11:20:35.819" v="48"/>
          <ac:picMkLst>
            <pc:docMk/>
            <pc:sldMk cId="0" sldId="270"/>
            <ac:picMk id="1032" creationId="{0ECA1959-FB1D-E171-62BA-BF429C2BFA24}"/>
          </ac:picMkLst>
        </pc:picChg>
        <pc:picChg chg="add del mod">
          <ac:chgData name="Eseosa" userId="8f7d855b-0f47-46fe-8b1a-14f6b623ea30" providerId="ADAL" clId="{1E6203A6-2E39-4CFD-BD5D-9A4B35BBE706}" dt="2022-07-06T11:20:35.101" v="47"/>
          <ac:picMkLst>
            <pc:docMk/>
            <pc:sldMk cId="0" sldId="270"/>
            <ac:picMk id="1034" creationId="{70199208-E0D8-797E-5206-9B85FBEF2ABF}"/>
          </ac:picMkLst>
        </pc:picChg>
        <pc:picChg chg="add del">
          <ac:chgData name="Eseosa" userId="8f7d855b-0f47-46fe-8b1a-14f6b623ea30" providerId="ADAL" clId="{1E6203A6-2E39-4CFD-BD5D-9A4B35BBE706}" dt="2022-07-06T11:20:41.344" v="52" actId="478"/>
          <ac:picMkLst>
            <pc:docMk/>
            <pc:sldMk cId="0" sldId="270"/>
            <ac:picMk id="1036" creationId="{AFBC99F2-0009-66D0-5C25-78A3D3C493C3}"/>
          </ac:picMkLst>
        </pc:picChg>
        <pc:picChg chg="add del mod">
          <ac:chgData name="Eseosa" userId="8f7d855b-0f47-46fe-8b1a-14f6b623ea30" providerId="ADAL" clId="{1E6203A6-2E39-4CFD-BD5D-9A4B35BBE706}" dt="2022-07-06T11:21:53.363" v="68" actId="478"/>
          <ac:picMkLst>
            <pc:docMk/>
            <pc:sldMk cId="0" sldId="270"/>
            <ac:picMk id="1038" creationId="{59976E17-FBC2-1FC7-90A8-58454B8CED3E}"/>
          </ac:picMkLst>
        </pc:picChg>
        <pc:picChg chg="add mod">
          <ac:chgData name="Eseosa" userId="8f7d855b-0f47-46fe-8b1a-14f6b623ea30" providerId="ADAL" clId="{1E6203A6-2E39-4CFD-BD5D-9A4B35BBE706}" dt="2022-07-06T11:24:58.140" v="99" actId="14100"/>
          <ac:picMkLst>
            <pc:docMk/>
            <pc:sldMk cId="0" sldId="270"/>
            <ac:picMk id="1042" creationId="{8DC279BD-0D95-E68C-71C1-C8D4BADF05FD}"/>
          </ac:picMkLst>
        </pc:picChg>
      </pc:sldChg>
    </pc:docChg>
  </pc:docChgLst>
  <pc:docChgLst>
    <pc:chgData name="Tyrell Graver (2027780)" userId="S::2027780@student.uwtsd.ac.uk::9e0984de-bf34-4532-8014-d1dc178c839d" providerId="AD" clId="Web-{449891A9-0BC0-575E-BB9E-CA53E625EE9E}"/>
    <pc:docChg chg="addSld modSld">
      <pc:chgData name="Tyrell Graver (2027780)" userId="S::2027780@student.uwtsd.ac.uk::9e0984de-bf34-4532-8014-d1dc178c839d" providerId="AD" clId="Web-{449891A9-0BC0-575E-BB9E-CA53E625EE9E}" dt="2022-07-22T00:45:27.470" v="214" actId="14100"/>
      <pc:docMkLst>
        <pc:docMk/>
      </pc:docMkLst>
      <pc:sldChg chg="addSp delSp modSp add replId addAnim delAnim">
        <pc:chgData name="Tyrell Graver (2027780)" userId="S::2027780@student.uwtsd.ac.uk::9e0984de-bf34-4532-8014-d1dc178c839d" providerId="AD" clId="Web-{449891A9-0BC0-575E-BB9E-CA53E625EE9E}" dt="2022-07-21T22:13:42.288" v="102" actId="20577"/>
        <pc:sldMkLst>
          <pc:docMk/>
          <pc:sldMk cId="3774915191" sldId="304"/>
        </pc:sldMkLst>
        <pc:spChg chg="mod">
          <ac:chgData name="Tyrell Graver (2027780)" userId="S::2027780@student.uwtsd.ac.uk::9e0984de-bf34-4532-8014-d1dc178c839d" providerId="AD" clId="Web-{449891A9-0BC0-575E-BB9E-CA53E625EE9E}" dt="2022-07-21T22:13:42.288" v="102" actId="20577"/>
          <ac:spMkLst>
            <pc:docMk/>
            <pc:sldMk cId="3774915191" sldId="304"/>
            <ac:spMk id="6" creationId="{9AE96F2D-1731-033B-13FF-EFB8F78ECD31}"/>
          </ac:spMkLst>
        </pc:spChg>
        <pc:graphicFrameChg chg="mod modGraphic">
          <ac:chgData name="Tyrell Graver (2027780)" userId="S::2027780@student.uwtsd.ac.uk::9e0984de-bf34-4532-8014-d1dc178c839d" providerId="AD" clId="Web-{449891A9-0BC0-575E-BB9E-CA53E625EE9E}" dt="2022-07-21T22:08:25.600" v="94"/>
          <ac:graphicFrameMkLst>
            <pc:docMk/>
            <pc:sldMk cId="3774915191" sldId="304"/>
            <ac:graphicFrameMk id="15" creationId="{EAFFC817-B84D-02D8-D164-1FCE171720D5}"/>
          </ac:graphicFrameMkLst>
        </pc:graphicFrameChg>
        <pc:picChg chg="add mod modCrop">
          <ac:chgData name="Tyrell Graver (2027780)" userId="S::2027780@student.uwtsd.ac.uk::9e0984de-bf34-4532-8014-d1dc178c839d" providerId="AD" clId="Web-{449891A9-0BC0-575E-BB9E-CA53E625EE9E}" dt="2022-07-21T21:36:32.371" v="10" actId="1076"/>
          <ac:picMkLst>
            <pc:docMk/>
            <pc:sldMk cId="3774915191" sldId="304"/>
            <ac:picMk id="2" creationId="{33732D91-C30A-34A1-34B7-0C9D7D8165DD}"/>
          </ac:picMkLst>
        </pc:picChg>
        <pc:picChg chg="del">
          <ac:chgData name="Tyrell Graver (2027780)" userId="S::2027780@student.uwtsd.ac.uk::9e0984de-bf34-4532-8014-d1dc178c839d" providerId="AD" clId="Web-{449891A9-0BC0-575E-BB9E-CA53E625EE9E}" dt="2022-07-21T21:34:59.397" v="1"/>
          <ac:picMkLst>
            <pc:docMk/>
            <pc:sldMk cId="3774915191" sldId="304"/>
            <ac:picMk id="1042" creationId="{8DC279BD-0D95-E68C-71C1-C8D4BADF05FD}"/>
          </ac:picMkLst>
        </pc:picChg>
      </pc:sldChg>
      <pc:sldChg chg="addSp delSp modSp add replId delAnim">
        <pc:chgData name="Tyrell Graver (2027780)" userId="S::2027780@student.uwtsd.ac.uk::9e0984de-bf34-4532-8014-d1dc178c839d" providerId="AD" clId="Web-{449891A9-0BC0-575E-BB9E-CA53E625EE9E}" dt="2022-07-22T00:45:27.470" v="214" actId="14100"/>
        <pc:sldMkLst>
          <pc:docMk/>
          <pc:sldMk cId="2583920761" sldId="305"/>
        </pc:sldMkLst>
        <pc:spChg chg="mod">
          <ac:chgData name="Tyrell Graver (2027780)" userId="S::2027780@student.uwtsd.ac.uk::9e0984de-bf34-4532-8014-d1dc178c839d" providerId="AD" clId="Web-{449891A9-0BC0-575E-BB9E-CA53E625EE9E}" dt="2022-07-22T00:27:53.807" v="128" actId="20577"/>
          <ac:spMkLst>
            <pc:docMk/>
            <pc:sldMk cId="2583920761" sldId="305"/>
            <ac:spMk id="3" creationId="{5591CB20-C692-77F1-9C57-EAC96651A58D}"/>
          </ac:spMkLst>
        </pc:spChg>
        <pc:spChg chg="add mod">
          <ac:chgData name="Tyrell Graver (2027780)" userId="S::2027780@student.uwtsd.ac.uk::9e0984de-bf34-4532-8014-d1dc178c839d" providerId="AD" clId="Web-{449891A9-0BC0-575E-BB9E-CA53E625EE9E}" dt="2022-07-22T00:36:07.551" v="161" actId="14100"/>
          <ac:spMkLst>
            <pc:docMk/>
            <pc:sldMk cId="2583920761" sldId="305"/>
            <ac:spMk id="7" creationId="{83274570-80D9-C506-BF0E-6F13A8314DDD}"/>
          </ac:spMkLst>
        </pc:spChg>
        <pc:graphicFrameChg chg="del">
          <ac:chgData name="Tyrell Graver (2027780)" userId="S::2027780@student.uwtsd.ac.uk::9e0984de-bf34-4532-8014-d1dc178c839d" providerId="AD" clId="Web-{449891A9-0BC0-575E-BB9E-CA53E625EE9E}" dt="2022-07-22T00:33:55.517" v="157"/>
          <ac:graphicFrameMkLst>
            <pc:docMk/>
            <pc:sldMk cId="2583920761" sldId="305"/>
            <ac:graphicFrameMk id="2" creationId="{BEC0EAA2-5514-3A93-92A4-164E3F836209}"/>
          </ac:graphicFrameMkLst>
        </pc:graphicFrameChg>
        <pc:picChg chg="add mod">
          <ac:chgData name="Tyrell Graver (2027780)" userId="S::2027780@student.uwtsd.ac.uk::9e0984de-bf34-4532-8014-d1dc178c839d" providerId="AD" clId="Web-{449891A9-0BC0-575E-BB9E-CA53E625EE9E}" dt="2022-07-22T00:45:27.470" v="214" actId="14100"/>
          <ac:picMkLst>
            <pc:docMk/>
            <pc:sldMk cId="2583920761" sldId="305"/>
            <ac:picMk id="5" creationId="{FF20842B-71DC-F43A-D0C3-A5026EEB26E4}"/>
          </ac:picMkLst>
        </pc:picChg>
        <pc:picChg chg="del">
          <ac:chgData name="Tyrell Graver (2027780)" userId="S::2027780@student.uwtsd.ac.uk::9e0984de-bf34-4532-8014-d1dc178c839d" providerId="AD" clId="Web-{449891A9-0BC0-575E-BB9E-CA53E625EE9E}" dt="2022-07-22T00:25:04.270" v="104"/>
          <ac:picMkLst>
            <pc:docMk/>
            <pc:sldMk cId="2583920761" sldId="305"/>
            <ac:picMk id="1030" creationId="{195FA5DE-089D-3044-D19E-4CB7FB5C7F1A}"/>
          </ac:picMkLst>
        </pc:picChg>
      </pc:sldChg>
      <pc:sldChg chg="addSp delSp modSp add replId delAnim">
        <pc:chgData name="Tyrell Graver (2027780)" userId="S::2027780@student.uwtsd.ac.uk::9e0984de-bf34-4532-8014-d1dc178c839d" providerId="AD" clId="Web-{449891A9-0BC0-575E-BB9E-CA53E625EE9E}" dt="2022-07-22T00:45:12.547" v="211" actId="1076"/>
        <pc:sldMkLst>
          <pc:docMk/>
          <pc:sldMk cId="1667261120" sldId="306"/>
        </pc:sldMkLst>
        <pc:spChg chg="mod">
          <ac:chgData name="Tyrell Graver (2027780)" userId="S::2027780@student.uwtsd.ac.uk::9e0984de-bf34-4532-8014-d1dc178c839d" providerId="AD" clId="Web-{449891A9-0BC0-575E-BB9E-CA53E625EE9E}" dt="2022-07-22T00:33:41.454" v="154" actId="20577"/>
          <ac:spMkLst>
            <pc:docMk/>
            <pc:sldMk cId="1667261120" sldId="306"/>
            <ac:spMk id="3" creationId="{5591CB20-C692-77F1-9C57-EAC96651A58D}"/>
          </ac:spMkLst>
        </pc:spChg>
        <pc:spChg chg="add mod">
          <ac:chgData name="Tyrell Graver (2027780)" userId="S::2027780@student.uwtsd.ac.uk::9e0984de-bf34-4532-8014-d1dc178c839d" providerId="AD" clId="Web-{449891A9-0BC0-575E-BB9E-CA53E625EE9E}" dt="2022-07-22T00:43:15.068" v="201" actId="1076"/>
          <ac:spMkLst>
            <pc:docMk/>
            <pc:sldMk cId="1667261120" sldId="306"/>
            <ac:spMk id="8" creationId="{88CF30C6-52D0-F503-C9F5-D3EA20ABE93B}"/>
          </ac:spMkLst>
        </pc:spChg>
        <pc:graphicFrameChg chg="del mod modGraphic">
          <ac:chgData name="Tyrell Graver (2027780)" userId="S::2027780@student.uwtsd.ac.uk::9e0984de-bf34-4532-8014-d1dc178c839d" providerId="AD" clId="Web-{449891A9-0BC0-575E-BB9E-CA53E625EE9E}" dt="2022-07-22T00:33:47.908" v="156"/>
          <ac:graphicFrameMkLst>
            <pc:docMk/>
            <pc:sldMk cId="1667261120" sldId="306"/>
            <ac:graphicFrameMk id="2" creationId="{BEC0EAA2-5514-3A93-92A4-164E3F836209}"/>
          </ac:graphicFrameMkLst>
        </pc:graphicFrameChg>
        <pc:picChg chg="del">
          <ac:chgData name="Tyrell Graver (2027780)" userId="S::2027780@student.uwtsd.ac.uk::9e0984de-bf34-4532-8014-d1dc178c839d" providerId="AD" clId="Web-{449891A9-0BC0-575E-BB9E-CA53E625EE9E}" dt="2022-07-22T00:28:28.151" v="130"/>
          <ac:picMkLst>
            <pc:docMk/>
            <pc:sldMk cId="1667261120" sldId="306"/>
            <ac:picMk id="5" creationId="{FF20842B-71DC-F43A-D0C3-A5026EEB26E4}"/>
          </ac:picMkLst>
        </pc:picChg>
        <pc:picChg chg="add del mod">
          <ac:chgData name="Tyrell Graver (2027780)" userId="S::2027780@student.uwtsd.ac.uk::9e0984de-bf34-4532-8014-d1dc178c839d" providerId="AD" clId="Web-{449891A9-0BC0-575E-BB9E-CA53E625EE9E}" dt="2022-07-22T00:43:25.053" v="205"/>
          <ac:picMkLst>
            <pc:docMk/>
            <pc:sldMk cId="1667261120" sldId="306"/>
            <ac:picMk id="6" creationId="{7DAB0561-0E05-117D-B14B-45A00F818C05}"/>
          </ac:picMkLst>
        </pc:picChg>
        <pc:picChg chg="add mod">
          <ac:chgData name="Tyrell Graver (2027780)" userId="S::2027780@student.uwtsd.ac.uk::9e0984de-bf34-4532-8014-d1dc178c839d" providerId="AD" clId="Web-{449891A9-0BC0-575E-BB9E-CA53E625EE9E}" dt="2022-07-22T00:45:12.547" v="211" actId="1076"/>
          <ac:picMkLst>
            <pc:docMk/>
            <pc:sldMk cId="1667261120" sldId="306"/>
            <ac:picMk id="9" creationId="{DEC0F845-94F8-3E36-1942-AE7C20ADD1A6}"/>
          </ac:picMkLst>
        </pc:picChg>
      </pc:sldChg>
    </pc:docChg>
  </pc:docChgLst>
  <pc:docChgLst>
    <pc:chgData name="Ionela Fulga (2113507)" userId="S::2113507@student.uwtsd.ac.uk::13d813df-b9bc-49ea-b309-aeff609d49a8" providerId="AD" clId="Web-{278B2FD5-D6B6-8011-C4D5-A13EAD5E9A9A}"/>
    <pc:docChg chg="addSld delSld modSld">
      <pc:chgData name="Ionela Fulga (2113507)" userId="S::2113507@student.uwtsd.ac.uk::13d813df-b9bc-49ea-b309-aeff609d49a8" providerId="AD" clId="Web-{278B2FD5-D6B6-8011-C4D5-A13EAD5E9A9A}" dt="2022-07-23T23:02:52.053" v="1178"/>
      <pc:docMkLst>
        <pc:docMk/>
      </pc:docMkLst>
      <pc:sldChg chg="addSp delSp modSp add del">
        <pc:chgData name="Ionela Fulga (2113507)" userId="S::2113507@student.uwtsd.ac.uk::13d813df-b9bc-49ea-b309-aeff609d49a8" providerId="AD" clId="Web-{278B2FD5-D6B6-8011-C4D5-A13EAD5E9A9A}" dt="2022-07-23T22:56:19.491" v="1046"/>
        <pc:sldMkLst>
          <pc:docMk/>
          <pc:sldMk cId="0" sldId="263"/>
        </pc:sldMkLst>
        <pc:spChg chg="mod">
          <ac:chgData name="Ionela Fulga (2113507)" userId="S::2113507@student.uwtsd.ac.uk::13d813df-b9bc-49ea-b309-aeff609d49a8" providerId="AD" clId="Web-{278B2FD5-D6B6-8011-C4D5-A13EAD5E9A9A}" dt="2022-07-23T22:56:19.491" v="1046"/>
          <ac:spMkLst>
            <pc:docMk/>
            <pc:sldMk cId="0" sldId="263"/>
            <ac:spMk id="4" creationId="{3E30710B-D668-49A2-B235-5692980AAD4B}"/>
          </ac:spMkLst>
        </pc:spChg>
        <pc:spChg chg="mod">
          <ac:chgData name="Ionela Fulga (2113507)" userId="S::2113507@student.uwtsd.ac.uk::13d813df-b9bc-49ea-b309-aeff609d49a8" providerId="AD" clId="Web-{278B2FD5-D6B6-8011-C4D5-A13EAD5E9A9A}" dt="2022-07-23T22:56:19.491" v="1046"/>
          <ac:spMkLst>
            <pc:docMk/>
            <pc:sldMk cId="0" sldId="263"/>
            <ac:spMk id="13314" creationId="{303000FE-B433-4217-A7E9-C8D1C77667EE}"/>
          </ac:spMkLst>
        </pc:spChg>
        <pc:spChg chg="del">
          <ac:chgData name="Ionela Fulga (2113507)" userId="S::2113507@student.uwtsd.ac.uk::13d813df-b9bc-49ea-b309-aeff609d49a8" providerId="AD" clId="Web-{278B2FD5-D6B6-8011-C4D5-A13EAD5E9A9A}" dt="2022-07-23T22:56:19.491" v="1046"/>
          <ac:spMkLst>
            <pc:docMk/>
            <pc:sldMk cId="0" sldId="263"/>
            <ac:spMk id="13316" creationId="{4DC84023-94FC-4B19-A81E-2C1E525C62D7}"/>
          </ac:spMkLst>
        </pc:spChg>
        <pc:spChg chg="del">
          <ac:chgData name="Ionela Fulga (2113507)" userId="S::2113507@student.uwtsd.ac.uk::13d813df-b9bc-49ea-b309-aeff609d49a8" providerId="AD" clId="Web-{278B2FD5-D6B6-8011-C4D5-A13EAD5E9A9A}" dt="2022-07-23T22:56:19.491" v="1046"/>
          <ac:spMkLst>
            <pc:docMk/>
            <pc:sldMk cId="0" sldId="263"/>
            <ac:spMk id="13330" creationId="{64F519EA-836C-4E21-87EE-CE7AB018636F}"/>
          </ac:spMkLst>
        </pc:spChg>
        <pc:spChg chg="del">
          <ac:chgData name="Ionela Fulga (2113507)" userId="S::2113507@student.uwtsd.ac.uk::13d813df-b9bc-49ea-b309-aeff609d49a8" providerId="AD" clId="Web-{278B2FD5-D6B6-8011-C4D5-A13EAD5E9A9A}" dt="2022-07-23T22:56:19.491" v="1046"/>
          <ac:spMkLst>
            <pc:docMk/>
            <pc:sldMk cId="0" sldId="263"/>
            <ac:spMk id="13332" creationId="{E3E51905-F374-4E1A-97CF-B741584B74D5}"/>
          </ac:spMkLst>
        </pc:spChg>
        <pc:spChg chg="del">
          <ac:chgData name="Ionela Fulga (2113507)" userId="S::2113507@student.uwtsd.ac.uk::13d813df-b9bc-49ea-b309-aeff609d49a8" providerId="AD" clId="Web-{278B2FD5-D6B6-8011-C4D5-A13EAD5E9A9A}" dt="2022-07-23T22:56:19.491" v="1046"/>
          <ac:spMkLst>
            <pc:docMk/>
            <pc:sldMk cId="0" sldId="263"/>
            <ac:spMk id="13334" creationId="{A210685A-6235-45A7-850D-A6F555466EF7}"/>
          </ac:spMkLst>
        </pc:spChg>
        <pc:spChg chg="add">
          <ac:chgData name="Ionela Fulga (2113507)" userId="S::2113507@student.uwtsd.ac.uk::13d813df-b9bc-49ea-b309-aeff609d49a8" providerId="AD" clId="Web-{278B2FD5-D6B6-8011-C4D5-A13EAD5E9A9A}" dt="2022-07-23T22:56:19.491" v="1046"/>
          <ac:spMkLst>
            <pc:docMk/>
            <pc:sldMk cId="0" sldId="263"/>
            <ac:spMk id="13367" creationId="{E91DC736-0EF8-4F87-9146-EBF1D2EE4D3D}"/>
          </ac:spMkLst>
        </pc:spChg>
        <pc:spChg chg="add">
          <ac:chgData name="Ionela Fulga (2113507)" userId="S::2113507@student.uwtsd.ac.uk::13d813df-b9bc-49ea-b309-aeff609d49a8" providerId="AD" clId="Web-{278B2FD5-D6B6-8011-C4D5-A13EAD5E9A9A}" dt="2022-07-23T22:56:19.491" v="1046"/>
          <ac:spMkLst>
            <pc:docMk/>
            <pc:sldMk cId="0" sldId="263"/>
            <ac:spMk id="13369" creationId="{097CD68E-23E3-4007-8847-CD0944C4F7BE}"/>
          </ac:spMkLst>
        </pc:spChg>
        <pc:spChg chg="add">
          <ac:chgData name="Ionela Fulga (2113507)" userId="S::2113507@student.uwtsd.ac.uk::13d813df-b9bc-49ea-b309-aeff609d49a8" providerId="AD" clId="Web-{278B2FD5-D6B6-8011-C4D5-A13EAD5E9A9A}" dt="2022-07-23T22:56:19.491" v="1046"/>
          <ac:spMkLst>
            <pc:docMk/>
            <pc:sldMk cId="0" sldId="263"/>
            <ac:spMk id="13371" creationId="{AF2F604E-43BE-4DC3-B983-E071523364F8}"/>
          </ac:spMkLst>
        </pc:spChg>
        <pc:spChg chg="add">
          <ac:chgData name="Ionela Fulga (2113507)" userId="S::2113507@student.uwtsd.ac.uk::13d813df-b9bc-49ea-b309-aeff609d49a8" providerId="AD" clId="Web-{278B2FD5-D6B6-8011-C4D5-A13EAD5E9A9A}" dt="2022-07-23T22:56:19.491" v="1046"/>
          <ac:spMkLst>
            <pc:docMk/>
            <pc:sldMk cId="0" sldId="263"/>
            <ac:spMk id="13373" creationId="{08C9B587-E65E-4B52-B37C-ABEBB6E87928}"/>
          </ac:spMkLst>
        </pc:spChg>
        <pc:grpChg chg="del">
          <ac:chgData name="Ionela Fulga (2113507)" userId="S::2113507@student.uwtsd.ac.uk::13d813df-b9bc-49ea-b309-aeff609d49a8" providerId="AD" clId="Web-{278B2FD5-D6B6-8011-C4D5-A13EAD5E9A9A}" dt="2022-07-23T22:56:19.491" v="1046"/>
          <ac:grpSpMkLst>
            <pc:docMk/>
            <pc:sldMk cId="0" sldId="263"/>
            <ac:grpSpMk id="13336" creationId="{C833A70A-9722-46F0-A5EB-C72F78747079}"/>
          </ac:grpSpMkLst>
        </pc:grpChg>
        <pc:picChg chg="add">
          <ac:chgData name="Ionela Fulga (2113507)" userId="S::2113507@student.uwtsd.ac.uk::13d813df-b9bc-49ea-b309-aeff609d49a8" providerId="AD" clId="Web-{278B2FD5-D6B6-8011-C4D5-A13EAD5E9A9A}" dt="2022-07-23T22:56:19.491" v="1046"/>
          <ac:picMkLst>
            <pc:docMk/>
            <pc:sldMk cId="0" sldId="263"/>
            <ac:picMk id="13363" creationId="{90A68D6C-2752-F517-8065-CED9AD123E7F}"/>
          </ac:picMkLst>
        </pc:picChg>
      </pc:sldChg>
      <pc:sldChg chg="delSp modSp">
        <pc:chgData name="Ionela Fulga (2113507)" userId="S::2113507@student.uwtsd.ac.uk::13d813df-b9bc-49ea-b309-aeff609d49a8" providerId="AD" clId="Web-{278B2FD5-D6B6-8011-C4D5-A13EAD5E9A9A}" dt="2022-07-23T23:01:00.450" v="1115" actId="1076"/>
        <pc:sldMkLst>
          <pc:docMk/>
          <pc:sldMk cId="0" sldId="291"/>
        </pc:sldMkLst>
        <pc:spChg chg="del mod">
          <ac:chgData name="Ionela Fulga (2113507)" userId="S::2113507@student.uwtsd.ac.uk::13d813df-b9bc-49ea-b309-aeff609d49a8" providerId="AD" clId="Web-{278B2FD5-D6B6-8011-C4D5-A13EAD5E9A9A}" dt="2022-07-23T22:57:56.014" v="1051"/>
          <ac:spMkLst>
            <pc:docMk/>
            <pc:sldMk cId="0" sldId="291"/>
            <ac:spMk id="5" creationId="{957A825A-6D1E-A4CB-E02F-F61E30E51980}"/>
          </ac:spMkLst>
        </pc:spChg>
        <pc:spChg chg="mod">
          <ac:chgData name="Ionela Fulga (2113507)" userId="S::2113507@student.uwtsd.ac.uk::13d813df-b9bc-49ea-b309-aeff609d49a8" providerId="AD" clId="Web-{278B2FD5-D6B6-8011-C4D5-A13EAD5E9A9A}" dt="2022-07-23T23:01:00.450" v="1115" actId="1076"/>
          <ac:spMkLst>
            <pc:docMk/>
            <pc:sldMk cId="0" sldId="291"/>
            <ac:spMk id="31" creationId="{6FF38B32-4F28-666F-ADA8-8B547F217B23}"/>
          </ac:spMkLst>
        </pc:spChg>
      </pc:sldChg>
      <pc:sldChg chg="modSp">
        <pc:chgData name="Ionela Fulga (2113507)" userId="S::2113507@student.uwtsd.ac.uk::13d813df-b9bc-49ea-b309-aeff609d49a8" providerId="AD" clId="Web-{278B2FD5-D6B6-8011-C4D5-A13EAD5E9A9A}" dt="2022-07-23T22:43:38.291" v="829"/>
        <pc:sldMkLst>
          <pc:docMk/>
          <pc:sldMk cId="1199774149" sldId="300"/>
        </pc:sldMkLst>
        <pc:graphicFrameChg chg="mod modGraphic">
          <ac:chgData name="Ionela Fulga (2113507)" userId="S::2113507@student.uwtsd.ac.uk::13d813df-b9bc-49ea-b309-aeff609d49a8" providerId="AD" clId="Web-{278B2FD5-D6B6-8011-C4D5-A13EAD5E9A9A}" dt="2022-07-23T22:43:38.291" v="829"/>
          <ac:graphicFrameMkLst>
            <pc:docMk/>
            <pc:sldMk cId="1199774149" sldId="300"/>
            <ac:graphicFrameMk id="4" creationId="{938ADC63-C16D-D121-E37C-8AFF7075C8F8}"/>
          </ac:graphicFrameMkLst>
        </pc:graphicFrameChg>
      </pc:sldChg>
      <pc:sldChg chg="addSp delSp modSp mod modShow">
        <pc:chgData name="Ionela Fulga (2113507)" userId="S::2113507@student.uwtsd.ac.uk::13d813df-b9bc-49ea-b309-aeff609d49a8" providerId="AD" clId="Web-{278B2FD5-D6B6-8011-C4D5-A13EAD5E9A9A}" dt="2022-07-23T22:55:07.266" v="1043"/>
        <pc:sldMkLst>
          <pc:docMk/>
          <pc:sldMk cId="2167182944" sldId="301"/>
        </pc:sldMkLst>
        <pc:spChg chg="mod">
          <ac:chgData name="Ionela Fulga (2113507)" userId="S::2113507@student.uwtsd.ac.uk::13d813df-b9bc-49ea-b309-aeff609d49a8" providerId="AD" clId="Web-{278B2FD5-D6B6-8011-C4D5-A13EAD5E9A9A}" dt="2022-07-23T20:11:02.975" v="408" actId="20577"/>
          <ac:spMkLst>
            <pc:docMk/>
            <pc:sldMk cId="2167182944" sldId="301"/>
            <ac:spMk id="2" creationId="{02EFFA53-3F2E-EC5D-70A5-2D2D8CF41433}"/>
          </ac:spMkLst>
        </pc:spChg>
        <pc:spChg chg="add mod">
          <ac:chgData name="Ionela Fulga (2113507)" userId="S::2113507@student.uwtsd.ac.uk::13d813df-b9bc-49ea-b309-aeff609d49a8" providerId="AD" clId="Web-{278B2FD5-D6B6-8011-C4D5-A13EAD5E9A9A}" dt="2022-07-23T19:55:09.368" v="44" actId="20577"/>
          <ac:spMkLst>
            <pc:docMk/>
            <pc:sldMk cId="2167182944" sldId="301"/>
            <ac:spMk id="5" creationId="{3FD44CB8-233F-6B2D-DDC2-2310DE072521}"/>
          </ac:spMkLst>
        </pc:spChg>
        <pc:spChg chg="mod ord">
          <ac:chgData name="Ionela Fulga (2113507)" userId="S::2113507@student.uwtsd.ac.uk::13d813df-b9bc-49ea-b309-aeff609d49a8" providerId="AD" clId="Web-{278B2FD5-D6B6-8011-C4D5-A13EAD5E9A9A}" dt="2022-07-23T19:54:03.344" v="30"/>
          <ac:spMkLst>
            <pc:docMk/>
            <pc:sldMk cId="2167182944" sldId="301"/>
            <ac:spMk id="7" creationId="{B614DC4C-D37E-709F-315F-56B61AE4500B}"/>
          </ac:spMkLst>
        </pc:spChg>
        <pc:spChg chg="mod">
          <ac:chgData name="Ionela Fulga (2113507)" userId="S::2113507@student.uwtsd.ac.uk::13d813df-b9bc-49ea-b309-aeff609d49a8" providerId="AD" clId="Web-{278B2FD5-D6B6-8011-C4D5-A13EAD5E9A9A}" dt="2022-07-23T22:51:29.312" v="870" actId="20577"/>
          <ac:spMkLst>
            <pc:docMk/>
            <pc:sldMk cId="2167182944" sldId="301"/>
            <ac:spMk id="9" creationId="{D26643B7-7766-C542-1390-91C4AA5FF083}"/>
          </ac:spMkLst>
        </pc:spChg>
        <pc:spChg chg="add mod">
          <ac:chgData name="Ionela Fulga (2113507)" userId="S::2113507@student.uwtsd.ac.uk::13d813df-b9bc-49ea-b309-aeff609d49a8" providerId="AD" clId="Web-{278B2FD5-D6B6-8011-C4D5-A13EAD5E9A9A}" dt="2022-07-23T20:12:42.311" v="435" actId="20577"/>
          <ac:spMkLst>
            <pc:docMk/>
            <pc:sldMk cId="2167182944" sldId="301"/>
            <ac:spMk id="11" creationId="{D8E6A76A-EA01-6302-53C2-FC3DE056022F}"/>
          </ac:spMkLst>
        </pc:spChg>
        <pc:spChg chg="del">
          <ac:chgData name="Ionela Fulga (2113507)" userId="S::2113507@student.uwtsd.ac.uk::13d813df-b9bc-49ea-b309-aeff609d49a8" providerId="AD" clId="Web-{278B2FD5-D6B6-8011-C4D5-A13EAD5E9A9A}" dt="2022-07-23T19:54:03.344" v="30"/>
          <ac:spMkLst>
            <pc:docMk/>
            <pc:sldMk cId="2167182944" sldId="301"/>
            <ac:spMk id="12" creationId="{823AC064-BC96-4F32-8AE1-B2FD38754823}"/>
          </ac:spMkLst>
        </pc:spChg>
        <pc:spChg chg="add del">
          <ac:chgData name="Ionela Fulga (2113507)" userId="S::2113507@student.uwtsd.ac.uk::13d813df-b9bc-49ea-b309-aeff609d49a8" providerId="AD" clId="Web-{278B2FD5-D6B6-8011-C4D5-A13EAD5E9A9A}" dt="2022-07-23T20:08:48.723" v="375"/>
          <ac:spMkLst>
            <pc:docMk/>
            <pc:sldMk cId="2167182944" sldId="301"/>
            <ac:spMk id="18" creationId="{823AC064-BC96-4F32-8AE1-B2FD38754823}"/>
          </ac:spMkLst>
        </pc:spChg>
        <pc:spChg chg="add del">
          <ac:chgData name="Ionela Fulga (2113507)" userId="S::2113507@student.uwtsd.ac.uk::13d813df-b9bc-49ea-b309-aeff609d49a8" providerId="AD" clId="Web-{278B2FD5-D6B6-8011-C4D5-A13EAD5E9A9A}" dt="2022-07-23T20:10:04.806" v="404"/>
          <ac:spMkLst>
            <pc:docMk/>
            <pc:sldMk cId="2167182944" sldId="301"/>
            <ac:spMk id="22" creationId="{5AAE9118-0436-4488-AC4A-C14DF6A7B6B1}"/>
          </ac:spMkLst>
        </pc:spChg>
        <pc:spChg chg="add del">
          <ac:chgData name="Ionela Fulga (2113507)" userId="S::2113507@student.uwtsd.ac.uk::13d813df-b9bc-49ea-b309-aeff609d49a8" providerId="AD" clId="Web-{278B2FD5-D6B6-8011-C4D5-A13EAD5E9A9A}" dt="2022-07-23T20:10:04.806" v="404"/>
          <ac:spMkLst>
            <pc:docMk/>
            <pc:sldMk cId="2167182944" sldId="301"/>
            <ac:spMk id="24" creationId="{1B10F861-B8F1-49C7-BD58-EAB20CEE7F93}"/>
          </ac:spMkLst>
        </pc:spChg>
        <pc:spChg chg="add del">
          <ac:chgData name="Ionela Fulga (2113507)" userId="S::2113507@student.uwtsd.ac.uk::13d813df-b9bc-49ea-b309-aeff609d49a8" providerId="AD" clId="Web-{278B2FD5-D6B6-8011-C4D5-A13EAD5E9A9A}" dt="2022-07-23T20:10:04.806" v="404"/>
          <ac:spMkLst>
            <pc:docMk/>
            <pc:sldMk cId="2167182944" sldId="301"/>
            <ac:spMk id="29" creationId="{61F6E425-22AB-4DA2-8FAC-58ADB58EF6C3}"/>
          </ac:spMkLst>
        </pc:spChg>
        <pc:spChg chg="add">
          <ac:chgData name="Ionela Fulga (2113507)" userId="S::2113507@student.uwtsd.ac.uk::13d813df-b9bc-49ea-b309-aeff609d49a8" providerId="AD" clId="Web-{278B2FD5-D6B6-8011-C4D5-A13EAD5E9A9A}" dt="2022-07-23T20:10:04.806" v="404"/>
          <ac:spMkLst>
            <pc:docMk/>
            <pc:sldMk cId="2167182944" sldId="301"/>
            <ac:spMk id="34" creationId="{823AC064-BC96-4F32-8AE1-B2FD38754823}"/>
          </ac:spMkLst>
        </pc:spChg>
        <pc:graphicFrameChg chg="add del mod modGraphic">
          <ac:chgData name="Ionela Fulga (2113507)" userId="S::2113507@student.uwtsd.ac.uk::13d813df-b9bc-49ea-b309-aeff609d49a8" providerId="AD" clId="Web-{278B2FD5-D6B6-8011-C4D5-A13EAD5E9A9A}" dt="2022-07-23T19:53:37.295" v="26"/>
          <ac:graphicFrameMkLst>
            <pc:docMk/>
            <pc:sldMk cId="2167182944" sldId="301"/>
            <ac:graphicFrameMk id="6" creationId="{FC900DDD-D5EC-0577-6F53-B25F49D8BABA}"/>
          </ac:graphicFrameMkLst>
        </pc:graphicFrameChg>
        <pc:graphicFrameChg chg="add mod modGraphic">
          <ac:chgData name="Ionela Fulga (2113507)" userId="S::2113507@student.uwtsd.ac.uk::13d813df-b9bc-49ea-b309-aeff609d49a8" providerId="AD" clId="Web-{278B2FD5-D6B6-8011-C4D5-A13EAD5E9A9A}" dt="2022-07-23T22:55:07.266" v="1043"/>
          <ac:graphicFrameMkLst>
            <pc:docMk/>
            <pc:sldMk cId="2167182944" sldId="301"/>
            <ac:graphicFrameMk id="10" creationId="{A521E516-6C8D-7545-64DB-F870D6DDD816}"/>
          </ac:graphicFrameMkLst>
        </pc:graphicFrameChg>
        <pc:picChg chg="add del mod">
          <ac:chgData name="Ionela Fulga (2113507)" userId="S::2113507@student.uwtsd.ac.uk::13d813df-b9bc-49ea-b309-aeff609d49a8" providerId="AD" clId="Web-{278B2FD5-D6B6-8011-C4D5-A13EAD5E9A9A}" dt="2022-07-23T19:54:25.002" v="32"/>
          <ac:picMkLst>
            <pc:docMk/>
            <pc:sldMk cId="2167182944" sldId="301"/>
            <ac:picMk id="3" creationId="{7DE0AA9E-DDA3-7988-E646-18D314E9F71B}"/>
          </ac:picMkLst>
        </pc:picChg>
        <pc:picChg chg="add del mod">
          <ac:chgData name="Ionela Fulga (2113507)" userId="S::2113507@student.uwtsd.ac.uk::13d813df-b9bc-49ea-b309-aeff609d49a8" providerId="AD" clId="Web-{278B2FD5-D6B6-8011-C4D5-A13EAD5E9A9A}" dt="2022-07-23T18:44:04.635" v="3"/>
          <ac:picMkLst>
            <pc:docMk/>
            <pc:sldMk cId="2167182944" sldId="301"/>
            <ac:picMk id="3" creationId="{B6658A91-B799-755C-DE8C-3DA517C7CE5C}"/>
          </ac:picMkLst>
        </pc:picChg>
        <pc:picChg chg="add mod ord">
          <ac:chgData name="Ionela Fulga (2113507)" userId="S::2113507@student.uwtsd.ac.uk::13d813df-b9bc-49ea-b309-aeff609d49a8" providerId="AD" clId="Web-{278B2FD5-D6B6-8011-C4D5-A13EAD5E9A9A}" dt="2022-07-23T20:10:04.806" v="404"/>
          <ac:picMkLst>
            <pc:docMk/>
            <pc:sldMk cId="2167182944" sldId="301"/>
            <ac:picMk id="4" creationId="{03667F9A-E820-8A32-6548-3082376C160A}"/>
          </ac:picMkLst>
        </pc:picChg>
        <pc:picChg chg="del">
          <ac:chgData name="Ionela Fulga (2113507)" userId="S::2113507@student.uwtsd.ac.uk::13d813df-b9bc-49ea-b309-aeff609d49a8" providerId="AD" clId="Web-{278B2FD5-D6B6-8011-C4D5-A13EAD5E9A9A}" dt="2022-07-23T18:43:35.821" v="0"/>
          <ac:picMkLst>
            <pc:docMk/>
            <pc:sldMk cId="2167182944" sldId="301"/>
            <ac:picMk id="8" creationId="{CD9A638D-B217-5F99-26E0-56823A393EA4}"/>
          </ac:picMkLst>
        </pc:picChg>
        <pc:cxnChg chg="del">
          <ac:chgData name="Ionela Fulga (2113507)" userId="S::2113507@student.uwtsd.ac.uk::13d813df-b9bc-49ea-b309-aeff609d49a8" providerId="AD" clId="Web-{278B2FD5-D6B6-8011-C4D5-A13EAD5E9A9A}" dt="2022-07-23T19:54:03.344" v="30"/>
          <ac:cxnSpMkLst>
            <pc:docMk/>
            <pc:sldMk cId="2167182944" sldId="301"/>
            <ac:cxnSpMk id="14" creationId="{7E7C77BC-7138-40B1-A15B-20F57A494629}"/>
          </ac:cxnSpMkLst>
        </pc:cxnChg>
        <pc:cxnChg chg="del">
          <ac:chgData name="Ionela Fulga (2113507)" userId="S::2113507@student.uwtsd.ac.uk::13d813df-b9bc-49ea-b309-aeff609d49a8" providerId="AD" clId="Web-{278B2FD5-D6B6-8011-C4D5-A13EAD5E9A9A}" dt="2022-07-23T19:54:03.344" v="30"/>
          <ac:cxnSpMkLst>
            <pc:docMk/>
            <pc:sldMk cId="2167182944" sldId="301"/>
            <ac:cxnSpMk id="16" creationId="{DB146403-F3D6-484B-B2ED-97F9565D0370}"/>
          </ac:cxnSpMkLst>
        </pc:cxnChg>
        <pc:cxnChg chg="add del">
          <ac:chgData name="Ionela Fulga (2113507)" userId="S::2113507@student.uwtsd.ac.uk::13d813df-b9bc-49ea-b309-aeff609d49a8" providerId="AD" clId="Web-{278B2FD5-D6B6-8011-C4D5-A13EAD5E9A9A}" dt="2022-07-23T20:08:48.723" v="375"/>
          <ac:cxnSpMkLst>
            <pc:docMk/>
            <pc:sldMk cId="2167182944" sldId="301"/>
            <ac:cxnSpMk id="19" creationId="{7E7C77BC-7138-40B1-A15B-20F57A494629}"/>
          </ac:cxnSpMkLst>
        </pc:cxnChg>
        <pc:cxnChg chg="add del">
          <ac:chgData name="Ionela Fulga (2113507)" userId="S::2113507@student.uwtsd.ac.uk::13d813df-b9bc-49ea-b309-aeff609d49a8" providerId="AD" clId="Web-{278B2FD5-D6B6-8011-C4D5-A13EAD5E9A9A}" dt="2022-07-23T20:08:48.723" v="375"/>
          <ac:cxnSpMkLst>
            <pc:docMk/>
            <pc:sldMk cId="2167182944" sldId="301"/>
            <ac:cxnSpMk id="20" creationId="{DB146403-F3D6-484B-B2ED-97F9565D0370}"/>
          </ac:cxnSpMkLst>
        </pc:cxnChg>
        <pc:cxnChg chg="add">
          <ac:chgData name="Ionela Fulga (2113507)" userId="S::2113507@student.uwtsd.ac.uk::13d813df-b9bc-49ea-b309-aeff609d49a8" providerId="AD" clId="Web-{278B2FD5-D6B6-8011-C4D5-A13EAD5E9A9A}" dt="2022-07-23T20:10:04.806" v="404"/>
          <ac:cxnSpMkLst>
            <pc:docMk/>
            <pc:sldMk cId="2167182944" sldId="301"/>
            <ac:cxnSpMk id="36" creationId="{7E7C77BC-7138-40B1-A15B-20F57A494629}"/>
          </ac:cxnSpMkLst>
        </pc:cxnChg>
        <pc:cxnChg chg="add">
          <ac:chgData name="Ionela Fulga (2113507)" userId="S::2113507@student.uwtsd.ac.uk::13d813df-b9bc-49ea-b309-aeff609d49a8" providerId="AD" clId="Web-{278B2FD5-D6B6-8011-C4D5-A13EAD5E9A9A}" dt="2022-07-23T20:10:04.806" v="404"/>
          <ac:cxnSpMkLst>
            <pc:docMk/>
            <pc:sldMk cId="2167182944" sldId="301"/>
            <ac:cxnSpMk id="38" creationId="{DB146403-F3D6-484B-B2ED-97F9565D0370}"/>
          </ac:cxnSpMkLst>
        </pc:cxnChg>
      </pc:sldChg>
      <pc:sldChg chg="modSp">
        <pc:chgData name="Ionela Fulga (2113507)" userId="S::2113507@student.uwtsd.ac.uk::13d813df-b9bc-49ea-b309-aeff609d49a8" providerId="AD" clId="Web-{278B2FD5-D6B6-8011-C4D5-A13EAD5E9A9A}" dt="2022-07-23T22:57:38.466" v="1048" actId="20577"/>
        <pc:sldMkLst>
          <pc:docMk/>
          <pc:sldMk cId="4044405089" sldId="302"/>
        </pc:sldMkLst>
        <pc:spChg chg="mod">
          <ac:chgData name="Ionela Fulga (2113507)" userId="S::2113507@student.uwtsd.ac.uk::13d813df-b9bc-49ea-b309-aeff609d49a8" providerId="AD" clId="Web-{278B2FD5-D6B6-8011-C4D5-A13EAD5E9A9A}" dt="2022-07-23T22:57:38.466" v="1048" actId="20577"/>
          <ac:spMkLst>
            <pc:docMk/>
            <pc:sldMk cId="4044405089" sldId="302"/>
            <ac:spMk id="2" creationId="{F960E3EE-732D-F939-79DD-BE645F6D03E2}"/>
          </ac:spMkLst>
        </pc:spChg>
        <pc:graphicFrameChg chg="mod">
          <ac:chgData name="Ionela Fulga (2113507)" userId="S::2113507@student.uwtsd.ac.uk::13d813df-b9bc-49ea-b309-aeff609d49a8" providerId="AD" clId="Web-{278B2FD5-D6B6-8011-C4D5-A13EAD5E9A9A}" dt="2022-07-23T22:57:18.652" v="1047" actId="1076"/>
          <ac:graphicFrameMkLst>
            <pc:docMk/>
            <pc:sldMk cId="4044405089" sldId="302"/>
            <ac:graphicFrameMk id="11" creationId="{C20F9EC7-BBCD-B329-4461-8DEDFD47D5E6}"/>
          </ac:graphicFrameMkLst>
        </pc:graphicFrameChg>
      </pc:sldChg>
      <pc:sldChg chg="addSp delSp modSp new">
        <pc:chgData name="Ionela Fulga (2113507)" userId="S::2113507@student.uwtsd.ac.uk::13d813df-b9bc-49ea-b309-aeff609d49a8" providerId="AD" clId="Web-{278B2FD5-D6B6-8011-C4D5-A13EAD5E9A9A}" dt="2022-07-23T23:02:52.053" v="1178"/>
        <pc:sldMkLst>
          <pc:docMk/>
          <pc:sldMk cId="596208445" sldId="311"/>
        </pc:sldMkLst>
        <pc:spChg chg="del">
          <ac:chgData name="Ionela Fulga (2113507)" userId="S::2113507@student.uwtsd.ac.uk::13d813df-b9bc-49ea-b309-aeff609d49a8" providerId="AD" clId="Web-{278B2FD5-D6B6-8011-C4D5-A13EAD5E9A9A}" dt="2022-07-23T22:59:13.895" v="1091"/>
          <ac:spMkLst>
            <pc:docMk/>
            <pc:sldMk cId="596208445" sldId="311"/>
            <ac:spMk id="3" creationId="{BB75D141-D6B5-37A6-E495-48E8771B1735}"/>
          </ac:spMkLst>
        </pc:spChg>
        <pc:graphicFrameChg chg="add mod ord modGraphic">
          <ac:chgData name="Ionela Fulga (2113507)" userId="S::2113507@student.uwtsd.ac.uk::13d813df-b9bc-49ea-b309-aeff609d49a8" providerId="AD" clId="Web-{278B2FD5-D6B6-8011-C4D5-A13EAD5E9A9A}" dt="2022-07-23T23:02:52.053" v="1178"/>
          <ac:graphicFrameMkLst>
            <pc:docMk/>
            <pc:sldMk cId="596208445" sldId="311"/>
            <ac:graphicFrameMk id="4" creationId="{EAC72210-85B2-B123-227B-77E3CB715ABC}"/>
          </ac:graphicFrameMkLst>
        </pc:graphicFrameChg>
      </pc:sldChg>
    </pc:docChg>
  </pc:docChgLst>
  <pc:docChgLst>
    <pc:chgData name="Tyrell Graver (2027780)" userId="S::2027780@student.uwtsd.ac.uk::9e0984de-bf34-4532-8014-d1dc178c839d" providerId="AD" clId="Web-{8E03A593-40B5-C343-71B9-2F60A3B9F53B}"/>
    <pc:docChg chg="addSld delSld modSld sldOrd">
      <pc:chgData name="Tyrell Graver (2027780)" userId="S::2027780@student.uwtsd.ac.uk::9e0984de-bf34-4532-8014-d1dc178c839d" providerId="AD" clId="Web-{8E03A593-40B5-C343-71B9-2F60A3B9F53B}" dt="2022-07-24T13:09:36.803" v="1186"/>
      <pc:docMkLst>
        <pc:docMk/>
      </pc:docMkLst>
      <pc:sldChg chg="modSp">
        <pc:chgData name="Tyrell Graver (2027780)" userId="S::2027780@student.uwtsd.ac.uk::9e0984de-bf34-4532-8014-d1dc178c839d" providerId="AD" clId="Web-{8E03A593-40B5-C343-71B9-2F60A3B9F53B}" dt="2022-07-24T00:02:38.290" v="914" actId="20577"/>
        <pc:sldMkLst>
          <pc:docMk/>
          <pc:sldMk cId="0" sldId="258"/>
        </pc:sldMkLst>
        <pc:graphicFrameChg chg="mod modGraphic">
          <ac:chgData name="Tyrell Graver (2027780)" userId="S::2027780@student.uwtsd.ac.uk::9e0984de-bf34-4532-8014-d1dc178c839d" providerId="AD" clId="Web-{8E03A593-40B5-C343-71B9-2F60A3B9F53B}" dt="2022-07-24T00:02:38.290" v="914" actId="20577"/>
          <ac:graphicFrameMkLst>
            <pc:docMk/>
            <pc:sldMk cId="0" sldId="258"/>
            <ac:graphicFrameMk id="9254" creationId="{D7DD25A8-3138-8EFE-AADC-0A755903896D}"/>
          </ac:graphicFrameMkLst>
        </pc:graphicFrameChg>
      </pc:sldChg>
      <pc:sldChg chg="modSp">
        <pc:chgData name="Tyrell Graver (2027780)" userId="S::2027780@student.uwtsd.ac.uk::9e0984de-bf34-4532-8014-d1dc178c839d" providerId="AD" clId="Web-{8E03A593-40B5-C343-71B9-2F60A3B9F53B}" dt="2022-07-24T12:16:06.272" v="1100" actId="14100"/>
        <pc:sldMkLst>
          <pc:docMk/>
          <pc:sldMk cId="0" sldId="264"/>
        </pc:sldMkLst>
        <pc:picChg chg="mod modCrop">
          <ac:chgData name="Tyrell Graver (2027780)" userId="S::2027780@student.uwtsd.ac.uk::9e0984de-bf34-4532-8014-d1dc178c839d" providerId="AD" clId="Web-{8E03A593-40B5-C343-71B9-2F60A3B9F53B}" dt="2022-07-24T12:16:06.272" v="1100" actId="14100"/>
          <ac:picMkLst>
            <pc:docMk/>
            <pc:sldMk cId="0" sldId="264"/>
            <ac:picMk id="5" creationId="{809050A4-6838-66FF-2E7D-F3AF306925D9}"/>
          </ac:picMkLst>
        </pc:picChg>
      </pc:sldChg>
      <pc:sldChg chg="addSp">
        <pc:chgData name="Tyrell Graver (2027780)" userId="S::2027780@student.uwtsd.ac.uk::9e0984de-bf34-4532-8014-d1dc178c839d" providerId="AD" clId="Web-{8E03A593-40B5-C343-71B9-2F60A3B9F53B}" dt="2022-07-23T13:20:45.349" v="174"/>
        <pc:sldMkLst>
          <pc:docMk/>
          <pc:sldMk cId="0" sldId="291"/>
        </pc:sldMkLst>
        <pc:spChg chg="add">
          <ac:chgData name="Tyrell Graver (2027780)" userId="S::2027780@student.uwtsd.ac.uk::9e0984de-bf34-4532-8014-d1dc178c839d" providerId="AD" clId="Web-{8E03A593-40B5-C343-71B9-2F60A3B9F53B}" dt="2022-07-23T13:20:45.349" v="174"/>
          <ac:spMkLst>
            <pc:docMk/>
            <pc:sldMk cId="0" sldId="291"/>
            <ac:spMk id="5" creationId="{957A825A-6D1E-A4CB-E02F-F61E30E51980}"/>
          </ac:spMkLst>
        </pc:spChg>
      </pc:sldChg>
      <pc:sldChg chg="addSp delSp modSp mod setBg setClrOvrMap modNotes">
        <pc:chgData name="Tyrell Graver (2027780)" userId="S::2027780@student.uwtsd.ac.uk::9e0984de-bf34-4532-8014-d1dc178c839d" providerId="AD" clId="Web-{8E03A593-40B5-C343-71B9-2F60A3B9F53B}" dt="2022-07-24T13:09:36.803" v="1186"/>
        <pc:sldMkLst>
          <pc:docMk/>
          <pc:sldMk cId="1177105506" sldId="293"/>
        </pc:sldMkLst>
        <pc:spChg chg="mod">
          <ac:chgData name="Tyrell Graver (2027780)" userId="S::2027780@student.uwtsd.ac.uk::9e0984de-bf34-4532-8014-d1dc178c839d" providerId="AD" clId="Web-{8E03A593-40B5-C343-71B9-2F60A3B9F53B}" dt="2022-07-24T12:25:18.913" v="1113"/>
          <ac:spMkLst>
            <pc:docMk/>
            <pc:sldMk cId="1177105506" sldId="293"/>
            <ac:spMk id="2" creationId="{00000000-0000-0000-0000-000000000000}"/>
          </ac:spMkLst>
        </pc:spChg>
        <pc:spChg chg="mod">
          <ac:chgData name="Tyrell Graver (2027780)" userId="S::2027780@student.uwtsd.ac.uk::9e0984de-bf34-4532-8014-d1dc178c839d" providerId="AD" clId="Web-{8E03A593-40B5-C343-71B9-2F60A3B9F53B}" dt="2022-07-24T12:25:18.913" v="1113"/>
          <ac:spMkLst>
            <pc:docMk/>
            <pc:sldMk cId="1177105506" sldId="293"/>
            <ac:spMk id="4" creationId="{00000000-0000-0000-0000-000000000000}"/>
          </ac:spMkLst>
        </pc:spChg>
        <pc:spChg chg="mod">
          <ac:chgData name="Tyrell Graver (2027780)" userId="S::2027780@student.uwtsd.ac.uk::9e0984de-bf34-4532-8014-d1dc178c839d" providerId="AD" clId="Web-{8E03A593-40B5-C343-71B9-2F60A3B9F53B}" dt="2022-07-24T12:25:18.913" v="1113"/>
          <ac:spMkLst>
            <pc:docMk/>
            <pc:sldMk cId="1177105506" sldId="293"/>
            <ac:spMk id="5" creationId="{00000000-0000-0000-0000-000000000000}"/>
          </ac:spMkLst>
        </pc:spChg>
        <pc:spChg chg="add del">
          <ac:chgData name="Tyrell Graver (2027780)" userId="S::2027780@student.uwtsd.ac.uk::9e0984de-bf34-4532-8014-d1dc178c839d" providerId="AD" clId="Web-{8E03A593-40B5-C343-71B9-2F60A3B9F53B}" dt="2022-07-24T12:25:18.913" v="1113"/>
          <ac:spMkLst>
            <pc:docMk/>
            <pc:sldMk cId="1177105506" sldId="293"/>
            <ac:spMk id="20" creationId="{0450C687-86B5-4248-BEBB-0B59B7977047}"/>
          </ac:spMkLst>
        </pc:spChg>
        <pc:spChg chg="mod ord">
          <ac:chgData name="Tyrell Graver (2027780)" userId="S::2027780@student.uwtsd.ac.uk::9e0984de-bf34-4532-8014-d1dc178c839d" providerId="AD" clId="Web-{8E03A593-40B5-C343-71B9-2F60A3B9F53B}" dt="2022-07-24T12:25:18.913" v="1113"/>
          <ac:spMkLst>
            <pc:docMk/>
            <pc:sldMk cId="1177105506" sldId="293"/>
            <ac:spMk id="21" creationId="{8A55734A-9A2F-B895-270F-DB943779327D}"/>
          </ac:spMkLst>
        </pc:spChg>
        <pc:spChg chg="add del">
          <ac:chgData name="Tyrell Graver (2027780)" userId="S::2027780@student.uwtsd.ac.uk::9e0984de-bf34-4532-8014-d1dc178c839d" providerId="AD" clId="Web-{8E03A593-40B5-C343-71B9-2F60A3B9F53B}" dt="2022-07-24T12:25:18.913" v="1113"/>
          <ac:spMkLst>
            <pc:docMk/>
            <pc:sldMk cId="1177105506" sldId="293"/>
            <ac:spMk id="22" creationId="{3CD1EA40-7116-4FCB-9369-70F29FAA91EC}"/>
          </ac:spMkLst>
        </pc:spChg>
        <pc:spChg chg="add del">
          <ac:chgData name="Tyrell Graver (2027780)" userId="S::2027780@student.uwtsd.ac.uk::9e0984de-bf34-4532-8014-d1dc178c839d" providerId="AD" clId="Web-{8E03A593-40B5-C343-71B9-2F60A3B9F53B}" dt="2022-07-24T12:25:18.913" v="1113"/>
          <ac:spMkLst>
            <pc:docMk/>
            <pc:sldMk cId="1177105506" sldId="293"/>
            <ac:spMk id="24" creationId="{A5271697-90F1-4A23-8EF2-0179F2EAFACB}"/>
          </ac:spMkLst>
        </pc:spChg>
        <pc:spChg chg="add del">
          <ac:chgData name="Tyrell Graver (2027780)" userId="S::2027780@student.uwtsd.ac.uk::9e0984de-bf34-4532-8014-d1dc178c839d" providerId="AD" clId="Web-{8E03A593-40B5-C343-71B9-2F60A3B9F53B}" dt="2022-07-24T12:25:18.913" v="1113"/>
          <ac:spMkLst>
            <pc:docMk/>
            <pc:sldMk cId="1177105506" sldId="293"/>
            <ac:spMk id="48" creationId="{D9F5512A-48E1-4C07-B75E-3CCC517B6804}"/>
          </ac:spMkLst>
        </pc:spChg>
        <pc:spChg chg="add del">
          <ac:chgData name="Tyrell Graver (2027780)" userId="S::2027780@student.uwtsd.ac.uk::9e0984de-bf34-4532-8014-d1dc178c839d" providerId="AD" clId="Web-{8E03A593-40B5-C343-71B9-2F60A3B9F53B}" dt="2022-07-24T12:25:18.898" v="1112"/>
          <ac:spMkLst>
            <pc:docMk/>
            <pc:sldMk cId="1177105506" sldId="293"/>
            <ac:spMk id="53" creationId="{EA67B5B4-3A24-436E-B663-1B2EBFF8A0CD}"/>
          </ac:spMkLst>
        </pc:spChg>
        <pc:spChg chg="add del">
          <ac:chgData name="Tyrell Graver (2027780)" userId="S::2027780@student.uwtsd.ac.uk::9e0984de-bf34-4532-8014-d1dc178c839d" providerId="AD" clId="Web-{8E03A593-40B5-C343-71B9-2F60A3B9F53B}" dt="2022-07-24T12:25:18.898" v="1112"/>
          <ac:spMkLst>
            <pc:docMk/>
            <pc:sldMk cId="1177105506" sldId="293"/>
            <ac:spMk id="55" creationId="{987FDF89-C993-41F4-A1B8-DBAFF16008A9}"/>
          </ac:spMkLst>
        </pc:spChg>
        <pc:spChg chg="add del">
          <ac:chgData name="Tyrell Graver (2027780)" userId="S::2027780@student.uwtsd.ac.uk::9e0984de-bf34-4532-8014-d1dc178c839d" providerId="AD" clId="Web-{8E03A593-40B5-C343-71B9-2F60A3B9F53B}" dt="2022-07-24T12:25:18.898" v="1112"/>
          <ac:spMkLst>
            <pc:docMk/>
            <pc:sldMk cId="1177105506" sldId="293"/>
            <ac:spMk id="57" creationId="{64E585EA-75FD-4025-8270-F66A58A15CDA}"/>
          </ac:spMkLst>
        </pc:spChg>
        <pc:spChg chg="add">
          <ac:chgData name="Tyrell Graver (2027780)" userId="S::2027780@student.uwtsd.ac.uk::9e0984de-bf34-4532-8014-d1dc178c839d" providerId="AD" clId="Web-{8E03A593-40B5-C343-71B9-2F60A3B9F53B}" dt="2022-07-24T12:25:18.913" v="1113"/>
          <ac:spMkLst>
            <pc:docMk/>
            <pc:sldMk cId="1177105506" sldId="293"/>
            <ac:spMk id="59" creationId="{7264F718-7FAC-4056-9FA9-A603EC682FE7}"/>
          </ac:spMkLst>
        </pc:spChg>
        <pc:spChg chg="add">
          <ac:chgData name="Tyrell Graver (2027780)" userId="S::2027780@student.uwtsd.ac.uk::9e0984de-bf34-4532-8014-d1dc178c839d" providerId="AD" clId="Web-{8E03A593-40B5-C343-71B9-2F60A3B9F53B}" dt="2022-07-24T12:25:18.913" v="1113"/>
          <ac:spMkLst>
            <pc:docMk/>
            <pc:sldMk cId="1177105506" sldId="293"/>
            <ac:spMk id="60" creationId="{F74639F7-E3C7-4165-A83E-6386A86BA1DA}"/>
          </ac:spMkLst>
        </pc:spChg>
        <pc:spChg chg="add">
          <ac:chgData name="Tyrell Graver (2027780)" userId="S::2027780@student.uwtsd.ac.uk::9e0984de-bf34-4532-8014-d1dc178c839d" providerId="AD" clId="Web-{8E03A593-40B5-C343-71B9-2F60A3B9F53B}" dt="2022-07-24T12:25:18.913" v="1113"/>
          <ac:spMkLst>
            <pc:docMk/>
            <pc:sldMk cId="1177105506" sldId="293"/>
            <ac:spMk id="61" creationId="{8B3AF0F1-707A-463E-B5EE-33C63A40CFC9}"/>
          </ac:spMkLst>
        </pc:spChg>
        <pc:grpChg chg="add del">
          <ac:chgData name="Tyrell Graver (2027780)" userId="S::2027780@student.uwtsd.ac.uk::9e0984de-bf34-4532-8014-d1dc178c839d" providerId="AD" clId="Web-{8E03A593-40B5-C343-71B9-2F60A3B9F53B}" dt="2022-07-24T12:25:18.913" v="1113"/>
          <ac:grpSpMkLst>
            <pc:docMk/>
            <pc:sldMk cId="1177105506" sldId="293"/>
            <ac:grpSpMk id="26" creationId="{A9B4CF53-BC95-46A2-B37D-D05450472BCB}"/>
          </ac:grpSpMkLst>
        </pc:grpChg>
      </pc:sldChg>
      <pc:sldChg chg="addSp delSp modSp mod setBg">
        <pc:chgData name="Tyrell Graver (2027780)" userId="S::2027780@student.uwtsd.ac.uk::9e0984de-bf34-4532-8014-d1dc178c839d" providerId="AD" clId="Web-{8E03A593-40B5-C343-71B9-2F60A3B9F53B}" dt="2022-07-24T13:07:28.309" v="1184" actId="20577"/>
        <pc:sldMkLst>
          <pc:docMk/>
          <pc:sldMk cId="2527737586" sldId="295"/>
        </pc:sldMkLst>
        <pc:spChg chg="mod">
          <ac:chgData name="Tyrell Graver (2027780)" userId="S::2027780@student.uwtsd.ac.uk::9e0984de-bf34-4532-8014-d1dc178c839d" providerId="AD" clId="Web-{8E03A593-40B5-C343-71B9-2F60A3B9F53B}" dt="2022-07-24T10:24:57.725" v="1005"/>
          <ac:spMkLst>
            <pc:docMk/>
            <pc:sldMk cId="2527737586" sldId="295"/>
            <ac:spMk id="4" creationId="{D02F28F6-2D3B-4D25-8B99-DDE2C4B5A12E}"/>
          </ac:spMkLst>
        </pc:spChg>
        <pc:spChg chg="mod">
          <ac:chgData name="Tyrell Graver (2027780)" userId="S::2027780@student.uwtsd.ac.uk::9e0984de-bf34-4532-8014-d1dc178c839d" providerId="AD" clId="Web-{8E03A593-40B5-C343-71B9-2F60A3B9F53B}" dt="2022-07-24T10:24:57.725" v="1005"/>
          <ac:spMkLst>
            <pc:docMk/>
            <pc:sldMk cId="2527737586" sldId="295"/>
            <ac:spMk id="19458" creationId="{15C42E2D-C1F0-4C0B-A4BF-EE3447089A43}"/>
          </ac:spMkLst>
        </pc:spChg>
        <pc:spChg chg="mod">
          <ac:chgData name="Tyrell Graver (2027780)" userId="S::2027780@student.uwtsd.ac.uk::9e0984de-bf34-4532-8014-d1dc178c839d" providerId="AD" clId="Web-{8E03A593-40B5-C343-71B9-2F60A3B9F53B}" dt="2022-07-24T13:07:28.309" v="1184" actId="20577"/>
          <ac:spMkLst>
            <pc:docMk/>
            <pc:sldMk cId="2527737586" sldId="295"/>
            <ac:spMk id="19459" creationId="{E3FD7B8E-BE25-4323-8F07-91361516B2E4}"/>
          </ac:spMkLst>
        </pc:spChg>
        <pc:spChg chg="add del">
          <ac:chgData name="Tyrell Graver (2027780)" userId="S::2027780@student.uwtsd.ac.uk::9e0984de-bf34-4532-8014-d1dc178c839d" providerId="AD" clId="Web-{8E03A593-40B5-C343-71B9-2F60A3B9F53B}" dt="2022-07-24T10:24:57.725" v="1005"/>
          <ac:spMkLst>
            <pc:docMk/>
            <pc:sldMk cId="2527737586" sldId="295"/>
            <ac:spMk id="19464" creationId="{A7AE9375-4664-4DB2-922D-2782A6E439AC}"/>
          </ac:spMkLst>
        </pc:spChg>
        <pc:spChg chg="add del">
          <ac:chgData name="Tyrell Graver (2027780)" userId="S::2027780@student.uwtsd.ac.uk::9e0984de-bf34-4532-8014-d1dc178c839d" providerId="AD" clId="Web-{8E03A593-40B5-C343-71B9-2F60A3B9F53B}" dt="2022-07-24T10:24:57.725" v="1005"/>
          <ac:spMkLst>
            <pc:docMk/>
            <pc:sldMk cId="2527737586" sldId="295"/>
            <ac:spMk id="19468" creationId="{9DD005C1-8C51-42D6-9BEE-B9B83849743D}"/>
          </ac:spMkLst>
        </pc:spChg>
        <pc:cxnChg chg="add del">
          <ac:chgData name="Tyrell Graver (2027780)" userId="S::2027780@student.uwtsd.ac.uk::9e0984de-bf34-4532-8014-d1dc178c839d" providerId="AD" clId="Web-{8E03A593-40B5-C343-71B9-2F60A3B9F53B}" dt="2022-07-24T10:24:57.725" v="1005"/>
          <ac:cxnSpMkLst>
            <pc:docMk/>
            <pc:sldMk cId="2527737586" sldId="295"/>
            <ac:cxnSpMk id="19466" creationId="{EE504C98-6397-41C1-A8D8-2D9C4ED307E0}"/>
          </ac:cxnSpMkLst>
        </pc:cxnChg>
      </pc:sldChg>
      <pc:sldChg chg="addSp modSp addAnim">
        <pc:chgData name="Tyrell Graver (2027780)" userId="S::2027780@student.uwtsd.ac.uk::9e0984de-bf34-4532-8014-d1dc178c839d" providerId="AD" clId="Web-{8E03A593-40B5-C343-71B9-2F60A3B9F53B}" dt="2022-07-23T22:52:23.275" v="756" actId="14100"/>
        <pc:sldMkLst>
          <pc:docMk/>
          <pc:sldMk cId="2917476747" sldId="298"/>
        </pc:sldMkLst>
        <pc:graphicFrameChg chg="add mod modGraphic">
          <ac:chgData name="Tyrell Graver (2027780)" userId="S::2027780@student.uwtsd.ac.uk::9e0984de-bf34-4532-8014-d1dc178c839d" providerId="AD" clId="Web-{8E03A593-40B5-C343-71B9-2F60A3B9F53B}" dt="2022-07-23T22:52:23.275" v="756" actId="14100"/>
          <ac:graphicFrameMkLst>
            <pc:docMk/>
            <pc:sldMk cId="2917476747" sldId="298"/>
            <ac:graphicFrameMk id="19" creationId="{C62A5364-A7DA-5BEC-4A59-1D170B3CC45A}"/>
          </ac:graphicFrameMkLst>
        </pc:graphicFrameChg>
        <pc:graphicFrameChg chg="mod">
          <ac:chgData name="Tyrell Graver (2027780)" userId="S::2027780@student.uwtsd.ac.uk::9e0984de-bf34-4532-8014-d1dc178c839d" providerId="AD" clId="Web-{8E03A593-40B5-C343-71B9-2F60A3B9F53B}" dt="2022-07-23T22:52:11.884" v="755" actId="14100"/>
          <ac:graphicFrameMkLst>
            <pc:docMk/>
            <pc:sldMk cId="2917476747" sldId="298"/>
            <ac:graphicFrameMk id="108" creationId="{3B6A1FF2-3479-7E52-AD58-1986DAEB96C2}"/>
          </ac:graphicFrameMkLst>
        </pc:graphicFrameChg>
      </pc:sldChg>
      <pc:sldChg chg="modSp">
        <pc:chgData name="Tyrell Graver (2027780)" userId="S::2027780@student.uwtsd.ac.uk::9e0984de-bf34-4532-8014-d1dc178c839d" providerId="AD" clId="Web-{8E03A593-40B5-C343-71B9-2F60A3B9F53B}" dt="2022-07-23T17:30:31.099" v="525" actId="20577"/>
        <pc:sldMkLst>
          <pc:docMk/>
          <pc:sldMk cId="1290167112" sldId="299"/>
        </pc:sldMkLst>
        <pc:graphicFrameChg chg="modGraphic">
          <ac:chgData name="Tyrell Graver (2027780)" userId="S::2027780@student.uwtsd.ac.uk::9e0984de-bf34-4532-8014-d1dc178c839d" providerId="AD" clId="Web-{8E03A593-40B5-C343-71B9-2F60A3B9F53B}" dt="2022-07-23T17:30:31.099" v="525" actId="20577"/>
          <ac:graphicFrameMkLst>
            <pc:docMk/>
            <pc:sldMk cId="1290167112" sldId="299"/>
            <ac:graphicFrameMk id="7" creationId="{93A42360-2234-A30D-8997-CA000CD0780B}"/>
          </ac:graphicFrameMkLst>
        </pc:graphicFrameChg>
      </pc:sldChg>
      <pc:sldChg chg="modSp">
        <pc:chgData name="Tyrell Graver (2027780)" userId="S::2027780@student.uwtsd.ac.uk::9e0984de-bf34-4532-8014-d1dc178c839d" providerId="AD" clId="Web-{8E03A593-40B5-C343-71B9-2F60A3B9F53B}" dt="2022-07-23T22:41:33.306" v="621" actId="14100"/>
        <pc:sldMkLst>
          <pc:docMk/>
          <pc:sldMk cId="2167182944" sldId="301"/>
        </pc:sldMkLst>
        <pc:picChg chg="mod">
          <ac:chgData name="Tyrell Graver (2027780)" userId="S::2027780@student.uwtsd.ac.uk::9e0984de-bf34-4532-8014-d1dc178c839d" providerId="AD" clId="Web-{8E03A593-40B5-C343-71B9-2F60A3B9F53B}" dt="2022-07-23T22:41:33.306" v="621" actId="14100"/>
          <ac:picMkLst>
            <pc:docMk/>
            <pc:sldMk cId="2167182944" sldId="301"/>
            <ac:picMk id="4" creationId="{03667F9A-E820-8A32-6548-3082376C160A}"/>
          </ac:picMkLst>
        </pc:picChg>
      </pc:sldChg>
      <pc:sldChg chg="modNotes">
        <pc:chgData name="Tyrell Graver (2027780)" userId="S::2027780@student.uwtsd.ac.uk::9e0984de-bf34-4532-8014-d1dc178c839d" providerId="AD" clId="Web-{8E03A593-40B5-C343-71B9-2F60A3B9F53B}" dt="2022-07-23T12:33:48.026" v="173"/>
        <pc:sldMkLst>
          <pc:docMk/>
          <pc:sldMk cId="4044405089" sldId="302"/>
        </pc:sldMkLst>
      </pc:sldChg>
      <pc:sldChg chg="addSp delSp modSp mod setBg addAnim setClrOvrMap modNotes">
        <pc:chgData name="Tyrell Graver (2027780)" userId="S::2027780@student.uwtsd.ac.uk::9e0984de-bf34-4532-8014-d1dc178c839d" providerId="AD" clId="Web-{8E03A593-40B5-C343-71B9-2F60A3B9F53B}" dt="2022-07-23T17:15:49.038" v="485" actId="20577"/>
        <pc:sldMkLst>
          <pc:docMk/>
          <pc:sldMk cId="3049357053" sldId="303"/>
        </pc:sldMkLst>
        <pc:spChg chg="mod">
          <ac:chgData name="Tyrell Graver (2027780)" userId="S::2027780@student.uwtsd.ac.uk::9e0984de-bf34-4532-8014-d1dc178c839d" providerId="AD" clId="Web-{8E03A593-40B5-C343-71B9-2F60A3B9F53B}" dt="2022-07-23T14:32:21.842" v="243"/>
          <ac:spMkLst>
            <pc:docMk/>
            <pc:sldMk cId="3049357053" sldId="303"/>
            <ac:spMk id="2" creationId="{9B64EF70-2426-C88B-3226-D98E3696F70F}"/>
          </ac:spMkLst>
        </pc:spChg>
        <pc:spChg chg="add mod">
          <ac:chgData name="Tyrell Graver (2027780)" userId="S::2027780@student.uwtsd.ac.uk::9e0984de-bf34-4532-8014-d1dc178c839d" providerId="AD" clId="Web-{8E03A593-40B5-C343-71B9-2F60A3B9F53B}" dt="2022-07-23T14:36:50.852" v="280" actId="14100"/>
          <ac:spMkLst>
            <pc:docMk/>
            <pc:sldMk cId="3049357053" sldId="303"/>
            <ac:spMk id="5" creationId="{A273450F-7ABE-A32B-EFB8-868A111CD749}"/>
          </ac:spMkLst>
        </pc:spChg>
        <pc:spChg chg="mod">
          <ac:chgData name="Tyrell Graver (2027780)" userId="S::2027780@student.uwtsd.ac.uk::9e0984de-bf34-4532-8014-d1dc178c839d" providerId="AD" clId="Web-{8E03A593-40B5-C343-71B9-2F60A3B9F53B}" dt="2022-07-23T17:15:49.038" v="485" actId="20577"/>
          <ac:spMkLst>
            <pc:docMk/>
            <pc:sldMk cId="3049357053" sldId="303"/>
            <ac:spMk id="7" creationId="{7E4BD65D-7BDF-4345-BD0B-3C27B644C9DC}"/>
          </ac:spMkLst>
        </pc:spChg>
        <pc:spChg chg="add mod">
          <ac:chgData name="Tyrell Graver (2027780)" userId="S::2027780@student.uwtsd.ac.uk::9e0984de-bf34-4532-8014-d1dc178c839d" providerId="AD" clId="Web-{8E03A593-40B5-C343-71B9-2F60A3B9F53B}" dt="2022-07-23T16:49:50.460" v="321" actId="1076"/>
          <ac:spMkLst>
            <pc:docMk/>
            <pc:sldMk cId="3049357053" sldId="303"/>
            <ac:spMk id="9" creationId="{8D5CEF0A-C395-817F-04DA-42BE3E3F45FD}"/>
          </ac:spMkLst>
        </pc:spChg>
        <pc:spChg chg="del">
          <ac:chgData name="Tyrell Graver (2027780)" userId="S::2027780@student.uwtsd.ac.uk::9e0984de-bf34-4532-8014-d1dc178c839d" providerId="AD" clId="Web-{8E03A593-40B5-C343-71B9-2F60A3B9F53B}" dt="2022-07-23T14:32:21.842" v="243"/>
          <ac:spMkLst>
            <pc:docMk/>
            <pc:sldMk cId="3049357053" sldId="303"/>
            <ac:spMk id="19" creationId="{9B76D444-2756-434F-AE61-96D69830C13E}"/>
          </ac:spMkLst>
        </pc:spChg>
        <pc:spChg chg="del">
          <ac:chgData name="Tyrell Graver (2027780)" userId="S::2027780@student.uwtsd.ac.uk::9e0984de-bf34-4532-8014-d1dc178c839d" providerId="AD" clId="Web-{8E03A593-40B5-C343-71B9-2F60A3B9F53B}" dt="2022-07-23T14:32:21.842" v="243"/>
          <ac:spMkLst>
            <pc:docMk/>
            <pc:sldMk cId="3049357053" sldId="303"/>
            <ac:spMk id="20" creationId="{A27B6159-7734-4564-9E0F-C4BC43C36E52}"/>
          </ac:spMkLst>
        </pc:spChg>
        <pc:spChg chg="add">
          <ac:chgData name="Tyrell Graver (2027780)" userId="S::2027780@student.uwtsd.ac.uk::9e0984de-bf34-4532-8014-d1dc178c839d" providerId="AD" clId="Web-{8E03A593-40B5-C343-71B9-2F60A3B9F53B}" dt="2022-07-23T14:32:21.842" v="243"/>
          <ac:spMkLst>
            <pc:docMk/>
            <pc:sldMk cId="3049357053" sldId="303"/>
            <ac:spMk id="26" creationId="{A3C210E6-A35A-4F68-8D60-801A019C75B8}"/>
          </ac:spMkLst>
        </pc:spChg>
        <pc:spChg chg="add">
          <ac:chgData name="Tyrell Graver (2027780)" userId="S::2027780@student.uwtsd.ac.uk::9e0984de-bf34-4532-8014-d1dc178c839d" providerId="AD" clId="Web-{8E03A593-40B5-C343-71B9-2F60A3B9F53B}" dt="2022-07-23T14:32:21.842" v="243"/>
          <ac:spMkLst>
            <pc:docMk/>
            <pc:sldMk cId="3049357053" sldId="303"/>
            <ac:spMk id="28" creationId="{AC0D06B0-F19C-459E-B221-A34B506FB5E3}"/>
          </ac:spMkLst>
        </pc:spChg>
        <pc:spChg chg="add">
          <ac:chgData name="Tyrell Graver (2027780)" userId="S::2027780@student.uwtsd.ac.uk::9e0984de-bf34-4532-8014-d1dc178c839d" providerId="AD" clId="Web-{8E03A593-40B5-C343-71B9-2F60A3B9F53B}" dt="2022-07-23T14:32:21.842" v="243"/>
          <ac:spMkLst>
            <pc:docMk/>
            <pc:sldMk cId="3049357053" sldId="303"/>
            <ac:spMk id="30" creationId="{345B26DA-1C6B-4C66-81C9-9C1877FC2DB1}"/>
          </ac:spMkLst>
        </pc:spChg>
        <pc:spChg chg="add">
          <ac:chgData name="Tyrell Graver (2027780)" userId="S::2027780@student.uwtsd.ac.uk::9e0984de-bf34-4532-8014-d1dc178c839d" providerId="AD" clId="Web-{8E03A593-40B5-C343-71B9-2F60A3B9F53B}" dt="2022-07-23T14:32:21.842" v="243"/>
          <ac:spMkLst>
            <pc:docMk/>
            <pc:sldMk cId="3049357053" sldId="303"/>
            <ac:spMk id="32" creationId="{98DE6C44-43F8-4DE4-AB81-66853FFEA09A}"/>
          </ac:spMkLst>
        </pc:spChg>
        <pc:spChg chg="add">
          <ac:chgData name="Tyrell Graver (2027780)" userId="S::2027780@student.uwtsd.ac.uk::9e0984de-bf34-4532-8014-d1dc178c839d" providerId="AD" clId="Web-{8E03A593-40B5-C343-71B9-2F60A3B9F53B}" dt="2022-07-23T14:32:21.842" v="243"/>
          <ac:spMkLst>
            <pc:docMk/>
            <pc:sldMk cId="3049357053" sldId="303"/>
            <ac:spMk id="34" creationId="{2409529B-9B56-4F10-BE4D-F934DB89E57E}"/>
          </ac:spMkLst>
        </pc:spChg>
        <pc:picChg chg="add mod ord modCrop">
          <ac:chgData name="Tyrell Graver (2027780)" userId="S::2027780@student.uwtsd.ac.uk::9e0984de-bf34-4532-8014-d1dc178c839d" providerId="AD" clId="Web-{8E03A593-40B5-C343-71B9-2F60A3B9F53B}" dt="2022-07-23T14:32:21.842" v="243"/>
          <ac:picMkLst>
            <pc:docMk/>
            <pc:sldMk cId="3049357053" sldId="303"/>
            <ac:picMk id="3" creationId="{3BAD0A10-531B-DBD5-1153-9EE7A6C58FE7}"/>
          </ac:picMkLst>
        </pc:picChg>
        <pc:picChg chg="mod ord">
          <ac:chgData name="Tyrell Graver (2027780)" userId="S::2027780@student.uwtsd.ac.uk::9e0984de-bf34-4532-8014-d1dc178c839d" providerId="AD" clId="Web-{8E03A593-40B5-C343-71B9-2F60A3B9F53B}" dt="2022-07-23T14:32:21.842" v="243"/>
          <ac:picMkLst>
            <pc:docMk/>
            <pc:sldMk cId="3049357053" sldId="303"/>
            <ac:picMk id="4" creationId="{A9B72531-821D-B855-D89B-B4FFA28E8A69}"/>
          </ac:picMkLst>
        </pc:picChg>
        <pc:picChg chg="add mod ord">
          <ac:chgData name="Tyrell Graver (2027780)" userId="S::2027780@student.uwtsd.ac.uk::9e0984de-bf34-4532-8014-d1dc178c839d" providerId="AD" clId="Web-{8E03A593-40B5-C343-71B9-2F60A3B9F53B}" dt="2022-07-23T14:33:34.547" v="254" actId="1076"/>
          <ac:picMkLst>
            <pc:docMk/>
            <pc:sldMk cId="3049357053" sldId="303"/>
            <ac:picMk id="6" creationId="{134F6E46-8503-8C6D-18F9-0049FA183553}"/>
          </ac:picMkLst>
        </pc:picChg>
        <pc:picChg chg="add mod ord modCrop">
          <ac:chgData name="Tyrell Graver (2027780)" userId="S::2027780@student.uwtsd.ac.uk::9e0984de-bf34-4532-8014-d1dc178c839d" providerId="AD" clId="Web-{8E03A593-40B5-C343-71B9-2F60A3B9F53B}" dt="2022-07-23T14:36:22.210" v="277"/>
          <ac:picMkLst>
            <pc:docMk/>
            <pc:sldMk cId="3049357053" sldId="303"/>
            <ac:picMk id="8" creationId="{2C86E2B8-7C09-1DE2-AD8B-9DEFA4E8472F}"/>
          </ac:picMkLst>
        </pc:picChg>
        <pc:cxnChg chg="del">
          <ac:chgData name="Tyrell Graver (2027780)" userId="S::2027780@student.uwtsd.ac.uk::9e0984de-bf34-4532-8014-d1dc178c839d" providerId="AD" clId="Web-{8E03A593-40B5-C343-71B9-2F60A3B9F53B}" dt="2022-07-23T14:32:21.842" v="243"/>
          <ac:cxnSpMkLst>
            <pc:docMk/>
            <pc:sldMk cId="3049357053" sldId="303"/>
            <ac:cxnSpMk id="21" creationId="{E2FFB46B-05BC-4950-B18A-9593FDAE6ED7}"/>
          </ac:cxnSpMkLst>
        </pc:cxnChg>
      </pc:sldChg>
      <pc:sldChg chg="modNotes">
        <pc:chgData name="Tyrell Graver (2027780)" userId="S::2027780@student.uwtsd.ac.uk::9e0984de-bf34-4532-8014-d1dc178c839d" providerId="AD" clId="Web-{8E03A593-40B5-C343-71B9-2F60A3B9F53B}" dt="2022-07-24T12:29:35.108" v="1120"/>
        <pc:sldMkLst>
          <pc:docMk/>
          <pc:sldMk cId="3774915191" sldId="304"/>
        </pc:sldMkLst>
      </pc:sldChg>
      <pc:sldChg chg="addSp delSp modSp modNotes">
        <pc:chgData name="Tyrell Graver (2027780)" userId="S::2027780@student.uwtsd.ac.uk::9e0984de-bf34-4532-8014-d1dc178c839d" providerId="AD" clId="Web-{8E03A593-40B5-C343-71B9-2F60A3B9F53B}" dt="2022-07-24T12:27:35.636" v="1115"/>
        <pc:sldMkLst>
          <pc:docMk/>
          <pc:sldMk cId="2583920761" sldId="305"/>
        </pc:sldMkLst>
        <pc:spChg chg="mod">
          <ac:chgData name="Tyrell Graver (2027780)" userId="S::2027780@student.uwtsd.ac.uk::9e0984de-bf34-4532-8014-d1dc178c839d" providerId="AD" clId="Web-{8E03A593-40B5-C343-71B9-2F60A3B9F53B}" dt="2022-07-24T12:21:26.016" v="1106" actId="20577"/>
          <ac:spMkLst>
            <pc:docMk/>
            <pc:sldMk cId="2583920761" sldId="305"/>
            <ac:spMk id="3" creationId="{5591CB20-C692-77F1-9C57-EAC96651A58D}"/>
          </ac:spMkLst>
        </pc:spChg>
        <pc:spChg chg="del">
          <ac:chgData name="Tyrell Graver (2027780)" userId="S::2027780@student.uwtsd.ac.uk::9e0984de-bf34-4532-8014-d1dc178c839d" providerId="AD" clId="Web-{8E03A593-40B5-C343-71B9-2F60A3B9F53B}" dt="2022-07-24T11:46:47.880" v="1076"/>
          <ac:spMkLst>
            <pc:docMk/>
            <pc:sldMk cId="2583920761" sldId="305"/>
            <ac:spMk id="7" creationId="{83274570-80D9-C506-BF0E-6F13A8314DDD}"/>
          </ac:spMkLst>
        </pc:spChg>
        <pc:graphicFrameChg chg="add">
          <ac:chgData name="Tyrell Graver (2027780)" userId="S::2027780@student.uwtsd.ac.uk::9e0984de-bf34-4532-8014-d1dc178c839d" providerId="AD" clId="Web-{8E03A593-40B5-C343-71B9-2F60A3B9F53B}" dt="2022-07-24T11:46:47.880" v="1076"/>
          <ac:graphicFrameMkLst>
            <pc:docMk/>
            <pc:sldMk cId="2583920761" sldId="305"/>
            <ac:graphicFrameMk id="11275" creationId="{8C4E5228-58CA-6498-D115-A1F067094997}"/>
          </ac:graphicFrameMkLst>
        </pc:graphicFrameChg>
      </pc:sldChg>
      <pc:sldChg chg="addSp delSp modNotes">
        <pc:chgData name="Tyrell Graver (2027780)" userId="S::2027780@student.uwtsd.ac.uk::9e0984de-bf34-4532-8014-d1dc178c839d" providerId="AD" clId="Web-{8E03A593-40B5-C343-71B9-2F60A3B9F53B}" dt="2022-07-24T12:31:04.330" v="1126"/>
        <pc:sldMkLst>
          <pc:docMk/>
          <pc:sldMk cId="1667261120" sldId="306"/>
        </pc:sldMkLst>
        <pc:spChg chg="del">
          <ac:chgData name="Tyrell Graver (2027780)" userId="S::2027780@student.uwtsd.ac.uk::9e0984de-bf34-4532-8014-d1dc178c839d" providerId="AD" clId="Web-{8E03A593-40B5-C343-71B9-2F60A3B9F53B}" dt="2022-07-24T11:46:43.192" v="1075"/>
          <ac:spMkLst>
            <pc:docMk/>
            <pc:sldMk cId="1667261120" sldId="306"/>
            <ac:spMk id="8" creationId="{88CF30C6-52D0-F503-C9F5-D3EA20ABE93B}"/>
          </ac:spMkLst>
        </pc:spChg>
        <pc:graphicFrameChg chg="add">
          <ac:chgData name="Tyrell Graver (2027780)" userId="S::2027780@student.uwtsd.ac.uk::9e0984de-bf34-4532-8014-d1dc178c839d" providerId="AD" clId="Web-{8E03A593-40B5-C343-71B9-2F60A3B9F53B}" dt="2022-07-24T11:46:43.192" v="1075"/>
          <ac:graphicFrameMkLst>
            <pc:docMk/>
            <pc:sldMk cId="1667261120" sldId="306"/>
            <ac:graphicFrameMk id="11275" creationId="{E77795B2-491B-D326-7034-E8DD0E1563F3}"/>
          </ac:graphicFrameMkLst>
        </pc:graphicFrameChg>
      </pc:sldChg>
      <pc:sldChg chg="del">
        <pc:chgData name="Tyrell Graver (2027780)" userId="S::2027780@student.uwtsd.ac.uk::9e0984de-bf34-4532-8014-d1dc178c839d" providerId="AD" clId="Web-{8E03A593-40B5-C343-71B9-2F60A3B9F53B}" dt="2022-07-24T12:42:45.637" v="1153"/>
        <pc:sldMkLst>
          <pc:docMk/>
          <pc:sldMk cId="2261140384" sldId="307"/>
        </pc:sldMkLst>
      </pc:sldChg>
      <pc:sldChg chg="del">
        <pc:chgData name="Tyrell Graver (2027780)" userId="S::2027780@student.uwtsd.ac.uk::9e0984de-bf34-4532-8014-d1dc178c839d" providerId="AD" clId="Web-{8E03A593-40B5-C343-71B9-2F60A3B9F53B}" dt="2022-07-23T12:27:04.692" v="171"/>
        <pc:sldMkLst>
          <pc:docMk/>
          <pc:sldMk cId="3258249476" sldId="308"/>
        </pc:sldMkLst>
      </pc:sldChg>
      <pc:sldChg chg="addSp delSp modSp add replId delAnim">
        <pc:chgData name="Tyrell Graver (2027780)" userId="S::2027780@student.uwtsd.ac.uk::9e0984de-bf34-4532-8014-d1dc178c839d" providerId="AD" clId="Web-{8E03A593-40B5-C343-71B9-2F60A3B9F53B}" dt="2022-07-22T22:28:11.905" v="36" actId="20577"/>
        <pc:sldMkLst>
          <pc:docMk/>
          <pc:sldMk cId="1799673931" sldId="309"/>
        </pc:sldMkLst>
        <pc:spChg chg="mod">
          <ac:chgData name="Tyrell Graver (2027780)" userId="S::2027780@student.uwtsd.ac.uk::9e0984de-bf34-4532-8014-d1dc178c839d" providerId="AD" clId="Web-{8E03A593-40B5-C343-71B9-2F60A3B9F53B}" dt="2022-07-22T22:28:11.905" v="36" actId="20577"/>
          <ac:spMkLst>
            <pc:docMk/>
            <pc:sldMk cId="1799673931" sldId="309"/>
            <ac:spMk id="3" creationId="{5591CB20-C692-77F1-9C57-EAC96651A58D}"/>
          </ac:spMkLst>
        </pc:spChg>
        <pc:spChg chg="add del mod">
          <ac:chgData name="Tyrell Graver (2027780)" userId="S::2027780@student.uwtsd.ac.uk::9e0984de-bf34-4532-8014-d1dc178c839d" providerId="AD" clId="Web-{8E03A593-40B5-C343-71B9-2F60A3B9F53B}" dt="2022-07-22T22:14:11.118" v="4"/>
          <ac:spMkLst>
            <pc:docMk/>
            <pc:sldMk cId="1799673931" sldId="309"/>
            <ac:spMk id="5" creationId="{A5D3AC54-88C0-92E8-FB2F-49196E71C944}"/>
          </ac:spMkLst>
        </pc:spChg>
        <pc:spChg chg="add del mod">
          <ac:chgData name="Tyrell Graver (2027780)" userId="S::2027780@student.uwtsd.ac.uk::9e0984de-bf34-4532-8014-d1dc178c839d" providerId="AD" clId="Web-{8E03A593-40B5-C343-71B9-2F60A3B9F53B}" dt="2022-07-22T22:14:49.526" v="8"/>
          <ac:spMkLst>
            <pc:docMk/>
            <pc:sldMk cId="1799673931" sldId="309"/>
            <ac:spMk id="6" creationId="{A2F13D3D-F020-BE89-06A0-6D05E7189A59}"/>
          </ac:spMkLst>
        </pc:spChg>
        <pc:picChg chg="add mod">
          <ac:chgData name="Tyrell Graver (2027780)" userId="S::2027780@student.uwtsd.ac.uk::9e0984de-bf34-4532-8014-d1dc178c839d" providerId="AD" clId="Web-{8E03A593-40B5-C343-71B9-2F60A3B9F53B}" dt="2022-07-22T22:15:27.433" v="13" actId="1076"/>
          <ac:picMkLst>
            <pc:docMk/>
            <pc:sldMk cId="1799673931" sldId="309"/>
            <ac:picMk id="7" creationId="{D314A14E-06A6-0D75-AC3B-4384C60DEB5F}"/>
          </ac:picMkLst>
        </pc:picChg>
        <pc:picChg chg="del">
          <ac:chgData name="Tyrell Graver (2027780)" userId="S::2027780@student.uwtsd.ac.uk::9e0984de-bf34-4532-8014-d1dc178c839d" providerId="AD" clId="Web-{8E03A593-40B5-C343-71B9-2F60A3B9F53B}" dt="2022-07-22T22:10:49.895" v="1"/>
          <ac:picMkLst>
            <pc:docMk/>
            <pc:sldMk cId="1799673931" sldId="309"/>
            <ac:picMk id="1030" creationId="{195FA5DE-089D-3044-D19E-4CB7FB5C7F1A}"/>
          </ac:picMkLst>
        </pc:picChg>
      </pc:sldChg>
      <pc:sldChg chg="addSp delSp modSp modNotes">
        <pc:chgData name="Tyrell Graver (2027780)" userId="S::2027780@student.uwtsd.ac.uk::9e0984de-bf34-4532-8014-d1dc178c839d" providerId="AD" clId="Web-{8E03A593-40B5-C343-71B9-2F60A3B9F53B}" dt="2022-07-23T22:44:30.889" v="624"/>
        <pc:sldMkLst>
          <pc:docMk/>
          <pc:sldMk cId="2594357268" sldId="310"/>
        </pc:sldMkLst>
        <pc:spChg chg="add del mod">
          <ac:chgData name="Tyrell Graver (2027780)" userId="S::2027780@student.uwtsd.ac.uk::9e0984de-bf34-4532-8014-d1dc178c839d" providerId="AD" clId="Web-{8E03A593-40B5-C343-71B9-2F60A3B9F53B}" dt="2022-07-23T22:44:30.889" v="624"/>
          <ac:spMkLst>
            <pc:docMk/>
            <pc:sldMk cId="2594357268" sldId="310"/>
            <ac:spMk id="5" creationId="{38F25A78-B8DC-4240-70D8-D7BB77A402B7}"/>
          </ac:spMkLst>
        </pc:spChg>
        <pc:spChg chg="mod">
          <ac:chgData name="Tyrell Graver (2027780)" userId="S::2027780@student.uwtsd.ac.uk::9e0984de-bf34-4532-8014-d1dc178c839d" providerId="AD" clId="Web-{8E03A593-40B5-C343-71B9-2F60A3B9F53B}" dt="2022-07-23T22:40:13.367" v="619" actId="20577"/>
          <ac:spMkLst>
            <pc:docMk/>
            <pc:sldMk cId="2594357268" sldId="310"/>
            <ac:spMk id="6" creationId="{3E78F1D1-42AF-1DA3-C1D2-0DADBC2EA53B}"/>
          </ac:spMkLst>
        </pc:spChg>
        <pc:picChg chg="mod">
          <ac:chgData name="Tyrell Graver (2027780)" userId="S::2027780@student.uwtsd.ac.uk::9e0984de-bf34-4532-8014-d1dc178c839d" providerId="AD" clId="Web-{8E03A593-40B5-C343-71B9-2F60A3B9F53B}" dt="2022-07-23T22:34:27.186" v="545" actId="1076"/>
          <ac:picMkLst>
            <pc:docMk/>
            <pc:sldMk cId="2594357268" sldId="310"/>
            <ac:picMk id="2" creationId="{75579306-2875-6F95-3C91-993F5BDE8E59}"/>
          </ac:picMkLst>
        </pc:picChg>
        <pc:picChg chg="mod">
          <ac:chgData name="Tyrell Graver (2027780)" userId="S::2027780@student.uwtsd.ac.uk::9e0984de-bf34-4532-8014-d1dc178c839d" providerId="AD" clId="Web-{8E03A593-40B5-C343-71B9-2F60A3B9F53B}" dt="2022-07-23T22:34:29.749" v="546" actId="1076"/>
          <ac:picMkLst>
            <pc:docMk/>
            <pc:sldMk cId="2594357268" sldId="310"/>
            <ac:picMk id="7" creationId="{64EEAFB3-B5EB-BC6B-2BE2-BA6E4E648C6B}"/>
          </ac:picMkLst>
        </pc:picChg>
      </pc:sldChg>
      <pc:sldChg chg="addSp delSp modSp add ord replId modNotes">
        <pc:chgData name="Tyrell Graver (2027780)" userId="S::2027780@student.uwtsd.ac.uk::9e0984de-bf34-4532-8014-d1dc178c839d" providerId="AD" clId="Web-{8E03A593-40B5-C343-71B9-2F60A3B9F53B}" dt="2022-07-24T12:19:11.387" v="1101"/>
        <pc:sldMkLst>
          <pc:docMk/>
          <pc:sldMk cId="4227077450" sldId="312"/>
        </pc:sldMkLst>
        <pc:spChg chg="mod">
          <ac:chgData name="Tyrell Graver (2027780)" userId="S::2027780@student.uwtsd.ac.uk::9e0984de-bf34-4532-8014-d1dc178c839d" providerId="AD" clId="Web-{8E03A593-40B5-C343-71B9-2F60A3B9F53B}" dt="2022-07-24T10:04:57.324" v="939" actId="20577"/>
          <ac:spMkLst>
            <pc:docMk/>
            <pc:sldMk cId="4227077450" sldId="312"/>
            <ac:spMk id="3" creationId="{5591CB20-C692-77F1-9C57-EAC96651A58D}"/>
          </ac:spMkLst>
        </pc:spChg>
        <pc:spChg chg="del mod">
          <ac:chgData name="Tyrell Graver (2027780)" userId="S::2027780@student.uwtsd.ac.uk::9e0984de-bf34-4532-8014-d1dc178c839d" providerId="AD" clId="Web-{8E03A593-40B5-C343-71B9-2F60A3B9F53B}" dt="2022-07-24T11:46:21.942" v="1074"/>
          <ac:spMkLst>
            <pc:docMk/>
            <pc:sldMk cId="4227077450" sldId="312"/>
            <ac:spMk id="7" creationId="{83274570-80D9-C506-BF0E-6F13A8314DDD}"/>
          </ac:spMkLst>
        </pc:spChg>
        <pc:graphicFrameChg chg="add">
          <ac:chgData name="Tyrell Graver (2027780)" userId="S::2027780@student.uwtsd.ac.uk::9e0984de-bf34-4532-8014-d1dc178c839d" providerId="AD" clId="Web-{8E03A593-40B5-C343-71B9-2F60A3B9F53B}" dt="2022-07-24T11:46:21.942" v="1074"/>
          <ac:graphicFrameMkLst>
            <pc:docMk/>
            <pc:sldMk cId="4227077450" sldId="312"/>
            <ac:graphicFrameMk id="11275" creationId="{AFE55D05-978B-A9BA-B6C6-9B0C0FA478FD}"/>
          </ac:graphicFrameMkLst>
        </pc:graphicFrameChg>
        <pc:picChg chg="add mod modCrop">
          <ac:chgData name="Tyrell Graver (2027780)" userId="S::2027780@student.uwtsd.ac.uk::9e0984de-bf34-4532-8014-d1dc178c839d" providerId="AD" clId="Web-{8E03A593-40B5-C343-71B9-2F60A3B9F53B}" dt="2022-07-23T23:22:31.905" v="766" actId="14100"/>
          <ac:picMkLst>
            <pc:docMk/>
            <pc:sldMk cId="4227077450" sldId="312"/>
            <ac:picMk id="2" creationId="{4CBE088D-64E0-D401-84C0-1A40BB7B4AC5}"/>
          </ac:picMkLst>
        </pc:picChg>
        <pc:picChg chg="del">
          <ac:chgData name="Tyrell Graver (2027780)" userId="S::2027780@student.uwtsd.ac.uk::9e0984de-bf34-4532-8014-d1dc178c839d" providerId="AD" clId="Web-{8E03A593-40B5-C343-71B9-2F60A3B9F53B}" dt="2022-07-23T23:20:04.546" v="759"/>
          <ac:picMkLst>
            <pc:docMk/>
            <pc:sldMk cId="4227077450" sldId="312"/>
            <ac:picMk id="5" creationId="{FF20842B-71DC-F43A-D0C3-A5026EEB26E4}"/>
          </ac:picMkLst>
        </pc:picChg>
      </pc:sldChg>
      <pc:sldChg chg="new del">
        <pc:chgData name="Tyrell Graver (2027780)" userId="S::2027780@student.uwtsd.ac.uk::9e0984de-bf34-4532-8014-d1dc178c839d" providerId="AD" clId="Web-{8E03A593-40B5-C343-71B9-2F60A3B9F53B}" dt="2022-07-24T10:06:25.296" v="942"/>
        <pc:sldMkLst>
          <pc:docMk/>
          <pc:sldMk cId="182013815" sldId="313"/>
        </pc:sldMkLst>
      </pc:sldChg>
      <pc:sldChg chg="addSp delSp modSp add mod ord replId addAnim delAnim setClrOvrMap modNotes">
        <pc:chgData name="Tyrell Graver (2027780)" userId="S::2027780@student.uwtsd.ac.uk::9e0984de-bf34-4532-8014-d1dc178c839d" providerId="AD" clId="Web-{8E03A593-40B5-C343-71B9-2F60A3B9F53B}" dt="2022-07-24T11:10:09.988" v="1073"/>
        <pc:sldMkLst>
          <pc:docMk/>
          <pc:sldMk cId="2943844112" sldId="314"/>
        </pc:sldMkLst>
        <pc:spChg chg="mod">
          <ac:chgData name="Tyrell Graver (2027780)" userId="S::2027780@student.uwtsd.ac.uk::9e0984de-bf34-4532-8014-d1dc178c839d" providerId="AD" clId="Web-{8E03A593-40B5-C343-71B9-2F60A3B9F53B}" dt="2022-07-24T10:25:51.430" v="1006"/>
          <ac:spMkLst>
            <pc:docMk/>
            <pc:sldMk cId="2943844112" sldId="314"/>
            <ac:spMk id="2" creationId="{00000000-0000-0000-0000-000000000000}"/>
          </ac:spMkLst>
        </pc:spChg>
        <pc:spChg chg="mod ord">
          <ac:chgData name="Tyrell Graver (2027780)" userId="S::2027780@student.uwtsd.ac.uk::9e0984de-bf34-4532-8014-d1dc178c839d" providerId="AD" clId="Web-{8E03A593-40B5-C343-71B9-2F60A3B9F53B}" dt="2022-07-24T10:25:51.430" v="1006"/>
          <ac:spMkLst>
            <pc:docMk/>
            <pc:sldMk cId="2943844112" sldId="314"/>
            <ac:spMk id="4" creationId="{00000000-0000-0000-0000-000000000000}"/>
          </ac:spMkLst>
        </pc:spChg>
        <pc:spChg chg="mod ord">
          <ac:chgData name="Tyrell Graver (2027780)" userId="S::2027780@student.uwtsd.ac.uk::9e0984de-bf34-4532-8014-d1dc178c839d" providerId="AD" clId="Web-{8E03A593-40B5-C343-71B9-2F60A3B9F53B}" dt="2022-07-24T10:25:51.430" v="1006"/>
          <ac:spMkLst>
            <pc:docMk/>
            <pc:sldMk cId="2943844112" sldId="314"/>
            <ac:spMk id="5" creationId="{00000000-0000-0000-0000-000000000000}"/>
          </ac:spMkLst>
        </pc:spChg>
        <pc:spChg chg="add del">
          <ac:chgData name="Tyrell Graver (2027780)" userId="S::2027780@student.uwtsd.ac.uk::9e0984de-bf34-4532-8014-d1dc178c839d" providerId="AD" clId="Web-{8E03A593-40B5-C343-71B9-2F60A3B9F53B}" dt="2022-07-24T10:20:42.854" v="972"/>
          <ac:spMkLst>
            <pc:docMk/>
            <pc:sldMk cId="2943844112" sldId="314"/>
            <ac:spMk id="20" creationId="{0450C687-86B5-4248-BEBB-0B59B7977047}"/>
          </ac:spMkLst>
        </pc:spChg>
        <pc:spChg chg="add del">
          <ac:chgData name="Tyrell Graver (2027780)" userId="S::2027780@student.uwtsd.ac.uk::9e0984de-bf34-4532-8014-d1dc178c839d" providerId="AD" clId="Web-{8E03A593-40B5-C343-71B9-2F60A3B9F53B}" dt="2022-07-24T10:20:42.854" v="972"/>
          <ac:spMkLst>
            <pc:docMk/>
            <pc:sldMk cId="2943844112" sldId="314"/>
            <ac:spMk id="22" creationId="{3CD1EA40-7116-4FCB-9369-70F29FAA91EC}"/>
          </ac:spMkLst>
        </pc:spChg>
        <pc:spChg chg="add del">
          <ac:chgData name="Tyrell Graver (2027780)" userId="S::2027780@student.uwtsd.ac.uk::9e0984de-bf34-4532-8014-d1dc178c839d" providerId="AD" clId="Web-{8E03A593-40B5-C343-71B9-2F60A3B9F53B}" dt="2022-07-24T10:20:42.854" v="972"/>
          <ac:spMkLst>
            <pc:docMk/>
            <pc:sldMk cId="2943844112" sldId="314"/>
            <ac:spMk id="24" creationId="{A5271697-90F1-4A23-8EF2-0179F2EAFACB}"/>
          </ac:spMkLst>
        </pc:spChg>
        <pc:spChg chg="add del">
          <ac:chgData name="Tyrell Graver (2027780)" userId="S::2027780@student.uwtsd.ac.uk::9e0984de-bf34-4532-8014-d1dc178c839d" providerId="AD" clId="Web-{8E03A593-40B5-C343-71B9-2F60A3B9F53B}" dt="2022-07-24T10:20:42.854" v="972"/>
          <ac:spMkLst>
            <pc:docMk/>
            <pc:sldMk cId="2943844112" sldId="314"/>
            <ac:spMk id="48" creationId="{D9F5512A-48E1-4C07-B75E-3CCC517B6804}"/>
          </ac:spMkLst>
        </pc:spChg>
        <pc:spChg chg="add del">
          <ac:chgData name="Tyrell Graver (2027780)" userId="S::2027780@student.uwtsd.ac.uk::9e0984de-bf34-4532-8014-d1dc178c839d" providerId="AD" clId="Web-{8E03A593-40B5-C343-71B9-2F60A3B9F53B}" dt="2022-07-24T10:12:26.513" v="961"/>
          <ac:spMkLst>
            <pc:docMk/>
            <pc:sldMk cId="2943844112" sldId="314"/>
            <ac:spMk id="64" creationId="{0671A8AE-40A1-4631-A6B8-581AFF065482}"/>
          </ac:spMkLst>
        </pc:spChg>
        <pc:spChg chg="add del">
          <ac:chgData name="Tyrell Graver (2027780)" userId="S::2027780@student.uwtsd.ac.uk::9e0984de-bf34-4532-8014-d1dc178c839d" providerId="AD" clId="Web-{8E03A593-40B5-C343-71B9-2F60A3B9F53B}" dt="2022-07-24T10:20:42.854" v="971"/>
          <ac:spMkLst>
            <pc:docMk/>
            <pc:sldMk cId="2943844112" sldId="314"/>
            <ac:spMk id="65" creationId="{823AC064-BC96-4F32-8AE1-B2FD38754823}"/>
          </ac:spMkLst>
        </pc:spChg>
        <pc:spChg chg="add del">
          <ac:chgData name="Tyrell Graver (2027780)" userId="S::2027780@student.uwtsd.ac.uk::9e0984de-bf34-4532-8014-d1dc178c839d" providerId="AD" clId="Web-{8E03A593-40B5-C343-71B9-2F60A3B9F53B}" dt="2022-07-24T10:12:26.513" v="961"/>
          <ac:spMkLst>
            <pc:docMk/>
            <pc:sldMk cId="2943844112" sldId="314"/>
            <ac:spMk id="66" creationId="{AB58EF07-17C2-48CF-ABB0-EEF1F17CB8F0}"/>
          </ac:spMkLst>
        </pc:spChg>
        <pc:spChg chg="add del">
          <ac:chgData name="Tyrell Graver (2027780)" userId="S::2027780@student.uwtsd.ac.uk::9e0984de-bf34-4532-8014-d1dc178c839d" providerId="AD" clId="Web-{8E03A593-40B5-C343-71B9-2F60A3B9F53B}" dt="2022-07-24T10:12:26.513" v="961"/>
          <ac:spMkLst>
            <pc:docMk/>
            <pc:sldMk cId="2943844112" sldId="314"/>
            <ac:spMk id="68" creationId="{AF2F604E-43BE-4DC3-B983-E071523364F8}"/>
          </ac:spMkLst>
        </pc:spChg>
        <pc:spChg chg="add del">
          <ac:chgData name="Tyrell Graver (2027780)" userId="S::2027780@student.uwtsd.ac.uk::9e0984de-bf34-4532-8014-d1dc178c839d" providerId="AD" clId="Web-{8E03A593-40B5-C343-71B9-2F60A3B9F53B}" dt="2022-07-24T10:12:26.513" v="961"/>
          <ac:spMkLst>
            <pc:docMk/>
            <pc:sldMk cId="2943844112" sldId="314"/>
            <ac:spMk id="70" creationId="{08C9B587-E65E-4B52-B37C-ABEBB6E87928}"/>
          </ac:spMkLst>
        </pc:spChg>
        <pc:spChg chg="add del">
          <ac:chgData name="Tyrell Graver (2027780)" userId="S::2027780@student.uwtsd.ac.uk::9e0984de-bf34-4532-8014-d1dc178c839d" providerId="AD" clId="Web-{8E03A593-40B5-C343-71B9-2F60A3B9F53B}" dt="2022-07-24T10:25:51.430" v="1006"/>
          <ac:spMkLst>
            <pc:docMk/>
            <pc:sldMk cId="2943844112" sldId="314"/>
            <ac:spMk id="71" creationId="{762DA937-8B55-4317-BD32-98D7AF30E39E}"/>
          </ac:spMkLst>
        </pc:spChg>
        <pc:spChg chg="add del">
          <ac:chgData name="Tyrell Graver (2027780)" userId="S::2027780@student.uwtsd.ac.uk::9e0984de-bf34-4532-8014-d1dc178c839d" providerId="AD" clId="Web-{8E03A593-40B5-C343-71B9-2F60A3B9F53B}" dt="2022-07-24T10:25:51.430" v="1006"/>
          <ac:spMkLst>
            <pc:docMk/>
            <pc:sldMk cId="2943844112" sldId="314"/>
            <ac:spMk id="72" creationId="{6234BCC6-39B9-47D9-8BF8-C665401AE23C}"/>
          </ac:spMkLst>
        </pc:spChg>
        <pc:spChg chg="add del">
          <ac:chgData name="Tyrell Graver (2027780)" userId="S::2027780@student.uwtsd.ac.uk::9e0984de-bf34-4532-8014-d1dc178c839d" providerId="AD" clId="Web-{8E03A593-40B5-C343-71B9-2F60A3B9F53B}" dt="2022-07-24T10:25:51.430" v="1006"/>
          <ac:spMkLst>
            <pc:docMk/>
            <pc:sldMk cId="2943844112" sldId="314"/>
            <ac:spMk id="73" creationId="{C52EE5A8-045B-4D39-8ED1-513334085EEC}"/>
          </ac:spMkLst>
        </pc:spChg>
        <pc:spChg chg="add del">
          <ac:chgData name="Tyrell Graver (2027780)" userId="S::2027780@student.uwtsd.ac.uk::9e0984de-bf34-4532-8014-d1dc178c839d" providerId="AD" clId="Web-{8E03A593-40B5-C343-71B9-2F60A3B9F53B}" dt="2022-07-24T10:25:51.430" v="1006"/>
          <ac:spMkLst>
            <pc:docMk/>
            <pc:sldMk cId="2943844112" sldId="314"/>
            <ac:spMk id="74" creationId="{72A9CE9D-DAC3-40AF-B504-78A64A909F9D}"/>
          </ac:spMkLst>
        </pc:spChg>
        <pc:spChg chg="add del">
          <ac:chgData name="Tyrell Graver (2027780)" userId="S::2027780@student.uwtsd.ac.uk::9e0984de-bf34-4532-8014-d1dc178c839d" providerId="AD" clId="Web-{8E03A593-40B5-C343-71B9-2F60A3B9F53B}" dt="2022-07-24T10:25:51.430" v="1006"/>
          <ac:spMkLst>
            <pc:docMk/>
            <pc:sldMk cId="2943844112" sldId="314"/>
            <ac:spMk id="75" creationId="{506D7452-6CDE-4381-86CE-07B2459383D5}"/>
          </ac:spMkLst>
        </pc:spChg>
        <pc:spChg chg="add">
          <ac:chgData name="Tyrell Graver (2027780)" userId="S::2027780@student.uwtsd.ac.uk::9e0984de-bf34-4532-8014-d1dc178c839d" providerId="AD" clId="Web-{8E03A593-40B5-C343-71B9-2F60A3B9F53B}" dt="2022-07-24T10:25:51.430" v="1006"/>
          <ac:spMkLst>
            <pc:docMk/>
            <pc:sldMk cId="2943844112" sldId="314"/>
            <ac:spMk id="80" creationId="{8F8AAABF-193E-4661-945E-C429586E1A42}"/>
          </ac:spMkLst>
        </pc:spChg>
        <pc:grpChg chg="add del">
          <ac:chgData name="Tyrell Graver (2027780)" userId="S::2027780@student.uwtsd.ac.uk::9e0984de-bf34-4532-8014-d1dc178c839d" providerId="AD" clId="Web-{8E03A593-40B5-C343-71B9-2F60A3B9F53B}" dt="2022-07-24T10:20:42.854" v="972"/>
          <ac:grpSpMkLst>
            <pc:docMk/>
            <pc:sldMk cId="2943844112" sldId="314"/>
            <ac:grpSpMk id="26" creationId="{A9B4CF53-BC95-46A2-B37D-D05450472BCB}"/>
          </ac:grpSpMkLst>
        </pc:grpChg>
        <pc:graphicFrameChg chg="del">
          <ac:chgData name="Tyrell Graver (2027780)" userId="S::2027780@student.uwtsd.ac.uk::9e0984de-bf34-4532-8014-d1dc178c839d" providerId="AD" clId="Web-{8E03A593-40B5-C343-71B9-2F60A3B9F53B}" dt="2022-07-24T10:06:36.593" v="944"/>
          <ac:graphicFrameMkLst>
            <pc:docMk/>
            <pc:sldMk cId="2943844112" sldId="314"/>
            <ac:graphicFrameMk id="19" creationId="{C62A5364-A7DA-5BEC-4A59-1D170B3CC45A}"/>
          </ac:graphicFrameMkLst>
        </pc:graphicFrameChg>
        <pc:graphicFrameChg chg="add del">
          <ac:chgData name="Tyrell Graver (2027780)" userId="S::2027780@student.uwtsd.ac.uk::9e0984de-bf34-4532-8014-d1dc178c839d" providerId="AD" clId="Web-{8E03A593-40B5-C343-71B9-2F60A3B9F53B}" dt="2022-07-24T10:11:29.618" v="955"/>
          <ac:graphicFrameMkLst>
            <pc:docMk/>
            <pc:sldMk cId="2943844112" sldId="314"/>
            <ac:graphicFrameMk id="51" creationId="{465757DA-3008-4785-C2D3-21B3469F721A}"/>
          </ac:graphicFrameMkLst>
        </pc:graphicFrameChg>
        <pc:graphicFrameChg chg="del">
          <ac:chgData name="Tyrell Graver (2027780)" userId="S::2027780@student.uwtsd.ac.uk::9e0984de-bf34-4532-8014-d1dc178c839d" providerId="AD" clId="Web-{8E03A593-40B5-C343-71B9-2F60A3B9F53B}" dt="2022-07-24T10:06:33.077" v="943"/>
          <ac:graphicFrameMkLst>
            <pc:docMk/>
            <pc:sldMk cId="2943844112" sldId="314"/>
            <ac:graphicFrameMk id="108" creationId="{3B6A1FF2-3479-7E52-AD58-1986DAEB96C2}"/>
          </ac:graphicFrameMkLst>
        </pc:graphicFrameChg>
        <pc:picChg chg="add mod ord">
          <ac:chgData name="Tyrell Graver (2027780)" userId="S::2027780@student.uwtsd.ac.uk::9e0984de-bf34-4532-8014-d1dc178c839d" providerId="AD" clId="Web-{8E03A593-40B5-C343-71B9-2F60A3B9F53B}" dt="2022-07-24T10:25:51.430" v="1006"/>
          <ac:picMkLst>
            <pc:docMk/>
            <pc:sldMk cId="2943844112" sldId="314"/>
            <ac:picMk id="59" creationId="{F47374D5-E402-8FA2-C838-C82C2A867989}"/>
          </ac:picMkLst>
        </pc:picChg>
        <pc:picChg chg="add mod ord modCrop">
          <ac:chgData name="Tyrell Graver (2027780)" userId="S::2027780@student.uwtsd.ac.uk::9e0984de-bf34-4532-8014-d1dc178c839d" providerId="AD" clId="Web-{8E03A593-40B5-C343-71B9-2F60A3B9F53B}" dt="2022-07-24T10:25:51.430" v="1006"/>
          <ac:picMkLst>
            <pc:docMk/>
            <pc:sldMk cId="2943844112" sldId="314"/>
            <ac:picMk id="60" creationId="{C4237029-B2FA-EF26-76C2-041C9DAACD90}"/>
          </ac:picMkLst>
        </pc:picChg>
        <pc:cxnChg chg="add del">
          <ac:chgData name="Tyrell Graver (2027780)" userId="S::2027780@student.uwtsd.ac.uk::9e0984de-bf34-4532-8014-d1dc178c839d" providerId="AD" clId="Web-{8E03A593-40B5-C343-71B9-2F60A3B9F53B}" dt="2022-07-24T10:20:42.854" v="971"/>
          <ac:cxnSpMkLst>
            <pc:docMk/>
            <pc:sldMk cId="2943844112" sldId="314"/>
            <ac:cxnSpMk id="67" creationId="{7E7C77BC-7138-40B1-A15B-20F57A494629}"/>
          </ac:cxnSpMkLst>
        </pc:cxnChg>
        <pc:cxnChg chg="add del">
          <ac:chgData name="Tyrell Graver (2027780)" userId="S::2027780@student.uwtsd.ac.uk::9e0984de-bf34-4532-8014-d1dc178c839d" providerId="AD" clId="Web-{8E03A593-40B5-C343-71B9-2F60A3B9F53B}" dt="2022-07-24T10:20:42.854" v="971"/>
          <ac:cxnSpMkLst>
            <pc:docMk/>
            <pc:sldMk cId="2943844112" sldId="314"/>
            <ac:cxnSpMk id="69" creationId="{DB146403-F3D6-484B-B2ED-97F9565D0370}"/>
          </ac:cxnSpMkLst>
        </pc:cxnChg>
      </pc:sldChg>
      <pc:sldChg chg="addSp delSp modSp add ord replId modNotes">
        <pc:chgData name="Tyrell Graver (2027780)" userId="S::2027780@student.uwtsd.ac.uk::9e0984de-bf34-4532-8014-d1dc178c839d" providerId="AD" clId="Web-{8E03A593-40B5-C343-71B9-2F60A3B9F53B}" dt="2022-07-24T10:55:01.497" v="1072"/>
        <pc:sldMkLst>
          <pc:docMk/>
          <pc:sldMk cId="4185697431" sldId="315"/>
        </pc:sldMkLst>
        <pc:spChg chg="mod">
          <ac:chgData name="Tyrell Graver (2027780)" userId="S::2027780@student.uwtsd.ac.uk::9e0984de-bf34-4532-8014-d1dc178c839d" providerId="AD" clId="Web-{8E03A593-40B5-C343-71B9-2F60A3B9F53B}" dt="2022-07-24T10:53:22.587" v="1070" actId="20577"/>
          <ac:spMkLst>
            <pc:docMk/>
            <pc:sldMk cId="4185697431" sldId="315"/>
            <ac:spMk id="2" creationId="{00000000-0000-0000-0000-000000000000}"/>
          </ac:spMkLst>
        </pc:spChg>
        <pc:spChg chg="mod">
          <ac:chgData name="Tyrell Graver (2027780)" userId="S::2027780@student.uwtsd.ac.uk::9e0984de-bf34-4532-8014-d1dc178c839d" providerId="AD" clId="Web-{8E03A593-40B5-C343-71B9-2F60A3B9F53B}" dt="2022-07-24T10:42:58.229" v="1022"/>
          <ac:spMkLst>
            <pc:docMk/>
            <pc:sldMk cId="4185697431" sldId="315"/>
            <ac:spMk id="4" creationId="{00000000-0000-0000-0000-000000000000}"/>
          </ac:spMkLst>
        </pc:spChg>
        <pc:spChg chg="mod">
          <ac:chgData name="Tyrell Graver (2027780)" userId="S::2027780@student.uwtsd.ac.uk::9e0984de-bf34-4532-8014-d1dc178c839d" providerId="AD" clId="Web-{8E03A593-40B5-C343-71B9-2F60A3B9F53B}" dt="2022-07-24T10:42:58.229" v="1022"/>
          <ac:spMkLst>
            <pc:docMk/>
            <pc:sldMk cId="4185697431" sldId="315"/>
            <ac:spMk id="5" creationId="{00000000-0000-0000-0000-000000000000}"/>
          </ac:spMkLst>
        </pc:spChg>
        <pc:spChg chg="add del mod">
          <ac:chgData name="Tyrell Graver (2027780)" userId="S::2027780@student.uwtsd.ac.uk::9e0984de-bf34-4532-8014-d1dc178c839d" providerId="AD" clId="Web-{8E03A593-40B5-C343-71B9-2F60A3B9F53B}" dt="2022-07-24T10:52:19.710" v="1039"/>
          <ac:spMkLst>
            <pc:docMk/>
            <pc:sldMk cId="4185697431" sldId="315"/>
            <ac:spMk id="9" creationId="{06FBC12D-2DC7-E71C-1575-96D539A8CA05}"/>
          </ac:spMkLst>
        </pc:spChg>
        <pc:spChg chg="del">
          <ac:chgData name="Tyrell Graver (2027780)" userId="S::2027780@student.uwtsd.ac.uk::9e0984de-bf34-4532-8014-d1dc178c839d" providerId="AD" clId="Web-{8E03A593-40B5-C343-71B9-2F60A3B9F53B}" dt="2022-07-24T10:42:58.229" v="1022"/>
          <ac:spMkLst>
            <pc:docMk/>
            <pc:sldMk cId="4185697431" sldId="315"/>
            <ac:spMk id="80" creationId="{8F8AAABF-193E-4661-945E-C429586E1A42}"/>
          </ac:spMkLst>
        </pc:spChg>
        <pc:spChg chg="add">
          <ac:chgData name="Tyrell Graver (2027780)" userId="S::2027780@student.uwtsd.ac.uk::9e0984de-bf34-4532-8014-d1dc178c839d" providerId="AD" clId="Web-{8E03A593-40B5-C343-71B9-2F60A3B9F53B}" dt="2022-07-24T10:42:58.229" v="1022"/>
          <ac:spMkLst>
            <pc:docMk/>
            <pc:sldMk cId="4185697431" sldId="315"/>
            <ac:spMk id="85" creationId="{A4AC5506-6312-4701-8D3C-40187889A947}"/>
          </ac:spMkLst>
        </pc:spChg>
        <pc:graphicFrameChg chg="add mod">
          <ac:chgData name="Tyrell Graver (2027780)" userId="S::2027780@student.uwtsd.ac.uk::9e0984de-bf34-4532-8014-d1dc178c839d" providerId="AD" clId="Web-{8E03A593-40B5-C343-71B9-2F60A3B9F53B}" dt="2022-07-24T10:42:58.229" v="1022"/>
          <ac:graphicFrameMkLst>
            <pc:docMk/>
            <pc:sldMk cId="4185697431" sldId="315"/>
            <ac:graphicFrameMk id="6" creationId="{A0A7B7E6-4710-A65F-AAF7-383768E850A4}"/>
          </ac:graphicFrameMkLst>
        </pc:graphicFrameChg>
        <pc:graphicFrameChg chg="add del mod modGraphic">
          <ac:chgData name="Tyrell Graver (2027780)" userId="S::2027780@student.uwtsd.ac.uk::9e0984de-bf34-4532-8014-d1dc178c839d" providerId="AD" clId="Web-{8E03A593-40B5-C343-71B9-2F60A3B9F53B}" dt="2022-07-24T10:49:40.998" v="1027"/>
          <ac:graphicFrameMkLst>
            <pc:docMk/>
            <pc:sldMk cId="4185697431" sldId="315"/>
            <ac:graphicFrameMk id="8" creationId="{F379EA80-2F07-EEF3-BA88-F8E5C5C2E72C}"/>
          </ac:graphicFrameMkLst>
        </pc:graphicFrameChg>
        <pc:picChg chg="add del mod">
          <ac:chgData name="Tyrell Graver (2027780)" userId="S::2027780@student.uwtsd.ac.uk::9e0984de-bf34-4532-8014-d1dc178c839d" providerId="AD" clId="Web-{8E03A593-40B5-C343-71B9-2F60A3B9F53B}" dt="2022-07-24T10:42:35.650" v="1019"/>
          <ac:picMkLst>
            <pc:docMk/>
            <pc:sldMk cId="4185697431" sldId="315"/>
            <ac:picMk id="3" creationId="{A9B158C8-B1E2-2080-07DC-6180F49F22D1}"/>
          </ac:picMkLst>
        </pc:picChg>
        <pc:picChg chg="del">
          <ac:chgData name="Tyrell Graver (2027780)" userId="S::2027780@student.uwtsd.ac.uk::9e0984de-bf34-4532-8014-d1dc178c839d" providerId="AD" clId="Web-{8E03A593-40B5-C343-71B9-2F60A3B9F53B}" dt="2022-07-24T10:42:27.290" v="1017"/>
          <ac:picMkLst>
            <pc:docMk/>
            <pc:sldMk cId="4185697431" sldId="315"/>
            <ac:picMk id="59" creationId="{F47374D5-E402-8FA2-C838-C82C2A867989}"/>
          </ac:picMkLst>
        </pc:picChg>
        <pc:picChg chg="del">
          <ac:chgData name="Tyrell Graver (2027780)" userId="S::2027780@student.uwtsd.ac.uk::9e0984de-bf34-4532-8014-d1dc178c839d" providerId="AD" clId="Web-{8E03A593-40B5-C343-71B9-2F60A3B9F53B}" dt="2022-07-24T10:42:23.806" v="1016"/>
          <ac:picMkLst>
            <pc:docMk/>
            <pc:sldMk cId="4185697431" sldId="315"/>
            <ac:picMk id="60" creationId="{C4237029-B2FA-EF26-76C2-041C9DAACD90}"/>
          </ac:picMkLst>
        </pc:picChg>
      </pc:sldChg>
      <pc:sldChg chg="new del">
        <pc:chgData name="Tyrell Graver (2027780)" userId="S::2027780@student.uwtsd.ac.uk::9e0984de-bf34-4532-8014-d1dc178c839d" providerId="AD" clId="Web-{8E03A593-40B5-C343-71B9-2F60A3B9F53B}" dt="2022-07-24T12:01:30.123" v="1078"/>
        <pc:sldMkLst>
          <pc:docMk/>
          <pc:sldMk cId="143822522" sldId="316"/>
        </pc:sldMkLst>
      </pc:sldChg>
      <pc:sldChg chg="addSp delSp modSp add mod replId setClrOvrMap modNotes">
        <pc:chgData name="Tyrell Graver (2027780)" userId="S::2027780@student.uwtsd.ac.uk::9e0984de-bf34-4532-8014-d1dc178c839d" providerId="AD" clId="Web-{8E03A593-40B5-C343-71B9-2F60A3B9F53B}" dt="2022-07-24T12:07:33.379" v="1095"/>
        <pc:sldMkLst>
          <pc:docMk/>
          <pc:sldMk cId="2250724299" sldId="316"/>
        </pc:sldMkLst>
        <pc:spChg chg="del">
          <ac:chgData name="Tyrell Graver (2027780)" userId="S::2027780@student.uwtsd.ac.uk::9e0984de-bf34-4532-8014-d1dc178c839d" providerId="AD" clId="Web-{8E03A593-40B5-C343-71B9-2F60A3B9F53B}" dt="2022-07-24T12:04:04.869" v="1084"/>
          <ac:spMkLst>
            <pc:docMk/>
            <pc:sldMk cId="2250724299" sldId="316"/>
            <ac:spMk id="3" creationId="{5591CB20-C692-77F1-9C57-EAC96651A58D}"/>
          </ac:spMkLst>
        </pc:spChg>
        <pc:spChg chg="mod ord">
          <ac:chgData name="Tyrell Graver (2027780)" userId="S::2027780@student.uwtsd.ac.uk::9e0984de-bf34-4532-8014-d1dc178c839d" providerId="AD" clId="Web-{8E03A593-40B5-C343-71B9-2F60A3B9F53B}" dt="2022-07-24T12:04:04.869" v="1084"/>
          <ac:spMkLst>
            <pc:docMk/>
            <pc:sldMk cId="2250724299" sldId="316"/>
            <ac:spMk id="4" creationId="{E20FDE7D-F36A-455B-8B00-23E41F49BA54}"/>
          </ac:spMkLst>
        </pc:spChg>
        <pc:spChg chg="add mod">
          <ac:chgData name="Tyrell Graver (2027780)" userId="S::2027780@student.uwtsd.ac.uk::9e0984de-bf34-4532-8014-d1dc178c839d" providerId="AD" clId="Web-{8E03A593-40B5-C343-71B9-2F60A3B9F53B}" dt="2022-07-24T12:07:26.988" v="1094" actId="20577"/>
          <ac:spMkLst>
            <pc:docMk/>
            <pc:sldMk cId="2250724299" sldId="316"/>
            <ac:spMk id="12" creationId="{C745AAD6-2DC1-7DC2-B180-2068CE4E1F37}"/>
          </ac:spMkLst>
        </pc:spChg>
        <pc:spChg chg="mod">
          <ac:chgData name="Tyrell Graver (2027780)" userId="S::2027780@student.uwtsd.ac.uk::9e0984de-bf34-4532-8014-d1dc178c839d" providerId="AD" clId="Web-{8E03A593-40B5-C343-71B9-2F60A3B9F53B}" dt="2022-07-24T12:04:04.869" v="1084"/>
          <ac:spMkLst>
            <pc:docMk/>
            <pc:sldMk cId="2250724299" sldId="316"/>
            <ac:spMk id="11266" creationId="{85349FD5-514B-40BF-A614-344E8459B75C}"/>
          </ac:spMkLst>
        </pc:spChg>
        <pc:spChg chg="del">
          <ac:chgData name="Tyrell Graver (2027780)" userId="S::2027780@student.uwtsd.ac.uk::9e0984de-bf34-4532-8014-d1dc178c839d" providerId="AD" clId="Web-{8E03A593-40B5-C343-71B9-2F60A3B9F53B}" dt="2022-07-24T12:04:04.869" v="1084"/>
          <ac:spMkLst>
            <pc:docMk/>
            <pc:sldMk cId="2250724299" sldId="316"/>
            <ac:spMk id="11271" creationId="{5E52985E-2553-471E-82AA-5ED7A329890A}"/>
          </ac:spMkLst>
        </pc:spChg>
        <pc:spChg chg="add">
          <ac:chgData name="Tyrell Graver (2027780)" userId="S::2027780@student.uwtsd.ac.uk::9e0984de-bf34-4532-8014-d1dc178c839d" providerId="AD" clId="Web-{8E03A593-40B5-C343-71B9-2F60A3B9F53B}" dt="2022-07-24T12:04:04.869" v="1084"/>
          <ac:spMkLst>
            <pc:docMk/>
            <pc:sldMk cId="2250724299" sldId="316"/>
            <ac:spMk id="11278" creationId="{C7FA33FF-088D-4F16-95A2-2C64D353DEA8}"/>
          </ac:spMkLst>
        </pc:spChg>
        <pc:spChg chg="add">
          <ac:chgData name="Tyrell Graver (2027780)" userId="S::2027780@student.uwtsd.ac.uk::9e0984de-bf34-4532-8014-d1dc178c839d" providerId="AD" clId="Web-{8E03A593-40B5-C343-71B9-2F60A3B9F53B}" dt="2022-07-24T12:04:04.869" v="1084"/>
          <ac:spMkLst>
            <pc:docMk/>
            <pc:sldMk cId="2250724299" sldId="316"/>
            <ac:spMk id="11280" creationId="{A376EFB1-01CF-419F-ABF1-2AF02BBFCBD1}"/>
          </ac:spMkLst>
        </pc:spChg>
        <pc:spChg chg="add">
          <ac:chgData name="Tyrell Graver (2027780)" userId="S::2027780@student.uwtsd.ac.uk::9e0984de-bf34-4532-8014-d1dc178c839d" providerId="AD" clId="Web-{8E03A593-40B5-C343-71B9-2F60A3B9F53B}" dt="2022-07-24T12:04:04.869" v="1084"/>
          <ac:spMkLst>
            <pc:docMk/>
            <pc:sldMk cId="2250724299" sldId="316"/>
            <ac:spMk id="11282" creationId="{FF9DEA15-78BD-4750-AA18-B9F28A6D5AB8}"/>
          </ac:spMkLst>
        </pc:spChg>
        <pc:graphicFrameChg chg="del">
          <ac:chgData name="Tyrell Graver (2027780)" userId="S::2027780@student.uwtsd.ac.uk::9e0984de-bf34-4532-8014-d1dc178c839d" providerId="AD" clId="Web-{8E03A593-40B5-C343-71B9-2F60A3B9F53B}" dt="2022-07-24T12:03:49.041" v="1083"/>
          <ac:graphicFrameMkLst>
            <pc:docMk/>
            <pc:sldMk cId="2250724299" sldId="316"/>
            <ac:graphicFrameMk id="11275" creationId="{AFE55D05-978B-A9BA-B6C6-9B0C0FA478FD}"/>
          </ac:graphicFrameMkLst>
        </pc:graphicFrameChg>
        <pc:picChg chg="del">
          <ac:chgData name="Tyrell Graver (2027780)" userId="S::2027780@student.uwtsd.ac.uk::9e0984de-bf34-4532-8014-d1dc178c839d" providerId="AD" clId="Web-{8E03A593-40B5-C343-71B9-2F60A3B9F53B}" dt="2022-07-24T12:01:47.920" v="1080"/>
          <ac:picMkLst>
            <pc:docMk/>
            <pc:sldMk cId="2250724299" sldId="316"/>
            <ac:picMk id="2" creationId="{4CBE088D-64E0-D401-84C0-1A40BB7B4AC5}"/>
          </ac:picMkLst>
        </pc:picChg>
        <pc:picChg chg="add mod ord">
          <ac:chgData name="Tyrell Graver (2027780)" userId="S::2027780@student.uwtsd.ac.uk::9e0984de-bf34-4532-8014-d1dc178c839d" providerId="AD" clId="Web-{8E03A593-40B5-C343-71B9-2F60A3B9F53B}" dt="2022-07-24T12:04:04.869" v="1084"/>
          <ac:picMkLst>
            <pc:docMk/>
            <pc:sldMk cId="2250724299" sldId="316"/>
            <ac:picMk id="10" creationId="{51A1F20E-812B-0183-C30A-100F9046F48B}"/>
          </ac:picMkLst>
        </pc:picChg>
        <pc:cxnChg chg="del">
          <ac:chgData name="Tyrell Graver (2027780)" userId="S::2027780@student.uwtsd.ac.uk::9e0984de-bf34-4532-8014-d1dc178c839d" providerId="AD" clId="Web-{8E03A593-40B5-C343-71B9-2F60A3B9F53B}" dt="2022-07-24T12:04:04.869" v="1084"/>
          <ac:cxnSpMkLst>
            <pc:docMk/>
            <pc:sldMk cId="2250724299" sldId="316"/>
            <ac:cxnSpMk id="11273" creationId="{DAE3ABC6-4042-4293-A7DF-F01181363B7E}"/>
          </ac:cxnSpMkLst>
        </pc:cxn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Book%202.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pivotSource>
    <c:name>[Book 2.xlsx]Recommendation1!PivotTable1</c:name>
    <c:fmtId val="-1"/>
  </c:pivotSource>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'Field1' by 'Field1'</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ivotFmts>
      <c:pivotFmt>
        <c:idx val="0"/>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s>
    <c:plotArea>
      <c:layout/>
      <c:barChart>
        <c:barDir val="bar"/>
        <c:grouping val="clustered"/>
        <c:varyColors val="0"/>
        <c:ser>
          <c:idx val="0"/>
          <c:order val="0"/>
          <c:tx>
            <c:strRef>
              <c:f>Recommendation1!$B$2</c:f>
              <c:strCache>
                <c:ptCount val="1"/>
                <c:pt idx="0">
                  <c:v>Total</c:v>
                </c:pt>
              </c:strCache>
            </c:strRef>
          </c:tx>
          <c:spPr>
            <a:solidFill>
              <a:schemeClr val="accent1"/>
            </a:solidFill>
            <a:ln>
              <a:noFill/>
            </a:ln>
            <a:effectLst/>
          </c:spPr>
          <c:invertIfNegative val="0"/>
          <c:cat>
            <c:strRef>
              <c:f>Recommendation1!$A$3:$A$7</c:f>
              <c:strCache>
                <c:ptCount val="4"/>
                <c:pt idx="0">
                  <c:v>4</c:v>
                </c:pt>
                <c:pt idx="1">
                  <c:v>5</c:v>
                </c:pt>
                <c:pt idx="2">
                  <c:v>3</c:v>
                </c:pt>
                <c:pt idx="3">
                  <c:v>2</c:v>
                </c:pt>
              </c:strCache>
            </c:strRef>
          </c:cat>
          <c:val>
            <c:numRef>
              <c:f>Recommendation1!$B$3:$B$7</c:f>
              <c:numCache>
                <c:formatCode>General</c:formatCode>
                <c:ptCount val="4"/>
                <c:pt idx="0">
                  <c:v>44</c:v>
                </c:pt>
                <c:pt idx="1">
                  <c:v>29</c:v>
                </c:pt>
                <c:pt idx="2">
                  <c:v>23</c:v>
                </c:pt>
                <c:pt idx="3">
                  <c:v>4</c:v>
                </c:pt>
              </c:numCache>
            </c:numRef>
          </c:val>
          <c:extLst>
            <c:ext xmlns:c16="http://schemas.microsoft.com/office/drawing/2014/chart" uri="{C3380CC4-5D6E-409C-BE32-E72D297353CC}">
              <c16:uniqueId val="{00000000-0533-4BA7-AB6D-F51B8953D93A}"/>
            </c:ext>
          </c:extLst>
        </c:ser>
        <c:dLbls>
          <c:showLegendKey val="0"/>
          <c:showVal val="0"/>
          <c:showCatName val="0"/>
          <c:showSerName val="0"/>
          <c:showPercent val="0"/>
          <c:showBubbleSize val="0"/>
        </c:dLbls>
        <c:gapWidth val="33"/>
        <c:overlap val="-30"/>
        <c:axId val="263436167"/>
        <c:axId val="1756449319"/>
      </c:barChart>
      <c:catAx>
        <c:axId val="263436167"/>
        <c:scaling>
          <c:orientation val="maxMin"/>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Field1</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56449319"/>
        <c:crosses val="autoZero"/>
        <c:auto val="1"/>
        <c:lblAlgn val="ctr"/>
        <c:lblOffset val="100"/>
        <c:noMultiLvlLbl val="0"/>
      </c:catAx>
      <c:valAx>
        <c:axId val="1756449319"/>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Field1</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63436167"/>
        <c:crosses val="max"/>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extLst>
    <c:ext xmlns:c16="http://schemas.microsoft.com/office/drawing/2014/chart" uri="{E28EC0CA-F0BB-4C9C-879D-F8772B89E7AC}">
      <c16:pivotOptions16>
        <c16:showExpandCollapseFieldButtons val="1"/>
      </c16:pivotOptions16>
    </c:ext>
  </c:extLst>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3.xml.rels><?xml version="1.0" encoding="UTF-8" standalone="yes"?>
<Relationships xmlns="http://schemas.openxmlformats.org/package/2006/relationships"><Relationship Id="rId2" Type="http://schemas.openxmlformats.org/officeDocument/2006/relationships/image" Target="../media/image23.svg"/><Relationship Id="rId1" Type="http://schemas.openxmlformats.org/officeDocument/2006/relationships/image" Target="../media/image22.png"/></Relationships>
</file>

<file path=ppt/diagrams/_rels/data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ata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svg"/><Relationship Id="rId1" Type="http://schemas.openxmlformats.org/officeDocument/2006/relationships/image" Target="../media/image48.png"/><Relationship Id="rId4" Type="http://schemas.openxmlformats.org/officeDocument/2006/relationships/image" Target="../media/image5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3.xml.rels><?xml version="1.0" encoding="UTF-8" standalone="yes"?>
<Relationships xmlns="http://schemas.openxmlformats.org/package/2006/relationships"><Relationship Id="rId2" Type="http://schemas.openxmlformats.org/officeDocument/2006/relationships/image" Target="../media/image23.svg"/><Relationship Id="rId1" Type="http://schemas.openxmlformats.org/officeDocument/2006/relationships/image" Target="../media/image22.png"/></Relationships>
</file>

<file path=ppt/diagrams/_rels/drawing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svg"/><Relationship Id="rId1" Type="http://schemas.openxmlformats.org/officeDocument/2006/relationships/image" Target="../media/image48.png"/><Relationship Id="rId4" Type="http://schemas.openxmlformats.org/officeDocument/2006/relationships/image" Target="../media/image51.svg"/></Relationships>
</file>

<file path=ppt/diagrams/colors1.xml><?xml version="1.0" encoding="utf-8"?>
<dgm:colorsDef xmlns:dgm="http://schemas.openxmlformats.org/drawingml/2006/diagram" xmlns:a="http://schemas.openxmlformats.org/drawingml/2006/main" uniqueId="urn:microsoft.com/office/officeart/2018/5/colors/Iconchunking_neutralicon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dgm:fillClrLst>
    <dgm:linClrLst meth="repeat">
      <a:schemeClr val="lt1">
        <a:alpha val="0"/>
      </a:schemeClr>
    </dgm:linClrLst>
    <dgm:effectClrLst/>
    <dgm:txLinClrLst/>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text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0640ACC-089D-402F-97D5-7E06D477FDDB}" type="doc">
      <dgm:prSet loTypeId="urn:microsoft.com/office/officeart/2018/2/layout/IconCircleList" loCatId="icon" qsTypeId="urn:microsoft.com/office/officeart/2005/8/quickstyle/simple1" qsCatId="simple" csTypeId="urn:microsoft.com/office/officeart/2018/5/colors/Iconchunking_neutralicon_accent1_2" csCatId="accent1" phldr="1"/>
      <dgm:spPr/>
      <dgm:t>
        <a:bodyPr/>
        <a:lstStyle/>
        <a:p>
          <a:endParaRPr lang="en-US"/>
        </a:p>
      </dgm:t>
    </dgm:pt>
    <dgm:pt modelId="{5FF0F77B-8712-41DB-BA41-2A75E405C7E6}">
      <dgm:prSet/>
      <dgm:spPr/>
      <dgm:t>
        <a:bodyPr/>
        <a:lstStyle/>
        <a:p>
          <a:pPr>
            <a:lnSpc>
              <a:spcPct val="100000"/>
            </a:lnSpc>
          </a:pPr>
          <a:r>
            <a:rPr lang="en-GB"/>
            <a:t>Company name: Refresh</a:t>
          </a:r>
          <a:endParaRPr lang="en-US"/>
        </a:p>
      </dgm:t>
    </dgm:pt>
    <dgm:pt modelId="{2AF91F74-77E6-40D7-917F-FD6061209B2F}" type="parTrans" cxnId="{530B36E2-49B0-4672-8F90-2FDF097998D1}">
      <dgm:prSet/>
      <dgm:spPr/>
      <dgm:t>
        <a:bodyPr/>
        <a:lstStyle/>
        <a:p>
          <a:endParaRPr lang="en-US"/>
        </a:p>
      </dgm:t>
    </dgm:pt>
    <dgm:pt modelId="{1D2B35A8-CC46-4E86-B195-FB9D4A9F8412}" type="sibTrans" cxnId="{530B36E2-49B0-4672-8F90-2FDF097998D1}">
      <dgm:prSet/>
      <dgm:spPr/>
      <dgm:t>
        <a:bodyPr/>
        <a:lstStyle/>
        <a:p>
          <a:pPr>
            <a:lnSpc>
              <a:spcPct val="100000"/>
            </a:lnSpc>
          </a:pPr>
          <a:endParaRPr lang="en-US"/>
        </a:p>
      </dgm:t>
    </dgm:pt>
    <dgm:pt modelId="{75FB16C8-8BC8-4307-976C-6EEADCE6B12D}">
      <dgm:prSet/>
      <dgm:spPr/>
      <dgm:t>
        <a:bodyPr/>
        <a:lstStyle/>
        <a:p>
          <a:pPr rtl="0">
            <a:lnSpc>
              <a:spcPct val="100000"/>
            </a:lnSpc>
          </a:pPr>
          <a:r>
            <a:rPr lang="en-GB"/>
            <a:t>Location:</a:t>
          </a:r>
          <a:r>
            <a:rPr lang="en-GB">
              <a:latin typeface="Calibri Light" panose="020F0302020204030204"/>
            </a:rPr>
            <a:t> Clydesdale Tower, 155, Birmingham B1 1UH</a:t>
          </a:r>
          <a:endParaRPr lang="en-US">
            <a:latin typeface="Calibri Light" panose="020F0302020204030204"/>
          </a:endParaRPr>
        </a:p>
      </dgm:t>
    </dgm:pt>
    <dgm:pt modelId="{D12E3460-55C2-4060-8521-8D654348A5AE}" type="parTrans" cxnId="{159D4F68-27E7-443F-BB70-7539358C973C}">
      <dgm:prSet/>
      <dgm:spPr/>
      <dgm:t>
        <a:bodyPr/>
        <a:lstStyle/>
        <a:p>
          <a:endParaRPr lang="en-US"/>
        </a:p>
      </dgm:t>
    </dgm:pt>
    <dgm:pt modelId="{AE212A7D-45E7-4C71-AEF6-821D435D9CE1}" type="sibTrans" cxnId="{159D4F68-27E7-443F-BB70-7539358C973C}">
      <dgm:prSet/>
      <dgm:spPr/>
      <dgm:t>
        <a:bodyPr/>
        <a:lstStyle/>
        <a:p>
          <a:pPr>
            <a:lnSpc>
              <a:spcPct val="100000"/>
            </a:lnSpc>
          </a:pPr>
          <a:endParaRPr lang="en-US"/>
        </a:p>
      </dgm:t>
    </dgm:pt>
    <dgm:pt modelId="{C4878AA5-078B-4ADB-8323-22C7213D1E60}">
      <dgm:prSet/>
      <dgm:spPr/>
      <dgm:t>
        <a:bodyPr/>
        <a:lstStyle/>
        <a:p>
          <a:pPr>
            <a:lnSpc>
              <a:spcPct val="100000"/>
            </a:lnSpc>
          </a:pPr>
          <a:r>
            <a:rPr lang="en-GB"/>
            <a:t>Sales history:</a:t>
          </a:r>
          <a:endParaRPr lang="en-US"/>
        </a:p>
      </dgm:t>
    </dgm:pt>
    <dgm:pt modelId="{1E4768DD-67DC-4410-91FC-46D61D275591}" type="parTrans" cxnId="{5A6BB6C3-DABD-4DEB-ADA0-A1ADB2E4EB14}">
      <dgm:prSet/>
      <dgm:spPr/>
      <dgm:t>
        <a:bodyPr/>
        <a:lstStyle/>
        <a:p>
          <a:endParaRPr lang="en-US"/>
        </a:p>
      </dgm:t>
    </dgm:pt>
    <dgm:pt modelId="{9B6B4726-E04F-44C1-8430-1F773C1E1C24}" type="sibTrans" cxnId="{5A6BB6C3-DABD-4DEB-ADA0-A1ADB2E4EB14}">
      <dgm:prSet/>
      <dgm:spPr/>
      <dgm:t>
        <a:bodyPr/>
        <a:lstStyle/>
        <a:p>
          <a:pPr>
            <a:lnSpc>
              <a:spcPct val="100000"/>
            </a:lnSpc>
          </a:pPr>
          <a:endParaRPr lang="en-US"/>
        </a:p>
      </dgm:t>
    </dgm:pt>
    <dgm:pt modelId="{BCA1363C-BAA1-48D4-87FB-A3A5219003A4}">
      <dgm:prSet/>
      <dgm:spPr/>
      <dgm:t>
        <a:bodyPr/>
        <a:lstStyle/>
        <a:p>
          <a:pPr>
            <a:lnSpc>
              <a:spcPct val="100000"/>
            </a:lnSpc>
          </a:pPr>
          <a:r>
            <a:rPr lang="en-GB"/>
            <a:t>Number of employees</a:t>
          </a:r>
          <a:r>
            <a:rPr lang="en-GB">
              <a:latin typeface="Calibri Light" panose="020F0302020204030204"/>
            </a:rPr>
            <a:t>: 3-5</a:t>
          </a:r>
          <a:endParaRPr lang="en-US"/>
        </a:p>
      </dgm:t>
    </dgm:pt>
    <dgm:pt modelId="{60386528-6B92-46A6-8A2A-C9DC1E4DA951}" type="parTrans" cxnId="{AB61D4DB-35D5-4010-925D-C85CFF818665}">
      <dgm:prSet/>
      <dgm:spPr/>
      <dgm:t>
        <a:bodyPr/>
        <a:lstStyle/>
        <a:p>
          <a:endParaRPr lang="en-US"/>
        </a:p>
      </dgm:t>
    </dgm:pt>
    <dgm:pt modelId="{B8D57ECA-858A-410A-B371-BF5AC09DB675}" type="sibTrans" cxnId="{AB61D4DB-35D5-4010-925D-C85CFF818665}">
      <dgm:prSet/>
      <dgm:spPr/>
      <dgm:t>
        <a:bodyPr/>
        <a:lstStyle/>
        <a:p>
          <a:pPr>
            <a:lnSpc>
              <a:spcPct val="100000"/>
            </a:lnSpc>
          </a:pPr>
          <a:endParaRPr lang="en-US"/>
        </a:p>
      </dgm:t>
    </dgm:pt>
    <dgm:pt modelId="{2CAB621E-A739-4FB9-B516-9A26AC0BB47C}">
      <dgm:prSet/>
      <dgm:spPr/>
      <dgm:t>
        <a:bodyPr/>
        <a:lstStyle/>
        <a:p>
          <a:pPr>
            <a:lnSpc>
              <a:spcPct val="100000"/>
            </a:lnSpc>
          </a:pPr>
          <a:r>
            <a:rPr lang="en-GB"/>
            <a:t>Key personal:</a:t>
          </a:r>
          <a:r>
            <a:rPr lang="en-GB">
              <a:latin typeface="Calibri Light" panose="020F0302020204030204"/>
            </a:rPr>
            <a:t> Tyrell Graver, head of marketing, Eseosa accountancy and company statistics manager, Ionela managing and enterprise  </a:t>
          </a:r>
          <a:endParaRPr lang="en-US">
            <a:latin typeface="Calibri Light" panose="020F0302020204030204"/>
          </a:endParaRPr>
        </a:p>
      </dgm:t>
    </dgm:pt>
    <dgm:pt modelId="{FE733BD9-0057-4CF1-9BCA-26A948255B58}" type="parTrans" cxnId="{4C5318CB-9F74-4878-986C-04FCD24019CB}">
      <dgm:prSet/>
      <dgm:spPr/>
      <dgm:t>
        <a:bodyPr/>
        <a:lstStyle/>
        <a:p>
          <a:endParaRPr lang="en-US"/>
        </a:p>
      </dgm:t>
    </dgm:pt>
    <dgm:pt modelId="{B41CA019-A185-440E-9023-D86FADE75C36}" type="sibTrans" cxnId="{4C5318CB-9F74-4878-986C-04FCD24019CB}">
      <dgm:prSet/>
      <dgm:spPr/>
      <dgm:t>
        <a:bodyPr/>
        <a:lstStyle/>
        <a:p>
          <a:pPr>
            <a:lnSpc>
              <a:spcPct val="100000"/>
            </a:lnSpc>
          </a:pPr>
          <a:endParaRPr lang="en-US"/>
        </a:p>
      </dgm:t>
    </dgm:pt>
    <dgm:pt modelId="{E2280C73-6D60-44E4-B9EF-30FAAB34EA4C}">
      <dgm:prSet/>
      <dgm:spPr/>
      <dgm:t>
        <a:bodyPr/>
        <a:lstStyle/>
        <a:p>
          <a:pPr>
            <a:lnSpc>
              <a:spcPct val="100000"/>
            </a:lnSpc>
          </a:pPr>
          <a:r>
            <a:rPr lang="en-GB"/>
            <a:t>An estimation of the current awareness level of the company</a:t>
          </a:r>
          <a:endParaRPr lang="en-US"/>
        </a:p>
      </dgm:t>
    </dgm:pt>
    <dgm:pt modelId="{2D87AD97-098C-45CA-BCE0-A8E60EFD2E52}" type="parTrans" cxnId="{D0F49DC0-0FED-4ACD-9695-08068805D9DD}">
      <dgm:prSet/>
      <dgm:spPr/>
      <dgm:t>
        <a:bodyPr/>
        <a:lstStyle/>
        <a:p>
          <a:endParaRPr lang="en-US"/>
        </a:p>
      </dgm:t>
    </dgm:pt>
    <dgm:pt modelId="{A13D4046-29FA-47B7-95E9-48497061CADE}" type="sibTrans" cxnId="{D0F49DC0-0FED-4ACD-9695-08068805D9DD}">
      <dgm:prSet/>
      <dgm:spPr/>
      <dgm:t>
        <a:bodyPr/>
        <a:lstStyle/>
        <a:p>
          <a:pPr>
            <a:lnSpc>
              <a:spcPct val="100000"/>
            </a:lnSpc>
          </a:pPr>
          <a:endParaRPr lang="en-US"/>
        </a:p>
      </dgm:t>
    </dgm:pt>
    <dgm:pt modelId="{5B2D3361-EF3E-4014-B3C4-2CEAB4B01136}">
      <dgm:prSet phldr="0"/>
      <dgm:spPr/>
      <dgm:t>
        <a:bodyPr/>
        <a:lstStyle/>
        <a:p>
          <a:pPr>
            <a:lnSpc>
              <a:spcPct val="100000"/>
            </a:lnSpc>
          </a:pPr>
          <a:r>
            <a:rPr lang="en-GB">
              <a:latin typeface="Calibri Light" panose="020F0302020204030204"/>
            </a:rPr>
            <a:t>Our company is a PLC.</a:t>
          </a:r>
        </a:p>
      </dgm:t>
    </dgm:pt>
    <dgm:pt modelId="{C053F382-420E-4D90-8042-F6069E78F53C}" type="parTrans" cxnId="{AA94687C-7E47-4758-B915-9C8DAB30F046}">
      <dgm:prSet/>
      <dgm:spPr/>
    </dgm:pt>
    <dgm:pt modelId="{69E505F0-B1CF-4F3E-A3F6-385950690FF0}" type="sibTrans" cxnId="{AA94687C-7E47-4758-B915-9C8DAB30F046}">
      <dgm:prSet/>
      <dgm:spPr/>
    </dgm:pt>
    <dgm:pt modelId="{C9D8D019-EB3E-40C8-B921-B774B0AADF87}">
      <dgm:prSet phldr="0"/>
      <dgm:spPr/>
      <dgm:t>
        <a:bodyPr/>
        <a:lstStyle/>
        <a:p>
          <a:pPr>
            <a:lnSpc>
              <a:spcPct val="100000"/>
            </a:lnSpc>
          </a:pPr>
          <a:r>
            <a:rPr lang="en-GB">
              <a:latin typeface="Calibri Light" panose="020F0302020204030204"/>
            </a:rPr>
            <a:t> Date</a:t>
          </a:r>
          <a:r>
            <a:rPr lang="en-GB"/>
            <a:t> established:</a:t>
          </a:r>
          <a:r>
            <a:rPr lang="en-GB">
              <a:latin typeface="Calibri Light" panose="020F0302020204030204"/>
            </a:rPr>
            <a:t> 1st July</a:t>
          </a:r>
          <a:endParaRPr lang="en-GB"/>
        </a:p>
      </dgm:t>
    </dgm:pt>
    <dgm:pt modelId="{D75662B5-CE91-467D-A0BF-9495BDF702C3}" type="parTrans" cxnId="{27DDADA9-122E-4F98-B422-3A2F7B40DB1B}">
      <dgm:prSet/>
      <dgm:spPr/>
    </dgm:pt>
    <dgm:pt modelId="{4F831E61-75EB-4875-A8C5-5A605EBE5CFA}" type="sibTrans" cxnId="{27DDADA9-122E-4F98-B422-3A2F7B40DB1B}">
      <dgm:prSet/>
      <dgm:spPr/>
      <dgm:t>
        <a:bodyPr/>
        <a:lstStyle/>
        <a:p>
          <a:pPr>
            <a:lnSpc>
              <a:spcPct val="100000"/>
            </a:lnSpc>
          </a:pPr>
          <a:endParaRPr lang="en-GB"/>
        </a:p>
      </dgm:t>
    </dgm:pt>
    <dgm:pt modelId="{6C36B8DA-8835-414B-AB8D-446D49A5C5AB}" type="pres">
      <dgm:prSet presAssocID="{50640ACC-089D-402F-97D5-7E06D477FDDB}" presName="root" presStyleCnt="0">
        <dgm:presLayoutVars>
          <dgm:dir/>
          <dgm:resizeHandles val="exact"/>
        </dgm:presLayoutVars>
      </dgm:prSet>
      <dgm:spPr/>
    </dgm:pt>
    <dgm:pt modelId="{CFC51F8E-AB0B-4604-AAEE-B4E625B9AC8C}" type="pres">
      <dgm:prSet presAssocID="{50640ACC-089D-402F-97D5-7E06D477FDDB}" presName="container" presStyleCnt="0">
        <dgm:presLayoutVars>
          <dgm:dir/>
          <dgm:resizeHandles val="exact"/>
        </dgm:presLayoutVars>
      </dgm:prSet>
      <dgm:spPr/>
    </dgm:pt>
    <dgm:pt modelId="{D0F3EAD1-C05A-43D9-8F8E-FA51D552F10F}" type="pres">
      <dgm:prSet presAssocID="{5FF0F77B-8712-41DB-BA41-2A75E405C7E6}" presName="compNode" presStyleCnt="0"/>
      <dgm:spPr/>
    </dgm:pt>
    <dgm:pt modelId="{1DD415F6-A5AF-43BC-98C5-BA4347250064}" type="pres">
      <dgm:prSet presAssocID="{5FF0F77B-8712-41DB-BA41-2A75E405C7E6}" presName="iconBgRect" presStyleLbl="bgShp" presStyleIdx="0" presStyleCnt="8"/>
      <dgm:spPr/>
    </dgm:pt>
    <dgm:pt modelId="{97395CC3-6B5A-4445-AD08-6DF2B1DF9BDF}" type="pres">
      <dgm:prSet presAssocID="{5FF0F77B-8712-41DB-BA41-2A75E405C7E6}"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fresh"/>
        </a:ext>
      </dgm:extLst>
    </dgm:pt>
    <dgm:pt modelId="{D33D0B3B-0E2B-4D6B-9625-C0F5CAEB9326}" type="pres">
      <dgm:prSet presAssocID="{5FF0F77B-8712-41DB-BA41-2A75E405C7E6}" presName="spaceRect" presStyleCnt="0"/>
      <dgm:spPr/>
    </dgm:pt>
    <dgm:pt modelId="{D2435F22-8D9E-4723-9E06-C1D743AF2E7F}" type="pres">
      <dgm:prSet presAssocID="{5FF0F77B-8712-41DB-BA41-2A75E405C7E6}" presName="textRect" presStyleLbl="revTx" presStyleIdx="0" presStyleCnt="8">
        <dgm:presLayoutVars>
          <dgm:chMax val="1"/>
          <dgm:chPref val="1"/>
        </dgm:presLayoutVars>
      </dgm:prSet>
      <dgm:spPr/>
    </dgm:pt>
    <dgm:pt modelId="{EED10B82-4241-438B-89A9-968EAFE4E4FB}" type="pres">
      <dgm:prSet presAssocID="{1D2B35A8-CC46-4E86-B195-FB9D4A9F8412}" presName="sibTrans" presStyleLbl="sibTrans2D1" presStyleIdx="0" presStyleCnt="0"/>
      <dgm:spPr/>
    </dgm:pt>
    <dgm:pt modelId="{E64519A2-2FB5-424C-BF01-880D6C87D924}" type="pres">
      <dgm:prSet presAssocID="{75FB16C8-8BC8-4307-976C-6EEADCE6B12D}" presName="compNode" presStyleCnt="0"/>
      <dgm:spPr/>
    </dgm:pt>
    <dgm:pt modelId="{133FEB30-1E0E-4789-9566-ED021AE8A667}" type="pres">
      <dgm:prSet presAssocID="{75FB16C8-8BC8-4307-976C-6EEADCE6B12D}" presName="iconBgRect" presStyleLbl="bgShp" presStyleIdx="1" presStyleCnt="8"/>
      <dgm:spPr/>
    </dgm:pt>
    <dgm:pt modelId="{8977DBF0-1FAB-4C7E-BC15-F8A6F0F0C792}" type="pres">
      <dgm:prSet presAssocID="{75FB16C8-8BC8-4307-976C-6EEADCE6B12D}"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me"/>
        </a:ext>
      </dgm:extLst>
    </dgm:pt>
    <dgm:pt modelId="{0A9200DF-C288-4C86-B025-ED0986520B75}" type="pres">
      <dgm:prSet presAssocID="{75FB16C8-8BC8-4307-976C-6EEADCE6B12D}" presName="spaceRect" presStyleCnt="0"/>
      <dgm:spPr/>
    </dgm:pt>
    <dgm:pt modelId="{0CD0B22C-8615-457D-BA92-14089603FDB9}" type="pres">
      <dgm:prSet presAssocID="{75FB16C8-8BC8-4307-976C-6EEADCE6B12D}" presName="textRect" presStyleLbl="revTx" presStyleIdx="1" presStyleCnt="8">
        <dgm:presLayoutVars>
          <dgm:chMax val="1"/>
          <dgm:chPref val="1"/>
        </dgm:presLayoutVars>
      </dgm:prSet>
      <dgm:spPr/>
    </dgm:pt>
    <dgm:pt modelId="{C5E4B1F2-FAAE-440F-B129-E0A8E63B8990}" type="pres">
      <dgm:prSet presAssocID="{AE212A7D-45E7-4C71-AEF6-821D435D9CE1}" presName="sibTrans" presStyleLbl="sibTrans2D1" presStyleIdx="0" presStyleCnt="0"/>
      <dgm:spPr/>
    </dgm:pt>
    <dgm:pt modelId="{3764852D-5201-43A1-A27C-FC970B8AE5F2}" type="pres">
      <dgm:prSet presAssocID="{C9D8D019-EB3E-40C8-B921-B774B0AADF87}" presName="compNode" presStyleCnt="0"/>
      <dgm:spPr/>
    </dgm:pt>
    <dgm:pt modelId="{E6274755-9680-4136-8C71-3278F511364B}" type="pres">
      <dgm:prSet presAssocID="{C9D8D019-EB3E-40C8-B921-B774B0AADF87}" presName="iconBgRect" presStyleLbl="bgShp" presStyleIdx="2" presStyleCnt="8"/>
      <dgm:spPr/>
    </dgm:pt>
    <dgm:pt modelId="{C891EFA1-4DCF-49CD-92CA-031495D0047E}" type="pres">
      <dgm:prSet presAssocID="{C9D8D019-EB3E-40C8-B921-B774B0AADF87}" presName="iconRect" presStyleLbl="node1" presStyleIdx="2" presStyleCnt="8"/>
      <dgm:spPr/>
    </dgm:pt>
    <dgm:pt modelId="{C73BCA4D-5DCE-450C-988A-81D953AC7FF5}" type="pres">
      <dgm:prSet presAssocID="{C9D8D019-EB3E-40C8-B921-B774B0AADF87}" presName="spaceRect" presStyleCnt="0"/>
      <dgm:spPr/>
    </dgm:pt>
    <dgm:pt modelId="{63752CED-9BD9-4838-8F12-4ED8C3E622C6}" type="pres">
      <dgm:prSet presAssocID="{C9D8D019-EB3E-40C8-B921-B774B0AADF87}" presName="textRect" presStyleLbl="revTx" presStyleIdx="2" presStyleCnt="8">
        <dgm:presLayoutVars>
          <dgm:chMax val="1"/>
          <dgm:chPref val="1"/>
        </dgm:presLayoutVars>
      </dgm:prSet>
      <dgm:spPr/>
    </dgm:pt>
    <dgm:pt modelId="{30E437B2-5AB7-47CE-B13E-7E91387010EB}" type="pres">
      <dgm:prSet presAssocID="{4F831E61-75EB-4875-A8C5-5A605EBE5CFA}" presName="sibTrans" presStyleLbl="sibTrans2D1" presStyleIdx="0" presStyleCnt="0"/>
      <dgm:spPr/>
    </dgm:pt>
    <dgm:pt modelId="{2B1CD6A0-4D36-4455-AD91-E5AFAB466556}" type="pres">
      <dgm:prSet presAssocID="{C4878AA5-078B-4ADB-8323-22C7213D1E60}" presName="compNode" presStyleCnt="0"/>
      <dgm:spPr/>
    </dgm:pt>
    <dgm:pt modelId="{81FFDD4F-C15D-411A-A0BC-C95AE42F93A4}" type="pres">
      <dgm:prSet presAssocID="{C4878AA5-078B-4ADB-8323-22C7213D1E60}" presName="iconBgRect" presStyleLbl="bgShp" presStyleIdx="3" presStyleCnt="8"/>
      <dgm:spPr/>
    </dgm:pt>
    <dgm:pt modelId="{E7DDBD2A-2C68-4BFF-A9A8-B10CCD91639F}" type="pres">
      <dgm:prSet presAssocID="{C4878AA5-078B-4ADB-8323-22C7213D1E60}" presName="iconRect" presStyleLbl="node1" presStyleIdx="3"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1C3D19BD-D24E-4045-B8E5-940E46C2756D}" type="pres">
      <dgm:prSet presAssocID="{C4878AA5-078B-4ADB-8323-22C7213D1E60}" presName="spaceRect" presStyleCnt="0"/>
      <dgm:spPr/>
    </dgm:pt>
    <dgm:pt modelId="{D443F036-CB85-4258-91D3-2A290C061620}" type="pres">
      <dgm:prSet presAssocID="{C4878AA5-078B-4ADB-8323-22C7213D1E60}" presName="textRect" presStyleLbl="revTx" presStyleIdx="3" presStyleCnt="8">
        <dgm:presLayoutVars>
          <dgm:chMax val="1"/>
          <dgm:chPref val="1"/>
        </dgm:presLayoutVars>
      </dgm:prSet>
      <dgm:spPr/>
    </dgm:pt>
    <dgm:pt modelId="{AFACE075-A94E-4F16-A016-4D80CF597FA2}" type="pres">
      <dgm:prSet presAssocID="{9B6B4726-E04F-44C1-8430-1F773C1E1C24}" presName="sibTrans" presStyleLbl="sibTrans2D1" presStyleIdx="0" presStyleCnt="0"/>
      <dgm:spPr/>
    </dgm:pt>
    <dgm:pt modelId="{3EE0766F-5FC8-41AE-8242-2F6BDCC97E69}" type="pres">
      <dgm:prSet presAssocID="{BCA1363C-BAA1-48D4-87FB-A3A5219003A4}" presName="compNode" presStyleCnt="0"/>
      <dgm:spPr/>
    </dgm:pt>
    <dgm:pt modelId="{00AA7A3F-987B-454F-AADC-366499F0B3FC}" type="pres">
      <dgm:prSet presAssocID="{BCA1363C-BAA1-48D4-87FB-A3A5219003A4}" presName="iconBgRect" presStyleLbl="bgShp" presStyleIdx="4" presStyleCnt="8"/>
      <dgm:spPr/>
    </dgm:pt>
    <dgm:pt modelId="{122334B0-DF82-4B23-8C38-FACB72C855D1}" type="pres">
      <dgm:prSet presAssocID="{BCA1363C-BAA1-48D4-87FB-A3A5219003A4}" presName="iconRect" presStyleLbl="node1" presStyleIdx="4"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BD1E1CBA-BC82-44AB-B993-81DA9C7C42C3}" type="pres">
      <dgm:prSet presAssocID="{BCA1363C-BAA1-48D4-87FB-A3A5219003A4}" presName="spaceRect" presStyleCnt="0"/>
      <dgm:spPr/>
    </dgm:pt>
    <dgm:pt modelId="{E778BBB8-F0FE-4845-8739-F75EB4968033}" type="pres">
      <dgm:prSet presAssocID="{BCA1363C-BAA1-48D4-87FB-A3A5219003A4}" presName="textRect" presStyleLbl="revTx" presStyleIdx="4" presStyleCnt="8">
        <dgm:presLayoutVars>
          <dgm:chMax val="1"/>
          <dgm:chPref val="1"/>
        </dgm:presLayoutVars>
      </dgm:prSet>
      <dgm:spPr/>
    </dgm:pt>
    <dgm:pt modelId="{08BEE3BD-7031-4817-AF88-C5FE344BFBAB}" type="pres">
      <dgm:prSet presAssocID="{B8D57ECA-858A-410A-B371-BF5AC09DB675}" presName="sibTrans" presStyleLbl="sibTrans2D1" presStyleIdx="0" presStyleCnt="0"/>
      <dgm:spPr/>
    </dgm:pt>
    <dgm:pt modelId="{87079B8A-F480-4B4B-9F3E-C2391E9D0EF2}" type="pres">
      <dgm:prSet presAssocID="{2CAB621E-A739-4FB9-B516-9A26AC0BB47C}" presName="compNode" presStyleCnt="0"/>
      <dgm:spPr/>
    </dgm:pt>
    <dgm:pt modelId="{B7A8DEB9-A9D3-4616-B673-47AF5F1E5F16}" type="pres">
      <dgm:prSet presAssocID="{2CAB621E-A739-4FB9-B516-9A26AC0BB47C}" presName="iconBgRect" presStyleLbl="bgShp" presStyleIdx="5" presStyleCnt="8"/>
      <dgm:spPr/>
    </dgm:pt>
    <dgm:pt modelId="{3EC89ABA-30C7-4C19-9C2F-9F49660AFA69}" type="pres">
      <dgm:prSet presAssocID="{2CAB621E-A739-4FB9-B516-9A26AC0BB47C}" presName="iconRect" presStyleLbl="node1" presStyleIdx="5"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Key"/>
        </a:ext>
      </dgm:extLst>
    </dgm:pt>
    <dgm:pt modelId="{6360020F-6732-490D-BF57-ECE02391E7D7}" type="pres">
      <dgm:prSet presAssocID="{2CAB621E-A739-4FB9-B516-9A26AC0BB47C}" presName="spaceRect" presStyleCnt="0"/>
      <dgm:spPr/>
    </dgm:pt>
    <dgm:pt modelId="{416FE442-CC74-4CB1-A8CE-05C1C4102346}" type="pres">
      <dgm:prSet presAssocID="{2CAB621E-A739-4FB9-B516-9A26AC0BB47C}" presName="textRect" presStyleLbl="revTx" presStyleIdx="5" presStyleCnt="8">
        <dgm:presLayoutVars>
          <dgm:chMax val="1"/>
          <dgm:chPref val="1"/>
        </dgm:presLayoutVars>
      </dgm:prSet>
      <dgm:spPr/>
    </dgm:pt>
    <dgm:pt modelId="{DA67129F-144B-4D7B-8805-217C6DD3C482}" type="pres">
      <dgm:prSet presAssocID="{B41CA019-A185-440E-9023-D86FADE75C36}" presName="sibTrans" presStyleLbl="sibTrans2D1" presStyleIdx="0" presStyleCnt="0"/>
      <dgm:spPr/>
    </dgm:pt>
    <dgm:pt modelId="{DAC80994-5AF5-419B-A571-DAE518D5C646}" type="pres">
      <dgm:prSet presAssocID="{E2280C73-6D60-44E4-B9EF-30FAAB34EA4C}" presName="compNode" presStyleCnt="0"/>
      <dgm:spPr/>
    </dgm:pt>
    <dgm:pt modelId="{FE16450E-D606-459D-9292-A03A1D78E8C2}" type="pres">
      <dgm:prSet presAssocID="{E2280C73-6D60-44E4-B9EF-30FAAB34EA4C}" presName="iconBgRect" presStyleLbl="bgShp" presStyleIdx="6" presStyleCnt="8"/>
      <dgm:spPr/>
    </dgm:pt>
    <dgm:pt modelId="{3FEFFA11-82D8-47F1-AE65-C3D8AE10701C}" type="pres">
      <dgm:prSet presAssocID="{E2280C73-6D60-44E4-B9EF-30FAAB34EA4C}" presName="iconRect" presStyleLbl="node1" presStyleIdx="6"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Eye"/>
        </a:ext>
      </dgm:extLst>
    </dgm:pt>
    <dgm:pt modelId="{AF8D324D-5BA1-4345-B697-25048F936ADB}" type="pres">
      <dgm:prSet presAssocID="{E2280C73-6D60-44E4-B9EF-30FAAB34EA4C}" presName="spaceRect" presStyleCnt="0"/>
      <dgm:spPr/>
    </dgm:pt>
    <dgm:pt modelId="{D98663CE-847E-4C54-AC59-91634D6237E8}" type="pres">
      <dgm:prSet presAssocID="{E2280C73-6D60-44E4-B9EF-30FAAB34EA4C}" presName="textRect" presStyleLbl="revTx" presStyleIdx="6" presStyleCnt="8">
        <dgm:presLayoutVars>
          <dgm:chMax val="1"/>
          <dgm:chPref val="1"/>
        </dgm:presLayoutVars>
      </dgm:prSet>
      <dgm:spPr/>
    </dgm:pt>
    <dgm:pt modelId="{29DF2146-A4C4-4080-9385-A216C8AE9F57}" type="pres">
      <dgm:prSet presAssocID="{A13D4046-29FA-47B7-95E9-48497061CADE}" presName="sibTrans" presStyleLbl="sibTrans2D1" presStyleIdx="0" presStyleCnt="0"/>
      <dgm:spPr/>
    </dgm:pt>
    <dgm:pt modelId="{0F76F694-8152-479F-BF95-1B5979B12462}" type="pres">
      <dgm:prSet presAssocID="{5B2D3361-EF3E-4014-B3C4-2CEAB4B01136}" presName="compNode" presStyleCnt="0"/>
      <dgm:spPr/>
    </dgm:pt>
    <dgm:pt modelId="{0DC148DE-4D52-49A3-A085-B64356330EE2}" type="pres">
      <dgm:prSet presAssocID="{5B2D3361-EF3E-4014-B3C4-2CEAB4B01136}" presName="iconBgRect" presStyleLbl="bgShp" presStyleIdx="7" presStyleCnt="8"/>
      <dgm:spPr/>
    </dgm:pt>
    <dgm:pt modelId="{4F8D164B-7978-436E-B1E6-9FEF7CBE235B}" type="pres">
      <dgm:prSet presAssocID="{5B2D3361-EF3E-4014-B3C4-2CEAB4B01136}" presName="iconRect" presStyleLbl="node1" presStyleIdx="7" presStyleCnt="8"/>
      <dgm:spPr/>
    </dgm:pt>
    <dgm:pt modelId="{B05C426E-B0DE-4297-8163-A024BADA412D}" type="pres">
      <dgm:prSet presAssocID="{5B2D3361-EF3E-4014-B3C4-2CEAB4B01136}" presName="spaceRect" presStyleCnt="0"/>
      <dgm:spPr/>
    </dgm:pt>
    <dgm:pt modelId="{11FD2AE4-E9F4-49C3-813E-C5FD2DD75D58}" type="pres">
      <dgm:prSet presAssocID="{5B2D3361-EF3E-4014-B3C4-2CEAB4B01136}" presName="textRect" presStyleLbl="revTx" presStyleIdx="7" presStyleCnt="8">
        <dgm:presLayoutVars>
          <dgm:chMax val="1"/>
          <dgm:chPref val="1"/>
        </dgm:presLayoutVars>
      </dgm:prSet>
      <dgm:spPr/>
    </dgm:pt>
  </dgm:ptLst>
  <dgm:cxnLst>
    <dgm:cxn modelId="{BD015B1A-3348-4F12-BEBB-45DA16294D74}" type="presOf" srcId="{B41CA019-A185-440E-9023-D86FADE75C36}" destId="{DA67129F-144B-4D7B-8805-217C6DD3C482}" srcOrd="0" destOrd="0" presId="urn:microsoft.com/office/officeart/2018/2/layout/IconCircleList"/>
    <dgm:cxn modelId="{C9DB961B-8043-41C7-9374-5958CB5700DC}" type="presOf" srcId="{5B2D3361-EF3E-4014-B3C4-2CEAB4B01136}" destId="{11FD2AE4-E9F4-49C3-813E-C5FD2DD75D58}" srcOrd="0" destOrd="0" presId="urn:microsoft.com/office/officeart/2018/2/layout/IconCircleList"/>
    <dgm:cxn modelId="{D6BB081C-5A42-415D-912B-A1F3E81B3EA8}" type="presOf" srcId="{75FB16C8-8BC8-4307-976C-6EEADCE6B12D}" destId="{0CD0B22C-8615-457D-BA92-14089603FDB9}" srcOrd="0" destOrd="0" presId="urn:microsoft.com/office/officeart/2018/2/layout/IconCircleList"/>
    <dgm:cxn modelId="{5C6FE420-DBEE-49B5-A4F2-392C4E8A00B4}" type="presOf" srcId="{A13D4046-29FA-47B7-95E9-48497061CADE}" destId="{29DF2146-A4C4-4080-9385-A216C8AE9F57}" srcOrd="0" destOrd="0" presId="urn:microsoft.com/office/officeart/2018/2/layout/IconCircleList"/>
    <dgm:cxn modelId="{6A76E322-E6EC-460A-9594-F146F704EABF}" type="presOf" srcId="{C4878AA5-078B-4ADB-8323-22C7213D1E60}" destId="{D443F036-CB85-4258-91D3-2A290C061620}" srcOrd="0" destOrd="0" presId="urn:microsoft.com/office/officeart/2018/2/layout/IconCircleList"/>
    <dgm:cxn modelId="{4F43A624-82F6-4251-9EB1-210241768E00}" type="presOf" srcId="{4F831E61-75EB-4875-A8C5-5A605EBE5CFA}" destId="{30E437B2-5AB7-47CE-B13E-7E91387010EB}" srcOrd="0" destOrd="0" presId="urn:microsoft.com/office/officeart/2018/2/layout/IconCircleList"/>
    <dgm:cxn modelId="{30DE7F64-FC6E-44EC-A33E-8271964A6571}" type="presOf" srcId="{5FF0F77B-8712-41DB-BA41-2A75E405C7E6}" destId="{D2435F22-8D9E-4723-9E06-C1D743AF2E7F}" srcOrd="0" destOrd="0" presId="urn:microsoft.com/office/officeart/2018/2/layout/IconCircleList"/>
    <dgm:cxn modelId="{159D4F68-27E7-443F-BB70-7539358C973C}" srcId="{50640ACC-089D-402F-97D5-7E06D477FDDB}" destId="{75FB16C8-8BC8-4307-976C-6EEADCE6B12D}" srcOrd="1" destOrd="0" parTransId="{D12E3460-55C2-4060-8521-8D654348A5AE}" sibTransId="{AE212A7D-45E7-4C71-AEF6-821D435D9CE1}"/>
    <dgm:cxn modelId="{20CF626A-19A1-4ADC-B09C-C353886D23DC}" type="presOf" srcId="{BCA1363C-BAA1-48D4-87FB-A3A5219003A4}" destId="{E778BBB8-F0FE-4845-8739-F75EB4968033}" srcOrd="0" destOrd="0" presId="urn:microsoft.com/office/officeart/2018/2/layout/IconCircleList"/>
    <dgm:cxn modelId="{AA94687C-7E47-4758-B915-9C8DAB30F046}" srcId="{50640ACC-089D-402F-97D5-7E06D477FDDB}" destId="{5B2D3361-EF3E-4014-B3C4-2CEAB4B01136}" srcOrd="7" destOrd="0" parTransId="{C053F382-420E-4D90-8042-F6069E78F53C}" sibTransId="{69E505F0-B1CF-4F3E-A3F6-385950690FF0}"/>
    <dgm:cxn modelId="{9282288C-351F-4DFB-8441-E72FD691ECA6}" type="presOf" srcId="{9B6B4726-E04F-44C1-8430-1F773C1E1C24}" destId="{AFACE075-A94E-4F16-A016-4D80CF597FA2}" srcOrd="0" destOrd="0" presId="urn:microsoft.com/office/officeart/2018/2/layout/IconCircleList"/>
    <dgm:cxn modelId="{27DDADA9-122E-4F98-B422-3A2F7B40DB1B}" srcId="{50640ACC-089D-402F-97D5-7E06D477FDDB}" destId="{C9D8D019-EB3E-40C8-B921-B774B0AADF87}" srcOrd="2" destOrd="0" parTransId="{D75662B5-CE91-467D-A0BF-9495BDF702C3}" sibTransId="{4F831E61-75EB-4875-A8C5-5A605EBE5CFA}"/>
    <dgm:cxn modelId="{EEB560B8-CC69-4244-8ED9-257EEFFC9DF7}" type="presOf" srcId="{AE212A7D-45E7-4C71-AEF6-821D435D9CE1}" destId="{C5E4B1F2-FAAE-440F-B129-E0A8E63B8990}" srcOrd="0" destOrd="0" presId="urn:microsoft.com/office/officeart/2018/2/layout/IconCircleList"/>
    <dgm:cxn modelId="{DAFCCFBD-9EF0-45DB-87E9-3C8C38C6DA67}" type="presOf" srcId="{C9D8D019-EB3E-40C8-B921-B774B0AADF87}" destId="{63752CED-9BD9-4838-8F12-4ED8C3E622C6}" srcOrd="0" destOrd="0" presId="urn:microsoft.com/office/officeart/2018/2/layout/IconCircleList"/>
    <dgm:cxn modelId="{D0F49DC0-0FED-4ACD-9695-08068805D9DD}" srcId="{50640ACC-089D-402F-97D5-7E06D477FDDB}" destId="{E2280C73-6D60-44E4-B9EF-30FAAB34EA4C}" srcOrd="6" destOrd="0" parTransId="{2D87AD97-098C-45CA-BCE0-A8E60EFD2E52}" sibTransId="{A13D4046-29FA-47B7-95E9-48497061CADE}"/>
    <dgm:cxn modelId="{5A6BB6C3-DABD-4DEB-ADA0-A1ADB2E4EB14}" srcId="{50640ACC-089D-402F-97D5-7E06D477FDDB}" destId="{C4878AA5-078B-4ADB-8323-22C7213D1E60}" srcOrd="3" destOrd="0" parTransId="{1E4768DD-67DC-4410-91FC-46D61D275591}" sibTransId="{9B6B4726-E04F-44C1-8430-1F773C1E1C24}"/>
    <dgm:cxn modelId="{4C5318CB-9F74-4878-986C-04FCD24019CB}" srcId="{50640ACC-089D-402F-97D5-7E06D477FDDB}" destId="{2CAB621E-A739-4FB9-B516-9A26AC0BB47C}" srcOrd="5" destOrd="0" parTransId="{FE733BD9-0057-4CF1-9BCA-26A948255B58}" sibTransId="{B41CA019-A185-440E-9023-D86FADE75C36}"/>
    <dgm:cxn modelId="{CE43D1CB-6EAC-426B-B46E-AA14B3A0A3CD}" type="presOf" srcId="{B8D57ECA-858A-410A-B371-BF5AC09DB675}" destId="{08BEE3BD-7031-4817-AF88-C5FE344BFBAB}" srcOrd="0" destOrd="0" presId="urn:microsoft.com/office/officeart/2018/2/layout/IconCircleList"/>
    <dgm:cxn modelId="{7CC9BBCD-A797-4024-86FD-82BC35887F33}" type="presOf" srcId="{50640ACC-089D-402F-97D5-7E06D477FDDB}" destId="{6C36B8DA-8835-414B-AB8D-446D49A5C5AB}" srcOrd="0" destOrd="0" presId="urn:microsoft.com/office/officeart/2018/2/layout/IconCircleList"/>
    <dgm:cxn modelId="{18E484DA-ED81-43A1-8045-FA662C18A772}" type="presOf" srcId="{2CAB621E-A739-4FB9-B516-9A26AC0BB47C}" destId="{416FE442-CC74-4CB1-A8CE-05C1C4102346}" srcOrd="0" destOrd="0" presId="urn:microsoft.com/office/officeart/2018/2/layout/IconCircleList"/>
    <dgm:cxn modelId="{38E931DB-69AE-4864-A4C3-7294DB63D706}" type="presOf" srcId="{1D2B35A8-CC46-4E86-B195-FB9D4A9F8412}" destId="{EED10B82-4241-438B-89A9-968EAFE4E4FB}" srcOrd="0" destOrd="0" presId="urn:microsoft.com/office/officeart/2018/2/layout/IconCircleList"/>
    <dgm:cxn modelId="{AB61D4DB-35D5-4010-925D-C85CFF818665}" srcId="{50640ACC-089D-402F-97D5-7E06D477FDDB}" destId="{BCA1363C-BAA1-48D4-87FB-A3A5219003A4}" srcOrd="4" destOrd="0" parTransId="{60386528-6B92-46A6-8A2A-C9DC1E4DA951}" sibTransId="{B8D57ECA-858A-410A-B371-BF5AC09DB675}"/>
    <dgm:cxn modelId="{530B36E2-49B0-4672-8F90-2FDF097998D1}" srcId="{50640ACC-089D-402F-97D5-7E06D477FDDB}" destId="{5FF0F77B-8712-41DB-BA41-2A75E405C7E6}" srcOrd="0" destOrd="0" parTransId="{2AF91F74-77E6-40D7-917F-FD6061209B2F}" sibTransId="{1D2B35A8-CC46-4E86-B195-FB9D4A9F8412}"/>
    <dgm:cxn modelId="{9C51ADFB-801B-45BF-B183-40452A54628A}" type="presOf" srcId="{E2280C73-6D60-44E4-B9EF-30FAAB34EA4C}" destId="{D98663CE-847E-4C54-AC59-91634D6237E8}" srcOrd="0" destOrd="0" presId="urn:microsoft.com/office/officeart/2018/2/layout/IconCircleList"/>
    <dgm:cxn modelId="{D057BC46-7135-422D-8D92-87C1D8851DFC}" type="presParOf" srcId="{6C36B8DA-8835-414B-AB8D-446D49A5C5AB}" destId="{CFC51F8E-AB0B-4604-AAEE-B4E625B9AC8C}" srcOrd="0" destOrd="0" presId="urn:microsoft.com/office/officeart/2018/2/layout/IconCircleList"/>
    <dgm:cxn modelId="{0CF8B3E3-207C-4C31-B270-93B5E2CE179E}" type="presParOf" srcId="{CFC51F8E-AB0B-4604-AAEE-B4E625B9AC8C}" destId="{D0F3EAD1-C05A-43D9-8F8E-FA51D552F10F}" srcOrd="0" destOrd="0" presId="urn:microsoft.com/office/officeart/2018/2/layout/IconCircleList"/>
    <dgm:cxn modelId="{D50CB8E7-6971-491D-94D2-39C13248FBBE}" type="presParOf" srcId="{D0F3EAD1-C05A-43D9-8F8E-FA51D552F10F}" destId="{1DD415F6-A5AF-43BC-98C5-BA4347250064}" srcOrd="0" destOrd="0" presId="urn:microsoft.com/office/officeart/2018/2/layout/IconCircleList"/>
    <dgm:cxn modelId="{C20488DD-4717-429E-8F8B-5C7C38BA702F}" type="presParOf" srcId="{D0F3EAD1-C05A-43D9-8F8E-FA51D552F10F}" destId="{97395CC3-6B5A-4445-AD08-6DF2B1DF9BDF}" srcOrd="1" destOrd="0" presId="urn:microsoft.com/office/officeart/2018/2/layout/IconCircleList"/>
    <dgm:cxn modelId="{E79CBDCE-092C-4B48-A079-D1A67DA804E2}" type="presParOf" srcId="{D0F3EAD1-C05A-43D9-8F8E-FA51D552F10F}" destId="{D33D0B3B-0E2B-4D6B-9625-C0F5CAEB9326}" srcOrd="2" destOrd="0" presId="urn:microsoft.com/office/officeart/2018/2/layout/IconCircleList"/>
    <dgm:cxn modelId="{C492D7FC-7313-4179-9375-4217610DBF90}" type="presParOf" srcId="{D0F3EAD1-C05A-43D9-8F8E-FA51D552F10F}" destId="{D2435F22-8D9E-4723-9E06-C1D743AF2E7F}" srcOrd="3" destOrd="0" presId="urn:microsoft.com/office/officeart/2018/2/layout/IconCircleList"/>
    <dgm:cxn modelId="{66F08DA4-AD68-472B-B1E9-C4829DD4E3CA}" type="presParOf" srcId="{CFC51F8E-AB0B-4604-AAEE-B4E625B9AC8C}" destId="{EED10B82-4241-438B-89A9-968EAFE4E4FB}" srcOrd="1" destOrd="0" presId="urn:microsoft.com/office/officeart/2018/2/layout/IconCircleList"/>
    <dgm:cxn modelId="{045A71F8-1FA3-488F-BFDA-6A65703FCBEC}" type="presParOf" srcId="{CFC51F8E-AB0B-4604-AAEE-B4E625B9AC8C}" destId="{E64519A2-2FB5-424C-BF01-880D6C87D924}" srcOrd="2" destOrd="0" presId="urn:microsoft.com/office/officeart/2018/2/layout/IconCircleList"/>
    <dgm:cxn modelId="{80FFE6E6-B3C4-4CF0-B0CD-5B6869C6B556}" type="presParOf" srcId="{E64519A2-2FB5-424C-BF01-880D6C87D924}" destId="{133FEB30-1E0E-4789-9566-ED021AE8A667}" srcOrd="0" destOrd="0" presId="urn:microsoft.com/office/officeart/2018/2/layout/IconCircleList"/>
    <dgm:cxn modelId="{2D987917-B813-4231-B814-4B26C0638387}" type="presParOf" srcId="{E64519A2-2FB5-424C-BF01-880D6C87D924}" destId="{8977DBF0-1FAB-4C7E-BC15-F8A6F0F0C792}" srcOrd="1" destOrd="0" presId="urn:microsoft.com/office/officeart/2018/2/layout/IconCircleList"/>
    <dgm:cxn modelId="{7871F0E5-5F87-43DD-AEF7-CB78A998935C}" type="presParOf" srcId="{E64519A2-2FB5-424C-BF01-880D6C87D924}" destId="{0A9200DF-C288-4C86-B025-ED0986520B75}" srcOrd="2" destOrd="0" presId="urn:microsoft.com/office/officeart/2018/2/layout/IconCircleList"/>
    <dgm:cxn modelId="{25F93561-A622-48B3-92FD-43087C55A1AA}" type="presParOf" srcId="{E64519A2-2FB5-424C-BF01-880D6C87D924}" destId="{0CD0B22C-8615-457D-BA92-14089603FDB9}" srcOrd="3" destOrd="0" presId="urn:microsoft.com/office/officeart/2018/2/layout/IconCircleList"/>
    <dgm:cxn modelId="{30B1732A-7AAD-4DC9-8589-63C982F1C5D4}" type="presParOf" srcId="{CFC51F8E-AB0B-4604-AAEE-B4E625B9AC8C}" destId="{C5E4B1F2-FAAE-440F-B129-E0A8E63B8990}" srcOrd="3" destOrd="0" presId="urn:microsoft.com/office/officeart/2018/2/layout/IconCircleList"/>
    <dgm:cxn modelId="{D0FB18BE-F3D4-4A5A-9D55-68F997CC5B5D}" type="presParOf" srcId="{CFC51F8E-AB0B-4604-AAEE-B4E625B9AC8C}" destId="{3764852D-5201-43A1-A27C-FC970B8AE5F2}" srcOrd="4" destOrd="0" presId="urn:microsoft.com/office/officeart/2018/2/layout/IconCircleList"/>
    <dgm:cxn modelId="{B6E24FBD-92A1-4AB2-BF14-91E2802AE8A4}" type="presParOf" srcId="{3764852D-5201-43A1-A27C-FC970B8AE5F2}" destId="{E6274755-9680-4136-8C71-3278F511364B}" srcOrd="0" destOrd="0" presId="urn:microsoft.com/office/officeart/2018/2/layout/IconCircleList"/>
    <dgm:cxn modelId="{0FF5B975-4EC2-4520-8C5D-044AB29D5721}" type="presParOf" srcId="{3764852D-5201-43A1-A27C-FC970B8AE5F2}" destId="{C891EFA1-4DCF-49CD-92CA-031495D0047E}" srcOrd="1" destOrd="0" presId="urn:microsoft.com/office/officeart/2018/2/layout/IconCircleList"/>
    <dgm:cxn modelId="{FA07524F-FDE8-4271-A6DD-BDC264359046}" type="presParOf" srcId="{3764852D-5201-43A1-A27C-FC970B8AE5F2}" destId="{C73BCA4D-5DCE-450C-988A-81D953AC7FF5}" srcOrd="2" destOrd="0" presId="urn:microsoft.com/office/officeart/2018/2/layout/IconCircleList"/>
    <dgm:cxn modelId="{83057CFE-CC61-40A5-AD4C-F31A8C79FEEF}" type="presParOf" srcId="{3764852D-5201-43A1-A27C-FC970B8AE5F2}" destId="{63752CED-9BD9-4838-8F12-4ED8C3E622C6}" srcOrd="3" destOrd="0" presId="urn:microsoft.com/office/officeart/2018/2/layout/IconCircleList"/>
    <dgm:cxn modelId="{2119E76B-1DE5-4DCB-BED4-9A6D38F74FB4}" type="presParOf" srcId="{CFC51F8E-AB0B-4604-AAEE-B4E625B9AC8C}" destId="{30E437B2-5AB7-47CE-B13E-7E91387010EB}" srcOrd="5" destOrd="0" presId="urn:microsoft.com/office/officeart/2018/2/layout/IconCircleList"/>
    <dgm:cxn modelId="{ECF024F7-3555-4DDE-9BDB-924010E9DD1C}" type="presParOf" srcId="{CFC51F8E-AB0B-4604-AAEE-B4E625B9AC8C}" destId="{2B1CD6A0-4D36-4455-AD91-E5AFAB466556}" srcOrd="6" destOrd="0" presId="urn:microsoft.com/office/officeart/2018/2/layout/IconCircleList"/>
    <dgm:cxn modelId="{0E776F68-B77A-4ECA-B167-FD5388E56F3F}" type="presParOf" srcId="{2B1CD6A0-4D36-4455-AD91-E5AFAB466556}" destId="{81FFDD4F-C15D-411A-A0BC-C95AE42F93A4}" srcOrd="0" destOrd="0" presId="urn:microsoft.com/office/officeart/2018/2/layout/IconCircleList"/>
    <dgm:cxn modelId="{C57F68BD-8B58-4F7D-953C-18BBD87372F1}" type="presParOf" srcId="{2B1CD6A0-4D36-4455-AD91-E5AFAB466556}" destId="{E7DDBD2A-2C68-4BFF-A9A8-B10CCD91639F}" srcOrd="1" destOrd="0" presId="urn:microsoft.com/office/officeart/2018/2/layout/IconCircleList"/>
    <dgm:cxn modelId="{0A9C9A26-9824-4174-8E1A-C89326DF4D3D}" type="presParOf" srcId="{2B1CD6A0-4D36-4455-AD91-E5AFAB466556}" destId="{1C3D19BD-D24E-4045-B8E5-940E46C2756D}" srcOrd="2" destOrd="0" presId="urn:microsoft.com/office/officeart/2018/2/layout/IconCircleList"/>
    <dgm:cxn modelId="{EAB0210E-3378-4562-A1CC-23C31DB1238B}" type="presParOf" srcId="{2B1CD6A0-4D36-4455-AD91-E5AFAB466556}" destId="{D443F036-CB85-4258-91D3-2A290C061620}" srcOrd="3" destOrd="0" presId="urn:microsoft.com/office/officeart/2018/2/layout/IconCircleList"/>
    <dgm:cxn modelId="{BD162515-451C-4B1A-B023-ECC709E6F3B4}" type="presParOf" srcId="{CFC51F8E-AB0B-4604-AAEE-B4E625B9AC8C}" destId="{AFACE075-A94E-4F16-A016-4D80CF597FA2}" srcOrd="7" destOrd="0" presId="urn:microsoft.com/office/officeart/2018/2/layout/IconCircleList"/>
    <dgm:cxn modelId="{7D4DDD9C-D8B4-4B83-BA72-C999F9BD04DF}" type="presParOf" srcId="{CFC51F8E-AB0B-4604-AAEE-B4E625B9AC8C}" destId="{3EE0766F-5FC8-41AE-8242-2F6BDCC97E69}" srcOrd="8" destOrd="0" presId="urn:microsoft.com/office/officeart/2018/2/layout/IconCircleList"/>
    <dgm:cxn modelId="{B0C7FEDB-8A1E-4B89-901C-58F6CA9BF7FB}" type="presParOf" srcId="{3EE0766F-5FC8-41AE-8242-2F6BDCC97E69}" destId="{00AA7A3F-987B-454F-AADC-366499F0B3FC}" srcOrd="0" destOrd="0" presId="urn:microsoft.com/office/officeart/2018/2/layout/IconCircleList"/>
    <dgm:cxn modelId="{2697E24A-6BA4-4C86-8AA3-8BBB73B7C20A}" type="presParOf" srcId="{3EE0766F-5FC8-41AE-8242-2F6BDCC97E69}" destId="{122334B0-DF82-4B23-8C38-FACB72C855D1}" srcOrd="1" destOrd="0" presId="urn:microsoft.com/office/officeart/2018/2/layout/IconCircleList"/>
    <dgm:cxn modelId="{42C86E03-DF58-4428-AC88-E73084858FAC}" type="presParOf" srcId="{3EE0766F-5FC8-41AE-8242-2F6BDCC97E69}" destId="{BD1E1CBA-BC82-44AB-B993-81DA9C7C42C3}" srcOrd="2" destOrd="0" presId="urn:microsoft.com/office/officeart/2018/2/layout/IconCircleList"/>
    <dgm:cxn modelId="{D41DF26D-DD05-4E7E-88CB-88A0E22A0367}" type="presParOf" srcId="{3EE0766F-5FC8-41AE-8242-2F6BDCC97E69}" destId="{E778BBB8-F0FE-4845-8739-F75EB4968033}" srcOrd="3" destOrd="0" presId="urn:microsoft.com/office/officeart/2018/2/layout/IconCircleList"/>
    <dgm:cxn modelId="{0B9B8FBF-B93F-4F7C-B3A5-D2EFDA285FD4}" type="presParOf" srcId="{CFC51F8E-AB0B-4604-AAEE-B4E625B9AC8C}" destId="{08BEE3BD-7031-4817-AF88-C5FE344BFBAB}" srcOrd="9" destOrd="0" presId="urn:microsoft.com/office/officeart/2018/2/layout/IconCircleList"/>
    <dgm:cxn modelId="{23399C50-52D6-4B4F-A279-28DF73FE5368}" type="presParOf" srcId="{CFC51F8E-AB0B-4604-AAEE-B4E625B9AC8C}" destId="{87079B8A-F480-4B4B-9F3E-C2391E9D0EF2}" srcOrd="10" destOrd="0" presId="urn:microsoft.com/office/officeart/2018/2/layout/IconCircleList"/>
    <dgm:cxn modelId="{FC745B35-A753-4987-AD17-2054CB5363AA}" type="presParOf" srcId="{87079B8A-F480-4B4B-9F3E-C2391E9D0EF2}" destId="{B7A8DEB9-A9D3-4616-B673-47AF5F1E5F16}" srcOrd="0" destOrd="0" presId="urn:microsoft.com/office/officeart/2018/2/layout/IconCircleList"/>
    <dgm:cxn modelId="{A01D27EC-54B8-4965-9DB7-E0C3277DE2F1}" type="presParOf" srcId="{87079B8A-F480-4B4B-9F3E-C2391E9D0EF2}" destId="{3EC89ABA-30C7-4C19-9C2F-9F49660AFA69}" srcOrd="1" destOrd="0" presId="urn:microsoft.com/office/officeart/2018/2/layout/IconCircleList"/>
    <dgm:cxn modelId="{AB034929-828E-449B-900C-96EB342BAB32}" type="presParOf" srcId="{87079B8A-F480-4B4B-9F3E-C2391E9D0EF2}" destId="{6360020F-6732-490D-BF57-ECE02391E7D7}" srcOrd="2" destOrd="0" presId="urn:microsoft.com/office/officeart/2018/2/layout/IconCircleList"/>
    <dgm:cxn modelId="{EBC7B769-CBF6-45DF-BB5E-6D39B441813E}" type="presParOf" srcId="{87079B8A-F480-4B4B-9F3E-C2391E9D0EF2}" destId="{416FE442-CC74-4CB1-A8CE-05C1C4102346}" srcOrd="3" destOrd="0" presId="urn:microsoft.com/office/officeart/2018/2/layout/IconCircleList"/>
    <dgm:cxn modelId="{29C0E794-4588-44D3-A8E7-108E72FBC09D}" type="presParOf" srcId="{CFC51F8E-AB0B-4604-AAEE-B4E625B9AC8C}" destId="{DA67129F-144B-4D7B-8805-217C6DD3C482}" srcOrd="11" destOrd="0" presId="urn:microsoft.com/office/officeart/2018/2/layout/IconCircleList"/>
    <dgm:cxn modelId="{95847A78-A83B-48EB-9E0C-90BECCAB8C66}" type="presParOf" srcId="{CFC51F8E-AB0B-4604-AAEE-B4E625B9AC8C}" destId="{DAC80994-5AF5-419B-A571-DAE518D5C646}" srcOrd="12" destOrd="0" presId="urn:microsoft.com/office/officeart/2018/2/layout/IconCircleList"/>
    <dgm:cxn modelId="{BD83A294-E51B-497F-BAAB-42471906AA0C}" type="presParOf" srcId="{DAC80994-5AF5-419B-A571-DAE518D5C646}" destId="{FE16450E-D606-459D-9292-A03A1D78E8C2}" srcOrd="0" destOrd="0" presId="urn:microsoft.com/office/officeart/2018/2/layout/IconCircleList"/>
    <dgm:cxn modelId="{BDA0F89F-D540-47B8-AF4F-FB704F5CD718}" type="presParOf" srcId="{DAC80994-5AF5-419B-A571-DAE518D5C646}" destId="{3FEFFA11-82D8-47F1-AE65-C3D8AE10701C}" srcOrd="1" destOrd="0" presId="urn:microsoft.com/office/officeart/2018/2/layout/IconCircleList"/>
    <dgm:cxn modelId="{595A5F74-EB5D-4901-B769-29C22B082DD4}" type="presParOf" srcId="{DAC80994-5AF5-419B-A571-DAE518D5C646}" destId="{AF8D324D-5BA1-4345-B697-25048F936ADB}" srcOrd="2" destOrd="0" presId="urn:microsoft.com/office/officeart/2018/2/layout/IconCircleList"/>
    <dgm:cxn modelId="{8EAF19E3-7F03-49C2-AB3D-FA0D18361505}" type="presParOf" srcId="{DAC80994-5AF5-419B-A571-DAE518D5C646}" destId="{D98663CE-847E-4C54-AC59-91634D6237E8}" srcOrd="3" destOrd="0" presId="urn:microsoft.com/office/officeart/2018/2/layout/IconCircleList"/>
    <dgm:cxn modelId="{D27D25F1-38EF-473D-8ED3-34687A95EBC0}" type="presParOf" srcId="{CFC51F8E-AB0B-4604-AAEE-B4E625B9AC8C}" destId="{29DF2146-A4C4-4080-9385-A216C8AE9F57}" srcOrd="13" destOrd="0" presId="urn:microsoft.com/office/officeart/2018/2/layout/IconCircleList"/>
    <dgm:cxn modelId="{E66DF053-EAD5-49AF-8C03-ED3235C9DF7B}" type="presParOf" srcId="{CFC51F8E-AB0B-4604-AAEE-B4E625B9AC8C}" destId="{0F76F694-8152-479F-BF95-1B5979B12462}" srcOrd="14" destOrd="0" presId="urn:microsoft.com/office/officeart/2018/2/layout/IconCircleList"/>
    <dgm:cxn modelId="{93D9A67A-A14D-4E60-967C-C1F42F34BDED}" type="presParOf" srcId="{0F76F694-8152-479F-BF95-1B5979B12462}" destId="{0DC148DE-4D52-49A3-A085-B64356330EE2}" srcOrd="0" destOrd="0" presId="urn:microsoft.com/office/officeart/2018/2/layout/IconCircleList"/>
    <dgm:cxn modelId="{D8BCB8EA-B23A-42D8-884A-AF65BD73E84E}" type="presParOf" srcId="{0F76F694-8152-479F-BF95-1B5979B12462}" destId="{4F8D164B-7978-436E-B1E6-9FEF7CBE235B}" srcOrd="1" destOrd="0" presId="urn:microsoft.com/office/officeart/2018/2/layout/IconCircleList"/>
    <dgm:cxn modelId="{7E474753-CD91-4481-B249-6DEA1D489CB4}" type="presParOf" srcId="{0F76F694-8152-479F-BF95-1B5979B12462}" destId="{B05C426E-B0DE-4297-8163-A024BADA412D}" srcOrd="2" destOrd="0" presId="urn:microsoft.com/office/officeart/2018/2/layout/IconCircleList"/>
    <dgm:cxn modelId="{D1653E6B-E269-4EAD-9619-ECCA59A2FEFE}" type="presParOf" srcId="{0F76F694-8152-479F-BF95-1B5979B12462}" destId="{11FD2AE4-E9F4-49C3-813E-C5FD2DD75D58}"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A332EA2-DC63-4BA0-A953-1C9FFAAAF731}" type="doc">
      <dgm:prSet loTypeId="urn:microsoft.com/office/officeart/2018/2/layout/IconVerticalSolidList" loCatId="icon" qsTypeId="urn:microsoft.com/office/officeart/2005/8/quickstyle/simple5" qsCatId="simple" csTypeId="urn:microsoft.com/office/officeart/2005/8/colors/colorful5" csCatId="colorful" phldr="1"/>
      <dgm:spPr/>
      <dgm:t>
        <a:bodyPr/>
        <a:lstStyle/>
        <a:p>
          <a:endParaRPr lang="en-US"/>
        </a:p>
      </dgm:t>
    </dgm:pt>
    <dgm:pt modelId="{AE982492-D9A9-4885-B308-0951FF9BB237}">
      <dgm:prSet phldr="0"/>
      <dgm:spPr/>
      <dgm:t>
        <a:bodyPr/>
        <a:lstStyle/>
        <a:p>
          <a:pPr>
            <a:lnSpc>
              <a:spcPct val="100000"/>
            </a:lnSpc>
          </a:pPr>
          <a:r>
            <a:rPr lang="en-US">
              <a:latin typeface="Arial"/>
              <a:cs typeface="Arial"/>
            </a:rPr>
            <a:t>broaden the audience</a:t>
          </a:r>
        </a:p>
      </dgm:t>
    </dgm:pt>
    <dgm:pt modelId="{E52BB9CB-DDB6-42F8-A2FE-97622F2D15C5}" type="parTrans" cxnId="{4EC05042-FB88-4BEC-8595-DEE3E2021410}">
      <dgm:prSet/>
      <dgm:spPr/>
    </dgm:pt>
    <dgm:pt modelId="{197B9091-077A-4E7B-A2BA-C597D9AFD32B}" type="sibTrans" cxnId="{4EC05042-FB88-4BEC-8595-DEE3E2021410}">
      <dgm:prSet/>
      <dgm:spPr/>
    </dgm:pt>
    <dgm:pt modelId="{00151B0A-426D-46B2-8853-88D9CEB5FBE7}">
      <dgm:prSet phldr="0"/>
      <dgm:spPr/>
      <dgm:t>
        <a:bodyPr/>
        <a:lstStyle/>
        <a:p>
          <a:pPr>
            <a:lnSpc>
              <a:spcPct val="100000"/>
            </a:lnSpc>
          </a:pPr>
          <a:r>
            <a:rPr lang="en-US">
              <a:latin typeface="Arial"/>
              <a:cs typeface="Arial"/>
            </a:rPr>
            <a:t>expand or keep market share</a:t>
          </a:r>
        </a:p>
      </dgm:t>
    </dgm:pt>
    <dgm:pt modelId="{22D81CEF-7F3F-4253-86AD-DEB4E6423831}" type="parTrans" cxnId="{239C8A31-E4D7-4B03-B8B0-E9B7AAB1D7C3}">
      <dgm:prSet/>
      <dgm:spPr/>
    </dgm:pt>
    <dgm:pt modelId="{E56951C6-B8BA-43F4-AA6E-97C1B76BC756}" type="sibTrans" cxnId="{239C8A31-E4D7-4B03-B8B0-E9B7AAB1D7C3}">
      <dgm:prSet/>
      <dgm:spPr/>
    </dgm:pt>
    <dgm:pt modelId="{C557805C-1C7E-49D1-824C-4AF73330339D}">
      <dgm:prSet phldr="0"/>
      <dgm:spPr/>
      <dgm:t>
        <a:bodyPr/>
        <a:lstStyle/>
        <a:p>
          <a:pPr>
            <a:lnSpc>
              <a:spcPct val="100000"/>
            </a:lnSpc>
          </a:pPr>
          <a:r>
            <a:rPr lang="en-US">
              <a:latin typeface="Arial"/>
              <a:cs typeface="Arial"/>
            </a:rPr>
            <a:t>produce quality sales leads, or</a:t>
          </a:r>
        </a:p>
      </dgm:t>
    </dgm:pt>
    <dgm:pt modelId="{437595B4-C378-484C-8317-220515F7FC41}" type="parTrans" cxnId="{530428F8-ECD9-4C04-BA07-A4C76C3665D4}">
      <dgm:prSet/>
      <dgm:spPr/>
    </dgm:pt>
    <dgm:pt modelId="{7530D258-3683-49BF-A325-3A0604B60F71}" type="sibTrans" cxnId="{530428F8-ECD9-4C04-BA07-A4C76C3665D4}">
      <dgm:prSet/>
      <dgm:spPr/>
    </dgm:pt>
    <dgm:pt modelId="{ECDC8577-84FD-4B9B-97BD-D640E01BBC4F}">
      <dgm:prSet phldr="0"/>
      <dgm:spPr/>
      <dgm:t>
        <a:bodyPr/>
        <a:lstStyle/>
        <a:p>
          <a:pPr>
            <a:lnSpc>
              <a:spcPct val="100000"/>
            </a:lnSpc>
          </a:pPr>
          <a:r>
            <a:rPr lang="en-US">
              <a:latin typeface="Arial"/>
              <a:cs typeface="Arial"/>
            </a:rPr>
            <a:t>Boost utilisation among current clients</a:t>
          </a:r>
        </a:p>
      </dgm:t>
    </dgm:pt>
    <dgm:pt modelId="{0B4F10C2-2DBC-4181-9375-6BCF1FF3052C}" type="parTrans" cxnId="{43DE4D1F-3604-4D0B-97FD-980058F9F56D}">
      <dgm:prSet/>
      <dgm:spPr/>
    </dgm:pt>
    <dgm:pt modelId="{2861AA60-654C-44BC-B9AA-DF41F290131F}" type="sibTrans" cxnId="{43DE4D1F-3604-4D0B-97FD-980058F9F56D}">
      <dgm:prSet/>
      <dgm:spPr/>
    </dgm:pt>
    <dgm:pt modelId="{FF1BF4C7-8C9B-4B67-B804-C38DCA20A2B9}" type="pres">
      <dgm:prSet presAssocID="{DA332EA2-DC63-4BA0-A953-1C9FFAAAF731}" presName="root" presStyleCnt="0">
        <dgm:presLayoutVars>
          <dgm:dir/>
          <dgm:resizeHandles val="exact"/>
        </dgm:presLayoutVars>
      </dgm:prSet>
      <dgm:spPr/>
    </dgm:pt>
    <dgm:pt modelId="{0023E0EC-94B8-4E35-AC8D-078A9661F33C}" type="pres">
      <dgm:prSet presAssocID="{AE982492-D9A9-4885-B308-0951FF9BB237}" presName="compNode" presStyleCnt="0"/>
      <dgm:spPr/>
    </dgm:pt>
    <dgm:pt modelId="{1FD316D3-8BDB-44E2-B415-D31A18A0F2FC}" type="pres">
      <dgm:prSet presAssocID="{AE982492-D9A9-4885-B308-0951FF9BB237}" presName="bgRect" presStyleLbl="bgShp" presStyleIdx="0" presStyleCnt="4"/>
      <dgm:spPr/>
    </dgm:pt>
    <dgm:pt modelId="{B58084F6-0E30-45C9-91A6-09125F488126}" type="pres">
      <dgm:prSet presAssocID="{AE982492-D9A9-4885-B308-0951FF9BB23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aximise"/>
        </a:ext>
      </dgm:extLst>
    </dgm:pt>
    <dgm:pt modelId="{343236E2-7380-4E2C-B264-62764E581F15}" type="pres">
      <dgm:prSet presAssocID="{AE982492-D9A9-4885-B308-0951FF9BB237}" presName="spaceRect" presStyleCnt="0"/>
      <dgm:spPr/>
    </dgm:pt>
    <dgm:pt modelId="{0763C0DC-E0FD-44D5-AFA5-A9888311AD60}" type="pres">
      <dgm:prSet presAssocID="{AE982492-D9A9-4885-B308-0951FF9BB237}" presName="parTx" presStyleLbl="revTx" presStyleIdx="0" presStyleCnt="4">
        <dgm:presLayoutVars>
          <dgm:chMax val="0"/>
          <dgm:chPref val="0"/>
        </dgm:presLayoutVars>
      </dgm:prSet>
      <dgm:spPr/>
    </dgm:pt>
    <dgm:pt modelId="{80A136F7-9D2E-4C0C-9ED1-00F0AF7BD159}" type="pres">
      <dgm:prSet presAssocID="{197B9091-077A-4E7B-A2BA-C597D9AFD32B}" presName="sibTrans" presStyleCnt="0"/>
      <dgm:spPr/>
    </dgm:pt>
    <dgm:pt modelId="{4C572259-1B95-4A54-8750-B5449CFD005C}" type="pres">
      <dgm:prSet presAssocID="{00151B0A-426D-46B2-8853-88D9CEB5FBE7}" presName="compNode" presStyleCnt="0"/>
      <dgm:spPr/>
    </dgm:pt>
    <dgm:pt modelId="{00BA62A1-0CF9-4ED7-825D-16E1FD4E3FDD}" type="pres">
      <dgm:prSet presAssocID="{00151B0A-426D-46B2-8853-88D9CEB5FBE7}" presName="bgRect" presStyleLbl="bgShp" presStyleIdx="1" presStyleCnt="4"/>
      <dgm:spPr/>
    </dgm:pt>
    <dgm:pt modelId="{5E6CDB3F-5339-4747-9510-13F6D890B5B3}" type="pres">
      <dgm:prSet presAssocID="{00151B0A-426D-46B2-8853-88D9CEB5FBE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pward trend"/>
        </a:ext>
      </dgm:extLst>
    </dgm:pt>
    <dgm:pt modelId="{76643C14-7201-4E6E-A5C2-79B8FBD0B3D2}" type="pres">
      <dgm:prSet presAssocID="{00151B0A-426D-46B2-8853-88D9CEB5FBE7}" presName="spaceRect" presStyleCnt="0"/>
      <dgm:spPr/>
    </dgm:pt>
    <dgm:pt modelId="{3B641DAE-2121-46F9-A76E-05628E3E24AB}" type="pres">
      <dgm:prSet presAssocID="{00151B0A-426D-46B2-8853-88D9CEB5FBE7}" presName="parTx" presStyleLbl="revTx" presStyleIdx="1" presStyleCnt="4">
        <dgm:presLayoutVars>
          <dgm:chMax val="0"/>
          <dgm:chPref val="0"/>
        </dgm:presLayoutVars>
      </dgm:prSet>
      <dgm:spPr/>
    </dgm:pt>
    <dgm:pt modelId="{8143E9A5-DF57-4C0E-AEBE-FF1FA6DB2177}" type="pres">
      <dgm:prSet presAssocID="{E56951C6-B8BA-43F4-AA6E-97C1B76BC756}" presName="sibTrans" presStyleCnt="0"/>
      <dgm:spPr/>
    </dgm:pt>
    <dgm:pt modelId="{ABF7BD65-BB4D-4DF0-A834-5E9354A69A2C}" type="pres">
      <dgm:prSet presAssocID="{C557805C-1C7E-49D1-824C-4AF73330339D}" presName="compNode" presStyleCnt="0"/>
      <dgm:spPr/>
    </dgm:pt>
    <dgm:pt modelId="{FA11A3D3-2489-4928-8E32-6223E5C4324A}" type="pres">
      <dgm:prSet presAssocID="{C557805C-1C7E-49D1-824C-4AF73330339D}" presName="bgRect" presStyleLbl="bgShp" presStyleIdx="2" presStyleCnt="4"/>
      <dgm:spPr/>
    </dgm:pt>
    <dgm:pt modelId="{9A258D2E-B697-49BB-8EF1-E6679190E3EA}" type="pres">
      <dgm:prSet presAssocID="{C557805C-1C7E-49D1-824C-4AF73330339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Filter"/>
        </a:ext>
      </dgm:extLst>
    </dgm:pt>
    <dgm:pt modelId="{C502C5BE-371A-4121-B5E0-D8BCFD1E7FD4}" type="pres">
      <dgm:prSet presAssocID="{C557805C-1C7E-49D1-824C-4AF73330339D}" presName="spaceRect" presStyleCnt="0"/>
      <dgm:spPr/>
    </dgm:pt>
    <dgm:pt modelId="{B6DD28AD-9ED3-40C3-825E-D516E36EB749}" type="pres">
      <dgm:prSet presAssocID="{C557805C-1C7E-49D1-824C-4AF73330339D}" presName="parTx" presStyleLbl="revTx" presStyleIdx="2" presStyleCnt="4">
        <dgm:presLayoutVars>
          <dgm:chMax val="0"/>
          <dgm:chPref val="0"/>
        </dgm:presLayoutVars>
      </dgm:prSet>
      <dgm:spPr/>
    </dgm:pt>
    <dgm:pt modelId="{D08FBDC8-0C1A-4D27-BBE8-9A543D4701C9}" type="pres">
      <dgm:prSet presAssocID="{7530D258-3683-49BF-A325-3A0604B60F71}" presName="sibTrans" presStyleCnt="0"/>
      <dgm:spPr/>
    </dgm:pt>
    <dgm:pt modelId="{9C140179-0061-4DBA-BE58-9AE136B59E4B}" type="pres">
      <dgm:prSet presAssocID="{ECDC8577-84FD-4B9B-97BD-D640E01BBC4F}" presName="compNode" presStyleCnt="0"/>
      <dgm:spPr/>
    </dgm:pt>
    <dgm:pt modelId="{259F1A33-1270-4AFE-8675-9431C614F4F5}" type="pres">
      <dgm:prSet presAssocID="{ECDC8577-84FD-4B9B-97BD-D640E01BBC4F}" presName="bgRect" presStyleLbl="bgShp" presStyleIdx="3" presStyleCnt="4"/>
      <dgm:spPr/>
    </dgm:pt>
    <dgm:pt modelId="{318E7883-7442-459B-94F4-B91976EDE9FD}" type="pres">
      <dgm:prSet presAssocID="{ECDC8577-84FD-4B9B-97BD-D640E01BBC4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ick"/>
        </a:ext>
      </dgm:extLst>
    </dgm:pt>
    <dgm:pt modelId="{06206146-79BA-4181-8846-A0C1C2F353F8}" type="pres">
      <dgm:prSet presAssocID="{ECDC8577-84FD-4B9B-97BD-D640E01BBC4F}" presName="spaceRect" presStyleCnt="0"/>
      <dgm:spPr/>
    </dgm:pt>
    <dgm:pt modelId="{0B35C58B-6D1E-4345-8AE1-0B55A9C2E9C7}" type="pres">
      <dgm:prSet presAssocID="{ECDC8577-84FD-4B9B-97BD-D640E01BBC4F}" presName="parTx" presStyleLbl="revTx" presStyleIdx="3" presStyleCnt="4">
        <dgm:presLayoutVars>
          <dgm:chMax val="0"/>
          <dgm:chPref val="0"/>
        </dgm:presLayoutVars>
      </dgm:prSet>
      <dgm:spPr/>
    </dgm:pt>
  </dgm:ptLst>
  <dgm:cxnLst>
    <dgm:cxn modelId="{C83B060A-1571-41EA-B0B3-F34B6667EB30}" type="presOf" srcId="{ECDC8577-84FD-4B9B-97BD-D640E01BBC4F}" destId="{0B35C58B-6D1E-4345-8AE1-0B55A9C2E9C7}" srcOrd="0" destOrd="0" presId="urn:microsoft.com/office/officeart/2018/2/layout/IconVerticalSolidList"/>
    <dgm:cxn modelId="{43DE4D1F-3604-4D0B-97FD-980058F9F56D}" srcId="{DA332EA2-DC63-4BA0-A953-1C9FFAAAF731}" destId="{ECDC8577-84FD-4B9B-97BD-D640E01BBC4F}" srcOrd="3" destOrd="0" parTransId="{0B4F10C2-2DBC-4181-9375-6BCF1FF3052C}" sibTransId="{2861AA60-654C-44BC-B9AA-DF41F290131F}"/>
    <dgm:cxn modelId="{239C8A31-E4D7-4B03-B8B0-E9B7AAB1D7C3}" srcId="{DA332EA2-DC63-4BA0-A953-1C9FFAAAF731}" destId="{00151B0A-426D-46B2-8853-88D9CEB5FBE7}" srcOrd="1" destOrd="0" parTransId="{22D81CEF-7F3F-4253-86AD-DEB4E6423831}" sibTransId="{E56951C6-B8BA-43F4-AA6E-97C1B76BC756}"/>
    <dgm:cxn modelId="{4EC05042-FB88-4BEC-8595-DEE3E2021410}" srcId="{DA332EA2-DC63-4BA0-A953-1C9FFAAAF731}" destId="{AE982492-D9A9-4885-B308-0951FF9BB237}" srcOrd="0" destOrd="0" parTransId="{E52BB9CB-DDB6-42F8-A2FE-97622F2D15C5}" sibTransId="{197B9091-077A-4E7B-A2BA-C597D9AFD32B}"/>
    <dgm:cxn modelId="{FB609B48-3C33-4C97-95D4-E6F735300F8B}" type="presOf" srcId="{00151B0A-426D-46B2-8853-88D9CEB5FBE7}" destId="{3B641DAE-2121-46F9-A76E-05628E3E24AB}" srcOrd="0" destOrd="0" presId="urn:microsoft.com/office/officeart/2018/2/layout/IconVerticalSolidList"/>
    <dgm:cxn modelId="{75F9157B-3731-40CB-9365-8E620EEB000A}" type="presOf" srcId="{AE982492-D9A9-4885-B308-0951FF9BB237}" destId="{0763C0DC-E0FD-44D5-AFA5-A9888311AD60}" srcOrd="0" destOrd="0" presId="urn:microsoft.com/office/officeart/2018/2/layout/IconVerticalSolidList"/>
    <dgm:cxn modelId="{74010CD8-18B8-4D67-A53C-5998C79DF9A7}" type="presOf" srcId="{DA332EA2-DC63-4BA0-A953-1C9FFAAAF731}" destId="{FF1BF4C7-8C9B-4B67-B804-C38DCA20A2B9}" srcOrd="0" destOrd="0" presId="urn:microsoft.com/office/officeart/2018/2/layout/IconVerticalSolidList"/>
    <dgm:cxn modelId="{530428F8-ECD9-4C04-BA07-A4C76C3665D4}" srcId="{DA332EA2-DC63-4BA0-A953-1C9FFAAAF731}" destId="{C557805C-1C7E-49D1-824C-4AF73330339D}" srcOrd="2" destOrd="0" parTransId="{437595B4-C378-484C-8317-220515F7FC41}" sibTransId="{7530D258-3683-49BF-A325-3A0604B60F71}"/>
    <dgm:cxn modelId="{96C6A0FC-CA17-4200-8547-897AC14D5B7F}" type="presOf" srcId="{C557805C-1C7E-49D1-824C-4AF73330339D}" destId="{B6DD28AD-9ED3-40C3-825E-D516E36EB749}" srcOrd="0" destOrd="0" presId="urn:microsoft.com/office/officeart/2018/2/layout/IconVerticalSolidList"/>
    <dgm:cxn modelId="{2FF5F013-0303-4605-8FB3-7A28484522C0}" type="presParOf" srcId="{FF1BF4C7-8C9B-4B67-B804-C38DCA20A2B9}" destId="{0023E0EC-94B8-4E35-AC8D-078A9661F33C}" srcOrd="0" destOrd="0" presId="urn:microsoft.com/office/officeart/2018/2/layout/IconVerticalSolidList"/>
    <dgm:cxn modelId="{89440A3B-EDAB-4163-B02B-54A6691D76B4}" type="presParOf" srcId="{0023E0EC-94B8-4E35-AC8D-078A9661F33C}" destId="{1FD316D3-8BDB-44E2-B415-D31A18A0F2FC}" srcOrd="0" destOrd="0" presId="urn:microsoft.com/office/officeart/2018/2/layout/IconVerticalSolidList"/>
    <dgm:cxn modelId="{A8AE8519-64F7-4AAC-9210-C8409B045BC2}" type="presParOf" srcId="{0023E0EC-94B8-4E35-AC8D-078A9661F33C}" destId="{B58084F6-0E30-45C9-91A6-09125F488126}" srcOrd="1" destOrd="0" presId="urn:microsoft.com/office/officeart/2018/2/layout/IconVerticalSolidList"/>
    <dgm:cxn modelId="{FF714301-4E24-4DC8-AA1B-699DBF9EAFC1}" type="presParOf" srcId="{0023E0EC-94B8-4E35-AC8D-078A9661F33C}" destId="{343236E2-7380-4E2C-B264-62764E581F15}" srcOrd="2" destOrd="0" presId="urn:microsoft.com/office/officeart/2018/2/layout/IconVerticalSolidList"/>
    <dgm:cxn modelId="{90DC354E-AC53-43BA-B914-DFB5F9050CD8}" type="presParOf" srcId="{0023E0EC-94B8-4E35-AC8D-078A9661F33C}" destId="{0763C0DC-E0FD-44D5-AFA5-A9888311AD60}" srcOrd="3" destOrd="0" presId="urn:microsoft.com/office/officeart/2018/2/layout/IconVerticalSolidList"/>
    <dgm:cxn modelId="{76A51EE1-9B5B-4C15-8E8A-9D488C7DC4B6}" type="presParOf" srcId="{FF1BF4C7-8C9B-4B67-B804-C38DCA20A2B9}" destId="{80A136F7-9D2E-4C0C-9ED1-00F0AF7BD159}" srcOrd="1" destOrd="0" presId="urn:microsoft.com/office/officeart/2018/2/layout/IconVerticalSolidList"/>
    <dgm:cxn modelId="{A0711C12-8D0E-4AFF-B079-50C16A16DE97}" type="presParOf" srcId="{FF1BF4C7-8C9B-4B67-B804-C38DCA20A2B9}" destId="{4C572259-1B95-4A54-8750-B5449CFD005C}" srcOrd="2" destOrd="0" presId="urn:microsoft.com/office/officeart/2018/2/layout/IconVerticalSolidList"/>
    <dgm:cxn modelId="{A4E516B9-2C86-40CB-BF7F-FB98BF66CA34}" type="presParOf" srcId="{4C572259-1B95-4A54-8750-B5449CFD005C}" destId="{00BA62A1-0CF9-4ED7-825D-16E1FD4E3FDD}" srcOrd="0" destOrd="0" presId="urn:microsoft.com/office/officeart/2018/2/layout/IconVerticalSolidList"/>
    <dgm:cxn modelId="{4B38C016-CF6F-4576-A698-B15CD0821465}" type="presParOf" srcId="{4C572259-1B95-4A54-8750-B5449CFD005C}" destId="{5E6CDB3F-5339-4747-9510-13F6D890B5B3}" srcOrd="1" destOrd="0" presId="urn:microsoft.com/office/officeart/2018/2/layout/IconVerticalSolidList"/>
    <dgm:cxn modelId="{0328C403-FB5B-4C1D-8354-79FF02E0F4AE}" type="presParOf" srcId="{4C572259-1B95-4A54-8750-B5449CFD005C}" destId="{76643C14-7201-4E6E-A5C2-79B8FBD0B3D2}" srcOrd="2" destOrd="0" presId="urn:microsoft.com/office/officeart/2018/2/layout/IconVerticalSolidList"/>
    <dgm:cxn modelId="{B160BD53-CFE0-402C-AAB5-1D4D12506887}" type="presParOf" srcId="{4C572259-1B95-4A54-8750-B5449CFD005C}" destId="{3B641DAE-2121-46F9-A76E-05628E3E24AB}" srcOrd="3" destOrd="0" presId="urn:microsoft.com/office/officeart/2018/2/layout/IconVerticalSolidList"/>
    <dgm:cxn modelId="{78D6C615-66D1-4E00-8ED8-76A44A3C4019}" type="presParOf" srcId="{FF1BF4C7-8C9B-4B67-B804-C38DCA20A2B9}" destId="{8143E9A5-DF57-4C0E-AEBE-FF1FA6DB2177}" srcOrd="3" destOrd="0" presId="urn:microsoft.com/office/officeart/2018/2/layout/IconVerticalSolidList"/>
    <dgm:cxn modelId="{D8EF29A5-039A-4F65-98EA-A07438672674}" type="presParOf" srcId="{FF1BF4C7-8C9B-4B67-B804-C38DCA20A2B9}" destId="{ABF7BD65-BB4D-4DF0-A834-5E9354A69A2C}" srcOrd="4" destOrd="0" presId="urn:microsoft.com/office/officeart/2018/2/layout/IconVerticalSolidList"/>
    <dgm:cxn modelId="{0C9A2B9B-C3C8-49A3-B0C7-46678B12E8AB}" type="presParOf" srcId="{ABF7BD65-BB4D-4DF0-A834-5E9354A69A2C}" destId="{FA11A3D3-2489-4928-8E32-6223E5C4324A}" srcOrd="0" destOrd="0" presId="urn:microsoft.com/office/officeart/2018/2/layout/IconVerticalSolidList"/>
    <dgm:cxn modelId="{53358086-A356-4874-B0E3-C2897E265E1F}" type="presParOf" srcId="{ABF7BD65-BB4D-4DF0-A834-5E9354A69A2C}" destId="{9A258D2E-B697-49BB-8EF1-E6679190E3EA}" srcOrd="1" destOrd="0" presId="urn:microsoft.com/office/officeart/2018/2/layout/IconVerticalSolidList"/>
    <dgm:cxn modelId="{D4D30598-81F3-4CD8-8648-610DB4E86273}" type="presParOf" srcId="{ABF7BD65-BB4D-4DF0-A834-5E9354A69A2C}" destId="{C502C5BE-371A-4121-B5E0-D8BCFD1E7FD4}" srcOrd="2" destOrd="0" presId="urn:microsoft.com/office/officeart/2018/2/layout/IconVerticalSolidList"/>
    <dgm:cxn modelId="{749B2B5A-C688-4711-B9A3-474E1E3DE566}" type="presParOf" srcId="{ABF7BD65-BB4D-4DF0-A834-5E9354A69A2C}" destId="{B6DD28AD-9ED3-40C3-825E-D516E36EB749}" srcOrd="3" destOrd="0" presId="urn:microsoft.com/office/officeart/2018/2/layout/IconVerticalSolidList"/>
    <dgm:cxn modelId="{D208EE3C-2C2E-4B58-9057-E2D558172F70}" type="presParOf" srcId="{FF1BF4C7-8C9B-4B67-B804-C38DCA20A2B9}" destId="{D08FBDC8-0C1A-4D27-BBE8-9A543D4701C9}" srcOrd="5" destOrd="0" presId="urn:microsoft.com/office/officeart/2018/2/layout/IconVerticalSolidList"/>
    <dgm:cxn modelId="{C6D175E7-9DC4-47BA-9FB0-2786BACF1512}" type="presParOf" srcId="{FF1BF4C7-8C9B-4B67-B804-C38DCA20A2B9}" destId="{9C140179-0061-4DBA-BE58-9AE136B59E4B}" srcOrd="6" destOrd="0" presId="urn:microsoft.com/office/officeart/2018/2/layout/IconVerticalSolidList"/>
    <dgm:cxn modelId="{6968E14C-2410-4657-A639-10CFC0C46A33}" type="presParOf" srcId="{9C140179-0061-4DBA-BE58-9AE136B59E4B}" destId="{259F1A33-1270-4AFE-8675-9431C614F4F5}" srcOrd="0" destOrd="0" presId="urn:microsoft.com/office/officeart/2018/2/layout/IconVerticalSolidList"/>
    <dgm:cxn modelId="{4697D499-30FE-433C-A3C9-2909D0F27827}" type="presParOf" srcId="{9C140179-0061-4DBA-BE58-9AE136B59E4B}" destId="{318E7883-7442-459B-94F4-B91976EDE9FD}" srcOrd="1" destOrd="0" presId="urn:microsoft.com/office/officeart/2018/2/layout/IconVerticalSolidList"/>
    <dgm:cxn modelId="{6DD916DD-B7E2-4FCA-96A1-ABD64FFB0B23}" type="presParOf" srcId="{9C140179-0061-4DBA-BE58-9AE136B59E4B}" destId="{06206146-79BA-4181-8846-A0C1C2F353F8}" srcOrd="2" destOrd="0" presId="urn:microsoft.com/office/officeart/2018/2/layout/IconVerticalSolidList"/>
    <dgm:cxn modelId="{3850CB3B-C330-46FF-AABF-A55A78ED3CA4}" type="presParOf" srcId="{9C140179-0061-4DBA-BE58-9AE136B59E4B}" destId="{0B35C58B-6D1E-4345-8AE1-0B55A9C2E9C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A332EA2-DC63-4BA0-A953-1C9FFAAAF731}" type="doc">
      <dgm:prSet loTypeId="urn:microsoft.com/office/officeart/2018/2/layout/IconVerticalSolidList" loCatId="icon" qsTypeId="urn:microsoft.com/office/officeart/2005/8/quickstyle/simple5" qsCatId="simple" csTypeId="urn:microsoft.com/office/officeart/2005/8/colors/colorful5" csCatId="colorful" phldr="1"/>
      <dgm:spPr/>
      <dgm:t>
        <a:bodyPr/>
        <a:lstStyle/>
        <a:p>
          <a:endParaRPr lang="en-US"/>
        </a:p>
      </dgm:t>
    </dgm:pt>
    <dgm:pt modelId="{ECDC8577-84FD-4B9B-97BD-D640E01BBC4F}">
      <dgm:prSet phldr="0"/>
      <dgm:spPr/>
      <dgm:t>
        <a:bodyPr/>
        <a:lstStyle/>
        <a:p>
          <a:pPr>
            <a:lnSpc>
              <a:spcPct val="100000"/>
            </a:lnSpc>
          </a:pPr>
          <a:r>
            <a:rPr lang="en-US">
              <a:latin typeface="Calibri Light" panose="020F0302020204030204"/>
            </a:rPr>
            <a:t>To have 500 loyal customers by the 4th year</a:t>
          </a:r>
          <a:endParaRPr lang="en-US"/>
        </a:p>
      </dgm:t>
    </dgm:pt>
    <dgm:pt modelId="{0B4F10C2-2DBC-4181-9375-6BCF1FF3052C}" type="parTrans" cxnId="{43DE4D1F-3604-4D0B-97FD-980058F9F56D}">
      <dgm:prSet/>
      <dgm:spPr/>
    </dgm:pt>
    <dgm:pt modelId="{2861AA60-654C-44BC-B9AA-DF41F290131F}" type="sibTrans" cxnId="{43DE4D1F-3604-4D0B-97FD-980058F9F56D}">
      <dgm:prSet/>
      <dgm:spPr/>
    </dgm:pt>
    <dgm:pt modelId="{B74EB1D6-BF41-4B0A-AAEA-912E61ACD773}">
      <dgm:prSet phldr="0"/>
      <dgm:spPr/>
      <dgm:t>
        <a:bodyPr/>
        <a:lstStyle/>
        <a:p>
          <a:pPr rtl="0">
            <a:lnSpc>
              <a:spcPct val="100000"/>
            </a:lnSpc>
          </a:pPr>
          <a:r>
            <a:rPr lang="en-US">
              <a:latin typeface="Calibri Light" panose="020F0302020204030204"/>
            </a:rPr>
            <a:t>Give out 500 loyalty cards </a:t>
          </a:r>
        </a:p>
      </dgm:t>
    </dgm:pt>
    <dgm:pt modelId="{5EDE9148-D1F1-4D4D-B6B3-CB878D493CAB}" type="parTrans" cxnId="{FA67F0C6-FE42-48C5-8B11-C5E24BDC6AC0}">
      <dgm:prSet/>
      <dgm:spPr/>
    </dgm:pt>
    <dgm:pt modelId="{1440141B-33EB-45FB-8AD5-79D851D4ADDB}" type="sibTrans" cxnId="{FA67F0C6-FE42-48C5-8B11-C5E24BDC6AC0}">
      <dgm:prSet/>
      <dgm:spPr/>
    </dgm:pt>
    <dgm:pt modelId="{FF1BF4C7-8C9B-4B67-B804-C38DCA20A2B9}" type="pres">
      <dgm:prSet presAssocID="{DA332EA2-DC63-4BA0-A953-1C9FFAAAF731}" presName="root" presStyleCnt="0">
        <dgm:presLayoutVars>
          <dgm:dir/>
          <dgm:resizeHandles val="exact"/>
        </dgm:presLayoutVars>
      </dgm:prSet>
      <dgm:spPr/>
    </dgm:pt>
    <dgm:pt modelId="{9C140179-0061-4DBA-BE58-9AE136B59E4B}" type="pres">
      <dgm:prSet presAssocID="{ECDC8577-84FD-4B9B-97BD-D640E01BBC4F}" presName="compNode" presStyleCnt="0"/>
      <dgm:spPr/>
    </dgm:pt>
    <dgm:pt modelId="{259F1A33-1270-4AFE-8675-9431C614F4F5}" type="pres">
      <dgm:prSet presAssocID="{ECDC8577-84FD-4B9B-97BD-D640E01BBC4F}" presName="bgRect" presStyleLbl="bgShp" presStyleIdx="0" presStyleCnt="2"/>
      <dgm:spPr/>
    </dgm:pt>
    <dgm:pt modelId="{318E7883-7442-459B-94F4-B91976EDE9FD}" type="pres">
      <dgm:prSet presAssocID="{ECDC8577-84FD-4B9B-97BD-D640E01BBC4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ick"/>
        </a:ext>
      </dgm:extLst>
    </dgm:pt>
    <dgm:pt modelId="{06206146-79BA-4181-8846-A0C1C2F353F8}" type="pres">
      <dgm:prSet presAssocID="{ECDC8577-84FD-4B9B-97BD-D640E01BBC4F}" presName="spaceRect" presStyleCnt="0"/>
      <dgm:spPr/>
    </dgm:pt>
    <dgm:pt modelId="{0B35C58B-6D1E-4345-8AE1-0B55A9C2E9C7}" type="pres">
      <dgm:prSet presAssocID="{ECDC8577-84FD-4B9B-97BD-D640E01BBC4F}" presName="parTx" presStyleLbl="revTx" presStyleIdx="0" presStyleCnt="2">
        <dgm:presLayoutVars>
          <dgm:chMax val="0"/>
          <dgm:chPref val="0"/>
        </dgm:presLayoutVars>
      </dgm:prSet>
      <dgm:spPr/>
    </dgm:pt>
    <dgm:pt modelId="{09D741A8-F8C7-474E-BA37-7DD494F6BD84}" type="pres">
      <dgm:prSet presAssocID="{2861AA60-654C-44BC-B9AA-DF41F290131F}" presName="sibTrans" presStyleCnt="0"/>
      <dgm:spPr/>
    </dgm:pt>
    <dgm:pt modelId="{6B3ABF2B-2559-4692-8BDE-E2FE51A82971}" type="pres">
      <dgm:prSet presAssocID="{B74EB1D6-BF41-4B0A-AAEA-912E61ACD773}" presName="compNode" presStyleCnt="0"/>
      <dgm:spPr/>
    </dgm:pt>
    <dgm:pt modelId="{204B17B4-0355-4AC9-B761-996E7831D837}" type="pres">
      <dgm:prSet presAssocID="{B74EB1D6-BF41-4B0A-AAEA-912E61ACD773}" presName="bgRect" presStyleLbl="bgShp" presStyleIdx="1" presStyleCnt="2"/>
      <dgm:spPr/>
    </dgm:pt>
    <dgm:pt modelId="{4B1A833E-AE05-47E7-9EF2-230F0F728ECD}" type="pres">
      <dgm:prSet presAssocID="{B74EB1D6-BF41-4B0A-AAEA-912E61ACD773}" presName="iconRect" presStyleLbl="node1" presStyleIdx="1" presStyleCnt="2"/>
      <dgm:spPr/>
    </dgm:pt>
    <dgm:pt modelId="{6EC0A66E-062B-4705-882F-70507E62FD97}" type="pres">
      <dgm:prSet presAssocID="{B74EB1D6-BF41-4B0A-AAEA-912E61ACD773}" presName="spaceRect" presStyleCnt="0"/>
      <dgm:spPr/>
    </dgm:pt>
    <dgm:pt modelId="{39D33504-7D94-4479-B93C-0C4E8AE48F28}" type="pres">
      <dgm:prSet presAssocID="{B74EB1D6-BF41-4B0A-AAEA-912E61ACD773}" presName="parTx" presStyleLbl="revTx" presStyleIdx="1" presStyleCnt="2">
        <dgm:presLayoutVars>
          <dgm:chMax val="0"/>
          <dgm:chPref val="0"/>
        </dgm:presLayoutVars>
      </dgm:prSet>
      <dgm:spPr/>
    </dgm:pt>
  </dgm:ptLst>
  <dgm:cxnLst>
    <dgm:cxn modelId="{43DE4D1F-3604-4D0B-97FD-980058F9F56D}" srcId="{DA332EA2-DC63-4BA0-A953-1C9FFAAAF731}" destId="{ECDC8577-84FD-4B9B-97BD-D640E01BBC4F}" srcOrd="0" destOrd="0" parTransId="{0B4F10C2-2DBC-4181-9375-6BCF1FF3052C}" sibTransId="{2861AA60-654C-44BC-B9AA-DF41F290131F}"/>
    <dgm:cxn modelId="{1350C557-0142-45EC-8285-62CC97045FD2}" type="presOf" srcId="{ECDC8577-84FD-4B9B-97BD-D640E01BBC4F}" destId="{0B35C58B-6D1E-4345-8AE1-0B55A9C2E9C7}" srcOrd="0" destOrd="0" presId="urn:microsoft.com/office/officeart/2018/2/layout/IconVerticalSolidList"/>
    <dgm:cxn modelId="{FA67F0C6-FE42-48C5-8B11-C5E24BDC6AC0}" srcId="{DA332EA2-DC63-4BA0-A953-1C9FFAAAF731}" destId="{B74EB1D6-BF41-4B0A-AAEA-912E61ACD773}" srcOrd="1" destOrd="0" parTransId="{5EDE9148-D1F1-4D4D-B6B3-CB878D493CAB}" sibTransId="{1440141B-33EB-45FB-8AD5-79D851D4ADDB}"/>
    <dgm:cxn modelId="{ABA582D1-0A50-470E-909E-D41E02EAD78E}" type="presOf" srcId="{B74EB1D6-BF41-4B0A-AAEA-912E61ACD773}" destId="{39D33504-7D94-4479-B93C-0C4E8AE48F28}" srcOrd="0" destOrd="0" presId="urn:microsoft.com/office/officeart/2018/2/layout/IconVerticalSolidList"/>
    <dgm:cxn modelId="{74010CD8-18B8-4D67-A53C-5998C79DF9A7}" type="presOf" srcId="{DA332EA2-DC63-4BA0-A953-1C9FFAAAF731}" destId="{FF1BF4C7-8C9B-4B67-B804-C38DCA20A2B9}" srcOrd="0" destOrd="0" presId="urn:microsoft.com/office/officeart/2018/2/layout/IconVerticalSolidList"/>
    <dgm:cxn modelId="{58A00B1A-DB5D-4C94-8395-F7680681459C}" type="presParOf" srcId="{FF1BF4C7-8C9B-4B67-B804-C38DCA20A2B9}" destId="{9C140179-0061-4DBA-BE58-9AE136B59E4B}" srcOrd="0" destOrd="0" presId="urn:microsoft.com/office/officeart/2018/2/layout/IconVerticalSolidList"/>
    <dgm:cxn modelId="{CBB7E2D6-A635-4305-BAF2-892748AFF2D6}" type="presParOf" srcId="{9C140179-0061-4DBA-BE58-9AE136B59E4B}" destId="{259F1A33-1270-4AFE-8675-9431C614F4F5}" srcOrd="0" destOrd="0" presId="urn:microsoft.com/office/officeart/2018/2/layout/IconVerticalSolidList"/>
    <dgm:cxn modelId="{0C03DBCF-4F32-42DB-9DB5-A180F1F0641B}" type="presParOf" srcId="{9C140179-0061-4DBA-BE58-9AE136B59E4B}" destId="{318E7883-7442-459B-94F4-B91976EDE9FD}" srcOrd="1" destOrd="0" presId="urn:microsoft.com/office/officeart/2018/2/layout/IconVerticalSolidList"/>
    <dgm:cxn modelId="{8138DB6B-CB2E-44EE-BD8B-6A1FA14CF86F}" type="presParOf" srcId="{9C140179-0061-4DBA-BE58-9AE136B59E4B}" destId="{06206146-79BA-4181-8846-A0C1C2F353F8}" srcOrd="2" destOrd="0" presId="urn:microsoft.com/office/officeart/2018/2/layout/IconVerticalSolidList"/>
    <dgm:cxn modelId="{8E0EEBA2-4664-498C-B52B-F3AF52CB4077}" type="presParOf" srcId="{9C140179-0061-4DBA-BE58-9AE136B59E4B}" destId="{0B35C58B-6D1E-4345-8AE1-0B55A9C2E9C7}" srcOrd="3" destOrd="0" presId="urn:microsoft.com/office/officeart/2018/2/layout/IconVerticalSolidList"/>
    <dgm:cxn modelId="{11D95FFE-C52D-43E1-ADDC-9E8B873E657A}" type="presParOf" srcId="{FF1BF4C7-8C9B-4B67-B804-C38DCA20A2B9}" destId="{09D741A8-F8C7-474E-BA37-7DD494F6BD84}" srcOrd="1" destOrd="0" presId="urn:microsoft.com/office/officeart/2018/2/layout/IconVerticalSolidList"/>
    <dgm:cxn modelId="{BD4FFA35-2981-4CF9-B35D-88C0EC19913C}" type="presParOf" srcId="{FF1BF4C7-8C9B-4B67-B804-C38DCA20A2B9}" destId="{6B3ABF2B-2559-4692-8BDE-E2FE51A82971}" srcOrd="2" destOrd="0" presId="urn:microsoft.com/office/officeart/2018/2/layout/IconVerticalSolidList"/>
    <dgm:cxn modelId="{D78B1AF4-4790-4E37-B24F-220656C713A2}" type="presParOf" srcId="{6B3ABF2B-2559-4692-8BDE-E2FE51A82971}" destId="{204B17B4-0355-4AC9-B761-996E7831D837}" srcOrd="0" destOrd="0" presId="urn:microsoft.com/office/officeart/2018/2/layout/IconVerticalSolidList"/>
    <dgm:cxn modelId="{28C4798B-53E2-41F7-B617-26C3F73D1662}" type="presParOf" srcId="{6B3ABF2B-2559-4692-8BDE-E2FE51A82971}" destId="{4B1A833E-AE05-47E7-9EF2-230F0F728ECD}" srcOrd="1" destOrd="0" presId="urn:microsoft.com/office/officeart/2018/2/layout/IconVerticalSolidList"/>
    <dgm:cxn modelId="{0D305D43-2D34-4458-A8B6-1C569460243C}" type="presParOf" srcId="{6B3ABF2B-2559-4692-8BDE-E2FE51A82971}" destId="{6EC0A66E-062B-4705-882F-70507E62FD97}" srcOrd="2" destOrd="0" presId="urn:microsoft.com/office/officeart/2018/2/layout/IconVerticalSolidList"/>
    <dgm:cxn modelId="{4D3BC902-FE1C-47C1-B1AD-201B335C1273}" type="presParOf" srcId="{6B3ABF2B-2559-4692-8BDE-E2FE51A82971}" destId="{39D33504-7D94-4479-B93C-0C4E8AE48F28}" srcOrd="3" destOrd="0" presId="urn:microsoft.com/office/officeart/2018/2/layout/IconVerticalSoli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A332EA2-DC63-4BA0-A953-1C9FFAAAF73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0BF65EB-3F8E-4C88-BA74-4DD238AC6157}">
      <dgm:prSet phldr="0"/>
      <dgm:spPr/>
      <dgm:t>
        <a:bodyPr/>
        <a:lstStyle/>
        <a:p>
          <a:pPr>
            <a:lnSpc>
              <a:spcPct val="100000"/>
            </a:lnSpc>
          </a:pPr>
          <a:r>
            <a:rPr lang="en-US" b="1" u="sng">
              <a:latin typeface="Arial"/>
              <a:cs typeface="Arial"/>
            </a:rPr>
            <a:t>Short term goals </a:t>
          </a:r>
        </a:p>
      </dgm:t>
    </dgm:pt>
    <dgm:pt modelId="{7DCC272A-6B7C-4711-AF35-CB269EBBAA3F}" type="parTrans" cxnId="{FA76015F-BD94-4095-9B6F-1F6EFC57E70A}">
      <dgm:prSet/>
      <dgm:spPr/>
      <dgm:t>
        <a:bodyPr/>
        <a:lstStyle/>
        <a:p>
          <a:endParaRPr lang="en-US"/>
        </a:p>
      </dgm:t>
    </dgm:pt>
    <dgm:pt modelId="{FCFB407A-7328-4226-9B8C-712250130F88}" type="sibTrans" cxnId="{FA76015F-BD94-4095-9B6F-1F6EFC57E70A}">
      <dgm:prSet/>
      <dgm:spPr/>
      <dgm:t>
        <a:bodyPr/>
        <a:lstStyle/>
        <a:p>
          <a:endParaRPr lang="en-US"/>
        </a:p>
      </dgm:t>
    </dgm:pt>
    <dgm:pt modelId="{EF6E51E6-F593-4D7A-A0B9-FDDEB51EE60A}">
      <dgm:prSet phldr="0"/>
      <dgm:spPr/>
      <dgm:t>
        <a:bodyPr/>
        <a:lstStyle/>
        <a:p>
          <a:pPr>
            <a:lnSpc>
              <a:spcPct val="100000"/>
            </a:lnSpc>
          </a:pPr>
          <a:r>
            <a:rPr lang="en-US"/>
            <a:t>Create distinctions from the competitors</a:t>
          </a:r>
          <a:endParaRPr lang="en-US">
            <a:latin typeface="Calibri Light" panose="020F0302020204030204"/>
          </a:endParaRPr>
        </a:p>
      </dgm:t>
    </dgm:pt>
    <dgm:pt modelId="{CEBE4388-9ABA-4025-8C16-D906A374DE84}" type="parTrans" cxnId="{AC05AE2B-F4E1-4EF4-95C6-B933FF0A43B3}">
      <dgm:prSet/>
      <dgm:spPr/>
    </dgm:pt>
    <dgm:pt modelId="{4DCC0B62-1A05-4443-B5B4-15E4B7E218CD}" type="sibTrans" cxnId="{AC05AE2B-F4E1-4EF4-95C6-B933FF0A43B3}">
      <dgm:prSet/>
      <dgm:spPr/>
      <dgm:t>
        <a:bodyPr/>
        <a:lstStyle/>
        <a:p>
          <a:endParaRPr lang="en-US"/>
        </a:p>
      </dgm:t>
    </dgm:pt>
    <dgm:pt modelId="{7E440215-345E-45DA-99C7-2B29896621B1}">
      <dgm:prSet phldr="0"/>
      <dgm:spPr/>
      <dgm:t>
        <a:bodyPr/>
        <a:lstStyle/>
        <a:p>
          <a:pPr rtl="0">
            <a:lnSpc>
              <a:spcPct val="100000"/>
            </a:lnSpc>
          </a:pPr>
          <a:r>
            <a:rPr lang="en-US">
              <a:latin typeface="Calibri Light" panose="020F0302020204030204"/>
            </a:rPr>
            <a:t>Within the first 3 months bring the company to break even profit by the 5th month achieve a turn other of £500</a:t>
          </a:r>
          <a:endParaRPr lang="en-US"/>
        </a:p>
      </dgm:t>
    </dgm:pt>
    <dgm:pt modelId="{BA99C7BE-B850-426E-AADA-CCB221573457}" type="parTrans" cxnId="{21AD8451-DFAF-406A-A0B4-980DC233C337}">
      <dgm:prSet/>
      <dgm:spPr/>
    </dgm:pt>
    <dgm:pt modelId="{85C2EA74-4F0F-48DB-A3F9-2E3479D5C8C5}" type="sibTrans" cxnId="{21AD8451-DFAF-406A-A0B4-980DC233C337}">
      <dgm:prSet/>
      <dgm:spPr/>
    </dgm:pt>
    <dgm:pt modelId="{28E7112C-45B6-47F8-8E91-EE19E5BE344F}">
      <dgm:prSet phldr="0"/>
      <dgm:spPr/>
      <dgm:t>
        <a:bodyPr/>
        <a:lstStyle/>
        <a:p>
          <a:pPr>
            <a:lnSpc>
              <a:spcPct val="100000"/>
            </a:lnSpc>
          </a:pPr>
          <a:r>
            <a:rPr lang="en-US"/>
            <a:t>Boost business exposure</a:t>
          </a:r>
        </a:p>
      </dgm:t>
    </dgm:pt>
    <dgm:pt modelId="{FA87A080-5A1F-4E00-9A45-765191FC8504}" type="parTrans" cxnId="{32AC8465-01B0-4BAC-8E10-ABAAB37AC78E}">
      <dgm:prSet/>
      <dgm:spPr/>
    </dgm:pt>
    <dgm:pt modelId="{49D0A4F1-5AA0-4B8E-9827-B100CAC984F0}" type="sibTrans" cxnId="{32AC8465-01B0-4BAC-8E10-ABAAB37AC78E}">
      <dgm:prSet/>
      <dgm:spPr/>
    </dgm:pt>
    <dgm:pt modelId="{9F82021F-ECCA-4877-B764-F5C760A58348}" type="pres">
      <dgm:prSet presAssocID="{DA332EA2-DC63-4BA0-A953-1C9FFAAAF731}" presName="root" presStyleCnt="0">
        <dgm:presLayoutVars>
          <dgm:dir/>
          <dgm:resizeHandles val="exact"/>
        </dgm:presLayoutVars>
      </dgm:prSet>
      <dgm:spPr/>
    </dgm:pt>
    <dgm:pt modelId="{852857C8-67A3-4D27-B4F1-E16EA97EAB23}" type="pres">
      <dgm:prSet presAssocID="{80BF65EB-3F8E-4C88-BA74-4DD238AC6157}" presName="compNode" presStyleCnt="0"/>
      <dgm:spPr/>
    </dgm:pt>
    <dgm:pt modelId="{74DB446D-F465-4D9E-9EBD-CAC291C5F24D}" type="pres">
      <dgm:prSet presAssocID="{80BF65EB-3F8E-4C88-BA74-4DD238AC6157}" presName="bgRect" presStyleLbl="bgShp" presStyleIdx="0" presStyleCnt="4"/>
      <dgm:spPr/>
    </dgm:pt>
    <dgm:pt modelId="{64A5D441-D2CA-4E03-91A8-CC172839BAD3}" type="pres">
      <dgm:prSet presAssocID="{80BF65EB-3F8E-4C88-BA74-4DD238AC615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C8CDB70C-CC16-4FD0-BA9A-BDED5FFF4769}" type="pres">
      <dgm:prSet presAssocID="{80BF65EB-3F8E-4C88-BA74-4DD238AC6157}" presName="spaceRect" presStyleCnt="0"/>
      <dgm:spPr/>
    </dgm:pt>
    <dgm:pt modelId="{162A4475-B7B1-4BC5-9F91-F5D3C7A36AB5}" type="pres">
      <dgm:prSet presAssocID="{80BF65EB-3F8E-4C88-BA74-4DD238AC6157}" presName="parTx" presStyleLbl="revTx" presStyleIdx="0" presStyleCnt="4">
        <dgm:presLayoutVars>
          <dgm:chMax val="0"/>
          <dgm:chPref val="0"/>
        </dgm:presLayoutVars>
      </dgm:prSet>
      <dgm:spPr/>
    </dgm:pt>
    <dgm:pt modelId="{21E9533E-ECCD-4173-AB8E-0A9730C613B4}" type="pres">
      <dgm:prSet presAssocID="{FCFB407A-7328-4226-9B8C-712250130F88}" presName="sibTrans" presStyleCnt="0"/>
      <dgm:spPr/>
    </dgm:pt>
    <dgm:pt modelId="{F678CFC0-662F-4FF9-9430-0473F9CA7E59}" type="pres">
      <dgm:prSet presAssocID="{EF6E51E6-F593-4D7A-A0B9-FDDEB51EE60A}" presName="compNode" presStyleCnt="0"/>
      <dgm:spPr/>
    </dgm:pt>
    <dgm:pt modelId="{78C50D2B-5054-42A5-A927-321CEFE8B4B5}" type="pres">
      <dgm:prSet presAssocID="{EF6E51E6-F593-4D7A-A0B9-FDDEB51EE60A}" presName="bgRect" presStyleLbl="bgShp" presStyleIdx="1" presStyleCnt="4"/>
      <dgm:spPr/>
    </dgm:pt>
    <dgm:pt modelId="{C4AD60F7-7793-448A-9CD0-17A60D27E847}" type="pres">
      <dgm:prSet presAssocID="{EF6E51E6-F593-4D7A-A0B9-FDDEB51EE60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ck"/>
        </a:ext>
      </dgm:extLst>
    </dgm:pt>
    <dgm:pt modelId="{630A33FA-AB34-4DED-BAED-A81A7B1DE2DD}" type="pres">
      <dgm:prSet presAssocID="{EF6E51E6-F593-4D7A-A0B9-FDDEB51EE60A}" presName="spaceRect" presStyleCnt="0"/>
      <dgm:spPr/>
    </dgm:pt>
    <dgm:pt modelId="{C2094C47-8FD9-4486-AFAC-CFBEDCA17B8E}" type="pres">
      <dgm:prSet presAssocID="{EF6E51E6-F593-4D7A-A0B9-FDDEB51EE60A}" presName="parTx" presStyleLbl="revTx" presStyleIdx="1" presStyleCnt="4">
        <dgm:presLayoutVars>
          <dgm:chMax val="0"/>
          <dgm:chPref val="0"/>
        </dgm:presLayoutVars>
      </dgm:prSet>
      <dgm:spPr/>
    </dgm:pt>
    <dgm:pt modelId="{2A9611C1-9EF0-4A54-AB0E-3EB2A834002F}" type="pres">
      <dgm:prSet presAssocID="{4DCC0B62-1A05-4443-B5B4-15E4B7E218CD}" presName="sibTrans" presStyleCnt="0"/>
      <dgm:spPr/>
    </dgm:pt>
    <dgm:pt modelId="{A373AC15-5A55-43EE-8A3F-2E9EA6AE441A}" type="pres">
      <dgm:prSet presAssocID="{28E7112C-45B6-47F8-8E91-EE19E5BE344F}" presName="compNode" presStyleCnt="0"/>
      <dgm:spPr/>
    </dgm:pt>
    <dgm:pt modelId="{7668ECEF-D1A7-48D7-A06B-08D132483692}" type="pres">
      <dgm:prSet presAssocID="{28E7112C-45B6-47F8-8E91-EE19E5BE344F}" presName="bgRect" presStyleLbl="bgShp" presStyleIdx="2" presStyleCnt="4"/>
      <dgm:spPr/>
    </dgm:pt>
    <dgm:pt modelId="{85AF4877-50EF-4770-AC04-747BA9AFEE9C}" type="pres">
      <dgm:prSet presAssocID="{28E7112C-45B6-47F8-8E91-EE19E5BE344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A3309013-C413-4901-BAB5-4ACDD5C2305B}" type="pres">
      <dgm:prSet presAssocID="{28E7112C-45B6-47F8-8E91-EE19E5BE344F}" presName="spaceRect" presStyleCnt="0"/>
      <dgm:spPr/>
    </dgm:pt>
    <dgm:pt modelId="{7D4AA9BF-80D5-40A5-B236-85580020CCFB}" type="pres">
      <dgm:prSet presAssocID="{28E7112C-45B6-47F8-8E91-EE19E5BE344F}" presName="parTx" presStyleLbl="revTx" presStyleIdx="2" presStyleCnt="4">
        <dgm:presLayoutVars>
          <dgm:chMax val="0"/>
          <dgm:chPref val="0"/>
        </dgm:presLayoutVars>
      </dgm:prSet>
      <dgm:spPr/>
    </dgm:pt>
    <dgm:pt modelId="{595AC36C-D8CB-48F1-838E-9B4B347BA643}" type="pres">
      <dgm:prSet presAssocID="{49D0A4F1-5AA0-4B8E-9827-B100CAC984F0}" presName="sibTrans" presStyleCnt="0"/>
      <dgm:spPr/>
    </dgm:pt>
    <dgm:pt modelId="{9FAB03C1-AD7F-4304-9C79-0D0535D179B4}" type="pres">
      <dgm:prSet presAssocID="{7E440215-345E-45DA-99C7-2B29896621B1}" presName="compNode" presStyleCnt="0"/>
      <dgm:spPr/>
    </dgm:pt>
    <dgm:pt modelId="{E50518B8-568A-4F27-8B27-A8249A0BC447}" type="pres">
      <dgm:prSet presAssocID="{7E440215-345E-45DA-99C7-2B29896621B1}" presName="bgRect" presStyleLbl="bgShp" presStyleIdx="3" presStyleCnt="4"/>
      <dgm:spPr/>
    </dgm:pt>
    <dgm:pt modelId="{6C4B9DE2-1F8C-4981-8AD1-6BA186EFD919}" type="pres">
      <dgm:prSet presAssocID="{7E440215-345E-45DA-99C7-2B29896621B1}" presName="iconRect" presStyleLbl="node1" presStyleIdx="3" presStyleCnt="4"/>
      <dgm:spPr>
        <a:ln>
          <a:noFill/>
        </a:ln>
      </dgm:spPr>
    </dgm:pt>
    <dgm:pt modelId="{C77B3D74-240D-4F80-A12B-FC245DD79CBF}" type="pres">
      <dgm:prSet presAssocID="{7E440215-345E-45DA-99C7-2B29896621B1}" presName="spaceRect" presStyleCnt="0"/>
      <dgm:spPr/>
    </dgm:pt>
    <dgm:pt modelId="{A0BBBDD9-B5D1-4E46-8BA2-C974A54E63F1}" type="pres">
      <dgm:prSet presAssocID="{7E440215-345E-45DA-99C7-2B29896621B1}" presName="parTx" presStyleLbl="revTx" presStyleIdx="3" presStyleCnt="4">
        <dgm:presLayoutVars>
          <dgm:chMax val="0"/>
          <dgm:chPref val="0"/>
        </dgm:presLayoutVars>
      </dgm:prSet>
      <dgm:spPr/>
    </dgm:pt>
  </dgm:ptLst>
  <dgm:cxnLst>
    <dgm:cxn modelId="{E2774E23-CADD-4D6E-951E-4FEC5DE55139}" type="presOf" srcId="{7E440215-345E-45DA-99C7-2B29896621B1}" destId="{A0BBBDD9-B5D1-4E46-8BA2-C974A54E63F1}" srcOrd="0" destOrd="0" presId="urn:microsoft.com/office/officeart/2018/2/layout/IconVerticalSolidList"/>
    <dgm:cxn modelId="{AC05AE2B-F4E1-4EF4-95C6-B933FF0A43B3}" srcId="{DA332EA2-DC63-4BA0-A953-1C9FFAAAF731}" destId="{EF6E51E6-F593-4D7A-A0B9-FDDEB51EE60A}" srcOrd="1" destOrd="0" parTransId="{CEBE4388-9ABA-4025-8C16-D906A374DE84}" sibTransId="{4DCC0B62-1A05-4443-B5B4-15E4B7E218CD}"/>
    <dgm:cxn modelId="{FA76015F-BD94-4095-9B6F-1F6EFC57E70A}" srcId="{DA332EA2-DC63-4BA0-A953-1C9FFAAAF731}" destId="{80BF65EB-3F8E-4C88-BA74-4DD238AC6157}" srcOrd="0" destOrd="0" parTransId="{7DCC272A-6B7C-4711-AF35-CB269EBBAA3F}" sibTransId="{FCFB407A-7328-4226-9B8C-712250130F88}"/>
    <dgm:cxn modelId="{32AC8465-01B0-4BAC-8E10-ABAAB37AC78E}" srcId="{DA332EA2-DC63-4BA0-A953-1C9FFAAAF731}" destId="{28E7112C-45B6-47F8-8E91-EE19E5BE344F}" srcOrd="2" destOrd="0" parTransId="{FA87A080-5A1F-4E00-9A45-765191FC8504}" sibTransId="{49D0A4F1-5AA0-4B8E-9827-B100CAC984F0}"/>
    <dgm:cxn modelId="{70DFC86A-1449-4FEC-A935-E8F33080069A}" type="presOf" srcId="{80BF65EB-3F8E-4C88-BA74-4DD238AC6157}" destId="{162A4475-B7B1-4BC5-9F91-F5D3C7A36AB5}" srcOrd="0" destOrd="0" presId="urn:microsoft.com/office/officeart/2018/2/layout/IconVerticalSolidList"/>
    <dgm:cxn modelId="{21AD8451-DFAF-406A-A0B4-980DC233C337}" srcId="{DA332EA2-DC63-4BA0-A953-1C9FFAAAF731}" destId="{7E440215-345E-45DA-99C7-2B29896621B1}" srcOrd="3" destOrd="0" parTransId="{BA99C7BE-B850-426E-AADA-CCB221573457}" sibTransId="{85C2EA74-4F0F-48DB-A3F9-2E3479D5C8C5}"/>
    <dgm:cxn modelId="{90F1F97B-9DD4-44A1-A918-76A4C609C270}" type="presOf" srcId="{28E7112C-45B6-47F8-8E91-EE19E5BE344F}" destId="{7D4AA9BF-80D5-40A5-B236-85580020CCFB}" srcOrd="0" destOrd="0" presId="urn:microsoft.com/office/officeart/2018/2/layout/IconVerticalSolidList"/>
    <dgm:cxn modelId="{D5D80DE6-7339-40C8-B0E2-C7C1E215EC48}" type="presOf" srcId="{EF6E51E6-F593-4D7A-A0B9-FDDEB51EE60A}" destId="{C2094C47-8FD9-4486-AFAC-CFBEDCA17B8E}" srcOrd="0" destOrd="0" presId="urn:microsoft.com/office/officeart/2018/2/layout/IconVerticalSolidList"/>
    <dgm:cxn modelId="{CB222FFA-AD96-42A2-A872-17787D7D61E6}" type="presOf" srcId="{DA332EA2-DC63-4BA0-A953-1C9FFAAAF731}" destId="{9F82021F-ECCA-4877-B764-F5C760A58348}" srcOrd="0" destOrd="0" presId="urn:microsoft.com/office/officeart/2018/2/layout/IconVerticalSolidList"/>
    <dgm:cxn modelId="{E2D510F3-F8D0-47E7-AE6B-2FE0AE452B60}" type="presParOf" srcId="{9F82021F-ECCA-4877-B764-F5C760A58348}" destId="{852857C8-67A3-4D27-B4F1-E16EA97EAB23}" srcOrd="0" destOrd="0" presId="urn:microsoft.com/office/officeart/2018/2/layout/IconVerticalSolidList"/>
    <dgm:cxn modelId="{802524E9-F488-4083-8DB2-A96B6ACEFB82}" type="presParOf" srcId="{852857C8-67A3-4D27-B4F1-E16EA97EAB23}" destId="{74DB446D-F465-4D9E-9EBD-CAC291C5F24D}" srcOrd="0" destOrd="0" presId="urn:microsoft.com/office/officeart/2018/2/layout/IconVerticalSolidList"/>
    <dgm:cxn modelId="{D6A31F9C-755B-46D8-81ED-925352FB7094}" type="presParOf" srcId="{852857C8-67A3-4D27-B4F1-E16EA97EAB23}" destId="{64A5D441-D2CA-4E03-91A8-CC172839BAD3}" srcOrd="1" destOrd="0" presId="urn:microsoft.com/office/officeart/2018/2/layout/IconVerticalSolidList"/>
    <dgm:cxn modelId="{76C008EC-2440-478E-A198-E11FC278F627}" type="presParOf" srcId="{852857C8-67A3-4D27-B4F1-E16EA97EAB23}" destId="{C8CDB70C-CC16-4FD0-BA9A-BDED5FFF4769}" srcOrd="2" destOrd="0" presId="urn:microsoft.com/office/officeart/2018/2/layout/IconVerticalSolidList"/>
    <dgm:cxn modelId="{E1BAB175-9175-4E9B-AC34-8A8CA92D6F1F}" type="presParOf" srcId="{852857C8-67A3-4D27-B4F1-E16EA97EAB23}" destId="{162A4475-B7B1-4BC5-9F91-F5D3C7A36AB5}" srcOrd="3" destOrd="0" presId="urn:microsoft.com/office/officeart/2018/2/layout/IconVerticalSolidList"/>
    <dgm:cxn modelId="{86DEF94C-9411-42AB-A9BD-C35A42F8784C}" type="presParOf" srcId="{9F82021F-ECCA-4877-B764-F5C760A58348}" destId="{21E9533E-ECCD-4173-AB8E-0A9730C613B4}" srcOrd="1" destOrd="0" presId="urn:microsoft.com/office/officeart/2018/2/layout/IconVerticalSolidList"/>
    <dgm:cxn modelId="{72C72905-F3CB-4390-831A-76DC808630E2}" type="presParOf" srcId="{9F82021F-ECCA-4877-B764-F5C760A58348}" destId="{F678CFC0-662F-4FF9-9430-0473F9CA7E59}" srcOrd="2" destOrd="0" presId="urn:microsoft.com/office/officeart/2018/2/layout/IconVerticalSolidList"/>
    <dgm:cxn modelId="{FE318A68-9281-47FB-BC7E-43888A338860}" type="presParOf" srcId="{F678CFC0-662F-4FF9-9430-0473F9CA7E59}" destId="{78C50D2B-5054-42A5-A927-321CEFE8B4B5}" srcOrd="0" destOrd="0" presId="urn:microsoft.com/office/officeart/2018/2/layout/IconVerticalSolidList"/>
    <dgm:cxn modelId="{97FB1F87-5CE5-4D26-BD23-8996063523A6}" type="presParOf" srcId="{F678CFC0-662F-4FF9-9430-0473F9CA7E59}" destId="{C4AD60F7-7793-448A-9CD0-17A60D27E847}" srcOrd="1" destOrd="0" presId="urn:microsoft.com/office/officeart/2018/2/layout/IconVerticalSolidList"/>
    <dgm:cxn modelId="{20A43C43-7DA5-4393-B59B-F91D09D2DFF5}" type="presParOf" srcId="{F678CFC0-662F-4FF9-9430-0473F9CA7E59}" destId="{630A33FA-AB34-4DED-BAED-A81A7B1DE2DD}" srcOrd="2" destOrd="0" presId="urn:microsoft.com/office/officeart/2018/2/layout/IconVerticalSolidList"/>
    <dgm:cxn modelId="{8003A5A1-43CA-43D8-86D4-2E6BC50B0EBB}" type="presParOf" srcId="{F678CFC0-662F-4FF9-9430-0473F9CA7E59}" destId="{C2094C47-8FD9-4486-AFAC-CFBEDCA17B8E}" srcOrd="3" destOrd="0" presId="urn:microsoft.com/office/officeart/2018/2/layout/IconVerticalSolidList"/>
    <dgm:cxn modelId="{2DA8EF06-3123-4529-9D2B-C65859BF0E87}" type="presParOf" srcId="{9F82021F-ECCA-4877-B764-F5C760A58348}" destId="{2A9611C1-9EF0-4A54-AB0E-3EB2A834002F}" srcOrd="3" destOrd="0" presId="urn:microsoft.com/office/officeart/2018/2/layout/IconVerticalSolidList"/>
    <dgm:cxn modelId="{9419B0F4-09BC-4C34-AB4A-2048A7614C75}" type="presParOf" srcId="{9F82021F-ECCA-4877-B764-F5C760A58348}" destId="{A373AC15-5A55-43EE-8A3F-2E9EA6AE441A}" srcOrd="4" destOrd="0" presId="urn:microsoft.com/office/officeart/2018/2/layout/IconVerticalSolidList"/>
    <dgm:cxn modelId="{46B20D0E-92DA-49A9-9BA9-AF86971BD7D5}" type="presParOf" srcId="{A373AC15-5A55-43EE-8A3F-2E9EA6AE441A}" destId="{7668ECEF-D1A7-48D7-A06B-08D132483692}" srcOrd="0" destOrd="0" presId="urn:microsoft.com/office/officeart/2018/2/layout/IconVerticalSolidList"/>
    <dgm:cxn modelId="{29935DDB-B24D-47EE-BC1E-03A9EECD3BCE}" type="presParOf" srcId="{A373AC15-5A55-43EE-8A3F-2E9EA6AE441A}" destId="{85AF4877-50EF-4770-AC04-747BA9AFEE9C}" srcOrd="1" destOrd="0" presId="urn:microsoft.com/office/officeart/2018/2/layout/IconVerticalSolidList"/>
    <dgm:cxn modelId="{0B7DCC1B-F51F-4089-B9D5-C368D7CC793A}" type="presParOf" srcId="{A373AC15-5A55-43EE-8A3F-2E9EA6AE441A}" destId="{A3309013-C413-4901-BAB5-4ACDD5C2305B}" srcOrd="2" destOrd="0" presId="urn:microsoft.com/office/officeart/2018/2/layout/IconVerticalSolidList"/>
    <dgm:cxn modelId="{3735B164-53E0-471E-A45D-D782F2994808}" type="presParOf" srcId="{A373AC15-5A55-43EE-8A3F-2E9EA6AE441A}" destId="{7D4AA9BF-80D5-40A5-B236-85580020CCFB}" srcOrd="3" destOrd="0" presId="urn:microsoft.com/office/officeart/2018/2/layout/IconVerticalSolidList"/>
    <dgm:cxn modelId="{1FC5C3C5-0F96-46B1-BBF5-5CBB59157B6C}" type="presParOf" srcId="{9F82021F-ECCA-4877-B764-F5C760A58348}" destId="{595AC36C-D8CB-48F1-838E-9B4B347BA643}" srcOrd="5" destOrd="0" presId="urn:microsoft.com/office/officeart/2018/2/layout/IconVerticalSolidList"/>
    <dgm:cxn modelId="{99D8BF46-4556-4221-8F0A-7F8C7A6C7EB1}" type="presParOf" srcId="{9F82021F-ECCA-4877-B764-F5C760A58348}" destId="{9FAB03C1-AD7F-4304-9C79-0D0535D179B4}" srcOrd="6" destOrd="0" presId="urn:microsoft.com/office/officeart/2018/2/layout/IconVerticalSolidList"/>
    <dgm:cxn modelId="{533D7A48-0796-4D52-BA29-0B652CEF86EB}" type="presParOf" srcId="{9FAB03C1-AD7F-4304-9C79-0D0535D179B4}" destId="{E50518B8-568A-4F27-8B27-A8249A0BC447}" srcOrd="0" destOrd="0" presId="urn:microsoft.com/office/officeart/2018/2/layout/IconVerticalSolidList"/>
    <dgm:cxn modelId="{12D24D6A-7689-42A0-8086-97288534781B}" type="presParOf" srcId="{9FAB03C1-AD7F-4304-9C79-0D0535D179B4}" destId="{6C4B9DE2-1F8C-4981-8AD1-6BA186EFD919}" srcOrd="1" destOrd="0" presId="urn:microsoft.com/office/officeart/2018/2/layout/IconVerticalSolidList"/>
    <dgm:cxn modelId="{25CF0851-9E84-4700-B96C-58F09442FB28}" type="presParOf" srcId="{9FAB03C1-AD7F-4304-9C79-0D0535D179B4}" destId="{C77B3D74-240D-4F80-A12B-FC245DD79CBF}" srcOrd="2" destOrd="0" presId="urn:microsoft.com/office/officeart/2018/2/layout/IconVerticalSolidList"/>
    <dgm:cxn modelId="{774EB501-5DC4-460C-9A45-95FC2B80449A}" type="presParOf" srcId="{9FAB03C1-AD7F-4304-9C79-0D0535D179B4}" destId="{A0BBBDD9-B5D1-4E46-8BA2-C974A54E63F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C9FA30A-D92B-43E7-805B-6ECCDAF9C39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BA75521-024C-4948-811D-F52B24799B5F}">
      <dgm:prSet/>
      <dgm:spPr/>
      <dgm:t>
        <a:bodyPr/>
        <a:lstStyle/>
        <a:p>
          <a:r>
            <a:rPr lang="en-GB"/>
            <a:t>Power: 900 / 1.800 W</a:t>
          </a:r>
          <a:endParaRPr lang="en-US"/>
        </a:p>
      </dgm:t>
    </dgm:pt>
    <dgm:pt modelId="{B8F95273-152D-4E09-87F2-389C061D1D7C}" type="parTrans" cxnId="{1AFAFAA2-FDEC-4BB4-85B6-A929084B1D26}">
      <dgm:prSet/>
      <dgm:spPr/>
      <dgm:t>
        <a:bodyPr/>
        <a:lstStyle/>
        <a:p>
          <a:endParaRPr lang="en-US"/>
        </a:p>
      </dgm:t>
    </dgm:pt>
    <dgm:pt modelId="{6B50BEA8-64FD-43A5-A32C-F92AA22791CB}" type="sibTrans" cxnId="{1AFAFAA2-FDEC-4BB4-85B6-A929084B1D26}">
      <dgm:prSet/>
      <dgm:spPr/>
      <dgm:t>
        <a:bodyPr/>
        <a:lstStyle/>
        <a:p>
          <a:endParaRPr lang="en-US"/>
        </a:p>
      </dgm:t>
    </dgm:pt>
    <dgm:pt modelId="{05E8F96B-149C-4BC8-BF16-13FACCE8F5FA}">
      <dgm:prSet/>
      <dgm:spPr/>
      <dgm:t>
        <a:bodyPr/>
        <a:lstStyle/>
        <a:p>
          <a:r>
            <a:rPr lang="en-GB"/>
            <a:t>55 min continuous operation</a:t>
          </a:r>
          <a:endParaRPr lang="en-US"/>
        </a:p>
      </dgm:t>
    </dgm:pt>
    <dgm:pt modelId="{85CD9666-77EE-4400-AC64-34872C6AFE3F}" type="parTrans" cxnId="{1FE3FB06-C231-4774-BDAA-0723B079F24E}">
      <dgm:prSet/>
      <dgm:spPr/>
      <dgm:t>
        <a:bodyPr/>
        <a:lstStyle/>
        <a:p>
          <a:endParaRPr lang="en-US"/>
        </a:p>
      </dgm:t>
    </dgm:pt>
    <dgm:pt modelId="{266A0245-E74B-46FB-B5D8-69DBC997E679}" type="sibTrans" cxnId="{1FE3FB06-C231-4774-BDAA-0723B079F24E}">
      <dgm:prSet/>
      <dgm:spPr/>
      <dgm:t>
        <a:bodyPr/>
        <a:lstStyle/>
        <a:p>
          <a:endParaRPr lang="en-US"/>
        </a:p>
      </dgm:t>
    </dgm:pt>
    <dgm:pt modelId="{7D8F5BA1-4B11-4A90-B33B-6A0D83801A49}">
      <dgm:prSet/>
      <dgm:spPr/>
      <dgm:t>
        <a:bodyPr/>
        <a:lstStyle/>
        <a:p>
          <a:r>
            <a:rPr lang="en-GB"/>
            <a:t>Water tank: 2 l</a:t>
          </a:r>
          <a:endParaRPr lang="en-US"/>
        </a:p>
      </dgm:t>
    </dgm:pt>
    <dgm:pt modelId="{E7D283F8-99AB-43CE-BEF9-15EA56C65C6E}" type="parTrans" cxnId="{FF0D5AFA-438E-45B0-852F-CE79BC911B96}">
      <dgm:prSet/>
      <dgm:spPr/>
      <dgm:t>
        <a:bodyPr/>
        <a:lstStyle/>
        <a:p>
          <a:endParaRPr lang="en-US"/>
        </a:p>
      </dgm:t>
    </dgm:pt>
    <dgm:pt modelId="{B08C7811-4149-4745-971F-EF637BC03A60}" type="sibTrans" cxnId="{FF0D5AFA-438E-45B0-852F-CE79BC911B96}">
      <dgm:prSet/>
      <dgm:spPr/>
      <dgm:t>
        <a:bodyPr/>
        <a:lstStyle/>
        <a:p>
          <a:endParaRPr lang="en-US"/>
        </a:p>
      </dgm:t>
    </dgm:pt>
    <dgm:pt modelId="{24EF87C1-E9D4-4F87-88F4-7DA48C8AB10F}">
      <dgm:prSet/>
      <dgm:spPr/>
      <dgm:t>
        <a:bodyPr/>
        <a:lstStyle/>
        <a:p>
          <a:r>
            <a:rPr lang="en-GB"/>
            <a:t>Max length, telescopic rod: 120 cm</a:t>
          </a:r>
          <a:endParaRPr lang="en-US"/>
        </a:p>
      </dgm:t>
    </dgm:pt>
    <dgm:pt modelId="{AE639292-640F-4CB6-89CA-E9D72FD51AF0}" type="parTrans" cxnId="{09181814-F814-4B69-8F18-204AAA01F1F7}">
      <dgm:prSet/>
      <dgm:spPr/>
      <dgm:t>
        <a:bodyPr/>
        <a:lstStyle/>
        <a:p>
          <a:endParaRPr lang="en-US"/>
        </a:p>
      </dgm:t>
    </dgm:pt>
    <dgm:pt modelId="{B774FDAF-6E05-4DF4-8320-B180E71C6ACC}" type="sibTrans" cxnId="{09181814-F814-4B69-8F18-204AAA01F1F7}">
      <dgm:prSet/>
      <dgm:spPr/>
      <dgm:t>
        <a:bodyPr/>
        <a:lstStyle/>
        <a:p>
          <a:endParaRPr lang="en-US"/>
        </a:p>
      </dgm:t>
    </dgm:pt>
    <dgm:pt modelId="{57014E7D-00B8-43BD-9B23-95B4CD0DA1EB}">
      <dgm:prSet/>
      <dgm:spPr/>
      <dgm:t>
        <a:bodyPr/>
        <a:lstStyle/>
        <a:p>
          <a:r>
            <a:rPr lang="en-GB"/>
            <a:t>Length, steam hose: 145 cm</a:t>
          </a:r>
          <a:endParaRPr lang="en-US"/>
        </a:p>
      </dgm:t>
    </dgm:pt>
    <dgm:pt modelId="{9B4227AD-1632-4A63-B57C-7658E483CA3F}" type="parTrans" cxnId="{91609156-AD38-4DB1-9CF8-549D30579E6C}">
      <dgm:prSet/>
      <dgm:spPr/>
      <dgm:t>
        <a:bodyPr/>
        <a:lstStyle/>
        <a:p>
          <a:endParaRPr lang="en-US"/>
        </a:p>
      </dgm:t>
    </dgm:pt>
    <dgm:pt modelId="{F9A43E29-FFC3-4343-8059-FF5ED21FF48F}" type="sibTrans" cxnId="{91609156-AD38-4DB1-9CF8-549D30579E6C}">
      <dgm:prSet/>
      <dgm:spPr/>
      <dgm:t>
        <a:bodyPr/>
        <a:lstStyle/>
        <a:p>
          <a:endParaRPr lang="en-US"/>
        </a:p>
      </dgm:t>
    </dgm:pt>
    <dgm:pt modelId="{31186117-2BC8-4771-87EC-C1365536E879}" type="pres">
      <dgm:prSet presAssocID="{5C9FA30A-D92B-43E7-805B-6ECCDAF9C398}" presName="linear" presStyleCnt="0">
        <dgm:presLayoutVars>
          <dgm:animLvl val="lvl"/>
          <dgm:resizeHandles val="exact"/>
        </dgm:presLayoutVars>
      </dgm:prSet>
      <dgm:spPr/>
    </dgm:pt>
    <dgm:pt modelId="{AC4B5845-8BFA-41B2-8B30-1BB2F5DC4623}" type="pres">
      <dgm:prSet presAssocID="{CBA75521-024C-4948-811D-F52B24799B5F}" presName="parentText" presStyleLbl="node1" presStyleIdx="0" presStyleCnt="5">
        <dgm:presLayoutVars>
          <dgm:chMax val="0"/>
          <dgm:bulletEnabled val="1"/>
        </dgm:presLayoutVars>
      </dgm:prSet>
      <dgm:spPr/>
    </dgm:pt>
    <dgm:pt modelId="{C4FF2AD7-95A3-44BF-8C08-13E92374B677}" type="pres">
      <dgm:prSet presAssocID="{6B50BEA8-64FD-43A5-A32C-F92AA22791CB}" presName="spacer" presStyleCnt="0"/>
      <dgm:spPr/>
    </dgm:pt>
    <dgm:pt modelId="{D84B2A85-D785-4A88-A44C-4878F6B70188}" type="pres">
      <dgm:prSet presAssocID="{05E8F96B-149C-4BC8-BF16-13FACCE8F5FA}" presName="parentText" presStyleLbl="node1" presStyleIdx="1" presStyleCnt="5">
        <dgm:presLayoutVars>
          <dgm:chMax val="0"/>
          <dgm:bulletEnabled val="1"/>
        </dgm:presLayoutVars>
      </dgm:prSet>
      <dgm:spPr/>
    </dgm:pt>
    <dgm:pt modelId="{1A57C7E1-8BD5-453D-B58D-00D7A4526C87}" type="pres">
      <dgm:prSet presAssocID="{266A0245-E74B-46FB-B5D8-69DBC997E679}" presName="spacer" presStyleCnt="0"/>
      <dgm:spPr/>
    </dgm:pt>
    <dgm:pt modelId="{D9FFC8BC-3369-4FC9-B530-8FCE109BA0C7}" type="pres">
      <dgm:prSet presAssocID="{7D8F5BA1-4B11-4A90-B33B-6A0D83801A49}" presName="parentText" presStyleLbl="node1" presStyleIdx="2" presStyleCnt="5">
        <dgm:presLayoutVars>
          <dgm:chMax val="0"/>
          <dgm:bulletEnabled val="1"/>
        </dgm:presLayoutVars>
      </dgm:prSet>
      <dgm:spPr/>
    </dgm:pt>
    <dgm:pt modelId="{C72B4993-906E-4B63-AB68-1AC4CEDA6CD0}" type="pres">
      <dgm:prSet presAssocID="{B08C7811-4149-4745-971F-EF637BC03A60}" presName="spacer" presStyleCnt="0"/>
      <dgm:spPr/>
    </dgm:pt>
    <dgm:pt modelId="{C4DE2960-A03D-4265-A17E-01DD269EAE4D}" type="pres">
      <dgm:prSet presAssocID="{24EF87C1-E9D4-4F87-88F4-7DA48C8AB10F}" presName="parentText" presStyleLbl="node1" presStyleIdx="3" presStyleCnt="5">
        <dgm:presLayoutVars>
          <dgm:chMax val="0"/>
          <dgm:bulletEnabled val="1"/>
        </dgm:presLayoutVars>
      </dgm:prSet>
      <dgm:spPr/>
    </dgm:pt>
    <dgm:pt modelId="{53877396-0FC3-4207-9957-22CF20B48A43}" type="pres">
      <dgm:prSet presAssocID="{B774FDAF-6E05-4DF4-8320-B180E71C6ACC}" presName="spacer" presStyleCnt="0"/>
      <dgm:spPr/>
    </dgm:pt>
    <dgm:pt modelId="{19141A7F-69DD-40A6-9A39-557C932CC361}" type="pres">
      <dgm:prSet presAssocID="{57014E7D-00B8-43BD-9B23-95B4CD0DA1EB}" presName="parentText" presStyleLbl="node1" presStyleIdx="4" presStyleCnt="5">
        <dgm:presLayoutVars>
          <dgm:chMax val="0"/>
          <dgm:bulletEnabled val="1"/>
        </dgm:presLayoutVars>
      </dgm:prSet>
      <dgm:spPr/>
    </dgm:pt>
  </dgm:ptLst>
  <dgm:cxnLst>
    <dgm:cxn modelId="{1FE3FB06-C231-4774-BDAA-0723B079F24E}" srcId="{5C9FA30A-D92B-43E7-805B-6ECCDAF9C398}" destId="{05E8F96B-149C-4BC8-BF16-13FACCE8F5FA}" srcOrd="1" destOrd="0" parTransId="{85CD9666-77EE-4400-AC64-34872C6AFE3F}" sibTransId="{266A0245-E74B-46FB-B5D8-69DBC997E679}"/>
    <dgm:cxn modelId="{27AC8F11-7C5B-42EC-BC5B-E6609727270F}" type="presOf" srcId="{CBA75521-024C-4948-811D-F52B24799B5F}" destId="{AC4B5845-8BFA-41B2-8B30-1BB2F5DC4623}" srcOrd="0" destOrd="0" presId="urn:microsoft.com/office/officeart/2005/8/layout/vList2"/>
    <dgm:cxn modelId="{09181814-F814-4B69-8F18-204AAA01F1F7}" srcId="{5C9FA30A-D92B-43E7-805B-6ECCDAF9C398}" destId="{24EF87C1-E9D4-4F87-88F4-7DA48C8AB10F}" srcOrd="3" destOrd="0" parTransId="{AE639292-640F-4CB6-89CA-E9D72FD51AF0}" sibTransId="{B774FDAF-6E05-4DF4-8320-B180E71C6ACC}"/>
    <dgm:cxn modelId="{F0E1CE1C-54EF-4BCF-9EF0-F1A31218A1E3}" type="presOf" srcId="{24EF87C1-E9D4-4F87-88F4-7DA48C8AB10F}" destId="{C4DE2960-A03D-4265-A17E-01DD269EAE4D}" srcOrd="0" destOrd="0" presId="urn:microsoft.com/office/officeart/2005/8/layout/vList2"/>
    <dgm:cxn modelId="{EDE1D726-8269-4398-8CBD-54E867260485}" type="presOf" srcId="{7D8F5BA1-4B11-4A90-B33B-6A0D83801A49}" destId="{D9FFC8BC-3369-4FC9-B530-8FCE109BA0C7}" srcOrd="0" destOrd="0" presId="urn:microsoft.com/office/officeart/2005/8/layout/vList2"/>
    <dgm:cxn modelId="{95CFF05E-2BC7-4F49-BF3E-9510239EABBA}" type="presOf" srcId="{57014E7D-00B8-43BD-9B23-95B4CD0DA1EB}" destId="{19141A7F-69DD-40A6-9A39-557C932CC361}" srcOrd="0" destOrd="0" presId="urn:microsoft.com/office/officeart/2005/8/layout/vList2"/>
    <dgm:cxn modelId="{91609156-AD38-4DB1-9CF8-549D30579E6C}" srcId="{5C9FA30A-D92B-43E7-805B-6ECCDAF9C398}" destId="{57014E7D-00B8-43BD-9B23-95B4CD0DA1EB}" srcOrd="4" destOrd="0" parTransId="{9B4227AD-1632-4A63-B57C-7658E483CA3F}" sibTransId="{F9A43E29-FFC3-4343-8059-FF5ED21FF48F}"/>
    <dgm:cxn modelId="{F05B6786-E863-46A4-AC0E-06AA391F394B}" type="presOf" srcId="{05E8F96B-149C-4BC8-BF16-13FACCE8F5FA}" destId="{D84B2A85-D785-4A88-A44C-4878F6B70188}" srcOrd="0" destOrd="0" presId="urn:microsoft.com/office/officeart/2005/8/layout/vList2"/>
    <dgm:cxn modelId="{1AFAFAA2-FDEC-4BB4-85B6-A929084B1D26}" srcId="{5C9FA30A-D92B-43E7-805B-6ECCDAF9C398}" destId="{CBA75521-024C-4948-811D-F52B24799B5F}" srcOrd="0" destOrd="0" parTransId="{B8F95273-152D-4E09-87F2-389C061D1D7C}" sibTransId="{6B50BEA8-64FD-43A5-A32C-F92AA22791CB}"/>
    <dgm:cxn modelId="{587821AC-EFBD-468C-B813-615234F1767B}" type="presOf" srcId="{5C9FA30A-D92B-43E7-805B-6ECCDAF9C398}" destId="{31186117-2BC8-4771-87EC-C1365536E879}" srcOrd="0" destOrd="0" presId="urn:microsoft.com/office/officeart/2005/8/layout/vList2"/>
    <dgm:cxn modelId="{FF0D5AFA-438E-45B0-852F-CE79BC911B96}" srcId="{5C9FA30A-D92B-43E7-805B-6ECCDAF9C398}" destId="{7D8F5BA1-4B11-4A90-B33B-6A0D83801A49}" srcOrd="2" destOrd="0" parTransId="{E7D283F8-99AB-43CE-BEF9-15EA56C65C6E}" sibTransId="{B08C7811-4149-4745-971F-EF637BC03A60}"/>
    <dgm:cxn modelId="{63BE3B02-60BF-4843-8DAD-8C3893D4937B}" type="presParOf" srcId="{31186117-2BC8-4771-87EC-C1365536E879}" destId="{AC4B5845-8BFA-41B2-8B30-1BB2F5DC4623}" srcOrd="0" destOrd="0" presId="urn:microsoft.com/office/officeart/2005/8/layout/vList2"/>
    <dgm:cxn modelId="{9F8A4000-BA97-48F8-B2C6-F3A844FB2254}" type="presParOf" srcId="{31186117-2BC8-4771-87EC-C1365536E879}" destId="{C4FF2AD7-95A3-44BF-8C08-13E92374B677}" srcOrd="1" destOrd="0" presId="urn:microsoft.com/office/officeart/2005/8/layout/vList2"/>
    <dgm:cxn modelId="{9213ED8E-98BA-4664-A43A-AE2D1BD0E37D}" type="presParOf" srcId="{31186117-2BC8-4771-87EC-C1365536E879}" destId="{D84B2A85-D785-4A88-A44C-4878F6B70188}" srcOrd="2" destOrd="0" presId="urn:microsoft.com/office/officeart/2005/8/layout/vList2"/>
    <dgm:cxn modelId="{588022C9-82F6-46E0-855F-D3218960C918}" type="presParOf" srcId="{31186117-2BC8-4771-87EC-C1365536E879}" destId="{1A57C7E1-8BD5-453D-B58D-00D7A4526C87}" srcOrd="3" destOrd="0" presId="urn:microsoft.com/office/officeart/2005/8/layout/vList2"/>
    <dgm:cxn modelId="{EF16A4C2-9097-416C-BC22-676662969BEA}" type="presParOf" srcId="{31186117-2BC8-4771-87EC-C1365536E879}" destId="{D9FFC8BC-3369-4FC9-B530-8FCE109BA0C7}" srcOrd="4" destOrd="0" presId="urn:microsoft.com/office/officeart/2005/8/layout/vList2"/>
    <dgm:cxn modelId="{988B370A-DC13-440B-A02E-B25C607EE47C}" type="presParOf" srcId="{31186117-2BC8-4771-87EC-C1365536E879}" destId="{C72B4993-906E-4B63-AB68-1AC4CEDA6CD0}" srcOrd="5" destOrd="0" presId="urn:microsoft.com/office/officeart/2005/8/layout/vList2"/>
    <dgm:cxn modelId="{5BD58221-B488-489D-87DA-FC1268737081}" type="presParOf" srcId="{31186117-2BC8-4771-87EC-C1365536E879}" destId="{C4DE2960-A03D-4265-A17E-01DD269EAE4D}" srcOrd="6" destOrd="0" presId="urn:microsoft.com/office/officeart/2005/8/layout/vList2"/>
    <dgm:cxn modelId="{73227B6B-D69D-4605-8D48-A95745B9AE6B}" type="presParOf" srcId="{31186117-2BC8-4771-87EC-C1365536E879}" destId="{53877396-0FC3-4207-9957-22CF20B48A43}" srcOrd="7" destOrd="0" presId="urn:microsoft.com/office/officeart/2005/8/layout/vList2"/>
    <dgm:cxn modelId="{71657CDA-7010-4F4C-9610-3330D273A448}" type="presParOf" srcId="{31186117-2BC8-4771-87EC-C1365536E879}" destId="{19141A7F-69DD-40A6-9A39-557C932CC361}"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B9FD516-2E7B-4582-8068-C3E7682C5CA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6C6CA33-8698-4F25-B87E-7802DB711FFD}">
      <dgm:prSet/>
      <dgm:spPr/>
      <dgm:t>
        <a:bodyPr/>
        <a:lstStyle/>
        <a:p>
          <a:r>
            <a:rPr lang="en-GB" b="1"/>
            <a:t>Dimensions (cm)</a:t>
          </a:r>
          <a:r>
            <a:rPr lang="en-GB"/>
            <a:t>(H)17.0 x (W)33.0 x (D)12.2</a:t>
          </a:r>
          <a:endParaRPr lang="en-US"/>
        </a:p>
      </dgm:t>
    </dgm:pt>
    <dgm:pt modelId="{A638827F-EA64-4ECC-A22D-3F51D77D2AC7}" type="parTrans" cxnId="{49F9B497-AF1E-4F3C-99EA-ECBB8823D7BE}">
      <dgm:prSet/>
      <dgm:spPr/>
      <dgm:t>
        <a:bodyPr/>
        <a:lstStyle/>
        <a:p>
          <a:endParaRPr lang="en-US"/>
        </a:p>
      </dgm:t>
    </dgm:pt>
    <dgm:pt modelId="{7044D983-6DE2-40A3-B514-B1270CC39027}" type="sibTrans" cxnId="{49F9B497-AF1E-4F3C-99EA-ECBB8823D7BE}">
      <dgm:prSet/>
      <dgm:spPr/>
      <dgm:t>
        <a:bodyPr/>
        <a:lstStyle/>
        <a:p>
          <a:endParaRPr lang="en-US"/>
        </a:p>
      </dgm:t>
    </dgm:pt>
    <dgm:pt modelId="{36917D1F-22AB-4A28-8EB8-DBBB02A2F7F6}">
      <dgm:prSet/>
      <dgm:spPr/>
      <dgm:t>
        <a:bodyPr/>
        <a:lstStyle/>
        <a:p>
          <a:r>
            <a:rPr lang="en-GB" b="1"/>
            <a:t>Power</a:t>
          </a:r>
          <a:r>
            <a:rPr lang="en-GB"/>
            <a:t>3100 Watt</a:t>
          </a:r>
          <a:endParaRPr lang="en-US"/>
        </a:p>
      </dgm:t>
    </dgm:pt>
    <dgm:pt modelId="{4A93D0F3-69BA-4B61-98C8-938656AC952E}" type="parTrans" cxnId="{4459C9BE-22F0-48A1-851C-E797FA56BE7C}">
      <dgm:prSet/>
      <dgm:spPr/>
      <dgm:t>
        <a:bodyPr/>
        <a:lstStyle/>
        <a:p>
          <a:endParaRPr lang="en-US"/>
        </a:p>
      </dgm:t>
    </dgm:pt>
    <dgm:pt modelId="{75FBDA9A-6839-4384-BEBA-B2AA3CCA9916}" type="sibTrans" cxnId="{4459C9BE-22F0-48A1-851C-E797FA56BE7C}">
      <dgm:prSet/>
      <dgm:spPr/>
      <dgm:t>
        <a:bodyPr/>
        <a:lstStyle/>
        <a:p>
          <a:endParaRPr lang="en-US"/>
        </a:p>
      </dgm:t>
    </dgm:pt>
    <dgm:pt modelId="{A876238D-9AC5-4478-8861-5C0EB3E937D9}">
      <dgm:prSet/>
      <dgm:spPr/>
      <dgm:t>
        <a:bodyPr/>
        <a:lstStyle/>
        <a:p>
          <a:r>
            <a:rPr lang="en-GB" b="1"/>
            <a:t>Water Tank Capacity</a:t>
          </a:r>
          <a:r>
            <a:rPr lang="en-GB"/>
            <a:t>0.35 Litres</a:t>
          </a:r>
          <a:endParaRPr lang="en-US"/>
        </a:p>
      </dgm:t>
    </dgm:pt>
    <dgm:pt modelId="{30A70293-F4E3-4840-BFFA-39A87B638AE9}" type="parTrans" cxnId="{735E02F0-F0F2-42F8-8EF1-2DA3CB9F539E}">
      <dgm:prSet/>
      <dgm:spPr/>
      <dgm:t>
        <a:bodyPr/>
        <a:lstStyle/>
        <a:p>
          <a:endParaRPr lang="en-US"/>
        </a:p>
      </dgm:t>
    </dgm:pt>
    <dgm:pt modelId="{11DBF1EF-D61B-492D-98EC-A453C07F26B2}" type="sibTrans" cxnId="{735E02F0-F0F2-42F8-8EF1-2DA3CB9F539E}">
      <dgm:prSet/>
      <dgm:spPr/>
      <dgm:t>
        <a:bodyPr/>
        <a:lstStyle/>
        <a:p>
          <a:endParaRPr lang="en-US"/>
        </a:p>
      </dgm:t>
    </dgm:pt>
    <dgm:pt modelId="{E5D22B21-19FA-42FD-AE01-9ABFEE17DF24}">
      <dgm:prSet/>
      <dgm:spPr/>
      <dgm:t>
        <a:bodyPr/>
        <a:lstStyle/>
        <a:p>
          <a:r>
            <a:rPr lang="en-GB" b="1"/>
            <a:t>Steam Rate</a:t>
          </a:r>
          <a:r>
            <a:rPr lang="en-GB"/>
            <a:t>45 Grams/Minute</a:t>
          </a:r>
          <a:endParaRPr lang="en-US"/>
        </a:p>
      </dgm:t>
    </dgm:pt>
    <dgm:pt modelId="{C6D62BF1-2762-43A0-8835-606EE8CA9F59}" type="parTrans" cxnId="{6739AB0B-2A9C-4401-A184-866517F1CD2E}">
      <dgm:prSet/>
      <dgm:spPr/>
      <dgm:t>
        <a:bodyPr/>
        <a:lstStyle/>
        <a:p>
          <a:endParaRPr lang="en-US"/>
        </a:p>
      </dgm:t>
    </dgm:pt>
    <dgm:pt modelId="{6BFA4523-D894-49CF-95C1-2F3549223CDF}" type="sibTrans" cxnId="{6739AB0B-2A9C-4401-A184-866517F1CD2E}">
      <dgm:prSet/>
      <dgm:spPr/>
      <dgm:t>
        <a:bodyPr/>
        <a:lstStyle/>
        <a:p>
          <a:endParaRPr lang="en-US"/>
        </a:p>
      </dgm:t>
    </dgm:pt>
    <dgm:pt modelId="{43BA8680-E775-4472-A101-A57095C3D158}">
      <dgm:prSet/>
      <dgm:spPr/>
      <dgm:t>
        <a:bodyPr/>
        <a:lstStyle/>
        <a:p>
          <a:r>
            <a:rPr lang="en-GB" b="1"/>
            <a:t>Steam Shot</a:t>
          </a:r>
          <a:r>
            <a:rPr lang="en-GB"/>
            <a:t>210 Grams/Minute</a:t>
          </a:r>
          <a:endParaRPr lang="en-US"/>
        </a:p>
      </dgm:t>
    </dgm:pt>
    <dgm:pt modelId="{39B254D7-FE3B-4F1D-B9B3-B4978706C9A1}" type="parTrans" cxnId="{F9B26256-3F88-4148-9488-6F2D273B2C6E}">
      <dgm:prSet/>
      <dgm:spPr/>
      <dgm:t>
        <a:bodyPr/>
        <a:lstStyle/>
        <a:p>
          <a:endParaRPr lang="en-US"/>
        </a:p>
      </dgm:t>
    </dgm:pt>
    <dgm:pt modelId="{2755636F-A712-4E90-9E36-1B5BE67C7E92}" type="sibTrans" cxnId="{F9B26256-3F88-4148-9488-6F2D273B2C6E}">
      <dgm:prSet/>
      <dgm:spPr/>
      <dgm:t>
        <a:bodyPr/>
        <a:lstStyle/>
        <a:p>
          <a:endParaRPr lang="en-US"/>
        </a:p>
      </dgm:t>
    </dgm:pt>
    <dgm:pt modelId="{973F307A-43E0-4CAB-8E8A-19DA7F2F0550}">
      <dgm:prSet/>
      <dgm:spPr/>
      <dgm:t>
        <a:bodyPr/>
        <a:lstStyle/>
        <a:p>
          <a:r>
            <a:rPr lang="en-GB" b="1"/>
            <a:t>Anti-Scale </a:t>
          </a:r>
          <a:r>
            <a:rPr lang="en-GB"/>
            <a:t>Yes</a:t>
          </a:r>
          <a:endParaRPr lang="en-US"/>
        </a:p>
      </dgm:t>
    </dgm:pt>
    <dgm:pt modelId="{D4D097EC-C924-4F2E-BFF3-73ECF428853E}" type="parTrans" cxnId="{B66FCCFE-731F-478A-825C-68BE0BFC9670}">
      <dgm:prSet/>
      <dgm:spPr/>
      <dgm:t>
        <a:bodyPr/>
        <a:lstStyle/>
        <a:p>
          <a:endParaRPr lang="en-US"/>
        </a:p>
      </dgm:t>
    </dgm:pt>
    <dgm:pt modelId="{94D9928B-758D-4689-A6EE-39C08A658CA8}" type="sibTrans" cxnId="{B66FCCFE-731F-478A-825C-68BE0BFC9670}">
      <dgm:prSet/>
      <dgm:spPr/>
      <dgm:t>
        <a:bodyPr/>
        <a:lstStyle/>
        <a:p>
          <a:endParaRPr lang="en-US"/>
        </a:p>
      </dgm:t>
    </dgm:pt>
    <dgm:pt modelId="{5E722651-23C8-409C-AD4A-1E3211582829}">
      <dgm:prSet/>
      <dgm:spPr/>
      <dgm:t>
        <a:bodyPr/>
        <a:lstStyle/>
        <a:p>
          <a:r>
            <a:rPr lang="en-GB" b="1"/>
            <a:t>Auto Shut Off </a:t>
          </a:r>
          <a:r>
            <a:rPr lang="en-GB"/>
            <a:t>Yes</a:t>
          </a:r>
          <a:endParaRPr lang="en-US"/>
        </a:p>
      </dgm:t>
    </dgm:pt>
    <dgm:pt modelId="{07B2A206-A7D1-4DFD-ADE1-26E42751CF42}" type="parTrans" cxnId="{D455ADB9-42D5-4992-B443-6EBD0AF89512}">
      <dgm:prSet/>
      <dgm:spPr/>
      <dgm:t>
        <a:bodyPr/>
        <a:lstStyle/>
        <a:p>
          <a:endParaRPr lang="en-US"/>
        </a:p>
      </dgm:t>
    </dgm:pt>
    <dgm:pt modelId="{CE7ACD21-3741-4418-86CF-C9375B6B2899}" type="sibTrans" cxnId="{D455ADB9-42D5-4992-B443-6EBD0AF89512}">
      <dgm:prSet/>
      <dgm:spPr/>
      <dgm:t>
        <a:bodyPr/>
        <a:lstStyle/>
        <a:p>
          <a:endParaRPr lang="en-US"/>
        </a:p>
      </dgm:t>
    </dgm:pt>
    <dgm:pt modelId="{A301643B-90B8-40DC-A1E1-E6A4DE128446}">
      <dgm:prSet/>
      <dgm:spPr/>
      <dgm:t>
        <a:bodyPr/>
        <a:lstStyle/>
        <a:p>
          <a:r>
            <a:rPr lang="en-GB" b="1"/>
            <a:t>Manufacturer Warranty</a:t>
          </a:r>
          <a:r>
            <a:rPr lang="en-GB"/>
            <a:t>2 Year</a:t>
          </a:r>
          <a:endParaRPr lang="en-US"/>
        </a:p>
      </dgm:t>
    </dgm:pt>
    <dgm:pt modelId="{FD70499D-C1B6-4708-844A-13CC7956CEC7}" type="parTrans" cxnId="{55B3438D-B31A-4F22-A644-6750A4EFA0D5}">
      <dgm:prSet/>
      <dgm:spPr/>
      <dgm:t>
        <a:bodyPr/>
        <a:lstStyle/>
        <a:p>
          <a:endParaRPr lang="en-US"/>
        </a:p>
      </dgm:t>
    </dgm:pt>
    <dgm:pt modelId="{2C2796F7-2494-4BA9-B509-A348D6AA336D}" type="sibTrans" cxnId="{55B3438D-B31A-4F22-A644-6750A4EFA0D5}">
      <dgm:prSet/>
      <dgm:spPr/>
      <dgm:t>
        <a:bodyPr/>
        <a:lstStyle/>
        <a:p>
          <a:endParaRPr lang="en-US"/>
        </a:p>
      </dgm:t>
    </dgm:pt>
    <dgm:pt modelId="{5D73AFE8-A674-4044-AC60-FB15936DCC57}" type="pres">
      <dgm:prSet presAssocID="{FB9FD516-2E7B-4582-8068-C3E7682C5CA2}" presName="linear" presStyleCnt="0">
        <dgm:presLayoutVars>
          <dgm:animLvl val="lvl"/>
          <dgm:resizeHandles val="exact"/>
        </dgm:presLayoutVars>
      </dgm:prSet>
      <dgm:spPr/>
    </dgm:pt>
    <dgm:pt modelId="{4A615648-FCC5-4173-9B9C-A34112517893}" type="pres">
      <dgm:prSet presAssocID="{C6C6CA33-8698-4F25-B87E-7802DB711FFD}" presName="parentText" presStyleLbl="node1" presStyleIdx="0" presStyleCnt="8">
        <dgm:presLayoutVars>
          <dgm:chMax val="0"/>
          <dgm:bulletEnabled val="1"/>
        </dgm:presLayoutVars>
      </dgm:prSet>
      <dgm:spPr/>
    </dgm:pt>
    <dgm:pt modelId="{01632E34-3625-4601-8C9F-261ED849B6A9}" type="pres">
      <dgm:prSet presAssocID="{7044D983-6DE2-40A3-B514-B1270CC39027}" presName="spacer" presStyleCnt="0"/>
      <dgm:spPr/>
    </dgm:pt>
    <dgm:pt modelId="{AAFC902C-63C5-4682-8830-4F6DA6C7AF9D}" type="pres">
      <dgm:prSet presAssocID="{36917D1F-22AB-4A28-8EB8-DBBB02A2F7F6}" presName="parentText" presStyleLbl="node1" presStyleIdx="1" presStyleCnt="8">
        <dgm:presLayoutVars>
          <dgm:chMax val="0"/>
          <dgm:bulletEnabled val="1"/>
        </dgm:presLayoutVars>
      </dgm:prSet>
      <dgm:spPr/>
    </dgm:pt>
    <dgm:pt modelId="{E55AAA4E-54E9-48BB-8FA8-30270FA5DE30}" type="pres">
      <dgm:prSet presAssocID="{75FBDA9A-6839-4384-BEBA-B2AA3CCA9916}" presName="spacer" presStyleCnt="0"/>
      <dgm:spPr/>
    </dgm:pt>
    <dgm:pt modelId="{B4C31923-A6AF-4E81-B388-4DF9131F2283}" type="pres">
      <dgm:prSet presAssocID="{A876238D-9AC5-4478-8861-5C0EB3E937D9}" presName="parentText" presStyleLbl="node1" presStyleIdx="2" presStyleCnt="8">
        <dgm:presLayoutVars>
          <dgm:chMax val="0"/>
          <dgm:bulletEnabled val="1"/>
        </dgm:presLayoutVars>
      </dgm:prSet>
      <dgm:spPr/>
    </dgm:pt>
    <dgm:pt modelId="{C0C04B45-3B5E-4E32-BDCA-E4072CDB91B9}" type="pres">
      <dgm:prSet presAssocID="{11DBF1EF-D61B-492D-98EC-A453C07F26B2}" presName="spacer" presStyleCnt="0"/>
      <dgm:spPr/>
    </dgm:pt>
    <dgm:pt modelId="{4B885925-ADE2-4D7B-AF0E-AD7721E6F8B3}" type="pres">
      <dgm:prSet presAssocID="{E5D22B21-19FA-42FD-AE01-9ABFEE17DF24}" presName="parentText" presStyleLbl="node1" presStyleIdx="3" presStyleCnt="8">
        <dgm:presLayoutVars>
          <dgm:chMax val="0"/>
          <dgm:bulletEnabled val="1"/>
        </dgm:presLayoutVars>
      </dgm:prSet>
      <dgm:spPr/>
    </dgm:pt>
    <dgm:pt modelId="{FF456E65-BEC6-4973-B442-0464D70E8EF9}" type="pres">
      <dgm:prSet presAssocID="{6BFA4523-D894-49CF-95C1-2F3549223CDF}" presName="spacer" presStyleCnt="0"/>
      <dgm:spPr/>
    </dgm:pt>
    <dgm:pt modelId="{0765CDE6-52D3-4893-905F-066860437A7F}" type="pres">
      <dgm:prSet presAssocID="{43BA8680-E775-4472-A101-A57095C3D158}" presName="parentText" presStyleLbl="node1" presStyleIdx="4" presStyleCnt="8">
        <dgm:presLayoutVars>
          <dgm:chMax val="0"/>
          <dgm:bulletEnabled val="1"/>
        </dgm:presLayoutVars>
      </dgm:prSet>
      <dgm:spPr/>
    </dgm:pt>
    <dgm:pt modelId="{D4C7CCE8-CAE0-4C20-BBFA-15CEADA4B071}" type="pres">
      <dgm:prSet presAssocID="{2755636F-A712-4E90-9E36-1B5BE67C7E92}" presName="spacer" presStyleCnt="0"/>
      <dgm:spPr/>
    </dgm:pt>
    <dgm:pt modelId="{9018020E-EE56-4FDA-9417-3FE1FAF9FAD6}" type="pres">
      <dgm:prSet presAssocID="{973F307A-43E0-4CAB-8E8A-19DA7F2F0550}" presName="parentText" presStyleLbl="node1" presStyleIdx="5" presStyleCnt="8">
        <dgm:presLayoutVars>
          <dgm:chMax val="0"/>
          <dgm:bulletEnabled val="1"/>
        </dgm:presLayoutVars>
      </dgm:prSet>
      <dgm:spPr/>
    </dgm:pt>
    <dgm:pt modelId="{AD570CD6-87B6-4EAF-9F5A-2F95CF88CE50}" type="pres">
      <dgm:prSet presAssocID="{94D9928B-758D-4689-A6EE-39C08A658CA8}" presName="spacer" presStyleCnt="0"/>
      <dgm:spPr/>
    </dgm:pt>
    <dgm:pt modelId="{BFE26733-E763-4FF8-981C-EA2172E302F0}" type="pres">
      <dgm:prSet presAssocID="{5E722651-23C8-409C-AD4A-1E3211582829}" presName="parentText" presStyleLbl="node1" presStyleIdx="6" presStyleCnt="8">
        <dgm:presLayoutVars>
          <dgm:chMax val="0"/>
          <dgm:bulletEnabled val="1"/>
        </dgm:presLayoutVars>
      </dgm:prSet>
      <dgm:spPr/>
    </dgm:pt>
    <dgm:pt modelId="{386ADA36-88C6-4C15-8673-EA8F867A1455}" type="pres">
      <dgm:prSet presAssocID="{CE7ACD21-3741-4418-86CF-C9375B6B2899}" presName="spacer" presStyleCnt="0"/>
      <dgm:spPr/>
    </dgm:pt>
    <dgm:pt modelId="{84BEFEAB-2B61-4F36-8D83-A3F0AB04EEAE}" type="pres">
      <dgm:prSet presAssocID="{A301643B-90B8-40DC-A1E1-E6A4DE128446}" presName="parentText" presStyleLbl="node1" presStyleIdx="7" presStyleCnt="8">
        <dgm:presLayoutVars>
          <dgm:chMax val="0"/>
          <dgm:bulletEnabled val="1"/>
        </dgm:presLayoutVars>
      </dgm:prSet>
      <dgm:spPr/>
    </dgm:pt>
  </dgm:ptLst>
  <dgm:cxnLst>
    <dgm:cxn modelId="{6739AB0B-2A9C-4401-A184-866517F1CD2E}" srcId="{FB9FD516-2E7B-4582-8068-C3E7682C5CA2}" destId="{E5D22B21-19FA-42FD-AE01-9ABFEE17DF24}" srcOrd="3" destOrd="0" parTransId="{C6D62BF1-2762-43A0-8835-606EE8CA9F59}" sibTransId="{6BFA4523-D894-49CF-95C1-2F3549223CDF}"/>
    <dgm:cxn modelId="{5FEE1120-C665-46E9-96B1-F5983FD178A3}" type="presOf" srcId="{A876238D-9AC5-4478-8861-5C0EB3E937D9}" destId="{B4C31923-A6AF-4E81-B388-4DF9131F2283}" srcOrd="0" destOrd="0" presId="urn:microsoft.com/office/officeart/2005/8/layout/vList2"/>
    <dgm:cxn modelId="{0A17B023-3928-45B4-AEE4-DC4247CABFEC}" type="presOf" srcId="{FB9FD516-2E7B-4582-8068-C3E7682C5CA2}" destId="{5D73AFE8-A674-4044-AC60-FB15936DCC57}" srcOrd="0" destOrd="0" presId="urn:microsoft.com/office/officeart/2005/8/layout/vList2"/>
    <dgm:cxn modelId="{B5471956-59EC-43D4-BCDE-46A5B42BC4A8}" type="presOf" srcId="{5E722651-23C8-409C-AD4A-1E3211582829}" destId="{BFE26733-E763-4FF8-981C-EA2172E302F0}" srcOrd="0" destOrd="0" presId="urn:microsoft.com/office/officeart/2005/8/layout/vList2"/>
    <dgm:cxn modelId="{F9B26256-3F88-4148-9488-6F2D273B2C6E}" srcId="{FB9FD516-2E7B-4582-8068-C3E7682C5CA2}" destId="{43BA8680-E775-4472-A101-A57095C3D158}" srcOrd="4" destOrd="0" parTransId="{39B254D7-FE3B-4F1D-B9B3-B4978706C9A1}" sibTransId="{2755636F-A712-4E90-9E36-1B5BE67C7E92}"/>
    <dgm:cxn modelId="{774B717B-7D53-4424-9F4D-5BB8D256E225}" type="presOf" srcId="{E5D22B21-19FA-42FD-AE01-9ABFEE17DF24}" destId="{4B885925-ADE2-4D7B-AF0E-AD7721E6F8B3}" srcOrd="0" destOrd="0" presId="urn:microsoft.com/office/officeart/2005/8/layout/vList2"/>
    <dgm:cxn modelId="{EA4A3281-713F-4043-B885-32F458732D64}" type="presOf" srcId="{A301643B-90B8-40DC-A1E1-E6A4DE128446}" destId="{84BEFEAB-2B61-4F36-8D83-A3F0AB04EEAE}" srcOrd="0" destOrd="0" presId="urn:microsoft.com/office/officeart/2005/8/layout/vList2"/>
    <dgm:cxn modelId="{55B3438D-B31A-4F22-A644-6750A4EFA0D5}" srcId="{FB9FD516-2E7B-4582-8068-C3E7682C5CA2}" destId="{A301643B-90B8-40DC-A1E1-E6A4DE128446}" srcOrd="7" destOrd="0" parTransId="{FD70499D-C1B6-4708-844A-13CC7956CEC7}" sibTransId="{2C2796F7-2494-4BA9-B509-A348D6AA336D}"/>
    <dgm:cxn modelId="{5B704090-65E3-4A46-BDE0-FE56210E0AE7}" type="presOf" srcId="{43BA8680-E775-4472-A101-A57095C3D158}" destId="{0765CDE6-52D3-4893-905F-066860437A7F}" srcOrd="0" destOrd="0" presId="urn:microsoft.com/office/officeart/2005/8/layout/vList2"/>
    <dgm:cxn modelId="{49F9B497-AF1E-4F3C-99EA-ECBB8823D7BE}" srcId="{FB9FD516-2E7B-4582-8068-C3E7682C5CA2}" destId="{C6C6CA33-8698-4F25-B87E-7802DB711FFD}" srcOrd="0" destOrd="0" parTransId="{A638827F-EA64-4ECC-A22D-3F51D77D2AC7}" sibTransId="{7044D983-6DE2-40A3-B514-B1270CC39027}"/>
    <dgm:cxn modelId="{5DFEBDA8-5770-423E-80EA-A81718678052}" type="presOf" srcId="{36917D1F-22AB-4A28-8EB8-DBBB02A2F7F6}" destId="{AAFC902C-63C5-4682-8830-4F6DA6C7AF9D}" srcOrd="0" destOrd="0" presId="urn:microsoft.com/office/officeart/2005/8/layout/vList2"/>
    <dgm:cxn modelId="{D455ADB9-42D5-4992-B443-6EBD0AF89512}" srcId="{FB9FD516-2E7B-4582-8068-C3E7682C5CA2}" destId="{5E722651-23C8-409C-AD4A-1E3211582829}" srcOrd="6" destOrd="0" parTransId="{07B2A206-A7D1-4DFD-ADE1-26E42751CF42}" sibTransId="{CE7ACD21-3741-4418-86CF-C9375B6B2899}"/>
    <dgm:cxn modelId="{F562F6BA-84E4-4D9A-BC59-7CBE5079D012}" type="presOf" srcId="{973F307A-43E0-4CAB-8E8A-19DA7F2F0550}" destId="{9018020E-EE56-4FDA-9417-3FE1FAF9FAD6}" srcOrd="0" destOrd="0" presId="urn:microsoft.com/office/officeart/2005/8/layout/vList2"/>
    <dgm:cxn modelId="{4459C9BE-22F0-48A1-851C-E797FA56BE7C}" srcId="{FB9FD516-2E7B-4582-8068-C3E7682C5CA2}" destId="{36917D1F-22AB-4A28-8EB8-DBBB02A2F7F6}" srcOrd="1" destOrd="0" parTransId="{4A93D0F3-69BA-4B61-98C8-938656AC952E}" sibTransId="{75FBDA9A-6839-4384-BEBA-B2AA3CCA9916}"/>
    <dgm:cxn modelId="{0A5C77C1-B51F-4D12-AF63-457E3BA792A5}" type="presOf" srcId="{C6C6CA33-8698-4F25-B87E-7802DB711FFD}" destId="{4A615648-FCC5-4173-9B9C-A34112517893}" srcOrd="0" destOrd="0" presId="urn:microsoft.com/office/officeart/2005/8/layout/vList2"/>
    <dgm:cxn modelId="{735E02F0-F0F2-42F8-8EF1-2DA3CB9F539E}" srcId="{FB9FD516-2E7B-4582-8068-C3E7682C5CA2}" destId="{A876238D-9AC5-4478-8861-5C0EB3E937D9}" srcOrd="2" destOrd="0" parTransId="{30A70293-F4E3-4840-BFFA-39A87B638AE9}" sibTransId="{11DBF1EF-D61B-492D-98EC-A453C07F26B2}"/>
    <dgm:cxn modelId="{B66FCCFE-731F-478A-825C-68BE0BFC9670}" srcId="{FB9FD516-2E7B-4582-8068-C3E7682C5CA2}" destId="{973F307A-43E0-4CAB-8E8A-19DA7F2F0550}" srcOrd="5" destOrd="0" parTransId="{D4D097EC-C924-4F2E-BFF3-73ECF428853E}" sibTransId="{94D9928B-758D-4689-A6EE-39C08A658CA8}"/>
    <dgm:cxn modelId="{A087D916-E2C4-4A36-8480-EE81238E740B}" type="presParOf" srcId="{5D73AFE8-A674-4044-AC60-FB15936DCC57}" destId="{4A615648-FCC5-4173-9B9C-A34112517893}" srcOrd="0" destOrd="0" presId="urn:microsoft.com/office/officeart/2005/8/layout/vList2"/>
    <dgm:cxn modelId="{0637F011-3F54-4D00-B1F6-B91A88E85C86}" type="presParOf" srcId="{5D73AFE8-A674-4044-AC60-FB15936DCC57}" destId="{01632E34-3625-4601-8C9F-261ED849B6A9}" srcOrd="1" destOrd="0" presId="urn:microsoft.com/office/officeart/2005/8/layout/vList2"/>
    <dgm:cxn modelId="{10D2228E-9AA9-4031-84A3-91286AF6ACFA}" type="presParOf" srcId="{5D73AFE8-A674-4044-AC60-FB15936DCC57}" destId="{AAFC902C-63C5-4682-8830-4F6DA6C7AF9D}" srcOrd="2" destOrd="0" presId="urn:microsoft.com/office/officeart/2005/8/layout/vList2"/>
    <dgm:cxn modelId="{87B96F2B-E26B-4998-8E10-FABE357039CE}" type="presParOf" srcId="{5D73AFE8-A674-4044-AC60-FB15936DCC57}" destId="{E55AAA4E-54E9-48BB-8FA8-30270FA5DE30}" srcOrd="3" destOrd="0" presId="urn:microsoft.com/office/officeart/2005/8/layout/vList2"/>
    <dgm:cxn modelId="{34062249-5037-4028-A20A-8D4EFD5125A1}" type="presParOf" srcId="{5D73AFE8-A674-4044-AC60-FB15936DCC57}" destId="{B4C31923-A6AF-4E81-B388-4DF9131F2283}" srcOrd="4" destOrd="0" presId="urn:microsoft.com/office/officeart/2005/8/layout/vList2"/>
    <dgm:cxn modelId="{D91F5FF5-16EC-4879-916E-597FB58277BF}" type="presParOf" srcId="{5D73AFE8-A674-4044-AC60-FB15936DCC57}" destId="{C0C04B45-3B5E-4E32-BDCA-E4072CDB91B9}" srcOrd="5" destOrd="0" presId="urn:microsoft.com/office/officeart/2005/8/layout/vList2"/>
    <dgm:cxn modelId="{97422682-9000-48EC-8205-57CAD8CC0F25}" type="presParOf" srcId="{5D73AFE8-A674-4044-AC60-FB15936DCC57}" destId="{4B885925-ADE2-4D7B-AF0E-AD7721E6F8B3}" srcOrd="6" destOrd="0" presId="urn:microsoft.com/office/officeart/2005/8/layout/vList2"/>
    <dgm:cxn modelId="{19D3E969-9F9A-42C3-9A5D-8C91FC519A52}" type="presParOf" srcId="{5D73AFE8-A674-4044-AC60-FB15936DCC57}" destId="{FF456E65-BEC6-4973-B442-0464D70E8EF9}" srcOrd="7" destOrd="0" presId="urn:microsoft.com/office/officeart/2005/8/layout/vList2"/>
    <dgm:cxn modelId="{137BE0DA-7A0A-46CF-9760-C4A02BF9145E}" type="presParOf" srcId="{5D73AFE8-A674-4044-AC60-FB15936DCC57}" destId="{0765CDE6-52D3-4893-905F-066860437A7F}" srcOrd="8" destOrd="0" presId="urn:microsoft.com/office/officeart/2005/8/layout/vList2"/>
    <dgm:cxn modelId="{74EFDB61-8434-46C6-8759-4A71B4208364}" type="presParOf" srcId="{5D73AFE8-A674-4044-AC60-FB15936DCC57}" destId="{D4C7CCE8-CAE0-4C20-BBFA-15CEADA4B071}" srcOrd="9" destOrd="0" presId="urn:microsoft.com/office/officeart/2005/8/layout/vList2"/>
    <dgm:cxn modelId="{25842EE4-E642-4394-8DDA-05AF6FB11FF6}" type="presParOf" srcId="{5D73AFE8-A674-4044-AC60-FB15936DCC57}" destId="{9018020E-EE56-4FDA-9417-3FE1FAF9FAD6}" srcOrd="10" destOrd="0" presId="urn:microsoft.com/office/officeart/2005/8/layout/vList2"/>
    <dgm:cxn modelId="{F989E2AC-6CDB-4F2B-AC9B-3CB8929909C8}" type="presParOf" srcId="{5D73AFE8-A674-4044-AC60-FB15936DCC57}" destId="{AD570CD6-87B6-4EAF-9F5A-2F95CF88CE50}" srcOrd="11" destOrd="0" presId="urn:microsoft.com/office/officeart/2005/8/layout/vList2"/>
    <dgm:cxn modelId="{407FC406-2F4B-4A95-8BA6-87507394F2EB}" type="presParOf" srcId="{5D73AFE8-A674-4044-AC60-FB15936DCC57}" destId="{BFE26733-E763-4FF8-981C-EA2172E302F0}" srcOrd="12" destOrd="0" presId="urn:microsoft.com/office/officeart/2005/8/layout/vList2"/>
    <dgm:cxn modelId="{B937DDA5-6695-4F46-8637-254FBA4C6C8A}" type="presParOf" srcId="{5D73AFE8-A674-4044-AC60-FB15936DCC57}" destId="{386ADA36-88C6-4C15-8673-EA8F867A1455}" srcOrd="13" destOrd="0" presId="urn:microsoft.com/office/officeart/2005/8/layout/vList2"/>
    <dgm:cxn modelId="{EFAB59C9-6848-4AE9-B36B-75681BC29ECE}" type="presParOf" srcId="{5D73AFE8-A674-4044-AC60-FB15936DCC57}" destId="{84BEFEAB-2B61-4F36-8D83-A3F0AB04EEAE}" srcOrd="1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9128A9B-CFCF-4F63-8971-8780E0E679A5}"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1C46E169-E2E8-4494-B559-36E5A1B2CCC0}">
      <dgm:prSet/>
      <dgm:spPr/>
      <dgm:t>
        <a:bodyPr/>
        <a:lstStyle/>
        <a:p>
          <a:r>
            <a:rPr lang="en-GB"/>
            <a:t>Size: 32*25*50cm</a:t>
          </a:r>
          <a:endParaRPr lang="en-US"/>
        </a:p>
      </dgm:t>
    </dgm:pt>
    <dgm:pt modelId="{43F41803-FCD6-4756-B2AF-65283ED36987}" type="parTrans" cxnId="{FF7CEEA4-AEE7-4636-928E-A6375C17FA38}">
      <dgm:prSet/>
      <dgm:spPr/>
      <dgm:t>
        <a:bodyPr/>
        <a:lstStyle/>
        <a:p>
          <a:endParaRPr lang="en-US"/>
        </a:p>
      </dgm:t>
    </dgm:pt>
    <dgm:pt modelId="{C55AA1B4-FB27-428F-B466-A178F01DD0DF}" type="sibTrans" cxnId="{FF7CEEA4-AEE7-4636-928E-A6375C17FA38}">
      <dgm:prSet/>
      <dgm:spPr/>
      <dgm:t>
        <a:bodyPr/>
        <a:lstStyle/>
        <a:p>
          <a:endParaRPr lang="en-US"/>
        </a:p>
      </dgm:t>
    </dgm:pt>
    <dgm:pt modelId="{1FEA4F29-2F16-4117-A10C-585C39273680}">
      <dgm:prSet/>
      <dgm:spPr/>
      <dgm:t>
        <a:bodyPr/>
        <a:lstStyle/>
        <a:p>
          <a:r>
            <a:rPr lang="en-GB"/>
            <a:t>Cotton and machine washable</a:t>
          </a:r>
          <a:endParaRPr lang="en-US"/>
        </a:p>
      </dgm:t>
    </dgm:pt>
    <dgm:pt modelId="{63D8C9F0-2043-4FE0-9CE9-79BDBBBA9C7D}" type="parTrans" cxnId="{18B6D6F8-D313-42B1-9D79-426F1BD2DA7D}">
      <dgm:prSet/>
      <dgm:spPr/>
      <dgm:t>
        <a:bodyPr/>
        <a:lstStyle/>
        <a:p>
          <a:endParaRPr lang="en-US"/>
        </a:p>
      </dgm:t>
    </dgm:pt>
    <dgm:pt modelId="{1C4D5A59-0EB1-4734-85F8-EA2A67D7C43C}" type="sibTrans" cxnId="{18B6D6F8-D313-42B1-9D79-426F1BD2DA7D}">
      <dgm:prSet/>
      <dgm:spPr/>
      <dgm:t>
        <a:bodyPr/>
        <a:lstStyle/>
        <a:p>
          <a:endParaRPr lang="en-US"/>
        </a:p>
      </dgm:t>
    </dgm:pt>
    <dgm:pt modelId="{922E54F8-9C96-4AA1-BF9B-3F21535BE5EB}" type="pres">
      <dgm:prSet presAssocID="{69128A9B-CFCF-4F63-8971-8780E0E679A5}" presName="hierChild1" presStyleCnt="0">
        <dgm:presLayoutVars>
          <dgm:chPref val="1"/>
          <dgm:dir/>
          <dgm:animOne val="branch"/>
          <dgm:animLvl val="lvl"/>
          <dgm:resizeHandles/>
        </dgm:presLayoutVars>
      </dgm:prSet>
      <dgm:spPr/>
    </dgm:pt>
    <dgm:pt modelId="{3902EAB1-D2FE-4CDC-843E-ABE5A924461E}" type="pres">
      <dgm:prSet presAssocID="{1C46E169-E2E8-4494-B559-36E5A1B2CCC0}" presName="hierRoot1" presStyleCnt="0"/>
      <dgm:spPr/>
    </dgm:pt>
    <dgm:pt modelId="{FD38531F-2855-4373-B9F8-39A8E0F322AC}" type="pres">
      <dgm:prSet presAssocID="{1C46E169-E2E8-4494-B559-36E5A1B2CCC0}" presName="composite" presStyleCnt="0"/>
      <dgm:spPr/>
    </dgm:pt>
    <dgm:pt modelId="{019A208F-C39D-41EF-BA08-37D18AB0D333}" type="pres">
      <dgm:prSet presAssocID="{1C46E169-E2E8-4494-B559-36E5A1B2CCC0}" presName="background" presStyleLbl="node0" presStyleIdx="0" presStyleCnt="2"/>
      <dgm:spPr/>
    </dgm:pt>
    <dgm:pt modelId="{1847C765-EED1-4F0E-A32E-DC83A43508BB}" type="pres">
      <dgm:prSet presAssocID="{1C46E169-E2E8-4494-B559-36E5A1B2CCC0}" presName="text" presStyleLbl="fgAcc0" presStyleIdx="0" presStyleCnt="2">
        <dgm:presLayoutVars>
          <dgm:chPref val="3"/>
        </dgm:presLayoutVars>
      </dgm:prSet>
      <dgm:spPr/>
    </dgm:pt>
    <dgm:pt modelId="{49D3B105-A583-4F4A-A3A5-50994E132A4F}" type="pres">
      <dgm:prSet presAssocID="{1C46E169-E2E8-4494-B559-36E5A1B2CCC0}" presName="hierChild2" presStyleCnt="0"/>
      <dgm:spPr/>
    </dgm:pt>
    <dgm:pt modelId="{52C4509C-4965-49A1-9DE3-ABEBE8A1DB4E}" type="pres">
      <dgm:prSet presAssocID="{1FEA4F29-2F16-4117-A10C-585C39273680}" presName="hierRoot1" presStyleCnt="0"/>
      <dgm:spPr/>
    </dgm:pt>
    <dgm:pt modelId="{E15AA156-7BAA-4740-9C08-2781E65AE7F2}" type="pres">
      <dgm:prSet presAssocID="{1FEA4F29-2F16-4117-A10C-585C39273680}" presName="composite" presStyleCnt="0"/>
      <dgm:spPr/>
    </dgm:pt>
    <dgm:pt modelId="{26453C49-DD6F-400F-BA15-B54960878DCD}" type="pres">
      <dgm:prSet presAssocID="{1FEA4F29-2F16-4117-A10C-585C39273680}" presName="background" presStyleLbl="node0" presStyleIdx="1" presStyleCnt="2"/>
      <dgm:spPr/>
    </dgm:pt>
    <dgm:pt modelId="{42C1A1A6-E3F6-4D5D-9A3D-428704B64361}" type="pres">
      <dgm:prSet presAssocID="{1FEA4F29-2F16-4117-A10C-585C39273680}" presName="text" presStyleLbl="fgAcc0" presStyleIdx="1" presStyleCnt="2">
        <dgm:presLayoutVars>
          <dgm:chPref val="3"/>
        </dgm:presLayoutVars>
      </dgm:prSet>
      <dgm:spPr/>
    </dgm:pt>
    <dgm:pt modelId="{2E334499-79DD-42E5-B046-61A0FA442E72}" type="pres">
      <dgm:prSet presAssocID="{1FEA4F29-2F16-4117-A10C-585C39273680}" presName="hierChild2" presStyleCnt="0"/>
      <dgm:spPr/>
    </dgm:pt>
  </dgm:ptLst>
  <dgm:cxnLst>
    <dgm:cxn modelId="{FF7CEEA4-AEE7-4636-928E-A6375C17FA38}" srcId="{69128A9B-CFCF-4F63-8971-8780E0E679A5}" destId="{1C46E169-E2E8-4494-B559-36E5A1B2CCC0}" srcOrd="0" destOrd="0" parTransId="{43F41803-FCD6-4756-B2AF-65283ED36987}" sibTransId="{C55AA1B4-FB27-428F-B466-A178F01DD0DF}"/>
    <dgm:cxn modelId="{21C851A9-7014-4257-8F6E-5D10B615956F}" type="presOf" srcId="{69128A9B-CFCF-4F63-8971-8780E0E679A5}" destId="{922E54F8-9C96-4AA1-BF9B-3F21535BE5EB}" srcOrd="0" destOrd="0" presId="urn:microsoft.com/office/officeart/2005/8/layout/hierarchy1"/>
    <dgm:cxn modelId="{4C835EAB-84B9-474B-8726-AF856EF29196}" type="presOf" srcId="{1C46E169-E2E8-4494-B559-36E5A1B2CCC0}" destId="{1847C765-EED1-4F0E-A32E-DC83A43508BB}" srcOrd="0" destOrd="0" presId="urn:microsoft.com/office/officeart/2005/8/layout/hierarchy1"/>
    <dgm:cxn modelId="{1C2F79D2-65C4-4FDF-ADBB-A228AC528214}" type="presOf" srcId="{1FEA4F29-2F16-4117-A10C-585C39273680}" destId="{42C1A1A6-E3F6-4D5D-9A3D-428704B64361}" srcOrd="0" destOrd="0" presId="urn:microsoft.com/office/officeart/2005/8/layout/hierarchy1"/>
    <dgm:cxn modelId="{18B6D6F8-D313-42B1-9D79-426F1BD2DA7D}" srcId="{69128A9B-CFCF-4F63-8971-8780E0E679A5}" destId="{1FEA4F29-2F16-4117-A10C-585C39273680}" srcOrd="1" destOrd="0" parTransId="{63D8C9F0-2043-4FE0-9CE9-79BDBBBA9C7D}" sibTransId="{1C4D5A59-0EB1-4734-85F8-EA2A67D7C43C}"/>
    <dgm:cxn modelId="{473E9D29-C132-4070-8AA0-21399CA17325}" type="presParOf" srcId="{922E54F8-9C96-4AA1-BF9B-3F21535BE5EB}" destId="{3902EAB1-D2FE-4CDC-843E-ABE5A924461E}" srcOrd="0" destOrd="0" presId="urn:microsoft.com/office/officeart/2005/8/layout/hierarchy1"/>
    <dgm:cxn modelId="{C51EC30E-68EE-4888-9B00-18622309180D}" type="presParOf" srcId="{3902EAB1-D2FE-4CDC-843E-ABE5A924461E}" destId="{FD38531F-2855-4373-B9F8-39A8E0F322AC}" srcOrd="0" destOrd="0" presId="urn:microsoft.com/office/officeart/2005/8/layout/hierarchy1"/>
    <dgm:cxn modelId="{5C54E930-C153-4120-970E-CCB82F485478}" type="presParOf" srcId="{FD38531F-2855-4373-B9F8-39A8E0F322AC}" destId="{019A208F-C39D-41EF-BA08-37D18AB0D333}" srcOrd="0" destOrd="0" presId="urn:microsoft.com/office/officeart/2005/8/layout/hierarchy1"/>
    <dgm:cxn modelId="{76147E66-3876-40DE-A78A-F5F19602EF82}" type="presParOf" srcId="{FD38531F-2855-4373-B9F8-39A8E0F322AC}" destId="{1847C765-EED1-4F0E-A32E-DC83A43508BB}" srcOrd="1" destOrd="0" presId="urn:microsoft.com/office/officeart/2005/8/layout/hierarchy1"/>
    <dgm:cxn modelId="{47F72B14-0244-4BCF-8573-6241D1FE3993}" type="presParOf" srcId="{3902EAB1-D2FE-4CDC-843E-ABE5A924461E}" destId="{49D3B105-A583-4F4A-A3A5-50994E132A4F}" srcOrd="1" destOrd="0" presId="urn:microsoft.com/office/officeart/2005/8/layout/hierarchy1"/>
    <dgm:cxn modelId="{66E7EEBD-2CBA-4D6C-B3D4-AB7C69880625}" type="presParOf" srcId="{922E54F8-9C96-4AA1-BF9B-3F21535BE5EB}" destId="{52C4509C-4965-49A1-9DE3-ABEBE8A1DB4E}" srcOrd="1" destOrd="0" presId="urn:microsoft.com/office/officeart/2005/8/layout/hierarchy1"/>
    <dgm:cxn modelId="{1F3DC414-E96C-4974-8226-1DD8C944DB93}" type="presParOf" srcId="{52C4509C-4965-49A1-9DE3-ABEBE8A1DB4E}" destId="{E15AA156-7BAA-4740-9C08-2781E65AE7F2}" srcOrd="0" destOrd="0" presId="urn:microsoft.com/office/officeart/2005/8/layout/hierarchy1"/>
    <dgm:cxn modelId="{CCD3ECDD-9B41-4E34-87E9-C9AA194387B2}" type="presParOf" srcId="{E15AA156-7BAA-4740-9C08-2781E65AE7F2}" destId="{26453C49-DD6F-400F-BA15-B54960878DCD}" srcOrd="0" destOrd="0" presId="urn:microsoft.com/office/officeart/2005/8/layout/hierarchy1"/>
    <dgm:cxn modelId="{F7CAE361-8799-4FB5-AF7E-1CCD1DBACC0B}" type="presParOf" srcId="{E15AA156-7BAA-4740-9C08-2781E65AE7F2}" destId="{42C1A1A6-E3F6-4D5D-9A3D-428704B64361}" srcOrd="1" destOrd="0" presId="urn:microsoft.com/office/officeart/2005/8/layout/hierarchy1"/>
    <dgm:cxn modelId="{38328E9E-E32F-4FCC-A4B7-A372875EC0F8}" type="presParOf" srcId="{52C4509C-4965-49A1-9DE3-ABEBE8A1DB4E}" destId="{2E334499-79DD-42E5-B046-61A0FA442E72}"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2F95D8F-6555-4B5D-A88C-61B280B876EF}" type="doc">
      <dgm:prSet loTypeId="urn:microsoft.com/office/officeart/2018/2/layout/IconVerticalSolidList" loCatId="icon" qsTypeId="urn:microsoft.com/office/officeart/2005/8/quickstyle/simple1" qsCatId="simple" csTypeId="urn:microsoft.com/office/officeart/2018/5/colors/Iconchunking_neutralicontext_colorful5" csCatId="colorful" phldr="1"/>
      <dgm:spPr/>
      <dgm:t>
        <a:bodyPr/>
        <a:lstStyle/>
        <a:p>
          <a:endParaRPr lang="en-US"/>
        </a:p>
      </dgm:t>
    </dgm:pt>
    <dgm:pt modelId="{9213344F-1700-4B2A-ADED-D3E87B45A9BC}">
      <dgm:prSet/>
      <dgm:spPr/>
      <dgm:t>
        <a:bodyPr/>
        <a:lstStyle/>
        <a:p>
          <a:pPr rtl="0">
            <a:lnSpc>
              <a:spcPct val="100000"/>
            </a:lnSpc>
          </a:pPr>
          <a:r>
            <a:rPr lang="en-GB"/>
            <a:t>Our target market is for anyone that needs laundry services, this could be other businesses such as chair cover businesses who need to wash in bulk or and individual household.</a:t>
          </a:r>
          <a:r>
            <a:rPr lang="en-GB">
              <a:latin typeface="Calibri Light" panose="020F0302020204030204"/>
            </a:rPr>
            <a:t> </a:t>
          </a:r>
          <a:endParaRPr lang="en-US"/>
        </a:p>
      </dgm:t>
    </dgm:pt>
    <dgm:pt modelId="{573F1EFE-30CD-4CB2-8B1B-CF04A32EB98D}" type="parTrans" cxnId="{856F6CFF-EB77-416F-905D-8552318BF9DD}">
      <dgm:prSet/>
      <dgm:spPr/>
      <dgm:t>
        <a:bodyPr/>
        <a:lstStyle/>
        <a:p>
          <a:endParaRPr lang="en-US"/>
        </a:p>
      </dgm:t>
    </dgm:pt>
    <dgm:pt modelId="{60F8E107-8008-4844-B79D-8F70995C13E9}" type="sibTrans" cxnId="{856F6CFF-EB77-416F-905D-8552318BF9DD}">
      <dgm:prSet/>
      <dgm:spPr/>
      <dgm:t>
        <a:bodyPr/>
        <a:lstStyle/>
        <a:p>
          <a:endParaRPr lang="en-US"/>
        </a:p>
      </dgm:t>
    </dgm:pt>
    <dgm:pt modelId="{BE6CF952-6246-4572-8913-82EBE7763489}">
      <dgm:prSet/>
      <dgm:spPr/>
      <dgm:t>
        <a:bodyPr/>
        <a:lstStyle/>
        <a:p>
          <a:pPr>
            <a:lnSpc>
              <a:spcPct val="100000"/>
            </a:lnSpc>
          </a:pPr>
          <a:r>
            <a:rPr lang="en-GB"/>
            <a:t>Although we aim to help people with lower income, we would never turn away customs.</a:t>
          </a:r>
        </a:p>
      </dgm:t>
    </dgm:pt>
    <dgm:pt modelId="{BED7DE84-C5D3-4DCD-9FD4-0594910E3C5E}" type="parTrans" cxnId="{A765D18A-643C-4C5C-A31B-D738680D9B05}">
      <dgm:prSet/>
      <dgm:spPr/>
      <dgm:t>
        <a:bodyPr/>
        <a:lstStyle/>
        <a:p>
          <a:endParaRPr lang="en-US"/>
        </a:p>
      </dgm:t>
    </dgm:pt>
    <dgm:pt modelId="{6340A9E5-ABFC-46D3-95C6-EF62467D3C3B}" type="sibTrans" cxnId="{A765D18A-643C-4C5C-A31B-D738680D9B05}">
      <dgm:prSet/>
      <dgm:spPr/>
      <dgm:t>
        <a:bodyPr/>
        <a:lstStyle/>
        <a:p>
          <a:endParaRPr lang="en-US"/>
        </a:p>
      </dgm:t>
    </dgm:pt>
    <dgm:pt modelId="{A114B065-532E-4EBA-90A0-F1DF36EF5562}">
      <dgm:prSet phldr="0"/>
      <dgm:spPr/>
      <dgm:t>
        <a:bodyPr/>
        <a:lstStyle/>
        <a:p>
          <a:pPr rtl="0">
            <a:lnSpc>
              <a:spcPct val="100000"/>
            </a:lnSpc>
          </a:pPr>
          <a:r>
            <a:rPr lang="en-GB">
              <a:latin typeface="Calibri Light" panose="020F0302020204030204"/>
            </a:rPr>
            <a:t>Our pick-up and delivery services target market will be for any one unable to travel with heavy loads or are unable to leave their homes for example the elderly and disabled. </a:t>
          </a:r>
        </a:p>
      </dgm:t>
    </dgm:pt>
    <dgm:pt modelId="{C06F49FD-DABE-4303-91E9-63AAC8DBD45C}" type="parTrans" cxnId="{C92D42E3-029A-4577-A411-88D460DB10D0}">
      <dgm:prSet/>
      <dgm:spPr/>
    </dgm:pt>
    <dgm:pt modelId="{C46D30C5-0488-42DD-B230-28897299BBDC}" type="sibTrans" cxnId="{C92D42E3-029A-4577-A411-88D460DB10D0}">
      <dgm:prSet/>
      <dgm:spPr/>
    </dgm:pt>
    <dgm:pt modelId="{EB3F6833-700A-482E-B0AA-62EFE1DD5CBB}" type="pres">
      <dgm:prSet presAssocID="{62F95D8F-6555-4B5D-A88C-61B280B876EF}" presName="root" presStyleCnt="0">
        <dgm:presLayoutVars>
          <dgm:dir/>
          <dgm:resizeHandles val="exact"/>
        </dgm:presLayoutVars>
      </dgm:prSet>
      <dgm:spPr/>
    </dgm:pt>
    <dgm:pt modelId="{64EFAC15-92E8-452B-B771-69DA147BBEC3}" type="pres">
      <dgm:prSet presAssocID="{9213344F-1700-4B2A-ADED-D3E87B45A9BC}" presName="compNode" presStyleCnt="0"/>
      <dgm:spPr/>
    </dgm:pt>
    <dgm:pt modelId="{B0EAB4C6-373B-44E6-8425-F2D423E0259D}" type="pres">
      <dgm:prSet presAssocID="{9213344F-1700-4B2A-ADED-D3E87B45A9BC}" presName="bgRect" presStyleLbl="bgShp" presStyleIdx="0" presStyleCnt="3"/>
      <dgm:spPr/>
    </dgm:pt>
    <dgm:pt modelId="{89EA21A3-8C4C-4E33-9753-434BECB90B40}" type="pres">
      <dgm:prSet presAssocID="{9213344F-1700-4B2A-ADED-D3E87B45A9B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ink"/>
        </a:ext>
      </dgm:extLst>
    </dgm:pt>
    <dgm:pt modelId="{A7D550EB-F48F-4EAF-8BBA-16389A28228E}" type="pres">
      <dgm:prSet presAssocID="{9213344F-1700-4B2A-ADED-D3E87B45A9BC}" presName="spaceRect" presStyleCnt="0"/>
      <dgm:spPr/>
    </dgm:pt>
    <dgm:pt modelId="{A9518E25-E5B1-487F-9F94-EBD8C65427D4}" type="pres">
      <dgm:prSet presAssocID="{9213344F-1700-4B2A-ADED-D3E87B45A9BC}" presName="parTx" presStyleLbl="revTx" presStyleIdx="0" presStyleCnt="3">
        <dgm:presLayoutVars>
          <dgm:chMax val="0"/>
          <dgm:chPref val="0"/>
        </dgm:presLayoutVars>
      </dgm:prSet>
      <dgm:spPr/>
    </dgm:pt>
    <dgm:pt modelId="{C49DFF7A-BF54-49DC-AF3D-A4BD8A3FF402}" type="pres">
      <dgm:prSet presAssocID="{60F8E107-8008-4844-B79D-8F70995C13E9}" presName="sibTrans" presStyleCnt="0"/>
      <dgm:spPr/>
    </dgm:pt>
    <dgm:pt modelId="{FEBDB6DC-3DF2-4623-8751-F5CFA815F206}" type="pres">
      <dgm:prSet presAssocID="{BE6CF952-6246-4572-8913-82EBE7763489}" presName="compNode" presStyleCnt="0"/>
      <dgm:spPr/>
    </dgm:pt>
    <dgm:pt modelId="{5F782DB6-493E-4439-9940-102F8A653CD0}" type="pres">
      <dgm:prSet presAssocID="{BE6CF952-6246-4572-8913-82EBE7763489}" presName="bgRect" presStyleLbl="bgShp" presStyleIdx="1" presStyleCnt="3"/>
      <dgm:spPr/>
    </dgm:pt>
    <dgm:pt modelId="{6A70FD48-0C7F-44D1-A5DA-DD692FEBD78A}" type="pres">
      <dgm:prSet presAssocID="{BE6CF952-6246-4572-8913-82EBE776348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apanese Dolls"/>
        </a:ext>
      </dgm:extLst>
    </dgm:pt>
    <dgm:pt modelId="{4E588F50-E17B-4812-83A5-D18B5C467216}" type="pres">
      <dgm:prSet presAssocID="{BE6CF952-6246-4572-8913-82EBE7763489}" presName="spaceRect" presStyleCnt="0"/>
      <dgm:spPr/>
    </dgm:pt>
    <dgm:pt modelId="{F5EB8E6A-CDAD-4536-A588-B48AC190E9BE}" type="pres">
      <dgm:prSet presAssocID="{BE6CF952-6246-4572-8913-82EBE7763489}" presName="parTx" presStyleLbl="revTx" presStyleIdx="1" presStyleCnt="3">
        <dgm:presLayoutVars>
          <dgm:chMax val="0"/>
          <dgm:chPref val="0"/>
        </dgm:presLayoutVars>
      </dgm:prSet>
      <dgm:spPr/>
    </dgm:pt>
    <dgm:pt modelId="{8442CDC7-5C96-4A31-A6F9-65773C746C28}" type="pres">
      <dgm:prSet presAssocID="{6340A9E5-ABFC-46D3-95C6-EF62467D3C3B}" presName="sibTrans" presStyleCnt="0"/>
      <dgm:spPr/>
    </dgm:pt>
    <dgm:pt modelId="{BAEFB538-3D4E-4B26-B8E6-493CE2FB17DA}" type="pres">
      <dgm:prSet presAssocID="{A114B065-532E-4EBA-90A0-F1DF36EF5562}" presName="compNode" presStyleCnt="0"/>
      <dgm:spPr/>
    </dgm:pt>
    <dgm:pt modelId="{89969D93-13C4-43E5-B10A-6E99F76C6678}" type="pres">
      <dgm:prSet presAssocID="{A114B065-532E-4EBA-90A0-F1DF36EF5562}" presName="bgRect" presStyleLbl="bgShp" presStyleIdx="2" presStyleCnt="3"/>
      <dgm:spPr/>
    </dgm:pt>
    <dgm:pt modelId="{4F18BF48-2A75-4334-8867-A2EC414A2440}" type="pres">
      <dgm:prSet presAssocID="{A114B065-532E-4EBA-90A0-F1DF36EF5562}" presName="iconRect" presStyleLbl="node1" presStyleIdx="2" presStyleCnt="3"/>
      <dgm:spPr/>
    </dgm:pt>
    <dgm:pt modelId="{DB5749C6-089F-4A02-8B65-AAB032CE8A2E}" type="pres">
      <dgm:prSet presAssocID="{A114B065-532E-4EBA-90A0-F1DF36EF5562}" presName="spaceRect" presStyleCnt="0"/>
      <dgm:spPr/>
    </dgm:pt>
    <dgm:pt modelId="{2D6BA60C-875C-413D-B96F-053EA088BF83}" type="pres">
      <dgm:prSet presAssocID="{A114B065-532E-4EBA-90A0-F1DF36EF5562}" presName="parTx" presStyleLbl="revTx" presStyleIdx="2" presStyleCnt="3">
        <dgm:presLayoutVars>
          <dgm:chMax val="0"/>
          <dgm:chPref val="0"/>
        </dgm:presLayoutVars>
      </dgm:prSet>
      <dgm:spPr/>
    </dgm:pt>
  </dgm:ptLst>
  <dgm:cxnLst>
    <dgm:cxn modelId="{A765D18A-643C-4C5C-A31B-D738680D9B05}" srcId="{62F95D8F-6555-4B5D-A88C-61B280B876EF}" destId="{BE6CF952-6246-4572-8913-82EBE7763489}" srcOrd="1" destOrd="0" parTransId="{BED7DE84-C5D3-4DCD-9FD4-0594910E3C5E}" sibTransId="{6340A9E5-ABFC-46D3-95C6-EF62467D3C3B}"/>
    <dgm:cxn modelId="{0A739097-3D46-4CC7-873B-3C320D2B6609}" type="presOf" srcId="{9213344F-1700-4B2A-ADED-D3E87B45A9BC}" destId="{A9518E25-E5B1-487F-9F94-EBD8C65427D4}" srcOrd="0" destOrd="0" presId="urn:microsoft.com/office/officeart/2018/2/layout/IconVerticalSolidList"/>
    <dgm:cxn modelId="{90387CD1-8952-4596-A566-61C2D1541311}" type="presOf" srcId="{A114B065-532E-4EBA-90A0-F1DF36EF5562}" destId="{2D6BA60C-875C-413D-B96F-053EA088BF83}" srcOrd="0" destOrd="0" presId="urn:microsoft.com/office/officeart/2018/2/layout/IconVerticalSolidList"/>
    <dgm:cxn modelId="{C92D42E3-029A-4577-A411-88D460DB10D0}" srcId="{62F95D8F-6555-4B5D-A88C-61B280B876EF}" destId="{A114B065-532E-4EBA-90A0-F1DF36EF5562}" srcOrd="2" destOrd="0" parTransId="{C06F49FD-DABE-4303-91E9-63AAC8DBD45C}" sibTransId="{C46D30C5-0488-42DD-B230-28897299BBDC}"/>
    <dgm:cxn modelId="{EC3FB1E6-5C56-4D34-BEDA-514ACEA438EE}" type="presOf" srcId="{BE6CF952-6246-4572-8913-82EBE7763489}" destId="{F5EB8E6A-CDAD-4536-A588-B48AC190E9BE}" srcOrd="0" destOrd="0" presId="urn:microsoft.com/office/officeart/2018/2/layout/IconVerticalSolidList"/>
    <dgm:cxn modelId="{F4E61BFD-EE00-468D-B827-5C0DCFF76C81}" type="presOf" srcId="{62F95D8F-6555-4B5D-A88C-61B280B876EF}" destId="{EB3F6833-700A-482E-B0AA-62EFE1DD5CBB}" srcOrd="0" destOrd="0" presId="urn:microsoft.com/office/officeart/2018/2/layout/IconVerticalSolidList"/>
    <dgm:cxn modelId="{856F6CFF-EB77-416F-905D-8552318BF9DD}" srcId="{62F95D8F-6555-4B5D-A88C-61B280B876EF}" destId="{9213344F-1700-4B2A-ADED-D3E87B45A9BC}" srcOrd="0" destOrd="0" parTransId="{573F1EFE-30CD-4CB2-8B1B-CF04A32EB98D}" sibTransId="{60F8E107-8008-4844-B79D-8F70995C13E9}"/>
    <dgm:cxn modelId="{7896EE27-111C-4903-9DE9-A0C6054BEC72}" type="presParOf" srcId="{EB3F6833-700A-482E-B0AA-62EFE1DD5CBB}" destId="{64EFAC15-92E8-452B-B771-69DA147BBEC3}" srcOrd="0" destOrd="0" presId="urn:microsoft.com/office/officeart/2018/2/layout/IconVerticalSolidList"/>
    <dgm:cxn modelId="{E6F8DC9D-13EE-4784-95CB-A5354E122493}" type="presParOf" srcId="{64EFAC15-92E8-452B-B771-69DA147BBEC3}" destId="{B0EAB4C6-373B-44E6-8425-F2D423E0259D}" srcOrd="0" destOrd="0" presId="urn:microsoft.com/office/officeart/2018/2/layout/IconVerticalSolidList"/>
    <dgm:cxn modelId="{AD1E576A-F18C-4117-9EAE-9EAC05305755}" type="presParOf" srcId="{64EFAC15-92E8-452B-B771-69DA147BBEC3}" destId="{89EA21A3-8C4C-4E33-9753-434BECB90B40}" srcOrd="1" destOrd="0" presId="urn:microsoft.com/office/officeart/2018/2/layout/IconVerticalSolidList"/>
    <dgm:cxn modelId="{0B223E8C-1BDD-4538-9C78-41737E88E055}" type="presParOf" srcId="{64EFAC15-92E8-452B-B771-69DA147BBEC3}" destId="{A7D550EB-F48F-4EAF-8BBA-16389A28228E}" srcOrd="2" destOrd="0" presId="urn:microsoft.com/office/officeart/2018/2/layout/IconVerticalSolidList"/>
    <dgm:cxn modelId="{846CD3FD-519D-40E7-9E3E-CB79CA93C665}" type="presParOf" srcId="{64EFAC15-92E8-452B-B771-69DA147BBEC3}" destId="{A9518E25-E5B1-487F-9F94-EBD8C65427D4}" srcOrd="3" destOrd="0" presId="urn:microsoft.com/office/officeart/2018/2/layout/IconVerticalSolidList"/>
    <dgm:cxn modelId="{30F757BB-BA2C-45D9-9E88-565AD76C1A79}" type="presParOf" srcId="{EB3F6833-700A-482E-B0AA-62EFE1DD5CBB}" destId="{C49DFF7A-BF54-49DC-AF3D-A4BD8A3FF402}" srcOrd="1" destOrd="0" presId="urn:microsoft.com/office/officeart/2018/2/layout/IconVerticalSolidList"/>
    <dgm:cxn modelId="{527D372F-337C-45D2-86B2-EA029546F260}" type="presParOf" srcId="{EB3F6833-700A-482E-B0AA-62EFE1DD5CBB}" destId="{FEBDB6DC-3DF2-4623-8751-F5CFA815F206}" srcOrd="2" destOrd="0" presId="urn:microsoft.com/office/officeart/2018/2/layout/IconVerticalSolidList"/>
    <dgm:cxn modelId="{A180B71A-4957-467C-BCB7-CBD415C43D8B}" type="presParOf" srcId="{FEBDB6DC-3DF2-4623-8751-F5CFA815F206}" destId="{5F782DB6-493E-4439-9940-102F8A653CD0}" srcOrd="0" destOrd="0" presId="urn:microsoft.com/office/officeart/2018/2/layout/IconVerticalSolidList"/>
    <dgm:cxn modelId="{802BAA75-44A8-4F35-89FE-CBC146A4195C}" type="presParOf" srcId="{FEBDB6DC-3DF2-4623-8751-F5CFA815F206}" destId="{6A70FD48-0C7F-44D1-A5DA-DD692FEBD78A}" srcOrd="1" destOrd="0" presId="urn:microsoft.com/office/officeart/2018/2/layout/IconVerticalSolidList"/>
    <dgm:cxn modelId="{ED797959-1568-4A63-BA25-A60E9588ADC0}" type="presParOf" srcId="{FEBDB6DC-3DF2-4623-8751-F5CFA815F206}" destId="{4E588F50-E17B-4812-83A5-D18B5C467216}" srcOrd="2" destOrd="0" presId="urn:microsoft.com/office/officeart/2018/2/layout/IconVerticalSolidList"/>
    <dgm:cxn modelId="{BA114B65-8446-46FB-AE97-5F05031F87C6}" type="presParOf" srcId="{FEBDB6DC-3DF2-4623-8751-F5CFA815F206}" destId="{F5EB8E6A-CDAD-4536-A588-B48AC190E9BE}" srcOrd="3" destOrd="0" presId="urn:microsoft.com/office/officeart/2018/2/layout/IconVerticalSolidList"/>
    <dgm:cxn modelId="{17D84093-4B8C-4EC4-9A6C-C192DF034E11}" type="presParOf" srcId="{EB3F6833-700A-482E-B0AA-62EFE1DD5CBB}" destId="{8442CDC7-5C96-4A31-A6F9-65773C746C28}" srcOrd="3" destOrd="0" presId="urn:microsoft.com/office/officeart/2018/2/layout/IconVerticalSolidList"/>
    <dgm:cxn modelId="{71A47D87-09FF-473C-A7BC-3E6F46F379D6}" type="presParOf" srcId="{EB3F6833-700A-482E-B0AA-62EFE1DD5CBB}" destId="{BAEFB538-3D4E-4B26-B8E6-493CE2FB17DA}" srcOrd="4" destOrd="0" presId="urn:microsoft.com/office/officeart/2018/2/layout/IconVerticalSolidList"/>
    <dgm:cxn modelId="{6598026E-490B-45E0-8EF2-7D7C2D162276}" type="presParOf" srcId="{BAEFB538-3D4E-4B26-B8E6-493CE2FB17DA}" destId="{89969D93-13C4-43E5-B10A-6E99F76C6678}" srcOrd="0" destOrd="0" presId="urn:microsoft.com/office/officeart/2018/2/layout/IconVerticalSolidList"/>
    <dgm:cxn modelId="{2E22F0BB-9CBF-46C0-B6C0-A303F4F11F0B}" type="presParOf" srcId="{BAEFB538-3D4E-4B26-B8E6-493CE2FB17DA}" destId="{4F18BF48-2A75-4334-8867-A2EC414A2440}" srcOrd="1" destOrd="0" presId="urn:microsoft.com/office/officeart/2018/2/layout/IconVerticalSolidList"/>
    <dgm:cxn modelId="{DF5097F2-5AA3-4227-ACDC-26B6DDAE3AAA}" type="presParOf" srcId="{BAEFB538-3D4E-4B26-B8E6-493CE2FB17DA}" destId="{DB5749C6-089F-4A02-8B65-AAB032CE8A2E}" srcOrd="2" destOrd="0" presId="urn:microsoft.com/office/officeart/2018/2/layout/IconVerticalSolidList"/>
    <dgm:cxn modelId="{0EF07A06-1021-4FC0-9DEE-65B50BA08EC9}" type="presParOf" srcId="{BAEFB538-3D4E-4B26-B8E6-493CE2FB17DA}" destId="{2D6BA60C-875C-413D-B96F-053EA088BF8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500A05B-3496-4972-8F04-DFF370BE883C}"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5FA5A37D-D788-459D-82AC-DC4F3A0CC298}">
      <dgm:prSet/>
      <dgm:spPr/>
      <dgm:t>
        <a:bodyPr/>
        <a:lstStyle/>
        <a:p>
          <a:pPr rtl="0"/>
          <a:r>
            <a:rPr lang="en-US" b="1" i="1">
              <a:latin typeface="Arial"/>
              <a:cs typeface="Arial"/>
            </a:rPr>
            <a:t>Promotions Strategy :</a:t>
          </a:r>
          <a:r>
            <a:rPr lang="en-US" i="1">
              <a:latin typeface="Arial"/>
              <a:cs typeface="Arial"/>
            </a:rPr>
            <a:t> leaflets, social media and trucking advertisements.</a:t>
          </a:r>
        </a:p>
      </dgm:t>
    </dgm:pt>
    <dgm:pt modelId="{4F264781-7AC7-4508-840E-54ADE9976491}" type="parTrans" cxnId="{E20D1BE1-34D5-404C-9497-EEFDDCD493FC}">
      <dgm:prSet/>
      <dgm:spPr/>
      <dgm:t>
        <a:bodyPr/>
        <a:lstStyle/>
        <a:p>
          <a:endParaRPr lang="en-US"/>
        </a:p>
      </dgm:t>
    </dgm:pt>
    <dgm:pt modelId="{52AC3450-0DBF-4ECC-9423-B4A8C2D30BF6}" type="sibTrans" cxnId="{E20D1BE1-34D5-404C-9497-EEFDDCD493FC}">
      <dgm:prSet/>
      <dgm:spPr/>
      <dgm:t>
        <a:bodyPr/>
        <a:lstStyle/>
        <a:p>
          <a:endParaRPr lang="en-US"/>
        </a:p>
      </dgm:t>
    </dgm:pt>
    <dgm:pt modelId="{C6031B8F-9893-4661-9F05-AE01F6C12E42}">
      <dgm:prSet/>
      <dgm:spPr/>
      <dgm:t>
        <a:bodyPr/>
        <a:lstStyle/>
        <a:p>
          <a:pPr rtl="0"/>
          <a:r>
            <a:rPr lang="en-US" i="1">
              <a:latin typeface="Arial"/>
              <a:cs typeface="Arial"/>
            </a:rPr>
            <a:t>Price Reductions depending on age and status. Student discount, Single Parent Charge </a:t>
          </a:r>
        </a:p>
      </dgm:t>
    </dgm:pt>
    <dgm:pt modelId="{EAF7AA0E-3DDA-4B67-AB10-FD8B138E4414}" type="parTrans" cxnId="{D9AA3588-2D41-4CE7-AF21-E10C24D6FBA5}">
      <dgm:prSet/>
      <dgm:spPr/>
      <dgm:t>
        <a:bodyPr/>
        <a:lstStyle/>
        <a:p>
          <a:endParaRPr lang="en-US"/>
        </a:p>
      </dgm:t>
    </dgm:pt>
    <dgm:pt modelId="{FF924BD7-A286-4B8F-A9E8-72D1BADDBD58}" type="sibTrans" cxnId="{D9AA3588-2D41-4CE7-AF21-E10C24D6FBA5}">
      <dgm:prSet/>
      <dgm:spPr/>
      <dgm:t>
        <a:bodyPr/>
        <a:lstStyle/>
        <a:p>
          <a:endParaRPr lang="en-US"/>
        </a:p>
      </dgm:t>
    </dgm:pt>
    <dgm:pt modelId="{B9BE0A02-B061-46CF-909D-91A31896FFD8}">
      <dgm:prSet phldr="0"/>
      <dgm:spPr/>
      <dgm:t>
        <a:bodyPr/>
        <a:lstStyle/>
        <a:p>
          <a:pPr rtl="0"/>
          <a:r>
            <a:rPr lang="en-US" i="1">
              <a:latin typeface="Arial"/>
              <a:cs typeface="Arial"/>
            </a:rPr>
            <a:t>Memberships Cards and/ QR codes via app:  Standard-Medium-Premium.</a:t>
          </a:r>
        </a:p>
      </dgm:t>
    </dgm:pt>
    <dgm:pt modelId="{588BEBCE-F1BA-4C3D-9F20-0B83928A7D70}" type="parTrans" cxnId="{E4794D44-D6D5-4EFF-96F9-8C0C8658A7BB}">
      <dgm:prSet/>
      <dgm:spPr/>
    </dgm:pt>
    <dgm:pt modelId="{CF59711E-11CF-4942-B547-A79285D3251B}" type="sibTrans" cxnId="{E4794D44-D6D5-4EFF-96F9-8C0C8658A7BB}">
      <dgm:prSet/>
      <dgm:spPr/>
    </dgm:pt>
    <dgm:pt modelId="{8A8CFA9F-10B8-48B8-971F-ACF4DFB6EC4D}">
      <dgm:prSet phldr="0"/>
      <dgm:spPr/>
      <dgm:t>
        <a:bodyPr/>
        <a:lstStyle/>
        <a:p>
          <a:pPr rtl="0"/>
          <a:r>
            <a:rPr lang="en-US" i="1">
              <a:latin typeface="Arial"/>
              <a:cs typeface="Arial"/>
            </a:rPr>
            <a:t>Levels of Laundry: Level I – 10%, Level II - Priority support-on booking and 10% discount, Level III - 10% to 15% for all services.</a:t>
          </a:r>
        </a:p>
      </dgm:t>
    </dgm:pt>
    <dgm:pt modelId="{C529F65F-ED67-4B46-99E5-CAAA5F01145B}" type="parTrans" cxnId="{F67EE348-C111-49C9-90A3-AEBD710054E2}">
      <dgm:prSet/>
      <dgm:spPr/>
    </dgm:pt>
    <dgm:pt modelId="{38E8ED32-C84C-4361-889C-13A4AC3FDAD8}" type="sibTrans" cxnId="{F67EE348-C111-49C9-90A3-AEBD710054E2}">
      <dgm:prSet/>
      <dgm:spPr/>
    </dgm:pt>
    <dgm:pt modelId="{315FD529-9CBF-4070-BAF8-E7E3655DC195}">
      <dgm:prSet phldr="0"/>
      <dgm:spPr/>
      <dgm:t>
        <a:bodyPr/>
        <a:lstStyle/>
        <a:p>
          <a:endParaRPr lang="en-US" i="1">
            <a:latin typeface="Arial"/>
            <a:cs typeface="Arial"/>
          </a:endParaRPr>
        </a:p>
      </dgm:t>
    </dgm:pt>
    <dgm:pt modelId="{116601C4-CA4A-4CA3-9877-5EDAD73E8453}" type="parTrans" cxnId="{65024A43-2EED-4874-9DB3-3DB2CD1651FB}">
      <dgm:prSet/>
      <dgm:spPr/>
    </dgm:pt>
    <dgm:pt modelId="{44D6B29E-404B-4761-B1FD-73176796BB22}" type="sibTrans" cxnId="{65024A43-2EED-4874-9DB3-3DB2CD1651FB}">
      <dgm:prSet/>
      <dgm:spPr/>
    </dgm:pt>
    <dgm:pt modelId="{914DE04C-7ACB-44DD-9A17-9AFD9061966A}" type="pres">
      <dgm:prSet presAssocID="{E500A05B-3496-4972-8F04-DFF370BE883C}" presName="vert0" presStyleCnt="0">
        <dgm:presLayoutVars>
          <dgm:dir/>
          <dgm:animOne val="branch"/>
          <dgm:animLvl val="lvl"/>
        </dgm:presLayoutVars>
      </dgm:prSet>
      <dgm:spPr/>
    </dgm:pt>
    <dgm:pt modelId="{127E4B97-BC33-4D51-B216-19290F2D21CA}" type="pres">
      <dgm:prSet presAssocID="{5FA5A37D-D788-459D-82AC-DC4F3A0CC298}" presName="thickLine" presStyleLbl="alignNode1" presStyleIdx="0" presStyleCnt="5"/>
      <dgm:spPr/>
    </dgm:pt>
    <dgm:pt modelId="{DC537BDA-5595-4BAA-8F55-130A864D8CC8}" type="pres">
      <dgm:prSet presAssocID="{5FA5A37D-D788-459D-82AC-DC4F3A0CC298}" presName="horz1" presStyleCnt="0"/>
      <dgm:spPr/>
    </dgm:pt>
    <dgm:pt modelId="{0929C338-66C8-47D7-9ABC-F2B7704DD9BD}" type="pres">
      <dgm:prSet presAssocID="{5FA5A37D-D788-459D-82AC-DC4F3A0CC298}" presName="tx1" presStyleLbl="revTx" presStyleIdx="0" presStyleCnt="5"/>
      <dgm:spPr/>
    </dgm:pt>
    <dgm:pt modelId="{5511BBDC-5547-46A3-9A25-017AC525999E}" type="pres">
      <dgm:prSet presAssocID="{5FA5A37D-D788-459D-82AC-DC4F3A0CC298}" presName="vert1" presStyleCnt="0"/>
      <dgm:spPr/>
    </dgm:pt>
    <dgm:pt modelId="{503B4C8F-A84A-4924-8A50-CE77044F348E}" type="pres">
      <dgm:prSet presAssocID="{B9BE0A02-B061-46CF-909D-91A31896FFD8}" presName="thickLine" presStyleLbl="alignNode1" presStyleIdx="1" presStyleCnt="5"/>
      <dgm:spPr/>
    </dgm:pt>
    <dgm:pt modelId="{1B5BB462-01A9-468D-8113-78E1B6C5AA27}" type="pres">
      <dgm:prSet presAssocID="{B9BE0A02-B061-46CF-909D-91A31896FFD8}" presName="horz1" presStyleCnt="0"/>
      <dgm:spPr/>
    </dgm:pt>
    <dgm:pt modelId="{0B023706-6EFF-42DF-886C-38B54A4DD6D5}" type="pres">
      <dgm:prSet presAssocID="{B9BE0A02-B061-46CF-909D-91A31896FFD8}" presName="tx1" presStyleLbl="revTx" presStyleIdx="1" presStyleCnt="5"/>
      <dgm:spPr/>
    </dgm:pt>
    <dgm:pt modelId="{FF47ADEF-5579-415F-9CB7-04E85B9B59AC}" type="pres">
      <dgm:prSet presAssocID="{B9BE0A02-B061-46CF-909D-91A31896FFD8}" presName="vert1" presStyleCnt="0"/>
      <dgm:spPr/>
    </dgm:pt>
    <dgm:pt modelId="{8438A534-AD3E-40BB-9048-5D69A7AE4F45}" type="pres">
      <dgm:prSet presAssocID="{C6031B8F-9893-4661-9F05-AE01F6C12E42}" presName="thickLine" presStyleLbl="alignNode1" presStyleIdx="2" presStyleCnt="5"/>
      <dgm:spPr/>
    </dgm:pt>
    <dgm:pt modelId="{A45001C4-A3C5-4AD6-A35B-A89824DDD8F0}" type="pres">
      <dgm:prSet presAssocID="{C6031B8F-9893-4661-9F05-AE01F6C12E42}" presName="horz1" presStyleCnt="0"/>
      <dgm:spPr/>
    </dgm:pt>
    <dgm:pt modelId="{D237628C-D941-47A6-A74C-748A07FC2F8C}" type="pres">
      <dgm:prSet presAssocID="{C6031B8F-9893-4661-9F05-AE01F6C12E42}" presName="tx1" presStyleLbl="revTx" presStyleIdx="2" presStyleCnt="5"/>
      <dgm:spPr/>
    </dgm:pt>
    <dgm:pt modelId="{655B7204-B74F-444A-BCD8-F2CD000344AB}" type="pres">
      <dgm:prSet presAssocID="{C6031B8F-9893-4661-9F05-AE01F6C12E42}" presName="vert1" presStyleCnt="0"/>
      <dgm:spPr/>
    </dgm:pt>
    <dgm:pt modelId="{3DCF66A5-8BA5-4BF7-BBE1-7DEBE141BC76}" type="pres">
      <dgm:prSet presAssocID="{8A8CFA9F-10B8-48B8-971F-ACF4DFB6EC4D}" presName="thickLine" presStyleLbl="alignNode1" presStyleIdx="3" presStyleCnt="5"/>
      <dgm:spPr/>
    </dgm:pt>
    <dgm:pt modelId="{684D6045-71F5-47C2-BAD9-A73D18B2BC58}" type="pres">
      <dgm:prSet presAssocID="{8A8CFA9F-10B8-48B8-971F-ACF4DFB6EC4D}" presName="horz1" presStyleCnt="0"/>
      <dgm:spPr/>
    </dgm:pt>
    <dgm:pt modelId="{310499F4-3B02-4B3F-B46E-EDC9B0B55489}" type="pres">
      <dgm:prSet presAssocID="{8A8CFA9F-10B8-48B8-971F-ACF4DFB6EC4D}" presName="tx1" presStyleLbl="revTx" presStyleIdx="3" presStyleCnt="5"/>
      <dgm:spPr/>
    </dgm:pt>
    <dgm:pt modelId="{E692C636-C452-4C4A-8F53-9FB41FBD6A7C}" type="pres">
      <dgm:prSet presAssocID="{8A8CFA9F-10B8-48B8-971F-ACF4DFB6EC4D}" presName="vert1" presStyleCnt="0"/>
      <dgm:spPr/>
    </dgm:pt>
    <dgm:pt modelId="{B3969B6F-AA9B-425D-A052-D5D1FD4734D0}" type="pres">
      <dgm:prSet presAssocID="{315FD529-9CBF-4070-BAF8-E7E3655DC195}" presName="thickLine" presStyleLbl="alignNode1" presStyleIdx="4" presStyleCnt="5"/>
      <dgm:spPr/>
    </dgm:pt>
    <dgm:pt modelId="{C4A5906B-9697-4757-905F-125464918FA0}" type="pres">
      <dgm:prSet presAssocID="{315FD529-9CBF-4070-BAF8-E7E3655DC195}" presName="horz1" presStyleCnt="0"/>
      <dgm:spPr/>
    </dgm:pt>
    <dgm:pt modelId="{F6F882E0-85E9-4833-93B5-181AD7DB1481}" type="pres">
      <dgm:prSet presAssocID="{315FD529-9CBF-4070-BAF8-E7E3655DC195}" presName="tx1" presStyleLbl="revTx" presStyleIdx="4" presStyleCnt="5"/>
      <dgm:spPr/>
    </dgm:pt>
    <dgm:pt modelId="{644560FE-6058-437E-B4B6-F6A19C350EEE}" type="pres">
      <dgm:prSet presAssocID="{315FD529-9CBF-4070-BAF8-E7E3655DC195}" presName="vert1" presStyleCnt="0"/>
      <dgm:spPr/>
    </dgm:pt>
  </dgm:ptLst>
  <dgm:cxnLst>
    <dgm:cxn modelId="{3209880B-5050-404B-8765-D4188AB2E9AC}" type="presOf" srcId="{C6031B8F-9893-4661-9F05-AE01F6C12E42}" destId="{D237628C-D941-47A6-A74C-748A07FC2F8C}" srcOrd="0" destOrd="0" presId="urn:microsoft.com/office/officeart/2008/layout/LinedList"/>
    <dgm:cxn modelId="{8B7ECB1C-E988-43BD-B686-17ADDD09348C}" type="presOf" srcId="{B9BE0A02-B061-46CF-909D-91A31896FFD8}" destId="{0B023706-6EFF-42DF-886C-38B54A4DD6D5}" srcOrd="0" destOrd="0" presId="urn:microsoft.com/office/officeart/2008/layout/LinedList"/>
    <dgm:cxn modelId="{65024A43-2EED-4874-9DB3-3DB2CD1651FB}" srcId="{E500A05B-3496-4972-8F04-DFF370BE883C}" destId="{315FD529-9CBF-4070-BAF8-E7E3655DC195}" srcOrd="4" destOrd="0" parTransId="{116601C4-CA4A-4CA3-9877-5EDAD73E8453}" sibTransId="{44D6B29E-404B-4761-B1FD-73176796BB22}"/>
    <dgm:cxn modelId="{E4794D44-D6D5-4EFF-96F9-8C0C8658A7BB}" srcId="{E500A05B-3496-4972-8F04-DFF370BE883C}" destId="{B9BE0A02-B061-46CF-909D-91A31896FFD8}" srcOrd="1" destOrd="0" parTransId="{588BEBCE-F1BA-4C3D-9F20-0B83928A7D70}" sibTransId="{CF59711E-11CF-4942-B547-A79285D3251B}"/>
    <dgm:cxn modelId="{F67EE348-C111-49C9-90A3-AEBD710054E2}" srcId="{E500A05B-3496-4972-8F04-DFF370BE883C}" destId="{8A8CFA9F-10B8-48B8-971F-ACF4DFB6EC4D}" srcOrd="3" destOrd="0" parTransId="{C529F65F-ED67-4B46-99E5-CAAA5F01145B}" sibTransId="{38E8ED32-C84C-4361-889C-13A4AC3FDAD8}"/>
    <dgm:cxn modelId="{9078437C-C601-41EE-9F80-FC240760F442}" type="presOf" srcId="{8A8CFA9F-10B8-48B8-971F-ACF4DFB6EC4D}" destId="{310499F4-3B02-4B3F-B46E-EDC9B0B55489}" srcOrd="0" destOrd="0" presId="urn:microsoft.com/office/officeart/2008/layout/LinedList"/>
    <dgm:cxn modelId="{99B88381-4455-44A8-9A49-21057DEEDCE9}" type="presOf" srcId="{5FA5A37D-D788-459D-82AC-DC4F3A0CC298}" destId="{0929C338-66C8-47D7-9ABC-F2B7704DD9BD}" srcOrd="0" destOrd="0" presId="urn:microsoft.com/office/officeart/2008/layout/LinedList"/>
    <dgm:cxn modelId="{D9AA3588-2D41-4CE7-AF21-E10C24D6FBA5}" srcId="{E500A05B-3496-4972-8F04-DFF370BE883C}" destId="{C6031B8F-9893-4661-9F05-AE01F6C12E42}" srcOrd="2" destOrd="0" parTransId="{EAF7AA0E-3DDA-4B67-AB10-FD8B138E4414}" sibTransId="{FF924BD7-A286-4B8F-A9E8-72D1BADDBD58}"/>
    <dgm:cxn modelId="{E20D1BE1-34D5-404C-9497-EEFDDCD493FC}" srcId="{E500A05B-3496-4972-8F04-DFF370BE883C}" destId="{5FA5A37D-D788-459D-82AC-DC4F3A0CC298}" srcOrd="0" destOrd="0" parTransId="{4F264781-7AC7-4508-840E-54ADE9976491}" sibTransId="{52AC3450-0DBF-4ECC-9423-B4A8C2D30BF6}"/>
    <dgm:cxn modelId="{25061EE7-B1D5-414B-A59F-01CEEF8BF8DA}" type="presOf" srcId="{315FD529-9CBF-4070-BAF8-E7E3655DC195}" destId="{F6F882E0-85E9-4833-93B5-181AD7DB1481}" srcOrd="0" destOrd="0" presId="urn:microsoft.com/office/officeart/2008/layout/LinedList"/>
    <dgm:cxn modelId="{2CD1BEFC-77A5-40E2-85B4-9321798A3F48}" type="presOf" srcId="{E500A05B-3496-4972-8F04-DFF370BE883C}" destId="{914DE04C-7ACB-44DD-9A17-9AFD9061966A}" srcOrd="0" destOrd="0" presId="urn:microsoft.com/office/officeart/2008/layout/LinedList"/>
    <dgm:cxn modelId="{C8EFDA2A-C993-4716-A3CE-2CAE38D2CF41}" type="presParOf" srcId="{914DE04C-7ACB-44DD-9A17-9AFD9061966A}" destId="{127E4B97-BC33-4D51-B216-19290F2D21CA}" srcOrd="0" destOrd="0" presId="urn:microsoft.com/office/officeart/2008/layout/LinedList"/>
    <dgm:cxn modelId="{1D634262-4A62-49F8-A8F8-6B2039334908}" type="presParOf" srcId="{914DE04C-7ACB-44DD-9A17-9AFD9061966A}" destId="{DC537BDA-5595-4BAA-8F55-130A864D8CC8}" srcOrd="1" destOrd="0" presId="urn:microsoft.com/office/officeart/2008/layout/LinedList"/>
    <dgm:cxn modelId="{06066781-C7CF-4BBD-8660-B162508D1A13}" type="presParOf" srcId="{DC537BDA-5595-4BAA-8F55-130A864D8CC8}" destId="{0929C338-66C8-47D7-9ABC-F2B7704DD9BD}" srcOrd="0" destOrd="0" presId="urn:microsoft.com/office/officeart/2008/layout/LinedList"/>
    <dgm:cxn modelId="{5F5EC800-6103-4EB6-B896-3C348F7C84E2}" type="presParOf" srcId="{DC537BDA-5595-4BAA-8F55-130A864D8CC8}" destId="{5511BBDC-5547-46A3-9A25-017AC525999E}" srcOrd="1" destOrd="0" presId="urn:microsoft.com/office/officeart/2008/layout/LinedList"/>
    <dgm:cxn modelId="{91928074-1C32-434B-A581-DE1711355E91}" type="presParOf" srcId="{914DE04C-7ACB-44DD-9A17-9AFD9061966A}" destId="{503B4C8F-A84A-4924-8A50-CE77044F348E}" srcOrd="2" destOrd="0" presId="urn:microsoft.com/office/officeart/2008/layout/LinedList"/>
    <dgm:cxn modelId="{B9107602-63D2-423A-9BF5-7ED18516A148}" type="presParOf" srcId="{914DE04C-7ACB-44DD-9A17-9AFD9061966A}" destId="{1B5BB462-01A9-468D-8113-78E1B6C5AA27}" srcOrd="3" destOrd="0" presId="urn:microsoft.com/office/officeart/2008/layout/LinedList"/>
    <dgm:cxn modelId="{ED0B8A83-E766-4012-B384-17EF3F38D601}" type="presParOf" srcId="{1B5BB462-01A9-468D-8113-78E1B6C5AA27}" destId="{0B023706-6EFF-42DF-886C-38B54A4DD6D5}" srcOrd="0" destOrd="0" presId="urn:microsoft.com/office/officeart/2008/layout/LinedList"/>
    <dgm:cxn modelId="{22509764-D3D6-4B8F-88FA-622084C4EB5D}" type="presParOf" srcId="{1B5BB462-01A9-468D-8113-78E1B6C5AA27}" destId="{FF47ADEF-5579-415F-9CB7-04E85B9B59AC}" srcOrd="1" destOrd="0" presId="urn:microsoft.com/office/officeart/2008/layout/LinedList"/>
    <dgm:cxn modelId="{45941492-F38D-4B68-9B5E-836D54D18782}" type="presParOf" srcId="{914DE04C-7ACB-44DD-9A17-9AFD9061966A}" destId="{8438A534-AD3E-40BB-9048-5D69A7AE4F45}" srcOrd="4" destOrd="0" presId="urn:microsoft.com/office/officeart/2008/layout/LinedList"/>
    <dgm:cxn modelId="{4631A61E-552C-4984-8912-299187B11A7C}" type="presParOf" srcId="{914DE04C-7ACB-44DD-9A17-9AFD9061966A}" destId="{A45001C4-A3C5-4AD6-A35B-A89824DDD8F0}" srcOrd="5" destOrd="0" presId="urn:microsoft.com/office/officeart/2008/layout/LinedList"/>
    <dgm:cxn modelId="{CB1E6A26-B705-4496-BF72-AD722733D80A}" type="presParOf" srcId="{A45001C4-A3C5-4AD6-A35B-A89824DDD8F0}" destId="{D237628C-D941-47A6-A74C-748A07FC2F8C}" srcOrd="0" destOrd="0" presId="urn:microsoft.com/office/officeart/2008/layout/LinedList"/>
    <dgm:cxn modelId="{E1DF710A-C2F2-4AD6-8206-5D89410A1760}" type="presParOf" srcId="{A45001C4-A3C5-4AD6-A35B-A89824DDD8F0}" destId="{655B7204-B74F-444A-BCD8-F2CD000344AB}" srcOrd="1" destOrd="0" presId="urn:microsoft.com/office/officeart/2008/layout/LinedList"/>
    <dgm:cxn modelId="{D77BF91D-DC5C-49F9-9B0B-BC479D4329FA}" type="presParOf" srcId="{914DE04C-7ACB-44DD-9A17-9AFD9061966A}" destId="{3DCF66A5-8BA5-4BF7-BBE1-7DEBE141BC76}" srcOrd="6" destOrd="0" presId="urn:microsoft.com/office/officeart/2008/layout/LinedList"/>
    <dgm:cxn modelId="{16BE0043-4C82-4BD0-96F8-5F74DF412CA7}" type="presParOf" srcId="{914DE04C-7ACB-44DD-9A17-9AFD9061966A}" destId="{684D6045-71F5-47C2-BAD9-A73D18B2BC58}" srcOrd="7" destOrd="0" presId="urn:microsoft.com/office/officeart/2008/layout/LinedList"/>
    <dgm:cxn modelId="{714996C1-0732-4AEE-B73B-CCD680CDD0D1}" type="presParOf" srcId="{684D6045-71F5-47C2-BAD9-A73D18B2BC58}" destId="{310499F4-3B02-4B3F-B46E-EDC9B0B55489}" srcOrd="0" destOrd="0" presId="urn:microsoft.com/office/officeart/2008/layout/LinedList"/>
    <dgm:cxn modelId="{213196B2-2D2D-4484-AE2B-6C68576C958D}" type="presParOf" srcId="{684D6045-71F5-47C2-BAD9-A73D18B2BC58}" destId="{E692C636-C452-4C4A-8F53-9FB41FBD6A7C}" srcOrd="1" destOrd="0" presId="urn:microsoft.com/office/officeart/2008/layout/LinedList"/>
    <dgm:cxn modelId="{69B2AEFF-671B-4430-9D09-81A113F0A2B2}" type="presParOf" srcId="{914DE04C-7ACB-44DD-9A17-9AFD9061966A}" destId="{B3969B6F-AA9B-425D-A052-D5D1FD4734D0}" srcOrd="8" destOrd="0" presId="urn:microsoft.com/office/officeart/2008/layout/LinedList"/>
    <dgm:cxn modelId="{4662748E-778D-494A-A41F-050025AA9783}" type="presParOf" srcId="{914DE04C-7ACB-44DD-9A17-9AFD9061966A}" destId="{C4A5906B-9697-4757-905F-125464918FA0}" srcOrd="9" destOrd="0" presId="urn:microsoft.com/office/officeart/2008/layout/LinedList"/>
    <dgm:cxn modelId="{BFA22E73-D4F2-4EE7-92E9-8C1459913B16}" type="presParOf" srcId="{C4A5906B-9697-4757-905F-125464918FA0}" destId="{F6F882E0-85E9-4833-93B5-181AD7DB1481}" srcOrd="0" destOrd="0" presId="urn:microsoft.com/office/officeart/2008/layout/LinedList"/>
    <dgm:cxn modelId="{992DEF07-6917-4CFF-A65D-F4303F3165EF}" type="presParOf" srcId="{C4A5906B-9697-4757-905F-125464918FA0}" destId="{644560FE-6058-437E-B4B6-F6A19C350EE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D415F6-A5AF-43BC-98C5-BA4347250064}">
      <dsp:nvSpPr>
        <dsp:cNvPr id="0" name=""/>
        <dsp:cNvSpPr/>
      </dsp:nvSpPr>
      <dsp:spPr>
        <a:xfrm>
          <a:off x="165930" y="396013"/>
          <a:ext cx="654908" cy="654908"/>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395CC3-6B5A-4445-AD08-6DF2B1DF9BDF}">
      <dsp:nvSpPr>
        <dsp:cNvPr id="0" name=""/>
        <dsp:cNvSpPr/>
      </dsp:nvSpPr>
      <dsp:spPr>
        <a:xfrm>
          <a:off x="303461" y="533543"/>
          <a:ext cx="379847" cy="3798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435F22-8D9E-4723-9E06-C1D743AF2E7F}">
      <dsp:nvSpPr>
        <dsp:cNvPr id="0" name=""/>
        <dsp:cNvSpPr/>
      </dsp:nvSpPr>
      <dsp:spPr>
        <a:xfrm>
          <a:off x="961176" y="396013"/>
          <a:ext cx="1543713" cy="654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Company name: Refresh</a:t>
          </a:r>
          <a:endParaRPr lang="en-US" sz="1100" kern="1200"/>
        </a:p>
      </dsp:txBody>
      <dsp:txXfrm>
        <a:off x="961176" y="396013"/>
        <a:ext cx="1543713" cy="654908"/>
      </dsp:txXfrm>
    </dsp:sp>
    <dsp:sp modelId="{133FEB30-1E0E-4789-9566-ED021AE8A667}">
      <dsp:nvSpPr>
        <dsp:cNvPr id="0" name=""/>
        <dsp:cNvSpPr/>
      </dsp:nvSpPr>
      <dsp:spPr>
        <a:xfrm>
          <a:off x="2773870" y="396013"/>
          <a:ext cx="654908" cy="654908"/>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77DBF0-1FAB-4C7E-BC15-F8A6F0F0C792}">
      <dsp:nvSpPr>
        <dsp:cNvPr id="0" name=""/>
        <dsp:cNvSpPr/>
      </dsp:nvSpPr>
      <dsp:spPr>
        <a:xfrm>
          <a:off x="2911401" y="533543"/>
          <a:ext cx="379847" cy="3798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D0B22C-8615-457D-BA92-14089603FDB9}">
      <dsp:nvSpPr>
        <dsp:cNvPr id="0" name=""/>
        <dsp:cNvSpPr/>
      </dsp:nvSpPr>
      <dsp:spPr>
        <a:xfrm>
          <a:off x="3569116" y="396013"/>
          <a:ext cx="1543713" cy="654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rtl="0">
            <a:lnSpc>
              <a:spcPct val="100000"/>
            </a:lnSpc>
            <a:spcBef>
              <a:spcPct val="0"/>
            </a:spcBef>
            <a:spcAft>
              <a:spcPct val="35000"/>
            </a:spcAft>
            <a:buNone/>
          </a:pPr>
          <a:r>
            <a:rPr lang="en-GB" sz="1100" kern="1200"/>
            <a:t>Location:</a:t>
          </a:r>
          <a:r>
            <a:rPr lang="en-GB" sz="1100" kern="1200">
              <a:latin typeface="Calibri Light" panose="020F0302020204030204"/>
            </a:rPr>
            <a:t> Clydesdale Tower, 155, Birmingham B1 1UH</a:t>
          </a:r>
          <a:endParaRPr lang="en-US" sz="1100" kern="1200">
            <a:latin typeface="Calibri Light" panose="020F0302020204030204"/>
          </a:endParaRPr>
        </a:p>
      </dsp:txBody>
      <dsp:txXfrm>
        <a:off x="3569116" y="396013"/>
        <a:ext cx="1543713" cy="654908"/>
      </dsp:txXfrm>
    </dsp:sp>
    <dsp:sp modelId="{E6274755-9680-4136-8C71-3278F511364B}">
      <dsp:nvSpPr>
        <dsp:cNvPr id="0" name=""/>
        <dsp:cNvSpPr/>
      </dsp:nvSpPr>
      <dsp:spPr>
        <a:xfrm>
          <a:off x="5381810" y="396013"/>
          <a:ext cx="654908" cy="654908"/>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91EFA1-4DCF-49CD-92CA-031495D0047E}">
      <dsp:nvSpPr>
        <dsp:cNvPr id="0" name=""/>
        <dsp:cNvSpPr/>
      </dsp:nvSpPr>
      <dsp:spPr>
        <a:xfrm>
          <a:off x="5519340" y="533543"/>
          <a:ext cx="379847" cy="379847"/>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752CED-9BD9-4838-8F12-4ED8C3E622C6}">
      <dsp:nvSpPr>
        <dsp:cNvPr id="0" name=""/>
        <dsp:cNvSpPr/>
      </dsp:nvSpPr>
      <dsp:spPr>
        <a:xfrm>
          <a:off x="6177056" y="396013"/>
          <a:ext cx="1543713" cy="654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latin typeface="Calibri Light" panose="020F0302020204030204"/>
            </a:rPr>
            <a:t> Date</a:t>
          </a:r>
          <a:r>
            <a:rPr lang="en-GB" sz="1100" kern="1200"/>
            <a:t> established:</a:t>
          </a:r>
          <a:r>
            <a:rPr lang="en-GB" sz="1100" kern="1200">
              <a:latin typeface="Calibri Light" panose="020F0302020204030204"/>
            </a:rPr>
            <a:t> 1st July</a:t>
          </a:r>
          <a:endParaRPr lang="en-GB" sz="1100" kern="1200"/>
        </a:p>
      </dsp:txBody>
      <dsp:txXfrm>
        <a:off x="6177056" y="396013"/>
        <a:ext cx="1543713" cy="654908"/>
      </dsp:txXfrm>
    </dsp:sp>
    <dsp:sp modelId="{81FFDD4F-C15D-411A-A0BC-C95AE42F93A4}">
      <dsp:nvSpPr>
        <dsp:cNvPr id="0" name=""/>
        <dsp:cNvSpPr/>
      </dsp:nvSpPr>
      <dsp:spPr>
        <a:xfrm>
          <a:off x="165930" y="1760994"/>
          <a:ext cx="654908" cy="654908"/>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DDBD2A-2C68-4BFF-A9A8-B10CCD91639F}">
      <dsp:nvSpPr>
        <dsp:cNvPr id="0" name=""/>
        <dsp:cNvSpPr/>
      </dsp:nvSpPr>
      <dsp:spPr>
        <a:xfrm>
          <a:off x="303461" y="1898524"/>
          <a:ext cx="379847" cy="3798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43F036-CB85-4258-91D3-2A290C061620}">
      <dsp:nvSpPr>
        <dsp:cNvPr id="0" name=""/>
        <dsp:cNvSpPr/>
      </dsp:nvSpPr>
      <dsp:spPr>
        <a:xfrm>
          <a:off x="961176" y="1760994"/>
          <a:ext cx="1543713" cy="654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Sales history:</a:t>
          </a:r>
          <a:endParaRPr lang="en-US" sz="1100" kern="1200"/>
        </a:p>
      </dsp:txBody>
      <dsp:txXfrm>
        <a:off x="961176" y="1760994"/>
        <a:ext cx="1543713" cy="654908"/>
      </dsp:txXfrm>
    </dsp:sp>
    <dsp:sp modelId="{00AA7A3F-987B-454F-AADC-366499F0B3FC}">
      <dsp:nvSpPr>
        <dsp:cNvPr id="0" name=""/>
        <dsp:cNvSpPr/>
      </dsp:nvSpPr>
      <dsp:spPr>
        <a:xfrm>
          <a:off x="2773870" y="1760994"/>
          <a:ext cx="654908" cy="654908"/>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2334B0-DF82-4B23-8C38-FACB72C855D1}">
      <dsp:nvSpPr>
        <dsp:cNvPr id="0" name=""/>
        <dsp:cNvSpPr/>
      </dsp:nvSpPr>
      <dsp:spPr>
        <a:xfrm>
          <a:off x="2911401" y="1898524"/>
          <a:ext cx="379847" cy="37984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78BBB8-F0FE-4845-8739-F75EB4968033}">
      <dsp:nvSpPr>
        <dsp:cNvPr id="0" name=""/>
        <dsp:cNvSpPr/>
      </dsp:nvSpPr>
      <dsp:spPr>
        <a:xfrm>
          <a:off x="3569116" y="1760994"/>
          <a:ext cx="1543713" cy="654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Number of employees</a:t>
          </a:r>
          <a:r>
            <a:rPr lang="en-GB" sz="1100" kern="1200">
              <a:latin typeface="Calibri Light" panose="020F0302020204030204"/>
            </a:rPr>
            <a:t>: 3-5</a:t>
          </a:r>
          <a:endParaRPr lang="en-US" sz="1100" kern="1200"/>
        </a:p>
      </dsp:txBody>
      <dsp:txXfrm>
        <a:off x="3569116" y="1760994"/>
        <a:ext cx="1543713" cy="654908"/>
      </dsp:txXfrm>
    </dsp:sp>
    <dsp:sp modelId="{B7A8DEB9-A9D3-4616-B673-47AF5F1E5F16}">
      <dsp:nvSpPr>
        <dsp:cNvPr id="0" name=""/>
        <dsp:cNvSpPr/>
      </dsp:nvSpPr>
      <dsp:spPr>
        <a:xfrm>
          <a:off x="5381810" y="1760994"/>
          <a:ext cx="654908" cy="654908"/>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C89ABA-30C7-4C19-9C2F-9F49660AFA69}">
      <dsp:nvSpPr>
        <dsp:cNvPr id="0" name=""/>
        <dsp:cNvSpPr/>
      </dsp:nvSpPr>
      <dsp:spPr>
        <a:xfrm>
          <a:off x="5519340" y="1898524"/>
          <a:ext cx="379847" cy="37984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6FE442-CC74-4CB1-A8CE-05C1C4102346}">
      <dsp:nvSpPr>
        <dsp:cNvPr id="0" name=""/>
        <dsp:cNvSpPr/>
      </dsp:nvSpPr>
      <dsp:spPr>
        <a:xfrm>
          <a:off x="6177056" y="1760994"/>
          <a:ext cx="1543713" cy="654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Key personal:</a:t>
          </a:r>
          <a:r>
            <a:rPr lang="en-GB" sz="1100" kern="1200">
              <a:latin typeface="Calibri Light" panose="020F0302020204030204"/>
            </a:rPr>
            <a:t> Tyrell Graver, head of marketing, Eseosa accountancy and company statistics manager, Ionela managing and enterprise  </a:t>
          </a:r>
          <a:endParaRPr lang="en-US" sz="1100" kern="1200">
            <a:latin typeface="Calibri Light" panose="020F0302020204030204"/>
          </a:endParaRPr>
        </a:p>
      </dsp:txBody>
      <dsp:txXfrm>
        <a:off x="6177056" y="1760994"/>
        <a:ext cx="1543713" cy="654908"/>
      </dsp:txXfrm>
    </dsp:sp>
    <dsp:sp modelId="{FE16450E-D606-459D-9292-A03A1D78E8C2}">
      <dsp:nvSpPr>
        <dsp:cNvPr id="0" name=""/>
        <dsp:cNvSpPr/>
      </dsp:nvSpPr>
      <dsp:spPr>
        <a:xfrm>
          <a:off x="165930" y="3125975"/>
          <a:ext cx="654908" cy="654908"/>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EFFA11-82D8-47F1-AE65-C3D8AE10701C}">
      <dsp:nvSpPr>
        <dsp:cNvPr id="0" name=""/>
        <dsp:cNvSpPr/>
      </dsp:nvSpPr>
      <dsp:spPr>
        <a:xfrm>
          <a:off x="303461" y="3263506"/>
          <a:ext cx="379847" cy="37984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8663CE-847E-4C54-AC59-91634D6237E8}">
      <dsp:nvSpPr>
        <dsp:cNvPr id="0" name=""/>
        <dsp:cNvSpPr/>
      </dsp:nvSpPr>
      <dsp:spPr>
        <a:xfrm>
          <a:off x="961176" y="3125975"/>
          <a:ext cx="1543713" cy="654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An estimation of the current awareness level of the company</a:t>
          </a:r>
          <a:endParaRPr lang="en-US" sz="1100" kern="1200"/>
        </a:p>
      </dsp:txBody>
      <dsp:txXfrm>
        <a:off x="961176" y="3125975"/>
        <a:ext cx="1543713" cy="654908"/>
      </dsp:txXfrm>
    </dsp:sp>
    <dsp:sp modelId="{0DC148DE-4D52-49A3-A085-B64356330EE2}">
      <dsp:nvSpPr>
        <dsp:cNvPr id="0" name=""/>
        <dsp:cNvSpPr/>
      </dsp:nvSpPr>
      <dsp:spPr>
        <a:xfrm>
          <a:off x="2773870" y="3125975"/>
          <a:ext cx="654908" cy="654908"/>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8D164B-7978-436E-B1E6-9FEF7CBE235B}">
      <dsp:nvSpPr>
        <dsp:cNvPr id="0" name=""/>
        <dsp:cNvSpPr/>
      </dsp:nvSpPr>
      <dsp:spPr>
        <a:xfrm>
          <a:off x="2911401" y="3263506"/>
          <a:ext cx="379847" cy="379847"/>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FD2AE4-E9F4-49C3-813E-C5FD2DD75D58}">
      <dsp:nvSpPr>
        <dsp:cNvPr id="0" name=""/>
        <dsp:cNvSpPr/>
      </dsp:nvSpPr>
      <dsp:spPr>
        <a:xfrm>
          <a:off x="3569116" y="3125975"/>
          <a:ext cx="1543713" cy="654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latin typeface="Calibri Light" panose="020F0302020204030204"/>
            </a:rPr>
            <a:t>Our company is a PLC.</a:t>
          </a:r>
        </a:p>
      </dsp:txBody>
      <dsp:txXfrm>
        <a:off x="3569116" y="3125975"/>
        <a:ext cx="1543713" cy="6549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D316D3-8BDB-44E2-B415-D31A18A0F2FC}">
      <dsp:nvSpPr>
        <dsp:cNvPr id="0" name=""/>
        <dsp:cNvSpPr/>
      </dsp:nvSpPr>
      <dsp:spPr>
        <a:xfrm>
          <a:off x="0" y="2578"/>
          <a:ext cx="4018175" cy="1306758"/>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B58084F6-0E30-45C9-91A6-09125F488126}">
      <dsp:nvSpPr>
        <dsp:cNvPr id="0" name=""/>
        <dsp:cNvSpPr/>
      </dsp:nvSpPr>
      <dsp:spPr>
        <a:xfrm>
          <a:off x="395294" y="296598"/>
          <a:ext cx="718716" cy="7187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0763C0DC-E0FD-44D5-AFA5-A9888311AD60}">
      <dsp:nvSpPr>
        <dsp:cNvPr id="0" name=""/>
        <dsp:cNvSpPr/>
      </dsp:nvSpPr>
      <dsp:spPr>
        <a:xfrm>
          <a:off x="1509305" y="2578"/>
          <a:ext cx="2508869" cy="13067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299" tIns="138299" rIns="138299" bIns="138299" numCol="1" spcCol="1270" anchor="ctr" anchorCtr="0">
          <a:noAutofit/>
        </a:bodyPr>
        <a:lstStyle/>
        <a:p>
          <a:pPr marL="0" lvl="0" indent="0" algn="l" defTabSz="889000">
            <a:lnSpc>
              <a:spcPct val="100000"/>
            </a:lnSpc>
            <a:spcBef>
              <a:spcPct val="0"/>
            </a:spcBef>
            <a:spcAft>
              <a:spcPct val="35000"/>
            </a:spcAft>
            <a:buNone/>
          </a:pPr>
          <a:r>
            <a:rPr lang="en-US" sz="2000" kern="1200">
              <a:latin typeface="Arial"/>
              <a:cs typeface="Arial"/>
            </a:rPr>
            <a:t>broaden the audience</a:t>
          </a:r>
        </a:p>
      </dsp:txBody>
      <dsp:txXfrm>
        <a:off x="1509305" y="2578"/>
        <a:ext cx="2508869" cy="1306758"/>
      </dsp:txXfrm>
    </dsp:sp>
    <dsp:sp modelId="{00BA62A1-0CF9-4ED7-825D-16E1FD4E3FDD}">
      <dsp:nvSpPr>
        <dsp:cNvPr id="0" name=""/>
        <dsp:cNvSpPr/>
      </dsp:nvSpPr>
      <dsp:spPr>
        <a:xfrm>
          <a:off x="0" y="1636026"/>
          <a:ext cx="4018175" cy="1306758"/>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5E6CDB3F-5339-4747-9510-13F6D890B5B3}">
      <dsp:nvSpPr>
        <dsp:cNvPr id="0" name=""/>
        <dsp:cNvSpPr/>
      </dsp:nvSpPr>
      <dsp:spPr>
        <a:xfrm>
          <a:off x="395294" y="1930046"/>
          <a:ext cx="718716" cy="7187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3B641DAE-2121-46F9-A76E-05628E3E24AB}">
      <dsp:nvSpPr>
        <dsp:cNvPr id="0" name=""/>
        <dsp:cNvSpPr/>
      </dsp:nvSpPr>
      <dsp:spPr>
        <a:xfrm>
          <a:off x="1509305" y="1636026"/>
          <a:ext cx="2508869" cy="13067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299" tIns="138299" rIns="138299" bIns="138299" numCol="1" spcCol="1270" anchor="ctr" anchorCtr="0">
          <a:noAutofit/>
        </a:bodyPr>
        <a:lstStyle/>
        <a:p>
          <a:pPr marL="0" lvl="0" indent="0" algn="l" defTabSz="889000">
            <a:lnSpc>
              <a:spcPct val="100000"/>
            </a:lnSpc>
            <a:spcBef>
              <a:spcPct val="0"/>
            </a:spcBef>
            <a:spcAft>
              <a:spcPct val="35000"/>
            </a:spcAft>
            <a:buNone/>
          </a:pPr>
          <a:r>
            <a:rPr lang="en-US" sz="2000" kern="1200">
              <a:latin typeface="Arial"/>
              <a:cs typeface="Arial"/>
            </a:rPr>
            <a:t>expand or keep market share</a:t>
          </a:r>
        </a:p>
      </dsp:txBody>
      <dsp:txXfrm>
        <a:off x="1509305" y="1636026"/>
        <a:ext cx="2508869" cy="1306758"/>
      </dsp:txXfrm>
    </dsp:sp>
    <dsp:sp modelId="{FA11A3D3-2489-4928-8E32-6223E5C4324A}">
      <dsp:nvSpPr>
        <dsp:cNvPr id="0" name=""/>
        <dsp:cNvSpPr/>
      </dsp:nvSpPr>
      <dsp:spPr>
        <a:xfrm>
          <a:off x="0" y="3269473"/>
          <a:ext cx="4018175" cy="1306758"/>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9A258D2E-B697-49BB-8EF1-E6679190E3EA}">
      <dsp:nvSpPr>
        <dsp:cNvPr id="0" name=""/>
        <dsp:cNvSpPr/>
      </dsp:nvSpPr>
      <dsp:spPr>
        <a:xfrm>
          <a:off x="395294" y="3563494"/>
          <a:ext cx="718716" cy="71871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B6DD28AD-9ED3-40C3-825E-D516E36EB749}">
      <dsp:nvSpPr>
        <dsp:cNvPr id="0" name=""/>
        <dsp:cNvSpPr/>
      </dsp:nvSpPr>
      <dsp:spPr>
        <a:xfrm>
          <a:off x="1509305" y="3269473"/>
          <a:ext cx="2508869" cy="13067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299" tIns="138299" rIns="138299" bIns="138299" numCol="1" spcCol="1270" anchor="ctr" anchorCtr="0">
          <a:noAutofit/>
        </a:bodyPr>
        <a:lstStyle/>
        <a:p>
          <a:pPr marL="0" lvl="0" indent="0" algn="l" defTabSz="889000">
            <a:lnSpc>
              <a:spcPct val="100000"/>
            </a:lnSpc>
            <a:spcBef>
              <a:spcPct val="0"/>
            </a:spcBef>
            <a:spcAft>
              <a:spcPct val="35000"/>
            </a:spcAft>
            <a:buNone/>
          </a:pPr>
          <a:r>
            <a:rPr lang="en-US" sz="2000" kern="1200">
              <a:latin typeface="Arial"/>
              <a:cs typeface="Arial"/>
            </a:rPr>
            <a:t>produce quality sales leads, or</a:t>
          </a:r>
        </a:p>
      </dsp:txBody>
      <dsp:txXfrm>
        <a:off x="1509305" y="3269473"/>
        <a:ext cx="2508869" cy="1306758"/>
      </dsp:txXfrm>
    </dsp:sp>
    <dsp:sp modelId="{259F1A33-1270-4AFE-8675-9431C614F4F5}">
      <dsp:nvSpPr>
        <dsp:cNvPr id="0" name=""/>
        <dsp:cNvSpPr/>
      </dsp:nvSpPr>
      <dsp:spPr>
        <a:xfrm>
          <a:off x="0" y="4902921"/>
          <a:ext cx="4018175" cy="1306758"/>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318E7883-7442-459B-94F4-B91976EDE9FD}">
      <dsp:nvSpPr>
        <dsp:cNvPr id="0" name=""/>
        <dsp:cNvSpPr/>
      </dsp:nvSpPr>
      <dsp:spPr>
        <a:xfrm>
          <a:off x="395294" y="5196942"/>
          <a:ext cx="718716" cy="71871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0B35C58B-6D1E-4345-8AE1-0B55A9C2E9C7}">
      <dsp:nvSpPr>
        <dsp:cNvPr id="0" name=""/>
        <dsp:cNvSpPr/>
      </dsp:nvSpPr>
      <dsp:spPr>
        <a:xfrm>
          <a:off x="1509305" y="4902921"/>
          <a:ext cx="2508869" cy="13067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299" tIns="138299" rIns="138299" bIns="138299" numCol="1" spcCol="1270" anchor="ctr" anchorCtr="0">
          <a:noAutofit/>
        </a:bodyPr>
        <a:lstStyle/>
        <a:p>
          <a:pPr marL="0" lvl="0" indent="0" algn="l" defTabSz="889000">
            <a:lnSpc>
              <a:spcPct val="100000"/>
            </a:lnSpc>
            <a:spcBef>
              <a:spcPct val="0"/>
            </a:spcBef>
            <a:spcAft>
              <a:spcPct val="35000"/>
            </a:spcAft>
            <a:buNone/>
          </a:pPr>
          <a:r>
            <a:rPr lang="en-US" sz="2000" kern="1200">
              <a:latin typeface="Arial"/>
              <a:cs typeface="Arial"/>
            </a:rPr>
            <a:t>Boost utilisation among current clients</a:t>
          </a:r>
        </a:p>
      </dsp:txBody>
      <dsp:txXfrm>
        <a:off x="1509305" y="4902921"/>
        <a:ext cx="2508869" cy="130675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9F1A33-1270-4AFE-8675-9431C614F4F5}">
      <dsp:nvSpPr>
        <dsp:cNvPr id="0" name=""/>
        <dsp:cNvSpPr/>
      </dsp:nvSpPr>
      <dsp:spPr>
        <a:xfrm>
          <a:off x="0" y="696424"/>
          <a:ext cx="4003798" cy="1285707"/>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318E7883-7442-459B-94F4-B91976EDE9FD}">
      <dsp:nvSpPr>
        <dsp:cNvPr id="0" name=""/>
        <dsp:cNvSpPr/>
      </dsp:nvSpPr>
      <dsp:spPr>
        <a:xfrm>
          <a:off x="388926" y="985709"/>
          <a:ext cx="707139" cy="7071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0B35C58B-6D1E-4345-8AE1-0B55A9C2E9C7}">
      <dsp:nvSpPr>
        <dsp:cNvPr id="0" name=""/>
        <dsp:cNvSpPr/>
      </dsp:nvSpPr>
      <dsp:spPr>
        <a:xfrm>
          <a:off x="1484992" y="696424"/>
          <a:ext cx="2518805" cy="1285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071" tIns="136071" rIns="136071" bIns="136071" numCol="1" spcCol="1270" anchor="ctr" anchorCtr="0">
          <a:noAutofit/>
        </a:bodyPr>
        <a:lstStyle/>
        <a:p>
          <a:pPr marL="0" lvl="0" indent="0" algn="l" defTabSz="933450">
            <a:lnSpc>
              <a:spcPct val="100000"/>
            </a:lnSpc>
            <a:spcBef>
              <a:spcPct val="0"/>
            </a:spcBef>
            <a:spcAft>
              <a:spcPct val="35000"/>
            </a:spcAft>
            <a:buNone/>
          </a:pPr>
          <a:r>
            <a:rPr lang="en-US" sz="2100" kern="1200">
              <a:latin typeface="Calibri Light" panose="020F0302020204030204"/>
            </a:rPr>
            <a:t>To have 500 loyal customers by the 4th year</a:t>
          </a:r>
          <a:endParaRPr lang="en-US" sz="2100" kern="1200"/>
        </a:p>
      </dsp:txBody>
      <dsp:txXfrm>
        <a:off x="1484992" y="696424"/>
        <a:ext cx="2518805" cy="1285707"/>
      </dsp:txXfrm>
    </dsp:sp>
    <dsp:sp modelId="{204B17B4-0355-4AC9-B761-996E7831D837}">
      <dsp:nvSpPr>
        <dsp:cNvPr id="0" name=""/>
        <dsp:cNvSpPr/>
      </dsp:nvSpPr>
      <dsp:spPr>
        <a:xfrm>
          <a:off x="0" y="2303559"/>
          <a:ext cx="4003798" cy="1285707"/>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4B1A833E-AE05-47E7-9EF2-230F0F728ECD}">
      <dsp:nvSpPr>
        <dsp:cNvPr id="0" name=""/>
        <dsp:cNvSpPr/>
      </dsp:nvSpPr>
      <dsp:spPr>
        <a:xfrm>
          <a:off x="388926" y="2592843"/>
          <a:ext cx="707139" cy="707139"/>
        </a:xfrm>
        <a:prstGeom prst="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39D33504-7D94-4479-B93C-0C4E8AE48F28}">
      <dsp:nvSpPr>
        <dsp:cNvPr id="0" name=""/>
        <dsp:cNvSpPr/>
      </dsp:nvSpPr>
      <dsp:spPr>
        <a:xfrm>
          <a:off x="1484992" y="2303559"/>
          <a:ext cx="2518805" cy="1285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071" tIns="136071" rIns="136071" bIns="136071" numCol="1" spcCol="1270" anchor="ctr" anchorCtr="0">
          <a:noAutofit/>
        </a:bodyPr>
        <a:lstStyle/>
        <a:p>
          <a:pPr marL="0" lvl="0" indent="0" algn="l" defTabSz="933450" rtl="0">
            <a:lnSpc>
              <a:spcPct val="100000"/>
            </a:lnSpc>
            <a:spcBef>
              <a:spcPct val="0"/>
            </a:spcBef>
            <a:spcAft>
              <a:spcPct val="35000"/>
            </a:spcAft>
            <a:buNone/>
          </a:pPr>
          <a:r>
            <a:rPr lang="en-US" sz="2100" kern="1200">
              <a:latin typeface="Calibri Light" panose="020F0302020204030204"/>
            </a:rPr>
            <a:t>Give out 500 loyalty cards </a:t>
          </a:r>
        </a:p>
      </dsp:txBody>
      <dsp:txXfrm>
        <a:off x="1484992" y="2303559"/>
        <a:ext cx="2518805" cy="128570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DB446D-F465-4D9E-9EBD-CAC291C5F24D}">
      <dsp:nvSpPr>
        <dsp:cNvPr id="0" name=""/>
        <dsp:cNvSpPr/>
      </dsp:nvSpPr>
      <dsp:spPr>
        <a:xfrm>
          <a:off x="0" y="2447"/>
          <a:ext cx="4941519"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A5D441-D2CA-4E03-91A8-CC172839BAD3}">
      <dsp:nvSpPr>
        <dsp:cNvPr id="0" name=""/>
        <dsp:cNvSpPr/>
      </dsp:nvSpPr>
      <dsp:spPr>
        <a:xfrm>
          <a:off x="375217" y="281534"/>
          <a:ext cx="682214" cy="6822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2A4475-B7B1-4BC5-9F91-F5D3C7A36AB5}">
      <dsp:nvSpPr>
        <dsp:cNvPr id="0" name=""/>
        <dsp:cNvSpPr/>
      </dsp:nvSpPr>
      <dsp:spPr>
        <a:xfrm>
          <a:off x="1432649" y="2447"/>
          <a:ext cx="3508869"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711200">
            <a:lnSpc>
              <a:spcPct val="100000"/>
            </a:lnSpc>
            <a:spcBef>
              <a:spcPct val="0"/>
            </a:spcBef>
            <a:spcAft>
              <a:spcPct val="35000"/>
            </a:spcAft>
            <a:buNone/>
          </a:pPr>
          <a:r>
            <a:rPr lang="en-US" sz="1600" b="1" u="sng" kern="1200">
              <a:latin typeface="Arial"/>
              <a:cs typeface="Arial"/>
            </a:rPr>
            <a:t>Short term goals </a:t>
          </a:r>
        </a:p>
      </dsp:txBody>
      <dsp:txXfrm>
        <a:off x="1432649" y="2447"/>
        <a:ext cx="3508869" cy="1240389"/>
      </dsp:txXfrm>
    </dsp:sp>
    <dsp:sp modelId="{78C50D2B-5054-42A5-A927-321CEFE8B4B5}">
      <dsp:nvSpPr>
        <dsp:cNvPr id="0" name=""/>
        <dsp:cNvSpPr/>
      </dsp:nvSpPr>
      <dsp:spPr>
        <a:xfrm>
          <a:off x="0" y="1552933"/>
          <a:ext cx="4941519"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AD60F7-7793-448A-9CD0-17A60D27E847}">
      <dsp:nvSpPr>
        <dsp:cNvPr id="0" name=""/>
        <dsp:cNvSpPr/>
      </dsp:nvSpPr>
      <dsp:spPr>
        <a:xfrm>
          <a:off x="375217" y="1832021"/>
          <a:ext cx="682214" cy="6822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094C47-8FD9-4486-AFAC-CFBEDCA17B8E}">
      <dsp:nvSpPr>
        <dsp:cNvPr id="0" name=""/>
        <dsp:cNvSpPr/>
      </dsp:nvSpPr>
      <dsp:spPr>
        <a:xfrm>
          <a:off x="1432649" y="1552933"/>
          <a:ext cx="3508869"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711200">
            <a:lnSpc>
              <a:spcPct val="100000"/>
            </a:lnSpc>
            <a:spcBef>
              <a:spcPct val="0"/>
            </a:spcBef>
            <a:spcAft>
              <a:spcPct val="35000"/>
            </a:spcAft>
            <a:buNone/>
          </a:pPr>
          <a:r>
            <a:rPr lang="en-US" sz="1600" kern="1200"/>
            <a:t>Create distinctions from the competitors</a:t>
          </a:r>
          <a:endParaRPr lang="en-US" sz="1600" kern="1200">
            <a:latin typeface="Calibri Light" panose="020F0302020204030204"/>
          </a:endParaRPr>
        </a:p>
      </dsp:txBody>
      <dsp:txXfrm>
        <a:off x="1432649" y="1552933"/>
        <a:ext cx="3508869" cy="1240389"/>
      </dsp:txXfrm>
    </dsp:sp>
    <dsp:sp modelId="{7668ECEF-D1A7-48D7-A06B-08D132483692}">
      <dsp:nvSpPr>
        <dsp:cNvPr id="0" name=""/>
        <dsp:cNvSpPr/>
      </dsp:nvSpPr>
      <dsp:spPr>
        <a:xfrm>
          <a:off x="0" y="3103420"/>
          <a:ext cx="4941519"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AF4877-50EF-4770-AC04-747BA9AFEE9C}">
      <dsp:nvSpPr>
        <dsp:cNvPr id="0" name=""/>
        <dsp:cNvSpPr/>
      </dsp:nvSpPr>
      <dsp:spPr>
        <a:xfrm>
          <a:off x="375217" y="3382507"/>
          <a:ext cx="682214" cy="6822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4AA9BF-80D5-40A5-B236-85580020CCFB}">
      <dsp:nvSpPr>
        <dsp:cNvPr id="0" name=""/>
        <dsp:cNvSpPr/>
      </dsp:nvSpPr>
      <dsp:spPr>
        <a:xfrm>
          <a:off x="1432649" y="3103420"/>
          <a:ext cx="3508869"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711200">
            <a:lnSpc>
              <a:spcPct val="100000"/>
            </a:lnSpc>
            <a:spcBef>
              <a:spcPct val="0"/>
            </a:spcBef>
            <a:spcAft>
              <a:spcPct val="35000"/>
            </a:spcAft>
            <a:buNone/>
          </a:pPr>
          <a:r>
            <a:rPr lang="en-US" sz="1600" kern="1200"/>
            <a:t>Boost business exposure</a:t>
          </a:r>
        </a:p>
      </dsp:txBody>
      <dsp:txXfrm>
        <a:off x="1432649" y="3103420"/>
        <a:ext cx="3508869" cy="1240389"/>
      </dsp:txXfrm>
    </dsp:sp>
    <dsp:sp modelId="{E50518B8-568A-4F27-8B27-A8249A0BC447}">
      <dsp:nvSpPr>
        <dsp:cNvPr id="0" name=""/>
        <dsp:cNvSpPr/>
      </dsp:nvSpPr>
      <dsp:spPr>
        <a:xfrm>
          <a:off x="0" y="4653906"/>
          <a:ext cx="4941519"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4B9DE2-1F8C-4981-8AD1-6BA186EFD919}">
      <dsp:nvSpPr>
        <dsp:cNvPr id="0" name=""/>
        <dsp:cNvSpPr/>
      </dsp:nvSpPr>
      <dsp:spPr>
        <a:xfrm>
          <a:off x="375217" y="4932994"/>
          <a:ext cx="682214" cy="682214"/>
        </a:xfrm>
        <a:prstGeom prst="rect">
          <a:avLst/>
        </a:prstGeom>
        <a:solidFill>
          <a:schemeClr val="accent5">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BBBDD9-B5D1-4E46-8BA2-C974A54E63F1}">
      <dsp:nvSpPr>
        <dsp:cNvPr id="0" name=""/>
        <dsp:cNvSpPr/>
      </dsp:nvSpPr>
      <dsp:spPr>
        <a:xfrm>
          <a:off x="1432649" y="4653906"/>
          <a:ext cx="3508869"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711200" rtl="0">
            <a:lnSpc>
              <a:spcPct val="100000"/>
            </a:lnSpc>
            <a:spcBef>
              <a:spcPct val="0"/>
            </a:spcBef>
            <a:spcAft>
              <a:spcPct val="35000"/>
            </a:spcAft>
            <a:buNone/>
          </a:pPr>
          <a:r>
            <a:rPr lang="en-US" sz="1600" kern="1200">
              <a:latin typeface="Calibri Light" panose="020F0302020204030204"/>
            </a:rPr>
            <a:t>Within the first 3 months bring the company to break even profit by the 5th month achieve a turn other of £500</a:t>
          </a:r>
          <a:endParaRPr lang="en-US" sz="1600" kern="1200"/>
        </a:p>
      </dsp:txBody>
      <dsp:txXfrm>
        <a:off x="1432649" y="4653906"/>
        <a:ext cx="3508869" cy="124038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4B5845-8BFA-41B2-8B30-1BB2F5DC4623}">
      <dsp:nvSpPr>
        <dsp:cNvPr id="0" name=""/>
        <dsp:cNvSpPr/>
      </dsp:nvSpPr>
      <dsp:spPr>
        <a:xfrm>
          <a:off x="0" y="217329"/>
          <a:ext cx="4680550" cy="575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Power: 900 / 1.800 W</a:t>
          </a:r>
          <a:endParaRPr lang="en-US" sz="2400" kern="1200"/>
        </a:p>
      </dsp:txBody>
      <dsp:txXfrm>
        <a:off x="28100" y="245429"/>
        <a:ext cx="4624350" cy="519439"/>
      </dsp:txXfrm>
    </dsp:sp>
    <dsp:sp modelId="{D84B2A85-D785-4A88-A44C-4878F6B70188}">
      <dsp:nvSpPr>
        <dsp:cNvPr id="0" name=""/>
        <dsp:cNvSpPr/>
      </dsp:nvSpPr>
      <dsp:spPr>
        <a:xfrm>
          <a:off x="0" y="862089"/>
          <a:ext cx="4680550" cy="575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55 min continuous operation</a:t>
          </a:r>
          <a:endParaRPr lang="en-US" sz="2400" kern="1200"/>
        </a:p>
      </dsp:txBody>
      <dsp:txXfrm>
        <a:off x="28100" y="890189"/>
        <a:ext cx="4624350" cy="519439"/>
      </dsp:txXfrm>
    </dsp:sp>
    <dsp:sp modelId="{D9FFC8BC-3369-4FC9-B530-8FCE109BA0C7}">
      <dsp:nvSpPr>
        <dsp:cNvPr id="0" name=""/>
        <dsp:cNvSpPr/>
      </dsp:nvSpPr>
      <dsp:spPr>
        <a:xfrm>
          <a:off x="0" y="1506849"/>
          <a:ext cx="4680550" cy="575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Water tank: 2 l</a:t>
          </a:r>
          <a:endParaRPr lang="en-US" sz="2400" kern="1200"/>
        </a:p>
      </dsp:txBody>
      <dsp:txXfrm>
        <a:off x="28100" y="1534949"/>
        <a:ext cx="4624350" cy="519439"/>
      </dsp:txXfrm>
    </dsp:sp>
    <dsp:sp modelId="{C4DE2960-A03D-4265-A17E-01DD269EAE4D}">
      <dsp:nvSpPr>
        <dsp:cNvPr id="0" name=""/>
        <dsp:cNvSpPr/>
      </dsp:nvSpPr>
      <dsp:spPr>
        <a:xfrm>
          <a:off x="0" y="2151609"/>
          <a:ext cx="4680550" cy="575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Max length, telescopic rod: 120 cm</a:t>
          </a:r>
          <a:endParaRPr lang="en-US" sz="2400" kern="1200"/>
        </a:p>
      </dsp:txBody>
      <dsp:txXfrm>
        <a:off x="28100" y="2179709"/>
        <a:ext cx="4624350" cy="519439"/>
      </dsp:txXfrm>
    </dsp:sp>
    <dsp:sp modelId="{19141A7F-69DD-40A6-9A39-557C932CC361}">
      <dsp:nvSpPr>
        <dsp:cNvPr id="0" name=""/>
        <dsp:cNvSpPr/>
      </dsp:nvSpPr>
      <dsp:spPr>
        <a:xfrm>
          <a:off x="0" y="2796369"/>
          <a:ext cx="4680550" cy="575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Length, steam hose: 145 cm</a:t>
          </a:r>
          <a:endParaRPr lang="en-US" sz="2400" kern="1200"/>
        </a:p>
      </dsp:txBody>
      <dsp:txXfrm>
        <a:off x="28100" y="2824469"/>
        <a:ext cx="4624350" cy="51943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615648-FCC5-4173-9B9C-A34112517893}">
      <dsp:nvSpPr>
        <dsp:cNvPr id="0" name=""/>
        <dsp:cNvSpPr/>
      </dsp:nvSpPr>
      <dsp:spPr>
        <a:xfrm>
          <a:off x="0" y="55268"/>
          <a:ext cx="4824323"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Dimensions (cm)</a:t>
          </a:r>
          <a:r>
            <a:rPr lang="en-GB" sz="2000" kern="1200"/>
            <a:t>(H)17.0 x (W)33.0 x (D)12.2</a:t>
          </a:r>
          <a:endParaRPr lang="en-US" sz="2000" kern="1200"/>
        </a:p>
      </dsp:txBody>
      <dsp:txXfrm>
        <a:off x="23417" y="78685"/>
        <a:ext cx="4777489" cy="432866"/>
      </dsp:txXfrm>
    </dsp:sp>
    <dsp:sp modelId="{AAFC902C-63C5-4682-8830-4F6DA6C7AF9D}">
      <dsp:nvSpPr>
        <dsp:cNvPr id="0" name=""/>
        <dsp:cNvSpPr/>
      </dsp:nvSpPr>
      <dsp:spPr>
        <a:xfrm>
          <a:off x="0" y="592569"/>
          <a:ext cx="4824323"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Power</a:t>
          </a:r>
          <a:r>
            <a:rPr lang="en-GB" sz="2000" kern="1200"/>
            <a:t>3100 Watt</a:t>
          </a:r>
          <a:endParaRPr lang="en-US" sz="2000" kern="1200"/>
        </a:p>
      </dsp:txBody>
      <dsp:txXfrm>
        <a:off x="23417" y="615986"/>
        <a:ext cx="4777489" cy="432866"/>
      </dsp:txXfrm>
    </dsp:sp>
    <dsp:sp modelId="{B4C31923-A6AF-4E81-B388-4DF9131F2283}">
      <dsp:nvSpPr>
        <dsp:cNvPr id="0" name=""/>
        <dsp:cNvSpPr/>
      </dsp:nvSpPr>
      <dsp:spPr>
        <a:xfrm>
          <a:off x="0" y="1129869"/>
          <a:ext cx="4824323"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Water Tank Capacity</a:t>
          </a:r>
          <a:r>
            <a:rPr lang="en-GB" sz="2000" kern="1200"/>
            <a:t>0.35 Litres</a:t>
          </a:r>
          <a:endParaRPr lang="en-US" sz="2000" kern="1200"/>
        </a:p>
      </dsp:txBody>
      <dsp:txXfrm>
        <a:off x="23417" y="1153286"/>
        <a:ext cx="4777489" cy="432866"/>
      </dsp:txXfrm>
    </dsp:sp>
    <dsp:sp modelId="{4B885925-ADE2-4D7B-AF0E-AD7721E6F8B3}">
      <dsp:nvSpPr>
        <dsp:cNvPr id="0" name=""/>
        <dsp:cNvSpPr/>
      </dsp:nvSpPr>
      <dsp:spPr>
        <a:xfrm>
          <a:off x="0" y="1667169"/>
          <a:ext cx="4824323"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Steam Rate</a:t>
          </a:r>
          <a:r>
            <a:rPr lang="en-GB" sz="2000" kern="1200"/>
            <a:t>45 Grams/Minute</a:t>
          </a:r>
          <a:endParaRPr lang="en-US" sz="2000" kern="1200"/>
        </a:p>
      </dsp:txBody>
      <dsp:txXfrm>
        <a:off x="23417" y="1690586"/>
        <a:ext cx="4777489" cy="432866"/>
      </dsp:txXfrm>
    </dsp:sp>
    <dsp:sp modelId="{0765CDE6-52D3-4893-905F-066860437A7F}">
      <dsp:nvSpPr>
        <dsp:cNvPr id="0" name=""/>
        <dsp:cNvSpPr/>
      </dsp:nvSpPr>
      <dsp:spPr>
        <a:xfrm>
          <a:off x="0" y="2204469"/>
          <a:ext cx="4824323"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Steam Shot</a:t>
          </a:r>
          <a:r>
            <a:rPr lang="en-GB" sz="2000" kern="1200"/>
            <a:t>210 Grams/Minute</a:t>
          </a:r>
          <a:endParaRPr lang="en-US" sz="2000" kern="1200"/>
        </a:p>
      </dsp:txBody>
      <dsp:txXfrm>
        <a:off x="23417" y="2227886"/>
        <a:ext cx="4777489" cy="432866"/>
      </dsp:txXfrm>
    </dsp:sp>
    <dsp:sp modelId="{9018020E-EE56-4FDA-9417-3FE1FAF9FAD6}">
      <dsp:nvSpPr>
        <dsp:cNvPr id="0" name=""/>
        <dsp:cNvSpPr/>
      </dsp:nvSpPr>
      <dsp:spPr>
        <a:xfrm>
          <a:off x="0" y="2741769"/>
          <a:ext cx="4824323"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Anti-Scale </a:t>
          </a:r>
          <a:r>
            <a:rPr lang="en-GB" sz="2000" kern="1200"/>
            <a:t>Yes</a:t>
          </a:r>
          <a:endParaRPr lang="en-US" sz="2000" kern="1200"/>
        </a:p>
      </dsp:txBody>
      <dsp:txXfrm>
        <a:off x="23417" y="2765186"/>
        <a:ext cx="4777489" cy="432866"/>
      </dsp:txXfrm>
    </dsp:sp>
    <dsp:sp modelId="{BFE26733-E763-4FF8-981C-EA2172E302F0}">
      <dsp:nvSpPr>
        <dsp:cNvPr id="0" name=""/>
        <dsp:cNvSpPr/>
      </dsp:nvSpPr>
      <dsp:spPr>
        <a:xfrm>
          <a:off x="0" y="3279069"/>
          <a:ext cx="4824323"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Auto Shut Off </a:t>
          </a:r>
          <a:r>
            <a:rPr lang="en-GB" sz="2000" kern="1200"/>
            <a:t>Yes</a:t>
          </a:r>
          <a:endParaRPr lang="en-US" sz="2000" kern="1200"/>
        </a:p>
      </dsp:txBody>
      <dsp:txXfrm>
        <a:off x="23417" y="3302486"/>
        <a:ext cx="4777489" cy="432866"/>
      </dsp:txXfrm>
    </dsp:sp>
    <dsp:sp modelId="{84BEFEAB-2B61-4F36-8D83-A3F0AB04EEAE}">
      <dsp:nvSpPr>
        <dsp:cNvPr id="0" name=""/>
        <dsp:cNvSpPr/>
      </dsp:nvSpPr>
      <dsp:spPr>
        <a:xfrm>
          <a:off x="0" y="3816369"/>
          <a:ext cx="4824323"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Manufacturer Warranty</a:t>
          </a:r>
          <a:r>
            <a:rPr lang="en-GB" sz="2000" kern="1200"/>
            <a:t>2 Year</a:t>
          </a:r>
          <a:endParaRPr lang="en-US" sz="2000" kern="1200"/>
        </a:p>
      </dsp:txBody>
      <dsp:txXfrm>
        <a:off x="23417" y="3839786"/>
        <a:ext cx="4777489" cy="43286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9A208F-C39D-41EF-BA08-37D18AB0D333}">
      <dsp:nvSpPr>
        <dsp:cNvPr id="0" name=""/>
        <dsp:cNvSpPr/>
      </dsp:nvSpPr>
      <dsp:spPr>
        <a:xfrm>
          <a:off x="571" y="1052091"/>
          <a:ext cx="2005460" cy="12734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47C765-EED1-4F0E-A32E-DC83A43508BB}">
      <dsp:nvSpPr>
        <dsp:cNvPr id="0" name=""/>
        <dsp:cNvSpPr/>
      </dsp:nvSpPr>
      <dsp:spPr>
        <a:xfrm>
          <a:off x="223400" y="1263779"/>
          <a:ext cx="2005460" cy="12734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Size: 32*25*50cm</a:t>
          </a:r>
          <a:endParaRPr lang="en-US" sz="1900" kern="1200"/>
        </a:p>
      </dsp:txBody>
      <dsp:txXfrm>
        <a:off x="260699" y="1301078"/>
        <a:ext cx="1930862" cy="1198869"/>
      </dsp:txXfrm>
    </dsp:sp>
    <dsp:sp modelId="{26453C49-DD6F-400F-BA15-B54960878DCD}">
      <dsp:nvSpPr>
        <dsp:cNvPr id="0" name=""/>
        <dsp:cNvSpPr/>
      </dsp:nvSpPr>
      <dsp:spPr>
        <a:xfrm>
          <a:off x="2451689" y="1052091"/>
          <a:ext cx="2005460" cy="12734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C1A1A6-E3F6-4D5D-9A3D-428704B64361}">
      <dsp:nvSpPr>
        <dsp:cNvPr id="0" name=""/>
        <dsp:cNvSpPr/>
      </dsp:nvSpPr>
      <dsp:spPr>
        <a:xfrm>
          <a:off x="2674518" y="1263779"/>
          <a:ext cx="2005460" cy="12734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Cotton and machine washable</a:t>
          </a:r>
          <a:endParaRPr lang="en-US" sz="1900" kern="1200"/>
        </a:p>
      </dsp:txBody>
      <dsp:txXfrm>
        <a:off x="2711817" y="1301078"/>
        <a:ext cx="1930862" cy="119886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EAB4C6-373B-44E6-8425-F2D423E0259D}">
      <dsp:nvSpPr>
        <dsp:cNvPr id="0" name=""/>
        <dsp:cNvSpPr/>
      </dsp:nvSpPr>
      <dsp:spPr>
        <a:xfrm>
          <a:off x="0" y="531"/>
          <a:ext cx="7886700" cy="124328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EA21A3-8C4C-4E33-9753-434BECB90B40}">
      <dsp:nvSpPr>
        <dsp:cNvPr id="0" name=""/>
        <dsp:cNvSpPr/>
      </dsp:nvSpPr>
      <dsp:spPr>
        <a:xfrm>
          <a:off x="376092" y="280269"/>
          <a:ext cx="683804" cy="6838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518E25-E5B1-487F-9F94-EBD8C65427D4}">
      <dsp:nvSpPr>
        <dsp:cNvPr id="0" name=""/>
        <dsp:cNvSpPr/>
      </dsp:nvSpPr>
      <dsp:spPr>
        <a:xfrm>
          <a:off x="1435988" y="531"/>
          <a:ext cx="6450711" cy="1243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81" tIns="131581" rIns="131581" bIns="131581" numCol="1" spcCol="1270" anchor="ctr" anchorCtr="0">
          <a:noAutofit/>
        </a:bodyPr>
        <a:lstStyle/>
        <a:p>
          <a:pPr marL="0" lvl="0" indent="0" algn="l" defTabSz="844550" rtl="0">
            <a:lnSpc>
              <a:spcPct val="100000"/>
            </a:lnSpc>
            <a:spcBef>
              <a:spcPct val="0"/>
            </a:spcBef>
            <a:spcAft>
              <a:spcPct val="35000"/>
            </a:spcAft>
            <a:buNone/>
          </a:pPr>
          <a:r>
            <a:rPr lang="en-GB" sz="1900" kern="1200"/>
            <a:t>Our target market is for anyone that needs laundry services, this could be other businesses such as chair cover businesses who need to wash in bulk or and individual household.</a:t>
          </a:r>
          <a:r>
            <a:rPr lang="en-GB" sz="1900" kern="1200">
              <a:latin typeface="Calibri Light" panose="020F0302020204030204"/>
            </a:rPr>
            <a:t> </a:t>
          </a:r>
          <a:endParaRPr lang="en-US" sz="1900" kern="1200"/>
        </a:p>
      </dsp:txBody>
      <dsp:txXfrm>
        <a:off x="1435988" y="531"/>
        <a:ext cx="6450711" cy="1243280"/>
      </dsp:txXfrm>
    </dsp:sp>
    <dsp:sp modelId="{5F782DB6-493E-4439-9940-102F8A653CD0}">
      <dsp:nvSpPr>
        <dsp:cNvPr id="0" name=""/>
        <dsp:cNvSpPr/>
      </dsp:nvSpPr>
      <dsp:spPr>
        <a:xfrm>
          <a:off x="0" y="1554631"/>
          <a:ext cx="7886700" cy="1243280"/>
        </a:xfrm>
        <a:prstGeom prst="roundRect">
          <a:avLst>
            <a:gd name="adj" fmla="val 10000"/>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dsp:style>
    </dsp:sp>
    <dsp:sp modelId="{6A70FD48-0C7F-44D1-A5DA-DD692FEBD78A}">
      <dsp:nvSpPr>
        <dsp:cNvPr id="0" name=""/>
        <dsp:cNvSpPr/>
      </dsp:nvSpPr>
      <dsp:spPr>
        <a:xfrm>
          <a:off x="376092" y="1834369"/>
          <a:ext cx="683804" cy="6838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EB8E6A-CDAD-4536-A588-B48AC190E9BE}">
      <dsp:nvSpPr>
        <dsp:cNvPr id="0" name=""/>
        <dsp:cNvSpPr/>
      </dsp:nvSpPr>
      <dsp:spPr>
        <a:xfrm>
          <a:off x="1435988" y="1554631"/>
          <a:ext cx="6450711" cy="1243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81" tIns="131581" rIns="131581" bIns="131581" numCol="1" spcCol="1270" anchor="ctr" anchorCtr="0">
          <a:noAutofit/>
        </a:bodyPr>
        <a:lstStyle/>
        <a:p>
          <a:pPr marL="0" lvl="0" indent="0" algn="l" defTabSz="844550">
            <a:lnSpc>
              <a:spcPct val="100000"/>
            </a:lnSpc>
            <a:spcBef>
              <a:spcPct val="0"/>
            </a:spcBef>
            <a:spcAft>
              <a:spcPct val="35000"/>
            </a:spcAft>
            <a:buNone/>
          </a:pPr>
          <a:r>
            <a:rPr lang="en-GB" sz="1900" kern="1200"/>
            <a:t>Although we aim to help people with lower income, we would never turn away customs.</a:t>
          </a:r>
        </a:p>
      </dsp:txBody>
      <dsp:txXfrm>
        <a:off x="1435988" y="1554631"/>
        <a:ext cx="6450711" cy="1243280"/>
      </dsp:txXfrm>
    </dsp:sp>
    <dsp:sp modelId="{89969D93-13C4-43E5-B10A-6E99F76C6678}">
      <dsp:nvSpPr>
        <dsp:cNvPr id="0" name=""/>
        <dsp:cNvSpPr/>
      </dsp:nvSpPr>
      <dsp:spPr>
        <a:xfrm>
          <a:off x="0" y="3108732"/>
          <a:ext cx="7886700" cy="1243280"/>
        </a:xfrm>
        <a:prstGeom prst="roundRect">
          <a:avLst>
            <a:gd name="adj" fmla="val 1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dsp:style>
    </dsp:sp>
    <dsp:sp modelId="{4F18BF48-2A75-4334-8867-A2EC414A2440}">
      <dsp:nvSpPr>
        <dsp:cNvPr id="0" name=""/>
        <dsp:cNvSpPr/>
      </dsp:nvSpPr>
      <dsp:spPr>
        <a:xfrm>
          <a:off x="376092" y="3388470"/>
          <a:ext cx="683804" cy="683804"/>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6BA60C-875C-413D-B96F-053EA088BF83}">
      <dsp:nvSpPr>
        <dsp:cNvPr id="0" name=""/>
        <dsp:cNvSpPr/>
      </dsp:nvSpPr>
      <dsp:spPr>
        <a:xfrm>
          <a:off x="1435988" y="3108732"/>
          <a:ext cx="6450711" cy="1243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81" tIns="131581" rIns="131581" bIns="131581" numCol="1" spcCol="1270" anchor="ctr" anchorCtr="0">
          <a:noAutofit/>
        </a:bodyPr>
        <a:lstStyle/>
        <a:p>
          <a:pPr marL="0" lvl="0" indent="0" algn="l" defTabSz="844550" rtl="0">
            <a:lnSpc>
              <a:spcPct val="100000"/>
            </a:lnSpc>
            <a:spcBef>
              <a:spcPct val="0"/>
            </a:spcBef>
            <a:spcAft>
              <a:spcPct val="35000"/>
            </a:spcAft>
            <a:buNone/>
          </a:pPr>
          <a:r>
            <a:rPr lang="en-GB" sz="1900" kern="1200">
              <a:latin typeface="Calibri Light" panose="020F0302020204030204"/>
            </a:rPr>
            <a:t>Our pick-up and delivery services target market will be for any one unable to travel with heavy loads or are unable to leave their homes for example the elderly and disabled. </a:t>
          </a:r>
        </a:p>
      </dsp:txBody>
      <dsp:txXfrm>
        <a:off x="1435988" y="3108732"/>
        <a:ext cx="6450711" cy="124328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7E4B97-BC33-4D51-B216-19290F2D21CA}">
      <dsp:nvSpPr>
        <dsp:cNvPr id="0" name=""/>
        <dsp:cNvSpPr/>
      </dsp:nvSpPr>
      <dsp:spPr>
        <a:xfrm>
          <a:off x="0" y="531"/>
          <a:ext cx="78867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29C338-66C8-47D7-9ABC-F2B7704DD9BD}">
      <dsp:nvSpPr>
        <dsp:cNvPr id="0" name=""/>
        <dsp:cNvSpPr/>
      </dsp:nvSpPr>
      <dsp:spPr>
        <a:xfrm>
          <a:off x="0" y="531"/>
          <a:ext cx="78867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b="1" i="1" kern="1200">
              <a:latin typeface="Arial"/>
              <a:cs typeface="Arial"/>
            </a:rPr>
            <a:t>Promotions Strategy :</a:t>
          </a:r>
          <a:r>
            <a:rPr lang="en-US" sz="2000" i="1" kern="1200">
              <a:latin typeface="Arial"/>
              <a:cs typeface="Arial"/>
            </a:rPr>
            <a:t> leaflets, social media and trucking advertisements.</a:t>
          </a:r>
        </a:p>
      </dsp:txBody>
      <dsp:txXfrm>
        <a:off x="0" y="531"/>
        <a:ext cx="7886700" cy="870055"/>
      </dsp:txXfrm>
    </dsp:sp>
    <dsp:sp modelId="{503B4C8F-A84A-4924-8A50-CE77044F348E}">
      <dsp:nvSpPr>
        <dsp:cNvPr id="0" name=""/>
        <dsp:cNvSpPr/>
      </dsp:nvSpPr>
      <dsp:spPr>
        <a:xfrm>
          <a:off x="0" y="870586"/>
          <a:ext cx="78867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023706-6EFF-42DF-886C-38B54A4DD6D5}">
      <dsp:nvSpPr>
        <dsp:cNvPr id="0" name=""/>
        <dsp:cNvSpPr/>
      </dsp:nvSpPr>
      <dsp:spPr>
        <a:xfrm>
          <a:off x="0" y="870586"/>
          <a:ext cx="78867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i="1" kern="1200">
              <a:latin typeface="Arial"/>
              <a:cs typeface="Arial"/>
            </a:rPr>
            <a:t>Memberships Cards and/ QR codes via app:  Standard-Medium-Premium.</a:t>
          </a:r>
        </a:p>
      </dsp:txBody>
      <dsp:txXfrm>
        <a:off x="0" y="870586"/>
        <a:ext cx="7886700" cy="870055"/>
      </dsp:txXfrm>
    </dsp:sp>
    <dsp:sp modelId="{8438A534-AD3E-40BB-9048-5D69A7AE4F45}">
      <dsp:nvSpPr>
        <dsp:cNvPr id="0" name=""/>
        <dsp:cNvSpPr/>
      </dsp:nvSpPr>
      <dsp:spPr>
        <a:xfrm>
          <a:off x="0" y="1740641"/>
          <a:ext cx="78867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37628C-D941-47A6-A74C-748A07FC2F8C}">
      <dsp:nvSpPr>
        <dsp:cNvPr id="0" name=""/>
        <dsp:cNvSpPr/>
      </dsp:nvSpPr>
      <dsp:spPr>
        <a:xfrm>
          <a:off x="0" y="1740641"/>
          <a:ext cx="78867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i="1" kern="1200">
              <a:latin typeface="Arial"/>
              <a:cs typeface="Arial"/>
            </a:rPr>
            <a:t>Price Reductions depending on age and status. Student discount, Single Parent Charge </a:t>
          </a:r>
        </a:p>
      </dsp:txBody>
      <dsp:txXfrm>
        <a:off x="0" y="1740641"/>
        <a:ext cx="7886700" cy="870055"/>
      </dsp:txXfrm>
    </dsp:sp>
    <dsp:sp modelId="{3DCF66A5-8BA5-4BF7-BBE1-7DEBE141BC76}">
      <dsp:nvSpPr>
        <dsp:cNvPr id="0" name=""/>
        <dsp:cNvSpPr/>
      </dsp:nvSpPr>
      <dsp:spPr>
        <a:xfrm>
          <a:off x="0" y="2610696"/>
          <a:ext cx="78867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0499F4-3B02-4B3F-B46E-EDC9B0B55489}">
      <dsp:nvSpPr>
        <dsp:cNvPr id="0" name=""/>
        <dsp:cNvSpPr/>
      </dsp:nvSpPr>
      <dsp:spPr>
        <a:xfrm>
          <a:off x="0" y="2610696"/>
          <a:ext cx="78867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i="1" kern="1200">
              <a:latin typeface="Arial"/>
              <a:cs typeface="Arial"/>
            </a:rPr>
            <a:t>Levels of Laundry: Level I – 10%, Level II - Priority support-on booking and 10% discount, Level III - 10% to 15% for all services.</a:t>
          </a:r>
        </a:p>
      </dsp:txBody>
      <dsp:txXfrm>
        <a:off x="0" y="2610696"/>
        <a:ext cx="7886700" cy="870055"/>
      </dsp:txXfrm>
    </dsp:sp>
    <dsp:sp modelId="{B3969B6F-AA9B-425D-A052-D5D1FD4734D0}">
      <dsp:nvSpPr>
        <dsp:cNvPr id="0" name=""/>
        <dsp:cNvSpPr/>
      </dsp:nvSpPr>
      <dsp:spPr>
        <a:xfrm>
          <a:off x="0" y="3480751"/>
          <a:ext cx="78867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F882E0-85E9-4833-93B5-181AD7DB1481}">
      <dsp:nvSpPr>
        <dsp:cNvPr id="0" name=""/>
        <dsp:cNvSpPr/>
      </dsp:nvSpPr>
      <dsp:spPr>
        <a:xfrm>
          <a:off x="0" y="3480751"/>
          <a:ext cx="78867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endParaRPr lang="en-US" sz="2000" i="1" kern="1200">
            <a:latin typeface="Arial"/>
            <a:cs typeface="Arial"/>
          </a:endParaRPr>
        </a:p>
      </dsp:txBody>
      <dsp:txXfrm>
        <a:off x="0" y="3480751"/>
        <a:ext cx="7886700" cy="870055"/>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ebay.co.uk/itm/155068924947?_trkparms=amclksrc%3DITM%26aid%3D1110006%26algo%3DHOMESPLICE.SIM%26ao%3D1%26asc%3D20200818143230%26meid%3D2e03c106a3084bdb90d998590dff3af9%26pid%3D101224%26rk%3D2%26rkt%3D5%26sd%3D304135281464%26itm%3D155068924947%26pmt%3D1%26noa%3D1%26pg%3D2047675%26algv%3DDefaultOrganicWeb%26brand%3DElectrolux&amp;_trksid=p2047675.c101224.m-1"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expondo.co.uk/bredeco-commercial-clothes-steamer-2-stages-1-800-w-55-min-10080027"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ao.com/product/20630-russell-hobbs-power-steam-ultra-iron-black-33627-76.aspx?&amp;WT.z_PT=SA&amp;WT.z_AT=iron&amp;WT.z_MT=Search&amp;WT.z_MAT=Russell%20Hobbs&amp;WT.z_FT=Free%20Standing&amp;WT.z_PC=20630_BK&amp;WT.srch=1&amp;WT.z_KW=20630_BK&amp;WT.z_RTM=Bing%20PLA&amp;ef_id=:G:s&amp;s_kwcid=AL!8149!3!!e!!o!4578641343641609!&amp;gclid=2360ff62e31918d7acc99dbb08f77351&amp;gclsrc=3p.ds&amp;msclkid=2360ff62e31918d7acc99dbb08f77351&amp;utm_source=bing&amp;utm_medium=cpc&amp;utm_campaign=SDA%20-%20Irons%20-%20Generic-G1524658292&amp;utm_term=4578641343641609&amp;utm_content=SDA%20-%20Irons%20-%20Generic"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alibaba.com/product-detail/Large-Capacity-Laundry-Basket-Collapsible-Dirty_1600100443080.html?spm=a2700.wholesale.0.0.54e73d0c1AvFRD"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amazon.co.uk/BuPin-Foldable-Industrial-Weighing-Platform/dp/B08PKHMPY8/ref=asc_df_B08PKHMPY8?tag=bingshoppinga-21&amp;linkCode=df0&amp;hvadid=79852133915447&amp;hvnetw=o&amp;hvqmt=e&amp;hvbmt=be&amp;hvdev=c&amp;hvlocint=&amp;hvlocphy=&amp;hvtargid=pla-4583451674388151&amp;psc=1"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3</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cs typeface="Calibri"/>
              </a:rPr>
              <a:t>Clydesdale tower </a:t>
            </a:r>
            <a:r>
              <a:rPr lang="en-US">
                <a:latin typeface="Arial"/>
                <a:cs typeface="Arial"/>
              </a:rPr>
              <a:t>Birmingham B1 1UJ</a:t>
            </a:r>
          </a:p>
          <a:p>
            <a:r>
              <a:rPr lang="en-US">
                <a:latin typeface="Arial"/>
                <a:cs typeface="Arial"/>
              </a:rPr>
              <a:t>Why this is a good location </a:t>
            </a:r>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a:pPr>
                <a:defRPr/>
              </a:pPr>
              <a:t>6</a:t>
            </a:fld>
            <a:endParaRPr lang="en-US" altLang="en-US"/>
          </a:p>
        </p:txBody>
      </p:sp>
    </p:spTree>
    <p:extLst>
      <p:ext uri="{BB962C8B-B14F-4D97-AF65-F5344CB8AC3E}">
        <p14:creationId xmlns:p14="http://schemas.microsoft.com/office/powerpoint/2010/main" val="39371112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7</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8</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latin typeface="Arial"/>
                <a:cs typeface="Arial"/>
              </a:rPr>
              <a:t>Hired an engineer to reprogram £49 washing machine.</a:t>
            </a:r>
            <a:r>
              <a:rPr lang="en-US">
                <a:latin typeface="Arial"/>
                <a:cs typeface="Arial"/>
                <a:hlinkClick r:id="rId3"/>
              </a:rPr>
              <a:t>Commercial Washing Machine Electrolux W4180H 20kg Capacity | eBay</a:t>
            </a:r>
            <a:endParaRPr lang="en-US" altLang="en-US">
              <a:latin typeface="Arial"/>
              <a:cs typeface="Arial"/>
            </a:endParaRPr>
          </a:p>
          <a:p>
            <a:endParaRPr lang="en-US" altLang="en-US">
              <a:cs typeface="Arial"/>
            </a:endParaRPr>
          </a:p>
        </p:txBody>
      </p:sp>
    </p:spTree>
    <p:extLst>
      <p:ext uri="{BB962C8B-B14F-4D97-AF65-F5344CB8AC3E}">
        <p14:creationId xmlns:p14="http://schemas.microsoft.com/office/powerpoint/2010/main" val="25004065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9</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3818821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10</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5933200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11</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latin typeface="Arial"/>
                <a:cs typeface="Arial"/>
              </a:rPr>
              <a:t>We will charge per clothing items</a:t>
            </a:r>
          </a:p>
          <a:p>
            <a:r>
              <a:rPr lang="en-US" altLang="en-US">
                <a:latin typeface="Arial"/>
                <a:cs typeface="Arial"/>
              </a:rPr>
              <a:t>Dresses £ quotes prices based on size and weight</a:t>
            </a:r>
            <a:endParaRPr lang="en-US" altLang="en-US">
              <a:cs typeface="Arial"/>
            </a:endParaRPr>
          </a:p>
          <a:p>
            <a:r>
              <a:rPr lang="en-US" altLang="en-US">
                <a:latin typeface="Arial"/>
                <a:cs typeface="Arial"/>
              </a:rPr>
              <a:t>Suits £20-30 </a:t>
            </a:r>
          </a:p>
          <a:p>
            <a:r>
              <a:rPr lang="en-US" altLang="en-US">
                <a:latin typeface="Arial"/>
                <a:cs typeface="Arial"/>
              </a:rPr>
              <a:t>Dresses £20-80 </a:t>
            </a:r>
          </a:p>
          <a:p>
            <a:r>
              <a:rPr lang="en-US">
                <a:hlinkClick r:id="rId3"/>
              </a:rPr>
              <a:t>Commercial Clothes Steamer - 2 Stages - 1.800 W - 55 min | expondo.co.uk</a:t>
            </a:r>
            <a:endParaRPr lang="en-US"/>
          </a:p>
          <a:p>
            <a:endParaRPr lang="en-US" altLang="en-US">
              <a:cs typeface="Arial"/>
            </a:endParaRPr>
          </a:p>
          <a:p>
            <a:endParaRPr lang="en-US" altLang="en-US">
              <a:cs typeface="Arial"/>
            </a:endParaRPr>
          </a:p>
        </p:txBody>
      </p:sp>
    </p:spTree>
    <p:extLst>
      <p:ext uri="{BB962C8B-B14F-4D97-AF65-F5344CB8AC3E}">
        <p14:creationId xmlns:p14="http://schemas.microsoft.com/office/powerpoint/2010/main" val="31874986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12</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atin typeface="Arial"/>
                <a:cs typeface="Arial"/>
              </a:rPr>
              <a:t>Trousers £10 </a:t>
            </a:r>
          </a:p>
          <a:p>
            <a:r>
              <a:rPr lang="en-US">
                <a:latin typeface="Arial"/>
                <a:cs typeface="Arial"/>
              </a:rPr>
              <a:t>Shirts £8</a:t>
            </a:r>
          </a:p>
          <a:p>
            <a:r>
              <a:rPr lang="en-US">
                <a:hlinkClick r:id="rId3"/>
              </a:rPr>
              <a:t>20630_BK | Russell Hobbs Iron | Ceramic Sole plate | ao.com</a:t>
            </a:r>
            <a:endParaRPr lang="en-US"/>
          </a:p>
        </p:txBody>
      </p:sp>
    </p:spTree>
    <p:extLst>
      <p:ext uri="{BB962C8B-B14F-4D97-AF65-F5344CB8AC3E}">
        <p14:creationId xmlns:p14="http://schemas.microsoft.com/office/powerpoint/2010/main" val="10377121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13</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ts val="0"/>
              </a:spcBef>
              <a:spcAft>
                <a:spcPts val="0"/>
              </a:spcAft>
            </a:pPr>
            <a:r>
              <a:rPr lang="en-GB">
                <a:latin typeface="Arial"/>
                <a:cs typeface="Arial"/>
              </a:rPr>
              <a:t>We will print name/address labels with our logos on them for collection and delivery.</a:t>
            </a:r>
            <a:endParaRPr lang="en-US">
              <a:latin typeface="Arial"/>
              <a:cs typeface="Arial"/>
            </a:endParaRPr>
          </a:p>
          <a:p>
            <a:pPr>
              <a:spcBef>
                <a:spcPts val="0"/>
              </a:spcBef>
              <a:spcAft>
                <a:spcPts val="0"/>
              </a:spcAft>
            </a:pPr>
            <a:r>
              <a:rPr lang="en-GB">
                <a:latin typeface="Arial"/>
                <a:cs typeface="Arial"/>
              </a:rPr>
              <a:t>We may also print QR codes onto the labels.</a:t>
            </a:r>
            <a:endParaRPr lang="en-US">
              <a:latin typeface="Arial"/>
              <a:cs typeface="Arial"/>
            </a:endParaRPr>
          </a:p>
          <a:p>
            <a:pPr>
              <a:spcBef>
                <a:spcPts val="0"/>
              </a:spcBef>
              <a:spcAft>
                <a:spcPts val="0"/>
              </a:spcAft>
            </a:pPr>
            <a:r>
              <a:rPr lang="en-GB">
                <a:latin typeface="Arial"/>
                <a:cs typeface="Arial"/>
              </a:rPr>
              <a:t>Promo codes/discounted rates.</a:t>
            </a:r>
            <a:endParaRPr lang="en-US">
              <a:latin typeface="Arial"/>
              <a:cs typeface="Arial"/>
            </a:endParaRPr>
          </a:p>
          <a:p>
            <a:pPr>
              <a:spcBef>
                <a:spcPts val="0"/>
              </a:spcBef>
              <a:spcAft>
                <a:spcPts val="0"/>
              </a:spcAft>
            </a:pPr>
            <a:r>
              <a:rPr lang="en-GB">
                <a:latin typeface="Arial"/>
                <a:cs typeface="Arial"/>
              </a:rPr>
              <a:t>Used to separate delicate from darks etc.</a:t>
            </a:r>
            <a:endParaRPr lang="en-US">
              <a:latin typeface="Arial"/>
              <a:cs typeface="Arial"/>
            </a:endParaRPr>
          </a:p>
        </p:txBody>
      </p:sp>
    </p:spTree>
    <p:extLst>
      <p:ext uri="{BB962C8B-B14F-4D97-AF65-F5344CB8AC3E}">
        <p14:creationId xmlns:p14="http://schemas.microsoft.com/office/powerpoint/2010/main" val="28466904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14</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hlinkClick r:id="rId3"/>
              </a:rPr>
              <a:t>Large Capacity Laundry Basket Collapsible Dirty Clothes Bag Foldable Handle Washing Bag - Buy Large Capacity Laundry Basket,Collapsible Dirty Clothes Bag,Laundry Hamper Basket Bag Product on Alibaba.com</a:t>
            </a:r>
            <a:endParaRPr lang="en-US"/>
          </a:p>
        </p:txBody>
      </p:sp>
    </p:spTree>
    <p:extLst>
      <p:ext uri="{BB962C8B-B14F-4D97-AF65-F5344CB8AC3E}">
        <p14:creationId xmlns:p14="http://schemas.microsoft.com/office/powerpoint/2010/main" val="17572058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15</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hlinkClick r:id="rId3"/>
              </a:rPr>
              <a:t>BuPin 100KG/220lbs Heavy Duty Scales, Foldable Industrial Scales LCD Display, Weighing Platform Scale Postal Scales, Floor Digital Scale(Black UK Plug) : Amazon.co.uk: Stationery &amp; Office Supplies</a:t>
            </a:r>
            <a:endParaRPr lang="en-US"/>
          </a:p>
        </p:txBody>
      </p:sp>
    </p:spTree>
    <p:extLst>
      <p:ext uri="{BB962C8B-B14F-4D97-AF65-F5344CB8AC3E}">
        <p14:creationId xmlns:p14="http://schemas.microsoft.com/office/powerpoint/2010/main" val="27631393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spcAft>
                <a:spcPts val="0"/>
              </a:spcAft>
            </a:pPr>
            <a:r>
              <a:rPr lang="en-US">
                <a:latin typeface="Arial"/>
                <a:cs typeface="Arial"/>
              </a:rPr>
              <a:t>Our company wants to offer affordable pick up and drop off services for laundry.</a:t>
            </a:r>
          </a:p>
          <a:p>
            <a:pPr>
              <a:lnSpc>
                <a:spcPct val="90000"/>
              </a:lnSpc>
              <a:spcBef>
                <a:spcPts val="1000"/>
              </a:spcBef>
              <a:spcAft>
                <a:spcPts val="0"/>
              </a:spcAft>
            </a:pPr>
            <a:r>
              <a:rPr lang="en-US">
                <a:latin typeface="Arial"/>
                <a:cs typeface="Arial"/>
              </a:rPr>
              <a:t>After speaking to J Davidson Logistics, which is a newly starting trucking business. We have agree to cooperate giving 15% shares to J Davidson Logistics in return for £10,000 investment which will drop down to 10% upon equity return. </a:t>
            </a:r>
          </a:p>
          <a:p>
            <a:endParaRPr lang="en-US">
              <a:latin typeface="Calibri"/>
              <a:cs typeface="Calibri"/>
            </a:endParaRPr>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a:pPr>
                <a:defRPr/>
              </a:pPr>
              <a:t>17</a:t>
            </a:fld>
            <a:endParaRPr lang="en-US" altLang="en-US"/>
          </a:p>
        </p:txBody>
      </p:sp>
    </p:spTree>
    <p:extLst>
      <p:ext uri="{BB962C8B-B14F-4D97-AF65-F5344CB8AC3E}">
        <p14:creationId xmlns:p14="http://schemas.microsoft.com/office/powerpoint/2010/main" val="25718593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18</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cap="all">
                <a:latin typeface="Arial"/>
                <a:cs typeface="Arial"/>
              </a:rPr>
              <a:t>(LAUNDRY PESTLE ANALYSIS - ESSAY, 2022)</a:t>
            </a:r>
            <a:endParaRPr lang="en-US">
              <a:latin typeface="Arial"/>
              <a:cs typeface="Arial"/>
            </a:endParaRPr>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a:pPr>
                <a:defRPr/>
              </a:pPr>
              <a:t>20</a:t>
            </a:fld>
            <a:endParaRPr lang="en-US" altLang="en-US"/>
          </a:p>
        </p:txBody>
      </p:sp>
    </p:spTree>
    <p:extLst>
      <p:ext uri="{BB962C8B-B14F-4D97-AF65-F5344CB8AC3E}">
        <p14:creationId xmlns:p14="http://schemas.microsoft.com/office/powerpoint/2010/main" val="242026028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Row Labels</a:t>
            </a:r>
            <a:endParaRPr lang="en-US"/>
          </a:p>
          <a:p>
            <a:r>
              <a:rPr lang="en-US" b="1"/>
              <a:t>Count of Field1</a:t>
            </a:r>
            <a:endParaRPr lang="en-US"/>
          </a:p>
          <a:p>
            <a:r>
              <a:rPr lang="en-US"/>
              <a:t>4</a:t>
            </a:r>
          </a:p>
          <a:p>
            <a:r>
              <a:rPr lang="en-US"/>
              <a:t>44</a:t>
            </a:r>
          </a:p>
          <a:p>
            <a:r>
              <a:rPr lang="en-US"/>
              <a:t>5</a:t>
            </a:r>
          </a:p>
          <a:p>
            <a:r>
              <a:rPr lang="en-US"/>
              <a:t>29</a:t>
            </a:r>
          </a:p>
          <a:p>
            <a:r>
              <a:rPr lang="en-US"/>
              <a:t>3</a:t>
            </a:r>
          </a:p>
          <a:p>
            <a:r>
              <a:rPr lang="en-US"/>
              <a:t>23</a:t>
            </a:r>
          </a:p>
          <a:p>
            <a:r>
              <a:rPr lang="en-US"/>
              <a:t>2</a:t>
            </a:r>
          </a:p>
          <a:p>
            <a:r>
              <a:rPr lang="en-US"/>
              <a:t>4</a:t>
            </a:r>
          </a:p>
          <a:p>
            <a:r>
              <a:rPr lang="en-US" b="1"/>
              <a:t>Grand Total</a:t>
            </a:r>
            <a:endParaRPr lang="en-US"/>
          </a:p>
          <a:p>
            <a:r>
              <a:rPr lang="en-US" b="1"/>
              <a:t>100</a:t>
            </a:r>
            <a:endParaRPr lang="en-US"/>
          </a:p>
          <a:p>
            <a:r>
              <a:rPr lang="en-US"/>
              <a:t>Row Labels</a:t>
            </a:r>
          </a:p>
          <a:p>
            <a:r>
              <a:rPr lang="en-US"/>
              <a:t>Count of Field1</a:t>
            </a:r>
          </a:p>
          <a:p>
            <a:r>
              <a:rPr lang="en-US"/>
              <a:t>4</a:t>
            </a:r>
          </a:p>
          <a:p>
            <a:r>
              <a:rPr lang="en-US"/>
              <a:t>44</a:t>
            </a:r>
          </a:p>
          <a:p>
            <a:r>
              <a:rPr lang="en-US"/>
              <a:t>5</a:t>
            </a:r>
          </a:p>
          <a:p>
            <a:r>
              <a:rPr lang="en-US"/>
              <a:t>29</a:t>
            </a:r>
          </a:p>
          <a:p>
            <a:r>
              <a:rPr lang="en-US"/>
              <a:t>3</a:t>
            </a:r>
          </a:p>
          <a:p>
            <a:r>
              <a:rPr lang="en-US"/>
              <a:t>23</a:t>
            </a:r>
          </a:p>
          <a:p>
            <a:r>
              <a:rPr lang="en-US"/>
              <a:t>2</a:t>
            </a:r>
          </a:p>
          <a:p>
            <a:r>
              <a:rPr lang="en-US"/>
              <a:t>4</a:t>
            </a:r>
          </a:p>
          <a:p>
            <a:r>
              <a:rPr lang="en-US"/>
              <a:t>Grand Total</a:t>
            </a:r>
          </a:p>
          <a:p>
            <a:r>
              <a:rPr lang="en-US"/>
              <a:t>100</a:t>
            </a:r>
          </a:p>
          <a:p>
            <a:r>
              <a:rPr lang="en-US">
                <a:latin typeface="Calibri"/>
                <a:cs typeface="Calibri"/>
              </a:rPr>
              <a:t>Clydesdale tower </a:t>
            </a:r>
            <a:r>
              <a:rPr lang="en-US">
                <a:latin typeface="Arial"/>
                <a:cs typeface="Arial"/>
              </a:rPr>
              <a:t>Birmingham B1 1UJ</a:t>
            </a:r>
            <a:endParaRPr lang="en-US">
              <a:cs typeface="Arial"/>
            </a:endParaRPr>
          </a:p>
          <a:p>
            <a:r>
              <a:rPr lang="en-US">
                <a:latin typeface="Arial"/>
                <a:cs typeface="Arial"/>
              </a:rPr>
              <a:t>Why this is a good location </a:t>
            </a:r>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a:pPr>
                <a:defRPr/>
              </a:pPr>
              <a:t>21</a:t>
            </a:fld>
            <a:endParaRPr lang="en-US" altLang="en-US"/>
          </a:p>
        </p:txBody>
      </p:sp>
    </p:spTree>
    <p:extLst>
      <p:ext uri="{BB962C8B-B14F-4D97-AF65-F5344CB8AC3E}">
        <p14:creationId xmlns:p14="http://schemas.microsoft.com/office/powerpoint/2010/main" val="12890089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23</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latin typeface="Arial"/>
                <a:cs typeface="Arial"/>
              </a:rPr>
              <a:t>Where will we hand out flyers and why that location?</a:t>
            </a:r>
          </a:p>
          <a:p>
            <a:r>
              <a:rPr lang="en-US" altLang="en-US">
                <a:latin typeface="Arial"/>
                <a:cs typeface="Arial"/>
              </a:rPr>
              <a:t>How many people use social media platform on a daily basis</a:t>
            </a:r>
          </a:p>
          <a:p>
            <a:r>
              <a:rPr lang="en-US" altLang="en-US">
                <a:latin typeface="Arial"/>
                <a:cs typeface="Arial"/>
              </a:rPr>
              <a:t>Trucking advertisement- will be seen by 50,000 people daily on average with a media reach of 96%.</a:t>
            </a:r>
            <a:r>
              <a:rPr lang="en-US">
                <a:latin typeface="Arial"/>
                <a:cs typeface="Arial"/>
              </a:rPr>
              <a:t>(Li, 2019)</a:t>
            </a:r>
            <a:endParaRPr lang="en-US" altLang="en-US">
              <a:latin typeface="Arial"/>
              <a:cs typeface="Arial"/>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Arial"/>
                <a:cs typeface="Arial"/>
              </a:rPr>
              <a:t>(4000 </a:t>
            </a:r>
            <a:r>
              <a:rPr lang="en-US" err="1">
                <a:latin typeface="Arial"/>
                <a:cs typeface="Arial"/>
              </a:rPr>
              <a:t>por</a:t>
            </a:r>
            <a:r>
              <a:rPr lang="en-US">
                <a:latin typeface="Arial"/>
                <a:cs typeface="Arial"/>
              </a:rPr>
              <a:t> £21.12 | Cheap Flyers &amp; Leaflet Printing | BIZAY UK, 2022)</a:t>
            </a:r>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a:pPr>
                <a:defRPr/>
              </a:pPr>
              <a:t>24</a:t>
            </a:fld>
            <a:endParaRPr lang="en-US" altLang="en-US"/>
          </a:p>
        </p:txBody>
      </p:sp>
    </p:spTree>
    <p:extLst>
      <p:ext uri="{BB962C8B-B14F-4D97-AF65-F5344CB8AC3E}">
        <p14:creationId xmlns:p14="http://schemas.microsoft.com/office/powerpoint/2010/main" val="226388088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26</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27</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7380080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237879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430706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803637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7/24/2022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801610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7/24/2022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525293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7/24/2022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979333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7/24/2022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3644276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5415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859119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963501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595909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7/24/2022</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952169180"/>
      </p:ext>
    </p:extLst>
  </p:cSld>
  <p:clrMap bg1="lt1" tx1="dk1" bg2="lt2" tx2="dk2" accent1="accent1" accent2="accent2" accent3="accent3" accent4="accent4" accent5="accent5" accent6="accent6" hlink="hlink" folHlink="folHlink"/>
  <p:sldLayoutIdLst>
    <p:sldLayoutId id="2147484119" r:id="rId1"/>
    <p:sldLayoutId id="2147484120" r:id="rId2"/>
    <p:sldLayoutId id="2147484121" r:id="rId3"/>
    <p:sldLayoutId id="2147484122" r:id="rId4"/>
    <p:sldLayoutId id="2147484123" r:id="rId5"/>
    <p:sldLayoutId id="2147484124" r:id="rId6"/>
    <p:sldLayoutId id="2147484125" r:id="rId7"/>
    <p:sldLayoutId id="2147484126" r:id="rId8"/>
    <p:sldLayoutId id="2147484127" r:id="rId9"/>
    <p:sldLayoutId id="2147484128" r:id="rId10"/>
    <p:sldLayoutId id="214748412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diagramLayout" Target="../diagrams/layout2.xml"/><Relationship Id="rId7" Type="http://schemas.openxmlformats.org/officeDocument/2006/relationships/diagramData" Target="../diagrams/data3.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7.xml.rels><?xml version="1.0" encoding="UTF-8" standalone="yes"?>
<Relationships xmlns="http://schemas.openxmlformats.org/package/2006/relationships"><Relationship Id="rId3" Type="http://schemas.openxmlformats.org/officeDocument/2006/relationships/hyperlink" Target="https://www.argos.co.uk/product/9171105?clickPR=plp:4:7"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2.jpeg"/></Relationships>
</file>

<file path=ppt/slides/_rels/slide8.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argos.co.uk/product/8774383?clickPR=plp:3:77"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34.jpeg"/></Relationships>
</file>

<file path=ppt/slides/_rels/slide10.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36.jpeg"/><Relationship Id="rId7" Type="http://schemas.openxmlformats.org/officeDocument/2006/relationships/diagramColors" Target="../diagrams/colors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2.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3.xml.rels><?xml version="1.0" encoding="UTF-8" standalone="yes"?>
<Relationships xmlns="http://schemas.openxmlformats.org/package/2006/relationships"><Relationship Id="rId3" Type="http://schemas.openxmlformats.org/officeDocument/2006/relationships/hyperlink" Target="https://www.kitepackaging.co.uk/scp/labels/labels-on-a-roll/?sfpartno=LAB-4X2-DIR-PERM&amp;msclkid=e23dd762e3f610856abab5becbc5a7a0&amp;utm_source=bing&amp;utm_medium=cpc&amp;utm_campaign=Shopping%20Feed%20XML&amp;utm_term=4584413734645706&amp;utm_content=Labels"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hyperlink" Target="https://www.amazon.co.uk/Phomemo-Bluetooth-Portable-transparent-Compatible/dp/B08DNMJKYJ/ref=asc_df_B08DNMJKYJ?tag=bingshoppinga-21&amp;linkCode=df0&amp;hvadid=80608047668464&amp;hvnetw=o&amp;hvqmt=e&amp;hvbmt=be&amp;hvdev=c&amp;hvlocint=&amp;hvlocphy=&amp;hvtargid=pla-4584207586987299&amp;psc=1" TargetMode="External"/></Relationships>
</file>

<file path=ppt/slides/_rels/slide14.xml.rels><?xml version="1.0" encoding="UTF-8" standalone="yes"?>
<Relationships xmlns="http://schemas.openxmlformats.org/package/2006/relationships"><Relationship Id="rId8" Type="http://schemas.openxmlformats.org/officeDocument/2006/relationships/image" Target="../media/image40.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46.png"/><Relationship Id="rId5" Type="http://schemas.openxmlformats.org/officeDocument/2006/relationships/image" Target="../media/image45.jpeg"/><Relationship Id="rId4" Type="http://schemas.openxmlformats.org/officeDocument/2006/relationships/image" Target="../media/image44.png"/></Relationships>
</file>

<file path=ppt/slides/_rels/slide18.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3.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expondo.co.uk/bredeco-commercial-clothes-steamer-2-stages-1-800-w-55-min-10080027" TargetMode="External"/><Relationship Id="rId7" Type="http://schemas.openxmlformats.org/officeDocument/2006/relationships/hyperlink" Target="https://ao.com/product/20630-russell-hobbs-power-steam-ultra-iron-black-33627-76.aspx?&amp;WT.z_PT=SA&amp;WT.z_AT=iron&amp;WT.z_MT=Search&amp;WT.z_MAT=Russell%20Hobbs&amp;WT.z_FT=Free%20Standing&amp;WT.z_PC=20630_BK&amp;WT.srch=1&amp;WT.z_KW=20630_BK&amp;WT.z_RTM=Bing%20PLA&amp;ef_id=:G:s&amp;s_kwcid=AL!8149!3!!e!!o!4578641343641609!&amp;gclid=2360ff62e31918d7acc99dbb08f77351&amp;gclsrc=3p.ds&amp;msclkid=2360ff62e31918d7acc99dbb08f77351&amp;utm_source=bing&amp;utm_medium=cpc&amp;utm_campaign=SDA%20-%20Irons%20-%20Generic-G1524658292&amp;utm_term=4578641343641609&amp;utm_content=SDA%20-%20Irons%20-%20Generic"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hyperlink" Target="https://www.amazon.co.uk/Phomemo-Bluetooth-Portable-transparent-Compatible/dp/B08DNMJKYJ/ref=asc_df_B08DNMJKYJ?tag=bingshoppinga-21&amp;linkCode=df0&amp;hvadid=80608047668464&amp;hvnetw=o&amp;hvqmt=e&amp;hvbmt=be&amp;hvdev=c&amp;hvlocint=&amp;hvlocphy=&amp;hvtargid=pla-4584207586987299&amp;psc=1" TargetMode="External"/><Relationship Id="rId5" Type="http://schemas.openxmlformats.org/officeDocument/2006/relationships/hyperlink" Target="https://www.kitepackaging.co.uk/scp/labels/labels-on-a-roll/?sfpartno=LAB-4X2-DIR-PERM&amp;msclkid=e23dd762e3f610856abab5becbc5a7a0&amp;utm_source=bing&amp;utm_medium=cpc&amp;utm_campaign=Shopping%20Feed%20XML&amp;utm_term=4584413734645706&amp;utm_content=Labels" TargetMode="External"/><Relationship Id="rId4" Type="http://schemas.openxmlformats.org/officeDocument/2006/relationships/hyperlink" Target="https://www.ebay.co.uk/itm/155068924947?_trkparms=amclksrc%3DITM%26aid%3D1110006%26algo%3DHOMESPLICE.SIM%26ao%3D1%26asc%3D20200818143230%26meid%3D2e03c106a3084bdb90d998590dff3af9%26pid%3D101224%26rk%3D2%26rkt%3D5%26sd%3D304135281464%26itm%3D155068924947%26pmt%3D1%26noa%3D1%26pg%3D2047675%26algv%3DDefaultOrganicWeb%26brand%3DElectrolux&amp;_trksid=p2047675.c101224.m-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7" name="Rectangle 6151">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6129"/>
            <a:ext cx="4851603" cy="5925741"/>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6158" name="Picture 6153">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13200"/>
          <a:stretch/>
        </p:blipFill>
        <p:spPr>
          <a:xfrm>
            <a:off x="0" y="466129"/>
            <a:ext cx="9144000" cy="5925741"/>
          </a:xfrm>
          <a:prstGeom prst="rect">
            <a:avLst/>
          </a:prstGeom>
        </p:spPr>
      </p:pic>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4976979" y="639958"/>
            <a:ext cx="3733482" cy="1090538"/>
          </a:xfrm>
        </p:spPr>
        <p:txBody>
          <a:bodyPr>
            <a:normAutofit/>
          </a:bodyPr>
          <a:lstStyle/>
          <a:p>
            <a:r>
              <a:rPr lang="en-GB" altLang="en-US" b="1">
                <a:solidFill>
                  <a:srgbClr val="000000"/>
                </a:solidFill>
              </a:rPr>
              <a:t>BUSINESS PLAN</a:t>
            </a:r>
          </a:p>
        </p:txBody>
      </p:sp>
      <p:sp>
        <p:nvSpPr>
          <p:cNvPr id="6156"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86286"/>
            <a:ext cx="4320692" cy="4666770"/>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3" name="Picture 2">
            <a:extLst>
              <a:ext uri="{FF2B5EF4-FFF2-40B4-BE49-F238E27FC236}">
                <a16:creationId xmlns:a16="http://schemas.microsoft.com/office/drawing/2014/main" id="{6EBC570C-E575-A9CA-EC56-A0B6B81B4BB6}"/>
              </a:ext>
            </a:extLst>
          </p:cNvPr>
          <p:cNvPicPr>
            <a:picLocks noChangeAspect="1"/>
          </p:cNvPicPr>
          <p:nvPr/>
        </p:nvPicPr>
        <p:blipFill rotWithShape="1">
          <a:blip r:embed="rId3">
            <a:alphaModFix/>
            <a:extLst>
              <a:ext uri="{28A0092B-C50C-407E-A947-70E740481C1C}">
                <a14:useLocalDpi xmlns:a14="http://schemas.microsoft.com/office/drawing/2010/main" val="0"/>
              </a:ext>
            </a:extLst>
          </a:blip>
          <a:srcRect l="17976" r="18727" b="1"/>
          <a:stretch/>
        </p:blipFill>
        <p:spPr>
          <a:xfrm>
            <a:off x="20" y="1351210"/>
            <a:ext cx="4180350" cy="4375387"/>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noFill/>
          <a:effectLst>
            <a:softEdge rad="0"/>
          </a:effectLst>
          <a:scene3d>
            <a:camera prst="orthographicFront"/>
            <a:lightRig rig="threePt" dir="t"/>
          </a:scene3d>
          <a:sp3d>
            <a:bevelT w="400050" h="279400" prst="divot"/>
          </a:sp3d>
        </p:spPr>
      </p:pic>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4974330" y="2256569"/>
            <a:ext cx="3733184" cy="3908410"/>
          </a:xfrm>
        </p:spPr>
        <p:txBody>
          <a:bodyPr vert="horz" lIns="91440" tIns="45720" rIns="91440" bIns="45720" rtlCol="0" anchor="ctr">
            <a:noAutofit/>
          </a:bodyPr>
          <a:lstStyle/>
          <a:p>
            <a:pPr eaLnBrk="1" hangingPunct="1">
              <a:buFont typeface="Arial" panose="020B0604020202020204" pitchFamily="34" charset="0"/>
              <a:buNone/>
            </a:pPr>
            <a:r>
              <a:rPr lang="en-GB" altLang="en-US" sz="2000">
                <a:solidFill>
                  <a:srgbClr val="000000"/>
                </a:solidFill>
                <a:latin typeface="Arial"/>
                <a:cs typeface="Arial"/>
              </a:rPr>
              <a:t>Title: Refresh</a:t>
            </a:r>
          </a:p>
          <a:p>
            <a:pPr>
              <a:buNone/>
            </a:pPr>
            <a:r>
              <a:rPr lang="en-GB" altLang="en-US" sz="2000">
                <a:solidFill>
                  <a:srgbClr val="000000"/>
                </a:solidFill>
                <a:latin typeface="Arial"/>
                <a:cs typeface="Arial"/>
              </a:rPr>
              <a:t>Names:</a:t>
            </a:r>
          </a:p>
          <a:p>
            <a:pPr>
              <a:buNone/>
            </a:pPr>
            <a:r>
              <a:rPr lang="en-GB" sz="2000">
                <a:solidFill>
                  <a:srgbClr val="000000"/>
                </a:solidFill>
                <a:latin typeface="Arial"/>
                <a:cs typeface="Arial"/>
              </a:rPr>
              <a:t>Tyrell Graver (2027780)</a:t>
            </a:r>
            <a:endParaRPr lang="en-GB" sz="2000">
              <a:ea typeface="+mn-lt"/>
              <a:cs typeface="+mn-lt"/>
            </a:endParaRPr>
          </a:p>
          <a:p>
            <a:pPr>
              <a:buNone/>
            </a:pPr>
            <a:r>
              <a:rPr lang="en-GB" altLang="en-US" sz="2000">
                <a:solidFill>
                  <a:srgbClr val="000000"/>
                </a:solidFill>
                <a:latin typeface="Arial"/>
                <a:cs typeface="Arial"/>
              </a:rPr>
              <a:t>Eseosa </a:t>
            </a:r>
            <a:r>
              <a:rPr lang="en-GB" altLang="en-US" sz="2000" err="1">
                <a:solidFill>
                  <a:srgbClr val="000000"/>
                </a:solidFill>
                <a:latin typeface="Arial"/>
                <a:cs typeface="Arial"/>
              </a:rPr>
              <a:t>Darame</a:t>
            </a:r>
            <a:r>
              <a:rPr lang="en-GB" altLang="en-US" sz="2000">
                <a:solidFill>
                  <a:srgbClr val="000000"/>
                </a:solidFill>
                <a:latin typeface="Arial"/>
                <a:cs typeface="Arial"/>
              </a:rPr>
              <a:t> (2108564)</a:t>
            </a:r>
            <a:endParaRPr lang="en-GB" sz="2000">
              <a:solidFill>
                <a:srgbClr val="000000"/>
              </a:solidFill>
              <a:latin typeface="Arial"/>
              <a:cs typeface="Arial"/>
            </a:endParaRPr>
          </a:p>
          <a:p>
            <a:pPr>
              <a:buNone/>
            </a:pPr>
            <a:r>
              <a:rPr lang="en-GB" altLang="en-US" sz="2000">
                <a:solidFill>
                  <a:srgbClr val="000000"/>
                </a:solidFill>
                <a:latin typeface="Arial"/>
                <a:cs typeface="Arial"/>
              </a:rPr>
              <a:t>Ionela Fulga (2113507)</a:t>
            </a:r>
          </a:p>
          <a:p>
            <a:pPr eaLnBrk="1" hangingPunct="1">
              <a:buFont typeface="Arial" panose="020B0604020202020204" pitchFamily="34" charset="0"/>
              <a:buNone/>
            </a:pPr>
            <a:r>
              <a:rPr lang="en-GB" altLang="en-US" sz="2000">
                <a:solidFill>
                  <a:srgbClr val="000000"/>
                </a:solidFill>
                <a:latin typeface="Arial"/>
                <a:cs typeface="Arial"/>
              </a:rPr>
              <a:t>Group: TIE	</a:t>
            </a:r>
          </a:p>
          <a:p>
            <a:pPr>
              <a:buNone/>
            </a:pPr>
            <a:r>
              <a:rPr lang="en-GB" altLang="en-US" sz="2000">
                <a:solidFill>
                  <a:srgbClr val="000000"/>
                </a:solidFill>
                <a:latin typeface="Arial"/>
                <a:cs typeface="Arial"/>
              </a:rPr>
              <a:t>Lecturer  Name:	</a:t>
            </a:r>
          </a:p>
          <a:p>
            <a:pPr eaLnBrk="1" hangingPunct="1">
              <a:buFont typeface="Arial" panose="020B0604020202020204" pitchFamily="34" charset="0"/>
              <a:buNone/>
            </a:pPr>
            <a:r>
              <a:rPr lang="en-GB" altLang="en-US" sz="2000">
                <a:solidFill>
                  <a:srgbClr val="000000"/>
                </a:solidFill>
                <a:latin typeface="Arial"/>
                <a:cs typeface="Arial"/>
              </a:rPr>
              <a:t>Olu </a:t>
            </a:r>
            <a:r>
              <a:rPr lang="en-GB" altLang="en-US" sz="2000" err="1">
                <a:solidFill>
                  <a:srgbClr val="000000"/>
                </a:solidFill>
                <a:latin typeface="Arial"/>
                <a:cs typeface="Arial"/>
              </a:rPr>
              <a:t>Abegbite</a:t>
            </a:r>
            <a:endParaRPr lang="en-GB" altLang="en-US" sz="2000">
              <a:solidFill>
                <a:srgbClr val="000000"/>
              </a:solidFill>
              <a:latin typeface="Arial"/>
              <a:cs typeface="Arial"/>
            </a:endParaRPr>
          </a:p>
          <a:p>
            <a:pPr eaLnBrk="1" hangingPunct="1">
              <a:buFont typeface="Arial" panose="020B0604020202020204" pitchFamily="34" charset="0"/>
              <a:buNone/>
            </a:pPr>
            <a:endParaRPr lang="en-GB" altLang="en-US" sz="1500">
              <a:solidFill>
                <a:srgbClr val="000000"/>
              </a:solidFill>
            </a:endParaRPr>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half" idx="10"/>
          </p:nvPr>
        </p:nvSpPr>
        <p:spPr>
          <a:xfrm>
            <a:off x="604245" y="6337827"/>
            <a:ext cx="2331049" cy="235550"/>
          </a:xfrm>
        </p:spPr>
        <p:txBody>
          <a:bodyPr>
            <a:normAutofit/>
          </a:bodyPr>
          <a:lstStyle/>
          <a:p>
            <a:pPr>
              <a:spcAft>
                <a:spcPts val="600"/>
              </a:spcAft>
              <a:defRPr/>
            </a:pPr>
            <a:fld id="{73B07335-0E4B-4830-9DA1-499DF5ED18FC}" type="datetime1">
              <a:rPr lang="en-GB" altLang="en-US" sz="825">
                <a:solidFill>
                  <a:srgbClr val="898989"/>
                </a:solidFill>
              </a:rPr>
              <a:pPr>
                <a:spcAft>
                  <a:spcPts val="600"/>
                </a:spcAft>
                <a:defRPr/>
              </a:pPr>
              <a:t>24/07/2022</a:t>
            </a:fld>
            <a:endParaRPr lang="en-GB" altLang="en-US" sz="825">
              <a:solidFill>
                <a:srgbClr val="898989"/>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146"/>
                                        </p:tgtEl>
                                        <p:attrNameLst>
                                          <p:attrName>style.visibility</p:attrName>
                                        </p:attrNameLst>
                                      </p:cBhvr>
                                      <p:to>
                                        <p:strVal val="visible"/>
                                      </p:to>
                                    </p:set>
                                    <p:anim calcmode="lin" valueType="num">
                                      <p:cBhvr additive="base">
                                        <p:cTn id="12" dur="500" fill="hold"/>
                                        <p:tgtEl>
                                          <p:spTgt spid="6146"/>
                                        </p:tgtEl>
                                        <p:attrNameLst>
                                          <p:attrName>ppt_x</p:attrName>
                                        </p:attrNameLst>
                                      </p:cBhvr>
                                      <p:tavLst>
                                        <p:tav tm="0">
                                          <p:val>
                                            <p:strVal val="#ppt_x"/>
                                          </p:val>
                                        </p:tav>
                                        <p:tav tm="100000">
                                          <p:val>
                                            <p:strVal val="#ppt_x"/>
                                          </p:val>
                                        </p:tav>
                                      </p:tavLst>
                                    </p:anim>
                                    <p:anim calcmode="lin" valueType="num">
                                      <p:cBhvr additive="base">
                                        <p:cTn id="13" dur="500" fill="hold"/>
                                        <p:tgtEl>
                                          <p:spTgt spid="614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6147"/>
                                        </p:tgtEl>
                                        <p:attrNameLst>
                                          <p:attrName>style.visibility</p:attrName>
                                        </p:attrNameLst>
                                      </p:cBhvr>
                                      <p:to>
                                        <p:strVal val="visible"/>
                                      </p:to>
                                    </p:set>
                                    <p:anim calcmode="lin" valueType="num">
                                      <p:cBhvr additive="base">
                                        <p:cTn id="18" dur="500" fill="hold"/>
                                        <p:tgtEl>
                                          <p:spTgt spid="6147"/>
                                        </p:tgtEl>
                                        <p:attrNameLst>
                                          <p:attrName>ppt_x</p:attrName>
                                        </p:attrNameLst>
                                      </p:cBhvr>
                                      <p:tavLst>
                                        <p:tav tm="0">
                                          <p:val>
                                            <p:strVal val="#ppt_x"/>
                                          </p:val>
                                        </p:tav>
                                        <p:tav tm="100000">
                                          <p:val>
                                            <p:strVal val="#ppt_x"/>
                                          </p:val>
                                        </p:tav>
                                      </p:tavLst>
                                    </p:anim>
                                    <p:anim calcmode="lin" valueType="num">
                                      <p:cBhvr additive="base">
                                        <p:cTn id="19" dur="500" fill="hold"/>
                                        <p:tgtEl>
                                          <p:spTgt spid="614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6147"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08" name="Rectangle 7207">
            <a:extLst>
              <a:ext uri="{FF2B5EF4-FFF2-40B4-BE49-F238E27FC236}">
                <a16:creationId xmlns:a16="http://schemas.microsoft.com/office/drawing/2014/main" id="{CEB41C5C-0F34-4DDA-9D7C-5E717F35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2288" y="303591"/>
            <a:ext cx="4301692"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45770" y="640263"/>
            <a:ext cx="3929634" cy="1344975"/>
          </a:xfrm>
        </p:spPr>
        <p:txBody>
          <a:bodyPr>
            <a:normAutofit/>
          </a:bodyPr>
          <a:lstStyle/>
          <a:p>
            <a:pPr algn="ctr" eaLnBrk="1" hangingPunct="1"/>
            <a:r>
              <a:rPr lang="en-GB" altLang="en-US" sz="3500" b="1" i="1"/>
              <a:t>Executive Summary</a:t>
            </a:r>
            <a:endParaRPr lang="en-GB" altLang="en-US" sz="3500"/>
          </a:p>
        </p:txBody>
      </p:sp>
      <p:sp>
        <p:nvSpPr>
          <p:cNvPr id="7202" name="Rectangle 3">
            <a:extLst>
              <a:ext uri="{FF2B5EF4-FFF2-40B4-BE49-F238E27FC236}">
                <a16:creationId xmlns:a16="http://schemas.microsoft.com/office/drawing/2014/main" id="{BFF85E77-D367-42C1-BDA9-AD01E8E287ED}"/>
              </a:ext>
            </a:extLst>
          </p:cNvPr>
          <p:cNvSpPr>
            <a:spLocks noGrp="1"/>
          </p:cNvSpPr>
          <p:nvPr>
            <p:ph idx="1"/>
          </p:nvPr>
        </p:nvSpPr>
        <p:spPr>
          <a:xfrm>
            <a:off x="445207" y="2121763"/>
            <a:ext cx="3926618" cy="3773010"/>
          </a:xfrm>
        </p:spPr>
        <p:txBody>
          <a:bodyPr vert="horz" lIns="91440" tIns="45720" rIns="91440" bIns="45720" rtlCol="0" anchor="t">
            <a:normAutofit/>
          </a:bodyPr>
          <a:lstStyle/>
          <a:p>
            <a:pPr algn="ctr">
              <a:buNone/>
            </a:pPr>
            <a:r>
              <a:rPr lang="en-GB" altLang="en-US" sz="1900" b="1" i="1">
                <a:latin typeface="Arial"/>
                <a:cs typeface="Calibri"/>
              </a:rPr>
              <a:t>REFRESH</a:t>
            </a:r>
            <a:endParaRPr lang="en-US" sz="1900" b="1" i="1">
              <a:latin typeface="Arial"/>
              <a:cs typeface="Calibri"/>
            </a:endParaRPr>
          </a:p>
          <a:p>
            <a:pPr algn="ctr">
              <a:buNone/>
            </a:pPr>
            <a:r>
              <a:rPr lang="en-GB" altLang="en-US" sz="1700" i="1">
                <a:latin typeface="Arial"/>
                <a:cs typeface="Calibri"/>
              </a:rPr>
              <a:t> located in Birmingham Indoor Market, represent a complete solution for all your:</a:t>
            </a:r>
            <a:endParaRPr lang="en-US" sz="1700" i="1">
              <a:latin typeface="Arial"/>
              <a:cs typeface="Calibri"/>
            </a:endParaRPr>
          </a:p>
          <a:p>
            <a:pPr>
              <a:buNone/>
            </a:pPr>
            <a:r>
              <a:rPr lang="en-GB" altLang="en-US" sz="1700" i="1">
                <a:latin typeface="Arial"/>
                <a:cs typeface="Calibri"/>
              </a:rPr>
              <a:t>Dry Cleaning</a:t>
            </a:r>
          </a:p>
          <a:p>
            <a:pPr>
              <a:buNone/>
            </a:pPr>
            <a:r>
              <a:rPr lang="en-GB" altLang="en-US" sz="1700" i="1">
                <a:latin typeface="Arial"/>
                <a:cs typeface="Calibri"/>
              </a:rPr>
              <a:t>Ironing Service</a:t>
            </a:r>
            <a:endParaRPr lang="en-GB" sz="1700" i="1">
              <a:latin typeface="Arial"/>
              <a:cs typeface="Calibri"/>
            </a:endParaRPr>
          </a:p>
          <a:p>
            <a:pPr>
              <a:buNone/>
            </a:pPr>
            <a:r>
              <a:rPr lang="en-GB" altLang="en-US" sz="1700" i="1">
                <a:latin typeface="Arial"/>
                <a:cs typeface="Calibri"/>
              </a:rPr>
              <a:t>Express Drop Off Service </a:t>
            </a:r>
          </a:p>
          <a:p>
            <a:pPr>
              <a:buNone/>
            </a:pPr>
            <a:r>
              <a:rPr lang="en-GB" altLang="en-US" sz="1700" i="1">
                <a:latin typeface="Arial"/>
                <a:cs typeface="Calibri"/>
              </a:rPr>
              <a:t>Same Day / Next Day Delivery</a:t>
            </a:r>
          </a:p>
          <a:p>
            <a:pPr>
              <a:buNone/>
            </a:pPr>
            <a:r>
              <a:rPr lang="en-GB" altLang="en-US" sz="1700" i="1">
                <a:latin typeface="Arial"/>
                <a:cs typeface="Calibri"/>
              </a:rPr>
              <a:t>Superb Quality at Competitive Prices</a:t>
            </a:r>
            <a:r>
              <a:rPr lang="en-GB" altLang="en-US" sz="1700">
                <a:latin typeface="Arial"/>
                <a:cs typeface="Calibri"/>
              </a:rPr>
              <a:t> </a:t>
            </a:r>
          </a:p>
          <a:p>
            <a:pPr>
              <a:buNone/>
            </a:pPr>
            <a:r>
              <a:rPr lang="en-GB" altLang="en-US" sz="1700" i="1">
                <a:latin typeface="Arial"/>
                <a:cs typeface="Calibri"/>
              </a:rPr>
              <a:t>For All Ages </a:t>
            </a:r>
          </a:p>
        </p:txBody>
      </p:sp>
      <p:pic>
        <p:nvPicPr>
          <p:cNvPr id="7203" name="Picture 7172" descr="Pen placed on top of a signature line">
            <a:extLst>
              <a:ext uri="{FF2B5EF4-FFF2-40B4-BE49-F238E27FC236}">
                <a16:creationId xmlns:a16="http://schemas.microsoft.com/office/drawing/2014/main" id="{54345670-B4AC-D4F8-0C4A-FB5ED01CF0C6}"/>
              </a:ext>
            </a:extLst>
          </p:cNvPr>
          <p:cNvPicPr>
            <a:picLocks noChangeAspect="1"/>
          </p:cNvPicPr>
          <p:nvPr/>
        </p:nvPicPr>
        <p:blipFill rotWithShape="1">
          <a:blip r:embed="rId3"/>
          <a:srcRect l="55350" r="3384" b="-3"/>
          <a:stretch/>
        </p:blipFill>
        <p:spPr>
          <a:xfrm>
            <a:off x="5085845" y="484632"/>
            <a:ext cx="3544309" cy="5733287"/>
          </a:xfrm>
          <a:prstGeom prst="rect">
            <a:avLst/>
          </a:prstGeom>
        </p:spPr>
      </p:pic>
      <p:sp>
        <p:nvSpPr>
          <p:cNvPr id="4" name="Date Placeholder 3">
            <a:extLst>
              <a:ext uri="{FF2B5EF4-FFF2-40B4-BE49-F238E27FC236}">
                <a16:creationId xmlns:a16="http://schemas.microsoft.com/office/drawing/2014/main" id="{9BDDCD80-3779-40E2-8E88-73E278AF6DFA}"/>
              </a:ext>
            </a:extLst>
          </p:cNvPr>
          <p:cNvSpPr>
            <a:spLocks noGrp="1"/>
          </p:cNvSpPr>
          <p:nvPr>
            <p:ph type="dt" sz="half" idx="10"/>
          </p:nvPr>
        </p:nvSpPr>
        <p:spPr>
          <a:xfrm>
            <a:off x="628650" y="6356350"/>
            <a:ext cx="2057400" cy="365125"/>
          </a:xfrm>
        </p:spPr>
        <p:txBody>
          <a:bodyPr>
            <a:normAutofit/>
          </a:bodyPr>
          <a:lstStyle/>
          <a:p>
            <a:pPr>
              <a:spcAft>
                <a:spcPts val="600"/>
              </a:spcAft>
              <a:defRPr/>
            </a:pPr>
            <a:fld id="{4C6C5FAC-584C-43A3-8901-F20A0EB59EB5}" type="datetime1">
              <a:rPr lang="en-GB" altLang="en-US"/>
              <a:pPr>
                <a:spcAft>
                  <a:spcPts val="600"/>
                </a:spcAft>
                <a:defRPr/>
              </a:pPr>
              <a:t>24/07/2022</a:t>
            </a:fld>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63" name="Rectangle 9262">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628650" y="365125"/>
            <a:ext cx="7886700" cy="1325563"/>
          </a:xfrm>
        </p:spPr>
        <p:txBody>
          <a:bodyPr>
            <a:normAutofit/>
          </a:bodyPr>
          <a:lstStyle/>
          <a:p>
            <a:pPr eaLnBrk="1" hangingPunct="1"/>
            <a:r>
              <a:rPr lang="en-GB" altLang="en-US" sz="4700" b="1" i="1">
                <a:solidFill>
                  <a:srgbClr val="FFFFFF"/>
                </a:solidFill>
              </a:rPr>
              <a:t>Business / Company Overview</a:t>
            </a:r>
            <a:endParaRPr lang="en-GB" altLang="en-US" sz="4700" b="1">
              <a:solidFill>
                <a:srgbClr val="FFFFFF"/>
              </a:solidFill>
            </a:endParaRPr>
          </a:p>
        </p:txBody>
      </p:sp>
      <p:sp>
        <p:nvSpPr>
          <p:cNvPr id="9265" name="sketchy line">
            <a:extLst>
              <a:ext uri="{FF2B5EF4-FFF2-40B4-BE49-F238E27FC236}">
                <a16:creationId xmlns:a16="http://schemas.microsoft.com/office/drawing/2014/main" id="{7E2BE7F7-CA89-4002-ACCE-A478AEA24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799" y="1681544"/>
            <a:ext cx="7269480" cy="18288"/>
          </a:xfrm>
          <a:custGeom>
            <a:avLst/>
            <a:gdLst>
              <a:gd name="connsiteX0" fmla="*/ 0 w 9692640"/>
              <a:gd name="connsiteY0" fmla="*/ 0 h 18288"/>
              <a:gd name="connsiteX1" fmla="*/ 401552 w 9692640"/>
              <a:gd name="connsiteY1" fmla="*/ 0 h 18288"/>
              <a:gd name="connsiteX2" fmla="*/ 996957 w 9692640"/>
              <a:gd name="connsiteY2" fmla="*/ 0 h 18288"/>
              <a:gd name="connsiteX3" fmla="*/ 1398509 w 9692640"/>
              <a:gd name="connsiteY3" fmla="*/ 0 h 18288"/>
              <a:gd name="connsiteX4" fmla="*/ 2090841 w 9692640"/>
              <a:gd name="connsiteY4" fmla="*/ 0 h 18288"/>
              <a:gd name="connsiteX5" fmla="*/ 2686246 w 9692640"/>
              <a:gd name="connsiteY5" fmla="*/ 0 h 18288"/>
              <a:gd name="connsiteX6" fmla="*/ 3475504 w 9692640"/>
              <a:gd name="connsiteY6" fmla="*/ 0 h 18288"/>
              <a:gd name="connsiteX7" fmla="*/ 4361688 w 9692640"/>
              <a:gd name="connsiteY7" fmla="*/ 0 h 18288"/>
              <a:gd name="connsiteX8" fmla="*/ 5054019 w 9692640"/>
              <a:gd name="connsiteY8" fmla="*/ 0 h 18288"/>
              <a:gd name="connsiteX9" fmla="*/ 5940204 w 9692640"/>
              <a:gd name="connsiteY9" fmla="*/ 0 h 18288"/>
              <a:gd name="connsiteX10" fmla="*/ 6632535 w 9692640"/>
              <a:gd name="connsiteY10" fmla="*/ 0 h 18288"/>
              <a:gd name="connsiteX11" fmla="*/ 7034087 w 9692640"/>
              <a:gd name="connsiteY11" fmla="*/ 0 h 18288"/>
              <a:gd name="connsiteX12" fmla="*/ 7532566 w 9692640"/>
              <a:gd name="connsiteY12" fmla="*/ 0 h 18288"/>
              <a:gd name="connsiteX13" fmla="*/ 8418750 w 9692640"/>
              <a:gd name="connsiteY13" fmla="*/ 0 h 18288"/>
              <a:gd name="connsiteX14" fmla="*/ 9692640 w 9692640"/>
              <a:gd name="connsiteY14" fmla="*/ 0 h 18288"/>
              <a:gd name="connsiteX15" fmla="*/ 9692640 w 9692640"/>
              <a:gd name="connsiteY15" fmla="*/ 18288 h 18288"/>
              <a:gd name="connsiteX16" fmla="*/ 9000309 w 9692640"/>
              <a:gd name="connsiteY16" fmla="*/ 18288 h 18288"/>
              <a:gd name="connsiteX17" fmla="*/ 8307977 w 9692640"/>
              <a:gd name="connsiteY17" fmla="*/ 18288 h 18288"/>
              <a:gd name="connsiteX18" fmla="*/ 7712572 w 9692640"/>
              <a:gd name="connsiteY18" fmla="*/ 18288 h 18288"/>
              <a:gd name="connsiteX19" fmla="*/ 7214093 w 9692640"/>
              <a:gd name="connsiteY19" fmla="*/ 18288 h 18288"/>
              <a:gd name="connsiteX20" fmla="*/ 6327909 w 9692640"/>
              <a:gd name="connsiteY20" fmla="*/ 18288 h 18288"/>
              <a:gd name="connsiteX21" fmla="*/ 5635578 w 9692640"/>
              <a:gd name="connsiteY21" fmla="*/ 18288 h 18288"/>
              <a:gd name="connsiteX22" fmla="*/ 4846320 w 9692640"/>
              <a:gd name="connsiteY22" fmla="*/ 18288 h 18288"/>
              <a:gd name="connsiteX23" fmla="*/ 4444768 w 9692640"/>
              <a:gd name="connsiteY23" fmla="*/ 18288 h 18288"/>
              <a:gd name="connsiteX24" fmla="*/ 3946289 w 9692640"/>
              <a:gd name="connsiteY24" fmla="*/ 18288 h 18288"/>
              <a:gd name="connsiteX25" fmla="*/ 3253958 w 9692640"/>
              <a:gd name="connsiteY25" fmla="*/ 18288 h 18288"/>
              <a:gd name="connsiteX26" fmla="*/ 2464700 w 9692640"/>
              <a:gd name="connsiteY26" fmla="*/ 18288 h 18288"/>
              <a:gd name="connsiteX27" fmla="*/ 2063148 w 9692640"/>
              <a:gd name="connsiteY27" fmla="*/ 18288 h 18288"/>
              <a:gd name="connsiteX28" fmla="*/ 1661595 w 9692640"/>
              <a:gd name="connsiteY28" fmla="*/ 18288 h 18288"/>
              <a:gd name="connsiteX29" fmla="*/ 969264 w 9692640"/>
              <a:gd name="connsiteY29" fmla="*/ 18288 h 18288"/>
              <a:gd name="connsiteX30" fmla="*/ 0 w 9692640"/>
              <a:gd name="connsiteY30" fmla="*/ 18288 h 18288"/>
              <a:gd name="connsiteX31" fmla="*/ 0 w 9692640"/>
              <a:gd name="connsiteY3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692640" h="18288" fill="none" extrusionOk="0">
                <a:moveTo>
                  <a:pt x="0" y="0"/>
                </a:moveTo>
                <a:cubicBezTo>
                  <a:pt x="142992" y="4732"/>
                  <a:pt x="265909" y="-3365"/>
                  <a:pt x="401552" y="0"/>
                </a:cubicBezTo>
                <a:cubicBezTo>
                  <a:pt x="537195" y="3365"/>
                  <a:pt x="738153" y="6482"/>
                  <a:pt x="996957" y="0"/>
                </a:cubicBezTo>
                <a:cubicBezTo>
                  <a:pt x="1255762" y="-6482"/>
                  <a:pt x="1280511" y="12509"/>
                  <a:pt x="1398509" y="0"/>
                </a:cubicBezTo>
                <a:cubicBezTo>
                  <a:pt x="1516507" y="-12509"/>
                  <a:pt x="1782573" y="-31523"/>
                  <a:pt x="2090841" y="0"/>
                </a:cubicBezTo>
                <a:cubicBezTo>
                  <a:pt x="2399109" y="31523"/>
                  <a:pt x="2488380" y="26286"/>
                  <a:pt x="2686246" y="0"/>
                </a:cubicBezTo>
                <a:cubicBezTo>
                  <a:pt x="2884112" y="-26286"/>
                  <a:pt x="3186024" y="-14734"/>
                  <a:pt x="3475504" y="0"/>
                </a:cubicBezTo>
                <a:cubicBezTo>
                  <a:pt x="3764984" y="14734"/>
                  <a:pt x="4053017" y="43292"/>
                  <a:pt x="4361688" y="0"/>
                </a:cubicBezTo>
                <a:cubicBezTo>
                  <a:pt x="4670359" y="-43292"/>
                  <a:pt x="4736164" y="-729"/>
                  <a:pt x="5054019" y="0"/>
                </a:cubicBezTo>
                <a:cubicBezTo>
                  <a:pt x="5371874" y="729"/>
                  <a:pt x="5543528" y="-22963"/>
                  <a:pt x="5940204" y="0"/>
                </a:cubicBezTo>
                <a:cubicBezTo>
                  <a:pt x="6336881" y="22963"/>
                  <a:pt x="6423838" y="6469"/>
                  <a:pt x="6632535" y="0"/>
                </a:cubicBezTo>
                <a:cubicBezTo>
                  <a:pt x="6841232" y="-6469"/>
                  <a:pt x="6852819" y="17036"/>
                  <a:pt x="7034087" y="0"/>
                </a:cubicBezTo>
                <a:cubicBezTo>
                  <a:pt x="7215355" y="-17036"/>
                  <a:pt x="7313136" y="11151"/>
                  <a:pt x="7532566" y="0"/>
                </a:cubicBezTo>
                <a:cubicBezTo>
                  <a:pt x="7751996" y="-11151"/>
                  <a:pt x="8015001" y="25614"/>
                  <a:pt x="8418750" y="0"/>
                </a:cubicBezTo>
                <a:cubicBezTo>
                  <a:pt x="8822499" y="-25614"/>
                  <a:pt x="9163239" y="48603"/>
                  <a:pt x="9692640" y="0"/>
                </a:cubicBezTo>
                <a:cubicBezTo>
                  <a:pt x="9691955" y="4437"/>
                  <a:pt x="9693170" y="10717"/>
                  <a:pt x="9692640" y="18288"/>
                </a:cubicBezTo>
                <a:cubicBezTo>
                  <a:pt x="9545125" y="42172"/>
                  <a:pt x="9164259" y="6706"/>
                  <a:pt x="9000309" y="18288"/>
                </a:cubicBezTo>
                <a:cubicBezTo>
                  <a:pt x="8836359" y="29870"/>
                  <a:pt x="8521035" y="-14108"/>
                  <a:pt x="8307977" y="18288"/>
                </a:cubicBezTo>
                <a:cubicBezTo>
                  <a:pt x="8094919" y="50684"/>
                  <a:pt x="7881757" y="11235"/>
                  <a:pt x="7712572" y="18288"/>
                </a:cubicBezTo>
                <a:cubicBezTo>
                  <a:pt x="7543387" y="25341"/>
                  <a:pt x="7358861" y="20625"/>
                  <a:pt x="7214093" y="18288"/>
                </a:cubicBezTo>
                <a:cubicBezTo>
                  <a:pt x="7069325" y="15951"/>
                  <a:pt x="6523705" y="52160"/>
                  <a:pt x="6327909" y="18288"/>
                </a:cubicBezTo>
                <a:cubicBezTo>
                  <a:pt x="6132113" y="-15584"/>
                  <a:pt x="5923847" y="21204"/>
                  <a:pt x="5635578" y="18288"/>
                </a:cubicBezTo>
                <a:cubicBezTo>
                  <a:pt x="5347309" y="15372"/>
                  <a:pt x="5114749" y="50642"/>
                  <a:pt x="4846320" y="18288"/>
                </a:cubicBezTo>
                <a:cubicBezTo>
                  <a:pt x="4577891" y="-14066"/>
                  <a:pt x="4576701" y="1487"/>
                  <a:pt x="4444768" y="18288"/>
                </a:cubicBezTo>
                <a:cubicBezTo>
                  <a:pt x="4312835" y="35089"/>
                  <a:pt x="4112575" y="15158"/>
                  <a:pt x="3946289" y="18288"/>
                </a:cubicBezTo>
                <a:cubicBezTo>
                  <a:pt x="3780003" y="21418"/>
                  <a:pt x="3396009" y="18797"/>
                  <a:pt x="3253958" y="18288"/>
                </a:cubicBezTo>
                <a:cubicBezTo>
                  <a:pt x="3111907" y="17779"/>
                  <a:pt x="2760272" y="57223"/>
                  <a:pt x="2464700" y="18288"/>
                </a:cubicBezTo>
                <a:cubicBezTo>
                  <a:pt x="2169128" y="-20647"/>
                  <a:pt x="2232262" y="7960"/>
                  <a:pt x="2063148" y="18288"/>
                </a:cubicBezTo>
                <a:cubicBezTo>
                  <a:pt x="1894034" y="28616"/>
                  <a:pt x="1799338" y="3019"/>
                  <a:pt x="1661595" y="18288"/>
                </a:cubicBezTo>
                <a:cubicBezTo>
                  <a:pt x="1523852" y="33557"/>
                  <a:pt x="1113928" y="-4352"/>
                  <a:pt x="969264" y="18288"/>
                </a:cubicBezTo>
                <a:cubicBezTo>
                  <a:pt x="824600" y="40928"/>
                  <a:pt x="356149" y="-3128"/>
                  <a:pt x="0" y="18288"/>
                </a:cubicBezTo>
                <a:cubicBezTo>
                  <a:pt x="-540" y="12521"/>
                  <a:pt x="894" y="7749"/>
                  <a:pt x="0" y="0"/>
                </a:cubicBezTo>
                <a:close/>
              </a:path>
              <a:path w="9692640" h="18288" stroke="0" extrusionOk="0">
                <a:moveTo>
                  <a:pt x="0" y="0"/>
                </a:moveTo>
                <a:cubicBezTo>
                  <a:pt x="162642" y="3864"/>
                  <a:pt x="346119" y="-18364"/>
                  <a:pt x="498479" y="0"/>
                </a:cubicBezTo>
                <a:cubicBezTo>
                  <a:pt x="650839" y="18364"/>
                  <a:pt x="712065" y="-9389"/>
                  <a:pt x="900031" y="0"/>
                </a:cubicBezTo>
                <a:cubicBezTo>
                  <a:pt x="1087997" y="9389"/>
                  <a:pt x="1177291" y="3685"/>
                  <a:pt x="1398509" y="0"/>
                </a:cubicBezTo>
                <a:cubicBezTo>
                  <a:pt x="1619727" y="-3685"/>
                  <a:pt x="1874008" y="-8897"/>
                  <a:pt x="2090841" y="0"/>
                </a:cubicBezTo>
                <a:cubicBezTo>
                  <a:pt x="2307674" y="8897"/>
                  <a:pt x="2573432" y="-313"/>
                  <a:pt x="2880099" y="0"/>
                </a:cubicBezTo>
                <a:cubicBezTo>
                  <a:pt x="3186766" y="313"/>
                  <a:pt x="3422577" y="10664"/>
                  <a:pt x="3766283" y="0"/>
                </a:cubicBezTo>
                <a:cubicBezTo>
                  <a:pt x="4109989" y="-10664"/>
                  <a:pt x="4342683" y="-32873"/>
                  <a:pt x="4652467" y="0"/>
                </a:cubicBezTo>
                <a:cubicBezTo>
                  <a:pt x="4962251" y="32873"/>
                  <a:pt x="5122120" y="29155"/>
                  <a:pt x="5247872" y="0"/>
                </a:cubicBezTo>
                <a:cubicBezTo>
                  <a:pt x="5373625" y="-29155"/>
                  <a:pt x="5749491" y="1706"/>
                  <a:pt x="6037130" y="0"/>
                </a:cubicBezTo>
                <a:cubicBezTo>
                  <a:pt x="6324769" y="-1706"/>
                  <a:pt x="6531407" y="1172"/>
                  <a:pt x="6729461" y="0"/>
                </a:cubicBezTo>
                <a:cubicBezTo>
                  <a:pt x="6927515" y="-1172"/>
                  <a:pt x="7096794" y="-1520"/>
                  <a:pt x="7324867" y="0"/>
                </a:cubicBezTo>
                <a:cubicBezTo>
                  <a:pt x="7552940" y="1520"/>
                  <a:pt x="7878827" y="-17110"/>
                  <a:pt x="8114124" y="0"/>
                </a:cubicBezTo>
                <a:cubicBezTo>
                  <a:pt x="8349421" y="17110"/>
                  <a:pt x="8334208" y="15114"/>
                  <a:pt x="8515677" y="0"/>
                </a:cubicBezTo>
                <a:cubicBezTo>
                  <a:pt x="8697146" y="-15114"/>
                  <a:pt x="9236164" y="22466"/>
                  <a:pt x="9692640" y="0"/>
                </a:cubicBezTo>
                <a:cubicBezTo>
                  <a:pt x="9692735" y="8251"/>
                  <a:pt x="9692514" y="12333"/>
                  <a:pt x="9692640" y="18288"/>
                </a:cubicBezTo>
                <a:cubicBezTo>
                  <a:pt x="9410102" y="47398"/>
                  <a:pt x="9172773" y="7109"/>
                  <a:pt x="9000309" y="18288"/>
                </a:cubicBezTo>
                <a:cubicBezTo>
                  <a:pt x="8827845" y="29467"/>
                  <a:pt x="8713608" y="28372"/>
                  <a:pt x="8501830" y="18288"/>
                </a:cubicBezTo>
                <a:cubicBezTo>
                  <a:pt x="8290052" y="8204"/>
                  <a:pt x="7893416" y="3561"/>
                  <a:pt x="7712572" y="18288"/>
                </a:cubicBezTo>
                <a:cubicBezTo>
                  <a:pt x="7531728" y="33015"/>
                  <a:pt x="7480716" y="17052"/>
                  <a:pt x="7311020" y="18288"/>
                </a:cubicBezTo>
                <a:cubicBezTo>
                  <a:pt x="7141324" y="19524"/>
                  <a:pt x="6962706" y="15975"/>
                  <a:pt x="6618688" y="18288"/>
                </a:cubicBezTo>
                <a:cubicBezTo>
                  <a:pt x="6274670" y="20601"/>
                  <a:pt x="6230664" y="-1692"/>
                  <a:pt x="6120210" y="18288"/>
                </a:cubicBezTo>
                <a:cubicBezTo>
                  <a:pt x="6009756" y="38268"/>
                  <a:pt x="5442516" y="28115"/>
                  <a:pt x="5234026" y="18288"/>
                </a:cubicBezTo>
                <a:cubicBezTo>
                  <a:pt x="5025536" y="8461"/>
                  <a:pt x="4953693" y="18182"/>
                  <a:pt x="4832473" y="18288"/>
                </a:cubicBezTo>
                <a:cubicBezTo>
                  <a:pt x="4711253" y="18394"/>
                  <a:pt x="4414565" y="-11251"/>
                  <a:pt x="4140142" y="18288"/>
                </a:cubicBezTo>
                <a:cubicBezTo>
                  <a:pt x="3865719" y="47827"/>
                  <a:pt x="3819081" y="16772"/>
                  <a:pt x="3738590" y="18288"/>
                </a:cubicBezTo>
                <a:cubicBezTo>
                  <a:pt x="3658099" y="19804"/>
                  <a:pt x="3427576" y="1385"/>
                  <a:pt x="3240111" y="18288"/>
                </a:cubicBezTo>
                <a:cubicBezTo>
                  <a:pt x="3052646" y="35191"/>
                  <a:pt x="2749652" y="-13914"/>
                  <a:pt x="2450853" y="18288"/>
                </a:cubicBezTo>
                <a:cubicBezTo>
                  <a:pt x="2152054" y="50490"/>
                  <a:pt x="1928331" y="61101"/>
                  <a:pt x="1564669" y="18288"/>
                </a:cubicBezTo>
                <a:cubicBezTo>
                  <a:pt x="1201007" y="-24525"/>
                  <a:pt x="1217828" y="-275"/>
                  <a:pt x="1066190" y="18288"/>
                </a:cubicBezTo>
                <a:cubicBezTo>
                  <a:pt x="914552" y="36851"/>
                  <a:pt x="418290" y="-14785"/>
                  <a:pt x="0" y="18288"/>
                </a:cubicBezTo>
                <a:cubicBezTo>
                  <a:pt x="641" y="14236"/>
                  <a:pt x="889" y="755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custGeom>
                    <a:avLst/>
                    <a:gdLst>
                      <a:gd name="connsiteX0" fmla="*/ 0 w 7269480"/>
                      <a:gd name="connsiteY0" fmla="*/ 0 h 18288"/>
                      <a:gd name="connsiteX1" fmla="*/ 733557 w 7269480"/>
                      <a:gd name="connsiteY1" fmla="*/ 0 h 18288"/>
                      <a:gd name="connsiteX2" fmla="*/ 1249029 w 7269480"/>
                      <a:gd name="connsiteY2" fmla="*/ 0 h 18288"/>
                      <a:gd name="connsiteX3" fmla="*/ 1764501 w 7269480"/>
                      <a:gd name="connsiteY3" fmla="*/ 0 h 18288"/>
                      <a:gd name="connsiteX4" fmla="*/ 2207278 w 7269480"/>
                      <a:gd name="connsiteY4" fmla="*/ 0 h 18288"/>
                      <a:gd name="connsiteX5" fmla="*/ 3013530 w 7269480"/>
                      <a:gd name="connsiteY5" fmla="*/ 0 h 18288"/>
                      <a:gd name="connsiteX6" fmla="*/ 3819781 w 7269480"/>
                      <a:gd name="connsiteY6" fmla="*/ 0 h 18288"/>
                      <a:gd name="connsiteX7" fmla="*/ 4626033 w 7269480"/>
                      <a:gd name="connsiteY7" fmla="*/ 0 h 18288"/>
                      <a:gd name="connsiteX8" fmla="*/ 5068810 w 7269480"/>
                      <a:gd name="connsiteY8" fmla="*/ 0 h 18288"/>
                      <a:gd name="connsiteX9" fmla="*/ 5656977 w 7269480"/>
                      <a:gd name="connsiteY9" fmla="*/ 0 h 18288"/>
                      <a:gd name="connsiteX10" fmla="*/ 6099755 w 7269480"/>
                      <a:gd name="connsiteY10" fmla="*/ 0 h 18288"/>
                      <a:gd name="connsiteX11" fmla="*/ 7269480 w 7269480"/>
                      <a:gd name="connsiteY11" fmla="*/ 0 h 18288"/>
                      <a:gd name="connsiteX12" fmla="*/ 7269480 w 7269480"/>
                      <a:gd name="connsiteY12" fmla="*/ 18288 h 18288"/>
                      <a:gd name="connsiteX13" fmla="*/ 6463229 w 7269480"/>
                      <a:gd name="connsiteY13" fmla="*/ 18288 h 18288"/>
                      <a:gd name="connsiteX14" fmla="*/ 6020451 w 7269480"/>
                      <a:gd name="connsiteY14" fmla="*/ 18288 h 18288"/>
                      <a:gd name="connsiteX15" fmla="*/ 5504979 w 7269480"/>
                      <a:gd name="connsiteY15" fmla="*/ 18288 h 18288"/>
                      <a:gd name="connsiteX16" fmla="*/ 4989507 w 7269480"/>
                      <a:gd name="connsiteY16" fmla="*/ 18288 h 18288"/>
                      <a:gd name="connsiteX17" fmla="*/ 4474035 w 7269480"/>
                      <a:gd name="connsiteY17" fmla="*/ 18288 h 18288"/>
                      <a:gd name="connsiteX18" fmla="*/ 3958562 w 7269480"/>
                      <a:gd name="connsiteY18" fmla="*/ 18288 h 18288"/>
                      <a:gd name="connsiteX19" fmla="*/ 3443090 w 7269480"/>
                      <a:gd name="connsiteY19" fmla="*/ 18288 h 18288"/>
                      <a:gd name="connsiteX20" fmla="*/ 2709533 w 7269480"/>
                      <a:gd name="connsiteY20" fmla="*/ 18288 h 18288"/>
                      <a:gd name="connsiteX21" fmla="*/ 2194061 w 7269480"/>
                      <a:gd name="connsiteY21" fmla="*/ 18288 h 18288"/>
                      <a:gd name="connsiteX22" fmla="*/ 1751284 w 7269480"/>
                      <a:gd name="connsiteY22" fmla="*/ 18288 h 18288"/>
                      <a:gd name="connsiteX23" fmla="*/ 1163117 w 7269480"/>
                      <a:gd name="connsiteY23" fmla="*/ 18288 h 18288"/>
                      <a:gd name="connsiteX24" fmla="*/ 0 w 7269480"/>
                      <a:gd name="connsiteY24" fmla="*/ 18288 h 18288"/>
                      <a:gd name="connsiteX25" fmla="*/ 0 w 7269480"/>
                      <a:gd name="connsiteY2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269480" h="18288" fill="none" extrusionOk="0">
                        <a:moveTo>
                          <a:pt x="0" y="0"/>
                        </a:moveTo>
                        <a:cubicBezTo>
                          <a:pt x="252138" y="-34015"/>
                          <a:pt x="430162" y="27723"/>
                          <a:pt x="733557" y="0"/>
                        </a:cubicBezTo>
                        <a:cubicBezTo>
                          <a:pt x="1036952" y="-27723"/>
                          <a:pt x="1017222" y="-19248"/>
                          <a:pt x="1249029" y="0"/>
                        </a:cubicBezTo>
                        <a:cubicBezTo>
                          <a:pt x="1480836" y="19248"/>
                          <a:pt x="1642747" y="25626"/>
                          <a:pt x="1764501" y="0"/>
                        </a:cubicBezTo>
                        <a:cubicBezTo>
                          <a:pt x="1886255" y="-25626"/>
                          <a:pt x="2079425" y="-7842"/>
                          <a:pt x="2207278" y="0"/>
                        </a:cubicBezTo>
                        <a:cubicBezTo>
                          <a:pt x="2335131" y="7842"/>
                          <a:pt x="2681832" y="37713"/>
                          <a:pt x="3013530" y="0"/>
                        </a:cubicBezTo>
                        <a:cubicBezTo>
                          <a:pt x="3345228" y="-37713"/>
                          <a:pt x="3481883" y="38779"/>
                          <a:pt x="3819781" y="0"/>
                        </a:cubicBezTo>
                        <a:cubicBezTo>
                          <a:pt x="4157679" y="-38779"/>
                          <a:pt x="4319607" y="-32632"/>
                          <a:pt x="4626033" y="0"/>
                        </a:cubicBezTo>
                        <a:cubicBezTo>
                          <a:pt x="4932459" y="32632"/>
                          <a:pt x="4944182" y="17568"/>
                          <a:pt x="5068810" y="0"/>
                        </a:cubicBezTo>
                        <a:cubicBezTo>
                          <a:pt x="5193438" y="-17568"/>
                          <a:pt x="5378174" y="-16107"/>
                          <a:pt x="5656977" y="0"/>
                        </a:cubicBezTo>
                        <a:cubicBezTo>
                          <a:pt x="5935780" y="16107"/>
                          <a:pt x="5910190" y="-15070"/>
                          <a:pt x="6099755" y="0"/>
                        </a:cubicBezTo>
                        <a:cubicBezTo>
                          <a:pt x="6289320" y="15070"/>
                          <a:pt x="6900837" y="-32203"/>
                          <a:pt x="7269480" y="0"/>
                        </a:cubicBezTo>
                        <a:cubicBezTo>
                          <a:pt x="7268614" y="7958"/>
                          <a:pt x="7270034" y="12943"/>
                          <a:pt x="7269480" y="18288"/>
                        </a:cubicBezTo>
                        <a:cubicBezTo>
                          <a:pt x="7078692" y="32307"/>
                          <a:pt x="6750249" y="10617"/>
                          <a:pt x="6463229" y="18288"/>
                        </a:cubicBezTo>
                        <a:cubicBezTo>
                          <a:pt x="6176209" y="25959"/>
                          <a:pt x="6203666" y="39135"/>
                          <a:pt x="6020451" y="18288"/>
                        </a:cubicBezTo>
                        <a:cubicBezTo>
                          <a:pt x="5837236" y="-2559"/>
                          <a:pt x="5688034" y="-3388"/>
                          <a:pt x="5504979" y="18288"/>
                        </a:cubicBezTo>
                        <a:cubicBezTo>
                          <a:pt x="5321924" y="39964"/>
                          <a:pt x="5191313" y="7061"/>
                          <a:pt x="4989507" y="18288"/>
                        </a:cubicBezTo>
                        <a:cubicBezTo>
                          <a:pt x="4787701" y="29515"/>
                          <a:pt x="4612238" y="34989"/>
                          <a:pt x="4474035" y="18288"/>
                        </a:cubicBezTo>
                        <a:cubicBezTo>
                          <a:pt x="4335832" y="1587"/>
                          <a:pt x="4094545" y="27267"/>
                          <a:pt x="3958562" y="18288"/>
                        </a:cubicBezTo>
                        <a:cubicBezTo>
                          <a:pt x="3822579" y="9309"/>
                          <a:pt x="3646287" y="-1530"/>
                          <a:pt x="3443090" y="18288"/>
                        </a:cubicBezTo>
                        <a:cubicBezTo>
                          <a:pt x="3239893" y="38106"/>
                          <a:pt x="3075699" y="9041"/>
                          <a:pt x="2709533" y="18288"/>
                        </a:cubicBezTo>
                        <a:cubicBezTo>
                          <a:pt x="2343367" y="27535"/>
                          <a:pt x="2428918" y="31018"/>
                          <a:pt x="2194061" y="18288"/>
                        </a:cubicBezTo>
                        <a:cubicBezTo>
                          <a:pt x="1959204" y="5558"/>
                          <a:pt x="1872298" y="17875"/>
                          <a:pt x="1751284" y="18288"/>
                        </a:cubicBezTo>
                        <a:cubicBezTo>
                          <a:pt x="1630270" y="18701"/>
                          <a:pt x="1443391" y="30083"/>
                          <a:pt x="1163117" y="18288"/>
                        </a:cubicBezTo>
                        <a:cubicBezTo>
                          <a:pt x="882843" y="6493"/>
                          <a:pt x="581151" y="4375"/>
                          <a:pt x="0" y="18288"/>
                        </a:cubicBezTo>
                        <a:cubicBezTo>
                          <a:pt x="493" y="10773"/>
                          <a:pt x="610" y="7338"/>
                          <a:pt x="0" y="0"/>
                        </a:cubicBezTo>
                        <a:close/>
                      </a:path>
                      <a:path w="7269480" h="18288" stroke="0" extrusionOk="0">
                        <a:moveTo>
                          <a:pt x="0" y="0"/>
                        </a:moveTo>
                        <a:cubicBezTo>
                          <a:pt x="108514" y="-13627"/>
                          <a:pt x="358377" y="-21600"/>
                          <a:pt x="515472" y="0"/>
                        </a:cubicBezTo>
                        <a:cubicBezTo>
                          <a:pt x="672567" y="21600"/>
                          <a:pt x="740741" y="1149"/>
                          <a:pt x="958250" y="0"/>
                        </a:cubicBezTo>
                        <a:cubicBezTo>
                          <a:pt x="1175759" y="-1149"/>
                          <a:pt x="1323521" y="-14908"/>
                          <a:pt x="1473722" y="0"/>
                        </a:cubicBezTo>
                        <a:cubicBezTo>
                          <a:pt x="1623923" y="14908"/>
                          <a:pt x="1999682" y="13812"/>
                          <a:pt x="2134584" y="0"/>
                        </a:cubicBezTo>
                        <a:cubicBezTo>
                          <a:pt x="2269486" y="-13812"/>
                          <a:pt x="2558748" y="7617"/>
                          <a:pt x="2868140" y="0"/>
                        </a:cubicBezTo>
                        <a:cubicBezTo>
                          <a:pt x="3177532" y="-7617"/>
                          <a:pt x="3467796" y="3656"/>
                          <a:pt x="3674392" y="0"/>
                        </a:cubicBezTo>
                        <a:cubicBezTo>
                          <a:pt x="3880988" y="-3656"/>
                          <a:pt x="4101054" y="-15702"/>
                          <a:pt x="4480643" y="0"/>
                        </a:cubicBezTo>
                        <a:cubicBezTo>
                          <a:pt x="4860232" y="15702"/>
                          <a:pt x="4906779" y="-6670"/>
                          <a:pt x="5068810" y="0"/>
                        </a:cubicBezTo>
                        <a:cubicBezTo>
                          <a:pt x="5230841" y="6670"/>
                          <a:pt x="5495019" y="-21055"/>
                          <a:pt x="5802367" y="0"/>
                        </a:cubicBezTo>
                        <a:cubicBezTo>
                          <a:pt x="6109715" y="21055"/>
                          <a:pt x="6248383" y="9802"/>
                          <a:pt x="6463229" y="0"/>
                        </a:cubicBezTo>
                        <a:cubicBezTo>
                          <a:pt x="6678075" y="-9802"/>
                          <a:pt x="7063233" y="9440"/>
                          <a:pt x="7269480" y="0"/>
                        </a:cubicBezTo>
                        <a:cubicBezTo>
                          <a:pt x="7268794" y="7700"/>
                          <a:pt x="7268830" y="13442"/>
                          <a:pt x="7269480" y="18288"/>
                        </a:cubicBezTo>
                        <a:cubicBezTo>
                          <a:pt x="6950939" y="47121"/>
                          <a:pt x="6756956" y="13096"/>
                          <a:pt x="6608618" y="18288"/>
                        </a:cubicBezTo>
                        <a:cubicBezTo>
                          <a:pt x="6460280" y="23480"/>
                          <a:pt x="6230655" y="-1538"/>
                          <a:pt x="6020451" y="18288"/>
                        </a:cubicBezTo>
                        <a:cubicBezTo>
                          <a:pt x="5810247" y="38114"/>
                          <a:pt x="5619850" y="-10448"/>
                          <a:pt x="5432284" y="18288"/>
                        </a:cubicBezTo>
                        <a:cubicBezTo>
                          <a:pt x="5244718" y="47024"/>
                          <a:pt x="4984575" y="27926"/>
                          <a:pt x="4626033" y="18288"/>
                        </a:cubicBezTo>
                        <a:cubicBezTo>
                          <a:pt x="4267491" y="8650"/>
                          <a:pt x="4240108" y="40106"/>
                          <a:pt x="4110561" y="18288"/>
                        </a:cubicBezTo>
                        <a:cubicBezTo>
                          <a:pt x="3981014" y="-3530"/>
                          <a:pt x="3580293" y="41911"/>
                          <a:pt x="3377004" y="18288"/>
                        </a:cubicBezTo>
                        <a:cubicBezTo>
                          <a:pt x="3173715" y="-5335"/>
                          <a:pt x="3043404" y="10731"/>
                          <a:pt x="2934226" y="18288"/>
                        </a:cubicBezTo>
                        <a:cubicBezTo>
                          <a:pt x="2825048" y="25845"/>
                          <a:pt x="2427024" y="14732"/>
                          <a:pt x="2273365" y="18288"/>
                        </a:cubicBezTo>
                        <a:cubicBezTo>
                          <a:pt x="2119706" y="21844"/>
                          <a:pt x="1948744" y="43432"/>
                          <a:pt x="1757892" y="18288"/>
                        </a:cubicBezTo>
                        <a:cubicBezTo>
                          <a:pt x="1567040" y="-6856"/>
                          <a:pt x="1185958" y="10333"/>
                          <a:pt x="951641" y="18288"/>
                        </a:cubicBezTo>
                        <a:cubicBezTo>
                          <a:pt x="717324" y="26243"/>
                          <a:pt x="448990" y="-7235"/>
                          <a:pt x="0" y="18288"/>
                        </a:cubicBezTo>
                        <a:cubicBezTo>
                          <a:pt x="-4" y="9861"/>
                          <a:pt x="135" y="6082"/>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half" idx="10"/>
          </p:nvPr>
        </p:nvSpPr>
        <p:spPr>
          <a:xfrm>
            <a:off x="628650" y="6356350"/>
            <a:ext cx="2057400" cy="365125"/>
          </a:xfrm>
        </p:spPr>
        <p:txBody>
          <a:bodyPr>
            <a:normAutofit/>
          </a:bodyPr>
          <a:lstStyle/>
          <a:p>
            <a:pPr>
              <a:spcAft>
                <a:spcPts val="600"/>
              </a:spcAft>
              <a:defRPr/>
            </a:pPr>
            <a:fld id="{13DF6455-2121-4A2D-846D-E85038EE51D4}" type="datetime1">
              <a:rPr lang="en-GB" altLang="en-US">
                <a:solidFill>
                  <a:srgbClr val="FFFFFF"/>
                </a:solidFill>
              </a:rPr>
              <a:pPr>
                <a:spcAft>
                  <a:spcPts val="600"/>
                </a:spcAft>
                <a:defRPr/>
              </a:pPr>
              <a:t>24/07/2022</a:t>
            </a:fld>
            <a:endParaRPr lang="en-GB" altLang="en-US">
              <a:solidFill>
                <a:srgbClr val="FFFFFF"/>
              </a:solidFill>
            </a:endParaRPr>
          </a:p>
        </p:txBody>
      </p:sp>
      <p:graphicFrame>
        <p:nvGraphicFramePr>
          <p:cNvPr id="9254" name="Rectangle 3">
            <a:extLst>
              <a:ext uri="{FF2B5EF4-FFF2-40B4-BE49-F238E27FC236}">
                <a16:creationId xmlns:a16="http://schemas.microsoft.com/office/drawing/2014/main" id="{D7DD25A8-3138-8EFE-AADC-0A755903896D}"/>
              </a:ext>
            </a:extLst>
          </p:cNvPr>
          <p:cNvGraphicFramePr>
            <a:graphicFrameLocks noGrp="1"/>
          </p:cNvGraphicFramePr>
          <p:nvPr>
            <p:ph idx="1"/>
            <p:extLst>
              <p:ext uri="{D42A27DB-BD31-4B8C-83A1-F6EECF244321}">
                <p14:modId xmlns:p14="http://schemas.microsoft.com/office/powerpoint/2010/main" val="3967893510"/>
              </p:ext>
            </p:extLst>
          </p:nvPr>
        </p:nvGraphicFramePr>
        <p:xfrm>
          <a:off x="772424" y="1975691"/>
          <a:ext cx="7886700" cy="41768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218"/>
                                        </p:tgtEl>
                                        <p:attrNameLst>
                                          <p:attrName>style.visibility</p:attrName>
                                        </p:attrNameLst>
                                      </p:cBhvr>
                                      <p:to>
                                        <p:strVal val="visible"/>
                                      </p:to>
                                    </p:set>
                                    <p:anim calcmode="lin" valueType="num">
                                      <p:cBhvr additive="base">
                                        <p:cTn id="7" dur="500" fill="hold"/>
                                        <p:tgtEl>
                                          <p:spTgt spid="9218"/>
                                        </p:tgtEl>
                                        <p:attrNameLst>
                                          <p:attrName>ppt_x</p:attrName>
                                        </p:attrNameLst>
                                      </p:cBhvr>
                                      <p:tavLst>
                                        <p:tav tm="0">
                                          <p:val>
                                            <p:strVal val="#ppt_x"/>
                                          </p:val>
                                        </p:tav>
                                        <p:tav tm="100000">
                                          <p:val>
                                            <p:strVal val="#ppt_x"/>
                                          </p:val>
                                        </p:tav>
                                      </p:tavLst>
                                    </p:anim>
                                    <p:anim calcmode="lin" valueType="num">
                                      <p:cBhvr additive="base">
                                        <p:cTn id="8" dur="500" fill="hold"/>
                                        <p:tgtEl>
                                          <p:spTgt spid="921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254"/>
                                        </p:tgtEl>
                                        <p:attrNameLst>
                                          <p:attrName>style.visibility</p:attrName>
                                        </p:attrNameLst>
                                      </p:cBhvr>
                                      <p:to>
                                        <p:strVal val="visible"/>
                                      </p:to>
                                    </p:set>
                                    <p:anim calcmode="lin" valueType="num">
                                      <p:cBhvr additive="base">
                                        <p:cTn id="13" dur="500" fill="hold"/>
                                        <p:tgtEl>
                                          <p:spTgt spid="9254"/>
                                        </p:tgtEl>
                                        <p:attrNameLst>
                                          <p:attrName>ppt_x</p:attrName>
                                        </p:attrNameLst>
                                      </p:cBhvr>
                                      <p:tavLst>
                                        <p:tav tm="0">
                                          <p:val>
                                            <p:strVal val="#ppt_x"/>
                                          </p:val>
                                        </p:tav>
                                        <p:tav tm="100000">
                                          <p:val>
                                            <p:strVal val="#ppt_x"/>
                                          </p:val>
                                        </p:tav>
                                      </p:tavLst>
                                    </p:anim>
                                    <p:anim calcmode="lin" valueType="num">
                                      <p:cBhvr additive="base">
                                        <p:cTn id="14" dur="500" fill="hold"/>
                                        <p:tgtEl>
                                          <p:spTgt spid="925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p:bldGraphic spid="9254"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450C687-86B5-4248-BEBB-0B59B79770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CD1EA40-7116-4FCB-9369-70F29FAA91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04996" cy="323398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74986" y="721805"/>
            <a:ext cx="3198666" cy="2221992"/>
          </a:xfrm>
        </p:spPr>
        <p:txBody>
          <a:bodyPr>
            <a:normAutofit/>
          </a:bodyPr>
          <a:lstStyle/>
          <a:p>
            <a:r>
              <a:rPr lang="en-GB" sz="3700">
                <a:cs typeface="Calibri Light"/>
              </a:rPr>
              <a:t>Company goals</a:t>
            </a:r>
          </a:p>
        </p:txBody>
      </p:sp>
      <p:sp>
        <p:nvSpPr>
          <p:cNvPr id="24" name="Rectangle 23">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5228"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a:xfrm rot="-5400000">
            <a:off x="-592626" y="1057083"/>
            <a:ext cx="1640476" cy="365125"/>
          </a:xfrm>
        </p:spPr>
        <p:txBody>
          <a:bodyPr>
            <a:normAutofit/>
          </a:bodyPr>
          <a:lstStyle/>
          <a:p>
            <a:pPr algn="r">
              <a:spcAft>
                <a:spcPts val="600"/>
              </a:spcAft>
              <a:defRPr/>
            </a:pPr>
            <a:fld id="{384B99DA-8C13-4E5F-AA0A-1F1000BE46CB}" type="datetime1">
              <a:rPr lang="en-GB" altLang="en-US">
                <a:solidFill>
                  <a:schemeClr val="bg1"/>
                </a:solidFill>
              </a:rPr>
              <a:pPr algn="r">
                <a:spcAft>
                  <a:spcPts val="600"/>
                </a:spcAft>
                <a:defRPr/>
              </a:pPr>
              <a:t>24/07/2022</a:t>
            </a:fld>
            <a:endParaRPr lang="en-GB" altLang="en-US">
              <a:solidFill>
                <a:schemeClr val="bg1"/>
              </a:solidFill>
            </a:endParaRPr>
          </a:p>
        </p:txBody>
      </p:sp>
      <p:grpSp>
        <p:nvGrpSpPr>
          <p:cNvPr id="26" name="Group 25">
            <a:extLst>
              <a:ext uri="{FF2B5EF4-FFF2-40B4-BE49-F238E27FC236}">
                <a16:creationId xmlns:a16="http://schemas.microsoft.com/office/drawing/2014/main" id="{A9B4CF53-BC95-46A2-B37D-D05450472B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1533" y="73152"/>
            <a:ext cx="884223" cy="232963"/>
            <a:chOff x="7763256" y="73152"/>
            <a:chExt cx="1178966" cy="232963"/>
          </a:xfrm>
        </p:grpSpPr>
        <p:sp>
          <p:nvSpPr>
            <p:cNvPr id="27" name="Rectangle 64">
              <a:extLst>
                <a:ext uri="{FF2B5EF4-FFF2-40B4-BE49-F238E27FC236}">
                  <a16:creationId xmlns:a16="http://schemas.microsoft.com/office/drawing/2014/main" id="{82FB6946-B6BC-49D3-BB97-5BB97BCDA6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D7D05801-3139-44B5-9BA4-80BF38143E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C1285406-A9A8-420E-B8E4-793B60049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6">
              <a:extLst>
                <a:ext uri="{FF2B5EF4-FFF2-40B4-BE49-F238E27FC236}">
                  <a16:creationId xmlns:a16="http://schemas.microsoft.com/office/drawing/2014/main" id="{8B3D20EE-1C4E-4D4C-BCA6-8EDFF7C50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C1515A89-664B-462C-9F5A-1E58EC54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A3161A7D-FA76-4326-BAB9-6E0233A01A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AA24BE7B-1AAC-463B-9FEF-7590317F45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56AB4F15-4844-457A-AF46-3D1D1AE340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4">
              <a:extLst>
                <a:ext uri="{FF2B5EF4-FFF2-40B4-BE49-F238E27FC236}">
                  <a16:creationId xmlns:a16="http://schemas.microsoft.com/office/drawing/2014/main" id="{2260C4BD-CAAF-4776-AD3C-8449E47500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6">
              <a:extLst>
                <a:ext uri="{FF2B5EF4-FFF2-40B4-BE49-F238E27FC236}">
                  <a16:creationId xmlns:a16="http://schemas.microsoft.com/office/drawing/2014/main" id="{BFEFE041-1ED6-448D-AB61-539755AB96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64">
              <a:extLst>
                <a:ext uri="{FF2B5EF4-FFF2-40B4-BE49-F238E27FC236}">
                  <a16:creationId xmlns:a16="http://schemas.microsoft.com/office/drawing/2014/main" id="{91B5294C-A473-487E-B001-D0B9E60EA6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66">
              <a:extLst>
                <a:ext uri="{FF2B5EF4-FFF2-40B4-BE49-F238E27FC236}">
                  <a16:creationId xmlns:a16="http://schemas.microsoft.com/office/drawing/2014/main" id="{1CB2FBA8-54F5-4AAC-A317-EE8CD705E5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64">
              <a:extLst>
                <a:ext uri="{FF2B5EF4-FFF2-40B4-BE49-F238E27FC236}">
                  <a16:creationId xmlns:a16="http://schemas.microsoft.com/office/drawing/2014/main" id="{260C043C-3DD1-45AE-8C57-3B00D0583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66">
              <a:extLst>
                <a:ext uri="{FF2B5EF4-FFF2-40B4-BE49-F238E27FC236}">
                  <a16:creationId xmlns:a16="http://schemas.microsoft.com/office/drawing/2014/main" id="{2AF05C5C-202A-4D8F-BE6C-10BBC01B0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64">
              <a:extLst>
                <a:ext uri="{FF2B5EF4-FFF2-40B4-BE49-F238E27FC236}">
                  <a16:creationId xmlns:a16="http://schemas.microsoft.com/office/drawing/2014/main" id="{D5F0CE7E-3C13-48B7-B758-56D1ECF99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66">
              <a:extLst>
                <a:ext uri="{FF2B5EF4-FFF2-40B4-BE49-F238E27FC236}">
                  <a16:creationId xmlns:a16="http://schemas.microsoft.com/office/drawing/2014/main" id="{62231363-AC94-4C4D-A832-B5F6C25F02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64">
              <a:extLst>
                <a:ext uri="{FF2B5EF4-FFF2-40B4-BE49-F238E27FC236}">
                  <a16:creationId xmlns:a16="http://schemas.microsoft.com/office/drawing/2014/main" id="{109068F2-E473-4D37-8B86-E277B12CE2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66">
              <a:extLst>
                <a:ext uri="{FF2B5EF4-FFF2-40B4-BE49-F238E27FC236}">
                  <a16:creationId xmlns:a16="http://schemas.microsoft.com/office/drawing/2014/main" id="{69243EA3-CC31-43A5-B7BA-8077D99453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64">
              <a:extLst>
                <a:ext uri="{FF2B5EF4-FFF2-40B4-BE49-F238E27FC236}">
                  <a16:creationId xmlns:a16="http://schemas.microsoft.com/office/drawing/2014/main" id="{81597D69-9411-4FE0-9741-385ED1D45C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66">
              <a:extLst>
                <a:ext uri="{FF2B5EF4-FFF2-40B4-BE49-F238E27FC236}">
                  <a16:creationId xmlns:a16="http://schemas.microsoft.com/office/drawing/2014/main" id="{AEC6CFC5-C230-4B82-B3DA-852FC60C2E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8" name="Rectangle 47">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33984"/>
            <a:ext cx="455228"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rot="-5400000">
            <a:off x="-708916" y="5281915"/>
            <a:ext cx="1871293" cy="365125"/>
          </a:xfrm>
        </p:spPr>
        <p:txBody>
          <a:bodyPr>
            <a:normAutofit/>
          </a:bodyPr>
          <a:lstStyle/>
          <a:p>
            <a:pPr algn="l">
              <a:spcAft>
                <a:spcPts val="600"/>
              </a:spcAft>
              <a:defRPr/>
            </a:pPr>
            <a:r>
              <a:rPr lang="en-GB" altLang="en-US">
                <a:solidFill>
                  <a:srgbClr val="FFFFFF"/>
                </a:solidFill>
              </a:rPr>
              <a:t>Mary March</a:t>
            </a:r>
          </a:p>
        </p:txBody>
      </p:sp>
      <p:graphicFrame>
        <p:nvGraphicFramePr>
          <p:cNvPr id="108" name="Content Placeholder 2">
            <a:extLst>
              <a:ext uri="{FF2B5EF4-FFF2-40B4-BE49-F238E27FC236}">
                <a16:creationId xmlns:a16="http://schemas.microsoft.com/office/drawing/2014/main" id="{3B6A1FF2-3479-7E52-AD58-1986DAEB96C2}"/>
              </a:ext>
            </a:extLst>
          </p:cNvPr>
          <p:cNvGraphicFramePr>
            <a:graphicFrameLocks/>
          </p:cNvGraphicFramePr>
          <p:nvPr>
            <p:extLst>
              <p:ext uri="{D42A27DB-BD31-4B8C-83A1-F6EECF244321}">
                <p14:modId xmlns:p14="http://schemas.microsoft.com/office/powerpoint/2010/main" val="2413337247"/>
              </p:ext>
            </p:extLst>
          </p:nvPr>
        </p:nvGraphicFramePr>
        <p:xfrm>
          <a:off x="4909273" y="190177"/>
          <a:ext cx="4018175" cy="62122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9" name="Content Placeholder 2">
            <a:extLst>
              <a:ext uri="{FF2B5EF4-FFF2-40B4-BE49-F238E27FC236}">
                <a16:creationId xmlns:a16="http://schemas.microsoft.com/office/drawing/2014/main" id="{C62A5364-A7DA-5BEC-4A59-1D170B3CC45A}"/>
              </a:ext>
            </a:extLst>
          </p:cNvPr>
          <p:cNvGraphicFramePr>
            <a:graphicFrameLocks/>
          </p:cNvGraphicFramePr>
          <p:nvPr>
            <p:extLst>
              <p:ext uri="{D42A27DB-BD31-4B8C-83A1-F6EECF244321}">
                <p14:modId xmlns:p14="http://schemas.microsoft.com/office/powerpoint/2010/main" val="2713443444"/>
              </p:ext>
            </p:extLst>
          </p:nvPr>
        </p:nvGraphicFramePr>
        <p:xfrm>
          <a:off x="690956" y="2801105"/>
          <a:ext cx="4003798" cy="428569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917476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8"/>
                                        </p:tgtEl>
                                        <p:attrNameLst>
                                          <p:attrName>style.visibility</p:attrName>
                                        </p:attrNameLst>
                                      </p:cBhvr>
                                      <p:to>
                                        <p:strVal val="visible"/>
                                      </p:to>
                                    </p:set>
                                    <p:anim calcmode="lin" valueType="num">
                                      <p:cBhvr additive="base">
                                        <p:cTn id="7" dur="500" fill="hold"/>
                                        <p:tgtEl>
                                          <p:spTgt spid="108"/>
                                        </p:tgtEl>
                                        <p:attrNameLst>
                                          <p:attrName>ppt_x</p:attrName>
                                        </p:attrNameLst>
                                      </p:cBhvr>
                                      <p:tavLst>
                                        <p:tav tm="0">
                                          <p:val>
                                            <p:strVal val="#ppt_x"/>
                                          </p:val>
                                        </p:tav>
                                        <p:tav tm="100000">
                                          <p:val>
                                            <p:strVal val="#ppt_x"/>
                                          </p:val>
                                        </p:tav>
                                      </p:tavLst>
                                    </p:anim>
                                    <p:anim calcmode="lin" valueType="num">
                                      <p:cBhvr additive="base">
                                        <p:cTn id="8" dur="500" fill="hold"/>
                                        <p:tgtEl>
                                          <p:spTgt spid="10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9"/>
                                        </p:tgtEl>
                                        <p:attrNameLst>
                                          <p:attrName>style.visibility</p:attrName>
                                        </p:attrNameLst>
                                      </p:cBhvr>
                                      <p:to>
                                        <p:strVal val="visible"/>
                                      </p:to>
                                    </p:set>
                                    <p:anim calcmode="lin" valueType="num">
                                      <p:cBhvr additive="base">
                                        <p:cTn id="13" dur="500" fill="hold"/>
                                        <p:tgtEl>
                                          <p:spTgt spid="19"/>
                                        </p:tgtEl>
                                        <p:attrNameLst>
                                          <p:attrName>ppt_x</p:attrName>
                                        </p:attrNameLst>
                                      </p:cBhvr>
                                      <p:tavLst>
                                        <p:tav tm="0">
                                          <p:val>
                                            <p:strVal val="#ppt_x"/>
                                          </p:val>
                                        </p:tav>
                                        <p:tav tm="100000">
                                          <p:val>
                                            <p:strVal val="#ppt_x"/>
                                          </p:val>
                                        </p:tav>
                                      </p:tavLst>
                                    </p:anim>
                                    <p:anim calcmode="lin" valueType="num">
                                      <p:cBhvr additive="base">
                                        <p:cTn id="14"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8" grpId="0">
        <p:bldAsOne/>
      </p:bldGraphic>
      <p:bldGraphic spid="19"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8" name="Rectangle 57">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3746" y="303591"/>
            <a:ext cx="3251495"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45770" y="637125"/>
            <a:ext cx="2851707" cy="5256371"/>
          </a:xfrm>
        </p:spPr>
        <p:txBody>
          <a:bodyPr>
            <a:normAutofit/>
          </a:bodyPr>
          <a:lstStyle/>
          <a:p>
            <a:r>
              <a:rPr lang="en-GB" sz="4200">
                <a:solidFill>
                  <a:schemeClr val="bg1"/>
                </a:solidFill>
                <a:cs typeface="Calibri Light"/>
              </a:rPr>
              <a:t>Short term Company goals</a:t>
            </a:r>
          </a:p>
        </p:txBody>
      </p:sp>
      <p:sp>
        <p:nvSpPr>
          <p:cNvPr id="4" name="Date Placeholder 3"/>
          <p:cNvSpPr>
            <a:spLocks noGrp="1"/>
          </p:cNvSpPr>
          <p:nvPr>
            <p:ph type="dt" sz="half" idx="10"/>
          </p:nvPr>
        </p:nvSpPr>
        <p:spPr>
          <a:xfrm>
            <a:off x="628650" y="6356350"/>
            <a:ext cx="2057400" cy="365125"/>
          </a:xfrm>
        </p:spPr>
        <p:txBody>
          <a:bodyPr>
            <a:normAutofit/>
          </a:bodyPr>
          <a:lstStyle/>
          <a:p>
            <a:pPr>
              <a:spcAft>
                <a:spcPts val="600"/>
              </a:spcAft>
              <a:defRPr/>
            </a:pPr>
            <a:fld id="{384B99DA-8C13-4E5F-AA0A-1F1000BE46CB}" type="datetime1">
              <a:rPr lang="en-GB" altLang="en-US" sz="1000">
                <a:solidFill>
                  <a:srgbClr val="898989"/>
                </a:solidFill>
              </a:rPr>
              <a:pPr>
                <a:spcAft>
                  <a:spcPts val="600"/>
                </a:spcAft>
                <a:defRPr/>
              </a:pPr>
              <a:t>24/07/2022</a:t>
            </a:fld>
            <a:endParaRPr lang="en-GB" altLang="en-US" sz="1000">
              <a:solidFill>
                <a:srgbClr val="898989"/>
              </a:solidFill>
            </a:endParaRPr>
          </a:p>
        </p:txBody>
      </p:sp>
      <p:sp>
        <p:nvSpPr>
          <p:cNvPr id="5" name="Footer Placeholder 4"/>
          <p:cNvSpPr>
            <a:spLocks noGrp="1"/>
          </p:cNvSpPr>
          <p:nvPr>
            <p:ph type="ftr" sz="quarter" idx="11"/>
          </p:nvPr>
        </p:nvSpPr>
        <p:spPr>
          <a:xfrm>
            <a:off x="3028950" y="6356350"/>
            <a:ext cx="3086100" cy="365125"/>
          </a:xfrm>
        </p:spPr>
        <p:txBody>
          <a:bodyPr>
            <a:normAutofit/>
          </a:bodyPr>
          <a:lstStyle/>
          <a:p>
            <a:pPr>
              <a:spcAft>
                <a:spcPts val="600"/>
              </a:spcAft>
              <a:defRPr/>
            </a:pPr>
            <a:r>
              <a:rPr lang="en-GB" altLang="en-US" sz="1000">
                <a:solidFill>
                  <a:srgbClr val="898989"/>
                </a:solidFill>
              </a:rPr>
              <a:t>Mary March</a:t>
            </a:r>
          </a:p>
        </p:txBody>
      </p:sp>
      <p:graphicFrame>
        <p:nvGraphicFramePr>
          <p:cNvPr id="7" name="Content Placeholder 2">
            <a:extLst>
              <a:ext uri="{FF2B5EF4-FFF2-40B4-BE49-F238E27FC236}">
                <a16:creationId xmlns:a16="http://schemas.microsoft.com/office/drawing/2014/main" id="{93A42360-2234-A30D-8997-CA000CD0780B}"/>
              </a:ext>
            </a:extLst>
          </p:cNvPr>
          <p:cNvGraphicFramePr>
            <a:graphicFrameLocks noGrp="1"/>
          </p:cNvGraphicFramePr>
          <p:nvPr>
            <p:ph idx="1"/>
            <p:extLst>
              <p:ext uri="{D42A27DB-BD31-4B8C-83A1-F6EECF244321}">
                <p14:modId xmlns:p14="http://schemas.microsoft.com/office/powerpoint/2010/main" val="3742925782"/>
              </p:ext>
            </p:extLst>
          </p:nvPr>
        </p:nvGraphicFramePr>
        <p:xfrm>
          <a:off x="3875238" y="303591"/>
          <a:ext cx="4941519"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90167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0" name="Rectangle 79">
            <a:extLst>
              <a:ext uri="{FF2B5EF4-FFF2-40B4-BE49-F238E27FC236}">
                <a16:creationId xmlns:a16="http://schemas.microsoft.com/office/drawing/2014/main" id="{8F8AAABF-193E-4661-945E-C429586E1A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600" y="643467"/>
            <a:ext cx="5168390" cy="5546414"/>
          </a:xfrm>
          <a:prstGeom prst="rect">
            <a:avLst/>
          </a:prstGeom>
          <a:solidFill>
            <a:schemeClr val="bg1">
              <a:alpha val="20000"/>
            </a:schemeClr>
          </a:solidFill>
          <a:ln w="6350" cap="sq" cmpd="sng" algn="ctr">
            <a:solidFill>
              <a:schemeClr val="tx1">
                <a:lumMod val="75000"/>
                <a:lumOff val="25000"/>
              </a:schemeClr>
            </a:solidFill>
            <a:prstDash val="solid"/>
            <a:miter lim="800000"/>
          </a:ln>
          <a:effectLst/>
        </p:spPr>
      </p:sp>
      <p:pic>
        <p:nvPicPr>
          <p:cNvPr id="59" name="Picture 59">
            <a:extLst>
              <a:ext uri="{FF2B5EF4-FFF2-40B4-BE49-F238E27FC236}">
                <a16:creationId xmlns:a16="http://schemas.microsoft.com/office/drawing/2014/main" id="{F47374D5-E402-8FA2-C838-C82C2A867989}"/>
              </a:ext>
            </a:extLst>
          </p:cNvPr>
          <p:cNvPicPr>
            <a:picLocks noChangeAspect="1"/>
          </p:cNvPicPr>
          <p:nvPr/>
        </p:nvPicPr>
        <p:blipFill rotWithShape="1">
          <a:blip r:embed="rId3"/>
          <a:srcRect t="35053" r="-2" b="18907"/>
          <a:stretch/>
        </p:blipFill>
        <p:spPr>
          <a:xfrm>
            <a:off x="720725" y="1000125"/>
            <a:ext cx="4691063" cy="2855913"/>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60" name="Picture 60" descr="Graphical user interface&#10;&#10;Description automatically generated">
            <a:extLst>
              <a:ext uri="{FF2B5EF4-FFF2-40B4-BE49-F238E27FC236}">
                <a16:creationId xmlns:a16="http://schemas.microsoft.com/office/drawing/2014/main" id="{C4237029-B2FA-EF26-76C2-041C9DAACD90}"/>
              </a:ext>
            </a:extLst>
          </p:cNvPr>
          <p:cNvPicPr>
            <a:picLocks noChangeAspect="1"/>
          </p:cNvPicPr>
          <p:nvPr/>
        </p:nvPicPr>
        <p:blipFill rotWithShape="1">
          <a:blip r:embed="rId4"/>
          <a:srcRect t="9362" r="8549" b="22863"/>
          <a:stretch/>
        </p:blipFill>
        <p:spPr>
          <a:xfrm>
            <a:off x="720725" y="3914775"/>
            <a:ext cx="4691063" cy="1919288"/>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p:nvSpPr>
          <p:cNvPr id="2" name="Title 1"/>
          <p:cNvSpPr>
            <a:spLocks noGrp="1"/>
          </p:cNvSpPr>
          <p:nvPr>
            <p:ph type="title"/>
          </p:nvPr>
        </p:nvSpPr>
        <p:spPr>
          <a:xfrm>
            <a:off x="6089902" y="961509"/>
            <a:ext cx="2425448" cy="4745785"/>
          </a:xfrm>
        </p:spPr>
        <p:txBody>
          <a:bodyPr vert="horz" lIns="91440" tIns="45720" rIns="91440" bIns="45720" rtlCol="0" anchor="ctr">
            <a:normAutofit/>
          </a:bodyPr>
          <a:lstStyle/>
          <a:p>
            <a:r>
              <a:rPr lang="en-US" sz="4200" kern="1200">
                <a:latin typeface="+mj-lt"/>
                <a:ea typeface="+mj-ea"/>
                <a:cs typeface="+mj-cs"/>
              </a:rPr>
              <a:t>Location</a:t>
            </a:r>
          </a:p>
        </p:txBody>
      </p:sp>
      <p:sp>
        <p:nvSpPr>
          <p:cNvPr id="4" name="Date Placeholder 3"/>
          <p:cNvSpPr>
            <a:spLocks noGrp="1"/>
          </p:cNvSpPr>
          <p:nvPr>
            <p:ph type="dt" sz="half" idx="10"/>
          </p:nvPr>
        </p:nvSpPr>
        <p:spPr>
          <a:xfrm>
            <a:off x="6089901" y="6356350"/>
            <a:ext cx="1680910" cy="365125"/>
          </a:xfrm>
        </p:spPr>
        <p:txBody>
          <a:bodyPr vert="horz" lIns="91440" tIns="45720" rIns="91440" bIns="45720" rtlCol="0">
            <a:normAutofit/>
          </a:bodyPr>
          <a:lstStyle/>
          <a:p>
            <a:pPr defTabSz="914400">
              <a:spcAft>
                <a:spcPts val="600"/>
              </a:spcAft>
              <a:defRPr/>
            </a:pPr>
            <a:fld id="{384B99DA-8C13-4E5F-AA0A-1F1000BE46CB}" type="datetime1">
              <a:rPr lang="en-US" altLang="en-US" sz="1000">
                <a:solidFill>
                  <a:prstClr val="black">
                    <a:tint val="75000"/>
                  </a:prstClr>
                </a:solidFill>
              </a:rPr>
              <a:pPr defTabSz="914400">
                <a:spcAft>
                  <a:spcPts val="600"/>
                </a:spcAft>
                <a:defRPr/>
              </a:pPr>
              <a:t>7/24/2022</a:t>
            </a:fld>
            <a:endParaRPr lang="en-US" altLang="en-US" sz="1000">
              <a:solidFill>
                <a:prstClr val="black">
                  <a:tint val="75000"/>
                </a:prstClr>
              </a:solidFill>
            </a:endParaRPr>
          </a:p>
        </p:txBody>
      </p:sp>
      <p:sp>
        <p:nvSpPr>
          <p:cNvPr id="5" name="Footer Placeholder 4"/>
          <p:cNvSpPr>
            <a:spLocks noGrp="1"/>
          </p:cNvSpPr>
          <p:nvPr>
            <p:ph type="ftr" sz="quarter" idx="11"/>
          </p:nvPr>
        </p:nvSpPr>
        <p:spPr>
          <a:xfrm>
            <a:off x="482600" y="6356350"/>
            <a:ext cx="5168390" cy="365125"/>
          </a:xfrm>
        </p:spPr>
        <p:txBody>
          <a:bodyPr vert="horz" lIns="91440" tIns="45720" rIns="91440" bIns="45720" rtlCol="0">
            <a:normAutofit/>
          </a:bodyPr>
          <a:lstStyle/>
          <a:p>
            <a:pPr algn="l" defTabSz="914400">
              <a:spcAft>
                <a:spcPts val="600"/>
              </a:spcAft>
              <a:defRPr/>
            </a:pPr>
            <a:r>
              <a:rPr lang="en-US" altLang="en-US" sz="1000" kern="1200">
                <a:solidFill>
                  <a:prstClr val="black">
                    <a:tint val="75000"/>
                  </a:prstClr>
                </a:solidFill>
                <a:latin typeface="+mn-lt"/>
                <a:ea typeface="+mn-ea"/>
                <a:cs typeface="+mn-cs"/>
              </a:rPr>
              <a:t>Mary March</a:t>
            </a:r>
          </a:p>
        </p:txBody>
      </p:sp>
    </p:spTree>
    <p:extLst>
      <p:ext uri="{BB962C8B-B14F-4D97-AF65-F5344CB8AC3E}">
        <p14:creationId xmlns:p14="http://schemas.microsoft.com/office/powerpoint/2010/main" val="29438441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71" name="Rectangle 11270">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4981" y="352931"/>
            <a:ext cx="8579094"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486952" y="506727"/>
            <a:ext cx="2913856" cy="1526741"/>
          </a:xfrm>
        </p:spPr>
        <p:txBody>
          <a:bodyPr vert="horz" lIns="91440" tIns="45720" rIns="91440" bIns="45720" rtlCol="0" anchor="ctr">
            <a:normAutofit/>
          </a:bodyPr>
          <a:lstStyle/>
          <a:p>
            <a:pPr algn="r"/>
            <a:r>
              <a:rPr lang="en-US" altLang="en-US" sz="2600" b="1" i="1">
                <a:solidFill>
                  <a:schemeClr val="bg1"/>
                </a:solidFill>
              </a:rPr>
              <a:t>Products and Services</a:t>
            </a:r>
            <a:endParaRPr lang="en-US" altLang="en-US" sz="2600">
              <a:solidFill>
                <a:schemeClr val="bg1"/>
              </a:solidFill>
            </a:endParaRPr>
          </a:p>
        </p:txBody>
      </p:sp>
      <p:cxnSp>
        <p:nvCxnSpPr>
          <p:cNvPr id="11273" name="Straight Connector 11272">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54904" y="580963"/>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9AE96F2D-1731-033B-13FF-EFB8F78ECD31}"/>
              </a:ext>
            </a:extLst>
          </p:cNvPr>
          <p:cNvSpPr>
            <a:spLocks noGrp="1"/>
          </p:cNvSpPr>
          <p:nvPr>
            <p:ph idx="1"/>
          </p:nvPr>
        </p:nvSpPr>
        <p:spPr>
          <a:xfrm>
            <a:off x="3709002" y="506727"/>
            <a:ext cx="4957440" cy="1526741"/>
          </a:xfrm>
        </p:spPr>
        <p:txBody>
          <a:bodyPr vert="horz" lIns="91440" tIns="45720" rIns="91440" bIns="45720" rtlCol="0" anchor="ctr">
            <a:normAutofit/>
          </a:bodyPr>
          <a:lstStyle/>
          <a:p>
            <a:pPr marL="0" marR="0" lvl="0" fontAlgn="base">
              <a:spcBef>
                <a:spcPct val="0"/>
              </a:spcBef>
              <a:spcAft>
                <a:spcPts val="600"/>
              </a:spcAft>
              <a:buClrTx/>
              <a:buSzTx/>
              <a:tabLst/>
            </a:pPr>
            <a:r>
              <a:rPr kumimoji="0" lang="en-US" altLang="en-US" sz="1300" b="0" i="0" u="none" strike="noStrike" cap="none" normalizeH="0" baseline="0">
                <a:ln>
                  <a:noFill/>
                </a:ln>
                <a:solidFill>
                  <a:schemeClr val="bg1"/>
                </a:solidFill>
                <a:effectLst/>
                <a:hlinkClick r:id="rId3">
                  <a:extLst>
                    <a:ext uri="{A12FA001-AC4F-418D-AE19-62706E023703}">
                      <ahyp:hlinkClr xmlns:ahyp="http://schemas.microsoft.com/office/drawing/2018/hyperlinkcolor" val="tx"/>
                    </a:ext>
                  </a:extLst>
                </a:hlinkClick>
              </a:rPr>
              <a:t>Hoover H-WASH 500 11KG 1400 Spin Washing Machine - White</a:t>
            </a:r>
            <a:endParaRPr kumimoji="0" lang="en-US" altLang="en-US" sz="1300" b="0" i="0" u="none" strike="noStrike" cap="none" normalizeH="0" baseline="0">
              <a:ln>
                <a:noFill/>
              </a:ln>
              <a:solidFill>
                <a:schemeClr val="bg1"/>
              </a:solidFill>
              <a:effectLst/>
            </a:endParaRPr>
          </a:p>
          <a:p>
            <a:pPr marL="0" marR="0" lvl="0" fontAlgn="base">
              <a:spcBef>
                <a:spcPct val="0"/>
              </a:spcBef>
              <a:spcAft>
                <a:spcPts val="600"/>
              </a:spcAft>
              <a:buClrTx/>
              <a:buSzTx/>
              <a:tabLst/>
            </a:pPr>
            <a:r>
              <a:rPr kumimoji="0" lang="en-US" altLang="en-US" sz="1300" b="0" i="0" u="none" strike="noStrike" cap="none" normalizeH="0" baseline="0">
                <a:ln>
                  <a:noFill/>
                </a:ln>
                <a:solidFill>
                  <a:schemeClr val="bg1"/>
                </a:solidFill>
                <a:effectLst/>
              </a:rPr>
              <a:t>Rating 4.800073 out of 5</a:t>
            </a:r>
          </a:p>
          <a:p>
            <a:pPr marL="0" marR="0" lvl="0" fontAlgn="base">
              <a:spcBef>
                <a:spcPct val="0"/>
              </a:spcBef>
              <a:spcAft>
                <a:spcPts val="600"/>
              </a:spcAft>
              <a:buClrTx/>
              <a:buSzTx/>
              <a:tabLst/>
            </a:pPr>
            <a:r>
              <a:rPr kumimoji="0" lang="en-US" altLang="en-US" sz="1300" b="0" i="0" u="none" strike="noStrike" cap="none" normalizeH="0" baseline="0">
                <a:ln>
                  <a:noFill/>
                </a:ln>
                <a:solidFill>
                  <a:schemeClr val="bg1"/>
                </a:solidFill>
                <a:effectLst/>
              </a:rPr>
              <a:t>(73)</a:t>
            </a:r>
          </a:p>
          <a:p>
            <a:pPr marL="0" fontAlgn="base">
              <a:spcBef>
                <a:spcPct val="0"/>
              </a:spcBef>
              <a:spcAft>
                <a:spcPts val="600"/>
              </a:spcAft>
            </a:pPr>
            <a:r>
              <a:rPr lang="en-US" altLang="en-US" sz="1300">
                <a:solidFill>
                  <a:schemeClr val="bg1"/>
                </a:solidFill>
              </a:rPr>
              <a:t> </a:t>
            </a:r>
            <a:r>
              <a:rPr lang="en-US" sz="1300">
                <a:solidFill>
                  <a:schemeClr val="bg1"/>
                </a:solidFill>
                <a:ea typeface="+mn-lt"/>
                <a:cs typeface="+mn-lt"/>
              </a:rPr>
              <a:t>From </a:t>
            </a:r>
            <a:r>
              <a:rPr lang="en-US" sz="1300" b="1">
                <a:solidFill>
                  <a:schemeClr val="bg1"/>
                </a:solidFill>
                <a:ea typeface="+mn-lt"/>
                <a:cs typeface="+mn-lt"/>
              </a:rPr>
              <a:t>£430.00</a:t>
            </a:r>
            <a:r>
              <a:rPr lang="en-US" altLang="en-US" sz="1300">
                <a:solidFill>
                  <a:schemeClr val="bg1"/>
                </a:solidFill>
              </a:rPr>
              <a:t> </a:t>
            </a:r>
            <a:r>
              <a:rPr kumimoji="0" lang="en-US" altLang="en-US" sz="1300" b="0" i="0" u="none" strike="noStrike" cap="none" normalizeH="0" baseline="0">
                <a:ln>
                  <a:noFill/>
                </a:ln>
                <a:solidFill>
                  <a:schemeClr val="bg1"/>
                </a:solidFill>
                <a:effectLst/>
              </a:rPr>
              <a:t>       </a:t>
            </a:r>
            <a:endParaRPr lang="en-US" altLang="en-US" sz="1300" b="0" i="0" u="none" strike="noStrike" cap="none" normalizeH="0" baseline="0">
              <a:ln>
                <a:noFill/>
              </a:ln>
              <a:solidFill>
                <a:schemeClr val="bg1"/>
              </a:solidFill>
              <a:effectLst/>
              <a:cs typeface="Calibri"/>
            </a:endParaRPr>
          </a:p>
          <a:p>
            <a:pPr marL="0" fontAlgn="base">
              <a:spcBef>
                <a:spcPct val="0"/>
              </a:spcBef>
              <a:spcAft>
                <a:spcPts val="600"/>
              </a:spcAft>
            </a:pPr>
            <a:r>
              <a:rPr lang="en-US" altLang="en-US" sz="1300" b="1">
                <a:solidFill>
                  <a:schemeClr val="bg1"/>
                </a:solidFill>
                <a:cs typeface="Calibri"/>
              </a:rPr>
              <a:t>Quantity= x2</a:t>
            </a:r>
            <a:endParaRPr lang="en-US" altLang="en-US" sz="1300" b="1" i="0" u="none" strike="noStrike" cap="none" normalizeH="0" baseline="0">
              <a:ln>
                <a:noFill/>
              </a:ln>
              <a:solidFill>
                <a:schemeClr val="bg1"/>
              </a:solidFill>
              <a:effectLst/>
              <a:cs typeface="Calibri"/>
            </a:endParaRPr>
          </a:p>
        </p:txBody>
      </p:sp>
      <p:pic>
        <p:nvPicPr>
          <p:cNvPr id="1042" name="Picture 18" descr="Hoover H-WASH 500 11KG 1400 Spin Washing Machine - White">
            <a:hlinkClick r:id="rId3"/>
            <a:extLst>
              <a:ext uri="{FF2B5EF4-FFF2-40B4-BE49-F238E27FC236}">
                <a16:creationId xmlns:a16="http://schemas.microsoft.com/office/drawing/2014/main" id="{8DC279BD-0D95-E68C-71C1-C8D4BADF05F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05266" y="2523915"/>
            <a:ext cx="3749040" cy="3749040"/>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a:xfrm>
            <a:off x="628650" y="6356350"/>
            <a:ext cx="2057400" cy="365125"/>
          </a:xfrm>
        </p:spPr>
        <p:txBody>
          <a:bodyPr vert="horz" lIns="91440" tIns="45720" rIns="91440" bIns="45720" rtlCol="0" anchor="ctr">
            <a:normAutofit/>
          </a:bodyPr>
          <a:lstStyle/>
          <a:p>
            <a:pPr defTabSz="914400">
              <a:spcAft>
                <a:spcPts val="600"/>
              </a:spcAft>
              <a:defRPr/>
            </a:pPr>
            <a:fld id="{C42646B4-1ADF-47AE-B486-D5D6E23B0A98}" type="datetime1">
              <a:rPr lang="en-US" altLang="en-US"/>
              <a:pPr defTabSz="914400">
                <a:spcAft>
                  <a:spcPts val="600"/>
                </a:spcAft>
                <a:defRPr/>
              </a:pPr>
              <a:t>7/24/2022</a:t>
            </a:fld>
            <a:endParaRPr lang="en-US" altLang="en-US"/>
          </a:p>
        </p:txBody>
      </p:sp>
      <p:graphicFrame>
        <p:nvGraphicFramePr>
          <p:cNvPr id="15" name="Table 14">
            <a:extLst>
              <a:ext uri="{FF2B5EF4-FFF2-40B4-BE49-F238E27FC236}">
                <a16:creationId xmlns:a16="http://schemas.microsoft.com/office/drawing/2014/main" id="{EAFFC817-B84D-02D8-D164-1FCE171720D5}"/>
              </a:ext>
            </a:extLst>
          </p:cNvPr>
          <p:cNvGraphicFramePr>
            <a:graphicFrameLocks noGrp="1"/>
          </p:cNvGraphicFramePr>
          <p:nvPr>
            <p:extLst>
              <p:ext uri="{D42A27DB-BD31-4B8C-83A1-F6EECF244321}">
                <p14:modId xmlns:p14="http://schemas.microsoft.com/office/powerpoint/2010/main" val="2298866893"/>
              </p:ext>
            </p:extLst>
          </p:nvPr>
        </p:nvGraphicFramePr>
        <p:xfrm>
          <a:off x="4688802" y="2605086"/>
          <a:ext cx="4160216" cy="3594864"/>
        </p:xfrm>
        <a:graphic>
          <a:graphicData uri="http://schemas.openxmlformats.org/drawingml/2006/table">
            <a:tbl>
              <a:tblPr/>
              <a:tblGrid>
                <a:gridCol w="2114092">
                  <a:extLst>
                    <a:ext uri="{9D8B030D-6E8A-4147-A177-3AD203B41FA5}">
                      <a16:colId xmlns:a16="http://schemas.microsoft.com/office/drawing/2014/main" val="330252950"/>
                    </a:ext>
                  </a:extLst>
                </a:gridCol>
                <a:gridCol w="2046124">
                  <a:extLst>
                    <a:ext uri="{9D8B030D-6E8A-4147-A177-3AD203B41FA5}">
                      <a16:colId xmlns:a16="http://schemas.microsoft.com/office/drawing/2014/main" val="3757806348"/>
                    </a:ext>
                  </a:extLst>
                </a:gridCol>
              </a:tblGrid>
              <a:tr h="1322570">
                <a:tc>
                  <a:txBody>
                    <a:bodyPr/>
                    <a:lstStyle/>
                    <a:p>
                      <a:pPr algn="l" fontAlgn="base"/>
                      <a:r>
                        <a:rPr lang="en-GB" sz="2400" b="0">
                          <a:solidFill>
                            <a:schemeClr val="tx1"/>
                          </a:solidFill>
                          <a:effectLst/>
                          <a:latin typeface="Arial"/>
                        </a:rPr>
                        <a:t>Size (cm)</a:t>
                      </a:r>
                    </a:p>
                  </a:txBody>
                  <a:tcPr marL="64730" marR="64730" marT="64730" marB="64730" anchor="ctr">
                    <a:lnL>
                      <a:noFill/>
                    </a:lnL>
                    <a:lnR>
                      <a:noFill/>
                    </a:lnR>
                    <a:lnT>
                      <a:noFill/>
                    </a:lnT>
                    <a:lnB>
                      <a:noFill/>
                    </a:lnB>
                  </a:tcPr>
                </a:tc>
                <a:tc>
                  <a:txBody>
                    <a:bodyPr/>
                    <a:lstStyle/>
                    <a:p>
                      <a:pPr algn="r" fontAlgn="base"/>
                      <a:r>
                        <a:rPr lang="en-GB" sz="2400" b="1">
                          <a:solidFill>
                            <a:schemeClr val="tx1"/>
                          </a:solidFill>
                          <a:effectLst/>
                          <a:latin typeface="Arial"/>
                        </a:rPr>
                        <a:t>Size H85.0, W60.0, D62.0cm</a:t>
                      </a:r>
                      <a:endParaRPr lang="en-GB" sz="2400">
                        <a:solidFill>
                          <a:schemeClr val="tx1"/>
                        </a:solidFill>
                        <a:effectLst/>
                        <a:latin typeface="Arial"/>
                      </a:endParaRPr>
                    </a:p>
                  </a:txBody>
                  <a:tcPr marL="64730" marR="64730" marT="64730" marB="64730" anchor="ctr">
                    <a:lnL>
                      <a:noFill/>
                    </a:lnL>
                    <a:lnR>
                      <a:noFill/>
                    </a:lnR>
                    <a:lnT>
                      <a:noFill/>
                    </a:lnT>
                    <a:lnB>
                      <a:noFill/>
                    </a:lnB>
                  </a:tcPr>
                </a:tc>
                <a:extLst>
                  <a:ext uri="{0D108BD9-81ED-4DB2-BD59-A6C34878D82A}">
                    <a16:rowId xmlns:a16="http://schemas.microsoft.com/office/drawing/2014/main" val="1695118476"/>
                  </a:ext>
                </a:extLst>
              </a:tr>
              <a:tr h="949724">
                <a:tc>
                  <a:txBody>
                    <a:bodyPr/>
                    <a:lstStyle/>
                    <a:p>
                      <a:pPr algn="l" fontAlgn="base"/>
                      <a:r>
                        <a:rPr lang="en-GB" sz="2400" b="0">
                          <a:solidFill>
                            <a:schemeClr val="tx1"/>
                          </a:solidFill>
                          <a:effectLst/>
                          <a:latin typeface="Arial"/>
                        </a:rPr>
                        <a:t>Wash capacity (kg)</a:t>
                      </a:r>
                    </a:p>
                  </a:txBody>
                  <a:tcPr marL="64730" marR="64730" marT="64730" marB="64730" anchor="ctr">
                    <a:lnL>
                      <a:noFill/>
                    </a:lnL>
                    <a:lnR>
                      <a:noFill/>
                    </a:lnR>
                    <a:lnT>
                      <a:noFill/>
                    </a:lnT>
                    <a:lnB>
                      <a:noFill/>
                    </a:lnB>
                  </a:tcPr>
                </a:tc>
                <a:tc>
                  <a:txBody>
                    <a:bodyPr/>
                    <a:lstStyle/>
                    <a:p>
                      <a:pPr algn="r" fontAlgn="base"/>
                      <a:r>
                        <a:rPr lang="en-GB" sz="2400" b="1">
                          <a:solidFill>
                            <a:schemeClr val="tx1"/>
                          </a:solidFill>
                          <a:effectLst/>
                          <a:latin typeface="Arial"/>
                        </a:rPr>
                        <a:t>11kg - 13kg</a:t>
                      </a:r>
                      <a:endParaRPr lang="en-GB" sz="2400">
                        <a:solidFill>
                          <a:schemeClr val="tx1"/>
                        </a:solidFill>
                        <a:effectLst/>
                        <a:latin typeface="Arial"/>
                      </a:endParaRPr>
                    </a:p>
                  </a:txBody>
                  <a:tcPr marL="64730" marR="64730" marT="64730" marB="64730" anchor="ctr">
                    <a:lnL>
                      <a:noFill/>
                    </a:lnL>
                    <a:lnR>
                      <a:noFill/>
                    </a:lnR>
                    <a:lnT>
                      <a:noFill/>
                    </a:lnT>
                    <a:lnB>
                      <a:noFill/>
                    </a:lnB>
                  </a:tcPr>
                </a:tc>
                <a:extLst>
                  <a:ext uri="{0D108BD9-81ED-4DB2-BD59-A6C34878D82A}">
                    <a16:rowId xmlns:a16="http://schemas.microsoft.com/office/drawing/2014/main" val="1555586532"/>
                  </a:ext>
                </a:extLst>
              </a:tr>
              <a:tr h="1322570">
                <a:tc>
                  <a:txBody>
                    <a:bodyPr/>
                    <a:lstStyle/>
                    <a:p>
                      <a:pPr algn="l" fontAlgn="base"/>
                      <a:r>
                        <a:rPr lang="en-GB" sz="2400" b="0">
                          <a:solidFill>
                            <a:schemeClr val="tx1"/>
                          </a:solidFill>
                          <a:effectLst/>
                          <a:latin typeface="Arial"/>
                        </a:rPr>
                        <a:t>Maximum spin speed (rpm)</a:t>
                      </a:r>
                    </a:p>
                  </a:txBody>
                  <a:tcPr marL="64730" marR="64730" marT="64730" marB="64730" anchor="ctr">
                    <a:lnL>
                      <a:noFill/>
                    </a:lnL>
                    <a:lnR>
                      <a:noFill/>
                    </a:lnR>
                    <a:lnT>
                      <a:noFill/>
                    </a:lnT>
                    <a:lnB>
                      <a:noFill/>
                    </a:lnB>
                  </a:tcPr>
                </a:tc>
                <a:tc>
                  <a:txBody>
                    <a:bodyPr/>
                    <a:lstStyle/>
                    <a:p>
                      <a:pPr algn="r" fontAlgn="base"/>
                      <a:r>
                        <a:rPr lang="en-GB" sz="2400" b="1">
                          <a:solidFill>
                            <a:schemeClr val="tx1"/>
                          </a:solidFill>
                          <a:effectLst/>
                          <a:latin typeface="Arial"/>
                        </a:rPr>
                        <a:t>1400</a:t>
                      </a:r>
                      <a:endParaRPr lang="en-GB" sz="2400">
                        <a:solidFill>
                          <a:schemeClr val="tx1"/>
                        </a:solidFill>
                        <a:effectLst/>
                        <a:latin typeface="Arial"/>
                      </a:endParaRPr>
                    </a:p>
                  </a:txBody>
                  <a:tcPr marL="64730" marR="64730" marT="64730" marB="64730" anchor="ctr">
                    <a:lnL>
                      <a:noFill/>
                    </a:lnL>
                    <a:lnR>
                      <a:noFill/>
                    </a:lnR>
                    <a:lnT>
                      <a:noFill/>
                    </a:lnT>
                    <a:lnB>
                      <a:noFill/>
                    </a:lnB>
                  </a:tcPr>
                </a:tc>
                <a:extLst>
                  <a:ext uri="{0D108BD9-81ED-4DB2-BD59-A6C34878D82A}">
                    <a16:rowId xmlns:a16="http://schemas.microsoft.com/office/drawing/2014/main" val="780128162"/>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4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anim calcmode="lin" valueType="num">
                                      <p:cBhvr additive="base">
                                        <p:cTn id="11" dur="500" fill="hold"/>
                                        <p:tgtEl>
                                          <p:spTgt spid="15"/>
                                        </p:tgtEl>
                                        <p:attrNameLst>
                                          <p:attrName>ppt_x</p:attrName>
                                        </p:attrNameLst>
                                      </p:cBhvr>
                                      <p:tavLst>
                                        <p:tav tm="0">
                                          <p:val>
                                            <p:strVal val="#ppt_x"/>
                                          </p:val>
                                        </p:tav>
                                        <p:tav tm="100000">
                                          <p:val>
                                            <p:strVal val="#ppt_x"/>
                                          </p:val>
                                        </p:tav>
                                      </p:tavLst>
                                    </p:anim>
                                    <p:anim calcmode="lin" valueType="num">
                                      <p:cBhvr additive="base">
                                        <p:cTn id="1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71" name="Rectangle 11270">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4981" y="352931"/>
            <a:ext cx="8579094"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486952" y="506727"/>
            <a:ext cx="2913856" cy="1526741"/>
          </a:xfrm>
        </p:spPr>
        <p:txBody>
          <a:bodyPr vert="horz" lIns="91440" tIns="45720" rIns="91440" bIns="45720" rtlCol="0" anchor="ctr">
            <a:normAutofit/>
          </a:bodyPr>
          <a:lstStyle/>
          <a:p>
            <a:pPr algn="r"/>
            <a:r>
              <a:rPr lang="en-US" altLang="en-US" sz="2600" b="1" i="1">
                <a:solidFill>
                  <a:schemeClr val="bg1"/>
                </a:solidFill>
              </a:rPr>
              <a:t>Products and Services</a:t>
            </a:r>
            <a:endParaRPr lang="en-US" altLang="en-US" sz="2600">
              <a:solidFill>
                <a:schemeClr val="bg1"/>
              </a:solidFill>
            </a:endParaRPr>
          </a:p>
        </p:txBody>
      </p:sp>
      <p:cxnSp>
        <p:nvCxnSpPr>
          <p:cNvPr id="11273" name="Straight Connector 11272">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54904" y="580963"/>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9AE96F2D-1731-033B-13FF-EFB8F78ECD31}"/>
              </a:ext>
            </a:extLst>
          </p:cNvPr>
          <p:cNvSpPr>
            <a:spLocks noGrp="1"/>
          </p:cNvSpPr>
          <p:nvPr>
            <p:ph idx="1"/>
          </p:nvPr>
        </p:nvSpPr>
        <p:spPr>
          <a:xfrm>
            <a:off x="3709002" y="506727"/>
            <a:ext cx="4957440" cy="1526741"/>
          </a:xfrm>
        </p:spPr>
        <p:txBody>
          <a:bodyPr vert="horz" lIns="91440" tIns="45720" rIns="91440" bIns="45720" rtlCol="0" anchor="ctr">
            <a:normAutofit/>
          </a:bodyPr>
          <a:lstStyle/>
          <a:p>
            <a:pPr marL="0" fontAlgn="base">
              <a:spcBef>
                <a:spcPct val="0"/>
              </a:spcBef>
              <a:spcAft>
                <a:spcPts val="600"/>
              </a:spcAft>
            </a:pPr>
            <a:r>
              <a:rPr lang="en-US" sz="1300" b="1">
                <a:solidFill>
                  <a:srgbClr val="00B0F0"/>
                </a:solidFill>
                <a:ea typeface="+mn-lt"/>
                <a:cs typeface="+mn-lt"/>
              </a:rPr>
              <a:t>Commercial Washing Machine Electrolux W4180H 20kg Capacity</a:t>
            </a:r>
            <a:endParaRPr lang="en-US" altLang="en-US" sz="1300" b="0" i="0" u="none" strike="noStrike" cap="none" normalizeH="0" baseline="0">
              <a:ln>
                <a:noFill/>
              </a:ln>
              <a:solidFill>
                <a:srgbClr val="00B0F0"/>
              </a:solidFill>
              <a:effectLst/>
              <a:cs typeface="Calibri"/>
            </a:endParaRPr>
          </a:p>
          <a:p>
            <a:pPr marL="0" fontAlgn="base">
              <a:spcBef>
                <a:spcPct val="0"/>
              </a:spcBef>
              <a:spcAft>
                <a:spcPts val="600"/>
              </a:spcAft>
            </a:pPr>
            <a:r>
              <a:rPr kumimoji="0" lang="en-US" altLang="en-US" sz="1300" b="0" i="0" u="none" strike="noStrike" cap="none" normalizeH="0" baseline="0">
                <a:ln>
                  <a:noFill/>
                </a:ln>
                <a:solidFill>
                  <a:schemeClr val="bg1"/>
                </a:solidFill>
                <a:effectLst/>
              </a:rPr>
              <a:t>Rating </a:t>
            </a:r>
            <a:r>
              <a:rPr lang="en-US" altLang="en-US" sz="1300">
                <a:solidFill>
                  <a:schemeClr val="bg1"/>
                </a:solidFill>
              </a:rPr>
              <a:t>4.9 </a:t>
            </a:r>
            <a:r>
              <a:rPr kumimoji="0" lang="en-US" altLang="en-US" sz="1300" b="0" i="0" u="none" strike="noStrike" cap="none" normalizeH="0" baseline="0">
                <a:ln>
                  <a:noFill/>
                </a:ln>
                <a:solidFill>
                  <a:schemeClr val="bg1"/>
                </a:solidFill>
                <a:effectLst/>
              </a:rPr>
              <a:t>out of 5</a:t>
            </a:r>
            <a:endParaRPr lang="en-US" altLang="en-US" sz="1300" b="0" i="0" u="none" strike="noStrike" cap="none" normalizeH="0" baseline="0">
              <a:ln>
                <a:noFill/>
              </a:ln>
              <a:solidFill>
                <a:schemeClr val="bg1"/>
              </a:solidFill>
              <a:effectLst/>
              <a:cs typeface="Calibri"/>
            </a:endParaRPr>
          </a:p>
          <a:p>
            <a:pPr marL="0" marR="0" lvl="0" fontAlgn="base">
              <a:spcBef>
                <a:spcPct val="0"/>
              </a:spcBef>
              <a:spcAft>
                <a:spcPts val="600"/>
              </a:spcAft>
              <a:buClrTx/>
              <a:buSzTx/>
              <a:tabLst/>
            </a:pPr>
            <a:r>
              <a:rPr kumimoji="0" lang="en-US" altLang="en-US" sz="1300" b="0" i="0" u="none" strike="noStrike" cap="none" normalizeH="0" baseline="0">
                <a:ln>
                  <a:noFill/>
                </a:ln>
                <a:solidFill>
                  <a:schemeClr val="bg1"/>
                </a:solidFill>
                <a:effectLst/>
              </a:rPr>
              <a:t>(73)</a:t>
            </a:r>
            <a:endParaRPr lang="en-US" altLang="en-US" sz="1300" b="0" i="0" u="none" strike="noStrike" cap="none" normalizeH="0" baseline="0">
              <a:ln>
                <a:noFill/>
              </a:ln>
              <a:solidFill>
                <a:schemeClr val="bg1"/>
              </a:solidFill>
              <a:effectLst/>
              <a:cs typeface="Calibri"/>
            </a:endParaRPr>
          </a:p>
          <a:p>
            <a:pPr marL="0" fontAlgn="base">
              <a:spcBef>
                <a:spcPct val="0"/>
              </a:spcBef>
              <a:spcAft>
                <a:spcPts val="600"/>
              </a:spcAft>
            </a:pPr>
            <a:r>
              <a:rPr lang="en-US" altLang="en-US" sz="1300">
                <a:solidFill>
                  <a:schemeClr val="bg1"/>
                </a:solidFill>
              </a:rPr>
              <a:t> </a:t>
            </a:r>
            <a:r>
              <a:rPr lang="en-US" sz="1300">
                <a:solidFill>
                  <a:schemeClr val="bg1"/>
                </a:solidFill>
                <a:ea typeface="+mn-lt"/>
                <a:cs typeface="+mn-lt"/>
              </a:rPr>
              <a:t>From </a:t>
            </a:r>
            <a:r>
              <a:rPr lang="en-US" sz="1300" b="1">
                <a:solidFill>
                  <a:schemeClr val="bg1"/>
                </a:solidFill>
                <a:ea typeface="+mn-lt"/>
                <a:cs typeface="+mn-lt"/>
              </a:rPr>
              <a:t>£</a:t>
            </a:r>
            <a:r>
              <a:rPr lang="en-US" sz="1300" b="1">
                <a:solidFill>
                  <a:schemeClr val="bg1"/>
                </a:solidFill>
              </a:rPr>
              <a:t>1000</a:t>
            </a:r>
            <a:r>
              <a:rPr lang="en-US" altLang="en-US" sz="1300">
                <a:solidFill>
                  <a:schemeClr val="bg1"/>
                </a:solidFill>
              </a:rPr>
              <a:t> </a:t>
            </a:r>
            <a:r>
              <a:rPr kumimoji="0" lang="en-US" altLang="en-US" sz="1300" b="0" i="0" u="none" strike="noStrike" cap="none" normalizeH="0" baseline="0">
                <a:ln>
                  <a:noFill/>
                </a:ln>
                <a:solidFill>
                  <a:schemeClr val="bg1"/>
                </a:solidFill>
                <a:effectLst/>
              </a:rPr>
              <a:t>       </a:t>
            </a:r>
            <a:endParaRPr lang="en-US" altLang="en-US" sz="1300" b="0" i="0" u="none" strike="noStrike" cap="none" normalizeH="0" baseline="0">
              <a:ln>
                <a:noFill/>
              </a:ln>
              <a:solidFill>
                <a:schemeClr val="bg1"/>
              </a:solidFill>
              <a:effectLst/>
              <a:cs typeface="Calibri"/>
            </a:endParaRPr>
          </a:p>
          <a:p>
            <a:pPr marL="0" fontAlgn="base">
              <a:spcBef>
                <a:spcPct val="0"/>
              </a:spcBef>
              <a:spcAft>
                <a:spcPts val="600"/>
              </a:spcAft>
            </a:pPr>
            <a:r>
              <a:rPr lang="en-US" altLang="en-US" sz="1300" b="1">
                <a:solidFill>
                  <a:schemeClr val="bg1"/>
                </a:solidFill>
                <a:cs typeface="Calibri"/>
              </a:rPr>
              <a:t>Quantity= x2</a:t>
            </a:r>
            <a:endParaRPr lang="en-US" altLang="en-US" sz="1300" b="1" i="0" u="none" strike="noStrike" cap="none" normalizeH="0" baseline="0">
              <a:ln>
                <a:noFill/>
              </a:ln>
              <a:solidFill>
                <a:schemeClr val="bg1"/>
              </a:solidFill>
              <a:effectLst/>
              <a:cs typeface="Calibri"/>
            </a:endParaRPr>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a:xfrm>
            <a:off x="628650" y="6356350"/>
            <a:ext cx="2057400" cy="365125"/>
          </a:xfrm>
        </p:spPr>
        <p:txBody>
          <a:bodyPr vert="horz" lIns="91440" tIns="45720" rIns="91440" bIns="45720" rtlCol="0" anchor="ctr">
            <a:normAutofit/>
          </a:bodyPr>
          <a:lstStyle/>
          <a:p>
            <a:pPr defTabSz="914400">
              <a:spcAft>
                <a:spcPts val="600"/>
              </a:spcAft>
              <a:defRPr/>
            </a:pPr>
            <a:fld id="{C42646B4-1ADF-47AE-B486-D5D6E23B0A98}" type="datetime1">
              <a:rPr lang="en-US" altLang="en-US"/>
              <a:pPr defTabSz="914400">
                <a:spcAft>
                  <a:spcPts val="600"/>
                </a:spcAft>
                <a:defRPr/>
              </a:pPr>
              <a:t>7/24/2022</a:t>
            </a:fld>
            <a:endParaRPr lang="en-US" altLang="en-US"/>
          </a:p>
        </p:txBody>
      </p:sp>
      <p:graphicFrame>
        <p:nvGraphicFramePr>
          <p:cNvPr id="15" name="Table 14">
            <a:extLst>
              <a:ext uri="{FF2B5EF4-FFF2-40B4-BE49-F238E27FC236}">
                <a16:creationId xmlns:a16="http://schemas.microsoft.com/office/drawing/2014/main" id="{EAFFC817-B84D-02D8-D164-1FCE171720D5}"/>
              </a:ext>
            </a:extLst>
          </p:cNvPr>
          <p:cNvGraphicFramePr>
            <a:graphicFrameLocks noGrp="1"/>
          </p:cNvGraphicFramePr>
          <p:nvPr>
            <p:extLst>
              <p:ext uri="{D42A27DB-BD31-4B8C-83A1-F6EECF244321}">
                <p14:modId xmlns:p14="http://schemas.microsoft.com/office/powerpoint/2010/main" val="2248200446"/>
              </p:ext>
            </p:extLst>
          </p:nvPr>
        </p:nvGraphicFramePr>
        <p:xfrm>
          <a:off x="4688802" y="2605086"/>
          <a:ext cx="4160216" cy="3864794"/>
        </p:xfrm>
        <a:graphic>
          <a:graphicData uri="http://schemas.openxmlformats.org/drawingml/2006/table">
            <a:tbl>
              <a:tblPr/>
              <a:tblGrid>
                <a:gridCol w="2114092">
                  <a:extLst>
                    <a:ext uri="{9D8B030D-6E8A-4147-A177-3AD203B41FA5}">
                      <a16:colId xmlns:a16="http://schemas.microsoft.com/office/drawing/2014/main" val="330252950"/>
                    </a:ext>
                  </a:extLst>
                </a:gridCol>
                <a:gridCol w="2046124">
                  <a:extLst>
                    <a:ext uri="{9D8B030D-6E8A-4147-A177-3AD203B41FA5}">
                      <a16:colId xmlns:a16="http://schemas.microsoft.com/office/drawing/2014/main" val="3757806348"/>
                    </a:ext>
                  </a:extLst>
                </a:gridCol>
              </a:tblGrid>
              <a:tr h="1322570">
                <a:tc>
                  <a:txBody>
                    <a:bodyPr/>
                    <a:lstStyle/>
                    <a:p>
                      <a:pPr algn="l" fontAlgn="base"/>
                      <a:r>
                        <a:rPr lang="en-GB" sz="2400" b="0">
                          <a:solidFill>
                            <a:schemeClr val="tx1"/>
                          </a:solidFill>
                          <a:effectLst/>
                          <a:latin typeface="Arial"/>
                        </a:rPr>
                        <a:t>Size (cm)</a:t>
                      </a:r>
                    </a:p>
                  </a:txBody>
                  <a:tcPr marL="64730" marR="64730" marT="64730" marB="64730" anchor="ctr">
                    <a:lnL>
                      <a:noFill/>
                    </a:lnL>
                    <a:lnR>
                      <a:noFill/>
                    </a:lnR>
                    <a:lnT>
                      <a:noFill/>
                    </a:lnT>
                    <a:lnB>
                      <a:noFill/>
                    </a:lnB>
                  </a:tcPr>
                </a:tc>
                <a:tc>
                  <a:txBody>
                    <a:bodyPr/>
                    <a:lstStyle/>
                    <a:p>
                      <a:pPr lvl="0" algn="l">
                        <a:lnSpc>
                          <a:spcPct val="100000"/>
                        </a:lnSpc>
                        <a:spcBef>
                          <a:spcPts val="0"/>
                        </a:spcBef>
                        <a:spcAft>
                          <a:spcPts val="0"/>
                        </a:spcAft>
                        <a:buNone/>
                      </a:pPr>
                      <a:r>
                        <a:rPr lang="en-GB" sz="2400" b="0" i="0" u="none" strike="noStrike" noProof="0">
                          <a:effectLst/>
                        </a:rPr>
                        <a:t>W: </a:t>
                      </a:r>
                      <a:r>
                        <a:rPr lang="en-GB" sz="2400" b="1" i="0" u="none" strike="noStrike" noProof="0">
                          <a:effectLst/>
                        </a:rPr>
                        <a:t>97 cm</a:t>
                      </a:r>
                      <a:endParaRPr lang="en-US"/>
                    </a:p>
                    <a:p>
                      <a:pPr lvl="0" algn="l">
                        <a:lnSpc>
                          <a:spcPct val="100000"/>
                        </a:lnSpc>
                        <a:spcBef>
                          <a:spcPts val="0"/>
                        </a:spcBef>
                        <a:spcAft>
                          <a:spcPts val="0"/>
                        </a:spcAft>
                        <a:buNone/>
                      </a:pPr>
                      <a:r>
                        <a:rPr lang="en-GB" sz="2400" b="0" i="0" u="none" strike="noStrike" noProof="0">
                          <a:effectLst/>
                        </a:rPr>
                        <a:t>D: </a:t>
                      </a:r>
                      <a:r>
                        <a:rPr lang="en-GB" sz="2400" b="1" i="0" u="none" strike="noStrike" noProof="0">
                          <a:effectLst/>
                        </a:rPr>
                        <a:t>87 cm</a:t>
                      </a:r>
                      <a:endParaRPr lang="en-GB"/>
                    </a:p>
                    <a:p>
                      <a:pPr lvl="0" algn="l">
                        <a:lnSpc>
                          <a:spcPct val="100000"/>
                        </a:lnSpc>
                        <a:spcBef>
                          <a:spcPts val="0"/>
                        </a:spcBef>
                        <a:spcAft>
                          <a:spcPts val="0"/>
                        </a:spcAft>
                        <a:buNone/>
                      </a:pPr>
                      <a:r>
                        <a:rPr lang="en-GB" sz="2400" b="0" i="0" u="none" strike="noStrike" noProof="0">
                          <a:effectLst/>
                        </a:rPr>
                        <a:t>H: </a:t>
                      </a:r>
                      <a:r>
                        <a:rPr lang="en-GB" sz="2400" b="1" i="0" u="none" strike="noStrike" noProof="0">
                          <a:effectLst/>
                        </a:rPr>
                        <a:t>1410 mm</a:t>
                      </a:r>
                      <a:endParaRPr lang="en-GB"/>
                    </a:p>
                    <a:p>
                      <a:pPr lvl="0" algn="r">
                        <a:buNone/>
                      </a:pPr>
                      <a:endParaRPr lang="en-GB" sz="2400" b="1">
                        <a:solidFill>
                          <a:schemeClr val="tx1"/>
                        </a:solidFill>
                        <a:effectLst/>
                        <a:latin typeface="Arial"/>
                      </a:endParaRPr>
                    </a:p>
                  </a:txBody>
                  <a:tcPr marL="64730" marR="64730" marT="64730" marB="64730" anchor="ctr">
                    <a:lnL>
                      <a:noFill/>
                    </a:lnL>
                    <a:lnR>
                      <a:noFill/>
                    </a:lnR>
                    <a:lnT>
                      <a:noFill/>
                    </a:lnT>
                    <a:lnB>
                      <a:noFill/>
                    </a:lnB>
                  </a:tcPr>
                </a:tc>
                <a:extLst>
                  <a:ext uri="{0D108BD9-81ED-4DB2-BD59-A6C34878D82A}">
                    <a16:rowId xmlns:a16="http://schemas.microsoft.com/office/drawing/2014/main" val="1695118476"/>
                  </a:ext>
                </a:extLst>
              </a:tr>
              <a:tr h="949724">
                <a:tc>
                  <a:txBody>
                    <a:bodyPr/>
                    <a:lstStyle/>
                    <a:p>
                      <a:pPr algn="l" fontAlgn="base"/>
                      <a:r>
                        <a:rPr lang="en-GB" sz="2400" b="0">
                          <a:solidFill>
                            <a:schemeClr val="tx1"/>
                          </a:solidFill>
                          <a:effectLst/>
                          <a:latin typeface="Arial"/>
                        </a:rPr>
                        <a:t>Wash capacity (kg)</a:t>
                      </a:r>
                    </a:p>
                  </a:txBody>
                  <a:tcPr marL="64730" marR="64730" marT="64730" marB="64730" anchor="ctr">
                    <a:lnL>
                      <a:noFill/>
                    </a:lnL>
                    <a:lnR>
                      <a:noFill/>
                    </a:lnR>
                    <a:lnT>
                      <a:noFill/>
                    </a:lnT>
                    <a:lnB>
                      <a:noFill/>
                    </a:lnB>
                  </a:tcPr>
                </a:tc>
                <a:tc>
                  <a:txBody>
                    <a:bodyPr/>
                    <a:lstStyle/>
                    <a:p>
                      <a:pPr algn="r" fontAlgn="base"/>
                      <a:r>
                        <a:rPr lang="en-GB" sz="2400" b="1">
                          <a:solidFill>
                            <a:schemeClr val="tx1"/>
                          </a:solidFill>
                          <a:effectLst/>
                          <a:latin typeface="Arial"/>
                        </a:rPr>
                        <a:t>20kg</a:t>
                      </a:r>
                    </a:p>
                  </a:txBody>
                  <a:tcPr marL="64730" marR="64730" marT="64730" marB="64730" anchor="ctr">
                    <a:lnL>
                      <a:noFill/>
                    </a:lnL>
                    <a:lnR>
                      <a:noFill/>
                    </a:lnR>
                    <a:lnT>
                      <a:noFill/>
                    </a:lnT>
                    <a:lnB>
                      <a:noFill/>
                    </a:lnB>
                  </a:tcPr>
                </a:tc>
                <a:extLst>
                  <a:ext uri="{0D108BD9-81ED-4DB2-BD59-A6C34878D82A}">
                    <a16:rowId xmlns:a16="http://schemas.microsoft.com/office/drawing/2014/main" val="1555586532"/>
                  </a:ext>
                </a:extLst>
              </a:tr>
              <a:tr h="1322570">
                <a:tc>
                  <a:txBody>
                    <a:bodyPr/>
                    <a:lstStyle/>
                    <a:p>
                      <a:pPr algn="l" fontAlgn="base"/>
                      <a:r>
                        <a:rPr lang="en-GB" sz="2400" b="0">
                          <a:solidFill>
                            <a:schemeClr val="tx1"/>
                          </a:solidFill>
                          <a:effectLst/>
                          <a:latin typeface="Arial"/>
                        </a:rPr>
                        <a:t>Maximum spin speed (rpm)</a:t>
                      </a:r>
                    </a:p>
                  </a:txBody>
                  <a:tcPr marL="64730" marR="64730" marT="64730" marB="64730" anchor="ctr">
                    <a:lnL>
                      <a:noFill/>
                    </a:lnL>
                    <a:lnR>
                      <a:noFill/>
                    </a:lnR>
                    <a:lnT>
                      <a:noFill/>
                    </a:lnT>
                    <a:lnB>
                      <a:noFill/>
                    </a:lnB>
                  </a:tcPr>
                </a:tc>
                <a:tc>
                  <a:txBody>
                    <a:bodyPr/>
                    <a:lstStyle/>
                    <a:p>
                      <a:pPr algn="r" fontAlgn="base"/>
                      <a:r>
                        <a:rPr lang="en-GB" sz="2400" b="1">
                          <a:solidFill>
                            <a:schemeClr val="tx1"/>
                          </a:solidFill>
                          <a:effectLst/>
                          <a:latin typeface="Arial"/>
                        </a:rPr>
                        <a:t>930</a:t>
                      </a:r>
                    </a:p>
                  </a:txBody>
                  <a:tcPr marL="64730" marR="64730" marT="64730" marB="64730" anchor="ctr">
                    <a:lnL>
                      <a:noFill/>
                    </a:lnL>
                    <a:lnR>
                      <a:noFill/>
                    </a:lnR>
                    <a:lnT>
                      <a:noFill/>
                    </a:lnT>
                    <a:lnB>
                      <a:noFill/>
                    </a:lnB>
                  </a:tcPr>
                </a:tc>
                <a:extLst>
                  <a:ext uri="{0D108BD9-81ED-4DB2-BD59-A6C34878D82A}">
                    <a16:rowId xmlns:a16="http://schemas.microsoft.com/office/drawing/2014/main" val="780128162"/>
                  </a:ext>
                </a:extLst>
              </a:tr>
            </a:tbl>
          </a:graphicData>
        </a:graphic>
      </p:graphicFrame>
      <p:pic>
        <p:nvPicPr>
          <p:cNvPr id="2" name="Picture 2">
            <a:extLst>
              <a:ext uri="{FF2B5EF4-FFF2-40B4-BE49-F238E27FC236}">
                <a16:creationId xmlns:a16="http://schemas.microsoft.com/office/drawing/2014/main" id="{33732D91-C30A-34A1-34B7-0C9D7D8165DD}"/>
              </a:ext>
            </a:extLst>
          </p:cNvPr>
          <p:cNvPicPr>
            <a:picLocks noChangeAspect="1"/>
          </p:cNvPicPr>
          <p:nvPr/>
        </p:nvPicPr>
        <p:blipFill rotWithShape="1">
          <a:blip r:embed="rId3"/>
          <a:srcRect l="21359" t="6934" r="633" b="3920"/>
          <a:stretch/>
        </p:blipFill>
        <p:spPr>
          <a:xfrm>
            <a:off x="1043797" y="2563483"/>
            <a:ext cx="2480674" cy="3790090"/>
          </a:xfrm>
          <a:prstGeom prst="rect">
            <a:avLst/>
          </a:prstGeom>
        </p:spPr>
      </p:pic>
    </p:spTree>
    <p:extLst>
      <p:ext uri="{BB962C8B-B14F-4D97-AF65-F5344CB8AC3E}">
        <p14:creationId xmlns:p14="http://schemas.microsoft.com/office/powerpoint/2010/main" val="3774915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500" fill="hold"/>
                                        <p:tgtEl>
                                          <p:spTgt spid="15"/>
                                        </p:tgtEl>
                                        <p:attrNameLst>
                                          <p:attrName>ppt_x</p:attrName>
                                        </p:attrNameLst>
                                      </p:cBhvr>
                                      <p:tavLst>
                                        <p:tav tm="0">
                                          <p:val>
                                            <p:strVal val="#ppt_x"/>
                                          </p:val>
                                        </p:tav>
                                        <p:tav tm="100000">
                                          <p:val>
                                            <p:strVal val="#ppt_x"/>
                                          </p:val>
                                        </p:tav>
                                      </p:tavLst>
                                    </p:anim>
                                    <p:anim calcmode="lin" valueType="num">
                                      <p:cBhvr additive="base">
                                        <p:cTn id="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71" name="Rectangle 11270">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4981" y="352931"/>
            <a:ext cx="8579094"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486952" y="506727"/>
            <a:ext cx="2913856" cy="1526741"/>
          </a:xfrm>
        </p:spPr>
        <p:txBody>
          <a:bodyPr vert="horz" lIns="91440" tIns="45720" rIns="91440" bIns="45720" rtlCol="0" anchor="ctr">
            <a:normAutofit/>
          </a:bodyPr>
          <a:lstStyle/>
          <a:p>
            <a:pPr algn="r"/>
            <a:r>
              <a:rPr lang="en-US" altLang="en-US" sz="2600" b="1" i="1">
                <a:solidFill>
                  <a:schemeClr val="bg1"/>
                </a:solidFill>
              </a:rPr>
              <a:t>Products and Services</a:t>
            </a:r>
            <a:endParaRPr lang="en-US" altLang="en-US" sz="2600">
              <a:solidFill>
                <a:schemeClr val="bg1"/>
              </a:solidFill>
            </a:endParaRPr>
          </a:p>
        </p:txBody>
      </p:sp>
      <p:cxnSp>
        <p:nvCxnSpPr>
          <p:cNvPr id="11273" name="Straight Connector 11272">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54904" y="580963"/>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3" name="Rectangle 1">
            <a:extLst>
              <a:ext uri="{FF2B5EF4-FFF2-40B4-BE49-F238E27FC236}">
                <a16:creationId xmlns:a16="http://schemas.microsoft.com/office/drawing/2014/main" id="{5591CB20-C692-77F1-9C57-EAC96651A58D}"/>
              </a:ext>
            </a:extLst>
          </p:cNvPr>
          <p:cNvSpPr>
            <a:spLocks noChangeArrowheads="1"/>
          </p:cNvSpPr>
          <p:nvPr/>
        </p:nvSpPr>
        <p:spPr bwMode="auto">
          <a:xfrm>
            <a:off x="3709002" y="506727"/>
            <a:ext cx="4957440" cy="152674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228600" defTabSz="91440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200" b="0" i="0" u="none" strike="noStrike" cap="none" normalizeH="0" baseline="0">
                <a:ln>
                  <a:noFill/>
                </a:ln>
                <a:solidFill>
                  <a:schemeClr val="bg1"/>
                </a:solidFill>
                <a:effectLst/>
                <a:latin typeface="+mn-lt"/>
                <a:hlinkClick r:id="rId3">
                  <a:extLst>
                    <a:ext uri="{A12FA001-AC4F-418D-AE19-62706E023703}">
                      <ahyp:hlinkClr xmlns:ahyp="http://schemas.microsoft.com/office/drawing/2018/hyperlinkcolor" val="tx"/>
                    </a:ext>
                  </a:extLst>
                </a:hlinkClick>
              </a:rPr>
              <a:t>Hoover H-WASH 500 11KG 1400 Spin Washing Machine - Black</a:t>
            </a:r>
            <a:endParaRPr kumimoji="0" lang="en-US" altLang="en-US" sz="1200" b="0" i="0" u="none" strike="noStrike" cap="none" normalizeH="0" baseline="0">
              <a:ln>
                <a:noFill/>
              </a:ln>
              <a:solidFill>
                <a:schemeClr val="bg1"/>
              </a:solidFill>
              <a:effectLst/>
              <a:latin typeface="+mn-lt"/>
            </a:endParaRPr>
          </a:p>
          <a:p>
            <a:pPr marL="0" marR="0" lvl="0" indent="-228600" defTabSz="91440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200" b="0" i="0" u="none" strike="noStrike" cap="none" normalizeH="0" baseline="0">
                <a:ln>
                  <a:noFill/>
                </a:ln>
                <a:solidFill>
                  <a:schemeClr val="bg1"/>
                </a:solidFill>
                <a:effectLst/>
                <a:latin typeface="+mn-lt"/>
              </a:rPr>
              <a:t>Rating 4.800068 out of 5</a:t>
            </a:r>
          </a:p>
          <a:p>
            <a:pPr marL="0" marR="0" lvl="0" indent="-228600" defTabSz="91440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200" b="0" i="0" u="none" strike="noStrike" cap="none" normalizeH="0" baseline="0">
                <a:ln>
                  <a:noFill/>
                </a:ln>
                <a:solidFill>
                  <a:schemeClr val="bg1"/>
                </a:solidFill>
                <a:effectLst/>
                <a:latin typeface="+mn-lt"/>
              </a:rPr>
              <a:t>(68)</a:t>
            </a:r>
          </a:p>
          <a:p>
            <a:pPr indent="-228600" defTabSz="914400" eaLnBrk="1" hangingPunct="1">
              <a:lnSpc>
                <a:spcPct val="90000"/>
              </a:lnSpc>
              <a:spcAft>
                <a:spcPts val="600"/>
              </a:spcAft>
              <a:buFont typeface="Arial" panose="020B0604020202020204" pitchFamily="34" charset="0"/>
              <a:buChar char="•"/>
            </a:pPr>
            <a:r>
              <a:rPr lang="en-US" altLang="en-US" sz="1200">
                <a:solidFill>
                  <a:schemeClr val="bg1"/>
                </a:solidFill>
                <a:latin typeface="+mn-lt"/>
              </a:rPr>
              <a:t>  </a:t>
            </a:r>
            <a:r>
              <a:rPr lang="en-US" sz="1200">
                <a:solidFill>
                  <a:schemeClr val="bg1"/>
                </a:solidFill>
                <a:latin typeface="+mn-lt"/>
              </a:rPr>
              <a:t>From </a:t>
            </a:r>
            <a:r>
              <a:rPr lang="en-US" sz="1200" b="1">
                <a:solidFill>
                  <a:schemeClr val="bg1"/>
                </a:solidFill>
                <a:latin typeface="+mn-lt"/>
              </a:rPr>
              <a:t>£490.00</a:t>
            </a:r>
            <a:r>
              <a:rPr kumimoji="0" lang="en-US" altLang="en-US" sz="1200" b="0" i="0" u="none" strike="noStrike" cap="none" normalizeH="0" baseline="0">
                <a:ln>
                  <a:noFill/>
                </a:ln>
                <a:solidFill>
                  <a:schemeClr val="bg1"/>
                </a:solidFill>
                <a:effectLst/>
                <a:latin typeface="+mn-lt"/>
              </a:rPr>
              <a:t>      </a:t>
            </a:r>
            <a:endParaRPr lang="en-US" altLang="en-US" sz="1200" b="0" i="0" u="none" strike="noStrike" cap="none" normalizeH="0" baseline="0">
              <a:ln>
                <a:noFill/>
              </a:ln>
              <a:solidFill>
                <a:schemeClr val="bg1"/>
              </a:solidFill>
              <a:effectLst/>
              <a:latin typeface="+mn-lt"/>
              <a:cs typeface="Calibri"/>
            </a:endParaRPr>
          </a:p>
          <a:p>
            <a:pPr indent="-228600" defTabSz="914400" eaLnBrk="1" hangingPunct="1">
              <a:lnSpc>
                <a:spcPct val="90000"/>
              </a:lnSpc>
              <a:spcAft>
                <a:spcPts val="600"/>
              </a:spcAft>
              <a:buFont typeface="Arial" panose="020B0604020202020204" pitchFamily="34" charset="0"/>
              <a:buChar char="•"/>
            </a:pPr>
            <a:r>
              <a:rPr lang="en-US" sz="1200" b="1">
                <a:solidFill>
                  <a:schemeClr val="bg1"/>
                </a:solidFill>
                <a:latin typeface="Arial"/>
                <a:cs typeface="Arial"/>
              </a:rPr>
              <a:t>Product Features</a:t>
            </a:r>
            <a:endParaRPr lang="en-US" altLang="en-US" sz="1200" b="1" i="0" u="none" strike="noStrike" cap="none" normalizeH="0" baseline="0">
              <a:ln>
                <a:noFill/>
              </a:ln>
              <a:solidFill>
                <a:schemeClr val="bg1"/>
              </a:solidFill>
              <a:effectLst/>
              <a:latin typeface="+mn-lt"/>
              <a:cs typeface="Calibri"/>
            </a:endParaRPr>
          </a:p>
          <a:p>
            <a:pPr indent="-228600" defTabSz="914400" eaLnBrk="1" hangingPunct="1">
              <a:lnSpc>
                <a:spcPct val="90000"/>
              </a:lnSpc>
              <a:spcAft>
                <a:spcPts val="600"/>
              </a:spcAft>
              <a:buFont typeface="Arial" panose="020B0604020202020204" pitchFamily="34" charset="0"/>
              <a:buChar char="•"/>
            </a:pPr>
            <a:r>
              <a:rPr lang="en-US" altLang="en-US" sz="1200" b="1">
                <a:solidFill>
                  <a:schemeClr val="bg1"/>
                </a:solidFill>
                <a:latin typeface="+mn-lt"/>
                <a:cs typeface="Calibri"/>
              </a:rPr>
              <a:t>Quantity = x2</a:t>
            </a:r>
            <a:endParaRPr lang="en-US" altLang="en-US" sz="1200" b="1" i="0" u="none" strike="noStrike" cap="none" normalizeH="0" baseline="0">
              <a:ln>
                <a:noFill/>
              </a:ln>
              <a:solidFill>
                <a:schemeClr val="bg1"/>
              </a:solidFill>
              <a:effectLst/>
              <a:latin typeface="+mn-lt"/>
              <a:cs typeface="Calibri"/>
            </a:endParaRPr>
          </a:p>
        </p:txBody>
      </p:sp>
      <p:pic>
        <p:nvPicPr>
          <p:cNvPr id="1030" name="Picture 6" descr="Hoover H-WASH 500 11KG 1400 Spin Washing Machine - Black">
            <a:hlinkClick r:id="rId3"/>
            <a:extLst>
              <a:ext uri="{FF2B5EF4-FFF2-40B4-BE49-F238E27FC236}">
                <a16:creationId xmlns:a16="http://schemas.microsoft.com/office/drawing/2014/main" id="{195FA5DE-089D-3044-D19E-4CB7FB5C7F1A}"/>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05266" y="2523915"/>
            <a:ext cx="3749040" cy="3749040"/>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a:xfrm>
            <a:off x="628650" y="6356350"/>
            <a:ext cx="2057400" cy="365125"/>
          </a:xfrm>
        </p:spPr>
        <p:txBody>
          <a:bodyPr vert="horz" lIns="91440" tIns="45720" rIns="91440" bIns="45720" rtlCol="0" anchor="ctr">
            <a:normAutofit/>
          </a:bodyPr>
          <a:lstStyle/>
          <a:p>
            <a:pPr defTabSz="914400">
              <a:spcAft>
                <a:spcPts val="600"/>
              </a:spcAft>
              <a:defRPr/>
            </a:pPr>
            <a:fld id="{C42646B4-1ADF-47AE-B486-D5D6E23B0A98}" type="datetime1">
              <a:rPr lang="en-US" altLang="en-US"/>
              <a:pPr defTabSz="914400">
                <a:spcAft>
                  <a:spcPts val="600"/>
                </a:spcAft>
                <a:defRPr/>
              </a:pPr>
              <a:t>7/24/2022</a:t>
            </a:fld>
            <a:endParaRPr lang="en-US" altLang="en-US"/>
          </a:p>
        </p:txBody>
      </p:sp>
      <p:graphicFrame>
        <p:nvGraphicFramePr>
          <p:cNvPr id="2" name="Content Placeholder 1">
            <a:extLst>
              <a:ext uri="{FF2B5EF4-FFF2-40B4-BE49-F238E27FC236}">
                <a16:creationId xmlns:a16="http://schemas.microsoft.com/office/drawing/2014/main" id="{BEC0EAA2-5514-3A93-92A4-164E3F836209}"/>
              </a:ext>
            </a:extLst>
          </p:cNvPr>
          <p:cNvGraphicFramePr>
            <a:graphicFrameLocks noGrp="1"/>
          </p:cNvGraphicFramePr>
          <p:nvPr>
            <p:ph idx="1"/>
            <p:extLst>
              <p:ext uri="{D42A27DB-BD31-4B8C-83A1-F6EECF244321}">
                <p14:modId xmlns:p14="http://schemas.microsoft.com/office/powerpoint/2010/main" val="3363576409"/>
              </p:ext>
            </p:extLst>
          </p:nvPr>
        </p:nvGraphicFramePr>
        <p:xfrm>
          <a:off x="4756542" y="2527997"/>
          <a:ext cx="4024737" cy="3749042"/>
        </p:xfrm>
        <a:graphic>
          <a:graphicData uri="http://schemas.openxmlformats.org/drawingml/2006/table">
            <a:tbl>
              <a:tblPr/>
              <a:tblGrid>
                <a:gridCol w="2106879">
                  <a:extLst>
                    <a:ext uri="{9D8B030D-6E8A-4147-A177-3AD203B41FA5}">
                      <a16:colId xmlns:a16="http://schemas.microsoft.com/office/drawing/2014/main" val="2864351927"/>
                    </a:ext>
                  </a:extLst>
                </a:gridCol>
                <a:gridCol w="1917858">
                  <a:extLst>
                    <a:ext uri="{9D8B030D-6E8A-4147-A177-3AD203B41FA5}">
                      <a16:colId xmlns:a16="http://schemas.microsoft.com/office/drawing/2014/main" val="1471333766"/>
                    </a:ext>
                  </a:extLst>
                </a:gridCol>
              </a:tblGrid>
              <a:tr h="1379293">
                <a:tc>
                  <a:txBody>
                    <a:bodyPr/>
                    <a:lstStyle/>
                    <a:p>
                      <a:pPr algn="l" fontAlgn="base"/>
                      <a:r>
                        <a:rPr lang="en-GB" sz="2600" b="0">
                          <a:solidFill>
                            <a:schemeClr val="tx1"/>
                          </a:solidFill>
                          <a:effectLst/>
                          <a:latin typeface="Barlow"/>
                        </a:rPr>
                        <a:t>Size (cm)</a:t>
                      </a:r>
                    </a:p>
                  </a:txBody>
                  <a:tcPr marL="67506" marR="67506" marT="67506" marB="67506" anchor="ctr">
                    <a:lnL>
                      <a:noFill/>
                    </a:lnL>
                    <a:lnR>
                      <a:noFill/>
                    </a:lnR>
                    <a:lnT>
                      <a:noFill/>
                    </a:lnT>
                    <a:lnB>
                      <a:noFill/>
                    </a:lnB>
                  </a:tcPr>
                </a:tc>
                <a:tc>
                  <a:txBody>
                    <a:bodyPr/>
                    <a:lstStyle/>
                    <a:p>
                      <a:pPr algn="r" fontAlgn="base"/>
                      <a:r>
                        <a:rPr lang="en-GB" sz="2600" b="1">
                          <a:solidFill>
                            <a:schemeClr val="tx1"/>
                          </a:solidFill>
                          <a:effectLst/>
                          <a:latin typeface="Barlow"/>
                        </a:rPr>
                        <a:t>Size H85.0, W60.0, D62.0cm</a:t>
                      </a:r>
                      <a:endParaRPr lang="en-GB" sz="2600">
                        <a:solidFill>
                          <a:schemeClr val="tx1"/>
                        </a:solidFill>
                        <a:effectLst/>
                        <a:latin typeface="Barlow"/>
                      </a:endParaRPr>
                    </a:p>
                  </a:txBody>
                  <a:tcPr marL="67506" marR="67506" marT="67506" marB="67506" anchor="ctr">
                    <a:lnL>
                      <a:noFill/>
                    </a:lnL>
                    <a:lnR>
                      <a:noFill/>
                    </a:lnR>
                    <a:lnT>
                      <a:noFill/>
                    </a:lnT>
                    <a:lnB>
                      <a:noFill/>
                    </a:lnB>
                  </a:tcPr>
                </a:tc>
                <a:extLst>
                  <a:ext uri="{0D108BD9-81ED-4DB2-BD59-A6C34878D82A}">
                    <a16:rowId xmlns:a16="http://schemas.microsoft.com/office/drawing/2014/main" val="288644695"/>
                  </a:ext>
                </a:extLst>
              </a:tr>
              <a:tr h="990456">
                <a:tc>
                  <a:txBody>
                    <a:bodyPr/>
                    <a:lstStyle/>
                    <a:p>
                      <a:pPr algn="l" fontAlgn="base"/>
                      <a:r>
                        <a:rPr lang="en-GB" sz="2600" b="0">
                          <a:solidFill>
                            <a:schemeClr val="tx1"/>
                          </a:solidFill>
                          <a:effectLst/>
                          <a:latin typeface="Barlow"/>
                        </a:rPr>
                        <a:t>Wash capacity (kg)</a:t>
                      </a:r>
                    </a:p>
                  </a:txBody>
                  <a:tcPr marL="67506" marR="67506" marT="67506" marB="67506" anchor="ctr">
                    <a:lnL>
                      <a:noFill/>
                    </a:lnL>
                    <a:lnR>
                      <a:noFill/>
                    </a:lnR>
                    <a:lnT>
                      <a:noFill/>
                    </a:lnT>
                    <a:lnB>
                      <a:noFill/>
                    </a:lnB>
                  </a:tcPr>
                </a:tc>
                <a:tc>
                  <a:txBody>
                    <a:bodyPr/>
                    <a:lstStyle/>
                    <a:p>
                      <a:pPr algn="r" fontAlgn="base"/>
                      <a:r>
                        <a:rPr lang="en-GB" sz="2600" b="1">
                          <a:solidFill>
                            <a:schemeClr val="tx1"/>
                          </a:solidFill>
                          <a:effectLst/>
                          <a:latin typeface="Barlow"/>
                        </a:rPr>
                        <a:t>11kg - 13kg</a:t>
                      </a:r>
                      <a:endParaRPr lang="en-GB" sz="2600">
                        <a:solidFill>
                          <a:schemeClr val="tx1"/>
                        </a:solidFill>
                        <a:effectLst/>
                        <a:latin typeface="Barlow"/>
                      </a:endParaRPr>
                    </a:p>
                  </a:txBody>
                  <a:tcPr marL="67506" marR="67506" marT="67506" marB="67506" anchor="ctr">
                    <a:lnL>
                      <a:noFill/>
                    </a:lnL>
                    <a:lnR>
                      <a:noFill/>
                    </a:lnR>
                    <a:lnT>
                      <a:noFill/>
                    </a:lnT>
                    <a:lnB>
                      <a:noFill/>
                    </a:lnB>
                  </a:tcPr>
                </a:tc>
                <a:extLst>
                  <a:ext uri="{0D108BD9-81ED-4DB2-BD59-A6C34878D82A}">
                    <a16:rowId xmlns:a16="http://schemas.microsoft.com/office/drawing/2014/main" val="1801129358"/>
                  </a:ext>
                </a:extLst>
              </a:tr>
              <a:tr h="1379293">
                <a:tc>
                  <a:txBody>
                    <a:bodyPr/>
                    <a:lstStyle/>
                    <a:p>
                      <a:pPr algn="l" fontAlgn="base"/>
                      <a:r>
                        <a:rPr lang="en-GB" sz="2600" b="0">
                          <a:solidFill>
                            <a:schemeClr val="tx1"/>
                          </a:solidFill>
                          <a:effectLst/>
                          <a:latin typeface="Barlow"/>
                        </a:rPr>
                        <a:t>Maximum spin speed (rpm)</a:t>
                      </a:r>
                    </a:p>
                  </a:txBody>
                  <a:tcPr marL="67506" marR="67506" marT="67506" marB="67506" anchor="ctr">
                    <a:lnL>
                      <a:noFill/>
                    </a:lnL>
                    <a:lnR>
                      <a:noFill/>
                    </a:lnR>
                    <a:lnT>
                      <a:noFill/>
                    </a:lnT>
                    <a:lnB>
                      <a:noFill/>
                    </a:lnB>
                  </a:tcPr>
                </a:tc>
                <a:tc>
                  <a:txBody>
                    <a:bodyPr/>
                    <a:lstStyle/>
                    <a:p>
                      <a:pPr algn="r" fontAlgn="base"/>
                      <a:r>
                        <a:rPr lang="en-GB" sz="2600" b="1">
                          <a:solidFill>
                            <a:schemeClr val="tx1"/>
                          </a:solidFill>
                          <a:effectLst/>
                          <a:latin typeface="Barlow"/>
                        </a:rPr>
                        <a:t>1400</a:t>
                      </a:r>
                      <a:endParaRPr lang="en-GB" sz="2600">
                        <a:solidFill>
                          <a:schemeClr val="tx1"/>
                        </a:solidFill>
                        <a:effectLst/>
                        <a:latin typeface="Barlow"/>
                      </a:endParaRPr>
                    </a:p>
                  </a:txBody>
                  <a:tcPr marL="67506" marR="67506" marT="67506" marB="67506" anchor="ctr">
                    <a:lnL>
                      <a:noFill/>
                    </a:lnL>
                    <a:lnR>
                      <a:noFill/>
                    </a:lnR>
                    <a:lnT>
                      <a:noFill/>
                    </a:lnT>
                    <a:lnB>
                      <a:noFill/>
                    </a:lnB>
                  </a:tcPr>
                </a:tc>
                <a:extLst>
                  <a:ext uri="{0D108BD9-81ED-4DB2-BD59-A6C34878D82A}">
                    <a16:rowId xmlns:a16="http://schemas.microsoft.com/office/drawing/2014/main" val="3928019280"/>
                  </a:ext>
                </a:extLst>
              </a:tr>
            </a:tbl>
          </a:graphicData>
        </a:graphic>
      </p:graphicFrame>
    </p:spTree>
    <p:extLst>
      <p:ext uri="{BB962C8B-B14F-4D97-AF65-F5344CB8AC3E}">
        <p14:creationId xmlns:p14="http://schemas.microsoft.com/office/powerpoint/2010/main" val="1532318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3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71" name="Rectangle 11270">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4981" y="352931"/>
            <a:ext cx="8579094"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486952" y="506727"/>
            <a:ext cx="2913856" cy="1526741"/>
          </a:xfrm>
        </p:spPr>
        <p:txBody>
          <a:bodyPr vert="horz" lIns="91440" tIns="45720" rIns="91440" bIns="45720" rtlCol="0" anchor="ctr">
            <a:normAutofit/>
          </a:bodyPr>
          <a:lstStyle/>
          <a:p>
            <a:pPr algn="r"/>
            <a:r>
              <a:rPr lang="en-US" altLang="en-US" sz="2600" b="1" i="1">
                <a:solidFill>
                  <a:schemeClr val="bg1"/>
                </a:solidFill>
              </a:rPr>
              <a:t>Products and Services</a:t>
            </a:r>
            <a:endParaRPr lang="en-US" altLang="en-US" sz="2600">
              <a:solidFill>
                <a:schemeClr val="bg1"/>
              </a:solidFill>
            </a:endParaRPr>
          </a:p>
        </p:txBody>
      </p:sp>
      <p:cxnSp>
        <p:nvCxnSpPr>
          <p:cNvPr id="11273" name="Straight Connector 11272">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54904" y="580963"/>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3" name="Rectangle 1">
            <a:extLst>
              <a:ext uri="{FF2B5EF4-FFF2-40B4-BE49-F238E27FC236}">
                <a16:creationId xmlns:a16="http://schemas.microsoft.com/office/drawing/2014/main" id="{5591CB20-C692-77F1-9C57-EAC96651A58D}"/>
              </a:ext>
            </a:extLst>
          </p:cNvPr>
          <p:cNvSpPr>
            <a:spLocks noChangeArrowheads="1"/>
          </p:cNvSpPr>
          <p:nvPr/>
        </p:nvSpPr>
        <p:spPr bwMode="auto">
          <a:xfrm>
            <a:off x="3709002" y="506727"/>
            <a:ext cx="4957440" cy="152674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fontScale="62500" lnSpcReduction="20000"/>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indent="-228600" defTabSz="914400">
              <a:lnSpc>
                <a:spcPct val="90000"/>
              </a:lnSpc>
              <a:spcAft>
                <a:spcPts val="600"/>
              </a:spcAft>
              <a:buFont typeface="Arial,Sans-Serif" panose="020B0604020202020204" pitchFamily="34" charset="0"/>
              <a:buChar char="•"/>
            </a:pPr>
            <a:endParaRPr lang="en-US" sz="1200">
              <a:solidFill>
                <a:schemeClr val="bg1"/>
              </a:solidFill>
              <a:latin typeface="+mn-lt"/>
            </a:endParaRPr>
          </a:p>
          <a:p>
            <a:pPr defTabSz="914400">
              <a:buFont typeface="Arial" panose="020B0604020202020204" pitchFamily="34" charset="0"/>
              <a:buChar char="•"/>
            </a:pPr>
            <a:r>
              <a:rPr lang="en-US" b="1">
                <a:solidFill>
                  <a:srgbClr val="00B0F0"/>
                </a:solidFill>
                <a:latin typeface="Arial"/>
                <a:cs typeface="Arial"/>
              </a:rPr>
              <a:t>PRIMUS COMMERCIAL TUMBLE DRYER 13KG 30LB ELECTRIC HEAT</a:t>
            </a:r>
            <a:endParaRPr lang="en-US" altLang="en-US" sz="1200">
              <a:solidFill>
                <a:srgbClr val="00B0F0"/>
              </a:solidFill>
              <a:latin typeface="Arial"/>
              <a:cs typeface="Arial"/>
            </a:endParaRPr>
          </a:p>
          <a:p>
            <a:pPr marL="285750" indent="-285750" defTabSz="914400">
              <a:lnSpc>
                <a:spcPct val="90000"/>
              </a:lnSpc>
              <a:spcAft>
                <a:spcPts val="600"/>
              </a:spcAft>
              <a:buFont typeface="Arial"/>
              <a:buChar char="•"/>
            </a:pPr>
            <a:br>
              <a:rPr lang="en-US"/>
            </a:br>
            <a:r>
              <a:rPr kumimoji="0" lang="en-US" altLang="en-US" sz="1600" b="0" i="0" u="none" strike="noStrike" cap="none" normalizeH="0" baseline="0">
                <a:ln>
                  <a:noFill/>
                </a:ln>
                <a:solidFill>
                  <a:schemeClr val="bg1"/>
                </a:solidFill>
                <a:effectLst/>
                <a:latin typeface="Arial"/>
                <a:cs typeface="Arial"/>
              </a:rPr>
              <a:t>Rating 4.800068 out of</a:t>
            </a:r>
            <a:r>
              <a:rPr kumimoji="0" lang="en-US" altLang="en-US" sz="1600" b="0" i="0" u="none" strike="noStrike" cap="none" normalizeH="0" baseline="0">
                <a:ln>
                  <a:noFill/>
                </a:ln>
                <a:solidFill>
                  <a:schemeClr val="bg1"/>
                </a:solidFill>
                <a:effectLst/>
                <a:latin typeface="+mn-lt"/>
              </a:rPr>
              <a:t> 5</a:t>
            </a:r>
            <a:endParaRPr lang="en-US" sz="1600">
              <a:solidFill>
                <a:schemeClr val="bg1"/>
              </a:solidFill>
              <a:cs typeface="Arial"/>
            </a:endParaRPr>
          </a:p>
          <a:p>
            <a:pPr marL="0" marR="0" lvl="0" indent="-228600" defTabSz="914400">
              <a:lnSpc>
                <a:spcPct val="90000"/>
              </a:lnSpc>
              <a:spcBef>
                <a:spcPct val="0"/>
              </a:spcBef>
              <a:spcAft>
                <a:spcPts val="600"/>
              </a:spcAft>
              <a:buClrTx/>
              <a:buSzTx/>
              <a:buFont typeface="Arial" panose="020B0604020202020204" pitchFamily="34" charset="0"/>
              <a:buChar char="•"/>
              <a:tabLst/>
            </a:pPr>
            <a:r>
              <a:rPr kumimoji="0" lang="en-US" altLang="en-US" sz="1600" b="0" i="0" u="none" strike="noStrike" cap="none" normalizeH="0" baseline="0">
                <a:ln>
                  <a:noFill/>
                </a:ln>
                <a:solidFill>
                  <a:schemeClr val="bg1"/>
                </a:solidFill>
                <a:effectLst/>
                <a:latin typeface="+mn-lt"/>
              </a:rPr>
              <a:t>(68)</a:t>
            </a:r>
            <a:endParaRPr lang="en-US" altLang="en-US" sz="1600" b="0" i="0" u="none" strike="noStrike" cap="none" normalizeH="0" baseline="0">
              <a:ln>
                <a:noFill/>
              </a:ln>
              <a:solidFill>
                <a:schemeClr val="bg1"/>
              </a:solidFill>
              <a:effectLst/>
              <a:latin typeface="+mn-lt"/>
              <a:cs typeface="Calibri" panose="020F0502020204030204"/>
            </a:endParaRPr>
          </a:p>
          <a:p>
            <a:pPr indent="-228600" defTabSz="914400">
              <a:lnSpc>
                <a:spcPct val="90000"/>
              </a:lnSpc>
              <a:spcAft>
                <a:spcPts val="600"/>
              </a:spcAft>
              <a:buFont typeface="Arial" panose="020B0604020202020204" pitchFamily="34" charset="0"/>
              <a:buChar char="•"/>
            </a:pPr>
            <a:r>
              <a:rPr lang="en-US" altLang="en-US" sz="1600">
                <a:solidFill>
                  <a:schemeClr val="bg1"/>
                </a:solidFill>
                <a:latin typeface="+mn-lt"/>
              </a:rPr>
              <a:t>  </a:t>
            </a:r>
            <a:r>
              <a:rPr lang="en-US" sz="1600">
                <a:solidFill>
                  <a:schemeClr val="bg1"/>
                </a:solidFill>
                <a:latin typeface="+mn-lt"/>
              </a:rPr>
              <a:t>From </a:t>
            </a:r>
            <a:r>
              <a:rPr lang="en-US" sz="1600" b="1">
                <a:solidFill>
                  <a:schemeClr val="bg1"/>
                </a:solidFill>
                <a:latin typeface="+mn-lt"/>
              </a:rPr>
              <a:t>£490.00</a:t>
            </a:r>
            <a:r>
              <a:rPr kumimoji="0" lang="en-US" altLang="en-US" sz="1600" b="0" i="0" u="none" strike="noStrike" cap="none" normalizeH="0" baseline="0">
                <a:ln>
                  <a:noFill/>
                </a:ln>
                <a:solidFill>
                  <a:schemeClr val="bg1"/>
                </a:solidFill>
                <a:effectLst/>
                <a:latin typeface="+mn-lt"/>
              </a:rPr>
              <a:t>      </a:t>
            </a:r>
            <a:endParaRPr lang="en-US" altLang="en-US" sz="1600" b="0" i="0" u="none" strike="noStrike" cap="none" normalizeH="0" baseline="0">
              <a:ln>
                <a:noFill/>
              </a:ln>
              <a:solidFill>
                <a:schemeClr val="bg1"/>
              </a:solidFill>
              <a:effectLst/>
              <a:latin typeface="+mn-lt"/>
              <a:cs typeface="Calibri"/>
            </a:endParaRPr>
          </a:p>
          <a:p>
            <a:pPr indent="-228600" defTabSz="914400" eaLnBrk="1" hangingPunct="1">
              <a:lnSpc>
                <a:spcPct val="90000"/>
              </a:lnSpc>
              <a:spcAft>
                <a:spcPts val="600"/>
              </a:spcAft>
              <a:buFont typeface="Arial" panose="020B0604020202020204" pitchFamily="34" charset="0"/>
              <a:buChar char="•"/>
            </a:pPr>
            <a:r>
              <a:rPr lang="en-US" sz="1600" b="1">
                <a:solidFill>
                  <a:schemeClr val="bg1"/>
                </a:solidFill>
                <a:latin typeface="Arial"/>
                <a:cs typeface="Arial"/>
              </a:rPr>
              <a:t>Product Features</a:t>
            </a:r>
            <a:endParaRPr lang="en-US" altLang="en-US" sz="1600" b="1" i="0" u="none" strike="noStrike" cap="none" normalizeH="0" baseline="0">
              <a:ln>
                <a:noFill/>
              </a:ln>
              <a:solidFill>
                <a:schemeClr val="bg1"/>
              </a:solidFill>
              <a:effectLst/>
              <a:latin typeface="+mn-lt"/>
              <a:cs typeface="Calibri"/>
            </a:endParaRPr>
          </a:p>
          <a:p>
            <a:pPr indent="-228600" defTabSz="914400" eaLnBrk="1" hangingPunct="1">
              <a:lnSpc>
                <a:spcPct val="90000"/>
              </a:lnSpc>
              <a:spcAft>
                <a:spcPts val="600"/>
              </a:spcAft>
              <a:buFont typeface="Arial" panose="020B0604020202020204" pitchFamily="34" charset="0"/>
              <a:buChar char="•"/>
            </a:pPr>
            <a:r>
              <a:rPr lang="en-US" altLang="en-US" sz="1600" b="1">
                <a:solidFill>
                  <a:schemeClr val="bg1"/>
                </a:solidFill>
                <a:latin typeface="+mn-lt"/>
                <a:cs typeface="Calibri"/>
              </a:rPr>
              <a:t>Quantity = x2</a:t>
            </a:r>
            <a:endParaRPr lang="en-US" altLang="en-US" sz="1600" b="1" i="0" u="none" strike="noStrike" cap="none" normalizeH="0" baseline="0">
              <a:ln>
                <a:noFill/>
              </a:ln>
              <a:solidFill>
                <a:schemeClr val="bg1"/>
              </a:solidFill>
              <a:effectLst/>
              <a:latin typeface="+mn-lt"/>
              <a:cs typeface="Calibri"/>
            </a:endParaRPr>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a:xfrm>
            <a:off x="628650" y="6356350"/>
            <a:ext cx="2057400" cy="365125"/>
          </a:xfrm>
        </p:spPr>
        <p:txBody>
          <a:bodyPr vert="horz" lIns="91440" tIns="45720" rIns="91440" bIns="45720" rtlCol="0" anchor="ctr">
            <a:normAutofit/>
          </a:bodyPr>
          <a:lstStyle/>
          <a:p>
            <a:pPr defTabSz="914400">
              <a:spcAft>
                <a:spcPts val="600"/>
              </a:spcAft>
              <a:defRPr/>
            </a:pPr>
            <a:fld id="{C42646B4-1ADF-47AE-B486-D5D6E23B0A98}" type="datetime1">
              <a:rPr lang="en-US" altLang="en-US"/>
              <a:pPr defTabSz="914400">
                <a:spcAft>
                  <a:spcPts val="600"/>
                </a:spcAft>
                <a:defRPr/>
              </a:pPr>
              <a:t>7/24/2022</a:t>
            </a:fld>
            <a:endParaRPr lang="en-US" altLang="en-US"/>
          </a:p>
        </p:txBody>
      </p:sp>
      <p:graphicFrame>
        <p:nvGraphicFramePr>
          <p:cNvPr id="2" name="Content Placeholder 1">
            <a:extLst>
              <a:ext uri="{FF2B5EF4-FFF2-40B4-BE49-F238E27FC236}">
                <a16:creationId xmlns:a16="http://schemas.microsoft.com/office/drawing/2014/main" id="{BEC0EAA2-5514-3A93-92A4-164E3F836209}"/>
              </a:ext>
            </a:extLst>
          </p:cNvPr>
          <p:cNvGraphicFramePr>
            <a:graphicFrameLocks noGrp="1"/>
          </p:cNvGraphicFramePr>
          <p:nvPr>
            <p:ph idx="1"/>
          </p:nvPr>
        </p:nvGraphicFramePr>
        <p:xfrm>
          <a:off x="4756542" y="2527997"/>
          <a:ext cx="4024737" cy="3749042"/>
        </p:xfrm>
        <a:graphic>
          <a:graphicData uri="http://schemas.openxmlformats.org/drawingml/2006/table">
            <a:tbl>
              <a:tblPr/>
              <a:tblGrid>
                <a:gridCol w="2106879">
                  <a:extLst>
                    <a:ext uri="{9D8B030D-6E8A-4147-A177-3AD203B41FA5}">
                      <a16:colId xmlns:a16="http://schemas.microsoft.com/office/drawing/2014/main" val="2864351927"/>
                    </a:ext>
                  </a:extLst>
                </a:gridCol>
                <a:gridCol w="1917858">
                  <a:extLst>
                    <a:ext uri="{9D8B030D-6E8A-4147-A177-3AD203B41FA5}">
                      <a16:colId xmlns:a16="http://schemas.microsoft.com/office/drawing/2014/main" val="1471333766"/>
                    </a:ext>
                  </a:extLst>
                </a:gridCol>
              </a:tblGrid>
              <a:tr h="1379293">
                <a:tc>
                  <a:txBody>
                    <a:bodyPr/>
                    <a:lstStyle/>
                    <a:p>
                      <a:pPr algn="l" fontAlgn="base"/>
                      <a:r>
                        <a:rPr lang="en-GB" sz="2600" b="0">
                          <a:solidFill>
                            <a:schemeClr val="tx1"/>
                          </a:solidFill>
                          <a:effectLst/>
                          <a:latin typeface="Barlow"/>
                        </a:rPr>
                        <a:t>Size (cm)</a:t>
                      </a:r>
                    </a:p>
                  </a:txBody>
                  <a:tcPr marL="67506" marR="67506" marT="67506" marB="67506" anchor="ctr">
                    <a:lnL>
                      <a:noFill/>
                    </a:lnL>
                    <a:lnR>
                      <a:noFill/>
                    </a:lnR>
                    <a:lnT>
                      <a:noFill/>
                    </a:lnT>
                    <a:lnB>
                      <a:noFill/>
                    </a:lnB>
                  </a:tcPr>
                </a:tc>
                <a:tc>
                  <a:txBody>
                    <a:bodyPr/>
                    <a:lstStyle/>
                    <a:p>
                      <a:pPr algn="r" fontAlgn="base"/>
                      <a:r>
                        <a:rPr lang="en-GB" sz="2600" b="1">
                          <a:solidFill>
                            <a:schemeClr val="tx1"/>
                          </a:solidFill>
                          <a:effectLst/>
                          <a:latin typeface="Barlow"/>
                        </a:rPr>
                        <a:t>Size H85.0, W60.0, D62.0cm</a:t>
                      </a:r>
                      <a:endParaRPr lang="en-GB" sz="2600">
                        <a:solidFill>
                          <a:schemeClr val="tx1"/>
                        </a:solidFill>
                        <a:effectLst/>
                        <a:latin typeface="Barlow"/>
                      </a:endParaRPr>
                    </a:p>
                  </a:txBody>
                  <a:tcPr marL="67506" marR="67506" marT="67506" marB="67506" anchor="ctr">
                    <a:lnL>
                      <a:noFill/>
                    </a:lnL>
                    <a:lnR>
                      <a:noFill/>
                    </a:lnR>
                    <a:lnT>
                      <a:noFill/>
                    </a:lnT>
                    <a:lnB>
                      <a:noFill/>
                    </a:lnB>
                  </a:tcPr>
                </a:tc>
                <a:extLst>
                  <a:ext uri="{0D108BD9-81ED-4DB2-BD59-A6C34878D82A}">
                    <a16:rowId xmlns:a16="http://schemas.microsoft.com/office/drawing/2014/main" val="288644695"/>
                  </a:ext>
                </a:extLst>
              </a:tr>
              <a:tr h="990456">
                <a:tc>
                  <a:txBody>
                    <a:bodyPr/>
                    <a:lstStyle/>
                    <a:p>
                      <a:pPr algn="l" fontAlgn="base"/>
                      <a:r>
                        <a:rPr lang="en-GB" sz="2600" b="0">
                          <a:solidFill>
                            <a:schemeClr val="tx1"/>
                          </a:solidFill>
                          <a:effectLst/>
                          <a:latin typeface="Barlow"/>
                        </a:rPr>
                        <a:t>Wash capacity (kg)</a:t>
                      </a:r>
                    </a:p>
                  </a:txBody>
                  <a:tcPr marL="67506" marR="67506" marT="67506" marB="67506" anchor="ctr">
                    <a:lnL>
                      <a:noFill/>
                    </a:lnL>
                    <a:lnR>
                      <a:noFill/>
                    </a:lnR>
                    <a:lnT>
                      <a:noFill/>
                    </a:lnT>
                    <a:lnB>
                      <a:noFill/>
                    </a:lnB>
                  </a:tcPr>
                </a:tc>
                <a:tc>
                  <a:txBody>
                    <a:bodyPr/>
                    <a:lstStyle/>
                    <a:p>
                      <a:pPr algn="r" fontAlgn="base"/>
                      <a:r>
                        <a:rPr lang="en-GB" sz="2600" b="1">
                          <a:solidFill>
                            <a:schemeClr val="tx1"/>
                          </a:solidFill>
                          <a:effectLst/>
                          <a:latin typeface="Barlow"/>
                        </a:rPr>
                        <a:t>11kg - 13kg</a:t>
                      </a:r>
                      <a:endParaRPr lang="en-GB" sz="2600">
                        <a:solidFill>
                          <a:schemeClr val="tx1"/>
                        </a:solidFill>
                        <a:effectLst/>
                        <a:latin typeface="Barlow"/>
                      </a:endParaRPr>
                    </a:p>
                  </a:txBody>
                  <a:tcPr marL="67506" marR="67506" marT="67506" marB="67506" anchor="ctr">
                    <a:lnL>
                      <a:noFill/>
                    </a:lnL>
                    <a:lnR>
                      <a:noFill/>
                    </a:lnR>
                    <a:lnT>
                      <a:noFill/>
                    </a:lnT>
                    <a:lnB>
                      <a:noFill/>
                    </a:lnB>
                  </a:tcPr>
                </a:tc>
                <a:extLst>
                  <a:ext uri="{0D108BD9-81ED-4DB2-BD59-A6C34878D82A}">
                    <a16:rowId xmlns:a16="http://schemas.microsoft.com/office/drawing/2014/main" val="1801129358"/>
                  </a:ext>
                </a:extLst>
              </a:tr>
              <a:tr h="1379293">
                <a:tc>
                  <a:txBody>
                    <a:bodyPr/>
                    <a:lstStyle/>
                    <a:p>
                      <a:pPr algn="l" fontAlgn="base"/>
                      <a:r>
                        <a:rPr lang="en-GB" sz="2600" b="0">
                          <a:solidFill>
                            <a:schemeClr val="tx1"/>
                          </a:solidFill>
                          <a:effectLst/>
                          <a:latin typeface="Barlow"/>
                        </a:rPr>
                        <a:t>Maximum spin speed (rpm)</a:t>
                      </a:r>
                    </a:p>
                  </a:txBody>
                  <a:tcPr marL="67506" marR="67506" marT="67506" marB="67506" anchor="ctr">
                    <a:lnL>
                      <a:noFill/>
                    </a:lnL>
                    <a:lnR>
                      <a:noFill/>
                    </a:lnR>
                    <a:lnT>
                      <a:noFill/>
                    </a:lnT>
                    <a:lnB>
                      <a:noFill/>
                    </a:lnB>
                  </a:tcPr>
                </a:tc>
                <a:tc>
                  <a:txBody>
                    <a:bodyPr/>
                    <a:lstStyle/>
                    <a:p>
                      <a:pPr algn="r" fontAlgn="base"/>
                      <a:r>
                        <a:rPr lang="en-GB" sz="2600" b="1">
                          <a:solidFill>
                            <a:schemeClr val="tx1"/>
                          </a:solidFill>
                          <a:effectLst/>
                          <a:latin typeface="Barlow"/>
                        </a:rPr>
                        <a:t>1400</a:t>
                      </a:r>
                      <a:endParaRPr lang="en-GB" sz="2600">
                        <a:solidFill>
                          <a:schemeClr val="tx1"/>
                        </a:solidFill>
                        <a:effectLst/>
                        <a:latin typeface="Barlow"/>
                      </a:endParaRPr>
                    </a:p>
                  </a:txBody>
                  <a:tcPr marL="67506" marR="67506" marT="67506" marB="67506" anchor="ctr">
                    <a:lnL>
                      <a:noFill/>
                    </a:lnL>
                    <a:lnR>
                      <a:noFill/>
                    </a:lnR>
                    <a:lnT>
                      <a:noFill/>
                    </a:lnT>
                    <a:lnB>
                      <a:noFill/>
                    </a:lnB>
                  </a:tcPr>
                </a:tc>
                <a:extLst>
                  <a:ext uri="{0D108BD9-81ED-4DB2-BD59-A6C34878D82A}">
                    <a16:rowId xmlns:a16="http://schemas.microsoft.com/office/drawing/2014/main" val="3928019280"/>
                  </a:ext>
                </a:extLst>
              </a:tr>
            </a:tbl>
          </a:graphicData>
        </a:graphic>
      </p:graphicFrame>
      <p:pic>
        <p:nvPicPr>
          <p:cNvPr id="7" name="Picture 7" descr="A picture containing indoor, appliance, floor, white goods&#10;&#10;Description automatically generated">
            <a:extLst>
              <a:ext uri="{FF2B5EF4-FFF2-40B4-BE49-F238E27FC236}">
                <a16:creationId xmlns:a16="http://schemas.microsoft.com/office/drawing/2014/main" id="{D314A14E-06A6-0D75-AC3B-4384C60DEB5F}"/>
              </a:ext>
            </a:extLst>
          </p:cNvPr>
          <p:cNvPicPr>
            <a:picLocks noChangeAspect="1"/>
          </p:cNvPicPr>
          <p:nvPr/>
        </p:nvPicPr>
        <p:blipFill>
          <a:blip r:embed="rId3"/>
          <a:stretch>
            <a:fillRect/>
          </a:stretch>
        </p:blipFill>
        <p:spPr>
          <a:xfrm>
            <a:off x="669985" y="2491597"/>
            <a:ext cx="2829464" cy="3815750"/>
          </a:xfrm>
          <a:prstGeom prst="rect">
            <a:avLst/>
          </a:prstGeom>
        </p:spPr>
      </p:pic>
    </p:spTree>
    <p:extLst>
      <p:ext uri="{BB962C8B-B14F-4D97-AF65-F5344CB8AC3E}">
        <p14:creationId xmlns:p14="http://schemas.microsoft.com/office/powerpoint/2010/main" val="1799673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71" name="Rectangle 11270">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4981" y="352931"/>
            <a:ext cx="8579094"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486952" y="506727"/>
            <a:ext cx="2913856" cy="1526741"/>
          </a:xfrm>
        </p:spPr>
        <p:txBody>
          <a:bodyPr vert="horz" lIns="91440" tIns="45720" rIns="91440" bIns="45720" rtlCol="0" anchor="ctr">
            <a:normAutofit/>
          </a:bodyPr>
          <a:lstStyle/>
          <a:p>
            <a:pPr algn="r"/>
            <a:r>
              <a:rPr lang="en-US" altLang="en-US" sz="2600" b="1" i="1">
                <a:solidFill>
                  <a:schemeClr val="bg1"/>
                </a:solidFill>
              </a:rPr>
              <a:t>Products and Services</a:t>
            </a:r>
            <a:endParaRPr lang="en-US" altLang="en-US" sz="2600">
              <a:solidFill>
                <a:schemeClr val="bg1"/>
              </a:solidFill>
            </a:endParaRPr>
          </a:p>
        </p:txBody>
      </p:sp>
      <p:cxnSp>
        <p:nvCxnSpPr>
          <p:cNvPr id="11273" name="Straight Connector 11272">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54904" y="580963"/>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3" name="Rectangle 1">
            <a:extLst>
              <a:ext uri="{FF2B5EF4-FFF2-40B4-BE49-F238E27FC236}">
                <a16:creationId xmlns:a16="http://schemas.microsoft.com/office/drawing/2014/main" id="{5591CB20-C692-77F1-9C57-EAC96651A58D}"/>
              </a:ext>
            </a:extLst>
          </p:cNvPr>
          <p:cNvSpPr>
            <a:spLocks noChangeArrowheads="1"/>
          </p:cNvSpPr>
          <p:nvPr/>
        </p:nvSpPr>
        <p:spPr bwMode="auto">
          <a:xfrm>
            <a:off x="3709002" y="506727"/>
            <a:ext cx="4957440" cy="152674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fontScale="92500" lnSpcReduction="10000"/>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indent="-228600" defTabSz="914400" eaLnBrk="1" hangingPunct="1">
              <a:lnSpc>
                <a:spcPct val="90000"/>
              </a:lnSpc>
              <a:spcAft>
                <a:spcPts val="600"/>
              </a:spcAft>
              <a:buFont typeface="Arial" panose="020B0604020202020204" pitchFamily="34" charset="0"/>
              <a:buChar char="•"/>
            </a:pPr>
            <a:r>
              <a:rPr lang="en-US" sz="1100">
                <a:solidFill>
                  <a:srgbClr val="00B0F0"/>
                </a:solidFill>
                <a:latin typeface="Arial"/>
                <a:cs typeface="Arial"/>
              </a:rPr>
              <a:t>Factory second Commercial Clothes Steamer - 2 Stages - 1.800 W - 55 min</a:t>
            </a:r>
            <a:endParaRPr lang="en-US" altLang="en-US" sz="1100">
              <a:solidFill>
                <a:srgbClr val="00B0F0"/>
              </a:solidFill>
              <a:latin typeface="Arial"/>
              <a:cs typeface="Arial"/>
            </a:endParaRPr>
          </a:p>
          <a:p>
            <a:pPr marL="0" marR="0" lvl="0" indent="-228600" defTabSz="914400">
              <a:lnSpc>
                <a:spcPct val="90000"/>
              </a:lnSpc>
              <a:spcBef>
                <a:spcPct val="0"/>
              </a:spcBef>
              <a:spcAft>
                <a:spcPts val="600"/>
              </a:spcAft>
              <a:buClrTx/>
              <a:buSzTx/>
              <a:buFont typeface="Arial" panose="020B0604020202020204" pitchFamily="34" charset="0"/>
              <a:buChar char="•"/>
              <a:tabLst/>
            </a:pPr>
            <a:endParaRPr lang="en-US" altLang="en-US" sz="1200" b="0" i="0" u="none" strike="noStrike" cap="none" normalizeH="0" baseline="0">
              <a:ln>
                <a:noFill/>
              </a:ln>
              <a:solidFill>
                <a:schemeClr val="bg1"/>
              </a:solidFill>
              <a:effectLst/>
              <a:latin typeface="+mn-lt"/>
              <a:cs typeface="Calibri"/>
            </a:endParaRPr>
          </a:p>
          <a:p>
            <a:pPr marL="0" marR="0" lvl="0" indent="-228600" defTabSz="91440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200" b="0" i="0" u="none" strike="noStrike" cap="none" normalizeH="0" baseline="0">
                <a:ln>
                  <a:noFill/>
                </a:ln>
                <a:solidFill>
                  <a:schemeClr val="bg1"/>
                </a:solidFill>
                <a:effectLst/>
                <a:latin typeface="+mn-lt"/>
              </a:rPr>
              <a:t>Rating </a:t>
            </a:r>
            <a:r>
              <a:rPr lang="en-US" altLang="en-US" sz="1200">
                <a:solidFill>
                  <a:schemeClr val="bg1"/>
                </a:solidFill>
                <a:latin typeface="+mn-lt"/>
              </a:rPr>
              <a:t>4.58</a:t>
            </a:r>
            <a:r>
              <a:rPr kumimoji="0" lang="en-US" altLang="en-US" sz="1200" b="0" i="0" u="none" strike="noStrike" cap="none" normalizeH="0" baseline="0">
                <a:ln>
                  <a:noFill/>
                </a:ln>
                <a:solidFill>
                  <a:schemeClr val="bg1"/>
                </a:solidFill>
                <a:effectLst/>
                <a:latin typeface="+mn-lt"/>
              </a:rPr>
              <a:t> out of 5</a:t>
            </a:r>
            <a:endParaRPr lang="en-US" altLang="en-US" sz="1200" b="0" i="0" u="none" strike="noStrike" cap="none" normalizeH="0" baseline="0">
              <a:ln>
                <a:noFill/>
              </a:ln>
              <a:solidFill>
                <a:schemeClr val="bg1"/>
              </a:solidFill>
              <a:effectLst/>
              <a:latin typeface="+mn-lt"/>
              <a:cs typeface="Calibri"/>
            </a:endParaRPr>
          </a:p>
          <a:p>
            <a:pPr marL="0" marR="0" lvl="0" defTabSz="914400" eaLnBrk="1" fontAlgn="base" hangingPunct="1">
              <a:lnSpc>
                <a:spcPct val="90000"/>
              </a:lnSpc>
              <a:spcBef>
                <a:spcPct val="0"/>
              </a:spcBef>
              <a:spcAft>
                <a:spcPts val="600"/>
              </a:spcAft>
              <a:buClrTx/>
              <a:buSzTx/>
              <a:tabLst/>
            </a:pPr>
            <a:endParaRPr lang="en-US" altLang="en-US" sz="1200" b="0" i="0" u="none" strike="noStrike" cap="none" normalizeH="0" baseline="0">
              <a:ln>
                <a:noFill/>
              </a:ln>
              <a:solidFill>
                <a:schemeClr val="bg1"/>
              </a:solidFill>
              <a:effectLst/>
              <a:latin typeface="+mn-lt"/>
              <a:cs typeface="Calibri"/>
            </a:endParaRPr>
          </a:p>
          <a:p>
            <a:pPr indent="-228600" defTabSz="914400" eaLnBrk="1" hangingPunct="1">
              <a:lnSpc>
                <a:spcPct val="90000"/>
              </a:lnSpc>
              <a:spcAft>
                <a:spcPts val="600"/>
              </a:spcAft>
              <a:buFont typeface="Arial" panose="020B0604020202020204" pitchFamily="34" charset="0"/>
              <a:buChar char="•"/>
            </a:pPr>
            <a:r>
              <a:rPr lang="en-US" altLang="en-US" sz="1200">
                <a:solidFill>
                  <a:schemeClr val="bg1"/>
                </a:solidFill>
                <a:latin typeface="+mn-lt"/>
              </a:rPr>
              <a:t>  </a:t>
            </a:r>
            <a:r>
              <a:rPr lang="en-US" sz="1200">
                <a:solidFill>
                  <a:schemeClr val="bg1"/>
                </a:solidFill>
                <a:latin typeface="+mn-lt"/>
              </a:rPr>
              <a:t>From £75</a:t>
            </a:r>
            <a:endParaRPr lang="en-US" altLang="en-US" sz="1200" b="0" i="0" u="none" strike="noStrike" cap="none" normalizeH="0" baseline="0">
              <a:ln>
                <a:noFill/>
              </a:ln>
              <a:solidFill>
                <a:schemeClr val="bg1"/>
              </a:solidFill>
              <a:effectLst/>
              <a:latin typeface="+mn-lt"/>
              <a:cs typeface="Calibri"/>
            </a:endParaRPr>
          </a:p>
          <a:p>
            <a:pPr defTabSz="914400" eaLnBrk="1" hangingPunct="1">
              <a:lnSpc>
                <a:spcPct val="90000"/>
              </a:lnSpc>
              <a:spcAft>
                <a:spcPts val="600"/>
              </a:spcAft>
            </a:pPr>
            <a:endParaRPr lang="en-US" sz="1200" b="1" i="0" u="none" strike="noStrike" cap="none" normalizeH="0" baseline="0">
              <a:ln>
                <a:noFill/>
              </a:ln>
              <a:solidFill>
                <a:schemeClr val="bg1"/>
              </a:solidFill>
              <a:effectLst/>
              <a:latin typeface="Arial"/>
              <a:cs typeface="Arial"/>
            </a:endParaRPr>
          </a:p>
          <a:p>
            <a:pPr indent="-228600" defTabSz="914400" eaLnBrk="1" hangingPunct="1">
              <a:lnSpc>
                <a:spcPct val="90000"/>
              </a:lnSpc>
              <a:spcAft>
                <a:spcPts val="600"/>
              </a:spcAft>
              <a:buFont typeface="Arial" panose="020B0604020202020204" pitchFamily="34" charset="0"/>
              <a:buChar char="•"/>
            </a:pPr>
            <a:r>
              <a:rPr lang="en-US" altLang="en-US" sz="1200" b="1">
                <a:solidFill>
                  <a:schemeClr val="bg1"/>
                </a:solidFill>
                <a:latin typeface="+mn-lt"/>
                <a:cs typeface="Calibri"/>
              </a:rPr>
              <a:t>Quantity = x2</a:t>
            </a:r>
            <a:endParaRPr lang="en-US" altLang="en-US" sz="1200" b="1" i="0" u="none" strike="noStrike" cap="none" normalizeH="0" baseline="0">
              <a:ln>
                <a:noFill/>
              </a:ln>
              <a:solidFill>
                <a:schemeClr val="bg1"/>
              </a:solidFill>
              <a:effectLst/>
              <a:latin typeface="+mn-lt"/>
              <a:cs typeface="Calibri"/>
            </a:endParaRPr>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a:xfrm>
            <a:off x="628650" y="6356350"/>
            <a:ext cx="2057400" cy="365125"/>
          </a:xfrm>
        </p:spPr>
        <p:txBody>
          <a:bodyPr vert="horz" lIns="91440" tIns="45720" rIns="91440" bIns="45720" rtlCol="0" anchor="ctr">
            <a:normAutofit/>
          </a:bodyPr>
          <a:lstStyle/>
          <a:p>
            <a:pPr defTabSz="914400">
              <a:spcAft>
                <a:spcPts val="600"/>
              </a:spcAft>
              <a:defRPr/>
            </a:pPr>
            <a:fld id="{C42646B4-1ADF-47AE-B486-D5D6E23B0A98}" type="datetime1">
              <a:rPr lang="en-US" altLang="en-US"/>
              <a:pPr defTabSz="914400">
                <a:spcAft>
                  <a:spcPts val="600"/>
                </a:spcAft>
                <a:defRPr/>
              </a:pPr>
              <a:t>7/24/2022</a:t>
            </a:fld>
            <a:endParaRPr lang="en-US" altLang="en-US"/>
          </a:p>
        </p:txBody>
      </p:sp>
      <p:pic>
        <p:nvPicPr>
          <p:cNvPr id="5" name="Picture 5">
            <a:extLst>
              <a:ext uri="{FF2B5EF4-FFF2-40B4-BE49-F238E27FC236}">
                <a16:creationId xmlns:a16="http://schemas.microsoft.com/office/drawing/2014/main" id="{FF20842B-71DC-F43A-D0C3-A5026EEB26E4}"/>
              </a:ext>
            </a:extLst>
          </p:cNvPr>
          <p:cNvPicPr>
            <a:picLocks noChangeAspect="1"/>
          </p:cNvPicPr>
          <p:nvPr/>
        </p:nvPicPr>
        <p:blipFill>
          <a:blip r:embed="rId3"/>
          <a:stretch>
            <a:fillRect/>
          </a:stretch>
        </p:blipFill>
        <p:spPr>
          <a:xfrm>
            <a:off x="339306" y="2431212"/>
            <a:ext cx="3720860" cy="3850255"/>
          </a:xfrm>
          <a:prstGeom prst="rect">
            <a:avLst/>
          </a:prstGeom>
        </p:spPr>
      </p:pic>
      <p:graphicFrame>
        <p:nvGraphicFramePr>
          <p:cNvPr id="11275" name="Content Placeholder 6">
            <a:extLst>
              <a:ext uri="{FF2B5EF4-FFF2-40B4-BE49-F238E27FC236}">
                <a16:creationId xmlns:a16="http://schemas.microsoft.com/office/drawing/2014/main" id="{8C4E5228-58CA-6498-D115-A1F067094997}"/>
              </a:ext>
            </a:extLst>
          </p:cNvPr>
          <p:cNvGraphicFramePr>
            <a:graphicFrameLocks noGrp="1"/>
          </p:cNvGraphicFramePr>
          <p:nvPr>
            <p:ph idx="1"/>
          </p:nvPr>
        </p:nvGraphicFramePr>
        <p:xfrm>
          <a:off x="3834800" y="2587625"/>
          <a:ext cx="4680550" cy="3589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5839207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71" name="Rectangle 11270">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4981" y="352931"/>
            <a:ext cx="8579094"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486952" y="506727"/>
            <a:ext cx="2913856" cy="1526741"/>
          </a:xfrm>
        </p:spPr>
        <p:txBody>
          <a:bodyPr vert="horz" lIns="91440" tIns="45720" rIns="91440" bIns="45720" rtlCol="0" anchor="ctr">
            <a:normAutofit/>
          </a:bodyPr>
          <a:lstStyle/>
          <a:p>
            <a:pPr algn="r"/>
            <a:r>
              <a:rPr lang="en-US" altLang="en-US" sz="2600" b="1" i="1">
                <a:solidFill>
                  <a:schemeClr val="bg1"/>
                </a:solidFill>
              </a:rPr>
              <a:t>Products and Services</a:t>
            </a:r>
            <a:endParaRPr lang="en-US" altLang="en-US" sz="2600">
              <a:solidFill>
                <a:schemeClr val="bg1"/>
              </a:solidFill>
            </a:endParaRPr>
          </a:p>
        </p:txBody>
      </p:sp>
      <p:cxnSp>
        <p:nvCxnSpPr>
          <p:cNvPr id="11273" name="Straight Connector 11272">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54904" y="580963"/>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3" name="Rectangle 1">
            <a:extLst>
              <a:ext uri="{FF2B5EF4-FFF2-40B4-BE49-F238E27FC236}">
                <a16:creationId xmlns:a16="http://schemas.microsoft.com/office/drawing/2014/main" id="{5591CB20-C692-77F1-9C57-EAC96651A58D}"/>
              </a:ext>
            </a:extLst>
          </p:cNvPr>
          <p:cNvSpPr>
            <a:spLocks noChangeArrowheads="1"/>
          </p:cNvSpPr>
          <p:nvPr/>
        </p:nvSpPr>
        <p:spPr bwMode="auto">
          <a:xfrm>
            <a:off x="3709002" y="506727"/>
            <a:ext cx="4957440" cy="152674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fontScale="70000" lnSpcReduction="20000"/>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indent="-228600" defTabSz="914400" eaLnBrk="1" hangingPunct="1">
              <a:lnSpc>
                <a:spcPct val="90000"/>
              </a:lnSpc>
              <a:spcAft>
                <a:spcPts val="600"/>
              </a:spcAft>
              <a:buFont typeface="Arial" panose="020B0604020202020204" pitchFamily="34" charset="0"/>
              <a:buChar char="•"/>
            </a:pPr>
            <a:r>
              <a:rPr lang="en-US" b="1">
                <a:solidFill>
                  <a:srgbClr val="00B0F0"/>
                </a:solidFill>
                <a:latin typeface="Arial"/>
                <a:cs typeface="Arial"/>
              </a:rPr>
              <a:t>Russell Hobbs Power Steam Ultra 20630 3100 Watt Iron -Black</a:t>
            </a:r>
            <a:endParaRPr lang="en-US" sz="1100">
              <a:solidFill>
                <a:srgbClr val="00B0F0"/>
              </a:solidFill>
              <a:latin typeface="Arial"/>
              <a:cs typeface="Arial"/>
            </a:endParaRPr>
          </a:p>
          <a:p>
            <a:pPr indent="-228600" defTabSz="914400">
              <a:lnSpc>
                <a:spcPct val="90000"/>
              </a:lnSpc>
              <a:spcAft>
                <a:spcPts val="600"/>
              </a:spcAft>
              <a:buFont typeface="Arial" panose="020B0604020202020204" pitchFamily="34" charset="0"/>
              <a:buChar char="•"/>
            </a:pPr>
            <a:endParaRPr lang="en-US" sz="1100">
              <a:solidFill>
                <a:srgbClr val="00B0F0"/>
              </a:solidFill>
              <a:latin typeface="Arial"/>
              <a:cs typeface="Arial"/>
            </a:endParaRPr>
          </a:p>
          <a:p>
            <a:pPr marL="0" marR="0" lvl="0" indent="-228600" defTabSz="914400">
              <a:lnSpc>
                <a:spcPct val="90000"/>
              </a:lnSpc>
              <a:spcBef>
                <a:spcPct val="0"/>
              </a:spcBef>
              <a:spcAft>
                <a:spcPts val="600"/>
              </a:spcAft>
              <a:buClrTx/>
              <a:buSzTx/>
              <a:buFont typeface="Arial" panose="020B0604020202020204" pitchFamily="34" charset="0"/>
              <a:buChar char="•"/>
              <a:tabLst/>
            </a:pPr>
            <a:endParaRPr lang="en-US" altLang="en-US" sz="1200" b="0" i="0" u="none" strike="noStrike" cap="none" normalizeH="0" baseline="0">
              <a:ln>
                <a:noFill/>
              </a:ln>
              <a:solidFill>
                <a:schemeClr val="bg1"/>
              </a:solidFill>
              <a:effectLst/>
              <a:latin typeface="+mn-lt"/>
              <a:cs typeface="Calibri"/>
            </a:endParaRPr>
          </a:p>
          <a:p>
            <a:pPr marL="0" marR="0" lvl="0" indent="-228600" defTabSz="91440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200" b="0" i="0" u="none" strike="noStrike" cap="none" normalizeH="0" baseline="0">
                <a:ln>
                  <a:noFill/>
                </a:ln>
                <a:solidFill>
                  <a:schemeClr val="bg1"/>
                </a:solidFill>
                <a:effectLst/>
                <a:latin typeface="+mn-lt"/>
              </a:rPr>
              <a:t>Rating </a:t>
            </a:r>
            <a:r>
              <a:rPr lang="en-US" altLang="en-US" sz="1200">
                <a:solidFill>
                  <a:schemeClr val="bg1"/>
                </a:solidFill>
                <a:latin typeface="+mn-lt"/>
              </a:rPr>
              <a:t>4.58</a:t>
            </a:r>
            <a:r>
              <a:rPr kumimoji="0" lang="en-US" altLang="en-US" sz="1200" b="0" i="0" u="none" strike="noStrike" cap="none" normalizeH="0" baseline="0">
                <a:ln>
                  <a:noFill/>
                </a:ln>
                <a:solidFill>
                  <a:schemeClr val="bg1"/>
                </a:solidFill>
                <a:effectLst/>
                <a:latin typeface="+mn-lt"/>
              </a:rPr>
              <a:t> out of 5</a:t>
            </a:r>
            <a:endParaRPr lang="en-US" altLang="en-US" sz="1200" b="0" i="0" u="none" strike="noStrike" cap="none" normalizeH="0" baseline="0">
              <a:ln>
                <a:noFill/>
              </a:ln>
              <a:solidFill>
                <a:schemeClr val="bg1"/>
              </a:solidFill>
              <a:effectLst/>
              <a:latin typeface="+mn-lt"/>
              <a:cs typeface="Calibri"/>
            </a:endParaRPr>
          </a:p>
          <a:p>
            <a:pPr marL="0" marR="0" lvl="0" defTabSz="914400" eaLnBrk="1" fontAlgn="base" hangingPunct="1">
              <a:lnSpc>
                <a:spcPct val="90000"/>
              </a:lnSpc>
              <a:spcBef>
                <a:spcPct val="0"/>
              </a:spcBef>
              <a:spcAft>
                <a:spcPts val="600"/>
              </a:spcAft>
              <a:buClrTx/>
              <a:buSzTx/>
              <a:tabLst/>
            </a:pPr>
            <a:endParaRPr lang="en-US" altLang="en-US" sz="1200" b="0" i="0" u="none" strike="noStrike" cap="none" normalizeH="0" baseline="0">
              <a:ln>
                <a:noFill/>
              </a:ln>
              <a:solidFill>
                <a:schemeClr val="bg1"/>
              </a:solidFill>
              <a:effectLst/>
              <a:latin typeface="+mn-lt"/>
              <a:cs typeface="Calibri"/>
            </a:endParaRPr>
          </a:p>
          <a:p>
            <a:pPr indent="-228600" defTabSz="914400" eaLnBrk="1" hangingPunct="1">
              <a:lnSpc>
                <a:spcPct val="90000"/>
              </a:lnSpc>
              <a:spcAft>
                <a:spcPts val="600"/>
              </a:spcAft>
              <a:buFont typeface="Arial" panose="020B0604020202020204" pitchFamily="34" charset="0"/>
              <a:buChar char="•"/>
            </a:pPr>
            <a:r>
              <a:rPr lang="en-US" altLang="en-US" sz="1200">
                <a:solidFill>
                  <a:schemeClr val="bg1"/>
                </a:solidFill>
                <a:latin typeface="+mn-lt"/>
              </a:rPr>
              <a:t>  </a:t>
            </a:r>
            <a:r>
              <a:rPr lang="en-US" sz="1200">
                <a:solidFill>
                  <a:schemeClr val="bg1"/>
                </a:solidFill>
                <a:latin typeface="+mn-lt"/>
              </a:rPr>
              <a:t>From £44</a:t>
            </a:r>
            <a:endParaRPr lang="en-US" altLang="en-US" sz="1200" b="0" i="0" u="none" strike="noStrike" cap="none" normalizeH="0" baseline="0">
              <a:ln>
                <a:noFill/>
              </a:ln>
              <a:solidFill>
                <a:schemeClr val="bg1"/>
              </a:solidFill>
              <a:effectLst/>
              <a:latin typeface="+mn-lt"/>
              <a:cs typeface="Calibri"/>
            </a:endParaRPr>
          </a:p>
          <a:p>
            <a:pPr defTabSz="914400" eaLnBrk="1" hangingPunct="1">
              <a:lnSpc>
                <a:spcPct val="90000"/>
              </a:lnSpc>
              <a:spcAft>
                <a:spcPts val="600"/>
              </a:spcAft>
            </a:pPr>
            <a:endParaRPr lang="en-US" sz="1200" b="1" i="0" u="none" strike="noStrike" cap="none" normalizeH="0" baseline="0">
              <a:ln>
                <a:noFill/>
              </a:ln>
              <a:solidFill>
                <a:schemeClr val="bg1"/>
              </a:solidFill>
              <a:effectLst/>
              <a:latin typeface="Arial"/>
              <a:cs typeface="Arial"/>
            </a:endParaRPr>
          </a:p>
          <a:p>
            <a:pPr indent="-228600" defTabSz="914400" eaLnBrk="1" hangingPunct="1">
              <a:lnSpc>
                <a:spcPct val="90000"/>
              </a:lnSpc>
              <a:spcAft>
                <a:spcPts val="600"/>
              </a:spcAft>
              <a:buFont typeface="Arial" panose="020B0604020202020204" pitchFamily="34" charset="0"/>
              <a:buChar char="•"/>
            </a:pPr>
            <a:r>
              <a:rPr lang="en-US" altLang="en-US" sz="1200" b="1">
                <a:solidFill>
                  <a:schemeClr val="bg1"/>
                </a:solidFill>
                <a:latin typeface="+mn-lt"/>
                <a:cs typeface="Calibri"/>
              </a:rPr>
              <a:t>Quantity = x2</a:t>
            </a:r>
            <a:endParaRPr lang="en-US" altLang="en-US" sz="1200" b="1" i="0" u="none" strike="noStrike" cap="none" normalizeH="0" baseline="0">
              <a:ln>
                <a:noFill/>
              </a:ln>
              <a:solidFill>
                <a:schemeClr val="bg1"/>
              </a:solidFill>
              <a:effectLst/>
              <a:latin typeface="+mn-lt"/>
              <a:cs typeface="Calibri"/>
            </a:endParaRPr>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a:xfrm>
            <a:off x="628650" y="6356350"/>
            <a:ext cx="2057400" cy="365125"/>
          </a:xfrm>
        </p:spPr>
        <p:txBody>
          <a:bodyPr vert="horz" lIns="91440" tIns="45720" rIns="91440" bIns="45720" rtlCol="0" anchor="ctr">
            <a:normAutofit/>
          </a:bodyPr>
          <a:lstStyle/>
          <a:p>
            <a:pPr defTabSz="914400">
              <a:spcAft>
                <a:spcPts val="600"/>
              </a:spcAft>
              <a:defRPr/>
            </a:pPr>
            <a:fld id="{C42646B4-1ADF-47AE-B486-D5D6E23B0A98}" type="datetime1">
              <a:rPr lang="en-US" altLang="en-US"/>
              <a:pPr defTabSz="914400">
                <a:spcAft>
                  <a:spcPts val="600"/>
                </a:spcAft>
                <a:defRPr/>
              </a:pPr>
              <a:t>7/24/2022</a:t>
            </a:fld>
            <a:endParaRPr lang="en-US" altLang="en-US"/>
          </a:p>
        </p:txBody>
      </p:sp>
      <p:graphicFrame>
        <p:nvGraphicFramePr>
          <p:cNvPr id="11275" name="Content Placeholder 7">
            <a:extLst>
              <a:ext uri="{FF2B5EF4-FFF2-40B4-BE49-F238E27FC236}">
                <a16:creationId xmlns:a16="http://schemas.microsoft.com/office/drawing/2014/main" id="{E77795B2-491B-D326-7034-E8DD0E1563F3}"/>
              </a:ext>
            </a:extLst>
          </p:cNvPr>
          <p:cNvGraphicFramePr>
            <a:graphicFrameLocks noGrp="1"/>
          </p:cNvGraphicFramePr>
          <p:nvPr>
            <p:ph idx="1"/>
          </p:nvPr>
        </p:nvGraphicFramePr>
        <p:xfrm>
          <a:off x="4107970" y="2343210"/>
          <a:ext cx="4824323"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 name="Picture 9">
            <a:extLst>
              <a:ext uri="{FF2B5EF4-FFF2-40B4-BE49-F238E27FC236}">
                <a16:creationId xmlns:a16="http://schemas.microsoft.com/office/drawing/2014/main" id="{DEC0F845-94F8-3E36-1942-AE7C20ADD1A6}"/>
              </a:ext>
            </a:extLst>
          </p:cNvPr>
          <p:cNvPicPr>
            <a:picLocks noChangeAspect="1"/>
          </p:cNvPicPr>
          <p:nvPr/>
        </p:nvPicPr>
        <p:blipFill>
          <a:blip r:embed="rId8"/>
          <a:stretch>
            <a:fillRect/>
          </a:stretch>
        </p:blipFill>
        <p:spPr>
          <a:xfrm>
            <a:off x="296174" y="2589364"/>
            <a:ext cx="3706482" cy="3706482"/>
          </a:xfrm>
          <a:prstGeom prst="rect">
            <a:avLst/>
          </a:prstGeom>
        </p:spPr>
      </p:pic>
    </p:spTree>
    <p:extLst>
      <p:ext uri="{BB962C8B-B14F-4D97-AF65-F5344CB8AC3E}">
        <p14:creationId xmlns:p14="http://schemas.microsoft.com/office/powerpoint/2010/main" val="16672611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71" name="Rectangle 11270">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4981" y="352931"/>
            <a:ext cx="8579094"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486952" y="506727"/>
            <a:ext cx="2913856" cy="1526741"/>
          </a:xfrm>
        </p:spPr>
        <p:txBody>
          <a:bodyPr vert="horz" lIns="91440" tIns="45720" rIns="91440" bIns="45720" rtlCol="0" anchor="ctr">
            <a:normAutofit/>
          </a:bodyPr>
          <a:lstStyle/>
          <a:p>
            <a:pPr algn="r"/>
            <a:r>
              <a:rPr lang="en-US" altLang="en-US" sz="2600" b="1" i="1">
                <a:solidFill>
                  <a:schemeClr val="bg1"/>
                </a:solidFill>
                <a:cs typeface="Calibri Light"/>
              </a:rPr>
              <a:t>Label maker and labels</a:t>
            </a:r>
          </a:p>
        </p:txBody>
      </p:sp>
      <p:cxnSp>
        <p:nvCxnSpPr>
          <p:cNvPr id="11273" name="Straight Connector 11272">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54904" y="580963"/>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3" name="Rectangle 1">
            <a:extLst>
              <a:ext uri="{FF2B5EF4-FFF2-40B4-BE49-F238E27FC236}">
                <a16:creationId xmlns:a16="http://schemas.microsoft.com/office/drawing/2014/main" id="{5591CB20-C692-77F1-9C57-EAC96651A58D}"/>
              </a:ext>
            </a:extLst>
          </p:cNvPr>
          <p:cNvSpPr>
            <a:spLocks noChangeArrowheads="1"/>
          </p:cNvSpPr>
          <p:nvPr/>
        </p:nvSpPr>
        <p:spPr bwMode="auto">
          <a:xfrm>
            <a:off x="3709002" y="506727"/>
            <a:ext cx="4957440" cy="152674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fontScale="85000" lnSpcReduction="20000"/>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indent="-228600" defTabSz="914400" eaLnBrk="1" hangingPunct="1">
              <a:lnSpc>
                <a:spcPct val="90000"/>
              </a:lnSpc>
              <a:spcAft>
                <a:spcPts val="600"/>
              </a:spcAft>
              <a:buFont typeface="Arial" panose="020B0604020202020204" pitchFamily="34" charset="0"/>
              <a:buChar char="•"/>
            </a:pPr>
            <a:r>
              <a:rPr lang="en-GB">
                <a:latin typeface="Arial"/>
                <a:ea typeface="Open Sans"/>
                <a:cs typeface="Arial"/>
                <a:hlinkClick r:id="rId3"/>
              </a:rPr>
              <a:t>Labels On A Roll - Uncoated Direct Thermal Labels | Kite Packaging</a:t>
            </a:r>
          </a:p>
          <a:p>
            <a:pPr indent="-228600" defTabSz="914400">
              <a:lnSpc>
                <a:spcPct val="90000"/>
              </a:lnSpc>
              <a:spcAft>
                <a:spcPts val="600"/>
              </a:spcAft>
              <a:buFont typeface="Arial" panose="020B0604020202020204" pitchFamily="34" charset="0"/>
              <a:buChar char="•"/>
            </a:pPr>
            <a:r>
              <a:rPr lang="en-GB">
                <a:latin typeface="Arial"/>
                <a:ea typeface="Open Sans"/>
                <a:cs typeface="Arial"/>
                <a:hlinkClick r:id="rId4"/>
              </a:rPr>
              <a:t>Phomemo M200 Label Printer Barcode Printer 3 inches 80mm Bluetooth Label Maker Thermal Sticker Maker Machine for Store Retail,Clothing,Jewelry,Address,Compatible with Android &amp; iOS System - Pink: Amazon.co.uk: Stationery &amp; Office Supplies</a:t>
            </a:r>
            <a:endParaRPr lang="en-GB">
              <a:latin typeface="Arial"/>
              <a:ea typeface="Open Sans"/>
              <a:cs typeface="Arial"/>
            </a:endParaRPr>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a:xfrm>
            <a:off x="628650" y="6356350"/>
            <a:ext cx="2057400" cy="365125"/>
          </a:xfrm>
        </p:spPr>
        <p:txBody>
          <a:bodyPr vert="horz" lIns="91440" tIns="45720" rIns="91440" bIns="45720" rtlCol="0" anchor="ctr">
            <a:normAutofit/>
          </a:bodyPr>
          <a:lstStyle/>
          <a:p>
            <a:pPr defTabSz="914400">
              <a:spcAft>
                <a:spcPts val="600"/>
              </a:spcAft>
              <a:defRPr/>
            </a:pPr>
            <a:fld id="{C42646B4-1ADF-47AE-B486-D5D6E23B0A98}" type="datetime1">
              <a:rPr lang="en-US" altLang="en-US"/>
              <a:pPr defTabSz="914400">
                <a:spcAft>
                  <a:spcPts val="600"/>
                </a:spcAft>
                <a:defRPr/>
              </a:pPr>
              <a:t>7/24/2022</a:t>
            </a:fld>
            <a:endParaRPr lang="en-US" altLang="en-US"/>
          </a:p>
        </p:txBody>
      </p:sp>
      <p:pic>
        <p:nvPicPr>
          <p:cNvPr id="7" name="Picture 9" descr="A picture containing diagram&#10;&#10;Description automatically generated">
            <a:extLst>
              <a:ext uri="{FF2B5EF4-FFF2-40B4-BE49-F238E27FC236}">
                <a16:creationId xmlns:a16="http://schemas.microsoft.com/office/drawing/2014/main" id="{64EEAFB3-B5EB-BC6B-2BE2-BA6E4E648C6B}"/>
              </a:ext>
            </a:extLst>
          </p:cNvPr>
          <p:cNvPicPr>
            <a:picLocks noGrp="1" noChangeAspect="1"/>
          </p:cNvPicPr>
          <p:nvPr>
            <p:ph idx="1"/>
          </p:nvPr>
        </p:nvPicPr>
        <p:blipFill>
          <a:blip r:embed="rId5"/>
          <a:stretch>
            <a:fillRect/>
          </a:stretch>
        </p:blipFill>
        <p:spPr>
          <a:xfrm>
            <a:off x="488961" y="4236264"/>
            <a:ext cx="2550842" cy="2335484"/>
          </a:xfrm>
        </p:spPr>
      </p:pic>
      <p:pic>
        <p:nvPicPr>
          <p:cNvPr id="2" name="Picture 4">
            <a:extLst>
              <a:ext uri="{FF2B5EF4-FFF2-40B4-BE49-F238E27FC236}">
                <a16:creationId xmlns:a16="http://schemas.microsoft.com/office/drawing/2014/main" id="{75579306-2875-6F95-3C91-993F5BDE8E59}"/>
              </a:ext>
            </a:extLst>
          </p:cNvPr>
          <p:cNvPicPr>
            <a:picLocks noChangeAspect="1"/>
          </p:cNvPicPr>
          <p:nvPr/>
        </p:nvPicPr>
        <p:blipFill>
          <a:blip r:embed="rId6"/>
          <a:stretch>
            <a:fillRect/>
          </a:stretch>
        </p:blipFill>
        <p:spPr>
          <a:xfrm>
            <a:off x="547690" y="2266486"/>
            <a:ext cx="1976555" cy="1976555"/>
          </a:xfrm>
          <a:prstGeom prst="rect">
            <a:avLst/>
          </a:prstGeom>
        </p:spPr>
      </p:pic>
      <p:sp>
        <p:nvSpPr>
          <p:cNvPr id="6" name="TextBox 5">
            <a:extLst>
              <a:ext uri="{FF2B5EF4-FFF2-40B4-BE49-F238E27FC236}">
                <a16:creationId xmlns:a16="http://schemas.microsoft.com/office/drawing/2014/main" id="{3E78F1D1-42AF-1DA3-C1D2-0DADBC2EA53B}"/>
              </a:ext>
            </a:extLst>
          </p:cNvPr>
          <p:cNvSpPr txBox="1"/>
          <p:nvPr/>
        </p:nvSpPr>
        <p:spPr>
          <a:xfrm>
            <a:off x="4630663" y="2787466"/>
            <a:ext cx="4353463" cy="51398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Calibri"/>
              </a:rPr>
              <a:t>£9.18 for 1000 labels</a:t>
            </a:r>
          </a:p>
          <a:p>
            <a:endParaRPr lang="en-GB">
              <a:latin typeface="Arial"/>
              <a:cs typeface="Calibri"/>
            </a:endParaRPr>
          </a:p>
          <a:p>
            <a:endParaRPr lang="en-GB">
              <a:latin typeface="Arial"/>
              <a:cs typeface="Calibri"/>
            </a:endParaRPr>
          </a:p>
          <a:p>
            <a:endParaRPr lang="en-GB">
              <a:latin typeface="Arial"/>
              <a:cs typeface="Calibri"/>
            </a:endParaRPr>
          </a:p>
          <a:p>
            <a:r>
              <a:rPr lang="en-GB">
                <a:latin typeface="Arial"/>
                <a:cs typeface="Calibri"/>
              </a:rPr>
              <a:t>£65.99</a:t>
            </a:r>
          </a:p>
          <a:p>
            <a:pPr marL="285750" indent="-285750">
              <a:buFont typeface="Arial"/>
              <a:buChar char="•"/>
            </a:pPr>
            <a:r>
              <a:rPr lang="en-GB">
                <a:latin typeface="Arial"/>
                <a:cs typeface="Calibri"/>
              </a:rPr>
              <a:t>20-80mm</a:t>
            </a:r>
            <a:r>
              <a:rPr lang="en-GB">
                <a:ea typeface="+mn-lt"/>
                <a:cs typeface="+mn-lt"/>
              </a:rPr>
              <a:t>Compatible with Android and </a:t>
            </a:r>
            <a:r>
              <a:rPr lang="en-GB" err="1">
                <a:ea typeface="+mn-lt"/>
                <a:cs typeface="+mn-lt"/>
              </a:rPr>
              <a:t>ios</a:t>
            </a:r>
            <a:endParaRPr lang="en-GB">
              <a:latin typeface="Arial"/>
              <a:cs typeface="Calibri"/>
            </a:endParaRPr>
          </a:p>
          <a:p>
            <a:pPr marL="285750" indent="-285750">
              <a:buFont typeface="Arial"/>
              <a:buChar char="•"/>
            </a:pPr>
            <a:r>
              <a:rPr lang="en-GB">
                <a:ea typeface="+mn-lt"/>
                <a:cs typeface="+mn-lt"/>
              </a:rPr>
              <a:t>26OO </a:t>
            </a:r>
            <a:r>
              <a:rPr lang="en-GB" err="1">
                <a:ea typeface="+mn-lt"/>
                <a:cs typeface="+mn-lt"/>
              </a:rPr>
              <a:t>mAh</a:t>
            </a:r>
            <a:r>
              <a:rPr lang="en-GB">
                <a:ea typeface="+mn-lt"/>
                <a:cs typeface="+mn-lt"/>
              </a:rPr>
              <a:t> rechargeable battery</a:t>
            </a:r>
            <a:endParaRPr lang="en-GB"/>
          </a:p>
          <a:p>
            <a:pPr marL="285750" indent="-285750">
              <a:buFont typeface="Arial"/>
              <a:buChar char="•"/>
            </a:pPr>
            <a:r>
              <a:rPr lang="en-GB" err="1">
                <a:ea typeface="+mn-lt"/>
                <a:cs typeface="+mn-lt"/>
              </a:rPr>
              <a:t>Typc</a:t>
            </a:r>
            <a:r>
              <a:rPr lang="en-GB">
                <a:ea typeface="+mn-lt"/>
                <a:cs typeface="+mn-lt"/>
              </a:rPr>
              <a:t>-C charging port</a:t>
            </a:r>
            <a:endParaRPr lang="en-GB"/>
          </a:p>
          <a:p>
            <a:pPr marL="285750" indent="-285750">
              <a:buFont typeface="Arial"/>
              <a:buChar char="•"/>
            </a:pPr>
            <a:r>
              <a:rPr lang="en-GB">
                <a:ea typeface="+mn-lt"/>
                <a:cs typeface="+mn-lt"/>
              </a:rPr>
              <a:t>50mm/s fast printing</a:t>
            </a:r>
            <a:endParaRPr lang="en-GB"/>
          </a:p>
          <a:p>
            <a:pPr marL="285750" indent="-285750">
              <a:buFont typeface="Arial"/>
              <a:buChar char="•"/>
            </a:pPr>
            <a:r>
              <a:rPr lang="en-GB">
                <a:ea typeface="+mn-lt"/>
                <a:cs typeface="+mn-lt"/>
              </a:rPr>
              <a:t>Two weeks of standby time</a:t>
            </a:r>
            <a:endParaRPr lang="en-GB"/>
          </a:p>
          <a:p>
            <a:pPr marL="285750" indent="-285750">
              <a:buFont typeface="Arial"/>
              <a:buChar char="•"/>
            </a:pPr>
            <a:r>
              <a:rPr lang="en-GB">
                <a:ea typeface="+mn-lt"/>
                <a:cs typeface="+mn-lt"/>
              </a:rPr>
              <a:t>203dpi HD resolution printing</a:t>
            </a:r>
            <a:endParaRPr lang="en-GB"/>
          </a:p>
          <a:p>
            <a:endParaRPr lang="en-GB" sz="2800">
              <a:latin typeface="Arial"/>
              <a:cs typeface="Calibri"/>
            </a:endParaRPr>
          </a:p>
          <a:p>
            <a:endParaRPr lang="en-GB" sz="2800">
              <a:latin typeface="Arial"/>
              <a:cs typeface="Calibri"/>
            </a:endParaRPr>
          </a:p>
          <a:p>
            <a:endParaRPr lang="en-GB" sz="2800">
              <a:latin typeface="Arial"/>
              <a:cs typeface="Calibri"/>
            </a:endParaRPr>
          </a:p>
          <a:p>
            <a:endParaRPr lang="en-GB" sz="2800">
              <a:latin typeface="Arial"/>
              <a:cs typeface="Calibri"/>
            </a:endParaRPr>
          </a:p>
        </p:txBody>
      </p:sp>
    </p:spTree>
    <p:extLst>
      <p:ext uri="{BB962C8B-B14F-4D97-AF65-F5344CB8AC3E}">
        <p14:creationId xmlns:p14="http://schemas.microsoft.com/office/powerpoint/2010/main" val="25943572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71" name="Rectangle 11270">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4981" y="352931"/>
            <a:ext cx="8579094"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486952" y="506727"/>
            <a:ext cx="2913856" cy="1526741"/>
          </a:xfrm>
        </p:spPr>
        <p:txBody>
          <a:bodyPr vert="horz" lIns="91440" tIns="45720" rIns="91440" bIns="45720" rtlCol="0" anchor="ctr">
            <a:normAutofit/>
          </a:bodyPr>
          <a:lstStyle/>
          <a:p>
            <a:pPr algn="r"/>
            <a:r>
              <a:rPr lang="en-US" altLang="en-US" sz="2600" b="1" i="1">
                <a:solidFill>
                  <a:schemeClr val="bg1"/>
                </a:solidFill>
              </a:rPr>
              <a:t>Products and Services</a:t>
            </a:r>
            <a:endParaRPr lang="en-US" altLang="en-US" sz="2600">
              <a:solidFill>
                <a:schemeClr val="bg1"/>
              </a:solidFill>
            </a:endParaRPr>
          </a:p>
        </p:txBody>
      </p:sp>
      <p:cxnSp>
        <p:nvCxnSpPr>
          <p:cNvPr id="11273" name="Straight Connector 11272">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54904" y="580963"/>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3" name="Rectangle 1">
            <a:extLst>
              <a:ext uri="{FF2B5EF4-FFF2-40B4-BE49-F238E27FC236}">
                <a16:creationId xmlns:a16="http://schemas.microsoft.com/office/drawing/2014/main" id="{5591CB20-C692-77F1-9C57-EAC96651A58D}"/>
              </a:ext>
            </a:extLst>
          </p:cNvPr>
          <p:cNvSpPr>
            <a:spLocks noChangeArrowheads="1"/>
          </p:cNvSpPr>
          <p:nvPr/>
        </p:nvSpPr>
        <p:spPr bwMode="auto">
          <a:xfrm>
            <a:off x="3709002" y="506727"/>
            <a:ext cx="4957440" cy="152674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fontScale="92500" lnSpcReduction="10000"/>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indent="-228600" defTabSz="914400" eaLnBrk="1" hangingPunct="1">
              <a:lnSpc>
                <a:spcPct val="90000"/>
              </a:lnSpc>
              <a:spcAft>
                <a:spcPts val="600"/>
              </a:spcAft>
              <a:buFont typeface="Arial" panose="020B0604020202020204" pitchFamily="34" charset="0"/>
              <a:buChar char="•"/>
            </a:pPr>
            <a:r>
              <a:rPr lang="en-US" sz="1100">
                <a:solidFill>
                  <a:srgbClr val="00B0F0"/>
                </a:solidFill>
                <a:latin typeface="Arial"/>
                <a:cs typeface="Arial"/>
              </a:rPr>
              <a:t>Heavy duty laundry bag </a:t>
            </a:r>
            <a:endParaRPr lang="en-US" altLang="en-US" sz="1100">
              <a:solidFill>
                <a:srgbClr val="00B0F0"/>
              </a:solidFill>
              <a:latin typeface="Arial"/>
              <a:cs typeface="Arial"/>
            </a:endParaRPr>
          </a:p>
          <a:p>
            <a:pPr marL="0" marR="0" lvl="0" indent="-228600" defTabSz="914400">
              <a:lnSpc>
                <a:spcPct val="90000"/>
              </a:lnSpc>
              <a:spcBef>
                <a:spcPct val="0"/>
              </a:spcBef>
              <a:spcAft>
                <a:spcPts val="600"/>
              </a:spcAft>
              <a:buClrTx/>
              <a:buSzTx/>
              <a:buFont typeface="Arial" panose="020B0604020202020204" pitchFamily="34" charset="0"/>
              <a:buChar char="•"/>
              <a:tabLst/>
            </a:pPr>
            <a:endParaRPr lang="en-US" altLang="en-US" sz="1200" b="0" i="0" u="none" strike="noStrike" cap="none" normalizeH="0" baseline="0">
              <a:ln>
                <a:noFill/>
              </a:ln>
              <a:solidFill>
                <a:schemeClr val="bg1"/>
              </a:solidFill>
              <a:effectLst/>
              <a:latin typeface="+mn-lt"/>
              <a:cs typeface="Calibri"/>
            </a:endParaRPr>
          </a:p>
          <a:p>
            <a:pPr indent="-228600" defTabSz="914400" eaLnBrk="1" hangingPunct="1">
              <a:lnSpc>
                <a:spcPct val="90000"/>
              </a:lnSpc>
              <a:spcAft>
                <a:spcPts val="600"/>
              </a:spcAft>
              <a:buFont typeface="Arial" panose="020B0604020202020204" pitchFamily="34" charset="0"/>
              <a:buChar char="•"/>
            </a:pPr>
            <a:r>
              <a:rPr kumimoji="0" lang="en-US" altLang="en-US" sz="1200" b="0" i="0" u="none" strike="noStrike" cap="none" normalizeH="0" baseline="0">
                <a:ln>
                  <a:noFill/>
                </a:ln>
                <a:solidFill>
                  <a:schemeClr val="bg1"/>
                </a:solidFill>
                <a:effectLst/>
                <a:latin typeface="+mn-lt"/>
              </a:rPr>
              <a:t>Rating </a:t>
            </a:r>
            <a:r>
              <a:rPr lang="en-US" altLang="en-US" sz="1200">
                <a:solidFill>
                  <a:schemeClr val="bg1"/>
                </a:solidFill>
                <a:latin typeface="+mn-lt"/>
              </a:rPr>
              <a:t>4.3 </a:t>
            </a:r>
            <a:r>
              <a:rPr kumimoji="0" lang="en-US" altLang="en-US" sz="1200" b="0" i="0" u="none" strike="noStrike" cap="none" normalizeH="0" baseline="0">
                <a:ln>
                  <a:noFill/>
                </a:ln>
                <a:solidFill>
                  <a:schemeClr val="bg1"/>
                </a:solidFill>
                <a:effectLst/>
                <a:latin typeface="+mn-lt"/>
              </a:rPr>
              <a:t>out of 5</a:t>
            </a:r>
            <a:endParaRPr lang="en-US" altLang="en-US" sz="1200" b="0" i="0" u="none" strike="noStrike" cap="none" normalizeH="0" baseline="0">
              <a:ln>
                <a:noFill/>
              </a:ln>
              <a:solidFill>
                <a:schemeClr val="bg1"/>
              </a:solidFill>
              <a:effectLst/>
              <a:latin typeface="+mn-lt"/>
              <a:cs typeface="Calibri"/>
            </a:endParaRPr>
          </a:p>
          <a:p>
            <a:pPr marL="0" marR="0" lvl="0" defTabSz="914400" eaLnBrk="1" fontAlgn="base" hangingPunct="1">
              <a:lnSpc>
                <a:spcPct val="90000"/>
              </a:lnSpc>
              <a:spcBef>
                <a:spcPct val="0"/>
              </a:spcBef>
              <a:spcAft>
                <a:spcPts val="600"/>
              </a:spcAft>
              <a:buClrTx/>
              <a:buSzTx/>
              <a:tabLst/>
            </a:pPr>
            <a:endParaRPr lang="en-US" altLang="en-US" sz="1200" b="0" i="0" u="none" strike="noStrike" cap="none" normalizeH="0" baseline="0">
              <a:ln>
                <a:noFill/>
              </a:ln>
              <a:solidFill>
                <a:schemeClr val="bg1"/>
              </a:solidFill>
              <a:effectLst/>
              <a:latin typeface="+mn-lt"/>
              <a:cs typeface="Calibri"/>
            </a:endParaRPr>
          </a:p>
          <a:p>
            <a:pPr indent="-228600" defTabSz="914400" eaLnBrk="1" hangingPunct="1">
              <a:lnSpc>
                <a:spcPct val="90000"/>
              </a:lnSpc>
              <a:spcAft>
                <a:spcPts val="600"/>
              </a:spcAft>
              <a:buFont typeface="Arial" panose="020B0604020202020204" pitchFamily="34" charset="0"/>
              <a:buChar char="•"/>
            </a:pPr>
            <a:r>
              <a:rPr lang="en-US" altLang="en-US" sz="1200">
                <a:solidFill>
                  <a:schemeClr val="bg1"/>
                </a:solidFill>
                <a:latin typeface="+mn-lt"/>
              </a:rPr>
              <a:t>  </a:t>
            </a:r>
            <a:r>
              <a:rPr lang="en-US" sz="1200">
                <a:solidFill>
                  <a:schemeClr val="bg1"/>
                </a:solidFill>
                <a:latin typeface="+mn-lt"/>
              </a:rPr>
              <a:t>From £2.92</a:t>
            </a:r>
            <a:endParaRPr lang="en-US" altLang="en-US" sz="1200" b="0" i="0" u="none" strike="noStrike" cap="none" normalizeH="0" baseline="0">
              <a:ln>
                <a:noFill/>
              </a:ln>
              <a:solidFill>
                <a:schemeClr val="bg1"/>
              </a:solidFill>
              <a:effectLst/>
              <a:latin typeface="+mn-lt"/>
              <a:cs typeface="Calibri"/>
            </a:endParaRPr>
          </a:p>
          <a:p>
            <a:pPr defTabSz="914400" eaLnBrk="1" hangingPunct="1">
              <a:lnSpc>
                <a:spcPct val="90000"/>
              </a:lnSpc>
              <a:spcAft>
                <a:spcPts val="600"/>
              </a:spcAft>
            </a:pPr>
            <a:endParaRPr lang="en-US" sz="1200" b="1" i="0" u="none" strike="noStrike" cap="none" normalizeH="0" baseline="0">
              <a:ln>
                <a:noFill/>
              </a:ln>
              <a:solidFill>
                <a:schemeClr val="bg1"/>
              </a:solidFill>
              <a:effectLst/>
              <a:latin typeface="Arial"/>
              <a:cs typeface="Arial"/>
            </a:endParaRPr>
          </a:p>
          <a:p>
            <a:pPr indent="-228600" defTabSz="914400" eaLnBrk="1" hangingPunct="1">
              <a:lnSpc>
                <a:spcPct val="90000"/>
              </a:lnSpc>
              <a:spcAft>
                <a:spcPts val="600"/>
              </a:spcAft>
              <a:buFont typeface="Arial" panose="020B0604020202020204" pitchFamily="34" charset="0"/>
              <a:buChar char="•"/>
            </a:pPr>
            <a:r>
              <a:rPr lang="en-US" altLang="en-US" sz="1200" b="1">
                <a:solidFill>
                  <a:schemeClr val="bg1"/>
                </a:solidFill>
                <a:latin typeface="+mn-lt"/>
                <a:cs typeface="Calibri"/>
              </a:rPr>
              <a:t>Quantity = x5 £ 15.83 + £14.95</a:t>
            </a:r>
            <a:endParaRPr lang="en-US" altLang="en-US" sz="1200" b="1" i="0" u="none" strike="noStrike" cap="none" normalizeH="0" baseline="0">
              <a:ln>
                <a:noFill/>
              </a:ln>
              <a:solidFill>
                <a:schemeClr val="bg1"/>
              </a:solidFill>
              <a:effectLst/>
              <a:latin typeface="+mn-lt"/>
              <a:cs typeface="Calibri"/>
            </a:endParaRPr>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a:xfrm>
            <a:off x="628650" y="6356350"/>
            <a:ext cx="2057400" cy="365125"/>
          </a:xfrm>
        </p:spPr>
        <p:txBody>
          <a:bodyPr vert="horz" lIns="91440" tIns="45720" rIns="91440" bIns="45720" rtlCol="0" anchor="ctr">
            <a:normAutofit/>
          </a:bodyPr>
          <a:lstStyle/>
          <a:p>
            <a:pPr defTabSz="914400">
              <a:spcAft>
                <a:spcPts val="600"/>
              </a:spcAft>
              <a:defRPr/>
            </a:pPr>
            <a:fld id="{C42646B4-1ADF-47AE-B486-D5D6E23B0A98}" type="datetime1">
              <a:rPr lang="en-US" altLang="en-US"/>
              <a:pPr defTabSz="914400">
                <a:spcAft>
                  <a:spcPts val="600"/>
                </a:spcAft>
                <a:defRPr/>
              </a:pPr>
              <a:t>7/24/2022</a:t>
            </a:fld>
            <a:endParaRPr lang="en-US" altLang="en-US"/>
          </a:p>
        </p:txBody>
      </p:sp>
      <p:graphicFrame>
        <p:nvGraphicFramePr>
          <p:cNvPr id="11275" name="Content Placeholder 6">
            <a:extLst>
              <a:ext uri="{FF2B5EF4-FFF2-40B4-BE49-F238E27FC236}">
                <a16:creationId xmlns:a16="http://schemas.microsoft.com/office/drawing/2014/main" id="{AFE55D05-978B-A9BA-B6C6-9B0C0FA478FD}"/>
              </a:ext>
            </a:extLst>
          </p:cNvPr>
          <p:cNvGraphicFramePr>
            <a:graphicFrameLocks noGrp="1"/>
          </p:cNvGraphicFramePr>
          <p:nvPr>
            <p:ph idx="1"/>
          </p:nvPr>
        </p:nvGraphicFramePr>
        <p:xfrm>
          <a:off x="3834800" y="2587625"/>
          <a:ext cx="4680550" cy="3589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Picture 5" descr="A picture containing text, accessory, case&#10;&#10;Description automatically generated">
            <a:extLst>
              <a:ext uri="{FF2B5EF4-FFF2-40B4-BE49-F238E27FC236}">
                <a16:creationId xmlns:a16="http://schemas.microsoft.com/office/drawing/2014/main" id="{4CBE088D-64E0-D401-84C0-1A40BB7B4AC5}"/>
              </a:ext>
            </a:extLst>
          </p:cNvPr>
          <p:cNvPicPr>
            <a:picLocks noChangeAspect="1"/>
          </p:cNvPicPr>
          <p:nvPr/>
        </p:nvPicPr>
        <p:blipFill rotWithShape="1">
          <a:blip r:embed="rId8"/>
          <a:srcRect l="648" t="13808" r="290" b="-419"/>
          <a:stretch/>
        </p:blipFill>
        <p:spPr>
          <a:xfrm>
            <a:off x="289781" y="2589363"/>
            <a:ext cx="3415358" cy="3359889"/>
          </a:xfrm>
          <a:prstGeom prst="rect">
            <a:avLst/>
          </a:prstGeom>
        </p:spPr>
      </p:pic>
    </p:spTree>
    <p:extLst>
      <p:ext uri="{BB962C8B-B14F-4D97-AF65-F5344CB8AC3E}">
        <p14:creationId xmlns:p14="http://schemas.microsoft.com/office/powerpoint/2010/main" val="42270774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78" name="Rectangle 1127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 y="0"/>
            <a:ext cx="914171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0" name="Rectangle 1127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48445"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2" name="Freeform: Shape 1128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9752"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603504" y="640263"/>
            <a:ext cx="3867912" cy="1344975"/>
          </a:xfrm>
        </p:spPr>
        <p:txBody>
          <a:bodyPr vert="horz" lIns="91440" tIns="45720" rIns="91440" bIns="45720" rtlCol="0" anchor="ctr">
            <a:normAutofit/>
          </a:bodyPr>
          <a:lstStyle/>
          <a:p>
            <a:r>
              <a:rPr lang="en-US" altLang="en-US" sz="3500" b="1" i="1" kern="1200">
                <a:solidFill>
                  <a:schemeClr val="tx1"/>
                </a:solidFill>
                <a:latin typeface="+mj-lt"/>
                <a:ea typeface="+mj-ea"/>
                <a:cs typeface="+mj-cs"/>
              </a:rPr>
              <a:t>Products and Services</a:t>
            </a:r>
            <a:endParaRPr lang="en-US" altLang="en-US" sz="3500" kern="1200">
              <a:solidFill>
                <a:schemeClr val="tx1"/>
              </a:solidFill>
              <a:latin typeface="+mj-lt"/>
              <a:ea typeface="+mj-ea"/>
              <a:cs typeface="+mj-cs"/>
            </a:endParaRPr>
          </a:p>
        </p:txBody>
      </p:sp>
      <p:sp>
        <p:nvSpPr>
          <p:cNvPr id="12" name="Content Placeholder 11">
            <a:extLst>
              <a:ext uri="{FF2B5EF4-FFF2-40B4-BE49-F238E27FC236}">
                <a16:creationId xmlns:a16="http://schemas.microsoft.com/office/drawing/2014/main" id="{C745AAD6-2DC1-7DC2-B180-2068CE4E1F37}"/>
              </a:ext>
            </a:extLst>
          </p:cNvPr>
          <p:cNvSpPr>
            <a:spLocks noGrp="1"/>
          </p:cNvSpPr>
          <p:nvPr>
            <p:ph idx="1"/>
          </p:nvPr>
        </p:nvSpPr>
        <p:spPr>
          <a:xfrm>
            <a:off x="603504" y="2121763"/>
            <a:ext cx="3867912" cy="3773010"/>
          </a:xfrm>
        </p:spPr>
        <p:txBody>
          <a:bodyPr vert="horz" lIns="91440" tIns="45720" rIns="91440" bIns="45720" rtlCol="0" anchor="t">
            <a:normAutofit/>
          </a:bodyPr>
          <a:lstStyle/>
          <a:p>
            <a:pPr>
              <a:spcAft>
                <a:spcPts val="600"/>
              </a:spcAft>
            </a:pPr>
            <a:r>
              <a:rPr lang="en-US" err="1"/>
              <a:t>BuPin</a:t>
            </a:r>
            <a:r>
              <a:rPr lang="en-US"/>
              <a:t> 100KG/220lbs Heavy Duty Scales, Foldable Industrial Scales LCD Display, Weighing Platform Scale Postal Scales, Floor Digital Scale</a:t>
            </a:r>
            <a:endParaRPr lang="en-US" sz="1700">
              <a:cs typeface="Calibri"/>
            </a:endParaRPr>
          </a:p>
          <a:p>
            <a:pPr>
              <a:spcAft>
                <a:spcPts val="600"/>
              </a:spcAft>
            </a:pPr>
            <a:r>
              <a:rPr lang="en-US">
                <a:cs typeface="Calibri"/>
              </a:rPr>
              <a:t>£39.99</a:t>
            </a:r>
            <a:endParaRPr lang="en-US" i="0" u="none" strike="noStrike" cap="none" normalizeH="0" baseline="0">
              <a:ln>
                <a:noFill/>
              </a:ln>
              <a:effectLst/>
              <a:cs typeface="Calibri"/>
            </a:endParaRPr>
          </a:p>
          <a:p>
            <a:pPr>
              <a:spcAft>
                <a:spcPts val="600"/>
              </a:spcAft>
            </a:pPr>
            <a:endParaRPr lang="en-US" sz="1700">
              <a:cs typeface="Calibri"/>
            </a:endParaRPr>
          </a:p>
        </p:txBody>
      </p:sp>
      <p:pic>
        <p:nvPicPr>
          <p:cNvPr id="10" name="Picture 10" descr="A picture containing scale, device&#10;&#10;Description automatically generated">
            <a:extLst>
              <a:ext uri="{FF2B5EF4-FFF2-40B4-BE49-F238E27FC236}">
                <a16:creationId xmlns:a16="http://schemas.microsoft.com/office/drawing/2014/main" id="{51A1F20E-812B-0183-C30A-100F9046F48B}"/>
              </a:ext>
            </a:extLst>
          </p:cNvPr>
          <p:cNvPicPr>
            <a:picLocks noChangeAspect="1"/>
          </p:cNvPicPr>
          <p:nvPr/>
        </p:nvPicPr>
        <p:blipFill>
          <a:blip r:embed="rId3"/>
          <a:stretch>
            <a:fillRect/>
          </a:stretch>
        </p:blipFill>
        <p:spPr>
          <a:xfrm>
            <a:off x="5227231" y="822648"/>
            <a:ext cx="3552722" cy="5057255"/>
          </a:xfrm>
          <a:prstGeom prst="rect">
            <a:avLst/>
          </a:prstGeom>
        </p:spPr>
      </p:pic>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a:xfrm>
            <a:off x="5306469" y="6356350"/>
            <a:ext cx="2057400" cy="365125"/>
          </a:xfrm>
        </p:spPr>
        <p:txBody>
          <a:bodyPr vert="horz" lIns="91440" tIns="45720" rIns="91440" bIns="45720" rtlCol="0" anchor="ctr">
            <a:normAutofit/>
          </a:bodyPr>
          <a:lstStyle/>
          <a:p>
            <a:pPr defTabSz="914400">
              <a:spcAft>
                <a:spcPts val="600"/>
              </a:spcAft>
              <a:defRPr/>
            </a:pPr>
            <a:fld id="{C42646B4-1ADF-47AE-B486-D5D6E23B0A98}" type="datetime1">
              <a:rPr lang="en-US" altLang="en-US">
                <a:solidFill>
                  <a:schemeClr val="bg1">
                    <a:alpha val="80000"/>
                  </a:schemeClr>
                </a:solidFill>
              </a:rPr>
              <a:pPr defTabSz="914400">
                <a:spcAft>
                  <a:spcPts val="600"/>
                </a:spcAft>
                <a:defRPr/>
              </a:pPr>
              <a:t>7/24/2022</a:t>
            </a:fld>
            <a:endParaRPr lang="en-US" altLang="en-US">
              <a:solidFill>
                <a:schemeClr val="bg1">
                  <a:alpha val="80000"/>
                </a:schemeClr>
              </a:solidFill>
            </a:endParaRPr>
          </a:p>
        </p:txBody>
      </p:sp>
    </p:spTree>
    <p:extLst>
      <p:ext uri="{BB962C8B-B14F-4D97-AF65-F5344CB8AC3E}">
        <p14:creationId xmlns:p14="http://schemas.microsoft.com/office/powerpoint/2010/main" val="2250724299"/>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7661" y="280374"/>
            <a:ext cx="8579095"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EFFA53-3F2E-EC5D-70A5-2D2D8CF41433}"/>
              </a:ext>
            </a:extLst>
          </p:cNvPr>
          <p:cNvSpPr>
            <a:spLocks noGrp="1"/>
          </p:cNvSpPr>
          <p:nvPr>
            <p:ph type="title"/>
          </p:nvPr>
        </p:nvSpPr>
        <p:spPr>
          <a:xfrm>
            <a:off x="409763" y="433545"/>
            <a:ext cx="8354890" cy="930447"/>
          </a:xfrm>
        </p:spPr>
        <p:txBody>
          <a:bodyPr vert="horz" lIns="91440" tIns="45720" rIns="91440" bIns="45720" rtlCol="0" anchor="b">
            <a:normAutofit/>
          </a:bodyPr>
          <a:lstStyle/>
          <a:p>
            <a:pPr algn="ctr"/>
            <a:r>
              <a:rPr lang="en-US" sz="4700" b="1" i="1">
                <a:solidFill>
                  <a:srgbClr val="FFFFFF"/>
                </a:solidFill>
                <a:latin typeface="Arial"/>
                <a:cs typeface="Arial"/>
              </a:rPr>
              <a:t>Suppliers</a:t>
            </a:r>
            <a:endParaRPr lang="en-US" sz="4700">
              <a:solidFill>
                <a:srgbClr val="FFFFFF"/>
              </a:solidFill>
              <a:latin typeface="Arial"/>
              <a:cs typeface="Arial"/>
            </a:endParaRPr>
          </a:p>
        </p:txBody>
      </p:sp>
      <p:sp>
        <p:nvSpPr>
          <p:cNvPr id="9" name="Content Placeholder 8">
            <a:extLst>
              <a:ext uri="{FF2B5EF4-FFF2-40B4-BE49-F238E27FC236}">
                <a16:creationId xmlns:a16="http://schemas.microsoft.com/office/drawing/2014/main" id="{D26643B7-7766-C542-1390-91C4AA5FF083}"/>
              </a:ext>
            </a:extLst>
          </p:cNvPr>
          <p:cNvSpPr>
            <a:spLocks noGrp="1"/>
          </p:cNvSpPr>
          <p:nvPr>
            <p:ph idx="1"/>
          </p:nvPr>
        </p:nvSpPr>
        <p:spPr>
          <a:xfrm>
            <a:off x="1158208" y="1645723"/>
            <a:ext cx="6858000" cy="420001"/>
          </a:xfrm>
        </p:spPr>
        <p:txBody>
          <a:bodyPr vert="horz" lIns="91440" tIns="45720" rIns="91440" bIns="45720" rtlCol="0" anchor="t">
            <a:normAutofit/>
          </a:bodyPr>
          <a:lstStyle/>
          <a:p>
            <a:pPr marL="0" indent="0" algn="ctr">
              <a:buNone/>
            </a:pPr>
            <a:r>
              <a:rPr lang="en-US" sz="1700" i="1">
                <a:solidFill>
                  <a:schemeClr val="bg1"/>
                </a:solidFill>
              </a:rPr>
              <a:t> Detergent </a:t>
            </a:r>
            <a:endParaRPr lang="en-US" sz="1100" i="1">
              <a:solidFill>
                <a:schemeClr val="bg1"/>
              </a:solidFill>
              <a:latin typeface="Arial"/>
              <a:cs typeface="Arial"/>
            </a:endParaRPr>
          </a:p>
          <a:p>
            <a:pPr marL="0" indent="0" algn="ctr">
              <a:buNone/>
            </a:pPr>
            <a:endParaRPr lang="en-US" sz="1700" i="1">
              <a:solidFill>
                <a:schemeClr val="bg1"/>
              </a:solidFill>
              <a:cs typeface="Calibri"/>
            </a:endParaRPr>
          </a:p>
          <a:p>
            <a:pPr marL="0" indent="0" algn="ctr">
              <a:buNone/>
            </a:pPr>
            <a:endParaRPr lang="en-US" sz="1700" i="1">
              <a:solidFill>
                <a:schemeClr val="bg1"/>
              </a:solidFill>
              <a:cs typeface="Calibri"/>
            </a:endParaRPr>
          </a:p>
        </p:txBody>
      </p:sp>
      <p:cxnSp>
        <p:nvCxnSpPr>
          <p:cNvPr id="36" name="Straight Connector 35">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72558" y="1522292"/>
            <a:ext cx="58293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 name="Picture 4" descr="A picture containing text, parking&#10;&#10;Description automatically generated">
            <a:extLst>
              <a:ext uri="{FF2B5EF4-FFF2-40B4-BE49-F238E27FC236}">
                <a16:creationId xmlns:a16="http://schemas.microsoft.com/office/drawing/2014/main" id="{03667F9A-E820-8A32-6548-3082376C160A}"/>
              </a:ext>
            </a:extLst>
          </p:cNvPr>
          <p:cNvPicPr>
            <a:picLocks noChangeAspect="1"/>
          </p:cNvPicPr>
          <p:nvPr/>
        </p:nvPicPr>
        <p:blipFill>
          <a:blip r:embed="rId2"/>
          <a:stretch>
            <a:fillRect/>
          </a:stretch>
        </p:blipFill>
        <p:spPr>
          <a:xfrm>
            <a:off x="295825" y="2426818"/>
            <a:ext cx="3997637" cy="3997637"/>
          </a:xfrm>
          <a:prstGeom prst="rect">
            <a:avLst/>
          </a:prstGeom>
        </p:spPr>
      </p:pic>
      <p:cxnSp>
        <p:nvCxnSpPr>
          <p:cNvPr id="38" name="Straight Connector 37">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8720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614DC4C-D37E-709F-315F-56B61AE4500B}"/>
              </a:ext>
            </a:extLst>
          </p:cNvPr>
          <p:cNvSpPr txBox="1"/>
          <p:nvPr/>
        </p:nvSpPr>
        <p:spPr>
          <a:xfrm flipH="1">
            <a:off x="4762180" y="2652913"/>
            <a:ext cx="3999539" cy="7232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US">
              <a:cs typeface="Calibri"/>
            </a:endParaRPr>
          </a:p>
          <a:p>
            <a:pPr>
              <a:spcAft>
                <a:spcPts val="600"/>
              </a:spcAft>
            </a:pPr>
            <a:endParaRPr lang="en-US">
              <a:cs typeface="Calibri"/>
            </a:endParaRPr>
          </a:p>
        </p:txBody>
      </p:sp>
      <p:sp>
        <p:nvSpPr>
          <p:cNvPr id="5" name="TextBox 4">
            <a:extLst>
              <a:ext uri="{FF2B5EF4-FFF2-40B4-BE49-F238E27FC236}">
                <a16:creationId xmlns:a16="http://schemas.microsoft.com/office/drawing/2014/main" id="{3FD44CB8-233F-6B2D-DDC2-2310DE072521}"/>
              </a:ext>
            </a:extLst>
          </p:cNvPr>
          <p:cNvSpPr txBox="1"/>
          <p:nvPr/>
        </p:nvSpPr>
        <p:spPr>
          <a:xfrm>
            <a:off x="4938802" y="277449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cs typeface="Calibri"/>
            </a:endParaRPr>
          </a:p>
        </p:txBody>
      </p:sp>
      <p:graphicFrame>
        <p:nvGraphicFramePr>
          <p:cNvPr id="10" name="Table 9">
            <a:extLst>
              <a:ext uri="{FF2B5EF4-FFF2-40B4-BE49-F238E27FC236}">
                <a16:creationId xmlns:a16="http://schemas.microsoft.com/office/drawing/2014/main" id="{A521E516-6C8D-7545-64DB-F870D6DDD816}"/>
              </a:ext>
            </a:extLst>
          </p:cNvPr>
          <p:cNvGraphicFramePr>
            <a:graphicFrameLocks noGrp="1"/>
          </p:cNvGraphicFramePr>
          <p:nvPr>
            <p:extLst>
              <p:ext uri="{D42A27DB-BD31-4B8C-83A1-F6EECF244321}">
                <p14:modId xmlns:p14="http://schemas.microsoft.com/office/powerpoint/2010/main" val="804201889"/>
              </p:ext>
            </p:extLst>
          </p:nvPr>
        </p:nvGraphicFramePr>
        <p:xfrm>
          <a:off x="5145673" y="2503300"/>
          <a:ext cx="3742084" cy="4255070"/>
        </p:xfrm>
        <a:graphic>
          <a:graphicData uri="http://schemas.openxmlformats.org/drawingml/2006/table">
            <a:tbl>
              <a:tblPr firstRow="1" bandRow="1">
                <a:noFill/>
                <a:tableStyleId>{5C22544A-7EE6-4342-B048-85BDC9FD1C3A}</a:tableStyleId>
              </a:tblPr>
              <a:tblGrid>
                <a:gridCol w="1267164">
                  <a:extLst>
                    <a:ext uri="{9D8B030D-6E8A-4147-A177-3AD203B41FA5}">
                      <a16:colId xmlns:a16="http://schemas.microsoft.com/office/drawing/2014/main" val="346548277"/>
                    </a:ext>
                  </a:extLst>
                </a:gridCol>
                <a:gridCol w="2474920">
                  <a:extLst>
                    <a:ext uri="{9D8B030D-6E8A-4147-A177-3AD203B41FA5}">
                      <a16:colId xmlns:a16="http://schemas.microsoft.com/office/drawing/2014/main" val="475948947"/>
                    </a:ext>
                  </a:extLst>
                </a:gridCol>
              </a:tblGrid>
              <a:tr h="434600">
                <a:tc>
                  <a:txBody>
                    <a:bodyPr/>
                    <a:lstStyle/>
                    <a:p>
                      <a:pPr fontAlgn="t"/>
                      <a:r>
                        <a:rPr lang="en-US" sz="1300" b="1" cap="none" spc="0">
                          <a:solidFill>
                            <a:schemeClr val="tx1"/>
                          </a:solidFill>
                          <a:effectLst/>
                          <a:latin typeface="Arial"/>
                        </a:rPr>
                        <a:t>BRAND NAME </a:t>
                      </a:r>
                    </a:p>
                  </a:txBody>
                  <a:tcPr marL="57728" marR="18040" marT="40409" marB="40409">
                    <a:lnL w="12700" cmpd="sng">
                      <a:solidFill>
                        <a:schemeClr val="tx1"/>
                      </a:solidFill>
                    </a:lnL>
                    <a:lnR w="12700" cmpd="sng">
                      <a:solidFill>
                        <a:schemeClr val="tx1"/>
                      </a:solidFill>
                    </a:lnR>
                    <a:lnT w="12700" cap="flat" cmpd="sng" algn="ctr">
                      <a:solidFill>
                        <a:schemeClr val="tx1"/>
                      </a:solidFill>
                      <a:prstDash val="solid"/>
                    </a:lnT>
                    <a:lnB w="12700" cmpd="sng">
                      <a:solidFill>
                        <a:schemeClr val="tx1"/>
                      </a:solidFill>
                    </a:lnB>
                    <a:noFill/>
                  </a:tcPr>
                </a:tc>
                <a:tc>
                  <a:txBody>
                    <a:bodyPr/>
                    <a:lstStyle/>
                    <a:p>
                      <a:pPr algn="ctr" fontAlgn="t"/>
                      <a:r>
                        <a:rPr lang="en-US" sz="1300" b="1" cap="none" spc="0">
                          <a:solidFill>
                            <a:schemeClr val="tx1"/>
                          </a:solidFill>
                          <a:effectLst/>
                          <a:latin typeface="Arial"/>
                        </a:rPr>
                        <a:t>ECOVER</a:t>
                      </a:r>
                    </a:p>
                  </a:txBody>
                  <a:tcPr marL="18040" marR="57728" marT="40409" marB="40409">
                    <a:lnL w="12700" cmpd="sng">
                      <a:solidFill>
                        <a:schemeClr val="tx1"/>
                      </a:solidFill>
                    </a:lnL>
                    <a:lnR w="12700" cmpd="sng">
                      <a:solidFill>
                        <a:schemeClr val="tx1"/>
                      </a:solidFill>
                    </a:lnR>
                    <a:lnT w="12700" cap="flat" cmpd="sng" algn="ctr">
                      <a:solidFill>
                        <a:schemeClr val="tx1"/>
                      </a:solidFill>
                      <a:prstDash val="solid"/>
                    </a:lnT>
                    <a:lnB w="12700" cmpd="sng">
                      <a:solidFill>
                        <a:schemeClr val="tx1"/>
                      </a:solidFill>
                    </a:lnB>
                    <a:noFill/>
                  </a:tcPr>
                </a:tc>
                <a:extLst>
                  <a:ext uri="{0D108BD9-81ED-4DB2-BD59-A6C34878D82A}">
                    <a16:rowId xmlns:a16="http://schemas.microsoft.com/office/drawing/2014/main" val="2277092395"/>
                  </a:ext>
                </a:extLst>
              </a:tr>
              <a:tr h="472844">
                <a:tc>
                  <a:txBody>
                    <a:bodyPr/>
                    <a:lstStyle/>
                    <a:p>
                      <a:pPr fontAlgn="t"/>
                      <a:r>
                        <a:rPr lang="en-US" sz="1300" b="1" i="1" cap="none" spc="0">
                          <a:solidFill>
                            <a:schemeClr val="tx1"/>
                          </a:solidFill>
                          <a:effectLst/>
                          <a:latin typeface="Arial"/>
                        </a:rPr>
                        <a:t>Aroma</a:t>
                      </a:r>
                    </a:p>
                  </a:txBody>
                  <a:tcPr marL="57728" marR="18040" marT="40409" marB="40409">
                    <a:lnL w="12700" cap="flat" cmpd="sng" algn="ctr">
                      <a:solidFill>
                        <a:schemeClr val="tx1"/>
                      </a:solidFill>
                      <a:prstDash val="solid"/>
                    </a:lnL>
                    <a:lnR w="12700" cmpd="sng">
                      <a:solidFill>
                        <a:schemeClr val="tx1"/>
                      </a:solidFill>
                      <a:prstDash val="solid"/>
                    </a:lnR>
                    <a:lnT w="12700" cmpd="sng">
                      <a:solidFill>
                        <a:schemeClr val="tx1"/>
                      </a:solidFill>
                    </a:lnT>
                    <a:lnB w="12700" cap="flat" cmpd="sng" algn="ctr">
                      <a:solidFill>
                        <a:schemeClr val="tx1"/>
                      </a:solidFill>
                      <a:prstDash val="solid"/>
                    </a:lnB>
                    <a:noFill/>
                  </a:tcPr>
                </a:tc>
                <a:tc>
                  <a:txBody>
                    <a:bodyPr/>
                    <a:lstStyle/>
                    <a:p>
                      <a:pPr algn="l" fontAlgn="t"/>
                      <a:r>
                        <a:rPr lang="en-US" sz="1300" cap="none" spc="0">
                          <a:solidFill>
                            <a:schemeClr val="tx1"/>
                          </a:solidFill>
                          <a:effectLst/>
                          <a:latin typeface="Arial"/>
                        </a:rPr>
                        <a:t>Lavender, E</a:t>
                      </a:r>
                      <a:r>
                        <a:rPr lang="en-US" sz="1300" b="0" i="0" u="none" strike="noStrike" cap="none" spc="0" noProof="0">
                          <a:solidFill>
                            <a:schemeClr val="tx1"/>
                          </a:solidFill>
                          <a:effectLst/>
                          <a:latin typeface="Arial"/>
                        </a:rPr>
                        <a:t>ucalyptus, Aloe Vera </a:t>
                      </a:r>
                      <a:endParaRPr lang="en-US" sz="1300" cap="none" spc="0">
                        <a:solidFill>
                          <a:schemeClr val="tx1"/>
                        </a:solidFill>
                        <a:effectLst/>
                        <a:latin typeface="Arial"/>
                      </a:endParaRPr>
                    </a:p>
                  </a:txBody>
                  <a:tcPr marL="18040" marR="57728" marT="40409" marB="40409">
                    <a:lnL w="12700" cmpd="sng">
                      <a:solidFill>
                        <a:schemeClr val="tx1"/>
                      </a:solidFill>
                      <a:prstDash val="solid"/>
                    </a:lnL>
                    <a:lnR w="12700" cap="flat" cmpd="sng" algn="ctr">
                      <a:solidFill>
                        <a:schemeClr val="tx1"/>
                      </a:solidFill>
                      <a:prstDash val="solid"/>
                    </a:lnR>
                    <a:lnT w="12700" cmpd="sng">
                      <a:solidFill>
                        <a:schemeClr val="tx1"/>
                      </a:solidFill>
                    </a:lnT>
                    <a:lnB w="12700" cap="flat" cmpd="sng" algn="ctr">
                      <a:solidFill>
                        <a:schemeClr val="tx1"/>
                      </a:solidFill>
                      <a:prstDash val="solid"/>
                    </a:lnB>
                    <a:noFill/>
                  </a:tcPr>
                </a:tc>
                <a:extLst>
                  <a:ext uri="{0D108BD9-81ED-4DB2-BD59-A6C34878D82A}">
                    <a16:rowId xmlns:a16="http://schemas.microsoft.com/office/drawing/2014/main" val="3856001961"/>
                  </a:ext>
                </a:extLst>
              </a:tr>
              <a:tr h="292051">
                <a:tc>
                  <a:txBody>
                    <a:bodyPr/>
                    <a:lstStyle/>
                    <a:p>
                      <a:pPr fontAlgn="t"/>
                      <a:r>
                        <a:rPr lang="en-US" sz="1300" b="1" i="1" cap="none" spc="0">
                          <a:solidFill>
                            <a:schemeClr val="tx1"/>
                          </a:solidFill>
                          <a:effectLst/>
                          <a:latin typeface="Arial"/>
                        </a:rPr>
                        <a:t>Composition</a:t>
                      </a:r>
                    </a:p>
                  </a:txBody>
                  <a:tcPr marL="57728" marR="18040" marT="40409" marB="40409">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tc>
                  <a:txBody>
                    <a:bodyPr/>
                    <a:lstStyle/>
                    <a:p>
                      <a:pPr algn="l" fontAlgn="t"/>
                      <a:r>
                        <a:rPr lang="en-US" sz="1300" cap="none" spc="0">
                          <a:solidFill>
                            <a:schemeClr val="tx1"/>
                          </a:solidFill>
                          <a:effectLst/>
                          <a:latin typeface="Arial"/>
                        </a:rPr>
                        <a:t>Liquid</a:t>
                      </a:r>
                    </a:p>
                  </a:txBody>
                  <a:tcPr marL="18040" marR="57728" marT="40409" marB="40409">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extLst>
                  <a:ext uri="{0D108BD9-81ED-4DB2-BD59-A6C34878D82A}">
                    <a16:rowId xmlns:a16="http://schemas.microsoft.com/office/drawing/2014/main" val="1551749335"/>
                  </a:ext>
                </a:extLst>
              </a:tr>
              <a:tr h="451983">
                <a:tc>
                  <a:txBody>
                    <a:bodyPr/>
                    <a:lstStyle/>
                    <a:p>
                      <a:pPr fontAlgn="t"/>
                      <a:r>
                        <a:rPr lang="en-US" sz="1300" b="1" i="1" cap="none" spc="0">
                          <a:solidFill>
                            <a:schemeClr val="tx1"/>
                          </a:solidFill>
                          <a:effectLst/>
                          <a:latin typeface="Arial"/>
                        </a:rPr>
                        <a:t>Article weight</a:t>
                      </a:r>
                    </a:p>
                  </a:txBody>
                  <a:tcPr marL="57728" marR="18040" marT="40409" marB="40409">
                    <a:lnL w="12700" cap="flat" cmpd="sng" algn="ctr">
                      <a:solidFill>
                        <a:schemeClr val="tx1"/>
                      </a:solidFill>
                      <a:prstDash val="solid"/>
                    </a:lnL>
                    <a:lnR w="12700" cmpd="sng">
                      <a:solidFill>
                        <a:schemeClr val="tx1"/>
                      </a:solidFill>
                      <a:prstDash val="solid"/>
                    </a:lnR>
                    <a:lnT w="12700" cmpd="sng">
                      <a:solidFill>
                        <a:schemeClr val="tx1"/>
                      </a:solidFill>
                      <a:prstDash val="solid"/>
                    </a:lnT>
                    <a:lnB w="12700" cap="flat" cmpd="sng" algn="ctr">
                      <a:solidFill>
                        <a:schemeClr val="tx1"/>
                      </a:solidFill>
                      <a:prstDash val="solid"/>
                    </a:lnB>
                    <a:noFill/>
                  </a:tcPr>
                </a:tc>
                <a:tc>
                  <a:txBody>
                    <a:bodyPr/>
                    <a:lstStyle/>
                    <a:p>
                      <a:pPr algn="l" fontAlgn="t"/>
                      <a:r>
                        <a:rPr lang="en-US" sz="1300" cap="none" spc="0">
                          <a:solidFill>
                            <a:schemeClr val="tx1"/>
                          </a:solidFill>
                          <a:effectLst/>
                          <a:latin typeface="Arial"/>
                        </a:rPr>
                        <a:t>5.18 Kg</a:t>
                      </a:r>
                    </a:p>
                  </a:txBody>
                  <a:tcPr marL="18040" marR="57728" marT="40409" marB="40409">
                    <a:lnL w="12700" cmpd="sng">
                      <a:solidFill>
                        <a:schemeClr val="tx1"/>
                      </a:solidFill>
                      <a:prstDash val="solid"/>
                    </a:lnL>
                    <a:lnR w="12700" cap="flat" cmpd="sng" algn="ctr">
                      <a:solidFill>
                        <a:schemeClr val="tx1"/>
                      </a:solidFill>
                      <a:prstDash val="solid"/>
                    </a:lnR>
                    <a:lnT w="12700" cmpd="sng">
                      <a:solidFill>
                        <a:schemeClr val="tx1"/>
                      </a:solidFill>
                      <a:prstDash val="solid"/>
                    </a:lnT>
                    <a:lnB w="12700" cap="flat" cmpd="sng" algn="ctr">
                      <a:solidFill>
                        <a:schemeClr val="tx1"/>
                      </a:solidFill>
                      <a:prstDash val="solid"/>
                    </a:lnB>
                    <a:noFill/>
                  </a:tcPr>
                </a:tc>
                <a:extLst>
                  <a:ext uri="{0D108BD9-81ED-4DB2-BD59-A6C34878D82A}">
                    <a16:rowId xmlns:a16="http://schemas.microsoft.com/office/drawing/2014/main" val="2028239786"/>
                  </a:ext>
                </a:extLst>
              </a:tr>
              <a:tr h="472844">
                <a:tc>
                  <a:txBody>
                    <a:bodyPr/>
                    <a:lstStyle/>
                    <a:p>
                      <a:pPr fontAlgn="t"/>
                      <a:r>
                        <a:rPr lang="en-US" sz="1300" b="1" i="1" cap="none" spc="0">
                          <a:solidFill>
                            <a:schemeClr val="tx1"/>
                          </a:solidFill>
                          <a:effectLst/>
                          <a:latin typeface="Arial"/>
                        </a:rPr>
                        <a:t>Formulation form</a:t>
                      </a:r>
                    </a:p>
                  </a:txBody>
                  <a:tcPr marL="57728" marR="18040" marT="40409" marB="40409">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tc>
                  <a:txBody>
                    <a:bodyPr/>
                    <a:lstStyle/>
                    <a:p>
                      <a:pPr algn="l" fontAlgn="t"/>
                      <a:r>
                        <a:rPr lang="en-US" sz="1300" cap="none" spc="0">
                          <a:solidFill>
                            <a:schemeClr val="tx1"/>
                          </a:solidFill>
                          <a:effectLst/>
                          <a:latin typeface="Arial"/>
                        </a:rPr>
                        <a:t>Cold Water</a:t>
                      </a:r>
                    </a:p>
                  </a:txBody>
                  <a:tcPr marL="18040" marR="57728" marT="40409" marB="40409">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extLst>
                  <a:ext uri="{0D108BD9-81ED-4DB2-BD59-A6C34878D82A}">
                    <a16:rowId xmlns:a16="http://schemas.microsoft.com/office/drawing/2014/main" val="574278942"/>
                  </a:ext>
                </a:extLst>
              </a:tr>
              <a:tr h="472844">
                <a:tc>
                  <a:txBody>
                    <a:bodyPr/>
                    <a:lstStyle/>
                    <a:p>
                      <a:pPr fontAlgn="t"/>
                      <a:r>
                        <a:rPr lang="en-US" sz="1300" b="1" i="1" cap="none" spc="0">
                          <a:solidFill>
                            <a:schemeClr val="tx1"/>
                          </a:solidFill>
                          <a:effectLst/>
                          <a:latin typeface="Arial"/>
                        </a:rPr>
                        <a:t>Aspect</a:t>
                      </a:r>
                    </a:p>
                    <a:p>
                      <a:pPr lvl="0">
                        <a:buNone/>
                      </a:pPr>
                      <a:r>
                        <a:rPr lang="en-US" sz="1300" b="1" i="1" cap="none" spc="0">
                          <a:solidFill>
                            <a:schemeClr val="tx1"/>
                          </a:solidFill>
                          <a:effectLst/>
                          <a:latin typeface="Arial"/>
                        </a:rPr>
                        <a:t>L x W x H</a:t>
                      </a:r>
                    </a:p>
                  </a:txBody>
                  <a:tcPr marL="57728" marR="18040" marT="40409" marB="40409">
                    <a:lnL w="12700" cap="flat" cmpd="sng" algn="ctr">
                      <a:solidFill>
                        <a:schemeClr val="tx1"/>
                      </a:solidFill>
                      <a:prstDash val="solid"/>
                    </a:lnL>
                    <a:lnR w="12700" cmpd="sng">
                      <a:solidFill>
                        <a:schemeClr val="tx1"/>
                      </a:solidFill>
                      <a:prstDash val="solid"/>
                    </a:lnR>
                    <a:lnT w="12700" cmpd="sng">
                      <a:solidFill>
                        <a:schemeClr val="tx1"/>
                      </a:solidFill>
                      <a:prstDash val="solid"/>
                    </a:lnT>
                    <a:lnB w="12700" cap="flat" cmpd="sng" algn="ctr">
                      <a:solidFill>
                        <a:schemeClr val="tx1"/>
                      </a:solidFill>
                      <a:prstDash val="solid"/>
                    </a:lnB>
                    <a:noFill/>
                  </a:tcPr>
                </a:tc>
                <a:tc>
                  <a:txBody>
                    <a:bodyPr/>
                    <a:lstStyle/>
                    <a:p>
                      <a:pPr algn="l" fontAlgn="t"/>
                      <a:r>
                        <a:rPr lang="en-US" sz="1300" cap="none" spc="0">
                          <a:solidFill>
                            <a:schemeClr val="tx1"/>
                          </a:solidFill>
                          <a:effectLst/>
                          <a:latin typeface="Arial"/>
                        </a:rPr>
                        <a:t>16.8 x 12.7 x 30 cm</a:t>
                      </a:r>
                    </a:p>
                  </a:txBody>
                  <a:tcPr marL="18040" marR="57728" marT="40409" marB="40409">
                    <a:lnL w="12700" cmpd="sng">
                      <a:solidFill>
                        <a:schemeClr val="tx1"/>
                      </a:solidFill>
                      <a:prstDash val="solid"/>
                    </a:lnL>
                    <a:lnR w="12700" cap="flat" cmpd="sng" algn="ctr">
                      <a:solidFill>
                        <a:schemeClr val="tx1"/>
                      </a:solidFill>
                      <a:prstDash val="solid"/>
                    </a:lnR>
                    <a:lnT w="12700" cmpd="sng">
                      <a:solidFill>
                        <a:schemeClr val="tx1"/>
                      </a:solidFill>
                      <a:prstDash val="solid"/>
                    </a:lnT>
                    <a:lnB w="12700" cap="flat" cmpd="sng" algn="ctr">
                      <a:solidFill>
                        <a:schemeClr val="tx1"/>
                      </a:solidFill>
                      <a:prstDash val="solid"/>
                    </a:lnB>
                    <a:noFill/>
                  </a:tcPr>
                </a:tc>
                <a:extLst>
                  <a:ext uri="{0D108BD9-81ED-4DB2-BD59-A6C34878D82A}">
                    <a16:rowId xmlns:a16="http://schemas.microsoft.com/office/drawing/2014/main" val="2649665105"/>
                  </a:ext>
                </a:extLst>
              </a:tr>
              <a:tr h="472844">
                <a:tc>
                  <a:txBody>
                    <a:bodyPr/>
                    <a:lstStyle/>
                    <a:p>
                      <a:pPr fontAlgn="t"/>
                      <a:r>
                        <a:rPr lang="en-US" sz="1300" b="1" i="1" cap="none" spc="0">
                          <a:solidFill>
                            <a:schemeClr val="tx1"/>
                          </a:solidFill>
                          <a:effectLst/>
                          <a:latin typeface="Arial"/>
                        </a:rPr>
                        <a:t>Uses for amount</a:t>
                      </a:r>
                    </a:p>
                  </a:txBody>
                  <a:tcPr marL="57728" marR="18040" marT="40409" marB="40409">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tc>
                  <a:txBody>
                    <a:bodyPr/>
                    <a:lstStyle/>
                    <a:p>
                      <a:pPr algn="l" fontAlgn="t"/>
                      <a:r>
                        <a:rPr lang="en-US" sz="1300" cap="none" spc="0">
                          <a:solidFill>
                            <a:schemeClr val="tx1"/>
                          </a:solidFill>
                          <a:effectLst/>
                          <a:latin typeface="Arial"/>
                        </a:rPr>
                        <a:t>Natural</a:t>
                      </a:r>
                    </a:p>
                  </a:txBody>
                  <a:tcPr marL="18040" marR="57728" marT="40409" marB="40409">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extLst>
                  <a:ext uri="{0D108BD9-81ED-4DB2-BD59-A6C34878D82A}">
                    <a16:rowId xmlns:a16="http://schemas.microsoft.com/office/drawing/2014/main" val="173471705"/>
                  </a:ext>
                </a:extLst>
              </a:tr>
              <a:tr h="292051">
                <a:tc>
                  <a:txBody>
                    <a:bodyPr/>
                    <a:lstStyle/>
                    <a:p>
                      <a:pPr fontAlgn="t"/>
                      <a:r>
                        <a:rPr lang="en-US" sz="1300" b="1" i="1" cap="none" spc="0">
                          <a:solidFill>
                            <a:schemeClr val="tx1"/>
                          </a:solidFill>
                          <a:effectLst/>
                          <a:latin typeface="Arial"/>
                        </a:rPr>
                        <a:t>Units</a:t>
                      </a:r>
                    </a:p>
                  </a:txBody>
                  <a:tcPr marL="57728" marR="18040" marT="40409" marB="40409">
                    <a:lnL w="12700" cap="flat" cmpd="sng" algn="ctr">
                      <a:solidFill>
                        <a:schemeClr val="tx1"/>
                      </a:solidFill>
                      <a:prstDash val="solid"/>
                    </a:lnL>
                    <a:lnR w="12700" cmpd="sng">
                      <a:solidFill>
                        <a:schemeClr val="tx1"/>
                      </a:solidFill>
                      <a:prstDash val="solid"/>
                    </a:lnR>
                    <a:lnT w="12700" cmpd="sng">
                      <a:solidFill>
                        <a:schemeClr val="tx1"/>
                      </a:solidFill>
                      <a:prstDash val="solid"/>
                    </a:lnT>
                    <a:lnB w="12700" cap="flat" cmpd="sng" algn="ctr">
                      <a:solidFill>
                        <a:schemeClr val="tx1"/>
                      </a:solidFill>
                      <a:prstDash val="solid"/>
                    </a:lnB>
                    <a:noFill/>
                  </a:tcPr>
                </a:tc>
                <a:tc>
                  <a:txBody>
                    <a:bodyPr/>
                    <a:lstStyle/>
                    <a:p>
                      <a:pPr algn="l" fontAlgn="t"/>
                      <a:r>
                        <a:rPr lang="en-US" sz="1300" cap="none" spc="0">
                          <a:solidFill>
                            <a:schemeClr val="tx1"/>
                          </a:solidFill>
                          <a:effectLst/>
                          <a:latin typeface="Arial"/>
                        </a:rPr>
                        <a:t>5000.0 ml</a:t>
                      </a:r>
                    </a:p>
                  </a:txBody>
                  <a:tcPr marL="18040" marR="57728" marT="40409" marB="40409">
                    <a:lnL w="12700" cmpd="sng">
                      <a:solidFill>
                        <a:schemeClr val="tx1"/>
                      </a:solidFill>
                      <a:prstDash val="solid"/>
                    </a:lnL>
                    <a:lnR w="12700" cap="flat" cmpd="sng" algn="ctr">
                      <a:solidFill>
                        <a:schemeClr val="tx1"/>
                      </a:solidFill>
                      <a:prstDash val="solid"/>
                    </a:lnR>
                    <a:lnT w="12700" cmpd="sng">
                      <a:solidFill>
                        <a:schemeClr val="tx1"/>
                      </a:solidFill>
                      <a:prstDash val="solid"/>
                    </a:lnT>
                    <a:lnB w="12700" cap="flat" cmpd="sng" algn="ctr">
                      <a:solidFill>
                        <a:schemeClr val="tx1"/>
                      </a:solidFill>
                      <a:prstDash val="solid"/>
                    </a:lnB>
                    <a:noFill/>
                  </a:tcPr>
                </a:tc>
                <a:extLst>
                  <a:ext uri="{0D108BD9-81ED-4DB2-BD59-A6C34878D82A}">
                    <a16:rowId xmlns:a16="http://schemas.microsoft.com/office/drawing/2014/main" val="908123491"/>
                  </a:ext>
                </a:extLst>
              </a:tr>
              <a:tr h="292051">
                <a:tc>
                  <a:txBody>
                    <a:bodyPr/>
                    <a:lstStyle/>
                    <a:p>
                      <a:pPr fontAlgn="t"/>
                      <a:r>
                        <a:rPr lang="en-US" sz="1300" b="1" i="1" cap="none" spc="0">
                          <a:solidFill>
                            <a:schemeClr val="tx1"/>
                          </a:solidFill>
                          <a:effectLst/>
                          <a:latin typeface="Arial"/>
                        </a:rPr>
                        <a:t>Volume</a:t>
                      </a:r>
                    </a:p>
                  </a:txBody>
                  <a:tcPr marL="57728" marR="18040" marT="40409" marB="40409">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tc>
                  <a:txBody>
                    <a:bodyPr/>
                    <a:lstStyle/>
                    <a:p>
                      <a:pPr algn="l" fontAlgn="t"/>
                      <a:r>
                        <a:rPr lang="en-US" sz="1300" cap="none" spc="0">
                          <a:solidFill>
                            <a:schemeClr val="tx1"/>
                          </a:solidFill>
                          <a:effectLst/>
                          <a:latin typeface="Arial"/>
                        </a:rPr>
                        <a:t>5 L</a:t>
                      </a:r>
                    </a:p>
                  </a:txBody>
                  <a:tcPr marL="18040" marR="57728" marT="40409" marB="40409">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extLst>
                  <a:ext uri="{0D108BD9-81ED-4DB2-BD59-A6C34878D82A}">
                    <a16:rowId xmlns:a16="http://schemas.microsoft.com/office/drawing/2014/main" val="3442030076"/>
                  </a:ext>
                </a:extLst>
              </a:tr>
              <a:tr h="292051">
                <a:tc>
                  <a:txBody>
                    <a:bodyPr/>
                    <a:lstStyle/>
                    <a:p>
                      <a:pPr fontAlgn="t"/>
                      <a:r>
                        <a:rPr lang="en-US" sz="1300" b="1" i="1" cap="none" spc="0">
                          <a:solidFill>
                            <a:schemeClr val="tx1"/>
                          </a:solidFill>
                          <a:effectLst/>
                          <a:latin typeface="Arial"/>
                        </a:rPr>
                        <a:t>Skin type</a:t>
                      </a:r>
                    </a:p>
                  </a:txBody>
                  <a:tcPr marL="57728" marR="18040" marT="40409" marB="40409">
                    <a:lnL w="12700" cap="flat" cmpd="sng" algn="ctr">
                      <a:solidFill>
                        <a:schemeClr val="tx1"/>
                      </a:solidFill>
                      <a:prstDash val="solid"/>
                    </a:lnL>
                    <a:lnR w="12700" cmpd="sng">
                      <a:solidFill>
                        <a:schemeClr val="tx1"/>
                      </a:solidFill>
                      <a:prstDash val="solid"/>
                    </a:lnR>
                    <a:lnT w="12700" cmpd="sng">
                      <a:solidFill>
                        <a:schemeClr val="tx1"/>
                      </a:solidFill>
                      <a:prstDash val="solid"/>
                    </a:lnT>
                    <a:lnB w="12700" cap="flat" cmpd="sng" algn="ctr">
                      <a:solidFill>
                        <a:schemeClr val="tx1"/>
                      </a:solidFill>
                      <a:prstDash val="solid"/>
                      <a:round/>
                      <a:headEnd type="none" w="med" len="med"/>
                      <a:tailEnd type="none" w="med" len="med"/>
                    </a:lnB>
                    <a:noFill/>
                  </a:tcPr>
                </a:tc>
                <a:tc>
                  <a:txBody>
                    <a:bodyPr/>
                    <a:lstStyle/>
                    <a:p>
                      <a:pPr algn="l" fontAlgn="t"/>
                      <a:r>
                        <a:rPr lang="en-US" sz="1300" cap="none" spc="0">
                          <a:solidFill>
                            <a:schemeClr val="tx1"/>
                          </a:solidFill>
                          <a:effectLst/>
                          <a:latin typeface="Arial"/>
                        </a:rPr>
                        <a:t>Sensitive Skin </a:t>
                      </a:r>
                    </a:p>
                  </a:txBody>
                  <a:tcPr marL="18040" marR="57728" marT="40409" marB="40409">
                    <a:lnL w="12700" cmpd="sng">
                      <a:solidFill>
                        <a:schemeClr val="tx1"/>
                      </a:solidFill>
                      <a:prstDash val="solid"/>
                    </a:lnL>
                    <a:lnR w="12700" cap="flat" cmpd="sng" algn="ctr">
                      <a:solidFill>
                        <a:schemeClr val="tx1"/>
                      </a:solidFill>
                      <a:prstDash val="solid"/>
                    </a:lnR>
                    <a:lnT w="12700" cmpd="sng">
                      <a:solidFill>
                        <a:schemeClr val="tx1"/>
                      </a:solidFill>
                      <a:prstDash val="soli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730194319"/>
                  </a:ext>
                </a:extLst>
              </a:tr>
              <a:tr h="292051">
                <a:tc>
                  <a:txBody>
                    <a:bodyPr/>
                    <a:lstStyle/>
                    <a:p>
                      <a:pPr lvl="0">
                        <a:buNone/>
                      </a:pPr>
                      <a:r>
                        <a:rPr lang="en-US" sz="1300" b="1" i="1" cap="none" spc="0">
                          <a:solidFill>
                            <a:schemeClr val="tx1"/>
                          </a:solidFill>
                          <a:effectLst/>
                          <a:latin typeface="Arial"/>
                        </a:rPr>
                        <a:t>Price</a:t>
                      </a:r>
                      <a:endParaRPr lang="en-US"/>
                    </a:p>
                  </a:txBody>
                  <a:tcPr marL="57727" marR="18040" marT="40409" marB="40409">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lvl="0" algn="l">
                        <a:buNone/>
                      </a:pPr>
                      <a:r>
                        <a:rPr lang="en-US" sz="1300" b="0" i="1" u="none" strike="noStrike" cap="none" spc="0" noProof="0">
                          <a:solidFill>
                            <a:schemeClr val="tx1"/>
                          </a:solidFill>
                          <a:effectLst/>
                          <a:latin typeface="Arial"/>
                        </a:rPr>
                        <a:t>11 GBP, for 3 </a:t>
                      </a:r>
                      <a:r>
                        <a:rPr lang="en-US" sz="1300" b="0" i="0" u="none" strike="noStrike" cap="none" spc="0" noProof="0">
                          <a:effectLst/>
                          <a:latin typeface="Arial"/>
                        </a:rPr>
                        <a:t>≈ 37 GBP</a:t>
                      </a:r>
                      <a:endParaRPr lang="en-US" sz="1300" b="0" i="1" u="none" strike="noStrike" cap="none" spc="0" noProof="0">
                        <a:solidFill>
                          <a:schemeClr val="tx1"/>
                        </a:solidFill>
                        <a:effectLst/>
                        <a:latin typeface="Arial"/>
                      </a:endParaRPr>
                    </a:p>
                  </a:txBody>
                  <a:tcPr marL="18040" marR="57727" marT="40409" marB="40409">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877118197"/>
                  </a:ext>
                </a:extLst>
              </a:tr>
            </a:tbl>
          </a:graphicData>
        </a:graphic>
      </p:graphicFrame>
      <p:sp>
        <p:nvSpPr>
          <p:cNvPr id="11" name="TextBox 10">
            <a:extLst>
              <a:ext uri="{FF2B5EF4-FFF2-40B4-BE49-F238E27FC236}">
                <a16:creationId xmlns:a16="http://schemas.microsoft.com/office/drawing/2014/main" id="{D8E6A76A-EA01-6302-53C2-FC3DE056022F}"/>
              </a:ext>
            </a:extLst>
          </p:cNvPr>
          <p:cNvSpPr txBox="1"/>
          <p:nvPr/>
        </p:nvSpPr>
        <p:spPr>
          <a:xfrm>
            <a:off x="5599395" y="2226893"/>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a:latin typeface="Arial"/>
                <a:cs typeface="Calibri"/>
              </a:rPr>
              <a:t>PRODUCT DESCRIPTION</a:t>
            </a:r>
            <a:endParaRPr lang="en-US" sz="1200">
              <a:latin typeface="Arial"/>
            </a:endParaRPr>
          </a:p>
        </p:txBody>
      </p:sp>
    </p:spTree>
    <p:extLst>
      <p:ext uri="{BB962C8B-B14F-4D97-AF65-F5344CB8AC3E}">
        <p14:creationId xmlns:p14="http://schemas.microsoft.com/office/powerpoint/2010/main" val="21671829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A3C210E6-A35A-4F68-8D60-801A019C75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4" descr="A picture containing truck, sky, road, outdoor&#10;&#10;Description automatically generated">
            <a:extLst>
              <a:ext uri="{FF2B5EF4-FFF2-40B4-BE49-F238E27FC236}">
                <a16:creationId xmlns:a16="http://schemas.microsoft.com/office/drawing/2014/main" id="{3BAD0A10-531B-DBD5-1153-9EE7A6C58FE7}"/>
              </a:ext>
            </a:extLst>
          </p:cNvPr>
          <p:cNvPicPr>
            <a:picLocks noChangeAspect="1"/>
          </p:cNvPicPr>
          <p:nvPr/>
        </p:nvPicPr>
        <p:blipFill rotWithShape="1">
          <a:blip r:embed="rId3"/>
          <a:srcRect l="5822" r="20895" b="1"/>
          <a:stretch/>
        </p:blipFill>
        <p:spPr>
          <a:xfrm>
            <a:off x="2352291" y="10"/>
            <a:ext cx="3734478"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p:spPr>
      </p:pic>
      <p:pic>
        <p:nvPicPr>
          <p:cNvPr id="8" name="Picture 8" descr="Graphical user interface, application&#10;&#10;Description automatically generated">
            <a:extLst>
              <a:ext uri="{FF2B5EF4-FFF2-40B4-BE49-F238E27FC236}">
                <a16:creationId xmlns:a16="http://schemas.microsoft.com/office/drawing/2014/main" id="{2C86E2B8-7C09-1DE2-AD8B-9DEFA4E8472F}"/>
              </a:ext>
            </a:extLst>
          </p:cNvPr>
          <p:cNvPicPr>
            <a:picLocks noChangeAspect="1"/>
          </p:cNvPicPr>
          <p:nvPr/>
        </p:nvPicPr>
        <p:blipFill rotWithShape="1">
          <a:blip r:embed="rId4"/>
          <a:srcRect l="36735" t="34384" r="3855" b="14900"/>
          <a:stretch/>
        </p:blipFill>
        <p:spPr>
          <a:xfrm>
            <a:off x="5377541" y="3700849"/>
            <a:ext cx="3765234" cy="2543444"/>
          </a:xfrm>
          <a:custGeom>
            <a:avLst/>
            <a:gdLst/>
            <a:ahLst/>
            <a:cxnLst/>
            <a:rect l="l" t="t" r="r" b="b"/>
            <a:pathLst>
              <a:path w="4810310" h="3401568">
                <a:moveTo>
                  <a:pt x="781270" y="0"/>
                </a:moveTo>
                <a:lnTo>
                  <a:pt x="4810310" y="0"/>
                </a:lnTo>
                <a:lnTo>
                  <a:pt x="4810310" y="3401568"/>
                </a:lnTo>
                <a:lnTo>
                  <a:pt x="0" y="3401568"/>
                </a:lnTo>
                <a:lnTo>
                  <a:pt x="1963" y="3397912"/>
                </a:lnTo>
                <a:cubicBezTo>
                  <a:pt x="454182" y="2512619"/>
                  <a:pt x="736170" y="1430108"/>
                  <a:pt x="776876" y="254399"/>
                </a:cubicBezTo>
                <a:close/>
              </a:path>
            </a:pathLst>
          </a:custGeom>
        </p:spPr>
      </p:pic>
      <p:pic>
        <p:nvPicPr>
          <p:cNvPr id="6" name="Picture 7">
            <a:extLst>
              <a:ext uri="{FF2B5EF4-FFF2-40B4-BE49-F238E27FC236}">
                <a16:creationId xmlns:a16="http://schemas.microsoft.com/office/drawing/2014/main" id="{134F6E46-8503-8C6D-18F9-0049FA183553}"/>
              </a:ext>
            </a:extLst>
          </p:cNvPr>
          <p:cNvPicPr>
            <a:picLocks noChangeAspect="1"/>
          </p:cNvPicPr>
          <p:nvPr/>
        </p:nvPicPr>
        <p:blipFill rotWithShape="1">
          <a:blip r:embed="rId5"/>
          <a:srcRect l="31161" r="9379" b="-2"/>
          <a:stretch/>
        </p:blipFill>
        <p:spPr>
          <a:xfrm>
            <a:off x="2392071" y="3456432"/>
            <a:ext cx="369410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p:spPr>
      </p:pic>
      <p:sp useBgFill="1">
        <p:nvSpPr>
          <p:cNvPr id="28" name="Freeform: Shape 27">
            <a:extLst>
              <a:ext uri="{FF2B5EF4-FFF2-40B4-BE49-F238E27FC236}">
                <a16:creationId xmlns:a16="http://schemas.microsoft.com/office/drawing/2014/main" id="{AC0D06B0-F19C-459E-B221-A34B506FB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959361"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0" name="Freeform: Shape 29">
            <a:extLst>
              <a:ext uri="{FF2B5EF4-FFF2-40B4-BE49-F238E27FC236}">
                <a16:creationId xmlns:a16="http://schemas.microsoft.com/office/drawing/2014/main" id="{345B26DA-1C6B-4C66-81C9-9C1877FC2D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952502"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B64EF70-2426-C88B-3226-D98E3696F70F}"/>
              </a:ext>
            </a:extLst>
          </p:cNvPr>
          <p:cNvSpPr>
            <a:spLocks noGrp="1"/>
          </p:cNvSpPr>
          <p:nvPr>
            <p:ph type="title"/>
          </p:nvPr>
        </p:nvSpPr>
        <p:spPr>
          <a:xfrm>
            <a:off x="336042" y="685800"/>
            <a:ext cx="2105406" cy="1325563"/>
          </a:xfrm>
        </p:spPr>
        <p:txBody>
          <a:bodyPr vert="horz" lIns="91440" tIns="45720" rIns="91440" bIns="45720" rtlCol="0" anchor="ctr">
            <a:normAutofit/>
          </a:bodyPr>
          <a:lstStyle/>
          <a:p>
            <a:r>
              <a:rPr lang="en-US" sz="2400" kern="1200">
                <a:solidFill>
                  <a:schemeClr val="tx1"/>
                </a:solidFill>
                <a:latin typeface="+mj-lt"/>
                <a:ea typeface="+mj-ea"/>
                <a:cs typeface="+mj-cs"/>
              </a:rPr>
              <a:t>Delivery services </a:t>
            </a:r>
          </a:p>
        </p:txBody>
      </p:sp>
      <p:sp>
        <p:nvSpPr>
          <p:cNvPr id="32" name="Rectangle 31">
            <a:extLst>
              <a:ext uri="{FF2B5EF4-FFF2-40B4-BE49-F238E27FC236}">
                <a16:creationId xmlns:a16="http://schemas.microsoft.com/office/drawing/2014/main" id="{98DE6C44-43F8-4DE4-AB81-66853FFEA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05840"/>
            <a:ext cx="96012"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Rectangle 33">
            <a:extLst>
              <a:ext uri="{FF2B5EF4-FFF2-40B4-BE49-F238E27FC236}">
                <a16:creationId xmlns:a16="http://schemas.microsoft.com/office/drawing/2014/main" id="{2409529B-9B56-4F10-BE4D-F934DB89E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089941"/>
            <a:ext cx="21259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7E4BD65D-7BDF-4345-BD0B-3C27B644C9DC}"/>
              </a:ext>
            </a:extLst>
          </p:cNvPr>
          <p:cNvSpPr txBox="1"/>
          <p:nvPr/>
        </p:nvSpPr>
        <p:spPr>
          <a:xfrm>
            <a:off x="336042" y="2258568"/>
            <a:ext cx="2105406" cy="392277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indent="-228600" defTabSz="914400">
              <a:lnSpc>
                <a:spcPct val="90000"/>
              </a:lnSpc>
              <a:spcAft>
                <a:spcPts val="600"/>
              </a:spcAft>
              <a:buFont typeface="Arial" panose="020B0604020202020204" pitchFamily="34" charset="0"/>
              <a:buChar char="•"/>
            </a:pPr>
            <a:r>
              <a:rPr lang="en-US" sz="1600">
                <a:latin typeface="Arial"/>
                <a:cs typeface="Arial"/>
              </a:rPr>
              <a:t>Pick-up and delivery services for laundry will be provided by our partner trucking service.</a:t>
            </a:r>
          </a:p>
          <a:p>
            <a:pPr indent="-228600" defTabSz="914400">
              <a:lnSpc>
                <a:spcPct val="90000"/>
              </a:lnSpc>
              <a:spcAft>
                <a:spcPts val="600"/>
              </a:spcAft>
              <a:buFont typeface="Arial" panose="020B0604020202020204" pitchFamily="34" charset="0"/>
              <a:buChar char="•"/>
            </a:pPr>
            <a:r>
              <a:rPr lang="en-US" sz="1600">
                <a:latin typeface="Arial"/>
                <a:cs typeface="Calibri" panose="020F0502020204030204"/>
              </a:rPr>
              <a:t>The trucks and van that will be used for our delivery service will be used as mobile advertisements promoting our business and charging other companies to advertise their companie</a:t>
            </a:r>
            <a:r>
              <a:rPr lang="en-US" sz="1500">
                <a:cs typeface="Calibri" panose="020F0502020204030204"/>
              </a:rPr>
              <a:t>s.</a:t>
            </a:r>
          </a:p>
          <a:p>
            <a:pPr defTabSz="914400">
              <a:lnSpc>
                <a:spcPct val="90000"/>
              </a:lnSpc>
              <a:spcAft>
                <a:spcPts val="600"/>
              </a:spcAft>
            </a:pPr>
            <a:endParaRPr lang="en-US">
              <a:cs typeface="Calibri" panose="020F0502020204030204"/>
            </a:endParaRPr>
          </a:p>
        </p:txBody>
      </p:sp>
      <p:pic>
        <p:nvPicPr>
          <p:cNvPr id="4" name="Picture 4" descr="A picture containing looking, person, indoor, hair&#10;&#10;Description automatically generated">
            <a:extLst>
              <a:ext uri="{FF2B5EF4-FFF2-40B4-BE49-F238E27FC236}">
                <a16:creationId xmlns:a16="http://schemas.microsoft.com/office/drawing/2014/main" id="{A9B72531-821D-B855-D89B-B4FFA28E8A69}"/>
              </a:ext>
            </a:extLst>
          </p:cNvPr>
          <p:cNvPicPr>
            <a:picLocks noChangeAspect="1"/>
          </p:cNvPicPr>
          <p:nvPr/>
        </p:nvPicPr>
        <p:blipFill rotWithShape="1">
          <a:blip r:embed="rId6"/>
          <a:srcRect l="29186" r="11436"/>
          <a:stretch/>
        </p:blipFill>
        <p:spPr>
          <a:xfrm>
            <a:off x="5553279" y="10"/>
            <a:ext cx="3590721" cy="3401558"/>
          </a:xfrm>
          <a:custGeom>
            <a:avLst/>
            <a:gdLst/>
            <a:ahLst/>
            <a:cxnLst/>
            <a:rect l="l" t="t" r="r" b="b"/>
            <a:pathLst>
              <a:path w="4787628" h="3401568">
                <a:moveTo>
                  <a:pt x="0" y="0"/>
                </a:moveTo>
                <a:lnTo>
                  <a:pt x="4787628" y="0"/>
                </a:lnTo>
                <a:lnTo>
                  <a:pt x="4787628" y="3401568"/>
                </a:lnTo>
                <a:lnTo>
                  <a:pt x="762748" y="3401568"/>
                </a:lnTo>
                <a:lnTo>
                  <a:pt x="751436" y="2963954"/>
                </a:lnTo>
                <a:cubicBezTo>
                  <a:pt x="698408" y="1942163"/>
                  <a:pt x="463174" y="995044"/>
                  <a:pt x="93264" y="192283"/>
                </a:cubicBezTo>
                <a:close/>
              </a:path>
            </a:pathLst>
          </a:custGeom>
        </p:spPr>
      </p:pic>
      <p:sp>
        <p:nvSpPr>
          <p:cNvPr id="5" name="TextBox 4">
            <a:extLst>
              <a:ext uri="{FF2B5EF4-FFF2-40B4-BE49-F238E27FC236}">
                <a16:creationId xmlns:a16="http://schemas.microsoft.com/office/drawing/2014/main" id="{A273450F-7ABE-A32B-EFB8-868A111CD749}"/>
              </a:ext>
            </a:extLst>
          </p:cNvPr>
          <p:cNvSpPr txBox="1"/>
          <p:nvPr/>
        </p:nvSpPr>
        <p:spPr>
          <a:xfrm>
            <a:off x="3013649" y="3061413"/>
            <a:ext cx="2972479" cy="268269"/>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US" sz="1050">
                <a:solidFill>
                  <a:srgbClr val="FFFFFF"/>
                </a:solidFill>
              </a:rPr>
              <a:t>(The Trucking Industry: How To Start A Business, 2019)</a:t>
            </a:r>
          </a:p>
        </p:txBody>
      </p:sp>
      <p:sp>
        <p:nvSpPr>
          <p:cNvPr id="9" name="TextBox 8">
            <a:extLst>
              <a:ext uri="{FF2B5EF4-FFF2-40B4-BE49-F238E27FC236}">
                <a16:creationId xmlns:a16="http://schemas.microsoft.com/office/drawing/2014/main" id="{8D5CEF0A-C395-817F-04DA-42BE3E3F45FD}"/>
              </a:ext>
            </a:extLst>
          </p:cNvPr>
          <p:cNvSpPr txBox="1"/>
          <p:nvPr/>
        </p:nvSpPr>
        <p:spPr>
          <a:xfrm>
            <a:off x="2812212" y="5026324"/>
            <a:ext cx="2642559" cy="5078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a:latin typeface="Open Sans"/>
                <a:ea typeface="Open Sans"/>
                <a:cs typeface="Open Sans"/>
              </a:rPr>
              <a:t>(White VW Transporter T6 Custom Panel Van for sale South Wales - Go Explore Custom Vans &amp; Campers Swansea South Wales, 2022)</a:t>
            </a:r>
            <a:endParaRPr lang="en-US" sz="900">
              <a:cs typeface="Calibri"/>
            </a:endParaRPr>
          </a:p>
        </p:txBody>
      </p:sp>
    </p:spTree>
    <p:extLst>
      <p:ext uri="{BB962C8B-B14F-4D97-AF65-F5344CB8AC3E}">
        <p14:creationId xmlns:p14="http://schemas.microsoft.com/office/powerpoint/2010/main" val="3049357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67" name="Rectangle 13366">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363" name="Picture 13362" descr="Calculator, pen, compass, money and a paper with graphs printed on it">
            <a:extLst>
              <a:ext uri="{FF2B5EF4-FFF2-40B4-BE49-F238E27FC236}">
                <a16:creationId xmlns:a16="http://schemas.microsoft.com/office/drawing/2014/main" id="{90A68D6C-2752-F517-8065-CED9AD123E7F}"/>
              </a:ext>
            </a:extLst>
          </p:cNvPr>
          <p:cNvPicPr>
            <a:picLocks noChangeAspect="1"/>
          </p:cNvPicPr>
          <p:nvPr/>
        </p:nvPicPr>
        <p:blipFill rotWithShape="1">
          <a:blip r:embed="rId3"/>
          <a:srcRect l="16875" t="9091" r="31109" b="-6"/>
          <a:stretch/>
        </p:blipFill>
        <p:spPr>
          <a:xfrm>
            <a:off x="2642616" y="10"/>
            <a:ext cx="6501384" cy="6857990"/>
          </a:xfrm>
          <a:prstGeom prst="rect">
            <a:avLst/>
          </a:prstGeom>
        </p:spPr>
      </p:pic>
      <p:sp>
        <p:nvSpPr>
          <p:cNvPr id="13369" name="Rectangle 13368">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317450"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358485" y="1122363"/>
            <a:ext cx="3017520" cy="3204134"/>
          </a:xfrm>
        </p:spPr>
        <p:txBody>
          <a:bodyPr vert="horz" lIns="91440" tIns="45720" rIns="91440" bIns="45720" rtlCol="0" anchor="b">
            <a:normAutofit/>
          </a:bodyPr>
          <a:lstStyle/>
          <a:p>
            <a:r>
              <a:rPr lang="en-US" altLang="en-US" sz="4200" b="1" i="1"/>
              <a:t>Market audit-Competitor’s Analysis</a:t>
            </a:r>
            <a:endParaRPr lang="en-US" altLang="en-US" sz="4200"/>
          </a:p>
        </p:txBody>
      </p:sp>
      <p:sp>
        <p:nvSpPr>
          <p:cNvPr id="13371" name="Rectangle 1337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1653" y="434802"/>
            <a:ext cx="146304"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373" name="Rectangle 1337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0771" y="4546920"/>
            <a:ext cx="298323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half" idx="10"/>
          </p:nvPr>
        </p:nvSpPr>
        <p:spPr>
          <a:xfrm>
            <a:off x="358485" y="6356350"/>
            <a:ext cx="910755" cy="365125"/>
          </a:xfrm>
        </p:spPr>
        <p:txBody>
          <a:bodyPr vert="horz" lIns="91440" tIns="45720" rIns="91440" bIns="45720" rtlCol="0" anchor="ctr">
            <a:normAutofit/>
          </a:bodyPr>
          <a:lstStyle/>
          <a:p>
            <a:pPr defTabSz="914400">
              <a:spcAft>
                <a:spcPts val="600"/>
              </a:spcAft>
              <a:defRPr/>
            </a:pPr>
            <a:fld id="{BFEA8610-70C2-48F7-AED7-5F19D16F3191}" type="datetime1">
              <a:rPr lang="en-US" altLang="en-US" sz="1000">
                <a:solidFill>
                  <a:schemeClr val="tx1">
                    <a:lumMod val="50000"/>
                    <a:lumOff val="50000"/>
                  </a:schemeClr>
                </a:solidFill>
                <a:latin typeface="Calibri" panose="020F0502020204030204"/>
              </a:rPr>
              <a:pPr defTabSz="914400">
                <a:spcAft>
                  <a:spcPts val="600"/>
                </a:spcAft>
                <a:defRPr/>
              </a:pPr>
              <a:t>7/24/2022</a:t>
            </a:fld>
            <a:endParaRPr lang="en-US" altLang="en-US" sz="1000">
              <a:solidFill>
                <a:schemeClr val="tx1">
                  <a:lumMod val="50000"/>
                  <a:lumOff val="50000"/>
                </a:schemeClr>
              </a:solidFill>
              <a:latin typeface="Calibri" panose="020F0502020204030204"/>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9144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62CE33-CE19-AE58-0F06-ECE3EF276417}"/>
              </a:ext>
            </a:extLst>
          </p:cNvPr>
          <p:cNvSpPr>
            <a:spLocks noGrp="1"/>
          </p:cNvSpPr>
          <p:nvPr>
            <p:ph type="title"/>
          </p:nvPr>
        </p:nvSpPr>
        <p:spPr>
          <a:xfrm>
            <a:off x="417399" y="643467"/>
            <a:ext cx="8408193" cy="744836"/>
          </a:xfrm>
        </p:spPr>
        <p:txBody>
          <a:bodyPr vert="horz" lIns="91440" tIns="45720" rIns="91440" bIns="45720" rtlCol="0" anchor="ctr">
            <a:normAutofit/>
          </a:bodyPr>
          <a:lstStyle/>
          <a:p>
            <a:pPr algn="ctr"/>
            <a:r>
              <a:rPr lang="en-US" sz="2800" b="1" i="1" kern="1200">
                <a:solidFill>
                  <a:schemeClr val="bg1"/>
                </a:solidFill>
                <a:latin typeface="Arial"/>
                <a:cs typeface="Arial"/>
              </a:rPr>
              <a:t>Competitor’s</a:t>
            </a:r>
            <a:r>
              <a:rPr lang="en-US" sz="2800" b="1" i="1">
                <a:solidFill>
                  <a:schemeClr val="bg1"/>
                </a:solidFill>
                <a:latin typeface="Arial"/>
                <a:cs typeface="Arial"/>
              </a:rPr>
              <a:t> SWOT Analysis</a:t>
            </a:r>
            <a:endParaRPr lang="en-US" sz="2800" i="1" kern="1200">
              <a:solidFill>
                <a:schemeClr val="bg1"/>
              </a:solidFill>
              <a:latin typeface="Arial"/>
              <a:cs typeface="Arial"/>
            </a:endParaRPr>
          </a:p>
        </p:txBody>
      </p:sp>
      <p:graphicFrame>
        <p:nvGraphicFramePr>
          <p:cNvPr id="4" name="Table 4">
            <a:extLst>
              <a:ext uri="{FF2B5EF4-FFF2-40B4-BE49-F238E27FC236}">
                <a16:creationId xmlns:a16="http://schemas.microsoft.com/office/drawing/2014/main" id="{938ADC63-C16D-D121-E37C-8AFF7075C8F8}"/>
              </a:ext>
            </a:extLst>
          </p:cNvPr>
          <p:cNvGraphicFramePr>
            <a:graphicFrameLocks noGrp="1"/>
          </p:cNvGraphicFramePr>
          <p:nvPr>
            <p:ph idx="1"/>
            <p:extLst>
              <p:ext uri="{D42A27DB-BD31-4B8C-83A1-F6EECF244321}">
                <p14:modId xmlns:p14="http://schemas.microsoft.com/office/powerpoint/2010/main" val="1323303124"/>
              </p:ext>
            </p:extLst>
          </p:nvPr>
        </p:nvGraphicFramePr>
        <p:xfrm>
          <a:off x="498021" y="1461407"/>
          <a:ext cx="8027786" cy="5318328"/>
        </p:xfrm>
        <a:graphic>
          <a:graphicData uri="http://schemas.openxmlformats.org/drawingml/2006/table">
            <a:tbl>
              <a:tblPr firstRow="1" bandRow="1">
                <a:noFill/>
                <a:tableStyleId>{5C22544A-7EE6-4342-B048-85BDC9FD1C3A}</a:tableStyleId>
              </a:tblPr>
              <a:tblGrid>
                <a:gridCol w="2041117">
                  <a:extLst>
                    <a:ext uri="{9D8B030D-6E8A-4147-A177-3AD203B41FA5}">
                      <a16:colId xmlns:a16="http://schemas.microsoft.com/office/drawing/2014/main" val="617735616"/>
                    </a:ext>
                  </a:extLst>
                </a:gridCol>
                <a:gridCol w="2203550">
                  <a:extLst>
                    <a:ext uri="{9D8B030D-6E8A-4147-A177-3AD203B41FA5}">
                      <a16:colId xmlns:a16="http://schemas.microsoft.com/office/drawing/2014/main" val="1159535270"/>
                    </a:ext>
                  </a:extLst>
                </a:gridCol>
                <a:gridCol w="1908397">
                  <a:extLst>
                    <a:ext uri="{9D8B030D-6E8A-4147-A177-3AD203B41FA5}">
                      <a16:colId xmlns:a16="http://schemas.microsoft.com/office/drawing/2014/main" val="796377337"/>
                    </a:ext>
                  </a:extLst>
                </a:gridCol>
                <a:gridCol w="1874722">
                  <a:extLst>
                    <a:ext uri="{9D8B030D-6E8A-4147-A177-3AD203B41FA5}">
                      <a16:colId xmlns:a16="http://schemas.microsoft.com/office/drawing/2014/main" val="2292578527"/>
                    </a:ext>
                  </a:extLst>
                </a:gridCol>
              </a:tblGrid>
              <a:tr h="979714">
                <a:tc>
                  <a:txBody>
                    <a:bodyPr/>
                    <a:lstStyle/>
                    <a:p>
                      <a:pPr marL="0" marR="0" lvl="0" indent="0" algn="ctr">
                        <a:lnSpc>
                          <a:spcPct val="100000"/>
                        </a:lnSpc>
                        <a:spcBef>
                          <a:spcPts val="0"/>
                        </a:spcBef>
                        <a:spcAft>
                          <a:spcPts val="0"/>
                        </a:spcAft>
                        <a:buClr>
                          <a:srgbClr val="FFFFFF"/>
                        </a:buClr>
                        <a:buNone/>
                      </a:pPr>
                      <a:endParaRPr lang="en-US" sz="1800" b="1" i="0" u="none" strike="noStrike" cap="none" spc="0" noProof="0">
                        <a:solidFill>
                          <a:schemeClr val="tx1"/>
                        </a:solidFill>
                        <a:latin typeface="Arial"/>
                      </a:endParaRPr>
                    </a:p>
                    <a:p>
                      <a:pPr marL="0" marR="0" lvl="0" indent="0" algn="ctr">
                        <a:lnSpc>
                          <a:spcPct val="100000"/>
                        </a:lnSpc>
                        <a:spcBef>
                          <a:spcPts val="0"/>
                        </a:spcBef>
                        <a:spcAft>
                          <a:spcPts val="0"/>
                        </a:spcAft>
                        <a:buNone/>
                      </a:pPr>
                      <a:r>
                        <a:rPr lang="en-US" sz="1800" b="1" i="0" u="none" strike="noStrike" cap="none" spc="0" noProof="0">
                          <a:solidFill>
                            <a:schemeClr val="tx1"/>
                          </a:solidFill>
                          <a:latin typeface="Arial"/>
                        </a:rPr>
                        <a:t>Strength </a:t>
                      </a:r>
                    </a:p>
                    <a:p>
                      <a:pPr lvl="0" algn="ctr">
                        <a:buNone/>
                      </a:pPr>
                      <a:endParaRPr lang="en-US" sz="1800" b="1" cap="none" spc="0">
                        <a:solidFill>
                          <a:schemeClr val="tx1"/>
                        </a:solidFill>
                        <a:latin typeface="Arial"/>
                      </a:endParaRPr>
                    </a:p>
                  </a:txBody>
                  <a:tcPr marL="115840" marR="115840" marT="81088" marB="81088" anchor="ctr">
                    <a:lnL w="12700" cmpd="sng">
                      <a:solidFill>
                        <a:schemeClr val="tx1"/>
                      </a:solidFill>
                    </a:lnL>
                    <a:lnR w="12700" cmpd="sng">
                      <a:solidFill>
                        <a:schemeClr val="tx1"/>
                      </a:solidFill>
                    </a:lnR>
                    <a:lnT w="12700" cap="flat" cmpd="sng" algn="ctr">
                      <a:solidFill>
                        <a:schemeClr val="tx1"/>
                      </a:solidFill>
                      <a:prstDash val="solid"/>
                    </a:lnT>
                    <a:lnB w="12700" cmpd="sng">
                      <a:solidFill>
                        <a:schemeClr val="tx1"/>
                      </a:solidFill>
                    </a:lnB>
                    <a:noFill/>
                  </a:tcPr>
                </a:tc>
                <a:tc>
                  <a:txBody>
                    <a:bodyPr/>
                    <a:lstStyle/>
                    <a:p>
                      <a:pPr lvl="0" algn="ctr">
                        <a:buNone/>
                      </a:pPr>
                      <a:r>
                        <a:rPr lang="en-US" sz="1800" b="1" i="0" u="none" strike="noStrike" cap="none" spc="0" noProof="0">
                          <a:solidFill>
                            <a:schemeClr val="tx1"/>
                          </a:solidFill>
                          <a:latin typeface="Arial"/>
                        </a:rPr>
                        <a:t>Weaknesses</a:t>
                      </a:r>
                      <a:endParaRPr lang="en-US" sz="1800" b="1" cap="none" spc="0">
                        <a:solidFill>
                          <a:schemeClr val="tx1"/>
                        </a:solidFill>
                        <a:latin typeface="Arial"/>
                      </a:endParaRPr>
                    </a:p>
                  </a:txBody>
                  <a:tcPr marL="115840" marR="115840" marT="81088" marB="81088" anchor="ctr">
                    <a:lnL w="12700" cmpd="sng">
                      <a:solidFill>
                        <a:schemeClr val="tx1"/>
                      </a:solidFill>
                    </a:lnL>
                    <a:lnR w="12700" cmpd="sng">
                      <a:solidFill>
                        <a:schemeClr val="tx1"/>
                      </a:solidFill>
                    </a:lnR>
                    <a:lnT w="12700" cap="flat" cmpd="sng" algn="ctr">
                      <a:solidFill>
                        <a:schemeClr val="tx1"/>
                      </a:solidFill>
                      <a:prstDash val="solid"/>
                    </a:lnT>
                    <a:lnB w="12700" cmpd="sng">
                      <a:solidFill>
                        <a:schemeClr val="tx1"/>
                      </a:solidFill>
                    </a:lnB>
                    <a:noFill/>
                  </a:tcPr>
                </a:tc>
                <a:tc>
                  <a:txBody>
                    <a:bodyPr/>
                    <a:lstStyle/>
                    <a:p>
                      <a:pPr lvl="0" algn="ctr">
                        <a:buNone/>
                      </a:pPr>
                      <a:r>
                        <a:rPr lang="en-US" sz="1800" b="1" i="0" u="none" strike="noStrike" cap="none" spc="0" noProof="0">
                          <a:solidFill>
                            <a:schemeClr val="tx1"/>
                          </a:solidFill>
                          <a:latin typeface="Arial"/>
                        </a:rPr>
                        <a:t>Opportunities</a:t>
                      </a:r>
                      <a:endParaRPr lang="en-US" sz="1800" b="1" cap="none" spc="0">
                        <a:solidFill>
                          <a:schemeClr val="tx1"/>
                        </a:solidFill>
                        <a:latin typeface="Arial"/>
                      </a:endParaRPr>
                    </a:p>
                  </a:txBody>
                  <a:tcPr marL="115840" marR="115840" marT="81088" marB="81088" anchor="ctr">
                    <a:lnL w="12700" cmpd="sng">
                      <a:solidFill>
                        <a:schemeClr val="tx1"/>
                      </a:solidFill>
                    </a:lnL>
                    <a:lnR w="12700" cmpd="sng">
                      <a:solidFill>
                        <a:schemeClr val="tx1"/>
                      </a:solidFill>
                    </a:lnR>
                    <a:lnT w="12700" cap="flat" cmpd="sng" algn="ctr">
                      <a:solidFill>
                        <a:schemeClr val="tx1"/>
                      </a:solidFill>
                      <a:prstDash val="solid"/>
                    </a:lnT>
                    <a:lnB w="12700" cmpd="sng">
                      <a:solidFill>
                        <a:schemeClr val="tx1"/>
                      </a:solidFill>
                    </a:lnB>
                    <a:noFill/>
                  </a:tcPr>
                </a:tc>
                <a:tc>
                  <a:txBody>
                    <a:bodyPr/>
                    <a:lstStyle/>
                    <a:p>
                      <a:pPr lvl="0" algn="ctr">
                        <a:buNone/>
                      </a:pPr>
                      <a:r>
                        <a:rPr lang="en-US" sz="1800" b="1" i="0" u="none" strike="noStrike" cap="none" spc="0" noProof="0">
                          <a:solidFill>
                            <a:schemeClr val="tx1"/>
                          </a:solidFill>
                          <a:latin typeface="Arial"/>
                        </a:rPr>
                        <a:t>Threats</a:t>
                      </a:r>
                      <a:endParaRPr lang="en-US" sz="1800" b="1" cap="none" spc="0">
                        <a:solidFill>
                          <a:schemeClr val="tx1"/>
                        </a:solidFill>
                        <a:latin typeface="Arial"/>
                      </a:endParaRPr>
                    </a:p>
                  </a:txBody>
                  <a:tcPr marL="115840" marR="115840" marT="81088" marB="81088" anchor="ctr">
                    <a:lnL w="12700" cmpd="sng">
                      <a:solidFill>
                        <a:schemeClr val="tx1"/>
                      </a:solidFill>
                    </a:lnL>
                    <a:lnR w="12700" cmpd="sng">
                      <a:solidFill>
                        <a:schemeClr val="tx1"/>
                      </a:solidFill>
                    </a:lnR>
                    <a:lnT w="12700" cap="flat" cmpd="sng" algn="ctr">
                      <a:solidFill>
                        <a:schemeClr val="tx1"/>
                      </a:solidFill>
                      <a:prstDash val="solid"/>
                    </a:lnT>
                    <a:lnB w="12700" cmpd="sng">
                      <a:solidFill>
                        <a:schemeClr val="tx1"/>
                      </a:solidFill>
                    </a:lnB>
                    <a:noFill/>
                  </a:tcPr>
                </a:tc>
                <a:extLst>
                  <a:ext uri="{0D108BD9-81ED-4DB2-BD59-A6C34878D82A}">
                    <a16:rowId xmlns:a16="http://schemas.microsoft.com/office/drawing/2014/main" val="3892136927"/>
                  </a:ext>
                </a:extLst>
              </a:tr>
              <a:tr h="815312">
                <a:tc>
                  <a:txBody>
                    <a:bodyPr/>
                    <a:lstStyle/>
                    <a:p>
                      <a:r>
                        <a:rPr lang="en-US" sz="1600" cap="none" spc="0">
                          <a:solidFill>
                            <a:schemeClr val="tx1"/>
                          </a:solidFill>
                          <a:latin typeface="Arial"/>
                        </a:rPr>
                        <a:t>Offer convenient services for all ages categories</a:t>
                      </a:r>
                    </a:p>
                  </a:txBody>
                  <a:tcPr marL="115840" marR="115840" marT="81088" marB="81088">
                    <a:lnL w="12700" cap="flat" cmpd="sng" algn="ctr">
                      <a:solidFill>
                        <a:schemeClr val="tx1"/>
                      </a:solidFill>
                      <a:prstDash val="solid"/>
                    </a:lnL>
                    <a:lnR w="12700" cmpd="sng">
                      <a:solidFill>
                        <a:schemeClr val="tx1"/>
                      </a:solidFill>
                      <a:prstDash val="solid"/>
                    </a:lnR>
                    <a:lnT w="12700" cmpd="sng">
                      <a:solidFill>
                        <a:schemeClr val="tx1"/>
                      </a:solidFill>
                    </a:lnT>
                    <a:lnB w="12700" cap="flat" cmpd="sng" algn="ctr">
                      <a:solidFill>
                        <a:schemeClr val="tx1"/>
                      </a:solidFill>
                      <a:prstDash val="solid"/>
                    </a:lnB>
                    <a:noFill/>
                  </a:tcPr>
                </a:tc>
                <a:tc>
                  <a:txBody>
                    <a:bodyPr/>
                    <a:lstStyle/>
                    <a:p>
                      <a:r>
                        <a:rPr lang="en-US" sz="1600" cap="none" spc="0">
                          <a:solidFill>
                            <a:schemeClr val="tx1"/>
                          </a:solidFill>
                          <a:latin typeface="Arial"/>
                        </a:rPr>
                        <a:t>Operating costs keep on rising</a:t>
                      </a:r>
                    </a:p>
                  </a:txBody>
                  <a:tcPr marL="115840" marR="115840" marT="81088" marB="81088">
                    <a:lnL w="12700" cmpd="sng">
                      <a:solidFill>
                        <a:schemeClr val="tx1"/>
                      </a:solidFill>
                      <a:prstDash val="solid"/>
                    </a:lnL>
                    <a:lnR w="12700" cmpd="sng">
                      <a:solidFill>
                        <a:schemeClr val="tx1"/>
                      </a:solidFill>
                      <a:prstDash val="solid"/>
                    </a:lnR>
                    <a:lnT w="12700" cmpd="sng">
                      <a:solidFill>
                        <a:schemeClr val="tx1"/>
                      </a:solidFill>
                    </a:lnT>
                    <a:lnB w="12700" cap="flat" cmpd="sng" algn="ctr">
                      <a:solidFill>
                        <a:schemeClr val="tx1"/>
                      </a:solidFill>
                      <a:prstDash val="solid"/>
                    </a:lnB>
                    <a:noFill/>
                  </a:tcPr>
                </a:tc>
                <a:tc>
                  <a:txBody>
                    <a:bodyPr/>
                    <a:lstStyle/>
                    <a:p>
                      <a:r>
                        <a:rPr lang="en-US" sz="1600" cap="none" spc="0">
                          <a:solidFill>
                            <a:schemeClr val="tx1"/>
                          </a:solidFill>
                          <a:latin typeface="Arial"/>
                        </a:rPr>
                        <a:t>Large target market</a:t>
                      </a:r>
                    </a:p>
                  </a:txBody>
                  <a:tcPr marL="115840" marR="115840" marT="81088" marB="81088">
                    <a:lnL w="12700" cmpd="sng">
                      <a:solidFill>
                        <a:schemeClr val="tx1"/>
                      </a:solidFill>
                      <a:prstDash val="solid"/>
                    </a:lnL>
                    <a:lnR w="12700" cmpd="sng">
                      <a:solidFill>
                        <a:schemeClr val="tx1"/>
                      </a:solidFill>
                      <a:prstDash val="solid"/>
                    </a:lnR>
                    <a:lnT w="12700" cmpd="sng">
                      <a:solidFill>
                        <a:schemeClr val="tx1"/>
                      </a:solidFill>
                    </a:lnT>
                    <a:lnB w="12700" cap="flat" cmpd="sng" algn="ctr">
                      <a:solidFill>
                        <a:schemeClr val="tx1"/>
                      </a:solidFill>
                      <a:prstDash val="solid"/>
                    </a:lnB>
                    <a:noFill/>
                  </a:tcPr>
                </a:tc>
                <a:tc>
                  <a:txBody>
                    <a:bodyPr/>
                    <a:lstStyle/>
                    <a:p>
                      <a:r>
                        <a:rPr lang="en-US" sz="1600" cap="none" spc="0">
                          <a:solidFill>
                            <a:schemeClr val="tx1"/>
                          </a:solidFill>
                          <a:latin typeface="Arial"/>
                        </a:rPr>
                        <a:t>No profit at first month</a:t>
                      </a:r>
                    </a:p>
                  </a:txBody>
                  <a:tcPr marL="115840" marR="115840" marT="81088" marB="81088">
                    <a:lnL w="12700" cmpd="sng">
                      <a:solidFill>
                        <a:schemeClr val="tx1"/>
                      </a:solidFill>
                      <a:prstDash val="solid"/>
                    </a:lnL>
                    <a:lnR w="12700" cap="flat" cmpd="sng" algn="ctr">
                      <a:solidFill>
                        <a:schemeClr val="tx1"/>
                      </a:solidFill>
                      <a:prstDash val="solid"/>
                    </a:lnR>
                    <a:lnT w="12700" cmpd="sng">
                      <a:solidFill>
                        <a:schemeClr val="tx1"/>
                      </a:solidFill>
                    </a:lnT>
                    <a:lnB w="12700" cap="flat" cmpd="sng" algn="ctr">
                      <a:solidFill>
                        <a:schemeClr val="tx1"/>
                      </a:solidFill>
                      <a:prstDash val="solid"/>
                    </a:lnB>
                    <a:noFill/>
                  </a:tcPr>
                </a:tc>
                <a:extLst>
                  <a:ext uri="{0D108BD9-81ED-4DB2-BD59-A6C34878D82A}">
                    <a16:rowId xmlns:a16="http://schemas.microsoft.com/office/drawing/2014/main" val="3824573766"/>
                  </a:ext>
                </a:extLst>
              </a:tr>
              <a:tr h="1037667">
                <a:tc>
                  <a:txBody>
                    <a:bodyPr/>
                    <a:lstStyle/>
                    <a:p>
                      <a:r>
                        <a:rPr lang="en-US" sz="1600" cap="none" spc="0">
                          <a:solidFill>
                            <a:schemeClr val="tx1"/>
                          </a:solidFill>
                          <a:latin typeface="Arial"/>
                        </a:rPr>
                        <a:t>Strong relationships with suppliers,</a:t>
                      </a:r>
                    </a:p>
                    <a:p>
                      <a:pPr lvl="0">
                        <a:buNone/>
                      </a:pPr>
                      <a:r>
                        <a:rPr lang="en-US" sz="1600" cap="none" spc="0">
                          <a:solidFill>
                            <a:schemeClr val="tx1"/>
                          </a:solidFill>
                          <a:latin typeface="Arial"/>
                        </a:rPr>
                        <a:t>Good location</a:t>
                      </a:r>
                    </a:p>
                  </a:txBody>
                  <a:tcPr marL="115840" marR="115840" marT="81088" marB="81088">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tc>
                  <a:txBody>
                    <a:bodyPr/>
                    <a:lstStyle/>
                    <a:p>
                      <a:r>
                        <a:rPr lang="en-US" sz="1600" cap="none" spc="0">
                          <a:solidFill>
                            <a:schemeClr val="tx1"/>
                          </a:solidFill>
                          <a:latin typeface="Arial"/>
                        </a:rPr>
                        <a:t>A part of the business depends on relationship with the suppliers</a:t>
                      </a:r>
                    </a:p>
                  </a:txBody>
                  <a:tcPr marL="115840" marR="115840" marT="81088" marB="81088">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tc>
                  <a:txBody>
                    <a:bodyPr/>
                    <a:lstStyle/>
                    <a:p>
                      <a:r>
                        <a:rPr lang="en-US" sz="1600" cap="none" spc="0">
                          <a:solidFill>
                            <a:schemeClr val="tx1"/>
                          </a:solidFill>
                          <a:latin typeface="Arial"/>
                        </a:rPr>
                        <a:t>Represent a consistent market </a:t>
                      </a:r>
                    </a:p>
                  </a:txBody>
                  <a:tcPr marL="115840" marR="115840" marT="81088" marB="81088">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tc>
                  <a:txBody>
                    <a:bodyPr/>
                    <a:lstStyle/>
                    <a:p>
                      <a:r>
                        <a:rPr lang="en-US" sz="1600" cap="none" spc="0">
                          <a:solidFill>
                            <a:schemeClr val="tx1"/>
                          </a:solidFill>
                          <a:latin typeface="Arial"/>
                        </a:rPr>
                        <a:t>Seasonal market demand </a:t>
                      </a:r>
                    </a:p>
                  </a:txBody>
                  <a:tcPr marL="115840" marR="115840" marT="81088" marB="81088">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extLst>
                  <a:ext uri="{0D108BD9-81ED-4DB2-BD59-A6C34878D82A}">
                    <a16:rowId xmlns:a16="http://schemas.microsoft.com/office/drawing/2014/main" val="1357371037"/>
                  </a:ext>
                </a:extLst>
              </a:tr>
              <a:tr h="815312">
                <a:tc>
                  <a:txBody>
                    <a:bodyPr/>
                    <a:lstStyle/>
                    <a:p>
                      <a:r>
                        <a:rPr lang="en-US" sz="1600" cap="none" spc="0">
                          <a:solidFill>
                            <a:schemeClr val="tx1"/>
                          </a:solidFill>
                          <a:latin typeface="Arial"/>
                        </a:rPr>
                        <a:t>Low risk of non-delivered orders</a:t>
                      </a:r>
                    </a:p>
                  </a:txBody>
                  <a:tcPr marL="115840" marR="115840" marT="81088" marB="81088">
                    <a:lnL w="12700" cap="flat" cmpd="sng" algn="ctr">
                      <a:solidFill>
                        <a:schemeClr val="tx1"/>
                      </a:solidFill>
                      <a:prstDash val="solid"/>
                    </a:lnL>
                    <a:lnR w="12700" cmpd="sng">
                      <a:solidFill>
                        <a:schemeClr val="tx1"/>
                      </a:solidFill>
                      <a:prstDash val="solid"/>
                    </a:lnR>
                    <a:lnT w="12700" cmpd="sng">
                      <a:solidFill>
                        <a:schemeClr val="tx1"/>
                      </a:solidFill>
                      <a:prstDash val="solid"/>
                    </a:lnT>
                    <a:lnB w="12700" cap="flat" cmpd="sng" algn="ctr">
                      <a:solidFill>
                        <a:schemeClr val="tx1"/>
                      </a:solidFill>
                      <a:prstDash val="solid"/>
                    </a:lnB>
                    <a:noFill/>
                  </a:tcPr>
                </a:tc>
                <a:tc>
                  <a:txBody>
                    <a:bodyPr/>
                    <a:lstStyle/>
                    <a:p>
                      <a:r>
                        <a:rPr lang="en-US" sz="1600" cap="none" spc="0">
                          <a:solidFill>
                            <a:schemeClr val="tx1"/>
                          </a:solidFill>
                          <a:latin typeface="Arial"/>
                        </a:rPr>
                        <a:t>Marketing gaps</a:t>
                      </a:r>
                    </a:p>
                  </a:txBody>
                  <a:tcPr marL="115840" marR="115840" marT="81088" marB="81088">
                    <a:lnL w="12700" cmpd="sng">
                      <a:solidFill>
                        <a:schemeClr val="tx1"/>
                      </a:solidFill>
                      <a:prstDash val="solid"/>
                    </a:lnL>
                    <a:lnR w="12700" cmpd="sng">
                      <a:solidFill>
                        <a:schemeClr val="tx1"/>
                      </a:solidFill>
                      <a:prstDash val="solid"/>
                    </a:lnR>
                    <a:lnT w="12700" cmpd="sng">
                      <a:solidFill>
                        <a:schemeClr val="tx1"/>
                      </a:solidFill>
                      <a:prstDash val="solid"/>
                    </a:lnT>
                    <a:lnB w="12700" cap="flat" cmpd="sng" algn="ctr">
                      <a:solidFill>
                        <a:schemeClr val="tx1"/>
                      </a:solidFill>
                      <a:prstDash val="solid"/>
                    </a:lnB>
                    <a:noFill/>
                  </a:tcPr>
                </a:tc>
                <a:tc>
                  <a:txBody>
                    <a:bodyPr/>
                    <a:lstStyle/>
                    <a:p>
                      <a:pPr lvl="0">
                        <a:buNone/>
                      </a:pPr>
                      <a:r>
                        <a:rPr lang="en-US" sz="1600" b="0" i="0" u="none" strike="noStrike" cap="none" spc="0" noProof="0">
                          <a:solidFill>
                            <a:schemeClr val="tx1"/>
                          </a:solidFill>
                          <a:latin typeface="Arial"/>
                        </a:rPr>
                        <a:t>Population growth, immigration</a:t>
                      </a:r>
                      <a:endParaRPr lang="en-US" sz="1600">
                        <a:solidFill>
                          <a:schemeClr val="tx1"/>
                        </a:solidFill>
                        <a:latin typeface="Arial"/>
                      </a:endParaRPr>
                    </a:p>
                  </a:txBody>
                  <a:tcPr marL="115840" marR="115840" marT="81088" marB="81088">
                    <a:lnL w="12700" cmpd="sng">
                      <a:solidFill>
                        <a:schemeClr val="tx1"/>
                      </a:solidFill>
                      <a:prstDash val="solid"/>
                    </a:lnL>
                    <a:lnR w="12700" cmpd="sng">
                      <a:solidFill>
                        <a:schemeClr val="tx1"/>
                      </a:solidFill>
                      <a:prstDash val="solid"/>
                    </a:lnR>
                    <a:lnT w="12700" cmpd="sng">
                      <a:solidFill>
                        <a:schemeClr val="tx1"/>
                      </a:solidFill>
                      <a:prstDash val="solid"/>
                    </a:lnT>
                    <a:lnB w="12700" cap="flat" cmpd="sng" algn="ctr">
                      <a:solidFill>
                        <a:schemeClr val="tx1"/>
                      </a:solidFill>
                      <a:prstDash val="solid"/>
                    </a:lnB>
                    <a:noFill/>
                  </a:tcPr>
                </a:tc>
                <a:tc>
                  <a:txBody>
                    <a:bodyPr/>
                    <a:lstStyle/>
                    <a:p>
                      <a:r>
                        <a:rPr lang="en-US" sz="1600" cap="none" spc="0">
                          <a:solidFill>
                            <a:schemeClr val="tx1"/>
                          </a:solidFill>
                          <a:latin typeface="Arial"/>
                        </a:rPr>
                        <a:t>Covid-19</a:t>
                      </a:r>
                    </a:p>
                  </a:txBody>
                  <a:tcPr marL="115840" marR="115840" marT="81088" marB="81088">
                    <a:lnL w="12700" cmpd="sng">
                      <a:solidFill>
                        <a:schemeClr val="tx1"/>
                      </a:solidFill>
                      <a:prstDash val="solid"/>
                    </a:lnL>
                    <a:lnR w="12700" cap="flat" cmpd="sng" algn="ctr">
                      <a:solidFill>
                        <a:schemeClr val="tx1"/>
                      </a:solidFill>
                      <a:prstDash val="solid"/>
                    </a:lnR>
                    <a:lnT w="12700" cmpd="sng">
                      <a:solidFill>
                        <a:schemeClr val="tx1"/>
                      </a:solidFill>
                      <a:prstDash val="solid"/>
                    </a:lnT>
                    <a:lnB w="12700" cap="flat" cmpd="sng" algn="ctr">
                      <a:solidFill>
                        <a:schemeClr val="tx1"/>
                      </a:solidFill>
                      <a:prstDash val="solid"/>
                    </a:lnB>
                    <a:noFill/>
                  </a:tcPr>
                </a:tc>
                <a:extLst>
                  <a:ext uri="{0D108BD9-81ED-4DB2-BD59-A6C34878D82A}">
                    <a16:rowId xmlns:a16="http://schemas.microsoft.com/office/drawing/2014/main" val="974555694"/>
                  </a:ext>
                </a:extLst>
              </a:tr>
              <a:tr h="1408264">
                <a:tc>
                  <a:txBody>
                    <a:bodyPr/>
                    <a:lstStyle/>
                    <a:p>
                      <a:pPr lvl="0">
                        <a:buNone/>
                      </a:pPr>
                      <a:r>
                        <a:rPr lang="en-US" sz="1500" b="0" i="0" u="none" strike="noStrike" cap="none" spc="0" noProof="0">
                          <a:latin typeface="Arial"/>
                        </a:rPr>
                        <a:t>Offer and pay special attention to people with sensitive skin or dermatological problems.</a:t>
                      </a:r>
                    </a:p>
                  </a:txBody>
                  <a:tcPr marL="115840" marR="115840" marT="81088" marB="81088">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tc>
                  <a:txBody>
                    <a:bodyPr/>
                    <a:lstStyle/>
                    <a:p>
                      <a:endParaRPr lang="en-US" sz="1500" cap="none" spc="0">
                        <a:solidFill>
                          <a:schemeClr val="tx1"/>
                        </a:solidFill>
                        <a:latin typeface="Arial"/>
                      </a:endParaRPr>
                    </a:p>
                  </a:txBody>
                  <a:tcPr marL="115840" marR="115840" marT="81088" marB="81088">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tc>
                  <a:txBody>
                    <a:bodyPr/>
                    <a:lstStyle/>
                    <a:p>
                      <a:endParaRPr lang="en-US" sz="1500" cap="none" spc="0">
                        <a:solidFill>
                          <a:schemeClr val="tx1"/>
                        </a:solidFill>
                        <a:latin typeface="Arial"/>
                      </a:endParaRPr>
                    </a:p>
                  </a:txBody>
                  <a:tcPr marL="115840" marR="115840" marT="81088" marB="81088">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tc>
                  <a:txBody>
                    <a:bodyPr/>
                    <a:lstStyle/>
                    <a:p>
                      <a:endParaRPr lang="en-US" sz="1500" cap="none" spc="0">
                        <a:solidFill>
                          <a:schemeClr val="tx1"/>
                        </a:solidFill>
                        <a:latin typeface="Arial"/>
                      </a:endParaRPr>
                    </a:p>
                  </a:txBody>
                  <a:tcPr marL="115840" marR="115840" marT="81088" marB="81088">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extLst>
                  <a:ext uri="{0D108BD9-81ED-4DB2-BD59-A6C34878D82A}">
                    <a16:rowId xmlns:a16="http://schemas.microsoft.com/office/drawing/2014/main" val="3916860451"/>
                  </a:ext>
                </a:extLst>
              </a:tr>
            </a:tbl>
          </a:graphicData>
        </a:graphic>
      </p:graphicFrame>
    </p:spTree>
    <p:extLst>
      <p:ext uri="{BB962C8B-B14F-4D97-AF65-F5344CB8AC3E}">
        <p14:creationId xmlns:p14="http://schemas.microsoft.com/office/powerpoint/2010/main" val="11997741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52">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 y="0"/>
            <a:ext cx="914285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Freeform: Shape 54">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767261"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Shape 56">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4693"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28650" y="704088"/>
            <a:ext cx="2647464" cy="2980944"/>
          </a:xfrm>
        </p:spPr>
        <p:txBody>
          <a:bodyPr>
            <a:normAutofit/>
          </a:bodyPr>
          <a:lstStyle/>
          <a:p>
            <a:r>
              <a:rPr lang="en-GB">
                <a:solidFill>
                  <a:schemeClr val="bg1"/>
                </a:solidFill>
              </a:rPr>
              <a:t>Market Audit-PESTLE Analysis</a:t>
            </a:r>
          </a:p>
        </p:txBody>
      </p:sp>
      <p:sp>
        <p:nvSpPr>
          <p:cNvPr id="21" name="Content Placeholder 20">
            <a:extLst>
              <a:ext uri="{FF2B5EF4-FFF2-40B4-BE49-F238E27FC236}">
                <a16:creationId xmlns:a16="http://schemas.microsoft.com/office/drawing/2014/main" id="{8A55734A-9A2F-B895-270F-DB943779327D}"/>
              </a:ext>
            </a:extLst>
          </p:cNvPr>
          <p:cNvSpPr>
            <a:spLocks noGrp="1"/>
          </p:cNvSpPr>
          <p:nvPr>
            <p:ph idx="1"/>
          </p:nvPr>
        </p:nvSpPr>
        <p:spPr>
          <a:xfrm>
            <a:off x="4659307" y="704088"/>
            <a:ext cx="3851470" cy="5248656"/>
          </a:xfrm>
        </p:spPr>
        <p:txBody>
          <a:bodyPr vert="horz" lIns="91440" tIns="45720" rIns="91440" bIns="45720" rtlCol="0" anchor="ctr">
            <a:normAutofit/>
          </a:bodyPr>
          <a:lstStyle/>
          <a:p>
            <a:r>
              <a:rPr lang="en-GB" sz="800" b="1">
                <a:ea typeface="+mn-lt"/>
                <a:cs typeface="+mn-lt"/>
              </a:rPr>
              <a:t>Political</a:t>
            </a:r>
            <a:r>
              <a:rPr lang="en-GB" sz="800">
                <a:ea typeface="+mn-lt"/>
                <a:cs typeface="+mn-lt"/>
              </a:rPr>
              <a:t>: political factors the government can raise or lower their corporation tax this will impact on the profits of businesses like laundry services. The government can also affect the business by increasing value added tax or products that the business uses to wash people’s clothes what is that it could be more expensive to buy the products. The government can bring in new laws like the national minimum wage which will impact on the business profit and employment rights. </a:t>
            </a:r>
            <a:endParaRPr lang="en-GB" sz="800">
              <a:cs typeface="Calibri" panose="020F0502020204030204"/>
            </a:endParaRPr>
          </a:p>
          <a:p>
            <a:r>
              <a:rPr lang="x-none" sz="800">
                <a:ea typeface="+mn-lt"/>
                <a:cs typeface="+mn-lt"/>
              </a:rPr>
              <a:t>That the business will have to pedal plays more mone</a:t>
            </a:r>
            <a:r>
              <a:rPr lang="en-GB" sz="800">
                <a:ea typeface="+mn-lt"/>
                <a:cs typeface="+mn-lt"/>
              </a:rPr>
              <a:t>y. </a:t>
            </a:r>
            <a:endParaRPr lang="en-GB" sz="800"/>
          </a:p>
          <a:p>
            <a:r>
              <a:rPr lang="en-GB" sz="800" b="1">
                <a:ea typeface="+mn-lt"/>
                <a:cs typeface="+mn-lt"/>
              </a:rPr>
              <a:t>Economic:</a:t>
            </a:r>
            <a:r>
              <a:rPr lang="en-GB" sz="800">
                <a:ea typeface="+mn-lt"/>
                <a:cs typeface="+mn-lt"/>
              </a:rPr>
              <a:t> Economic factors will affect the economy for example interest rate, tax rate, laws, policies, wage and government activities. This won’t really affect the laundry business. </a:t>
            </a:r>
            <a:endParaRPr lang="en-GB" sz="800"/>
          </a:p>
          <a:p>
            <a:r>
              <a:rPr lang="en-GB" sz="800" b="1">
                <a:ea typeface="+mn-lt"/>
                <a:cs typeface="+mn-lt"/>
              </a:rPr>
              <a:t>Social: </a:t>
            </a:r>
            <a:r>
              <a:rPr lang="en-GB" sz="800">
                <a:ea typeface="+mn-lt"/>
                <a:cs typeface="+mn-lt"/>
              </a:rPr>
              <a:t>Social factors is the forces within society such as family, friends, colleagues, neighbours and the media are all social factors. These are very important factors for the business because it could affect the business in a good way or in a bad way. Such as people’s opinions and peoples interests for example the laundry business when he starts off, they will need to have customers to come, with that we will invite our family, friends, colleagues or neighbours to come and try our new business if they like it they will spread the news to all their friends with that the friends will come, and they will also spread the news with that it’s good we will make a lot of profit because we have a good reputation. </a:t>
            </a:r>
            <a:endParaRPr lang="en-GB" sz="800"/>
          </a:p>
          <a:p>
            <a:r>
              <a:rPr lang="en-GB" sz="800" b="1">
                <a:ea typeface="+mn-lt"/>
                <a:cs typeface="+mn-lt"/>
              </a:rPr>
              <a:t>Technological </a:t>
            </a:r>
            <a:endParaRPr lang="en-GB" sz="800"/>
          </a:p>
          <a:p>
            <a:r>
              <a:rPr lang="x-none" sz="800">
                <a:ea typeface="+mn-lt"/>
                <a:cs typeface="+mn-lt"/>
              </a:rPr>
              <a:t>Technological factors bring</a:t>
            </a:r>
            <a:r>
              <a:rPr lang="en-GB" sz="800">
                <a:ea typeface="+mn-lt"/>
                <a:cs typeface="+mn-lt"/>
              </a:rPr>
              <a:t>s </a:t>
            </a:r>
            <a:r>
              <a:rPr lang="x-none" sz="800">
                <a:ea typeface="+mn-lt"/>
                <a:cs typeface="+mn-lt"/>
              </a:rPr>
              <a:t>in </a:t>
            </a:r>
            <a:r>
              <a:rPr lang="en-GB" sz="800">
                <a:ea typeface="+mn-lt"/>
                <a:cs typeface="+mn-lt"/>
              </a:rPr>
              <a:t>a lot </a:t>
            </a:r>
            <a:r>
              <a:rPr lang="x-none" sz="800">
                <a:ea typeface="+mn-lt"/>
                <a:cs typeface="+mn-lt"/>
              </a:rPr>
              <a:t> of advantages and a lot of opportunities for businesses such as laundry</a:t>
            </a:r>
            <a:r>
              <a:rPr lang="en-GB" sz="800">
                <a:ea typeface="+mn-lt"/>
                <a:cs typeface="+mn-lt"/>
              </a:rPr>
              <a:t>,</a:t>
            </a:r>
            <a:r>
              <a:rPr lang="x-none" sz="800">
                <a:ea typeface="+mn-lt"/>
                <a:cs typeface="+mn-lt"/>
              </a:rPr>
              <a:t> we can create a new app a new product and services for the customers</a:t>
            </a:r>
            <a:r>
              <a:rPr lang="en-GB" sz="800">
                <a:ea typeface="+mn-lt"/>
                <a:cs typeface="+mn-lt"/>
              </a:rPr>
              <a:t>. T</a:t>
            </a:r>
            <a:r>
              <a:rPr lang="x-none" sz="800">
                <a:ea typeface="+mn-lt"/>
                <a:cs typeface="+mn-lt"/>
              </a:rPr>
              <a:t>here</a:t>
            </a:r>
            <a:r>
              <a:rPr lang="en-GB" sz="800">
                <a:ea typeface="+mn-lt"/>
                <a:cs typeface="+mn-lt"/>
              </a:rPr>
              <a:t> by </a:t>
            </a:r>
            <a:r>
              <a:rPr lang="x-none" sz="800">
                <a:ea typeface="+mn-lt"/>
                <a:cs typeface="+mn-lt"/>
              </a:rPr>
              <a:t>creating an entire new market for businesses with that we will be different from other businesses because we have something different that no other business as</a:t>
            </a:r>
            <a:r>
              <a:rPr lang="en-GB" sz="800">
                <a:ea typeface="+mn-lt"/>
                <a:cs typeface="+mn-lt"/>
              </a:rPr>
              <a:t> also, we are creating new products it can also reduce costs. </a:t>
            </a:r>
            <a:endParaRPr lang="en-GB" sz="800"/>
          </a:p>
          <a:p>
            <a:r>
              <a:rPr lang="en-GB" sz="800" b="1">
                <a:ea typeface="+mn-lt"/>
                <a:cs typeface="+mn-lt"/>
              </a:rPr>
              <a:t>Legal</a:t>
            </a:r>
            <a:r>
              <a:rPr lang="en-GB" sz="800">
                <a:ea typeface="+mn-lt"/>
                <a:cs typeface="+mn-lt"/>
              </a:rPr>
              <a:t> </a:t>
            </a:r>
            <a:endParaRPr lang="en-GB" sz="800"/>
          </a:p>
          <a:p>
            <a:r>
              <a:rPr lang="en-GB" sz="800">
                <a:ea typeface="+mn-lt"/>
                <a:cs typeface="+mn-lt"/>
              </a:rPr>
              <a:t>Legal factors may affect both internal and external environment of the business for example laundry this could affect the policies in the procedures of the company, and it could control the employment safety and regulations this could include your employment laws, consumers protection and environmental regulations. </a:t>
            </a:r>
            <a:endParaRPr lang="en-GB" sz="800"/>
          </a:p>
          <a:p>
            <a:r>
              <a:rPr lang="en-GB" sz="800">
                <a:ea typeface="+mn-lt"/>
                <a:cs typeface="+mn-lt"/>
              </a:rPr>
              <a:t>  </a:t>
            </a:r>
            <a:endParaRPr lang="en-GB" sz="800"/>
          </a:p>
          <a:p>
            <a:r>
              <a:rPr lang="en-GB" sz="800" b="1">
                <a:ea typeface="+mn-lt"/>
                <a:cs typeface="+mn-lt"/>
              </a:rPr>
              <a:t>Environmental </a:t>
            </a:r>
            <a:endParaRPr lang="en-GB" sz="800"/>
          </a:p>
          <a:p>
            <a:r>
              <a:rPr lang="en-GB" sz="800">
                <a:ea typeface="+mn-lt"/>
                <a:cs typeface="+mn-lt"/>
              </a:rPr>
              <a:t>Environmental factors could affect our business for example if its running if we don’t have the right packaging it could complicate things. </a:t>
            </a:r>
            <a:endParaRPr lang="en-GB" sz="800"/>
          </a:p>
        </p:txBody>
      </p:sp>
      <p:sp>
        <p:nvSpPr>
          <p:cNvPr id="4" name="Date Placeholder 3"/>
          <p:cNvSpPr>
            <a:spLocks noGrp="1"/>
          </p:cNvSpPr>
          <p:nvPr>
            <p:ph type="dt" sz="half" idx="10"/>
          </p:nvPr>
        </p:nvSpPr>
        <p:spPr>
          <a:xfrm>
            <a:off x="628650" y="6356350"/>
            <a:ext cx="2057400" cy="365125"/>
          </a:xfrm>
        </p:spPr>
        <p:txBody>
          <a:bodyPr>
            <a:normAutofit/>
          </a:bodyPr>
          <a:lstStyle/>
          <a:p>
            <a:pPr>
              <a:spcAft>
                <a:spcPts val="600"/>
              </a:spcAft>
              <a:defRPr/>
            </a:pPr>
            <a:fld id="{384B99DA-8C13-4E5F-AA0A-1F1000BE46CB}" type="datetime1">
              <a:rPr lang="en-GB" altLang="en-US">
                <a:solidFill>
                  <a:schemeClr val="bg1"/>
                </a:solidFill>
              </a:rPr>
              <a:pPr>
                <a:spcAft>
                  <a:spcPts val="600"/>
                </a:spcAft>
                <a:defRPr/>
              </a:pPr>
              <a:t>24/07/2022</a:t>
            </a:fld>
            <a:endParaRPr lang="en-GB" altLang="en-US">
              <a:solidFill>
                <a:schemeClr val="bg1"/>
              </a:solidFill>
            </a:endParaRPr>
          </a:p>
        </p:txBody>
      </p:sp>
      <p:sp>
        <p:nvSpPr>
          <p:cNvPr id="5" name="Footer Placeholder 4"/>
          <p:cNvSpPr>
            <a:spLocks noGrp="1"/>
          </p:cNvSpPr>
          <p:nvPr>
            <p:ph type="ftr" sz="quarter" idx="11"/>
          </p:nvPr>
        </p:nvSpPr>
        <p:spPr>
          <a:xfrm>
            <a:off x="3028950" y="6356350"/>
            <a:ext cx="3086100" cy="365125"/>
          </a:xfrm>
        </p:spPr>
        <p:txBody>
          <a:bodyPr anchor="ctr">
            <a:normAutofit/>
          </a:bodyPr>
          <a:lstStyle/>
          <a:p>
            <a:pPr>
              <a:spcAft>
                <a:spcPts val="600"/>
              </a:spcAft>
              <a:defRPr/>
            </a:pPr>
            <a:r>
              <a:rPr lang="en-GB" altLang="en-US"/>
              <a:t>Mary March</a:t>
            </a:r>
          </a:p>
        </p:txBody>
      </p:sp>
    </p:spTree>
    <p:extLst>
      <p:ext uri="{BB962C8B-B14F-4D97-AF65-F5344CB8AC3E}">
        <p14:creationId xmlns:p14="http://schemas.microsoft.com/office/powerpoint/2010/main" val="11771055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5" name="Rectangle 84">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9144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17399" y="643467"/>
            <a:ext cx="8408193" cy="744836"/>
          </a:xfrm>
        </p:spPr>
        <p:txBody>
          <a:bodyPr vert="horz" lIns="91440" tIns="45720" rIns="91440" bIns="45720" rtlCol="0" anchor="ctr">
            <a:normAutofit/>
          </a:bodyPr>
          <a:lstStyle/>
          <a:p>
            <a:pPr algn="ctr"/>
            <a:r>
              <a:rPr lang="en-US" sz="2800">
                <a:solidFill>
                  <a:schemeClr val="bg1"/>
                </a:solidFill>
              </a:rPr>
              <a:t>Statistics, Business rating out of 5 </a:t>
            </a:r>
            <a:endParaRPr lang="en-US" sz="2800" kern="1200">
              <a:solidFill>
                <a:schemeClr val="bg1"/>
              </a:solidFill>
              <a:latin typeface="+mj-lt"/>
              <a:ea typeface="+mj-ea"/>
              <a:cs typeface="+mj-cs"/>
            </a:endParaRPr>
          </a:p>
        </p:txBody>
      </p:sp>
      <p:sp>
        <p:nvSpPr>
          <p:cNvPr id="4" name="Date Placeholder 3"/>
          <p:cNvSpPr>
            <a:spLocks noGrp="1"/>
          </p:cNvSpPr>
          <p:nvPr>
            <p:ph type="dt" sz="half" idx="10"/>
          </p:nvPr>
        </p:nvSpPr>
        <p:spPr>
          <a:xfrm>
            <a:off x="628650" y="6356350"/>
            <a:ext cx="2057400" cy="365125"/>
          </a:xfrm>
        </p:spPr>
        <p:txBody>
          <a:bodyPr vert="horz" lIns="91440" tIns="45720" rIns="91440" bIns="45720" rtlCol="0" anchor="ctr">
            <a:normAutofit/>
          </a:bodyPr>
          <a:lstStyle/>
          <a:p>
            <a:pPr defTabSz="914400">
              <a:spcAft>
                <a:spcPts val="600"/>
              </a:spcAft>
              <a:defRPr/>
            </a:pPr>
            <a:fld id="{384B99DA-8C13-4E5F-AA0A-1F1000BE46CB}" type="datetime1">
              <a:rPr lang="en-US" altLang="en-US"/>
              <a:pPr defTabSz="914400">
                <a:spcAft>
                  <a:spcPts val="600"/>
                </a:spcAft>
                <a:defRPr/>
              </a:pPr>
              <a:t>7/24/2022</a:t>
            </a:fld>
            <a:endParaRPr lang="en-US" altLang="en-US"/>
          </a:p>
        </p:txBody>
      </p:sp>
      <p:sp>
        <p:nvSpPr>
          <p:cNvPr id="5" name="Footer Placeholder 4"/>
          <p:cNvSpPr>
            <a:spLocks noGrp="1"/>
          </p:cNvSpPr>
          <p:nvPr>
            <p:ph type="ftr" sz="quarter" idx="11"/>
          </p:nvPr>
        </p:nvSpPr>
        <p:spPr>
          <a:xfrm>
            <a:off x="3028950" y="6356350"/>
            <a:ext cx="3086100" cy="365125"/>
          </a:xfrm>
        </p:spPr>
        <p:txBody>
          <a:bodyPr vert="horz" lIns="91440" tIns="45720" rIns="91440" bIns="45720" rtlCol="0" anchor="ctr">
            <a:normAutofit/>
          </a:bodyPr>
          <a:lstStyle/>
          <a:p>
            <a:pPr defTabSz="914400">
              <a:spcAft>
                <a:spcPts val="600"/>
              </a:spcAft>
              <a:defRPr/>
            </a:pPr>
            <a:r>
              <a:rPr lang="en-US" altLang="en-US" kern="1200">
                <a:solidFill>
                  <a:schemeClr val="tx1">
                    <a:tint val="75000"/>
                  </a:schemeClr>
                </a:solidFill>
                <a:latin typeface="+mn-lt"/>
                <a:ea typeface="+mn-ea"/>
                <a:cs typeface="+mn-cs"/>
              </a:rPr>
              <a:t>Mary March</a:t>
            </a:r>
          </a:p>
        </p:txBody>
      </p:sp>
      <p:graphicFrame>
        <p:nvGraphicFramePr>
          <p:cNvPr id="6" name="Chart 5" descr="Chart type: Clustered Bar. 'Field1' by 'Field1'&#10;&#10;Description automatically generated">
            <a:extLst>
              <a:ext uri="{FF2B5EF4-FFF2-40B4-BE49-F238E27FC236}">
                <a16:creationId xmlns:a16="http://schemas.microsoft.com/office/drawing/2014/main" id="{A0A7B7E6-4710-A65F-AAF7-383768E850A4}"/>
              </a:ext>
            </a:extLst>
          </p:cNvPr>
          <p:cNvGraphicFramePr>
            <a:graphicFrameLocks/>
          </p:cNvGraphicFramePr>
          <p:nvPr>
            <p:extLst>
              <p:ext uri="{D42A27DB-BD31-4B8C-83A1-F6EECF244321}">
                <p14:modId xmlns:p14="http://schemas.microsoft.com/office/powerpoint/2010/main" val="4121553418"/>
              </p:ext>
            </p:extLst>
          </p:nvPr>
        </p:nvGraphicFramePr>
        <p:xfrm>
          <a:off x="482600" y="1675227"/>
          <a:ext cx="8178799" cy="4394199"/>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41856974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557188"/>
            <a:ext cx="7886700" cy="1133499"/>
          </a:xfrm>
        </p:spPr>
        <p:txBody>
          <a:bodyPr>
            <a:normAutofit/>
          </a:bodyPr>
          <a:lstStyle/>
          <a:p>
            <a:pPr algn="ctr"/>
            <a:r>
              <a:rPr lang="en-GB" sz="4500"/>
              <a:t>Target Market</a:t>
            </a:r>
          </a:p>
        </p:txBody>
      </p:sp>
      <p:sp>
        <p:nvSpPr>
          <p:cNvPr id="4" name="Date Placeholder 3"/>
          <p:cNvSpPr>
            <a:spLocks noGrp="1"/>
          </p:cNvSpPr>
          <p:nvPr>
            <p:ph type="dt" sz="half" idx="10"/>
          </p:nvPr>
        </p:nvSpPr>
        <p:spPr>
          <a:xfrm>
            <a:off x="628650" y="6356350"/>
            <a:ext cx="2057400" cy="365125"/>
          </a:xfrm>
        </p:spPr>
        <p:txBody>
          <a:bodyPr>
            <a:normAutofit/>
          </a:bodyPr>
          <a:lstStyle/>
          <a:p>
            <a:pPr>
              <a:spcAft>
                <a:spcPts val="600"/>
              </a:spcAft>
              <a:defRPr/>
            </a:pPr>
            <a:fld id="{384B99DA-8C13-4E5F-AA0A-1F1000BE46CB}" type="datetime1">
              <a:rPr lang="en-GB" altLang="en-US"/>
              <a:pPr>
                <a:spcAft>
                  <a:spcPts val="600"/>
                </a:spcAft>
                <a:defRPr/>
              </a:pPr>
              <a:t>24/07/2022</a:t>
            </a:fld>
            <a:endParaRPr lang="en-GB" altLang="en-US"/>
          </a:p>
        </p:txBody>
      </p:sp>
      <p:sp>
        <p:nvSpPr>
          <p:cNvPr id="5" name="Footer Placeholder 4"/>
          <p:cNvSpPr>
            <a:spLocks noGrp="1"/>
          </p:cNvSpPr>
          <p:nvPr>
            <p:ph type="ftr" sz="quarter" idx="11"/>
          </p:nvPr>
        </p:nvSpPr>
        <p:spPr>
          <a:xfrm>
            <a:off x="3028950" y="6356350"/>
            <a:ext cx="3086100" cy="365125"/>
          </a:xfrm>
        </p:spPr>
        <p:txBody>
          <a:bodyPr>
            <a:normAutofit/>
          </a:bodyPr>
          <a:lstStyle/>
          <a:p>
            <a:pPr>
              <a:spcAft>
                <a:spcPts val="600"/>
              </a:spcAft>
              <a:defRPr/>
            </a:pPr>
            <a:r>
              <a:rPr lang="en-GB" altLang="en-US"/>
              <a:t>Mary March</a:t>
            </a:r>
          </a:p>
        </p:txBody>
      </p:sp>
      <p:graphicFrame>
        <p:nvGraphicFramePr>
          <p:cNvPr id="7" name="Content Placeholder 2">
            <a:extLst>
              <a:ext uri="{FF2B5EF4-FFF2-40B4-BE49-F238E27FC236}">
                <a16:creationId xmlns:a16="http://schemas.microsoft.com/office/drawing/2014/main" id="{ACA1CC03-611B-5247-A470-D0B3D2432633}"/>
              </a:ext>
            </a:extLst>
          </p:cNvPr>
          <p:cNvGraphicFramePr>
            <a:graphicFrameLocks noGrp="1"/>
          </p:cNvGraphicFramePr>
          <p:nvPr>
            <p:ph idx="1"/>
            <p:extLst>
              <p:ext uri="{D42A27DB-BD31-4B8C-83A1-F6EECF244321}">
                <p14:modId xmlns:p14="http://schemas.microsoft.com/office/powerpoint/2010/main" val="1455546312"/>
              </p:ext>
            </p:extLst>
          </p:nvPr>
        </p:nvGraphicFramePr>
        <p:xfrm>
          <a:off x="628650" y="1828800"/>
          <a:ext cx="78867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235021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7" name="Rectangle 17416">
            <a:extLst>
              <a:ext uri="{FF2B5EF4-FFF2-40B4-BE49-F238E27FC236}">
                <a16:creationId xmlns:a16="http://schemas.microsoft.com/office/drawing/2014/main" id="{4D51AB52-5ADD-4688-83DB-8A2EB1F26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8"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445770" y="461001"/>
            <a:ext cx="3827879" cy="1907457"/>
          </a:xfrm>
        </p:spPr>
        <p:txBody>
          <a:bodyPr anchor="ctr">
            <a:normAutofit/>
          </a:bodyPr>
          <a:lstStyle/>
          <a:p>
            <a:pPr eaLnBrk="1" hangingPunct="1"/>
            <a:r>
              <a:rPr lang="en-GB" altLang="en-US" b="1" i="1">
                <a:solidFill>
                  <a:schemeClr val="bg1"/>
                </a:solidFill>
              </a:rPr>
              <a:t>Marketing and Sales Plan</a:t>
            </a:r>
            <a:endParaRPr lang="en-GB" altLang="en-US">
              <a:solidFill>
                <a:schemeClr val="bg1"/>
              </a:solidFill>
            </a:endParaRPr>
          </a:p>
        </p:txBody>
      </p:sp>
      <p:grpSp>
        <p:nvGrpSpPr>
          <p:cNvPr id="17419" name="Group 17418">
            <a:extLst>
              <a:ext uri="{FF2B5EF4-FFF2-40B4-BE49-F238E27FC236}">
                <a16:creationId xmlns:a16="http://schemas.microsoft.com/office/drawing/2014/main" id="{2B860207-ACE2-4B37-A2C2-9AAE0EEBA8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125" y="737776"/>
            <a:ext cx="181579" cy="1340860"/>
            <a:chOff x="56167" y="899960"/>
            <a:chExt cx="242107" cy="1340860"/>
          </a:xfrm>
        </p:grpSpPr>
        <p:sp>
          <p:nvSpPr>
            <p:cNvPr id="17420" name="Rectangle 2">
              <a:extLst>
                <a:ext uri="{FF2B5EF4-FFF2-40B4-BE49-F238E27FC236}">
                  <a16:creationId xmlns:a16="http://schemas.microsoft.com/office/drawing/2014/main" id="{E8A59B16-7B5E-439A-AABE-6F43ADBEDA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4697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1" name="Rectangle 59">
              <a:extLst>
                <a:ext uri="{FF2B5EF4-FFF2-40B4-BE49-F238E27FC236}">
                  <a16:creationId xmlns:a16="http://schemas.microsoft.com/office/drawing/2014/main" id="{38682BC1-12A9-49A6-B07D-32C0E52874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4697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2" name="Rectangle 2">
              <a:extLst>
                <a:ext uri="{FF2B5EF4-FFF2-40B4-BE49-F238E27FC236}">
                  <a16:creationId xmlns:a16="http://schemas.microsoft.com/office/drawing/2014/main" id="{929740E6-43AC-43B8-A959-7FA88DA43E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3276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3" name="Rectangle 59">
              <a:extLst>
                <a:ext uri="{FF2B5EF4-FFF2-40B4-BE49-F238E27FC236}">
                  <a16:creationId xmlns:a16="http://schemas.microsoft.com/office/drawing/2014/main" id="{96E21AC4-82E7-4B8E-BE4D-06F7B3884D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3276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4" name="Rectangle 2">
              <a:extLst>
                <a:ext uri="{FF2B5EF4-FFF2-40B4-BE49-F238E27FC236}">
                  <a16:creationId xmlns:a16="http://schemas.microsoft.com/office/drawing/2014/main" id="{C921A779-B023-4EB0-B665-D0212F0090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1854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5" name="Rectangle 59">
              <a:extLst>
                <a:ext uri="{FF2B5EF4-FFF2-40B4-BE49-F238E27FC236}">
                  <a16:creationId xmlns:a16="http://schemas.microsoft.com/office/drawing/2014/main" id="{3E26D187-6A2A-4FCB-AB53-925262F722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1854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6" name="Rectangle 2">
              <a:extLst>
                <a:ext uri="{FF2B5EF4-FFF2-40B4-BE49-F238E27FC236}">
                  <a16:creationId xmlns:a16="http://schemas.microsoft.com/office/drawing/2014/main" id="{ADC5C21D-9525-4C09-96AC-CD41177752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04337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7" name="Rectangle 59">
              <a:extLst>
                <a:ext uri="{FF2B5EF4-FFF2-40B4-BE49-F238E27FC236}">
                  <a16:creationId xmlns:a16="http://schemas.microsoft.com/office/drawing/2014/main" id="{E55B79D7-B509-440B-BB0A-C932B288C2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04337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8" name="Rectangle 2">
              <a:extLst>
                <a:ext uri="{FF2B5EF4-FFF2-40B4-BE49-F238E27FC236}">
                  <a16:creationId xmlns:a16="http://schemas.microsoft.com/office/drawing/2014/main" id="{2EB10EB7-F925-4AB7-9B6B-FAFCA6F00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90126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9" name="Rectangle 59">
              <a:extLst>
                <a:ext uri="{FF2B5EF4-FFF2-40B4-BE49-F238E27FC236}">
                  <a16:creationId xmlns:a16="http://schemas.microsoft.com/office/drawing/2014/main" id="{4BDE1226-55F7-4E78-8946-97C0D7FDD3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90126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30" name="Rectangle 2">
              <a:extLst>
                <a:ext uri="{FF2B5EF4-FFF2-40B4-BE49-F238E27FC236}">
                  <a16:creationId xmlns:a16="http://schemas.microsoft.com/office/drawing/2014/main" id="{4FECC137-11B4-48FD-A1AA-610D2138DE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1802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31" name="Rectangle 59">
              <a:extLst>
                <a:ext uri="{FF2B5EF4-FFF2-40B4-BE49-F238E27FC236}">
                  <a16:creationId xmlns:a16="http://schemas.microsoft.com/office/drawing/2014/main" id="{180C0DD7-6CE4-486B-916C-C3C87C8180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1802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32" name="Rectangle 2">
              <a:extLst>
                <a:ext uri="{FF2B5EF4-FFF2-40B4-BE49-F238E27FC236}">
                  <a16:creationId xmlns:a16="http://schemas.microsoft.com/office/drawing/2014/main" id="{810AE7F9-4396-41FB-94F9-8154D4DC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0381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33" name="Rectangle 59">
              <a:extLst>
                <a:ext uri="{FF2B5EF4-FFF2-40B4-BE49-F238E27FC236}">
                  <a16:creationId xmlns:a16="http://schemas.microsoft.com/office/drawing/2014/main" id="{446068F4-9B70-4DC6-82E3-6A63668091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0381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34" name="Rectangle 2">
              <a:extLst>
                <a:ext uri="{FF2B5EF4-FFF2-40B4-BE49-F238E27FC236}">
                  <a16:creationId xmlns:a16="http://schemas.microsoft.com/office/drawing/2014/main" id="{ACCF2A15-7704-4CCF-AB0A-20BE623E7A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8960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35" name="Rectangle 59">
              <a:extLst>
                <a:ext uri="{FF2B5EF4-FFF2-40B4-BE49-F238E27FC236}">
                  <a16:creationId xmlns:a16="http://schemas.microsoft.com/office/drawing/2014/main" id="{8DF7B9FB-BF19-4609-9AF1-45D94DCB2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8960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36" name="Rectangle 2">
              <a:extLst>
                <a:ext uri="{FF2B5EF4-FFF2-40B4-BE49-F238E27FC236}">
                  <a16:creationId xmlns:a16="http://schemas.microsoft.com/office/drawing/2014/main" id="{03EE7F2A-8C41-44E1-A5C5-F9D7A87E4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7539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37" name="Rectangle 59">
              <a:extLst>
                <a:ext uri="{FF2B5EF4-FFF2-40B4-BE49-F238E27FC236}">
                  <a16:creationId xmlns:a16="http://schemas.microsoft.com/office/drawing/2014/main" id="{689CADC4-9D26-4B82-9B11-1E2140D1DC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7539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38" name="Rectangle 2">
              <a:extLst>
                <a:ext uri="{FF2B5EF4-FFF2-40B4-BE49-F238E27FC236}">
                  <a16:creationId xmlns:a16="http://schemas.microsoft.com/office/drawing/2014/main" id="{707BC2C3-A51F-45C0-8BEC-31CC1E9AD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6118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39" name="Rectangle 59">
              <a:extLst>
                <a:ext uri="{FF2B5EF4-FFF2-40B4-BE49-F238E27FC236}">
                  <a16:creationId xmlns:a16="http://schemas.microsoft.com/office/drawing/2014/main" id="{9ECFCC9B-5EAD-4BEC-A4C5-28A4766FCB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6118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7413" name="Picture 17412" descr="People at the meeting desk">
            <a:extLst>
              <a:ext uri="{FF2B5EF4-FFF2-40B4-BE49-F238E27FC236}">
                <a16:creationId xmlns:a16="http://schemas.microsoft.com/office/drawing/2014/main" id="{541A6884-D7D1-D2BA-2A8D-00848023052A}"/>
              </a:ext>
            </a:extLst>
          </p:cNvPr>
          <p:cNvPicPr>
            <a:picLocks noChangeAspect="1"/>
          </p:cNvPicPr>
          <p:nvPr/>
        </p:nvPicPr>
        <p:blipFill rotWithShape="1">
          <a:blip r:embed="rId3"/>
          <a:srcRect l="25433" r="36445" b="-2"/>
          <a:stretch/>
        </p:blipFill>
        <p:spPr>
          <a:xfrm>
            <a:off x="4496305" y="10"/>
            <a:ext cx="4647695" cy="6857990"/>
          </a:xfrm>
          <a:prstGeom prst="rect">
            <a:avLst/>
          </a:prstGeom>
        </p:spPr>
      </p:pic>
      <p:sp>
        <p:nvSpPr>
          <p:cNvPr id="17441" name="Rectangle 17440">
            <a:extLst>
              <a:ext uri="{FF2B5EF4-FFF2-40B4-BE49-F238E27FC236}">
                <a16:creationId xmlns:a16="http://schemas.microsoft.com/office/drawing/2014/main" id="{2BBA6F99-C2E7-4A60-BF6F-95A240756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25032"/>
            <a:ext cx="4750392" cy="4032968"/>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1" name="Rectangle 3">
            <a:extLst>
              <a:ext uri="{FF2B5EF4-FFF2-40B4-BE49-F238E27FC236}">
                <a16:creationId xmlns:a16="http://schemas.microsoft.com/office/drawing/2014/main" id="{9E1F64A2-8FE9-40E9-A1FF-3BF77DA7C995}"/>
              </a:ext>
            </a:extLst>
          </p:cNvPr>
          <p:cNvSpPr>
            <a:spLocks noGrp="1"/>
          </p:cNvSpPr>
          <p:nvPr>
            <p:ph idx="1"/>
          </p:nvPr>
        </p:nvSpPr>
        <p:spPr>
          <a:xfrm>
            <a:off x="445770" y="3110600"/>
            <a:ext cx="3950568" cy="3055846"/>
          </a:xfrm>
        </p:spPr>
        <p:txBody>
          <a:bodyPr vert="horz" lIns="91440" tIns="45720" rIns="91440" bIns="45720" rtlCol="0" anchor="ctr">
            <a:normAutofit/>
          </a:bodyPr>
          <a:lstStyle/>
          <a:p>
            <a:pPr marL="0" indent="0">
              <a:buNone/>
            </a:pPr>
            <a:r>
              <a:rPr lang="en-GB" altLang="en-US" sz="1600"/>
              <a:t>Just like our business our marketing plan is going to be cheap and reliable we are going to personally hand out leaflets with some help from friends and family.</a:t>
            </a:r>
          </a:p>
          <a:p>
            <a:pPr marL="0" indent="0">
              <a:buNone/>
            </a:pPr>
            <a:r>
              <a:rPr lang="en-GB" altLang="en-US" sz="1600">
                <a:cs typeface="Calibri"/>
              </a:rPr>
              <a:t>Using social media platforms, we will advertise our business using attractive digital posters</a:t>
            </a:r>
          </a:p>
          <a:p>
            <a:pPr marL="0" indent="0">
              <a:buNone/>
            </a:pPr>
            <a:r>
              <a:rPr lang="en-GB" altLang="en-US" sz="1600">
                <a:cs typeface="Calibri"/>
              </a:rPr>
              <a:t>We will also be using J Davidson Logistics truck to promote and advertise our laundry services. </a:t>
            </a:r>
          </a:p>
        </p:txBody>
      </p:sp>
      <p:sp>
        <p:nvSpPr>
          <p:cNvPr id="17443" name="Rectangle 17442">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4937759" cy="35661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078BCAEB-68DE-4D74-8D04-D349E38F2CB2}"/>
              </a:ext>
            </a:extLst>
          </p:cNvPr>
          <p:cNvSpPr>
            <a:spLocks noGrp="1"/>
          </p:cNvSpPr>
          <p:nvPr>
            <p:ph type="dt" sz="half" idx="10"/>
          </p:nvPr>
        </p:nvSpPr>
        <p:spPr>
          <a:xfrm>
            <a:off x="445770" y="6492240"/>
            <a:ext cx="960120" cy="365760"/>
          </a:xfrm>
        </p:spPr>
        <p:txBody>
          <a:bodyPr>
            <a:normAutofit/>
          </a:bodyPr>
          <a:lstStyle/>
          <a:p>
            <a:pPr>
              <a:spcAft>
                <a:spcPts val="600"/>
              </a:spcAft>
              <a:defRPr/>
            </a:pPr>
            <a:fld id="{47CF5F8D-6B2D-471D-B7DD-11AA335A9608}" type="datetime1">
              <a:rPr lang="en-GB" altLang="en-US">
                <a:solidFill>
                  <a:srgbClr val="FFFFFF"/>
                </a:solidFill>
              </a:rPr>
              <a:pPr>
                <a:spcAft>
                  <a:spcPts val="600"/>
                </a:spcAft>
                <a:defRPr/>
              </a:pPr>
              <a:t>24/07/2022</a:t>
            </a:fld>
            <a:endParaRPr lang="en-GB" altLang="en-US">
              <a:solidFill>
                <a:srgbClr val="FFFFFF"/>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20">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60E3EE-732D-F939-79DD-BE645F6D03E2}"/>
              </a:ext>
            </a:extLst>
          </p:cNvPr>
          <p:cNvSpPr>
            <a:spLocks noGrp="1"/>
          </p:cNvSpPr>
          <p:nvPr>
            <p:ph type="title"/>
          </p:nvPr>
        </p:nvSpPr>
        <p:spPr>
          <a:xfrm>
            <a:off x="628650" y="556995"/>
            <a:ext cx="7886700" cy="1133693"/>
          </a:xfrm>
        </p:spPr>
        <p:txBody>
          <a:bodyPr>
            <a:normAutofit/>
          </a:bodyPr>
          <a:lstStyle/>
          <a:p>
            <a:pPr algn="ctr"/>
            <a:r>
              <a:rPr lang="en-US" sz="2800" b="1">
                <a:latin typeface="Arial"/>
                <a:cs typeface="Calibri Light"/>
              </a:rPr>
              <a:t>Marketing and Sales Plan:</a:t>
            </a:r>
            <a:endParaRPr lang="en-US" sz="2800" b="1">
              <a:latin typeface="Arial"/>
              <a:cs typeface="Arial"/>
            </a:endParaRPr>
          </a:p>
        </p:txBody>
      </p:sp>
      <p:graphicFrame>
        <p:nvGraphicFramePr>
          <p:cNvPr id="11" name="Content Placeholder 2">
            <a:extLst>
              <a:ext uri="{FF2B5EF4-FFF2-40B4-BE49-F238E27FC236}">
                <a16:creationId xmlns:a16="http://schemas.microsoft.com/office/drawing/2014/main" id="{C20F9EC7-BBCD-B329-4461-8DEDFD47D5E6}"/>
              </a:ext>
            </a:extLst>
          </p:cNvPr>
          <p:cNvGraphicFramePr>
            <a:graphicFrameLocks noGrp="1"/>
          </p:cNvGraphicFramePr>
          <p:nvPr>
            <p:ph idx="1"/>
            <p:extLst>
              <p:ext uri="{D42A27DB-BD31-4B8C-83A1-F6EECF244321}">
                <p14:modId xmlns:p14="http://schemas.microsoft.com/office/powerpoint/2010/main" val="2183648641"/>
              </p:ext>
            </p:extLst>
          </p:nvPr>
        </p:nvGraphicFramePr>
        <p:xfrm>
          <a:off x="559921" y="1775056"/>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444050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9144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B1C0F3-A1C6-1E9A-2D73-FC05177D61B1}"/>
              </a:ext>
            </a:extLst>
          </p:cNvPr>
          <p:cNvSpPr>
            <a:spLocks noGrp="1"/>
          </p:cNvSpPr>
          <p:nvPr>
            <p:ph type="title"/>
          </p:nvPr>
        </p:nvSpPr>
        <p:spPr>
          <a:xfrm>
            <a:off x="394554" y="489439"/>
            <a:ext cx="8354891" cy="930447"/>
          </a:xfrm>
        </p:spPr>
        <p:txBody>
          <a:bodyPr vert="horz" lIns="91440" tIns="45720" rIns="91440" bIns="45720" rtlCol="0" anchor="b">
            <a:normAutofit/>
          </a:bodyPr>
          <a:lstStyle/>
          <a:p>
            <a:pPr algn="ctr"/>
            <a:r>
              <a:rPr lang="en-US" sz="4700" b="1" kern="1200">
                <a:solidFill>
                  <a:schemeClr val="bg1"/>
                </a:solidFill>
                <a:latin typeface="+mj-lt"/>
                <a:ea typeface="+mj-ea"/>
                <a:cs typeface="+mj-cs"/>
              </a:rPr>
              <a:t> </a:t>
            </a:r>
            <a:r>
              <a:rPr lang="en-US" sz="4700" b="1" kern="1200">
                <a:solidFill>
                  <a:schemeClr val="bg1"/>
                </a:solidFill>
                <a:latin typeface="Arial"/>
                <a:cs typeface="Arial"/>
              </a:rPr>
              <a:t>Team Management</a:t>
            </a:r>
          </a:p>
        </p:txBody>
      </p:sp>
      <p:cxnSp>
        <p:nvCxnSpPr>
          <p:cNvPr id="13" name="Straight Connector 12">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3300" y="1479733"/>
            <a:ext cx="20574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graphicFrame>
        <p:nvGraphicFramePr>
          <p:cNvPr id="4" name="Table 4">
            <a:extLst>
              <a:ext uri="{FF2B5EF4-FFF2-40B4-BE49-F238E27FC236}">
                <a16:creationId xmlns:a16="http://schemas.microsoft.com/office/drawing/2014/main" id="{EAC72210-85B2-B123-227B-77E3CB715ABC}"/>
              </a:ext>
            </a:extLst>
          </p:cNvPr>
          <p:cNvGraphicFramePr>
            <a:graphicFrameLocks noGrp="1"/>
          </p:cNvGraphicFramePr>
          <p:nvPr>
            <p:ph idx="1"/>
            <p:extLst>
              <p:ext uri="{D42A27DB-BD31-4B8C-83A1-F6EECF244321}">
                <p14:modId xmlns:p14="http://schemas.microsoft.com/office/powerpoint/2010/main" val="1794039354"/>
              </p:ext>
            </p:extLst>
          </p:nvPr>
        </p:nvGraphicFramePr>
        <p:xfrm>
          <a:off x="260760" y="2312076"/>
          <a:ext cx="8622616" cy="4456017"/>
        </p:xfrm>
        <a:graphic>
          <a:graphicData uri="http://schemas.openxmlformats.org/drawingml/2006/table">
            <a:tbl>
              <a:tblPr firstRow="1" bandRow="1">
                <a:noFill/>
                <a:tableStyleId>{5C22544A-7EE6-4342-B048-85BDC9FD1C3A}</a:tableStyleId>
              </a:tblPr>
              <a:tblGrid>
                <a:gridCol w="4355181">
                  <a:extLst>
                    <a:ext uri="{9D8B030D-6E8A-4147-A177-3AD203B41FA5}">
                      <a16:colId xmlns:a16="http://schemas.microsoft.com/office/drawing/2014/main" val="2015951715"/>
                    </a:ext>
                  </a:extLst>
                </a:gridCol>
                <a:gridCol w="4267435">
                  <a:extLst>
                    <a:ext uri="{9D8B030D-6E8A-4147-A177-3AD203B41FA5}">
                      <a16:colId xmlns:a16="http://schemas.microsoft.com/office/drawing/2014/main" val="4215245389"/>
                    </a:ext>
                  </a:extLst>
                </a:gridCol>
              </a:tblGrid>
              <a:tr h="787902">
                <a:tc>
                  <a:txBody>
                    <a:bodyPr/>
                    <a:lstStyle/>
                    <a:p>
                      <a:pPr marL="0" marR="0" lvl="0" indent="0" algn="ctr">
                        <a:lnSpc>
                          <a:spcPct val="100000"/>
                        </a:lnSpc>
                        <a:spcBef>
                          <a:spcPts val="0"/>
                        </a:spcBef>
                        <a:spcAft>
                          <a:spcPts val="0"/>
                        </a:spcAft>
                        <a:buNone/>
                      </a:pPr>
                      <a:r>
                        <a:rPr lang="en-US" sz="1800" b="1" i="0" u="none" strike="noStrike" noProof="0">
                          <a:solidFill>
                            <a:schemeClr val="tx1">
                              <a:lumMod val="75000"/>
                              <a:lumOff val="25000"/>
                            </a:schemeClr>
                          </a:solidFill>
                          <a:latin typeface="Arial"/>
                        </a:rPr>
                        <a:t>Management Team Members</a:t>
                      </a:r>
                      <a:endParaRPr lang="en-US" sz="1800" b="1" i="0" u="none" strike="noStrike" noProof="0">
                        <a:solidFill>
                          <a:schemeClr val="tx1">
                            <a:lumMod val="75000"/>
                            <a:lumOff val="25000"/>
                          </a:schemeClr>
                        </a:solidFill>
                        <a:latin typeface="Calibri"/>
                      </a:endParaRPr>
                    </a:p>
                    <a:p>
                      <a:pPr marL="0" marR="0" lvl="0" indent="0" algn="ctr">
                        <a:lnSpc>
                          <a:spcPct val="100000"/>
                        </a:lnSpc>
                        <a:spcBef>
                          <a:spcPts val="0"/>
                        </a:spcBef>
                        <a:spcAft>
                          <a:spcPts val="0"/>
                        </a:spcAft>
                        <a:buNone/>
                      </a:pPr>
                      <a:r>
                        <a:rPr lang="en-US" sz="1800" b="1" i="0" u="none" strike="noStrike" noProof="0">
                          <a:solidFill>
                            <a:schemeClr val="tx1">
                              <a:lumMod val="75000"/>
                              <a:lumOff val="25000"/>
                            </a:schemeClr>
                          </a:solidFill>
                          <a:latin typeface="Arial"/>
                        </a:rPr>
                        <a:t>(Key members)</a:t>
                      </a:r>
                      <a:endParaRPr lang="en-US" sz="1800" b="1">
                        <a:solidFill>
                          <a:schemeClr val="tx1">
                            <a:lumMod val="75000"/>
                            <a:lumOff val="25000"/>
                          </a:schemeClr>
                        </a:solidFill>
                      </a:endParaRPr>
                    </a:p>
                  </a:txBody>
                  <a:tcPr marL="219698" marR="109849" marT="109849" marB="109849">
                    <a:lnL w="12700" cmpd="sng">
                      <a:solidFill>
                        <a:schemeClr val="tx1"/>
                      </a:solidFill>
                      <a:prstDash val="solid"/>
                    </a:lnL>
                    <a:lnR w="12700" cmpd="sng">
                      <a:solidFill>
                        <a:schemeClr val="tx1"/>
                      </a:solidFill>
                      <a:prstDash val="solid"/>
                    </a:lnR>
                    <a:lnT w="12700" cmpd="sng">
                      <a:solidFill>
                        <a:schemeClr val="tx1"/>
                      </a:solidFill>
                      <a:prstDash val="solid"/>
                    </a:lnT>
                    <a:lnB w="12700" cap="flat" cmpd="sng" algn="ctr">
                      <a:solidFill>
                        <a:schemeClr val="tx1"/>
                      </a:solidFill>
                      <a:prstDash val="solid"/>
                    </a:lnB>
                    <a:noFill/>
                  </a:tcPr>
                </a:tc>
                <a:tc>
                  <a:txBody>
                    <a:bodyPr/>
                    <a:lstStyle/>
                    <a:p>
                      <a:pPr lvl="0">
                        <a:buNone/>
                      </a:pPr>
                      <a:r>
                        <a:rPr lang="en-US" sz="1800" b="1" i="0" u="none" strike="noStrike" noProof="0">
                          <a:solidFill>
                            <a:schemeClr val="tx1">
                              <a:lumMod val="75000"/>
                              <a:lumOff val="25000"/>
                            </a:schemeClr>
                          </a:solidFill>
                          <a:latin typeface="Arial"/>
                        </a:rPr>
                        <a:t>Management Team Gaps</a:t>
                      </a:r>
                      <a:endParaRPr lang="en-US" sz="1800" b="1">
                        <a:solidFill>
                          <a:schemeClr val="tx1">
                            <a:lumMod val="75000"/>
                            <a:lumOff val="25000"/>
                          </a:schemeClr>
                        </a:solidFill>
                      </a:endParaRPr>
                    </a:p>
                  </a:txBody>
                  <a:tcPr marL="219698" marR="109849" marT="109849" marB="109849">
                    <a:lnL w="12700" cmpd="sng">
                      <a:solidFill>
                        <a:schemeClr val="tx1"/>
                      </a:solidFill>
                      <a:prstDash val="solid"/>
                    </a:lnL>
                    <a:lnR w="12700" cmpd="sng">
                      <a:solidFill>
                        <a:schemeClr val="tx1"/>
                      </a:solidFill>
                      <a:prstDash val="solid"/>
                    </a:lnR>
                    <a:lnT w="12700" cmpd="sng">
                      <a:solidFill>
                        <a:schemeClr val="tx1"/>
                      </a:solidFill>
                      <a:prstDash val="solid"/>
                    </a:lnT>
                    <a:lnB w="12700" cap="flat" cmpd="sng" algn="ctr">
                      <a:solidFill>
                        <a:schemeClr val="tx1"/>
                      </a:solidFill>
                      <a:prstDash val="solid"/>
                    </a:lnB>
                    <a:noFill/>
                  </a:tcPr>
                </a:tc>
                <a:extLst>
                  <a:ext uri="{0D108BD9-81ED-4DB2-BD59-A6C34878D82A}">
                    <a16:rowId xmlns:a16="http://schemas.microsoft.com/office/drawing/2014/main" val="1874846543"/>
                  </a:ext>
                </a:extLst>
              </a:tr>
              <a:tr h="787902">
                <a:tc>
                  <a:txBody>
                    <a:bodyPr/>
                    <a:lstStyle/>
                    <a:p>
                      <a:pPr marL="0" marR="0" lvl="0" indent="0" algn="l">
                        <a:lnSpc>
                          <a:spcPct val="100000"/>
                        </a:lnSpc>
                        <a:spcBef>
                          <a:spcPts val="0"/>
                        </a:spcBef>
                        <a:spcAft>
                          <a:spcPts val="0"/>
                        </a:spcAft>
                        <a:buClr>
                          <a:srgbClr val="000000"/>
                        </a:buClr>
                        <a:buNone/>
                      </a:pPr>
                      <a:r>
                        <a:rPr lang="en-US" sz="1800" b="0" i="1" u="none" strike="noStrike" noProof="0">
                          <a:solidFill>
                            <a:schemeClr val="tx1">
                              <a:lumMod val="75000"/>
                              <a:lumOff val="25000"/>
                            </a:schemeClr>
                          </a:solidFill>
                          <a:latin typeface="Arial"/>
                        </a:rPr>
                        <a:t> Founder I – marketing and management </a:t>
                      </a:r>
                      <a:endParaRPr lang="en-US" sz="1800" b="0" i="0" u="none" strike="noStrike" noProof="0">
                        <a:solidFill>
                          <a:schemeClr val="tx1">
                            <a:lumMod val="75000"/>
                            <a:lumOff val="25000"/>
                          </a:schemeClr>
                        </a:solidFill>
                        <a:latin typeface="Calibri"/>
                      </a:endParaRPr>
                    </a:p>
                  </a:txBody>
                  <a:tcPr marL="219698" marR="109849" marT="109849" marB="109849">
                    <a:lnL w="12700" cap="flat" cmpd="sng" algn="ctr">
                      <a:solidFill>
                        <a:schemeClr val="tx1"/>
                      </a:solidFill>
                      <a:prstDash val="solid"/>
                    </a:lnL>
                    <a:lnR w="12700" cap="flat" cmpd="sng" algn="ctr">
                      <a:solidFill>
                        <a:schemeClr val="tx1"/>
                      </a:solidFill>
                      <a:prstDash val="solid"/>
                    </a:lnR>
                    <a:lnT w="12700" cap="flat" cmpd="sng" algn="ctr">
                      <a:solidFill>
                        <a:schemeClr val="tx1"/>
                      </a:solidFill>
                      <a:prstDash val="solid"/>
                    </a:lnT>
                    <a:lnB w="12700" cap="flat" cmpd="sng" algn="ctr">
                      <a:solidFill>
                        <a:schemeClr val="tx1"/>
                      </a:solidFill>
                      <a:prstDash val="solid"/>
                    </a:lnB>
                    <a:solidFill>
                      <a:srgbClr val="D8DEDC">
                        <a:alpha val="20000"/>
                      </a:srgbClr>
                    </a:solidFill>
                  </a:tcPr>
                </a:tc>
                <a:tc>
                  <a:txBody>
                    <a:bodyPr/>
                    <a:lstStyle/>
                    <a:p>
                      <a:r>
                        <a:rPr lang="en-US" sz="1800">
                          <a:solidFill>
                            <a:schemeClr val="tx1">
                              <a:lumMod val="75000"/>
                              <a:lumOff val="25000"/>
                            </a:schemeClr>
                          </a:solidFill>
                        </a:rPr>
                        <a:t>An assistant or receptionist </a:t>
                      </a:r>
                    </a:p>
                  </a:txBody>
                  <a:tcPr marL="219698" marR="109849" marT="109849" marB="109849">
                    <a:lnL w="12700" cap="flat" cmpd="sng" algn="ctr">
                      <a:solidFill>
                        <a:schemeClr val="tx1"/>
                      </a:solidFill>
                      <a:prstDash val="solid"/>
                    </a:lnL>
                    <a:lnR w="12700" cap="flat" cmpd="sng" algn="ctr">
                      <a:solidFill>
                        <a:schemeClr val="tx1"/>
                      </a:solidFill>
                      <a:prstDash val="solid"/>
                    </a:lnR>
                    <a:lnT w="12700" cap="flat" cmpd="sng" algn="ctr">
                      <a:solidFill>
                        <a:schemeClr val="tx1"/>
                      </a:solidFill>
                      <a:prstDash val="solid"/>
                    </a:lnT>
                    <a:lnB w="12700" cap="flat" cmpd="sng" algn="ctr">
                      <a:solidFill>
                        <a:schemeClr val="tx1"/>
                      </a:solidFill>
                      <a:prstDash val="solid"/>
                    </a:lnB>
                    <a:solidFill>
                      <a:srgbClr val="D8DEDC">
                        <a:alpha val="20000"/>
                      </a:srgbClr>
                    </a:solidFill>
                  </a:tcPr>
                </a:tc>
                <a:extLst>
                  <a:ext uri="{0D108BD9-81ED-4DB2-BD59-A6C34878D82A}">
                    <a16:rowId xmlns:a16="http://schemas.microsoft.com/office/drawing/2014/main" val="3757704722"/>
                  </a:ext>
                </a:extLst>
              </a:tr>
              <a:tr h="1280341">
                <a:tc>
                  <a:txBody>
                    <a:bodyPr/>
                    <a:lstStyle/>
                    <a:p>
                      <a:pPr lvl="0">
                        <a:buNone/>
                      </a:pPr>
                      <a:r>
                        <a:rPr lang="en-US" sz="1800" b="0" i="1" u="none" strike="noStrike" noProof="0">
                          <a:solidFill>
                            <a:schemeClr val="tx1">
                              <a:lumMod val="75000"/>
                              <a:lumOff val="25000"/>
                            </a:schemeClr>
                          </a:solidFill>
                          <a:latin typeface="Arial"/>
                        </a:rPr>
                        <a:t>Founder II – workforce planning, </a:t>
                      </a:r>
                      <a:r>
                        <a:rPr lang="en-GB" sz="1800" b="0" i="1" u="none" strike="noStrike" noProof="0">
                          <a:latin typeface="Arial"/>
                        </a:rPr>
                        <a:t>accountancy and company statistics manager</a:t>
                      </a:r>
                      <a:endParaRPr lang="en-US"/>
                    </a:p>
                    <a:p>
                      <a:pPr lvl="0">
                        <a:buNone/>
                      </a:pPr>
                      <a:endParaRPr lang="en-US" sz="1800" b="0" i="1" u="none" strike="noStrike" noProof="0">
                        <a:solidFill>
                          <a:schemeClr val="tx1">
                            <a:lumMod val="75000"/>
                            <a:lumOff val="25000"/>
                          </a:schemeClr>
                        </a:solidFill>
                        <a:latin typeface="Arial"/>
                      </a:endParaRPr>
                    </a:p>
                  </a:txBody>
                  <a:tcPr marL="219698" marR="109849" marT="109849" marB="109849">
                    <a:lnL w="12700" cap="flat" cmpd="sng" algn="ctr">
                      <a:solidFill>
                        <a:schemeClr val="tx1"/>
                      </a:solidFill>
                      <a:prstDash val="solid"/>
                    </a:lnL>
                    <a:lnR w="12700" cap="flat" cmpd="sng" algn="ctr">
                      <a:solidFill>
                        <a:schemeClr val="tx1"/>
                      </a:solidFill>
                      <a:prstDash val="solid"/>
                    </a:lnR>
                    <a:lnT w="12700" cap="flat" cmpd="sng" algn="ctr">
                      <a:solidFill>
                        <a:schemeClr val="tx1"/>
                      </a:solidFill>
                      <a:prstDash val="solid"/>
                    </a:lnT>
                    <a:lnB w="12700" cap="flat" cmpd="sng" algn="ctr">
                      <a:solidFill>
                        <a:schemeClr val="tx1"/>
                      </a:solidFill>
                      <a:prstDash val="solid"/>
                    </a:lnB>
                    <a:noFill/>
                  </a:tcPr>
                </a:tc>
                <a:tc>
                  <a:txBody>
                    <a:bodyPr/>
                    <a:lstStyle/>
                    <a:p>
                      <a:endParaRPr lang="en-US" sz="1800">
                        <a:solidFill>
                          <a:schemeClr val="tx1">
                            <a:lumMod val="75000"/>
                            <a:lumOff val="25000"/>
                          </a:schemeClr>
                        </a:solidFill>
                      </a:endParaRPr>
                    </a:p>
                  </a:txBody>
                  <a:tcPr marL="219698" marR="109849" marT="109849" marB="109849">
                    <a:lnL w="12700" cap="flat" cmpd="sng" algn="ctr">
                      <a:solidFill>
                        <a:schemeClr val="tx1"/>
                      </a:solidFill>
                      <a:prstDash val="solid"/>
                    </a:lnL>
                    <a:lnR w="12700" cap="flat" cmpd="sng" algn="ctr">
                      <a:solidFill>
                        <a:schemeClr val="tx1"/>
                      </a:solidFill>
                      <a:prstDash val="solid"/>
                    </a:lnR>
                    <a:lnT w="12700" cap="flat" cmpd="sng" algn="ctr">
                      <a:solidFill>
                        <a:schemeClr val="tx1"/>
                      </a:solidFill>
                      <a:prstDash val="solid"/>
                    </a:lnT>
                    <a:lnB w="12700" cap="flat" cmpd="sng" algn="ctr">
                      <a:solidFill>
                        <a:schemeClr val="tx1"/>
                      </a:solidFill>
                      <a:prstDash val="solid"/>
                    </a:lnB>
                    <a:noFill/>
                  </a:tcPr>
                </a:tc>
                <a:extLst>
                  <a:ext uri="{0D108BD9-81ED-4DB2-BD59-A6C34878D82A}">
                    <a16:rowId xmlns:a16="http://schemas.microsoft.com/office/drawing/2014/main" val="3034539533"/>
                  </a:ext>
                </a:extLst>
              </a:tr>
              <a:tr h="1013010">
                <a:tc>
                  <a:txBody>
                    <a:bodyPr/>
                    <a:lstStyle/>
                    <a:p>
                      <a:pPr lvl="0">
                        <a:buNone/>
                      </a:pPr>
                      <a:r>
                        <a:rPr lang="en-US" sz="1800" b="0" i="1" u="none" strike="noStrike" noProof="0">
                          <a:solidFill>
                            <a:schemeClr val="tx1">
                              <a:lumMod val="75000"/>
                              <a:lumOff val="25000"/>
                            </a:schemeClr>
                          </a:solidFill>
                          <a:latin typeface="Arial"/>
                        </a:rPr>
                        <a:t>Founder III – customer services, managing and enterprise</a:t>
                      </a:r>
                      <a:endParaRPr lang="en-US"/>
                    </a:p>
                  </a:txBody>
                  <a:tcPr marL="219698" marR="109849" marT="109849" marB="109849">
                    <a:lnL w="12700" cap="flat" cmpd="sng" algn="ctr">
                      <a:solidFill>
                        <a:schemeClr val="tx1"/>
                      </a:solidFill>
                      <a:prstDash val="solid"/>
                    </a:lnL>
                    <a:lnR w="12700" cap="flat" cmpd="sng" algn="ctr">
                      <a:solidFill>
                        <a:schemeClr val="tx1"/>
                      </a:solidFill>
                      <a:prstDash val="solid"/>
                    </a:lnR>
                    <a:lnT w="12700" cap="flat" cmpd="sng" algn="ctr">
                      <a:solidFill>
                        <a:schemeClr val="tx1"/>
                      </a:solidFill>
                      <a:prstDash val="solid"/>
                    </a:lnT>
                    <a:lnB w="12700" cap="flat" cmpd="sng" algn="ctr">
                      <a:solidFill>
                        <a:schemeClr val="tx1"/>
                      </a:solidFill>
                      <a:prstDash val="solid"/>
                    </a:lnB>
                    <a:solidFill>
                      <a:srgbClr val="D8DEDC">
                        <a:alpha val="20000"/>
                      </a:srgbClr>
                    </a:solidFill>
                  </a:tcPr>
                </a:tc>
                <a:tc>
                  <a:txBody>
                    <a:bodyPr/>
                    <a:lstStyle/>
                    <a:p>
                      <a:endParaRPr lang="en-US" sz="1800">
                        <a:solidFill>
                          <a:schemeClr val="tx1">
                            <a:lumMod val="75000"/>
                            <a:lumOff val="25000"/>
                          </a:schemeClr>
                        </a:solidFill>
                      </a:endParaRPr>
                    </a:p>
                  </a:txBody>
                  <a:tcPr marL="219698" marR="109849" marT="109849" marB="109849">
                    <a:lnL w="12700" cap="flat" cmpd="sng" algn="ctr">
                      <a:solidFill>
                        <a:schemeClr val="tx1"/>
                      </a:solidFill>
                      <a:prstDash val="solid"/>
                    </a:lnL>
                    <a:lnR w="12700" cap="flat" cmpd="sng" algn="ctr">
                      <a:solidFill>
                        <a:schemeClr val="tx1"/>
                      </a:solidFill>
                      <a:prstDash val="solid"/>
                    </a:lnR>
                    <a:lnT w="12700" cap="flat" cmpd="sng" algn="ctr">
                      <a:solidFill>
                        <a:schemeClr val="tx1"/>
                      </a:solidFill>
                      <a:prstDash val="solid"/>
                    </a:lnT>
                    <a:lnB w="12700" cap="flat" cmpd="sng" algn="ctr">
                      <a:solidFill>
                        <a:schemeClr val="tx1"/>
                      </a:solidFill>
                      <a:prstDash val="solid"/>
                    </a:lnB>
                    <a:solidFill>
                      <a:srgbClr val="D8DEDC">
                        <a:alpha val="20000"/>
                      </a:srgbClr>
                    </a:solidFill>
                  </a:tcPr>
                </a:tc>
                <a:extLst>
                  <a:ext uri="{0D108BD9-81ED-4DB2-BD59-A6C34878D82A}">
                    <a16:rowId xmlns:a16="http://schemas.microsoft.com/office/drawing/2014/main" val="3064338158"/>
                  </a:ext>
                </a:extLst>
              </a:tr>
              <a:tr h="520577">
                <a:tc>
                  <a:txBody>
                    <a:bodyPr/>
                    <a:lstStyle/>
                    <a:p>
                      <a:pPr lvl="0">
                        <a:buNone/>
                      </a:pPr>
                      <a:r>
                        <a:rPr lang="en-US" sz="1800" b="0" i="1" u="none" strike="noStrike" noProof="0">
                          <a:solidFill>
                            <a:schemeClr val="tx1">
                              <a:lumMod val="75000"/>
                              <a:lumOff val="25000"/>
                            </a:schemeClr>
                          </a:solidFill>
                          <a:latin typeface="Arial"/>
                        </a:rPr>
                        <a:t>Partner JDL – collection and delivery </a:t>
                      </a:r>
                    </a:p>
                  </a:txBody>
                  <a:tcPr marL="219698" marR="109849" marT="109849" marB="109849">
                    <a:lnL w="12700" cap="flat" cmpd="sng" algn="ctr">
                      <a:solidFill>
                        <a:schemeClr val="tx1"/>
                      </a:solidFill>
                      <a:prstDash val="solid"/>
                    </a:lnL>
                    <a:lnR w="12700" cap="flat" cmpd="sng" algn="ctr">
                      <a:solidFill>
                        <a:schemeClr val="tx1"/>
                      </a:solidFill>
                      <a:prstDash val="solid"/>
                    </a:lnR>
                    <a:lnT w="12700" cap="flat" cmpd="sng" algn="ctr">
                      <a:solidFill>
                        <a:schemeClr val="tx1"/>
                      </a:solidFill>
                      <a:prstDash val="solid"/>
                    </a:lnT>
                    <a:lnB w="12700" cap="flat" cmpd="sng" algn="ctr">
                      <a:solidFill>
                        <a:schemeClr val="tx1"/>
                      </a:solidFill>
                      <a:prstDash val="solid"/>
                    </a:lnB>
                    <a:noFill/>
                  </a:tcPr>
                </a:tc>
                <a:tc>
                  <a:txBody>
                    <a:bodyPr/>
                    <a:lstStyle/>
                    <a:p>
                      <a:pPr lvl="0">
                        <a:buNone/>
                      </a:pPr>
                      <a:endParaRPr lang="en-US" sz="1800">
                        <a:solidFill>
                          <a:schemeClr val="tx1">
                            <a:lumMod val="75000"/>
                            <a:lumOff val="25000"/>
                          </a:schemeClr>
                        </a:solidFill>
                      </a:endParaRPr>
                    </a:p>
                  </a:txBody>
                  <a:tcPr marL="219698" marR="109849" marT="109849" marB="109849">
                    <a:lnL w="12700" cap="flat" cmpd="sng" algn="ctr">
                      <a:solidFill>
                        <a:schemeClr val="tx1"/>
                      </a:solidFill>
                      <a:prstDash val="solid"/>
                    </a:lnL>
                    <a:lnR w="12700" cap="flat" cmpd="sng" algn="ctr">
                      <a:solidFill>
                        <a:schemeClr val="tx1"/>
                      </a:solidFill>
                      <a:prstDash val="solid"/>
                    </a:lnR>
                    <a:lnT w="12700" cap="flat" cmpd="sng" algn="ctr">
                      <a:solidFill>
                        <a:schemeClr val="tx1"/>
                      </a:solidFill>
                      <a:prstDash val="solid"/>
                    </a:lnT>
                    <a:lnB w="12700" cap="flat" cmpd="sng" algn="ctr">
                      <a:solidFill>
                        <a:schemeClr val="tx1"/>
                      </a:solidFill>
                      <a:prstDash val="solid"/>
                    </a:lnB>
                    <a:noFill/>
                  </a:tcPr>
                </a:tc>
                <a:extLst>
                  <a:ext uri="{0D108BD9-81ED-4DB2-BD59-A6C34878D82A}">
                    <a16:rowId xmlns:a16="http://schemas.microsoft.com/office/drawing/2014/main" val="3308352175"/>
                  </a:ext>
                </a:extLst>
              </a:tr>
            </a:tbl>
          </a:graphicData>
        </a:graphic>
      </p:graphicFrame>
    </p:spTree>
    <p:extLst>
      <p:ext uri="{BB962C8B-B14F-4D97-AF65-F5344CB8AC3E}">
        <p14:creationId xmlns:p14="http://schemas.microsoft.com/office/powerpoint/2010/main" val="5962084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4813502-7FEA-41FE-B4B2-3DF07B941489}"/>
              </a:ext>
            </a:extLst>
          </p:cNvPr>
          <p:cNvSpPr>
            <a:spLocks noGrp="1"/>
          </p:cNvSpPr>
          <p:nvPr>
            <p:ph type="title"/>
          </p:nvPr>
        </p:nvSpPr>
        <p:spPr>
          <a:xfrm>
            <a:off x="112624" y="114300"/>
            <a:ext cx="901582" cy="2954486"/>
          </a:xfrm>
        </p:spPr>
        <p:txBody>
          <a:bodyPr>
            <a:normAutofit/>
          </a:bodyPr>
          <a:lstStyle/>
          <a:p>
            <a:pPr eaLnBrk="1" hangingPunct="1"/>
            <a:r>
              <a:rPr lang="en-GB" altLang="en-US" sz="3600" b="1" i="1"/>
              <a:t>Financial plan</a:t>
            </a:r>
            <a:endParaRPr lang="en-GB" altLang="en-US" sz="3600" i="1"/>
          </a:p>
        </p:txBody>
      </p:sp>
      <p:sp>
        <p:nvSpPr>
          <p:cNvPr id="4" name="Date Placeholder 3">
            <a:extLst>
              <a:ext uri="{FF2B5EF4-FFF2-40B4-BE49-F238E27FC236}">
                <a16:creationId xmlns:a16="http://schemas.microsoft.com/office/drawing/2014/main" id="{2A425B22-C7B6-4450-ADA6-53C95CD3E1C7}"/>
              </a:ext>
            </a:extLst>
          </p:cNvPr>
          <p:cNvSpPr>
            <a:spLocks noGrp="1"/>
          </p:cNvSpPr>
          <p:nvPr>
            <p:ph type="dt" sz="half" idx="10"/>
          </p:nvPr>
        </p:nvSpPr>
        <p:spPr/>
        <p:txBody>
          <a:bodyPr/>
          <a:lstStyle/>
          <a:p>
            <a:pPr>
              <a:defRPr/>
            </a:pPr>
            <a:fld id="{BB16917A-EA87-4932-9F19-3CCA72FF04F0}" type="datetime1">
              <a:rPr lang="en-GB" altLang="en-US"/>
              <a:pPr>
                <a:defRPr/>
              </a:pPr>
              <a:t>24/07/2022</a:t>
            </a:fld>
            <a:endParaRPr lang="en-GB" altLang="en-US"/>
          </a:p>
        </p:txBody>
      </p:sp>
      <p:pic>
        <p:nvPicPr>
          <p:cNvPr id="5" name="Picture 5" descr="Graphical user interface, application, table, Excel&#10;&#10;Description automatically generated">
            <a:extLst>
              <a:ext uri="{FF2B5EF4-FFF2-40B4-BE49-F238E27FC236}">
                <a16:creationId xmlns:a16="http://schemas.microsoft.com/office/drawing/2014/main" id="{809050A4-6838-66FF-2E7D-F3AF306925D9}"/>
              </a:ext>
            </a:extLst>
          </p:cNvPr>
          <p:cNvPicPr>
            <a:picLocks noChangeAspect="1"/>
          </p:cNvPicPr>
          <p:nvPr/>
        </p:nvPicPr>
        <p:blipFill rotWithShape="1">
          <a:blip r:embed="rId3"/>
          <a:srcRect t="33482" r="38779" b="12723"/>
          <a:stretch/>
        </p:blipFill>
        <p:spPr>
          <a:xfrm>
            <a:off x="1170774" y="179196"/>
            <a:ext cx="7869014" cy="6110728"/>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3600" b="1" i="1"/>
              <a:t>References</a:t>
            </a:r>
            <a:endParaRPr lang="en-GB" altLang="en-US" sz="3600" i="1"/>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323528" y="980728"/>
            <a:ext cx="8491458" cy="5575350"/>
          </a:xfrm>
        </p:spPr>
        <p:txBody>
          <a:bodyPr vert="horz" lIns="91440" tIns="45720" rIns="91440" bIns="45720" rtlCol="0" anchor="t">
            <a:normAutofit lnSpcReduction="10000"/>
          </a:bodyPr>
          <a:lstStyle/>
          <a:p>
            <a:pPr algn="just">
              <a:buNone/>
            </a:pPr>
            <a:r>
              <a:rPr lang="en-GB" sz="1100" cap="all">
                <a:latin typeface="Arial"/>
                <a:ea typeface="+mn-lt"/>
                <a:cs typeface="Arial"/>
              </a:rPr>
              <a:t>ALLFREEPAPERS.COM. 2022. LAUNDRY PESTLE ANALYSIS - ESSAY. [ONLINE] AVAILABLE AT: &lt;HTTPS://WWW.ALLFREEPAPERS.COM/BUSINESS/LAUNDRY-PESTLE-ANALYSIS/83538.HTML&gt; [ACCESSED 24 JULY 2022].</a:t>
            </a:r>
            <a:endParaRPr lang="en-GB" sz="1100" cap="all">
              <a:ea typeface="+mn-lt"/>
              <a:cs typeface="+mn-lt"/>
            </a:endParaRPr>
          </a:p>
          <a:p>
            <a:pPr marL="0" indent="0" algn="just">
              <a:buNone/>
            </a:pPr>
            <a:r>
              <a:rPr lang="en-GB" sz="1100" cap="all">
                <a:latin typeface="Arial"/>
                <a:ea typeface="+mn-lt"/>
                <a:cs typeface="+mn-lt"/>
              </a:rPr>
              <a:t>ANTHONY, S. D. (2012) THE LITTLE BLACK BOOK OF INNOVATION : HOW IT WORKS, HOW TO DO IT. BOSTON, MASS: </a:t>
            </a:r>
            <a:r>
              <a:rPr lang="en-GB" sz="1100" cap="all" dirty="0">
                <a:latin typeface="Arial"/>
                <a:ea typeface="+mn-lt"/>
                <a:cs typeface="+mn-lt"/>
              </a:rPr>
              <a:t>HARVARD BUSINESS REVIEW.</a:t>
            </a:r>
            <a:endParaRPr lang="en-GB" sz="1100" cap="all">
              <a:latin typeface="Arial"/>
              <a:cs typeface="Calibri"/>
            </a:endParaRPr>
          </a:p>
          <a:p>
            <a:pPr marL="0" indent="0" algn="just">
              <a:buNone/>
            </a:pPr>
            <a:r>
              <a:rPr lang="en-GB" sz="1100" cap="all" dirty="0">
                <a:latin typeface="Arial"/>
                <a:ea typeface="+mn-lt"/>
                <a:cs typeface="+mn-lt"/>
                <a:hlinkClick r:id="rId3"/>
              </a:rPr>
              <a:t>COMMERCIAL CLOTHES STEAMER - 2 STAGES - 1.800 W - 55 MIN | EXPONDO.CO.UK</a:t>
            </a:r>
            <a:endParaRPr lang="en-GB" sz="1100" cap="all" dirty="0">
              <a:latin typeface="Arial"/>
              <a:cs typeface="Calibri"/>
            </a:endParaRPr>
          </a:p>
          <a:p>
            <a:pPr algn="just">
              <a:buNone/>
            </a:pPr>
            <a:r>
              <a:rPr lang="en-GB" sz="1100" cap="all" dirty="0">
                <a:latin typeface="Arial"/>
                <a:ea typeface="+mn-lt"/>
                <a:cs typeface="+mn-lt"/>
                <a:hlinkClick r:id="rId4"/>
              </a:rPr>
              <a:t>COMMERCIAL WASHING MACHINE ELECTROLUX W4180H 20KG CAPACITY | EBAY</a:t>
            </a:r>
            <a:endParaRPr lang="en-GB" sz="1100" cap="all" dirty="0">
              <a:latin typeface="Arial"/>
              <a:ea typeface="+mn-lt"/>
              <a:cs typeface="+mn-lt"/>
            </a:endParaRPr>
          </a:p>
          <a:p>
            <a:pPr>
              <a:buNone/>
            </a:pPr>
            <a:r>
              <a:rPr lang="en-GB" sz="1100" cap="all" dirty="0">
                <a:latin typeface="Arial"/>
                <a:ea typeface="+mn-lt"/>
                <a:cs typeface="Arial"/>
                <a:hlinkClick r:id="rId5"/>
              </a:rPr>
              <a:t>LABELS ON A ROLL - UNCOATED DIRECT THERMAL LABELS | KITE PACKAGING</a:t>
            </a:r>
            <a:endParaRPr lang="en-GB" sz="1100" cap="all" dirty="0">
              <a:latin typeface="Arial"/>
              <a:ea typeface="+mn-lt"/>
              <a:cs typeface="+mn-lt"/>
            </a:endParaRPr>
          </a:p>
          <a:p>
            <a:pPr algn="just">
              <a:buNone/>
            </a:pPr>
            <a:r>
              <a:rPr lang="en-GB" sz="1100" cap="all" dirty="0">
                <a:latin typeface="Arial"/>
                <a:ea typeface="+mn-lt"/>
                <a:cs typeface="Arial"/>
              </a:rPr>
              <a:t>LIBGUIDES.LIBRARY.USYD.EDU.AU. 2022. SUBJECT GUIDES: MARKETING: PESTLE ANALYSIS. [ONLINE] AVAILABLE AT: &lt;HTTPS://LIBGUIDES.LIBRARY.USYD.EDU.AU/C.PHP?G=508107&amp;P=5994242&gt; [ACCESSED 24 JULY 2022].</a:t>
            </a:r>
            <a:endParaRPr lang="en-GB" sz="1100" cap="all" dirty="0">
              <a:ea typeface="+mn-lt"/>
              <a:cs typeface="+mn-lt"/>
            </a:endParaRPr>
          </a:p>
          <a:p>
            <a:pPr>
              <a:buNone/>
            </a:pPr>
            <a:endParaRPr lang="en-GB" sz="1100" cap="all" dirty="0">
              <a:latin typeface="Arial"/>
              <a:ea typeface="+mn-lt"/>
              <a:cs typeface="Arial"/>
            </a:endParaRPr>
          </a:p>
          <a:p>
            <a:pPr algn="just">
              <a:buNone/>
            </a:pPr>
            <a:r>
              <a:rPr lang="en-GB" sz="1100" dirty="0">
                <a:latin typeface="Arial"/>
                <a:ea typeface="+mn-lt"/>
                <a:cs typeface="+mn-lt"/>
              </a:rPr>
              <a:t>Li, S., 2019. </a:t>
            </a:r>
            <a:r>
              <a:rPr lang="en-GB" sz="1100" i="1" dirty="0">
                <a:latin typeface="Arial"/>
                <a:ea typeface="+mn-lt"/>
                <a:cs typeface="+mn-lt"/>
              </a:rPr>
              <a:t>Why Does Truck Advertising Stand Out?</a:t>
            </a:r>
            <a:r>
              <a:rPr lang="en-GB" sz="1100" dirty="0">
                <a:latin typeface="Arial"/>
                <a:ea typeface="+mn-lt"/>
                <a:cs typeface="+mn-lt"/>
              </a:rPr>
              <a:t>. [online] </a:t>
            </a:r>
            <a:r>
              <a:rPr lang="en-GB" sz="1100" err="1">
                <a:latin typeface="Arial"/>
                <a:ea typeface="+mn-lt"/>
                <a:cs typeface="+mn-lt"/>
              </a:rPr>
              <a:t>movia</a:t>
            </a:r>
            <a:r>
              <a:rPr lang="en-GB" sz="1100" dirty="0">
                <a:latin typeface="Arial"/>
                <a:ea typeface="+mn-lt"/>
                <a:cs typeface="+mn-lt"/>
              </a:rPr>
              <a:t>. Available at: &lt;https://movia.media/moving-billboard-blog/why-does-truck-advertising-stand-out-1/#:~:text=Truckside%20ads%20stand%20out%20by%20being%20on%20top.,most%20affordable%20alternative%20advertising%20platform%2C%20as%20shown%20below.&gt; [Accessed 22 July 2022].</a:t>
            </a:r>
            <a:endParaRPr lang="en-GB" sz="1100" dirty="0">
              <a:latin typeface="Arial"/>
              <a:cs typeface="Calibri"/>
            </a:endParaRPr>
          </a:p>
          <a:p>
            <a:pPr>
              <a:buNone/>
            </a:pPr>
            <a:r>
              <a:rPr lang="en-GB" sz="1100" cap="all" dirty="0">
                <a:latin typeface="Arial"/>
                <a:ea typeface="+mn-lt"/>
                <a:cs typeface="Arial"/>
                <a:hlinkClick r:id="rId6"/>
              </a:rPr>
              <a:t>PHOMEMO M200 LABEL PRINTER BARCODE PRINTER 3 INCHES 80MM BLUETOOTH LABEL MAKER THERMAL STICKER MAKER MACHINE FOR STORE RETAIL,CLOTHING,JEWELRY,ADDRESS,COMPATIBLE WITH ANDROID &amp; IOS SYSTEM - PINK: AMAZON.CO.UK: STATIONERY &amp; OFFICE SUPPLIES</a:t>
            </a:r>
            <a:endParaRPr lang="en-GB" sz="1100" dirty="0">
              <a:latin typeface="Arial"/>
              <a:ea typeface="+mn-lt"/>
              <a:cs typeface="+mn-lt"/>
            </a:endParaRPr>
          </a:p>
          <a:p>
            <a:pPr algn="just">
              <a:buNone/>
            </a:pPr>
            <a:endParaRPr lang="en-GB" sz="1100">
              <a:latin typeface="Arial"/>
              <a:ea typeface="+mn-lt"/>
              <a:cs typeface="+mn-lt"/>
            </a:endParaRPr>
          </a:p>
          <a:p>
            <a:pPr algn="just">
              <a:buNone/>
            </a:pPr>
            <a:r>
              <a:rPr lang="en-GB" sz="1100" err="1">
                <a:latin typeface="Arial"/>
                <a:ea typeface="+mn-lt"/>
                <a:cs typeface="+mn-lt"/>
              </a:rPr>
              <a:t>Sarsby</a:t>
            </a:r>
            <a:r>
              <a:rPr lang="en-GB" sz="1100" dirty="0">
                <a:latin typeface="Arial"/>
                <a:ea typeface="+mn-lt"/>
                <a:cs typeface="+mn-lt"/>
              </a:rPr>
              <a:t>, A. (2016) </a:t>
            </a:r>
            <a:r>
              <a:rPr lang="en-GB" sz="1100" i="1" dirty="0">
                <a:latin typeface="Arial"/>
                <a:ea typeface="+mn-lt"/>
                <a:cs typeface="+mn-lt"/>
              </a:rPr>
              <a:t>Swot analysis : a guide to SWOT for students of business studies</a:t>
            </a:r>
            <a:r>
              <a:rPr lang="en-GB" sz="1100" dirty="0">
                <a:latin typeface="Arial"/>
                <a:ea typeface="+mn-lt"/>
                <a:cs typeface="+mn-lt"/>
              </a:rPr>
              <a:t>. England: Leadership Library, an imprint of        </a:t>
            </a:r>
            <a:r>
              <a:rPr lang="en-GB" sz="1100" err="1">
                <a:latin typeface="Arial"/>
                <a:ea typeface="+mn-lt"/>
                <a:cs typeface="+mn-lt"/>
              </a:rPr>
              <a:t>Spectaris</a:t>
            </a:r>
            <a:r>
              <a:rPr lang="en-GB" sz="1100" dirty="0">
                <a:latin typeface="Arial"/>
                <a:ea typeface="+mn-lt"/>
                <a:cs typeface="+mn-lt"/>
              </a:rPr>
              <a:t> Limited.</a:t>
            </a:r>
            <a:endParaRPr lang="en-GB" sz="1100" cap="all" dirty="0">
              <a:latin typeface="Arial"/>
              <a:ea typeface="+mn-lt"/>
              <a:cs typeface="+mn-lt"/>
            </a:endParaRPr>
          </a:p>
          <a:p>
            <a:pPr algn="just">
              <a:buNone/>
            </a:pPr>
            <a:endParaRPr lang="en-GB" sz="1100" cap="all" dirty="0">
              <a:latin typeface="Arial"/>
              <a:cs typeface="Calibri"/>
            </a:endParaRPr>
          </a:p>
          <a:p>
            <a:pPr algn="just">
              <a:buNone/>
            </a:pPr>
            <a:br>
              <a:rPr lang="en-GB" sz="1100" cap="all" dirty="0">
                <a:latin typeface="Arial"/>
                <a:ea typeface="+mn-lt"/>
                <a:cs typeface="+mn-lt"/>
              </a:rPr>
            </a:br>
            <a:r>
              <a:rPr lang="en-GB" sz="1100" cap="all" dirty="0">
                <a:latin typeface="Arial"/>
                <a:ea typeface="+mn-lt"/>
                <a:cs typeface="+mn-lt"/>
                <a:hlinkClick r:id="rId7"/>
              </a:rPr>
              <a:t>20630_BK | Russell Hobbs Iron | Ceramic Sole plate | ao.com</a:t>
            </a:r>
          </a:p>
          <a:p>
            <a:pPr algn="just">
              <a:buNone/>
            </a:pPr>
            <a:endParaRPr lang="en-GB" sz="1100" cap="all" dirty="0">
              <a:latin typeface="Arial"/>
              <a:cs typeface="Arial"/>
            </a:endParaRPr>
          </a:p>
          <a:p>
            <a:pPr algn="just">
              <a:buNone/>
            </a:pPr>
            <a:r>
              <a:rPr lang="en-GB" sz="1100" cap="all" dirty="0">
                <a:latin typeface="Arial"/>
                <a:cs typeface="Arial"/>
              </a:rPr>
              <a:t>(Laundry Pestle Analysis - Essay, 2022)</a:t>
            </a:r>
            <a:endParaRPr lang="en-GB" dirty="0"/>
          </a:p>
          <a:p>
            <a:pPr algn="just">
              <a:buNone/>
            </a:pPr>
            <a:endParaRPr lang="en-GB" sz="1100" cap="all">
              <a:latin typeface="Calibri" panose="020F0502020204030204"/>
              <a:cs typeface="Calibri"/>
            </a:endParaRPr>
          </a:p>
        </p:txBody>
      </p:sp>
      <p:sp>
        <p:nvSpPr>
          <p:cNvPr id="4" name="Date Placeholder 3">
            <a:extLst>
              <a:ext uri="{FF2B5EF4-FFF2-40B4-BE49-F238E27FC236}">
                <a16:creationId xmlns:a16="http://schemas.microsoft.com/office/drawing/2014/main" id="{D02F28F6-2D3B-4D25-8B99-DDE2C4B5A12E}"/>
              </a:ext>
            </a:extLst>
          </p:cNvPr>
          <p:cNvSpPr>
            <a:spLocks noGrp="1"/>
          </p:cNvSpPr>
          <p:nvPr>
            <p:ph type="dt" sz="half" idx="10"/>
          </p:nvPr>
        </p:nvSpPr>
        <p:spPr/>
        <p:txBody>
          <a:bodyPr/>
          <a:lstStyle/>
          <a:p>
            <a:pPr>
              <a:defRPr/>
            </a:pPr>
            <a:fld id="{5522D75A-BA4C-41A3-BC05-E6BF0460FAF3}" type="datetime1">
              <a:rPr lang="en-GB" altLang="en-US"/>
              <a:pPr>
                <a:defRPr/>
              </a:pPr>
              <a:t>24/07/2022</a:t>
            </a:fld>
            <a:endParaRPr lang="en-GB" altLang="en-US"/>
          </a:p>
        </p:txBody>
      </p:sp>
    </p:spTree>
    <p:extLst>
      <p:ext uri="{BB962C8B-B14F-4D97-AF65-F5344CB8AC3E}">
        <p14:creationId xmlns:p14="http://schemas.microsoft.com/office/powerpoint/2010/main" val="252773758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11" ma:contentTypeDescription="Create a new document." ma:contentTypeScope="" ma:versionID="603ea7df3c690c39a5069f58e76f3eac">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be9fb1ab4aff8558258e3c123c4c8276"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AutoKeyPoints" minOccurs="0"/>
                <xsd:element ref="ns3:MediaServiceKeyPoint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D06F85E-0D2B-4506-BD32-5E2F9A978407}">
  <ds:schemaRefs>
    <ds:schemaRef ds:uri="90b58af8-24e5-4252-ab67-b2f2985aee88"/>
    <ds:schemaRef ds:uri="be49ff73-cec0-4379-9da8-63ff3cc411b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ED301306-235E-455E-A077-B15E219BC36F}">
  <ds:schemaRefs>
    <ds:schemaRef ds:uri="90b58af8-24e5-4252-ab67-b2f2985aee88"/>
    <ds:schemaRef ds:uri="be49ff73-cec0-4379-9da8-63ff3cc411bb"/>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5FC34420-E1E8-4843-B1B8-011DF238001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TM04033921[[fn=Damask]]</Template>
  <Application>Microsoft Office PowerPoint</Application>
  <PresentationFormat>On-screen Show (4:3)</PresentationFormat>
  <Slides>27</Slides>
  <Notes>20</Notes>
  <HiddenSlides>0</HiddenSlide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Office Theme</vt:lpstr>
      <vt:lpstr>BUSINESS PLAN</vt:lpstr>
      <vt:lpstr>Executive Summary</vt:lpstr>
      <vt:lpstr>Business / Company Overview</vt:lpstr>
      <vt:lpstr>Company goals</vt:lpstr>
      <vt:lpstr>Short term Company goals</vt:lpstr>
      <vt:lpstr>Location</vt:lpstr>
      <vt:lpstr>Products and Services</vt:lpstr>
      <vt:lpstr>Products and Services</vt:lpstr>
      <vt:lpstr>Products and Services</vt:lpstr>
      <vt:lpstr>Products and Services</vt:lpstr>
      <vt:lpstr>Products and Services</vt:lpstr>
      <vt:lpstr>Products and Services</vt:lpstr>
      <vt:lpstr>Label maker and labels</vt:lpstr>
      <vt:lpstr>Products and Services</vt:lpstr>
      <vt:lpstr>Products and Services</vt:lpstr>
      <vt:lpstr>Suppliers</vt:lpstr>
      <vt:lpstr>Delivery services </vt:lpstr>
      <vt:lpstr>Market audit-Competitor’s Analysis</vt:lpstr>
      <vt:lpstr>Competitor’s SWOT Analysis</vt:lpstr>
      <vt:lpstr>Market Audit-PESTLE Analysis</vt:lpstr>
      <vt:lpstr>Statistics, Business rating out of 5 </vt:lpstr>
      <vt:lpstr>Target Market</vt:lpstr>
      <vt:lpstr>Marketing and Sales Plan</vt:lpstr>
      <vt:lpstr>Marketing and Sales Plan:</vt:lpstr>
      <vt:lpstr> Team Management</vt:lpstr>
      <vt:lpstr>Financial plan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revision>18</cp:revision>
  <cp:lastPrinted>2018-03-20T16:28:46Z</cp:lastPrinted>
  <dcterms:created xsi:type="dcterms:W3CDTF">2004-11-12T17:24:38Z</dcterms:created>
  <dcterms:modified xsi:type="dcterms:W3CDTF">2022-07-24T13:10:35Z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