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8"/>
  </p:notesMasterIdLst>
  <p:sldIdLst>
    <p:sldId id="256" r:id="rId5"/>
    <p:sldId id="257" r:id="rId6"/>
    <p:sldId id="258" r:id="rId7"/>
    <p:sldId id="259" r:id="rId8"/>
    <p:sldId id="260" r:id="rId9"/>
    <p:sldId id="269" r:id="rId10"/>
    <p:sldId id="270" r:id="rId11"/>
    <p:sldId id="262" r:id="rId12"/>
    <p:sldId id="267" r:id="rId13"/>
    <p:sldId id="268" r:id="rId14"/>
    <p:sldId id="264" r:id="rId15"/>
    <p:sldId id="26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770C62-35DB-49A4-9DB1-56ED44A55B7A}" v="33" dt="2025-11-07T18:04:26.382"/>
    <p1510:client id="{B6657A15-031B-4C3F-BECC-9302C2FD9C5C}" v="1" dt="2025-11-08T11:54:58.3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611" autoAdjust="0"/>
  </p:normalViewPr>
  <p:slideViewPr>
    <p:cSldViewPr snapToGrid="0">
      <p:cViewPr varScale="1">
        <p:scale>
          <a:sx n="108" d="100"/>
          <a:sy n="108" d="100"/>
        </p:scale>
        <p:origin x="7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na Begum (2437661)" userId="c80fdba2-2b05-4f2e-bb94-78f7b63a186a" providerId="ADAL" clId="{615F234C-2DB3-4738-A3F5-1D1CA0EF2829}"/>
    <pc:docChg chg="undo custSel addSld delSld modSld">
      <pc:chgData name="Luna Begum (2437661)" userId="c80fdba2-2b05-4f2e-bb94-78f7b63a186a" providerId="ADAL" clId="{615F234C-2DB3-4738-A3F5-1D1CA0EF2829}" dt="2025-11-07T18:05:41.282" v="4081" actId="113"/>
      <pc:docMkLst>
        <pc:docMk/>
      </pc:docMkLst>
      <pc:sldChg chg="modSp mod">
        <pc:chgData name="Luna Begum (2437661)" userId="c80fdba2-2b05-4f2e-bb94-78f7b63a186a" providerId="ADAL" clId="{615F234C-2DB3-4738-A3F5-1D1CA0EF2829}" dt="2025-11-07T17:07:01.300" v="3151" actId="20577"/>
        <pc:sldMkLst>
          <pc:docMk/>
          <pc:sldMk cId="2897957523" sldId="258"/>
        </pc:sldMkLst>
        <pc:spChg chg="mod">
          <ac:chgData name="Luna Begum (2437661)" userId="c80fdba2-2b05-4f2e-bb94-78f7b63a186a" providerId="ADAL" clId="{615F234C-2DB3-4738-A3F5-1D1CA0EF2829}" dt="2025-11-07T17:07:01.300" v="3151" actId="20577"/>
          <ac:spMkLst>
            <pc:docMk/>
            <pc:sldMk cId="2897957523" sldId="258"/>
            <ac:spMk id="3" creationId="{028A8359-438A-7EDF-F235-AE5BAE7FB208}"/>
          </ac:spMkLst>
        </pc:spChg>
      </pc:sldChg>
      <pc:sldChg chg="modSp mod">
        <pc:chgData name="Luna Begum (2437661)" userId="c80fdba2-2b05-4f2e-bb94-78f7b63a186a" providerId="ADAL" clId="{615F234C-2DB3-4738-A3F5-1D1CA0EF2829}" dt="2025-11-07T18:05:41.282" v="4081" actId="113"/>
        <pc:sldMkLst>
          <pc:docMk/>
          <pc:sldMk cId="1424087263" sldId="260"/>
        </pc:sldMkLst>
        <pc:spChg chg="mod">
          <ac:chgData name="Luna Begum (2437661)" userId="c80fdba2-2b05-4f2e-bb94-78f7b63a186a" providerId="ADAL" clId="{615F234C-2DB3-4738-A3F5-1D1CA0EF2829}" dt="2025-11-07T18:05:41.282" v="4081" actId="113"/>
          <ac:spMkLst>
            <pc:docMk/>
            <pc:sldMk cId="1424087263" sldId="260"/>
            <ac:spMk id="3" creationId="{E73EC453-8E6E-AAA5-639A-7F2EB8FCDBC5}"/>
          </ac:spMkLst>
        </pc:spChg>
      </pc:sldChg>
      <pc:sldChg chg="addSp delSp modSp mod setBg">
        <pc:chgData name="Luna Begum (2437661)" userId="c80fdba2-2b05-4f2e-bb94-78f7b63a186a" providerId="ADAL" clId="{615F234C-2DB3-4738-A3F5-1D1CA0EF2829}" dt="2025-11-07T18:05:19.640" v="4079" actId="113"/>
        <pc:sldMkLst>
          <pc:docMk/>
          <pc:sldMk cId="1382716628" sldId="262"/>
        </pc:sldMkLst>
        <pc:spChg chg="mod">
          <ac:chgData name="Luna Begum (2437661)" userId="c80fdba2-2b05-4f2e-bb94-78f7b63a186a" providerId="ADAL" clId="{615F234C-2DB3-4738-A3F5-1D1CA0EF2829}" dt="2025-10-18T17:16:42.847" v="2017" actId="115"/>
          <ac:spMkLst>
            <pc:docMk/>
            <pc:sldMk cId="1382716628" sldId="262"/>
            <ac:spMk id="2" creationId="{536300BE-D96C-22F6-553D-690EEFFC5D51}"/>
          </ac:spMkLst>
        </pc:spChg>
        <pc:spChg chg="mod">
          <ac:chgData name="Luna Begum (2437661)" userId="c80fdba2-2b05-4f2e-bb94-78f7b63a186a" providerId="ADAL" clId="{615F234C-2DB3-4738-A3F5-1D1CA0EF2829}" dt="2025-10-18T17:13:24.348" v="1996" actId="12"/>
          <ac:spMkLst>
            <pc:docMk/>
            <pc:sldMk cId="1382716628" sldId="262"/>
            <ac:spMk id="3" creationId="{87B96C4E-C633-AD44-2B5D-616D8D99EE4D}"/>
          </ac:spMkLst>
        </pc:spChg>
        <pc:spChg chg="add del mod">
          <ac:chgData name="Luna Begum (2437661)" userId="c80fdba2-2b05-4f2e-bb94-78f7b63a186a" providerId="ADAL" clId="{615F234C-2DB3-4738-A3F5-1D1CA0EF2829}" dt="2025-11-07T18:01:15.813" v="3838"/>
          <ac:spMkLst>
            <pc:docMk/>
            <pc:sldMk cId="1382716628" sldId="262"/>
            <ac:spMk id="5" creationId="{E52F639D-A2BA-8813-4327-0B560D3E4B0F}"/>
          </ac:spMkLst>
        </pc:spChg>
        <pc:spChg chg="add del mod">
          <ac:chgData name="Luna Begum (2437661)" userId="c80fdba2-2b05-4f2e-bb94-78f7b63a186a" providerId="ADAL" clId="{615F234C-2DB3-4738-A3F5-1D1CA0EF2829}" dt="2025-11-07T18:05:19.640" v="4079" actId="113"/>
          <ac:spMkLst>
            <pc:docMk/>
            <pc:sldMk cId="1382716628" sldId="262"/>
            <ac:spMk id="7" creationId="{78CE3963-EEC7-F513-14F3-ADC863F35E63}"/>
          </ac:spMkLst>
        </pc:spChg>
      </pc:sldChg>
      <pc:sldChg chg="addSp modSp mod">
        <pc:chgData name="Luna Begum (2437661)" userId="c80fdba2-2b05-4f2e-bb94-78f7b63a186a" providerId="ADAL" clId="{615F234C-2DB3-4738-A3F5-1D1CA0EF2829}" dt="2025-11-07T17:54:51.157" v="3777" actId="207"/>
        <pc:sldMkLst>
          <pc:docMk/>
          <pc:sldMk cId="3970473306" sldId="264"/>
        </pc:sldMkLst>
        <pc:spChg chg="mod">
          <ac:chgData name="Luna Begum (2437661)" userId="c80fdba2-2b05-4f2e-bb94-78f7b63a186a" providerId="ADAL" clId="{615F234C-2DB3-4738-A3F5-1D1CA0EF2829}" dt="2025-10-18T17:24:11.126" v="2498" actId="113"/>
          <ac:spMkLst>
            <pc:docMk/>
            <pc:sldMk cId="3970473306" sldId="264"/>
            <ac:spMk id="3" creationId="{4A53051C-8483-F6FD-7AB5-FC885653EC99}"/>
          </ac:spMkLst>
        </pc:spChg>
        <pc:spChg chg="add mod">
          <ac:chgData name="Luna Begum (2437661)" userId="c80fdba2-2b05-4f2e-bb94-78f7b63a186a" providerId="ADAL" clId="{615F234C-2DB3-4738-A3F5-1D1CA0EF2829}" dt="2025-11-07T17:54:51.157" v="3777" actId="207"/>
          <ac:spMkLst>
            <pc:docMk/>
            <pc:sldMk cId="3970473306" sldId="264"/>
            <ac:spMk id="4" creationId="{A09D0603-A568-6091-6FBB-D1E1C597D55A}"/>
          </ac:spMkLst>
        </pc:spChg>
      </pc:sldChg>
      <pc:sldChg chg="modSp mod">
        <pc:chgData name="Luna Begum (2437661)" userId="c80fdba2-2b05-4f2e-bb94-78f7b63a186a" providerId="ADAL" clId="{615F234C-2DB3-4738-A3F5-1D1CA0EF2829}" dt="2025-11-07T18:00:46.433" v="3834" actId="113"/>
        <pc:sldMkLst>
          <pc:docMk/>
          <pc:sldMk cId="359125969" sldId="265"/>
        </pc:sldMkLst>
        <pc:spChg chg="mod">
          <ac:chgData name="Luna Begum (2437661)" userId="c80fdba2-2b05-4f2e-bb94-78f7b63a186a" providerId="ADAL" clId="{615F234C-2DB3-4738-A3F5-1D1CA0EF2829}" dt="2025-11-07T18:00:46.433" v="3834" actId="113"/>
          <ac:spMkLst>
            <pc:docMk/>
            <pc:sldMk cId="359125969" sldId="265"/>
            <ac:spMk id="3" creationId="{5F8D0C3B-0DFC-3E5A-28D7-AC7CD95B6A10}"/>
          </ac:spMkLst>
        </pc:spChg>
      </pc:sldChg>
      <pc:sldChg chg="addSp delSp delDesignElem">
        <pc:chgData name="Luna Begum (2437661)" userId="c80fdba2-2b05-4f2e-bb94-78f7b63a186a" providerId="ADAL" clId="{615F234C-2DB3-4738-A3F5-1D1CA0EF2829}" dt="2025-10-18T16:55:43.062" v="954"/>
        <pc:sldMkLst>
          <pc:docMk/>
          <pc:sldMk cId="2850782885" sldId="266"/>
        </pc:sldMkLst>
        <pc:spChg chg="add del">
          <ac:chgData name="Luna Begum (2437661)" userId="c80fdba2-2b05-4f2e-bb94-78f7b63a186a" providerId="ADAL" clId="{615F234C-2DB3-4738-A3F5-1D1CA0EF2829}" dt="2025-10-18T16:55:43.062" v="954"/>
          <ac:spMkLst>
            <pc:docMk/>
            <pc:sldMk cId="2850782885" sldId="266"/>
            <ac:spMk id="1067" creationId="{97A5CE44-9D07-4AD7-B94C-7C93513677DA}"/>
          </ac:spMkLst>
        </pc:spChg>
        <pc:spChg chg="add del">
          <ac:chgData name="Luna Begum (2437661)" userId="c80fdba2-2b05-4f2e-bb94-78f7b63a186a" providerId="ADAL" clId="{615F234C-2DB3-4738-A3F5-1D1CA0EF2829}" dt="2025-10-18T16:55:43.062" v="954"/>
          <ac:spMkLst>
            <pc:docMk/>
            <pc:sldMk cId="2850782885" sldId="266"/>
            <ac:spMk id="1069" creationId="{1A703601-C9B7-448F-B403-01CBCB088B29}"/>
          </ac:spMkLst>
        </pc:spChg>
        <pc:spChg chg="add del">
          <ac:chgData name="Luna Begum (2437661)" userId="c80fdba2-2b05-4f2e-bb94-78f7b63a186a" providerId="ADAL" clId="{615F234C-2DB3-4738-A3F5-1D1CA0EF2829}" dt="2025-10-18T16:55:43.062" v="954"/>
          <ac:spMkLst>
            <pc:docMk/>
            <pc:sldMk cId="2850782885" sldId="266"/>
            <ac:spMk id="1099" creationId="{E15F4FDF-1B24-4F56-AF01-4D0645A83005}"/>
          </ac:spMkLst>
        </pc:spChg>
        <pc:spChg chg="add del">
          <ac:chgData name="Luna Begum (2437661)" userId="c80fdba2-2b05-4f2e-bb94-78f7b63a186a" providerId="ADAL" clId="{615F234C-2DB3-4738-A3F5-1D1CA0EF2829}" dt="2025-10-18T16:55:43.062" v="954"/>
          <ac:spMkLst>
            <pc:docMk/>
            <pc:sldMk cId="2850782885" sldId="266"/>
            <ac:spMk id="1101" creationId="{4FD76CDA-1C6B-40B2-9A61-FD38CE1B4DCF}"/>
          </ac:spMkLst>
        </pc:spChg>
        <pc:spChg chg="add del">
          <ac:chgData name="Luna Begum (2437661)" userId="c80fdba2-2b05-4f2e-bb94-78f7b63a186a" providerId="ADAL" clId="{615F234C-2DB3-4738-A3F5-1D1CA0EF2829}" dt="2025-10-18T16:55:43.062" v="954"/>
          <ac:spMkLst>
            <pc:docMk/>
            <pc:sldMk cId="2850782885" sldId="266"/>
            <ac:spMk id="1123" creationId="{DE91395A-2D18-4AF6-A0AC-AAA7189FED11}"/>
          </ac:spMkLst>
        </pc:spChg>
        <pc:spChg chg="add del">
          <ac:chgData name="Luna Begum (2437661)" userId="c80fdba2-2b05-4f2e-bb94-78f7b63a186a" providerId="ADAL" clId="{615F234C-2DB3-4738-A3F5-1D1CA0EF2829}" dt="2025-10-18T16:55:43.062" v="954"/>
          <ac:spMkLst>
            <pc:docMk/>
            <pc:sldMk cId="2850782885" sldId="266"/>
            <ac:spMk id="1124" creationId="{7BD08880-457D-4C62-A3B5-6A9B0878C7E9}"/>
          </ac:spMkLst>
        </pc:spChg>
        <pc:grpChg chg="add del">
          <ac:chgData name="Luna Begum (2437661)" userId="c80fdba2-2b05-4f2e-bb94-78f7b63a186a" providerId="ADAL" clId="{615F234C-2DB3-4738-A3F5-1D1CA0EF2829}" dt="2025-10-18T16:55:43.062" v="954"/>
          <ac:grpSpMkLst>
            <pc:docMk/>
            <pc:sldMk cId="2850782885" sldId="266"/>
            <ac:grpSpMk id="1068" creationId="{7398C59F-5A18-487B-91D6-B955AACF2E50}"/>
          </ac:grpSpMkLst>
        </pc:grpChg>
        <pc:grpChg chg="add del">
          <ac:chgData name="Luna Begum (2437661)" userId="c80fdba2-2b05-4f2e-bb94-78f7b63a186a" providerId="ADAL" clId="{615F234C-2DB3-4738-A3F5-1D1CA0EF2829}" dt="2025-10-18T16:55:43.062" v="954"/>
          <ac:grpSpMkLst>
            <pc:docMk/>
            <pc:sldMk cId="2850782885" sldId="266"/>
            <ac:grpSpMk id="1071" creationId="{7923CDCA-D161-4CE7-BA92-92AE20B96D6D}"/>
          </ac:grpSpMkLst>
        </pc:grpChg>
        <pc:grpChg chg="add del">
          <ac:chgData name="Luna Begum (2437661)" userId="c80fdba2-2b05-4f2e-bb94-78f7b63a186a" providerId="ADAL" clId="{615F234C-2DB3-4738-A3F5-1D1CA0EF2829}" dt="2025-10-18T16:55:43.062" v="954"/>
          <ac:grpSpMkLst>
            <pc:docMk/>
            <pc:sldMk cId="2850782885" sldId="266"/>
            <ac:grpSpMk id="1085" creationId="{B28C8CE4-C5A6-4B6C-B428-1D2852C394FC}"/>
          </ac:grpSpMkLst>
        </pc:grpChg>
        <pc:grpChg chg="add del">
          <ac:chgData name="Luna Begum (2437661)" userId="c80fdba2-2b05-4f2e-bb94-78f7b63a186a" providerId="ADAL" clId="{615F234C-2DB3-4738-A3F5-1D1CA0EF2829}" dt="2025-10-18T16:55:43.062" v="954"/>
          <ac:grpSpMkLst>
            <pc:docMk/>
            <pc:sldMk cId="2850782885" sldId="266"/>
            <ac:grpSpMk id="1110" creationId="{520234FB-542E-4550-9C2F-1B56FD41A1CA}"/>
          </ac:grpSpMkLst>
        </pc:grpChg>
      </pc:sldChg>
      <pc:sldChg chg="addSp modSp mod">
        <pc:chgData name="Luna Begum (2437661)" userId="c80fdba2-2b05-4f2e-bb94-78f7b63a186a" providerId="ADAL" clId="{615F234C-2DB3-4738-A3F5-1D1CA0EF2829}" dt="2025-11-07T17:57:28.799" v="3813" actId="207"/>
        <pc:sldMkLst>
          <pc:docMk/>
          <pc:sldMk cId="1917974163" sldId="267"/>
        </pc:sldMkLst>
        <pc:spChg chg="mod">
          <ac:chgData name="Luna Begum (2437661)" userId="c80fdba2-2b05-4f2e-bb94-78f7b63a186a" providerId="ADAL" clId="{615F234C-2DB3-4738-A3F5-1D1CA0EF2829}" dt="2025-10-18T17:16:34.965" v="2016" actId="115"/>
          <ac:spMkLst>
            <pc:docMk/>
            <pc:sldMk cId="1917974163" sldId="267"/>
            <ac:spMk id="2" creationId="{631727AA-2A4B-7459-64F6-8CB68974F0E3}"/>
          </ac:spMkLst>
        </pc:spChg>
        <pc:spChg chg="mod">
          <ac:chgData name="Luna Begum (2437661)" userId="c80fdba2-2b05-4f2e-bb94-78f7b63a186a" providerId="ADAL" clId="{615F234C-2DB3-4738-A3F5-1D1CA0EF2829}" dt="2025-11-07T17:56:38.322" v="3806" actId="20577"/>
          <ac:spMkLst>
            <pc:docMk/>
            <pc:sldMk cId="1917974163" sldId="267"/>
            <ac:spMk id="3" creationId="{C71705AF-A114-46D3-808C-4A69D3AE5A69}"/>
          </ac:spMkLst>
        </pc:spChg>
        <pc:spChg chg="add mod">
          <ac:chgData name="Luna Begum (2437661)" userId="c80fdba2-2b05-4f2e-bb94-78f7b63a186a" providerId="ADAL" clId="{615F234C-2DB3-4738-A3F5-1D1CA0EF2829}" dt="2025-11-07T17:57:28.799" v="3813" actId="207"/>
          <ac:spMkLst>
            <pc:docMk/>
            <pc:sldMk cId="1917974163" sldId="267"/>
            <ac:spMk id="4" creationId="{F06788D2-933B-A7A3-4F38-994D0FA5BB08}"/>
          </ac:spMkLst>
        </pc:spChg>
      </pc:sldChg>
      <pc:sldChg chg="addSp delSp modSp mod">
        <pc:chgData name="Luna Begum (2437661)" userId="c80fdba2-2b05-4f2e-bb94-78f7b63a186a" providerId="ADAL" clId="{615F234C-2DB3-4738-A3F5-1D1CA0EF2829}" dt="2025-11-07T17:55:46.199" v="3784" actId="1076"/>
        <pc:sldMkLst>
          <pc:docMk/>
          <pc:sldMk cId="3645478630" sldId="268"/>
        </pc:sldMkLst>
        <pc:spChg chg="add del mod">
          <ac:chgData name="Luna Begum (2437661)" userId="c80fdba2-2b05-4f2e-bb94-78f7b63a186a" providerId="ADAL" clId="{615F234C-2DB3-4738-A3F5-1D1CA0EF2829}" dt="2025-11-07T17:14:42.985" v="3228" actId="478"/>
          <ac:spMkLst>
            <pc:docMk/>
            <pc:sldMk cId="3645478630" sldId="268"/>
            <ac:spMk id="3" creationId="{B429FB91-767C-FEAA-E588-7D0EE98E390D}"/>
          </ac:spMkLst>
        </pc:spChg>
        <pc:spChg chg="mod">
          <ac:chgData name="Luna Begum (2437661)" userId="c80fdba2-2b05-4f2e-bb94-78f7b63a186a" providerId="ADAL" clId="{615F234C-2DB3-4738-A3F5-1D1CA0EF2829}" dt="2025-11-07T17:36:28.093" v="3706" actId="255"/>
          <ac:spMkLst>
            <pc:docMk/>
            <pc:sldMk cId="3645478630" sldId="268"/>
            <ac:spMk id="5" creationId="{AE3E140B-AF6B-DB37-6F40-5A0C998DF6BC}"/>
          </ac:spMkLst>
        </pc:spChg>
        <pc:spChg chg="mod">
          <ac:chgData name="Luna Begum (2437661)" userId="c80fdba2-2b05-4f2e-bb94-78f7b63a186a" providerId="ADAL" clId="{615F234C-2DB3-4738-A3F5-1D1CA0EF2829}" dt="2025-11-07T17:36:34.379" v="3707" actId="255"/>
          <ac:spMkLst>
            <pc:docMk/>
            <pc:sldMk cId="3645478630" sldId="268"/>
            <ac:spMk id="7" creationId="{5A577DDA-5823-7147-2465-5E6378451076}"/>
          </ac:spMkLst>
        </pc:spChg>
        <pc:spChg chg="mod">
          <ac:chgData name="Luna Begum (2437661)" userId="c80fdba2-2b05-4f2e-bb94-78f7b63a186a" providerId="ADAL" clId="{615F234C-2DB3-4738-A3F5-1D1CA0EF2829}" dt="2025-11-07T17:36:39.408" v="3708" actId="255"/>
          <ac:spMkLst>
            <pc:docMk/>
            <pc:sldMk cId="3645478630" sldId="268"/>
            <ac:spMk id="9" creationId="{9F3DD51F-93A2-B278-002F-AEEC67743935}"/>
          </ac:spMkLst>
        </pc:spChg>
        <pc:spChg chg="mod">
          <ac:chgData name="Luna Begum (2437661)" userId="c80fdba2-2b05-4f2e-bb94-78f7b63a186a" providerId="ADAL" clId="{615F234C-2DB3-4738-A3F5-1D1CA0EF2829}" dt="2025-11-07T17:36:52.394" v="3711" actId="14100"/>
          <ac:spMkLst>
            <pc:docMk/>
            <pc:sldMk cId="3645478630" sldId="268"/>
            <ac:spMk id="11" creationId="{274D1AD3-3AC2-2F89-AD96-2B2A8D580E1F}"/>
          </ac:spMkLst>
        </pc:spChg>
        <pc:spChg chg="mod">
          <ac:chgData name="Luna Begum (2437661)" userId="c80fdba2-2b05-4f2e-bb94-78f7b63a186a" providerId="ADAL" clId="{615F234C-2DB3-4738-A3F5-1D1CA0EF2829}" dt="2025-11-07T17:37:01.777" v="3712" actId="255"/>
          <ac:spMkLst>
            <pc:docMk/>
            <pc:sldMk cId="3645478630" sldId="268"/>
            <ac:spMk id="13" creationId="{670588DB-F5B2-7366-15A9-BED644EC9FF7}"/>
          </ac:spMkLst>
        </pc:spChg>
        <pc:spChg chg="mod">
          <ac:chgData name="Luna Begum (2437661)" userId="c80fdba2-2b05-4f2e-bb94-78f7b63a186a" providerId="ADAL" clId="{615F234C-2DB3-4738-A3F5-1D1CA0EF2829}" dt="2025-11-07T17:37:07.389" v="3713" actId="255"/>
          <ac:spMkLst>
            <pc:docMk/>
            <pc:sldMk cId="3645478630" sldId="268"/>
            <ac:spMk id="15" creationId="{9F3A34C9-7DB6-9FB9-7FB6-20DB4593090C}"/>
          </ac:spMkLst>
        </pc:spChg>
        <pc:spChg chg="mod">
          <ac:chgData name="Luna Begum (2437661)" userId="c80fdba2-2b05-4f2e-bb94-78f7b63a186a" providerId="ADAL" clId="{615F234C-2DB3-4738-A3F5-1D1CA0EF2829}" dt="2025-11-07T17:37:19.383" v="3717" actId="14100"/>
          <ac:spMkLst>
            <pc:docMk/>
            <pc:sldMk cId="3645478630" sldId="268"/>
            <ac:spMk id="17" creationId="{186D865B-41DD-9D8D-658A-B519EB3C452D}"/>
          </ac:spMkLst>
        </pc:spChg>
        <pc:spChg chg="mod">
          <ac:chgData name="Luna Begum (2437661)" userId="c80fdba2-2b05-4f2e-bb94-78f7b63a186a" providerId="ADAL" clId="{615F234C-2DB3-4738-A3F5-1D1CA0EF2829}" dt="2025-11-07T17:37:30.431" v="3719" actId="255"/>
          <ac:spMkLst>
            <pc:docMk/>
            <pc:sldMk cId="3645478630" sldId="268"/>
            <ac:spMk id="19" creationId="{FF2876F9-CB22-3B85-1D7F-C1A2A18FC491}"/>
          </ac:spMkLst>
        </pc:spChg>
        <pc:spChg chg="mod">
          <ac:chgData name="Luna Begum (2437661)" userId="c80fdba2-2b05-4f2e-bb94-78f7b63a186a" providerId="ADAL" clId="{615F234C-2DB3-4738-A3F5-1D1CA0EF2829}" dt="2025-11-07T17:37:37.911" v="3721" actId="14100"/>
          <ac:spMkLst>
            <pc:docMk/>
            <pc:sldMk cId="3645478630" sldId="268"/>
            <ac:spMk id="21" creationId="{894ECC66-64FD-0C61-633C-D7CC0E40DE0E}"/>
          </ac:spMkLst>
        </pc:spChg>
        <pc:spChg chg="mod">
          <ac:chgData name="Luna Begum (2437661)" userId="c80fdba2-2b05-4f2e-bb94-78f7b63a186a" providerId="ADAL" clId="{615F234C-2DB3-4738-A3F5-1D1CA0EF2829}" dt="2025-11-07T17:38:40.173" v="3732" actId="255"/>
          <ac:spMkLst>
            <pc:docMk/>
            <pc:sldMk cId="3645478630" sldId="268"/>
            <ac:spMk id="23" creationId="{208938CE-6AC6-D778-479F-6D4426BA4BA3}"/>
          </ac:spMkLst>
        </pc:spChg>
        <pc:spChg chg="mod">
          <ac:chgData name="Luna Begum (2437661)" userId="c80fdba2-2b05-4f2e-bb94-78f7b63a186a" providerId="ADAL" clId="{615F234C-2DB3-4738-A3F5-1D1CA0EF2829}" dt="2025-11-07T17:38:30.710" v="3731" actId="255"/>
          <ac:spMkLst>
            <pc:docMk/>
            <pc:sldMk cId="3645478630" sldId="268"/>
            <ac:spMk id="25" creationId="{5EF1B6D0-E563-1B16-AAB9-15A80BEA8E0D}"/>
          </ac:spMkLst>
        </pc:spChg>
        <pc:spChg chg="mod">
          <ac:chgData name="Luna Begum (2437661)" userId="c80fdba2-2b05-4f2e-bb94-78f7b63a186a" providerId="ADAL" clId="{615F234C-2DB3-4738-A3F5-1D1CA0EF2829}" dt="2025-11-07T17:38:23.354" v="3730" actId="255"/>
          <ac:spMkLst>
            <pc:docMk/>
            <pc:sldMk cId="3645478630" sldId="268"/>
            <ac:spMk id="27" creationId="{1E8CF755-6925-D092-2143-77634901D4A3}"/>
          </ac:spMkLst>
        </pc:spChg>
        <pc:spChg chg="mod">
          <ac:chgData name="Luna Begum (2437661)" userId="c80fdba2-2b05-4f2e-bb94-78f7b63a186a" providerId="ADAL" clId="{615F234C-2DB3-4738-A3F5-1D1CA0EF2829}" dt="2025-11-07T17:38:12.403" v="3727" actId="255"/>
          <ac:spMkLst>
            <pc:docMk/>
            <pc:sldMk cId="3645478630" sldId="268"/>
            <ac:spMk id="29" creationId="{873DD34D-03E7-31D0-F3C0-7F289530A5C7}"/>
          </ac:spMkLst>
        </pc:spChg>
        <pc:spChg chg="mod">
          <ac:chgData name="Luna Begum (2437661)" userId="c80fdba2-2b05-4f2e-bb94-78f7b63a186a" providerId="ADAL" clId="{615F234C-2DB3-4738-A3F5-1D1CA0EF2829}" dt="2025-11-07T17:38:04.655" v="3726" actId="14100"/>
          <ac:spMkLst>
            <pc:docMk/>
            <pc:sldMk cId="3645478630" sldId="268"/>
            <ac:spMk id="31" creationId="{4F28974B-C77C-CF25-09C0-A0FCA9D42BD8}"/>
          </ac:spMkLst>
        </pc:spChg>
        <pc:spChg chg="mod">
          <ac:chgData name="Luna Begum (2437661)" userId="c80fdba2-2b05-4f2e-bb94-78f7b63a186a" providerId="ADAL" clId="{615F234C-2DB3-4738-A3F5-1D1CA0EF2829}" dt="2025-11-07T17:37:46.856" v="3722" actId="255"/>
          <ac:spMkLst>
            <pc:docMk/>
            <pc:sldMk cId="3645478630" sldId="268"/>
            <ac:spMk id="33" creationId="{1BF5E5AA-0DE9-9D1F-1619-CFA6F27A3B1A}"/>
          </ac:spMkLst>
        </pc:spChg>
        <pc:spChg chg="mod">
          <ac:chgData name="Luna Begum (2437661)" userId="c80fdba2-2b05-4f2e-bb94-78f7b63a186a" providerId="ADAL" clId="{615F234C-2DB3-4738-A3F5-1D1CA0EF2829}" dt="2025-11-07T17:35:13.468" v="3693" actId="14100"/>
          <ac:spMkLst>
            <pc:docMk/>
            <pc:sldMk cId="3645478630" sldId="268"/>
            <ac:spMk id="34" creationId="{C1834FEE-EDFA-47B1-5242-10EE5A65707E}"/>
          </ac:spMkLst>
        </pc:spChg>
        <pc:spChg chg="mod">
          <ac:chgData name="Luna Begum (2437661)" userId="c80fdba2-2b05-4f2e-bb94-78f7b63a186a" providerId="ADAL" clId="{615F234C-2DB3-4738-A3F5-1D1CA0EF2829}" dt="2025-11-07T17:35:39.805" v="3698" actId="14100"/>
          <ac:spMkLst>
            <pc:docMk/>
            <pc:sldMk cId="3645478630" sldId="268"/>
            <ac:spMk id="35" creationId="{D2A24670-1349-2DE4-50B5-C388ADDEF22B}"/>
          </ac:spMkLst>
        </pc:spChg>
        <pc:spChg chg="mod">
          <ac:chgData name="Luna Begum (2437661)" userId="c80fdba2-2b05-4f2e-bb94-78f7b63a186a" providerId="ADAL" clId="{615F234C-2DB3-4738-A3F5-1D1CA0EF2829}" dt="2025-11-07T17:35:31.771" v="3694" actId="255"/>
          <ac:spMkLst>
            <pc:docMk/>
            <pc:sldMk cId="3645478630" sldId="268"/>
            <ac:spMk id="36" creationId="{67C81E13-D225-B7C0-3568-9A093D2A8E46}"/>
          </ac:spMkLst>
        </pc:spChg>
        <pc:spChg chg="mod">
          <ac:chgData name="Luna Begum (2437661)" userId="c80fdba2-2b05-4f2e-bb94-78f7b63a186a" providerId="ADAL" clId="{615F234C-2DB3-4738-A3F5-1D1CA0EF2829}" dt="2025-11-07T17:14:08.234" v="3223" actId="1076"/>
          <ac:spMkLst>
            <pc:docMk/>
            <pc:sldMk cId="3645478630" sldId="268"/>
            <ac:spMk id="39" creationId="{5811B333-88E8-3950-4A61-09EC7156A833}"/>
          </ac:spMkLst>
        </pc:spChg>
        <pc:spChg chg="mod">
          <ac:chgData name="Luna Begum (2437661)" userId="c80fdba2-2b05-4f2e-bb94-78f7b63a186a" providerId="ADAL" clId="{615F234C-2DB3-4738-A3F5-1D1CA0EF2829}" dt="2025-11-07T17:36:10.969" v="3705" actId="14100"/>
          <ac:spMkLst>
            <pc:docMk/>
            <pc:sldMk cId="3645478630" sldId="268"/>
            <ac:spMk id="41" creationId="{D089EF65-DE17-5761-E890-B9C4C898CC40}"/>
          </ac:spMkLst>
        </pc:spChg>
        <pc:spChg chg="mod">
          <ac:chgData name="Luna Begum (2437661)" userId="c80fdba2-2b05-4f2e-bb94-78f7b63a186a" providerId="ADAL" clId="{615F234C-2DB3-4738-A3F5-1D1CA0EF2829}" dt="2025-11-07T17:35:54.284" v="3701" actId="14100"/>
          <ac:spMkLst>
            <pc:docMk/>
            <pc:sldMk cId="3645478630" sldId="268"/>
            <ac:spMk id="43" creationId="{B20EB285-51F2-9348-6A74-53CDC9A0AE81}"/>
          </ac:spMkLst>
        </pc:spChg>
        <pc:spChg chg="mod">
          <ac:chgData name="Luna Begum (2437661)" userId="c80fdba2-2b05-4f2e-bb94-78f7b63a186a" providerId="ADAL" clId="{615F234C-2DB3-4738-A3F5-1D1CA0EF2829}" dt="2025-11-07T17:07:22.736" v="3156" actId="14100"/>
          <ac:spMkLst>
            <pc:docMk/>
            <pc:sldMk cId="3645478630" sldId="268"/>
            <ac:spMk id="45" creationId="{04F6F468-F83A-6C45-E288-C55C5EDFCDE2}"/>
          </ac:spMkLst>
        </pc:spChg>
        <pc:spChg chg="add del mod">
          <ac:chgData name="Luna Begum (2437661)" userId="c80fdba2-2b05-4f2e-bb94-78f7b63a186a" providerId="ADAL" clId="{615F234C-2DB3-4738-A3F5-1D1CA0EF2829}" dt="2025-11-07T17:08:18.497" v="3175" actId="13926"/>
          <ac:spMkLst>
            <pc:docMk/>
            <pc:sldMk cId="3645478630" sldId="268"/>
            <ac:spMk id="46" creationId="{1C11FB3D-8AAE-C70F-5647-53B7209DE524}"/>
          </ac:spMkLst>
        </pc:spChg>
        <pc:spChg chg="add del mod">
          <ac:chgData name="Luna Begum (2437661)" userId="c80fdba2-2b05-4f2e-bb94-78f7b63a186a" providerId="ADAL" clId="{615F234C-2DB3-4738-A3F5-1D1CA0EF2829}" dt="2025-11-07T17:14:57.164" v="3232" actId="478"/>
          <ac:spMkLst>
            <pc:docMk/>
            <pc:sldMk cId="3645478630" sldId="268"/>
            <ac:spMk id="49" creationId="{AF459AA7-41AF-CF5B-EB9C-96D3C361F1DA}"/>
          </ac:spMkLst>
        </pc:spChg>
        <pc:spChg chg="add del mod">
          <ac:chgData name="Luna Begum (2437661)" userId="c80fdba2-2b05-4f2e-bb94-78f7b63a186a" providerId="ADAL" clId="{615F234C-2DB3-4738-A3F5-1D1CA0EF2829}" dt="2025-11-07T17:17:45.777" v="3294" actId="478"/>
          <ac:spMkLst>
            <pc:docMk/>
            <pc:sldMk cId="3645478630" sldId="268"/>
            <ac:spMk id="50" creationId="{1D0D83E9-7DC1-2224-E0B4-6BFD97CD92B8}"/>
          </ac:spMkLst>
        </pc:spChg>
        <pc:spChg chg="add mod">
          <ac:chgData name="Luna Begum (2437661)" userId="c80fdba2-2b05-4f2e-bb94-78f7b63a186a" providerId="ADAL" clId="{615F234C-2DB3-4738-A3F5-1D1CA0EF2829}" dt="2025-11-07T17:55:46.199" v="3784" actId="1076"/>
          <ac:spMkLst>
            <pc:docMk/>
            <pc:sldMk cId="3645478630" sldId="268"/>
            <ac:spMk id="52" creationId="{FA768192-5689-4A95-D4E3-351E1C9817D1}"/>
          </ac:spMkLst>
        </pc:spChg>
      </pc:sldChg>
      <pc:sldChg chg="addSp modSp mod">
        <pc:chgData name="Luna Begum (2437661)" userId="c80fdba2-2b05-4f2e-bb94-78f7b63a186a" providerId="ADAL" clId="{615F234C-2DB3-4738-A3F5-1D1CA0EF2829}" dt="2025-11-07T18:05:33.905" v="4080" actId="113"/>
        <pc:sldMkLst>
          <pc:docMk/>
          <pc:sldMk cId="1591601164" sldId="269"/>
        </pc:sldMkLst>
        <pc:spChg chg="add mod">
          <ac:chgData name="Luna Begum (2437661)" userId="c80fdba2-2b05-4f2e-bb94-78f7b63a186a" providerId="ADAL" clId="{615F234C-2DB3-4738-A3F5-1D1CA0EF2829}" dt="2025-11-07T18:05:33.905" v="4080" actId="113"/>
          <ac:spMkLst>
            <pc:docMk/>
            <pc:sldMk cId="1591601164" sldId="269"/>
            <ac:spMk id="3" creationId="{77C8ED8D-C87F-6287-7AF4-EEC4D0C21E28}"/>
          </ac:spMkLst>
        </pc:spChg>
        <pc:spChg chg="mod">
          <ac:chgData name="Luna Begum (2437661)" userId="c80fdba2-2b05-4f2e-bb94-78f7b63a186a" providerId="ADAL" clId="{615F234C-2DB3-4738-A3F5-1D1CA0EF2829}" dt="2025-10-18T17:21:16.992" v="2295" actId="1076"/>
          <ac:spMkLst>
            <pc:docMk/>
            <pc:sldMk cId="1591601164" sldId="269"/>
            <ac:spMk id="8" creationId="{9FA39DFF-C725-3BF7-6D6B-9E6CD34918D9}"/>
          </ac:spMkLst>
        </pc:spChg>
      </pc:sldChg>
      <pc:sldChg chg="addSp modSp new mod">
        <pc:chgData name="Luna Begum (2437661)" userId="c80fdba2-2b05-4f2e-bb94-78f7b63a186a" providerId="ADAL" clId="{615F234C-2DB3-4738-A3F5-1D1CA0EF2829}" dt="2025-11-07T17:59:02.315" v="3825" actId="255"/>
        <pc:sldMkLst>
          <pc:docMk/>
          <pc:sldMk cId="58561449" sldId="270"/>
        </pc:sldMkLst>
        <pc:spChg chg="add mod">
          <ac:chgData name="Luna Begum (2437661)" userId="c80fdba2-2b05-4f2e-bb94-78f7b63a186a" providerId="ADAL" clId="{615F234C-2DB3-4738-A3F5-1D1CA0EF2829}" dt="2025-10-18T17:21:28.344" v="2297" actId="1076"/>
          <ac:spMkLst>
            <pc:docMk/>
            <pc:sldMk cId="58561449" sldId="270"/>
            <ac:spMk id="3" creationId="{7DDD0BB7-CA88-B77E-5C5B-432F7A507CDB}"/>
          </ac:spMkLst>
        </pc:spChg>
        <pc:spChg chg="add mod">
          <ac:chgData name="Luna Begum (2437661)" userId="c80fdba2-2b05-4f2e-bb94-78f7b63a186a" providerId="ADAL" clId="{615F234C-2DB3-4738-A3F5-1D1CA0EF2829}" dt="2025-11-07T17:59:02.315" v="3825" actId="255"/>
          <ac:spMkLst>
            <pc:docMk/>
            <pc:sldMk cId="58561449" sldId="270"/>
            <ac:spMk id="4" creationId="{23B10C83-23C9-1313-D436-4176D8CF2059}"/>
          </ac:spMkLst>
        </pc:spChg>
      </pc:sldChg>
    </pc:docChg>
  </pc:docChgLst>
  <pc:docChgLst>
    <pc:chgData name="Luna Begum (2437661)" userId="c80fdba2-2b05-4f2e-bb94-78f7b63a186a" providerId="ADAL" clId="{AD6F5701-19BF-474D-8532-BF00B7E7479E}"/>
    <pc:docChg chg="undo custSel modSld">
      <pc:chgData name="Luna Begum (2437661)" userId="c80fdba2-2b05-4f2e-bb94-78f7b63a186a" providerId="ADAL" clId="{AD6F5701-19BF-474D-8532-BF00B7E7479E}" dt="2025-11-01T11:57:59.059" v="168" actId="207"/>
      <pc:docMkLst>
        <pc:docMk/>
      </pc:docMkLst>
      <pc:sldChg chg="modSp mod">
        <pc:chgData name="Luna Begum (2437661)" userId="c80fdba2-2b05-4f2e-bb94-78f7b63a186a" providerId="ADAL" clId="{AD6F5701-19BF-474D-8532-BF00B7E7479E}" dt="2025-11-01T11:57:59.059" v="168" actId="207"/>
        <pc:sldMkLst>
          <pc:docMk/>
          <pc:sldMk cId="1424087263" sldId="260"/>
        </pc:sldMkLst>
        <pc:spChg chg="mod">
          <ac:chgData name="Luna Begum (2437661)" userId="c80fdba2-2b05-4f2e-bb94-78f7b63a186a" providerId="ADAL" clId="{AD6F5701-19BF-474D-8532-BF00B7E7479E}" dt="2025-11-01T11:57:59.059" v="168" actId="207"/>
          <ac:spMkLst>
            <pc:docMk/>
            <pc:sldMk cId="1424087263" sldId="260"/>
            <ac:spMk id="3" creationId="{E73EC453-8E6E-AAA5-639A-7F2EB8FCDBC5}"/>
          </ac:spMkLst>
        </pc:spChg>
      </pc:sldChg>
      <pc:sldChg chg="addSp delSp modSp mod">
        <pc:chgData name="Luna Begum (2437661)" userId="c80fdba2-2b05-4f2e-bb94-78f7b63a186a" providerId="ADAL" clId="{AD6F5701-19BF-474D-8532-BF00B7E7479E}" dt="2025-11-01T10:22:37.171" v="13" actId="14100"/>
        <pc:sldMkLst>
          <pc:docMk/>
          <pc:sldMk cId="2850782885" sldId="266"/>
        </pc:sldMkLst>
        <pc:spChg chg="add mod">
          <ac:chgData name="Luna Begum (2437661)" userId="c80fdba2-2b05-4f2e-bb94-78f7b63a186a" providerId="ADAL" clId="{AD6F5701-19BF-474D-8532-BF00B7E7479E}" dt="2025-11-01T10:22:37.171" v="13" actId="14100"/>
          <ac:spMkLst>
            <pc:docMk/>
            <pc:sldMk cId="2850782885" sldId="266"/>
            <ac:spMk id="3" creationId="{A70E3D53-C68F-3E44-4BC6-6D285498AC48}"/>
          </ac:spMkLst>
        </pc:spChg>
      </pc:sldChg>
      <pc:sldChg chg="addSp delSp modSp mod modClrScheme chgLayout">
        <pc:chgData name="Luna Begum (2437661)" userId="c80fdba2-2b05-4f2e-bb94-78f7b63a186a" providerId="ADAL" clId="{AD6F5701-19BF-474D-8532-BF00B7E7479E}" dt="2025-11-01T10:36:35.484" v="33" actId="115"/>
        <pc:sldMkLst>
          <pc:docMk/>
          <pc:sldMk cId="3645478630" sldId="268"/>
        </pc:sldMkLst>
        <pc:spChg chg="mod ord">
          <ac:chgData name="Luna Begum (2437661)" userId="c80fdba2-2b05-4f2e-bb94-78f7b63a186a" providerId="ADAL" clId="{AD6F5701-19BF-474D-8532-BF00B7E7479E}" dt="2025-11-01T10:36:35.484" v="33" actId="115"/>
          <ac:spMkLst>
            <pc:docMk/>
            <pc:sldMk cId="3645478630" sldId="268"/>
            <ac:spMk id="2" creationId="{3FC915AA-9AD6-9DEC-20C0-9E11999F2E2F}"/>
          </ac:spMkLst>
        </pc:spChg>
        <pc:spChg chg="add mod">
          <ac:chgData name="Luna Begum (2437661)" userId="c80fdba2-2b05-4f2e-bb94-78f7b63a186a" providerId="ADAL" clId="{AD6F5701-19BF-474D-8532-BF00B7E7479E}" dt="2025-11-01T10:36:06.122" v="29" actId="1076"/>
          <ac:spMkLst>
            <pc:docMk/>
            <pc:sldMk cId="3645478630" sldId="268"/>
            <ac:spMk id="4" creationId="{18E91B96-2AEF-0F83-8793-FBB501A337CC}"/>
          </ac:spMkLst>
        </pc:spChg>
        <pc:spChg chg="add mod">
          <ac:chgData name="Luna Begum (2437661)" userId="c80fdba2-2b05-4f2e-bb94-78f7b63a186a" providerId="ADAL" clId="{AD6F5701-19BF-474D-8532-BF00B7E7479E}" dt="2025-11-01T10:36:06.122" v="29" actId="1076"/>
          <ac:spMkLst>
            <pc:docMk/>
            <pc:sldMk cId="3645478630" sldId="268"/>
            <ac:spMk id="5" creationId="{AE3E140B-AF6B-DB37-6F40-5A0C998DF6BC}"/>
          </ac:spMkLst>
        </pc:spChg>
        <pc:spChg chg="add mod">
          <ac:chgData name="Luna Begum (2437661)" userId="c80fdba2-2b05-4f2e-bb94-78f7b63a186a" providerId="ADAL" clId="{AD6F5701-19BF-474D-8532-BF00B7E7479E}" dt="2025-11-01T10:36:06.122" v="29" actId="1076"/>
          <ac:spMkLst>
            <pc:docMk/>
            <pc:sldMk cId="3645478630" sldId="268"/>
            <ac:spMk id="6" creationId="{9460207B-3680-8112-34CC-8247146B5025}"/>
          </ac:spMkLst>
        </pc:spChg>
        <pc:spChg chg="add mod">
          <ac:chgData name="Luna Begum (2437661)" userId="c80fdba2-2b05-4f2e-bb94-78f7b63a186a" providerId="ADAL" clId="{AD6F5701-19BF-474D-8532-BF00B7E7479E}" dt="2025-11-01T10:36:06.122" v="29" actId="1076"/>
          <ac:spMkLst>
            <pc:docMk/>
            <pc:sldMk cId="3645478630" sldId="268"/>
            <ac:spMk id="7" creationId="{5A577DDA-5823-7147-2465-5E6378451076}"/>
          </ac:spMkLst>
        </pc:spChg>
        <pc:spChg chg="add mod">
          <ac:chgData name="Luna Begum (2437661)" userId="c80fdba2-2b05-4f2e-bb94-78f7b63a186a" providerId="ADAL" clId="{AD6F5701-19BF-474D-8532-BF00B7E7479E}" dt="2025-11-01T10:36:06.122" v="29" actId="1076"/>
          <ac:spMkLst>
            <pc:docMk/>
            <pc:sldMk cId="3645478630" sldId="268"/>
            <ac:spMk id="8" creationId="{3A94C6B1-1C5F-978F-0F9A-837541FCAF12}"/>
          </ac:spMkLst>
        </pc:spChg>
        <pc:spChg chg="add mod">
          <ac:chgData name="Luna Begum (2437661)" userId="c80fdba2-2b05-4f2e-bb94-78f7b63a186a" providerId="ADAL" clId="{AD6F5701-19BF-474D-8532-BF00B7E7479E}" dt="2025-11-01T10:36:06.122" v="29" actId="1076"/>
          <ac:spMkLst>
            <pc:docMk/>
            <pc:sldMk cId="3645478630" sldId="268"/>
            <ac:spMk id="9" creationId="{9F3DD51F-93A2-B278-002F-AEEC67743935}"/>
          </ac:spMkLst>
        </pc:spChg>
        <pc:spChg chg="add mod">
          <ac:chgData name="Luna Begum (2437661)" userId="c80fdba2-2b05-4f2e-bb94-78f7b63a186a" providerId="ADAL" clId="{AD6F5701-19BF-474D-8532-BF00B7E7479E}" dt="2025-11-01T10:36:06.122" v="29" actId="1076"/>
          <ac:spMkLst>
            <pc:docMk/>
            <pc:sldMk cId="3645478630" sldId="268"/>
            <ac:spMk id="10" creationId="{0BD4DBDF-4ADB-1C4F-9438-4B8A69B4C2EF}"/>
          </ac:spMkLst>
        </pc:spChg>
        <pc:spChg chg="add mod">
          <ac:chgData name="Luna Begum (2437661)" userId="c80fdba2-2b05-4f2e-bb94-78f7b63a186a" providerId="ADAL" clId="{AD6F5701-19BF-474D-8532-BF00B7E7479E}" dt="2025-11-01T10:36:06.122" v="29" actId="1076"/>
          <ac:spMkLst>
            <pc:docMk/>
            <pc:sldMk cId="3645478630" sldId="268"/>
            <ac:spMk id="11" creationId="{274D1AD3-3AC2-2F89-AD96-2B2A8D580E1F}"/>
          </ac:spMkLst>
        </pc:spChg>
        <pc:spChg chg="add mod">
          <ac:chgData name="Luna Begum (2437661)" userId="c80fdba2-2b05-4f2e-bb94-78f7b63a186a" providerId="ADAL" clId="{AD6F5701-19BF-474D-8532-BF00B7E7479E}" dt="2025-11-01T10:36:06.122" v="29" actId="1076"/>
          <ac:spMkLst>
            <pc:docMk/>
            <pc:sldMk cId="3645478630" sldId="268"/>
            <ac:spMk id="12" creationId="{F6828FC4-1758-0E71-467D-141AADA0E7DD}"/>
          </ac:spMkLst>
        </pc:spChg>
        <pc:spChg chg="add mod">
          <ac:chgData name="Luna Begum (2437661)" userId="c80fdba2-2b05-4f2e-bb94-78f7b63a186a" providerId="ADAL" clId="{AD6F5701-19BF-474D-8532-BF00B7E7479E}" dt="2025-11-01T10:36:06.122" v="29" actId="1076"/>
          <ac:spMkLst>
            <pc:docMk/>
            <pc:sldMk cId="3645478630" sldId="268"/>
            <ac:spMk id="13" creationId="{670588DB-F5B2-7366-15A9-BED644EC9FF7}"/>
          </ac:spMkLst>
        </pc:spChg>
        <pc:spChg chg="add mod">
          <ac:chgData name="Luna Begum (2437661)" userId="c80fdba2-2b05-4f2e-bb94-78f7b63a186a" providerId="ADAL" clId="{AD6F5701-19BF-474D-8532-BF00B7E7479E}" dt="2025-11-01T10:36:06.122" v="29" actId="1076"/>
          <ac:spMkLst>
            <pc:docMk/>
            <pc:sldMk cId="3645478630" sldId="268"/>
            <ac:spMk id="14" creationId="{88631DA9-C171-FECC-D662-E2A9523F32BF}"/>
          </ac:spMkLst>
        </pc:spChg>
        <pc:spChg chg="add mod">
          <ac:chgData name="Luna Begum (2437661)" userId="c80fdba2-2b05-4f2e-bb94-78f7b63a186a" providerId="ADAL" clId="{AD6F5701-19BF-474D-8532-BF00B7E7479E}" dt="2025-11-01T10:36:06.122" v="29" actId="1076"/>
          <ac:spMkLst>
            <pc:docMk/>
            <pc:sldMk cId="3645478630" sldId="268"/>
            <ac:spMk id="15" creationId="{9F3A34C9-7DB6-9FB9-7FB6-20DB4593090C}"/>
          </ac:spMkLst>
        </pc:spChg>
        <pc:spChg chg="add mod">
          <ac:chgData name="Luna Begum (2437661)" userId="c80fdba2-2b05-4f2e-bb94-78f7b63a186a" providerId="ADAL" clId="{AD6F5701-19BF-474D-8532-BF00B7E7479E}" dt="2025-11-01T10:36:06.122" v="29" actId="1076"/>
          <ac:spMkLst>
            <pc:docMk/>
            <pc:sldMk cId="3645478630" sldId="268"/>
            <ac:spMk id="16" creationId="{E5423831-6727-A1F3-D7AB-4171F71FE7C9}"/>
          </ac:spMkLst>
        </pc:spChg>
        <pc:spChg chg="add mod">
          <ac:chgData name="Luna Begum (2437661)" userId="c80fdba2-2b05-4f2e-bb94-78f7b63a186a" providerId="ADAL" clId="{AD6F5701-19BF-474D-8532-BF00B7E7479E}" dt="2025-11-01T10:36:06.122" v="29" actId="1076"/>
          <ac:spMkLst>
            <pc:docMk/>
            <pc:sldMk cId="3645478630" sldId="268"/>
            <ac:spMk id="17" creationId="{186D865B-41DD-9D8D-658A-B519EB3C452D}"/>
          </ac:spMkLst>
        </pc:spChg>
        <pc:spChg chg="add mod">
          <ac:chgData name="Luna Begum (2437661)" userId="c80fdba2-2b05-4f2e-bb94-78f7b63a186a" providerId="ADAL" clId="{AD6F5701-19BF-474D-8532-BF00B7E7479E}" dt="2025-11-01T10:36:06.122" v="29" actId="1076"/>
          <ac:spMkLst>
            <pc:docMk/>
            <pc:sldMk cId="3645478630" sldId="268"/>
            <ac:spMk id="18" creationId="{FFC25119-2FD5-7EE1-8078-2D5C98CD3CF8}"/>
          </ac:spMkLst>
        </pc:spChg>
        <pc:spChg chg="add mod">
          <ac:chgData name="Luna Begum (2437661)" userId="c80fdba2-2b05-4f2e-bb94-78f7b63a186a" providerId="ADAL" clId="{AD6F5701-19BF-474D-8532-BF00B7E7479E}" dt="2025-11-01T10:36:06.122" v="29" actId="1076"/>
          <ac:spMkLst>
            <pc:docMk/>
            <pc:sldMk cId="3645478630" sldId="268"/>
            <ac:spMk id="19" creationId="{FF2876F9-CB22-3B85-1D7F-C1A2A18FC491}"/>
          </ac:spMkLst>
        </pc:spChg>
        <pc:spChg chg="add mod">
          <ac:chgData name="Luna Begum (2437661)" userId="c80fdba2-2b05-4f2e-bb94-78f7b63a186a" providerId="ADAL" clId="{AD6F5701-19BF-474D-8532-BF00B7E7479E}" dt="2025-11-01T10:36:06.122" v="29" actId="1076"/>
          <ac:spMkLst>
            <pc:docMk/>
            <pc:sldMk cId="3645478630" sldId="268"/>
            <ac:spMk id="20" creationId="{F4E951AB-8DBE-2DB3-BDCE-A71450D8DDE4}"/>
          </ac:spMkLst>
        </pc:spChg>
        <pc:spChg chg="add mod">
          <ac:chgData name="Luna Begum (2437661)" userId="c80fdba2-2b05-4f2e-bb94-78f7b63a186a" providerId="ADAL" clId="{AD6F5701-19BF-474D-8532-BF00B7E7479E}" dt="2025-11-01T10:36:06.122" v="29" actId="1076"/>
          <ac:spMkLst>
            <pc:docMk/>
            <pc:sldMk cId="3645478630" sldId="268"/>
            <ac:spMk id="21" creationId="{894ECC66-64FD-0C61-633C-D7CC0E40DE0E}"/>
          </ac:spMkLst>
        </pc:spChg>
        <pc:spChg chg="add mod">
          <ac:chgData name="Luna Begum (2437661)" userId="c80fdba2-2b05-4f2e-bb94-78f7b63a186a" providerId="ADAL" clId="{AD6F5701-19BF-474D-8532-BF00B7E7479E}" dt="2025-11-01T10:36:06.122" v="29" actId="1076"/>
          <ac:spMkLst>
            <pc:docMk/>
            <pc:sldMk cId="3645478630" sldId="268"/>
            <ac:spMk id="22" creationId="{6C192B6F-3CCD-4CE4-215B-B356F71C1232}"/>
          </ac:spMkLst>
        </pc:spChg>
        <pc:spChg chg="add mod">
          <ac:chgData name="Luna Begum (2437661)" userId="c80fdba2-2b05-4f2e-bb94-78f7b63a186a" providerId="ADAL" clId="{AD6F5701-19BF-474D-8532-BF00B7E7479E}" dt="2025-11-01T10:36:06.122" v="29" actId="1076"/>
          <ac:spMkLst>
            <pc:docMk/>
            <pc:sldMk cId="3645478630" sldId="268"/>
            <ac:spMk id="23" creationId="{208938CE-6AC6-D778-479F-6D4426BA4BA3}"/>
          </ac:spMkLst>
        </pc:spChg>
        <pc:spChg chg="add mod">
          <ac:chgData name="Luna Begum (2437661)" userId="c80fdba2-2b05-4f2e-bb94-78f7b63a186a" providerId="ADAL" clId="{AD6F5701-19BF-474D-8532-BF00B7E7479E}" dt="2025-11-01T10:36:06.122" v="29" actId="1076"/>
          <ac:spMkLst>
            <pc:docMk/>
            <pc:sldMk cId="3645478630" sldId="268"/>
            <ac:spMk id="24" creationId="{8E7F58AA-FA9C-C9D2-3E09-EFCF2DF55C5C}"/>
          </ac:spMkLst>
        </pc:spChg>
        <pc:spChg chg="add mod">
          <ac:chgData name="Luna Begum (2437661)" userId="c80fdba2-2b05-4f2e-bb94-78f7b63a186a" providerId="ADAL" clId="{AD6F5701-19BF-474D-8532-BF00B7E7479E}" dt="2025-11-01T10:36:06.122" v="29" actId="1076"/>
          <ac:spMkLst>
            <pc:docMk/>
            <pc:sldMk cId="3645478630" sldId="268"/>
            <ac:spMk id="25" creationId="{5EF1B6D0-E563-1B16-AAB9-15A80BEA8E0D}"/>
          </ac:spMkLst>
        </pc:spChg>
        <pc:spChg chg="add mod">
          <ac:chgData name="Luna Begum (2437661)" userId="c80fdba2-2b05-4f2e-bb94-78f7b63a186a" providerId="ADAL" clId="{AD6F5701-19BF-474D-8532-BF00B7E7479E}" dt="2025-11-01T10:36:06.122" v="29" actId="1076"/>
          <ac:spMkLst>
            <pc:docMk/>
            <pc:sldMk cId="3645478630" sldId="268"/>
            <ac:spMk id="26" creationId="{2C94DF02-BF6D-CE2A-3E15-EBA2E9247A06}"/>
          </ac:spMkLst>
        </pc:spChg>
        <pc:spChg chg="add mod">
          <ac:chgData name="Luna Begum (2437661)" userId="c80fdba2-2b05-4f2e-bb94-78f7b63a186a" providerId="ADAL" clId="{AD6F5701-19BF-474D-8532-BF00B7E7479E}" dt="2025-11-01T10:36:06.122" v="29" actId="1076"/>
          <ac:spMkLst>
            <pc:docMk/>
            <pc:sldMk cId="3645478630" sldId="268"/>
            <ac:spMk id="27" creationId="{1E8CF755-6925-D092-2143-77634901D4A3}"/>
          </ac:spMkLst>
        </pc:spChg>
        <pc:spChg chg="add mod">
          <ac:chgData name="Luna Begum (2437661)" userId="c80fdba2-2b05-4f2e-bb94-78f7b63a186a" providerId="ADAL" clId="{AD6F5701-19BF-474D-8532-BF00B7E7479E}" dt="2025-11-01T10:36:06.122" v="29" actId="1076"/>
          <ac:spMkLst>
            <pc:docMk/>
            <pc:sldMk cId="3645478630" sldId="268"/>
            <ac:spMk id="28" creationId="{6295F192-8654-E5DB-7F1C-0EE08C44DCE1}"/>
          </ac:spMkLst>
        </pc:spChg>
        <pc:spChg chg="add mod">
          <ac:chgData name="Luna Begum (2437661)" userId="c80fdba2-2b05-4f2e-bb94-78f7b63a186a" providerId="ADAL" clId="{AD6F5701-19BF-474D-8532-BF00B7E7479E}" dt="2025-11-01T10:36:06.122" v="29" actId="1076"/>
          <ac:spMkLst>
            <pc:docMk/>
            <pc:sldMk cId="3645478630" sldId="268"/>
            <ac:spMk id="29" creationId="{873DD34D-03E7-31D0-F3C0-7F289530A5C7}"/>
          </ac:spMkLst>
        </pc:spChg>
        <pc:spChg chg="add mod">
          <ac:chgData name="Luna Begum (2437661)" userId="c80fdba2-2b05-4f2e-bb94-78f7b63a186a" providerId="ADAL" clId="{AD6F5701-19BF-474D-8532-BF00B7E7479E}" dt="2025-11-01T10:36:06.122" v="29" actId="1076"/>
          <ac:spMkLst>
            <pc:docMk/>
            <pc:sldMk cId="3645478630" sldId="268"/>
            <ac:spMk id="30" creationId="{C62DB1E1-EEB8-35DD-98E6-E241A68B7864}"/>
          </ac:spMkLst>
        </pc:spChg>
        <pc:spChg chg="add mod">
          <ac:chgData name="Luna Begum (2437661)" userId="c80fdba2-2b05-4f2e-bb94-78f7b63a186a" providerId="ADAL" clId="{AD6F5701-19BF-474D-8532-BF00B7E7479E}" dt="2025-11-01T10:36:06.122" v="29" actId="1076"/>
          <ac:spMkLst>
            <pc:docMk/>
            <pc:sldMk cId="3645478630" sldId="268"/>
            <ac:spMk id="31" creationId="{4F28974B-C77C-CF25-09C0-A0FCA9D42BD8}"/>
          </ac:spMkLst>
        </pc:spChg>
        <pc:spChg chg="add mod">
          <ac:chgData name="Luna Begum (2437661)" userId="c80fdba2-2b05-4f2e-bb94-78f7b63a186a" providerId="ADAL" clId="{AD6F5701-19BF-474D-8532-BF00B7E7479E}" dt="2025-11-01T10:36:06.122" v="29" actId="1076"/>
          <ac:spMkLst>
            <pc:docMk/>
            <pc:sldMk cId="3645478630" sldId="268"/>
            <ac:spMk id="32" creationId="{6EE5112C-D9DB-45AC-D178-090F01315B42}"/>
          </ac:spMkLst>
        </pc:spChg>
        <pc:spChg chg="add mod">
          <ac:chgData name="Luna Begum (2437661)" userId="c80fdba2-2b05-4f2e-bb94-78f7b63a186a" providerId="ADAL" clId="{AD6F5701-19BF-474D-8532-BF00B7E7479E}" dt="2025-11-01T10:36:06.122" v="29" actId="1076"/>
          <ac:spMkLst>
            <pc:docMk/>
            <pc:sldMk cId="3645478630" sldId="268"/>
            <ac:spMk id="33" creationId="{1BF5E5AA-0DE9-9D1F-1619-CFA6F27A3B1A}"/>
          </ac:spMkLst>
        </pc:spChg>
        <pc:spChg chg="add mod">
          <ac:chgData name="Luna Begum (2437661)" userId="c80fdba2-2b05-4f2e-bb94-78f7b63a186a" providerId="ADAL" clId="{AD6F5701-19BF-474D-8532-BF00B7E7479E}" dt="2025-11-01T10:36:06.122" v="29" actId="1076"/>
          <ac:spMkLst>
            <pc:docMk/>
            <pc:sldMk cId="3645478630" sldId="268"/>
            <ac:spMk id="34" creationId="{C1834FEE-EDFA-47B1-5242-10EE5A65707E}"/>
          </ac:spMkLst>
        </pc:spChg>
        <pc:spChg chg="add mod">
          <ac:chgData name="Luna Begum (2437661)" userId="c80fdba2-2b05-4f2e-bb94-78f7b63a186a" providerId="ADAL" clId="{AD6F5701-19BF-474D-8532-BF00B7E7479E}" dt="2025-11-01T10:36:06.122" v="29" actId="1076"/>
          <ac:spMkLst>
            <pc:docMk/>
            <pc:sldMk cId="3645478630" sldId="268"/>
            <ac:spMk id="35" creationId="{D2A24670-1349-2DE4-50B5-C388ADDEF22B}"/>
          </ac:spMkLst>
        </pc:spChg>
        <pc:spChg chg="add mod">
          <ac:chgData name="Luna Begum (2437661)" userId="c80fdba2-2b05-4f2e-bb94-78f7b63a186a" providerId="ADAL" clId="{AD6F5701-19BF-474D-8532-BF00B7E7479E}" dt="2025-11-01T10:36:06.122" v="29" actId="1076"/>
          <ac:spMkLst>
            <pc:docMk/>
            <pc:sldMk cId="3645478630" sldId="268"/>
            <ac:spMk id="36" creationId="{67C81E13-D225-B7C0-3568-9A093D2A8E46}"/>
          </ac:spMkLst>
        </pc:spChg>
        <pc:spChg chg="add mod">
          <ac:chgData name="Luna Begum (2437661)" userId="c80fdba2-2b05-4f2e-bb94-78f7b63a186a" providerId="ADAL" clId="{AD6F5701-19BF-474D-8532-BF00B7E7479E}" dt="2025-11-01T10:36:13.298" v="30" actId="1076"/>
          <ac:spMkLst>
            <pc:docMk/>
            <pc:sldMk cId="3645478630" sldId="268"/>
            <ac:spMk id="37" creationId="{8C936CE7-187F-81EA-9775-A0B46585633F}"/>
          </ac:spMkLst>
        </pc:spChg>
        <pc:spChg chg="add mod">
          <ac:chgData name="Luna Begum (2437661)" userId="c80fdba2-2b05-4f2e-bb94-78f7b63a186a" providerId="ADAL" clId="{AD6F5701-19BF-474D-8532-BF00B7E7479E}" dt="2025-11-01T10:36:06.122" v="29" actId="1076"/>
          <ac:spMkLst>
            <pc:docMk/>
            <pc:sldMk cId="3645478630" sldId="268"/>
            <ac:spMk id="38" creationId="{6A735AAC-72F7-1E8F-2CD0-E32F11FCE3F9}"/>
          </ac:spMkLst>
        </pc:spChg>
        <pc:spChg chg="add mod">
          <ac:chgData name="Luna Begum (2437661)" userId="c80fdba2-2b05-4f2e-bb94-78f7b63a186a" providerId="ADAL" clId="{AD6F5701-19BF-474D-8532-BF00B7E7479E}" dt="2025-11-01T10:36:06.122" v="29" actId="1076"/>
          <ac:spMkLst>
            <pc:docMk/>
            <pc:sldMk cId="3645478630" sldId="268"/>
            <ac:spMk id="39" creationId="{5811B333-88E8-3950-4A61-09EC7156A833}"/>
          </ac:spMkLst>
        </pc:spChg>
        <pc:spChg chg="add mod">
          <ac:chgData name="Luna Begum (2437661)" userId="c80fdba2-2b05-4f2e-bb94-78f7b63a186a" providerId="ADAL" clId="{AD6F5701-19BF-474D-8532-BF00B7E7479E}" dt="2025-11-01T10:36:06.122" v="29" actId="1076"/>
          <ac:spMkLst>
            <pc:docMk/>
            <pc:sldMk cId="3645478630" sldId="268"/>
            <ac:spMk id="40" creationId="{3D1D85D1-A62A-68E6-6695-0D10548E475D}"/>
          </ac:spMkLst>
        </pc:spChg>
        <pc:spChg chg="add mod">
          <ac:chgData name="Luna Begum (2437661)" userId="c80fdba2-2b05-4f2e-bb94-78f7b63a186a" providerId="ADAL" clId="{AD6F5701-19BF-474D-8532-BF00B7E7479E}" dt="2025-11-01T10:36:06.122" v="29" actId="1076"/>
          <ac:spMkLst>
            <pc:docMk/>
            <pc:sldMk cId="3645478630" sldId="268"/>
            <ac:spMk id="41" creationId="{D089EF65-DE17-5761-E890-B9C4C898CC40}"/>
          </ac:spMkLst>
        </pc:spChg>
        <pc:spChg chg="add mod">
          <ac:chgData name="Luna Begum (2437661)" userId="c80fdba2-2b05-4f2e-bb94-78f7b63a186a" providerId="ADAL" clId="{AD6F5701-19BF-474D-8532-BF00B7E7479E}" dt="2025-11-01T10:36:06.122" v="29" actId="1076"/>
          <ac:spMkLst>
            <pc:docMk/>
            <pc:sldMk cId="3645478630" sldId="268"/>
            <ac:spMk id="42" creationId="{588BAC0C-EADE-4DA5-8FC3-33ACB3625A8A}"/>
          </ac:spMkLst>
        </pc:spChg>
        <pc:spChg chg="add mod">
          <ac:chgData name="Luna Begum (2437661)" userId="c80fdba2-2b05-4f2e-bb94-78f7b63a186a" providerId="ADAL" clId="{AD6F5701-19BF-474D-8532-BF00B7E7479E}" dt="2025-11-01T10:36:06.122" v="29" actId="1076"/>
          <ac:spMkLst>
            <pc:docMk/>
            <pc:sldMk cId="3645478630" sldId="268"/>
            <ac:spMk id="43" creationId="{B20EB285-51F2-9348-6A74-53CDC9A0AE81}"/>
          </ac:spMkLst>
        </pc:spChg>
        <pc:spChg chg="add mod">
          <ac:chgData name="Luna Begum (2437661)" userId="c80fdba2-2b05-4f2e-bb94-78f7b63a186a" providerId="ADAL" clId="{AD6F5701-19BF-474D-8532-BF00B7E7479E}" dt="2025-11-01T10:36:06.122" v="29" actId="1076"/>
          <ac:spMkLst>
            <pc:docMk/>
            <pc:sldMk cId="3645478630" sldId="268"/>
            <ac:spMk id="44" creationId="{8323341E-1343-75D5-36BD-C07FE837FD5E}"/>
          </ac:spMkLst>
        </pc:spChg>
        <pc:spChg chg="add mod">
          <ac:chgData name="Luna Begum (2437661)" userId="c80fdba2-2b05-4f2e-bb94-78f7b63a186a" providerId="ADAL" clId="{AD6F5701-19BF-474D-8532-BF00B7E7479E}" dt="2025-11-01T10:36:06.122" v="29" actId="1076"/>
          <ac:spMkLst>
            <pc:docMk/>
            <pc:sldMk cId="3645478630" sldId="268"/>
            <ac:spMk id="45" creationId="{04F6F468-F83A-6C45-E288-C55C5EDFCDE2}"/>
          </ac:spMkLst>
        </pc:spChg>
        <pc:spChg chg="add">
          <ac:chgData name="Luna Begum (2437661)" userId="c80fdba2-2b05-4f2e-bb94-78f7b63a186a" providerId="ADAL" clId="{AD6F5701-19BF-474D-8532-BF00B7E7479E}" dt="2025-11-01T10:34:38.320" v="16"/>
          <ac:spMkLst>
            <pc:docMk/>
            <pc:sldMk cId="3645478630" sldId="268"/>
            <ac:spMk id="46" creationId="{1C11FB3D-8AAE-C70F-5647-53B7209DE524}"/>
          </ac:spMkLst>
        </pc:spChg>
        <pc:spChg chg="add">
          <ac:chgData name="Luna Begum (2437661)" userId="c80fdba2-2b05-4f2e-bb94-78f7b63a186a" providerId="ADAL" clId="{AD6F5701-19BF-474D-8532-BF00B7E7479E}" dt="2025-11-01T10:34:38.320" v="16"/>
          <ac:spMkLst>
            <pc:docMk/>
            <pc:sldMk cId="3645478630" sldId="268"/>
            <ac:spMk id="47" creationId="{80B8A5B6-D908-25A3-11CD-5542963C5673}"/>
          </ac:spMkLst>
        </pc:spChg>
        <pc:spChg chg="add mod">
          <ac:chgData name="Luna Begum (2437661)" userId="c80fdba2-2b05-4f2e-bb94-78f7b63a186a" providerId="ADAL" clId="{AD6F5701-19BF-474D-8532-BF00B7E7479E}" dt="2025-11-01T10:35:28.337" v="23" actId="688"/>
          <ac:spMkLst>
            <pc:docMk/>
            <pc:sldMk cId="3645478630" sldId="268"/>
            <ac:spMk id="48" creationId="{D5660003-F7C5-46E9-7284-2E4DF43779E9}"/>
          </ac:spMkLst>
        </pc:spChg>
      </pc:sldChg>
    </pc:docChg>
  </pc:docChgLst>
  <pc:docChgLst>
    <pc:chgData name="Luna Begum (2437661)" userId="c80fdba2-2b05-4f2e-bb94-78f7b63a186a" providerId="ADAL" clId="{B6657A15-031B-4C3F-BECC-9302C2FD9C5C}"/>
    <pc:docChg chg="undo redo custSel modSld">
      <pc:chgData name="Luna Begum (2437661)" userId="c80fdba2-2b05-4f2e-bb94-78f7b63a186a" providerId="ADAL" clId="{B6657A15-031B-4C3F-BECC-9302C2FD9C5C}" dt="2025-11-08T12:19:34.006" v="219" actId="20577"/>
      <pc:docMkLst>
        <pc:docMk/>
      </pc:docMkLst>
      <pc:sldChg chg="modSp mod">
        <pc:chgData name="Luna Begum (2437661)" userId="c80fdba2-2b05-4f2e-bb94-78f7b63a186a" providerId="ADAL" clId="{B6657A15-031B-4C3F-BECC-9302C2FD9C5C}" dt="2025-10-19T08:54:17.397" v="5" actId="20577"/>
        <pc:sldMkLst>
          <pc:docMk/>
          <pc:sldMk cId="2563627717" sldId="256"/>
        </pc:sldMkLst>
        <pc:spChg chg="mod">
          <ac:chgData name="Luna Begum (2437661)" userId="c80fdba2-2b05-4f2e-bb94-78f7b63a186a" providerId="ADAL" clId="{B6657A15-031B-4C3F-BECC-9302C2FD9C5C}" dt="2025-10-19T08:54:17.397" v="5" actId="20577"/>
          <ac:spMkLst>
            <pc:docMk/>
            <pc:sldMk cId="2563627717" sldId="256"/>
            <ac:spMk id="2" creationId="{13877589-7B87-1810-7D1A-B5A2048E3490}"/>
          </ac:spMkLst>
        </pc:spChg>
      </pc:sldChg>
      <pc:sldChg chg="modSp mod">
        <pc:chgData name="Luna Begum (2437661)" userId="c80fdba2-2b05-4f2e-bb94-78f7b63a186a" providerId="ADAL" clId="{B6657A15-031B-4C3F-BECC-9302C2FD9C5C}" dt="2025-11-08T12:17:01.833" v="135" actId="20577"/>
        <pc:sldMkLst>
          <pc:docMk/>
          <pc:sldMk cId="1424087263" sldId="260"/>
        </pc:sldMkLst>
        <pc:spChg chg="mod">
          <ac:chgData name="Luna Begum (2437661)" userId="c80fdba2-2b05-4f2e-bb94-78f7b63a186a" providerId="ADAL" clId="{B6657A15-031B-4C3F-BECC-9302C2FD9C5C}" dt="2025-11-08T12:17:01.833" v="135" actId="20577"/>
          <ac:spMkLst>
            <pc:docMk/>
            <pc:sldMk cId="1424087263" sldId="260"/>
            <ac:spMk id="3" creationId="{E73EC453-8E6E-AAA5-639A-7F2EB8FCDBC5}"/>
          </ac:spMkLst>
        </pc:spChg>
      </pc:sldChg>
      <pc:sldChg chg="modSp mod">
        <pc:chgData name="Luna Begum (2437661)" userId="c80fdba2-2b05-4f2e-bb94-78f7b63a186a" providerId="ADAL" clId="{B6657A15-031B-4C3F-BECC-9302C2FD9C5C}" dt="2025-11-08T12:18:21.791" v="166" actId="20577"/>
        <pc:sldMkLst>
          <pc:docMk/>
          <pc:sldMk cId="1382716628" sldId="262"/>
        </pc:sldMkLst>
        <pc:spChg chg="mod">
          <ac:chgData name="Luna Begum (2437661)" userId="c80fdba2-2b05-4f2e-bb94-78f7b63a186a" providerId="ADAL" clId="{B6657A15-031B-4C3F-BECC-9302C2FD9C5C}" dt="2025-11-08T12:18:21.791" v="166" actId="20577"/>
          <ac:spMkLst>
            <pc:docMk/>
            <pc:sldMk cId="1382716628" sldId="262"/>
            <ac:spMk id="7" creationId="{78CE3963-EEC7-F513-14F3-ADC863F35E63}"/>
          </ac:spMkLst>
        </pc:spChg>
      </pc:sldChg>
      <pc:sldChg chg="modSp mod">
        <pc:chgData name="Luna Begum (2437661)" userId="c80fdba2-2b05-4f2e-bb94-78f7b63a186a" providerId="ADAL" clId="{B6657A15-031B-4C3F-BECC-9302C2FD9C5C}" dt="2025-11-08T12:18:55.415" v="189" actId="20577"/>
        <pc:sldMkLst>
          <pc:docMk/>
          <pc:sldMk cId="3970473306" sldId="264"/>
        </pc:sldMkLst>
        <pc:spChg chg="mod">
          <ac:chgData name="Luna Begum (2437661)" userId="c80fdba2-2b05-4f2e-bb94-78f7b63a186a" providerId="ADAL" clId="{B6657A15-031B-4C3F-BECC-9302C2FD9C5C}" dt="2025-10-19T08:56:15.252" v="10" actId="115"/>
          <ac:spMkLst>
            <pc:docMk/>
            <pc:sldMk cId="3970473306" sldId="264"/>
            <ac:spMk id="2" creationId="{42D99987-98D1-706D-2E63-5B8DDBF317C6}"/>
          </ac:spMkLst>
        </pc:spChg>
        <pc:spChg chg="mod">
          <ac:chgData name="Luna Begum (2437661)" userId="c80fdba2-2b05-4f2e-bb94-78f7b63a186a" providerId="ADAL" clId="{B6657A15-031B-4C3F-BECC-9302C2FD9C5C}" dt="2025-10-19T08:56:08.745" v="9" actId="2711"/>
          <ac:spMkLst>
            <pc:docMk/>
            <pc:sldMk cId="3970473306" sldId="264"/>
            <ac:spMk id="3" creationId="{4A53051C-8483-F6FD-7AB5-FC885653EC99}"/>
          </ac:spMkLst>
        </pc:spChg>
        <pc:spChg chg="mod">
          <ac:chgData name="Luna Begum (2437661)" userId="c80fdba2-2b05-4f2e-bb94-78f7b63a186a" providerId="ADAL" clId="{B6657A15-031B-4C3F-BECC-9302C2FD9C5C}" dt="2025-11-08T12:18:55.415" v="189" actId="20577"/>
          <ac:spMkLst>
            <pc:docMk/>
            <pc:sldMk cId="3970473306" sldId="264"/>
            <ac:spMk id="4" creationId="{A09D0603-A568-6091-6FBB-D1E1C597D55A}"/>
          </ac:spMkLst>
        </pc:spChg>
      </pc:sldChg>
      <pc:sldChg chg="modSp mod">
        <pc:chgData name="Luna Begum (2437661)" userId="c80fdba2-2b05-4f2e-bb94-78f7b63a186a" providerId="ADAL" clId="{B6657A15-031B-4C3F-BECC-9302C2FD9C5C}" dt="2025-11-08T12:19:34.006" v="219" actId="20577"/>
        <pc:sldMkLst>
          <pc:docMk/>
          <pc:sldMk cId="359125969" sldId="265"/>
        </pc:sldMkLst>
        <pc:spChg chg="mod">
          <ac:chgData name="Luna Begum (2437661)" userId="c80fdba2-2b05-4f2e-bb94-78f7b63a186a" providerId="ADAL" clId="{B6657A15-031B-4C3F-BECC-9302C2FD9C5C}" dt="2025-11-08T12:19:34.006" v="219" actId="20577"/>
          <ac:spMkLst>
            <pc:docMk/>
            <pc:sldMk cId="359125969" sldId="265"/>
            <ac:spMk id="3" creationId="{5F8D0C3B-0DFC-3E5A-28D7-AC7CD95B6A10}"/>
          </ac:spMkLst>
        </pc:spChg>
      </pc:sldChg>
      <pc:sldChg chg="modSp mod">
        <pc:chgData name="Luna Begum (2437661)" userId="c80fdba2-2b05-4f2e-bb94-78f7b63a186a" providerId="ADAL" clId="{B6657A15-031B-4C3F-BECC-9302C2FD9C5C}" dt="2025-11-08T11:58:04.510" v="117" actId="207"/>
        <pc:sldMkLst>
          <pc:docMk/>
          <pc:sldMk cId="2850782885" sldId="266"/>
        </pc:sldMkLst>
        <pc:spChg chg="mod">
          <ac:chgData name="Luna Begum (2437661)" userId="c80fdba2-2b05-4f2e-bb94-78f7b63a186a" providerId="ADAL" clId="{B6657A15-031B-4C3F-BECC-9302C2FD9C5C}" dt="2025-11-08T11:57:53.092" v="116" actId="27636"/>
          <ac:spMkLst>
            <pc:docMk/>
            <pc:sldMk cId="2850782885" sldId="266"/>
            <ac:spMk id="2" creationId="{522107DF-28D1-AECE-299A-375E6A01AF85}"/>
          </ac:spMkLst>
        </pc:spChg>
        <pc:spChg chg="mod">
          <ac:chgData name="Luna Begum (2437661)" userId="c80fdba2-2b05-4f2e-bb94-78f7b63a186a" providerId="ADAL" clId="{B6657A15-031B-4C3F-BECC-9302C2FD9C5C}" dt="2025-11-08T11:58:04.510" v="117" actId="207"/>
          <ac:spMkLst>
            <pc:docMk/>
            <pc:sldMk cId="2850782885" sldId="266"/>
            <ac:spMk id="3" creationId="{A70E3D53-C68F-3E44-4BC6-6D285498AC48}"/>
          </ac:spMkLst>
        </pc:spChg>
      </pc:sldChg>
      <pc:sldChg chg="addSp delSp modSp mod">
        <pc:chgData name="Luna Begum (2437661)" userId="c80fdba2-2b05-4f2e-bb94-78f7b63a186a" providerId="ADAL" clId="{B6657A15-031B-4C3F-BECC-9302C2FD9C5C}" dt="2025-11-08T12:18:33.486" v="176" actId="20577"/>
        <pc:sldMkLst>
          <pc:docMk/>
          <pc:sldMk cId="1917974163" sldId="267"/>
        </pc:sldMkLst>
        <pc:spChg chg="del">
          <ac:chgData name="Luna Begum (2437661)" userId="c80fdba2-2b05-4f2e-bb94-78f7b63a186a" providerId="ADAL" clId="{B6657A15-031B-4C3F-BECC-9302C2FD9C5C}" dt="2025-11-08T11:51:08.316" v="44" actId="478"/>
          <ac:spMkLst>
            <pc:docMk/>
            <pc:sldMk cId="1917974163" sldId="267"/>
            <ac:spMk id="4" creationId="{F06788D2-933B-A7A3-4F38-994D0FA5BB08}"/>
          </ac:spMkLst>
        </pc:spChg>
        <pc:spChg chg="add mod">
          <ac:chgData name="Luna Begum (2437661)" userId="c80fdba2-2b05-4f2e-bb94-78f7b63a186a" providerId="ADAL" clId="{B6657A15-031B-4C3F-BECC-9302C2FD9C5C}" dt="2025-11-08T12:18:33.486" v="176" actId="20577"/>
          <ac:spMkLst>
            <pc:docMk/>
            <pc:sldMk cId="1917974163" sldId="267"/>
            <ac:spMk id="6" creationId="{299C2710-8F84-693E-DDE1-0622326DF4A3}"/>
          </ac:spMkLst>
        </pc:spChg>
      </pc:sldChg>
      <pc:sldChg chg="addSp modSp mod">
        <pc:chgData name="Luna Begum (2437661)" userId="c80fdba2-2b05-4f2e-bb94-78f7b63a186a" providerId="ADAL" clId="{B6657A15-031B-4C3F-BECC-9302C2FD9C5C}" dt="2025-11-08T11:56:26.281" v="105" actId="113"/>
        <pc:sldMkLst>
          <pc:docMk/>
          <pc:sldMk cId="3645478630" sldId="268"/>
        </pc:sldMkLst>
        <pc:spChg chg="add mod">
          <ac:chgData name="Luna Begum (2437661)" userId="c80fdba2-2b05-4f2e-bb94-78f7b63a186a" providerId="ADAL" clId="{B6657A15-031B-4C3F-BECC-9302C2FD9C5C}" dt="2025-11-08T11:56:19.688" v="104" actId="113"/>
          <ac:spMkLst>
            <pc:docMk/>
            <pc:sldMk cId="3645478630" sldId="268"/>
            <ac:spMk id="3" creationId="{05EB7611-7D58-36B9-3E26-A9F2484BC72B}"/>
          </ac:spMkLst>
        </pc:spChg>
        <pc:spChg chg="mod">
          <ac:chgData name="Luna Begum (2437661)" userId="c80fdba2-2b05-4f2e-bb94-78f7b63a186a" providerId="ADAL" clId="{B6657A15-031B-4C3F-BECC-9302C2FD9C5C}" dt="2025-11-08T11:56:26.281" v="105" actId="113"/>
          <ac:spMkLst>
            <pc:docMk/>
            <pc:sldMk cId="3645478630" sldId="268"/>
            <ac:spMk id="52" creationId="{FA768192-5689-4A95-D4E3-351E1C9817D1}"/>
          </ac:spMkLst>
        </pc:spChg>
      </pc:sldChg>
      <pc:sldChg chg="modSp mod">
        <pc:chgData name="Luna Begum (2437661)" userId="c80fdba2-2b05-4f2e-bb94-78f7b63a186a" providerId="ADAL" clId="{B6657A15-031B-4C3F-BECC-9302C2FD9C5C}" dt="2025-11-08T12:17:18.104" v="145" actId="20577"/>
        <pc:sldMkLst>
          <pc:docMk/>
          <pc:sldMk cId="1591601164" sldId="269"/>
        </pc:sldMkLst>
        <pc:spChg chg="mod">
          <ac:chgData name="Luna Begum (2437661)" userId="c80fdba2-2b05-4f2e-bb94-78f7b63a186a" providerId="ADAL" clId="{B6657A15-031B-4C3F-BECC-9302C2FD9C5C}" dt="2025-11-08T12:17:18.104" v="145" actId="20577"/>
          <ac:spMkLst>
            <pc:docMk/>
            <pc:sldMk cId="1591601164" sldId="269"/>
            <ac:spMk id="3" creationId="{77C8ED8D-C87F-6287-7AF4-EEC4D0C21E28}"/>
          </ac:spMkLst>
        </pc:spChg>
      </pc:sldChg>
      <pc:sldChg chg="addSp delSp modSp mod">
        <pc:chgData name="Luna Begum (2437661)" userId="c80fdba2-2b05-4f2e-bb94-78f7b63a186a" providerId="ADAL" clId="{B6657A15-031B-4C3F-BECC-9302C2FD9C5C}" dt="2025-11-08T12:18:03.355" v="157" actId="20577"/>
        <pc:sldMkLst>
          <pc:docMk/>
          <pc:sldMk cId="58561449" sldId="270"/>
        </pc:sldMkLst>
        <pc:spChg chg="del mod">
          <ac:chgData name="Luna Begum (2437661)" userId="c80fdba2-2b05-4f2e-bb94-78f7b63a186a" providerId="ADAL" clId="{B6657A15-031B-4C3F-BECC-9302C2FD9C5C}" dt="2025-11-08T11:59:40.682" v="122"/>
          <ac:spMkLst>
            <pc:docMk/>
            <pc:sldMk cId="58561449" sldId="270"/>
            <ac:spMk id="4" creationId="{23B10C83-23C9-1313-D436-4176D8CF2059}"/>
          </ac:spMkLst>
        </pc:spChg>
        <pc:spChg chg="add mod">
          <ac:chgData name="Luna Begum (2437661)" userId="c80fdba2-2b05-4f2e-bb94-78f7b63a186a" providerId="ADAL" clId="{B6657A15-031B-4C3F-BECC-9302C2FD9C5C}" dt="2025-11-08T12:18:03.355" v="157" actId="20577"/>
          <ac:spMkLst>
            <pc:docMk/>
            <pc:sldMk cId="58561449" sldId="270"/>
            <ac:spMk id="5" creationId="{531ECFBF-13A9-CC97-9EA5-64F811EC66E6}"/>
          </ac:spMkLst>
        </pc:spChg>
      </pc:sldChg>
    </pc:docChg>
  </pc:docChgLst>
  <pc:docChgLst>
    <pc:chgData name="Luna Begum (2437661)" userId="c80fdba2-2b05-4f2e-bb94-78f7b63a186a" providerId="ADAL" clId="{CC79DED9-2E34-4676-8C69-AE388200058D}"/>
    <pc:docChg chg="modSld">
      <pc:chgData name="Luna Begum (2437661)" userId="c80fdba2-2b05-4f2e-bb94-78f7b63a186a" providerId="ADAL" clId="{CC79DED9-2E34-4676-8C69-AE388200058D}" dt="2025-10-18T11:20:15.115" v="0" actId="20577"/>
      <pc:docMkLst>
        <pc:docMk/>
      </pc:docMkLst>
      <pc:sldChg chg="modSp mod">
        <pc:chgData name="Luna Begum (2437661)" userId="c80fdba2-2b05-4f2e-bb94-78f7b63a186a" providerId="ADAL" clId="{CC79DED9-2E34-4676-8C69-AE388200058D}" dt="2025-10-18T11:20:15.115" v="0" actId="20577"/>
        <pc:sldMkLst>
          <pc:docMk/>
          <pc:sldMk cId="1382716628" sldId="262"/>
        </pc:sldMkLst>
        <pc:spChg chg="mod">
          <ac:chgData name="Luna Begum (2437661)" userId="c80fdba2-2b05-4f2e-bb94-78f7b63a186a" providerId="ADAL" clId="{CC79DED9-2E34-4676-8C69-AE388200058D}" dt="2025-10-18T11:20:15.115" v="0" actId="20577"/>
          <ac:spMkLst>
            <pc:docMk/>
            <pc:sldMk cId="1382716628" sldId="262"/>
            <ac:spMk id="3" creationId="{87B96C4E-C633-AD44-2B5D-616D8D99EE4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08/11/2025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800665" y="972894"/>
            <a:ext cx="8427720" cy="3586798"/>
          </a:xfrm>
        </p:spPr>
        <p:txBody>
          <a:bodyPr>
            <a:normAutofit/>
          </a:bodyPr>
          <a:lstStyle/>
          <a:p>
            <a:r>
              <a:rPr lang="en-GB" sz="3200" dirty="0">
                <a:latin typeface="Arial" panose="020B0604020202020204" pitchFamily="34" charset="0"/>
                <a:cs typeface="Arial" panose="020B0604020202020204" pitchFamily="34" charset="0"/>
              </a:rPr>
              <a:t>MODULE NAME- </a:t>
            </a:r>
            <a:r>
              <a:rPr lang="en-GB" sz="3200" b="1" u="sng" dirty="0">
                <a:latin typeface="Arial" panose="020B0604020202020204" pitchFamily="34" charset="0"/>
                <a:cs typeface="Arial" panose="020B0604020202020204" pitchFamily="34" charset="0"/>
              </a:rPr>
              <a:t>Problem solving and       decision making.</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MODULE CODE - </a:t>
            </a:r>
            <a:r>
              <a:rPr lang="en-GB" sz="3200" b="1" u="sng" dirty="0">
                <a:latin typeface="Arial" panose="020B0604020202020204" pitchFamily="34" charset="0"/>
                <a:cs typeface="Arial" panose="020B0604020202020204" pitchFamily="34" charset="0"/>
              </a:rPr>
              <a:t>LCM4004</a:t>
            </a:r>
            <a:br>
              <a:rPr lang="en-GB" sz="3200" b="1"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STUDENT NAME- </a:t>
            </a:r>
            <a:r>
              <a:rPr lang="en-GB" sz="3200" b="1" u="sng" dirty="0">
                <a:latin typeface="Arial" panose="020B0604020202020204" pitchFamily="34" charset="0"/>
                <a:cs typeface="Arial" panose="020B0604020202020204" pitchFamily="34" charset="0"/>
              </a:rPr>
              <a:t>Luna Begum</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STUDENT ID- </a:t>
            </a:r>
            <a:r>
              <a:rPr lang="en-GB" sz="3200" b="1" u="sng" dirty="0">
                <a:latin typeface="Arial" panose="020B0604020202020204" pitchFamily="34" charset="0"/>
                <a:cs typeface="Arial" panose="020B0604020202020204" pitchFamily="34" charset="0"/>
              </a:rPr>
              <a:t>2437661</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LECTURER- </a:t>
            </a:r>
            <a:r>
              <a:rPr lang="en-GB" sz="3200" b="1" u="sng" dirty="0">
                <a:latin typeface="Arial" panose="020B0604020202020204" pitchFamily="34" charset="0"/>
                <a:cs typeface="Arial" panose="020B0604020202020204" pitchFamily="34" charset="0"/>
              </a:rPr>
              <a:t>Toyin </a:t>
            </a:r>
            <a:r>
              <a:rPr lang="en-GB" sz="3200" b="1" u="sng" dirty="0" err="1">
                <a:latin typeface="Arial" panose="020B0604020202020204" pitchFamily="34" charset="0"/>
                <a:cs typeface="Arial" panose="020B0604020202020204" pitchFamily="34" charset="0"/>
              </a:rPr>
              <a:t>Adisa</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Assignment 1: </a:t>
            </a:r>
            <a:r>
              <a:rPr lang="en-GB" sz="3200" b="1" u="sng" dirty="0">
                <a:latin typeface="Arial" panose="020B0604020202020204" pitchFamily="34" charset="0"/>
                <a:cs typeface="Arial" panose="020B0604020202020204" pitchFamily="34" charset="0"/>
              </a:rPr>
              <a:t>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u="sng"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76116" y="1690936"/>
            <a:ext cx="7604044" cy="4092448"/>
          </a:xfrm>
        </p:spPr>
        <p:txBody>
          <a:bodyPr>
            <a:normAutofit/>
          </a:bodyPr>
          <a:lstStyle/>
          <a:p>
            <a:r>
              <a:rPr lang="en-GB" sz="2800" b="1" u="sng" dirty="0">
                <a:solidFill>
                  <a:schemeClr val="tx1"/>
                </a:solidFill>
                <a:latin typeface="Arial" panose="020B0604020202020204" pitchFamily="34" charset="0"/>
                <a:cs typeface="Arial" panose="020B0604020202020204" pitchFamily="34" charset="0"/>
              </a:rPr>
              <a:t>Introduction </a:t>
            </a:r>
          </a:p>
          <a:p>
            <a:r>
              <a:rPr lang="en-GB" b="1" dirty="0">
                <a:solidFill>
                  <a:schemeClr val="tx1"/>
                </a:solidFill>
                <a:latin typeface="Arial" panose="020B0604020202020204" pitchFamily="34" charset="0"/>
                <a:cs typeface="Arial" panose="020B0604020202020204" pitchFamily="34" charset="0"/>
              </a:rPr>
              <a:t>Company background</a:t>
            </a:r>
          </a:p>
          <a:p>
            <a:r>
              <a:rPr lang="en-GB" b="1" dirty="0">
                <a:solidFill>
                  <a:schemeClr val="tx1"/>
                </a:solidFill>
                <a:latin typeface="Arial" panose="020B0604020202020204" pitchFamily="34" charset="0"/>
                <a:cs typeface="Arial" panose="020B0604020202020204" pitchFamily="34" charset="0"/>
              </a:rPr>
              <a:t>Problem: nature and scope</a:t>
            </a:r>
          </a:p>
          <a:p>
            <a:r>
              <a:rPr lang="en-GB" b="1" dirty="0">
                <a:solidFill>
                  <a:schemeClr val="tx1"/>
                </a:solidFill>
                <a:latin typeface="Arial" panose="020B0604020202020204" pitchFamily="34" charset="0"/>
                <a:cs typeface="Arial" panose="020B0604020202020204" pitchFamily="34" charset="0"/>
              </a:rPr>
              <a:t>PESTLE ANALYSIS: Green Haven Florists</a:t>
            </a:r>
          </a:p>
          <a:p>
            <a:r>
              <a:rPr lang="en-GB" b="1" dirty="0">
                <a:solidFill>
                  <a:schemeClr val="tx1"/>
                </a:solidFill>
                <a:latin typeface="Arial" panose="020B0604020202020204" pitchFamily="34" charset="0"/>
                <a:cs typeface="Arial" panose="020B0604020202020204" pitchFamily="34" charset="0"/>
              </a:rPr>
              <a:t>Cause and effect analysis: Fishbone diagram</a:t>
            </a:r>
          </a:p>
          <a:p>
            <a:r>
              <a:rPr lang="en-GB" b="1" dirty="0">
                <a:solidFill>
                  <a:schemeClr val="tx1"/>
                </a:solidFill>
                <a:latin typeface="Arial" panose="020B0604020202020204" pitchFamily="34" charset="0"/>
                <a:cs typeface="Arial" panose="020B0604020202020204" pitchFamily="34" charset="0"/>
              </a:rPr>
              <a:t>Conclusion</a:t>
            </a:r>
          </a:p>
          <a:p>
            <a:r>
              <a:rPr lang="en-GB" b="1" dirty="0">
                <a:solidFill>
                  <a:schemeClr val="tx1"/>
                </a:solidFill>
                <a:latin typeface="Arial" panose="020B0604020202020204" pitchFamily="34" charset="0"/>
                <a:cs typeface="Arial" panose="020B0604020202020204" pitchFamily="34" charset="0"/>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u="sng"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600" y="1589314"/>
            <a:ext cx="7174117" cy="4491446"/>
          </a:xfrm>
        </p:spPr>
        <p:txBody>
          <a:bodyPr>
            <a:normAutofit/>
          </a:bodyPr>
          <a:lstStyle/>
          <a:p>
            <a:r>
              <a:rPr lang="en-GB" sz="1800" b="1" dirty="0">
                <a:solidFill>
                  <a:schemeClr val="tx1"/>
                </a:solidFill>
                <a:latin typeface="Arial" panose="020B0604020202020204" pitchFamily="34" charset="0"/>
                <a:ea typeface="Roboto"/>
                <a:cs typeface="Arial" panose="020B0604020202020204" pitchFamily="34" charset="0"/>
              </a:rPr>
              <a:t>Green Haven Florists is small and independent flower shop which is located in Norwich. The owners of the flower shop is Liam and Payal, which was  founded in 2016.</a:t>
            </a:r>
          </a:p>
          <a:p>
            <a:r>
              <a:rPr lang="en-GB" sz="1800" b="1" dirty="0">
                <a:solidFill>
                  <a:schemeClr val="tx1"/>
                </a:solidFill>
                <a:latin typeface="Arial" panose="020B0604020202020204" pitchFamily="34" charset="0"/>
                <a:ea typeface="Roboto"/>
                <a:cs typeface="Arial" panose="020B0604020202020204" pitchFamily="34" charset="0"/>
              </a:rPr>
              <a:t>The Green Haven Florists in a short time rapidly gained popularity and reputation for their bespoke floral arrangement and eco friendly packaging and for their  strong bond with the community around them. The owners have faced many challenges and many ups and downs while building up their business</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u="sng"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079908" y="1716962"/>
            <a:ext cx="9090595" cy="4078224"/>
          </a:xfrm>
        </p:spPr>
        <p:txBody>
          <a:bodyPr/>
          <a:lstStyle/>
          <a:p>
            <a:r>
              <a:rPr lang="en-GB" sz="2400" b="1" u="sng" dirty="0">
                <a:solidFill>
                  <a:schemeClr val="tx1"/>
                </a:solidFill>
                <a:latin typeface="Arial" panose="020B0604020202020204" pitchFamily="34" charset="0"/>
                <a:cs typeface="Arial" panose="020B0604020202020204" pitchFamily="34" charset="0"/>
              </a:rPr>
              <a:t>Green Haven Florists</a:t>
            </a:r>
            <a:endParaRPr lang="en-GB" sz="2400" u="sng" dirty="0">
              <a:solidFill>
                <a:schemeClr val="tx1"/>
              </a:solidFill>
              <a:latin typeface="Arial" panose="020B0604020202020204" pitchFamily="34" charset="0"/>
              <a:cs typeface="Arial" panose="020B0604020202020204" pitchFamily="34" charset="0"/>
            </a:endParaRPr>
          </a:p>
          <a:p>
            <a:pPr marL="342900" indent="-342900">
              <a:buFont typeface="Arial" charset="2"/>
              <a:buChar char="•"/>
            </a:pPr>
            <a:r>
              <a:rPr lang="en-GB" sz="1800" b="1" dirty="0">
                <a:solidFill>
                  <a:schemeClr val="tx1"/>
                </a:solidFill>
                <a:latin typeface="Arial" panose="020B0604020202020204" pitchFamily="34" charset="0"/>
                <a:cs typeface="Arial" panose="020B0604020202020204" pitchFamily="34" charset="0"/>
              </a:rPr>
              <a:t>The florist was Founded in 2016 and located in Norwick UK</a:t>
            </a:r>
          </a:p>
          <a:p>
            <a:pPr marL="342900" indent="-342900">
              <a:buFont typeface="Arial" charset="2"/>
              <a:buChar char="•"/>
            </a:pPr>
            <a:r>
              <a:rPr lang="en-GB" sz="1800" b="1" dirty="0">
                <a:solidFill>
                  <a:schemeClr val="tx1"/>
                </a:solidFill>
                <a:latin typeface="Arial" panose="020B0604020202020204" pitchFamily="34" charset="0"/>
                <a:cs typeface="Arial" panose="020B0604020202020204" pitchFamily="34" charset="0"/>
              </a:rPr>
              <a:t>The Owners of the shop are Liam and Priya </a:t>
            </a:r>
          </a:p>
          <a:p>
            <a:pPr marL="342900" indent="-342900">
              <a:buFont typeface="Arial" charset="2"/>
              <a:buChar char="•"/>
            </a:pPr>
            <a:r>
              <a:rPr lang="en-GB" sz="1800" b="1" dirty="0">
                <a:solidFill>
                  <a:schemeClr val="tx1"/>
                </a:solidFill>
                <a:latin typeface="Arial" panose="020B0604020202020204" pitchFamily="34" charset="0"/>
                <a:cs typeface="Arial" panose="020B0604020202020204" pitchFamily="34" charset="0"/>
              </a:rPr>
              <a:t>Green Haven Florists is small independent flower shop</a:t>
            </a:r>
          </a:p>
          <a:p>
            <a:pPr marL="342900" indent="-342900">
              <a:buFont typeface="Arial" charset="2"/>
              <a:buChar char="•"/>
            </a:pPr>
            <a:r>
              <a:rPr lang="en-GB" sz="1800" b="1" dirty="0">
                <a:solidFill>
                  <a:schemeClr val="tx1"/>
                </a:solidFill>
                <a:latin typeface="Arial" panose="020B0604020202020204" pitchFamily="34" charset="0"/>
                <a:ea typeface="+mn-lt"/>
                <a:cs typeface="Arial" panose="020B0604020202020204" pitchFamily="34" charset="0"/>
              </a:rPr>
              <a:t>strong community ties</a:t>
            </a:r>
          </a:p>
          <a:p>
            <a:pPr marL="342900" indent="-342900">
              <a:buFont typeface="Arial" charset="2"/>
              <a:buChar char="•"/>
            </a:pPr>
            <a:r>
              <a:rPr lang="en-GB" sz="1800" b="1" dirty="0">
                <a:solidFill>
                  <a:schemeClr val="tx1"/>
                </a:solidFill>
                <a:latin typeface="Arial" panose="020B0604020202020204" pitchFamily="34" charset="0"/>
                <a:ea typeface="+mn-lt"/>
                <a:cs typeface="Arial" panose="020B0604020202020204" pitchFamily="34" charset="0"/>
              </a:rPr>
              <a:t>Has gained a reputation for its bespoke floral arrangement </a:t>
            </a:r>
          </a:p>
          <a:p>
            <a:pPr marL="342900" indent="-342900">
              <a:buFont typeface="Arial" charset="2"/>
              <a:buChar char="•"/>
            </a:pPr>
            <a:r>
              <a:rPr lang="en-GB" sz="1800" b="1" dirty="0">
                <a:solidFill>
                  <a:schemeClr val="tx1"/>
                </a:solidFill>
                <a:latin typeface="Arial" panose="020B0604020202020204" pitchFamily="34" charset="0"/>
                <a:ea typeface="+mn-lt"/>
                <a:cs typeface="Arial" panose="020B0604020202020204" pitchFamily="34" charset="0"/>
              </a:rPr>
              <a:t>The Florist has experienced a significant downturn in revenue  and foot traffic </a:t>
            </a:r>
          </a:p>
          <a:p>
            <a:pPr marL="342900" indent="-342900">
              <a:buFont typeface="Arial" charset="2"/>
              <a:buChar char="•"/>
            </a:pPr>
            <a:r>
              <a:rPr lang="en-GB" sz="1800" b="1" dirty="0">
                <a:solidFill>
                  <a:schemeClr val="tx1"/>
                </a:solidFill>
                <a:latin typeface="Arial" panose="020B0604020202020204" pitchFamily="34" charset="0"/>
                <a:ea typeface="+mn-lt"/>
                <a:cs typeface="Arial" panose="020B0604020202020204" pitchFamily="34" charset="0"/>
              </a:rPr>
              <a:t>The owners are faced with challenges of adapting their business</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1402251" y="169465"/>
            <a:ext cx="8915399" cy="713232"/>
          </a:xfrm>
        </p:spPr>
        <p:txBody>
          <a:bodyPr/>
          <a:lstStyle/>
          <a:p>
            <a:r>
              <a:rPr lang="en-GB" b="1" u="sng"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504555" y="1127141"/>
            <a:ext cx="9854244" cy="5074483"/>
          </a:xfrm>
        </p:spPr>
        <p:txBody>
          <a:bodyPr>
            <a:noAutofit/>
          </a:bodyPr>
          <a:lstStyle/>
          <a:p>
            <a:r>
              <a:rPr lang="en-GB" sz="1800" b="1" u="sng" dirty="0">
                <a:solidFill>
                  <a:srgbClr val="C00000"/>
                </a:solidFill>
                <a:latin typeface="Arial" panose="020B0604020202020204" pitchFamily="34" charset="0"/>
                <a:cs typeface="Arial" panose="020B0604020202020204" pitchFamily="34" charset="0"/>
              </a:rPr>
              <a:t>Who</a:t>
            </a:r>
            <a:r>
              <a:rPr lang="en-GB" sz="1800" b="1" dirty="0">
                <a:solidFill>
                  <a:srgbClr val="C00000"/>
                </a:solidFill>
                <a:latin typeface="Arial" panose="020B0604020202020204" pitchFamily="34" charset="0"/>
                <a:cs typeface="Arial" panose="020B0604020202020204" pitchFamily="34" charset="0"/>
              </a:rPr>
              <a:t>- </a:t>
            </a:r>
            <a:r>
              <a:rPr lang="en-GB" sz="1800" b="1" dirty="0">
                <a:solidFill>
                  <a:schemeClr val="tx1"/>
                </a:solidFill>
                <a:latin typeface="Arial" panose="020B0604020202020204" pitchFamily="34" charset="0"/>
                <a:cs typeface="Arial" panose="020B0604020202020204" pitchFamily="34" charset="0"/>
              </a:rPr>
              <a:t>The people involved in this situation are:</a:t>
            </a:r>
          </a:p>
          <a:p>
            <a:r>
              <a:rPr lang="en-GB" sz="1800" b="1" dirty="0">
                <a:solidFill>
                  <a:schemeClr val="tx1"/>
                </a:solidFill>
                <a:latin typeface="Arial" panose="020B0604020202020204" pitchFamily="34" charset="0"/>
                <a:cs typeface="Arial" panose="020B0604020202020204" pitchFamily="34" charset="0"/>
              </a:rPr>
              <a:t>          The business owners Priya and Liam who are directly impacted financially and operationally Customers who are looking for better value and sustainable modern products</a:t>
            </a:r>
          </a:p>
          <a:p>
            <a:r>
              <a:rPr lang="en-GB" sz="1800" b="1" u="sng" dirty="0">
                <a:solidFill>
                  <a:srgbClr val="C00000"/>
                </a:solidFill>
                <a:latin typeface="Arial" panose="020B0604020202020204" pitchFamily="34" charset="0"/>
                <a:cs typeface="Arial" panose="020B0604020202020204" pitchFamily="34" charset="0"/>
              </a:rPr>
              <a:t>What</a:t>
            </a:r>
            <a:r>
              <a:rPr lang="en-GB" sz="1800" b="1" dirty="0">
                <a:solidFill>
                  <a:srgbClr val="C00000"/>
                </a:solidFill>
                <a:latin typeface="Arial" panose="020B0604020202020204" pitchFamily="34" charset="0"/>
                <a:cs typeface="Arial" panose="020B0604020202020204" pitchFamily="34" charset="0"/>
              </a:rPr>
              <a:t>- </a:t>
            </a:r>
            <a:r>
              <a:rPr lang="en-GB" sz="1800" b="1" dirty="0">
                <a:solidFill>
                  <a:schemeClr val="tx1"/>
                </a:solidFill>
                <a:latin typeface="Arial" panose="020B0604020202020204" pitchFamily="34" charset="0"/>
                <a:cs typeface="Arial" panose="020B0604020202020204" pitchFamily="34" charset="0"/>
              </a:rPr>
              <a:t>The problem the boutique floral business is facing is a sharp decline in in-store sales (30%), with orders online rising slightly but not enough for offset losses. Their traditional business model is struggling to remain relevant and sustainable in a fast-changing retail and consumer environment with heavy competition arising. </a:t>
            </a:r>
          </a:p>
          <a:p>
            <a:r>
              <a:rPr lang="en-GB" sz="1800" b="1" u="sng" dirty="0">
                <a:solidFill>
                  <a:srgbClr val="C00000"/>
                </a:solidFill>
                <a:latin typeface="Arial" panose="020B0604020202020204" pitchFamily="34" charset="0"/>
                <a:cs typeface="Arial" panose="020B0604020202020204" pitchFamily="34" charset="0"/>
              </a:rPr>
              <a:t>When</a:t>
            </a:r>
            <a:r>
              <a:rPr lang="en-GB" sz="1800" b="1" dirty="0">
                <a:solidFill>
                  <a:srgbClr val="C00000"/>
                </a:solidFill>
                <a:latin typeface="Arial" panose="020B0604020202020204" pitchFamily="34" charset="0"/>
                <a:cs typeface="Arial" panose="020B0604020202020204" pitchFamily="34" charset="0"/>
              </a:rPr>
              <a:t>- </a:t>
            </a:r>
            <a:r>
              <a:rPr lang="en-GB" sz="1800" b="1" dirty="0">
                <a:solidFill>
                  <a:schemeClr val="tx1"/>
                </a:solidFill>
                <a:latin typeface="Arial" panose="020B0604020202020204" pitchFamily="34" charset="0"/>
                <a:cs typeface="Arial" panose="020B0604020202020204" pitchFamily="34" charset="0"/>
              </a:rPr>
              <a:t>Liam and Priya should start boosting their social media and running simple promotions immediately. In the next few months, they can launch a website, offer subscriptions and refresh their brand. Longer term, they can host events, partner with local businesses, and improve their supply chain. Throughout, they should track results and adapt their strategy for growth.</a:t>
            </a:r>
          </a:p>
          <a:p>
            <a:r>
              <a:rPr lang="en-GB" sz="1800" b="1" u="sng" dirty="0">
                <a:solidFill>
                  <a:srgbClr val="C00000"/>
                </a:solidFill>
                <a:latin typeface="Arial" panose="020B0604020202020204" pitchFamily="34" charset="0"/>
                <a:cs typeface="Arial" panose="020B0604020202020204" pitchFamily="34" charset="0"/>
              </a:rPr>
              <a:t>Where</a:t>
            </a:r>
            <a:r>
              <a:rPr lang="en-GB" sz="1800" b="1" dirty="0">
                <a:solidFill>
                  <a:srgbClr val="C00000"/>
                </a:solidFill>
                <a:latin typeface="Arial" panose="020B0604020202020204" pitchFamily="34" charset="0"/>
                <a:cs typeface="Arial" panose="020B0604020202020204" pitchFamily="34" charset="0"/>
              </a:rPr>
              <a:t>-</a:t>
            </a:r>
            <a:r>
              <a:rPr lang="en-GB" sz="1800" b="1" dirty="0">
                <a:latin typeface="Arial" panose="020B0604020202020204" pitchFamily="34" charset="0"/>
                <a:cs typeface="Arial" panose="020B0604020202020204" pitchFamily="34" charset="0"/>
              </a:rPr>
              <a:t>  </a:t>
            </a:r>
            <a:r>
              <a:rPr lang="en-GB" sz="1800" b="1" dirty="0">
                <a:solidFill>
                  <a:schemeClr val="tx1"/>
                </a:solidFill>
                <a:latin typeface="Arial" panose="020B0604020202020204" pitchFamily="34" charset="0"/>
                <a:cs typeface="Arial" panose="020B0604020202020204" pitchFamily="34" charset="0"/>
              </a:rPr>
              <a:t>The focus is primarily at their physical store location in Green Haven, where in store foot traffic and sales have notably decreased and online as they are not as competitive in comparison to newer, more agile businesses.</a:t>
            </a:r>
          </a:p>
          <a:p>
            <a:r>
              <a:rPr lang="en-US" sz="1000" dirty="0">
                <a:solidFill>
                  <a:srgbClr val="FF0000"/>
                </a:solidFill>
              </a:rPr>
              <a:t>                                                                                                                                                                                                                     </a:t>
            </a:r>
            <a:r>
              <a:rPr lang="en-US" sz="1000" b="1" dirty="0">
                <a:solidFill>
                  <a:srgbClr val="FF0000"/>
                </a:solidFill>
              </a:rPr>
              <a:t> </a:t>
            </a:r>
            <a:r>
              <a:rPr lang="en-US" sz="1000" b="1" dirty="0" err="1">
                <a:solidFill>
                  <a:srgbClr val="FF0000"/>
                </a:solidFill>
              </a:rPr>
              <a:t>Vasalou</a:t>
            </a:r>
            <a:r>
              <a:rPr lang="en-US" sz="1000" b="1" dirty="0">
                <a:solidFill>
                  <a:srgbClr val="FF0000"/>
                </a:solidFill>
              </a:rPr>
              <a:t> and , </a:t>
            </a:r>
            <a:r>
              <a:rPr lang="en-US" sz="1000" b="1" dirty="0" err="1">
                <a:solidFill>
                  <a:srgbClr val="FF0000"/>
                </a:solidFill>
              </a:rPr>
              <a:t>Joinson</a:t>
            </a:r>
            <a:r>
              <a:rPr lang="en-US" sz="1000" b="1" dirty="0">
                <a:solidFill>
                  <a:srgbClr val="FF0000"/>
                </a:solidFill>
              </a:rPr>
              <a:t>. 2009. </a:t>
            </a:r>
          </a:p>
          <a:p>
            <a:endParaRPr lang="en-GB" sz="1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FA39DFF-C725-3BF7-6D6B-9E6CD34918D9}"/>
              </a:ext>
            </a:extLst>
          </p:cNvPr>
          <p:cNvSpPr txBox="1"/>
          <p:nvPr/>
        </p:nvSpPr>
        <p:spPr>
          <a:xfrm>
            <a:off x="1790672" y="400918"/>
            <a:ext cx="8776920" cy="6186309"/>
          </a:xfrm>
          <a:prstGeom prst="rect">
            <a:avLst/>
          </a:prstGeom>
          <a:noFill/>
        </p:spPr>
        <p:txBody>
          <a:bodyPr wrap="square">
            <a:spAutoFit/>
          </a:bodyPr>
          <a:lstStyle/>
          <a:p>
            <a:r>
              <a:rPr lang="en-GB" b="1" u="sng" dirty="0">
                <a:solidFill>
                  <a:srgbClr val="C00000"/>
                </a:solidFill>
                <a:latin typeface="Arial" panose="020B0604020202020204" pitchFamily="34" charset="0"/>
                <a:cs typeface="Arial" panose="020B0604020202020204" pitchFamily="34" charset="0"/>
              </a:rPr>
              <a:t>Why- </a:t>
            </a:r>
            <a:r>
              <a:rPr lang="en-GB" b="1" dirty="0">
                <a:latin typeface="Arial" panose="020B0604020202020204" pitchFamily="34" charset="0"/>
                <a:cs typeface="Arial" panose="020B0604020202020204" pitchFamily="34" charset="0"/>
              </a:rPr>
              <a:t>One of the reasons for this problem is changing customer preferences as people now prefer ordering online as it is more convenient and has lower prices with more frequent discounts over in-person shopping. There is also in increase in competition that are trendier with a strong Instagram presence and a national chain with aggressive pricing and wide delivery coverage. Liam and Priya also use outdated marketing strategies as the prefer word of mouth over having digital presence and are therefore left limited on their online website. Modern consumers favour sustainability, and competitors have capitalized on this better. They also have an increase of costs due to the sustainable materials they want to upkeep, but they have become more expensive recently and has lost them their overall revenue. </a:t>
            </a:r>
          </a:p>
          <a:p>
            <a:endParaRPr lang="en-GB" sz="1800" b="1" dirty="0">
              <a:solidFill>
                <a:srgbClr val="C00000"/>
              </a:solidFill>
              <a:latin typeface="Arial" panose="020B0604020202020204" pitchFamily="34" charset="0"/>
              <a:cs typeface="Arial" panose="020B0604020202020204" pitchFamily="34" charset="0"/>
            </a:endParaRPr>
          </a:p>
          <a:p>
            <a:r>
              <a:rPr lang="en-GB" sz="1800" b="1" dirty="0">
                <a:solidFill>
                  <a:srgbClr val="C00000"/>
                </a:solidFill>
                <a:latin typeface="Arial" panose="020B0604020202020204" pitchFamily="34" charset="0"/>
                <a:cs typeface="Arial" panose="020B0604020202020204" pitchFamily="34" charset="0"/>
              </a:rPr>
              <a:t>How- </a:t>
            </a:r>
            <a:r>
              <a:rPr lang="en-GB" sz="1800" b="1" dirty="0">
                <a:latin typeface="Arial" panose="020B0604020202020204" pitchFamily="34" charset="0"/>
                <a:cs typeface="Arial" panose="020B0604020202020204" pitchFamily="34" charset="0"/>
              </a:rPr>
              <a:t>To move towards fixing this problem, they can begin by launching a professional website and create consistent content on a social media platform to promote their business and attract more potential customers. They can also rebrand and refresh their in-store experience to help differentiate the boutique from competitors and draw attention to its uniqueness. They can expand their product and service offering by introducing flower subscriptions which people have expressed to desire. They can also use competitive pricing and promotions to try drive customers to them and away from competition. To reduce their costs, they can improve their supple chain efficiency.</a:t>
            </a:r>
          </a:p>
          <a:p>
            <a:endParaRPr lang="en-GB" sz="1800" b="1" dirty="0">
              <a:solidFill>
                <a:srgbClr val="C0000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7C8ED8D-C87F-6287-7AF4-EEC4D0C21E28}"/>
              </a:ext>
            </a:extLst>
          </p:cNvPr>
          <p:cNvSpPr txBox="1"/>
          <p:nvPr/>
        </p:nvSpPr>
        <p:spPr>
          <a:xfrm>
            <a:off x="8689065" y="6333971"/>
            <a:ext cx="2700196" cy="246221"/>
          </a:xfrm>
          <a:prstGeom prst="rect">
            <a:avLst/>
          </a:prstGeom>
          <a:noFill/>
        </p:spPr>
        <p:txBody>
          <a:bodyPr wrap="square">
            <a:spAutoFit/>
          </a:bodyPr>
          <a:lstStyle/>
          <a:p>
            <a:r>
              <a:rPr lang="en-US" sz="1000" b="1" dirty="0" err="1">
                <a:solidFill>
                  <a:srgbClr val="FF0000"/>
                </a:solidFill>
              </a:rPr>
              <a:t>Vasalou</a:t>
            </a:r>
            <a:r>
              <a:rPr lang="en-US" sz="1000" b="1" dirty="0">
                <a:solidFill>
                  <a:srgbClr val="FF0000"/>
                </a:solidFill>
              </a:rPr>
              <a:t> and, </a:t>
            </a:r>
            <a:r>
              <a:rPr lang="en-US" sz="1000" b="1" dirty="0" err="1">
                <a:solidFill>
                  <a:srgbClr val="FF0000"/>
                </a:solidFill>
              </a:rPr>
              <a:t>Joinson</a:t>
            </a:r>
            <a:r>
              <a:rPr lang="en-US" sz="1000" b="1" dirty="0">
                <a:solidFill>
                  <a:srgbClr val="FF0000"/>
                </a:solidFill>
              </a:rPr>
              <a:t>. 2009. </a:t>
            </a:r>
          </a:p>
        </p:txBody>
      </p:sp>
    </p:spTree>
    <p:extLst>
      <p:ext uri="{BB962C8B-B14F-4D97-AF65-F5344CB8AC3E}">
        <p14:creationId xmlns:p14="http://schemas.microsoft.com/office/powerpoint/2010/main" val="1591601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DD0BB7-CA88-B77E-5C5B-432F7A507CDB}"/>
              </a:ext>
            </a:extLst>
          </p:cNvPr>
          <p:cNvSpPr txBox="1"/>
          <p:nvPr/>
        </p:nvSpPr>
        <p:spPr>
          <a:xfrm>
            <a:off x="731069" y="1295763"/>
            <a:ext cx="6097508" cy="3139321"/>
          </a:xfrm>
          <a:prstGeom prst="rect">
            <a:avLst/>
          </a:prstGeom>
          <a:noFill/>
        </p:spPr>
        <p:txBody>
          <a:bodyPr wrap="square">
            <a:spAutoFit/>
          </a:bodyPr>
          <a:lstStyle/>
          <a:p>
            <a:r>
              <a:rPr lang="en-GB" sz="1800" b="1" dirty="0">
                <a:solidFill>
                  <a:srgbClr val="C00000"/>
                </a:solidFill>
                <a:latin typeface="Arial" panose="020B0604020202020204" pitchFamily="34" charset="0"/>
                <a:cs typeface="Arial" panose="020B0604020202020204" pitchFamily="34" charset="0"/>
              </a:rPr>
              <a:t>How much-</a:t>
            </a:r>
            <a:endParaRPr lang="en-GB" sz="1800" b="1"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One time/ setup costs:</a:t>
            </a:r>
          </a:p>
          <a:p>
            <a:pPr marL="285750" indent="-285750">
              <a:buFontTx/>
              <a:buChar char="-"/>
            </a:pPr>
            <a:r>
              <a:rPr lang="en-GB" sz="1800" b="1" dirty="0">
                <a:latin typeface="Arial" panose="020B0604020202020204" pitchFamily="34" charset="0"/>
                <a:cs typeface="Arial" panose="020B0604020202020204" pitchFamily="34" charset="0"/>
              </a:rPr>
              <a:t>Website and hosting (£300-£800)</a:t>
            </a:r>
          </a:p>
          <a:p>
            <a:pPr marL="285750" indent="-285750">
              <a:buFontTx/>
              <a:buChar char="-"/>
            </a:pPr>
            <a:r>
              <a:rPr lang="en-GB" sz="1800" b="1" dirty="0">
                <a:latin typeface="Arial" panose="020B0604020202020204" pitchFamily="34" charset="0"/>
                <a:cs typeface="Arial" panose="020B0604020202020204" pitchFamily="34" charset="0"/>
              </a:rPr>
              <a:t>Website design(£500-£1000)</a:t>
            </a:r>
          </a:p>
          <a:p>
            <a:pPr marL="285750" indent="-285750">
              <a:buFontTx/>
              <a:buChar char="-"/>
            </a:pPr>
            <a:r>
              <a:rPr lang="en-GB" sz="1800" b="1" dirty="0">
                <a:latin typeface="Arial" panose="020B0604020202020204" pitchFamily="34" charset="0"/>
                <a:cs typeface="Arial" panose="020B0604020202020204" pitchFamily="34" charset="0"/>
              </a:rPr>
              <a:t>Eco friendly packaging( starter pack) (£200-£500)</a:t>
            </a:r>
          </a:p>
          <a:p>
            <a:pPr marL="285750" indent="-285750">
              <a:buFontTx/>
              <a:buChar char="-"/>
            </a:pPr>
            <a:r>
              <a:rPr lang="en-GB" sz="1800" b="1" dirty="0">
                <a:latin typeface="Arial" panose="020B0604020202020204" pitchFamily="34" charset="0"/>
                <a:cs typeface="Arial" panose="020B0604020202020204" pitchFamily="34" charset="0"/>
              </a:rPr>
              <a:t>Workshop/event materials(£100-£300)</a:t>
            </a:r>
          </a:p>
          <a:p>
            <a:pPr marL="285750" indent="-285750">
              <a:buFontTx/>
              <a:buChar char="-"/>
            </a:pPr>
            <a:endParaRPr lang="en-GB" sz="1800" b="1"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Mostly free:</a:t>
            </a:r>
          </a:p>
          <a:p>
            <a:pPr marL="285750" indent="-285750">
              <a:buFontTx/>
              <a:buChar char="-"/>
            </a:pPr>
            <a:r>
              <a:rPr lang="en-GB" sz="1800" b="1" dirty="0">
                <a:latin typeface="Arial" panose="020B0604020202020204" pitchFamily="34" charset="0"/>
                <a:cs typeface="Arial" panose="020B0604020202020204" pitchFamily="34" charset="0"/>
              </a:rPr>
              <a:t>Google business setup</a:t>
            </a:r>
          </a:p>
          <a:p>
            <a:pPr marL="285750" indent="-285750">
              <a:buFontTx/>
              <a:buChar char="-"/>
            </a:pPr>
            <a:r>
              <a:rPr lang="en-GB" sz="1800" b="1" dirty="0">
                <a:latin typeface="Arial" panose="020B0604020202020204" pitchFamily="34" charset="0"/>
                <a:cs typeface="Arial" panose="020B0604020202020204" pitchFamily="34" charset="0"/>
              </a:rPr>
              <a:t>Social media pages and content</a:t>
            </a:r>
          </a:p>
          <a:p>
            <a:pPr marL="285750" indent="-285750">
              <a:buFontTx/>
              <a:buChar char="-"/>
            </a:pPr>
            <a:r>
              <a:rPr lang="en-GB" sz="1800" b="1" dirty="0">
                <a:latin typeface="Arial" panose="020B0604020202020204" pitchFamily="34" charset="0"/>
                <a:cs typeface="Arial" panose="020B0604020202020204" pitchFamily="34" charset="0"/>
              </a:rPr>
              <a:t>Local supplier outreach</a:t>
            </a:r>
          </a:p>
        </p:txBody>
      </p:sp>
      <p:sp>
        <p:nvSpPr>
          <p:cNvPr id="5" name="TextBox 4">
            <a:extLst>
              <a:ext uri="{FF2B5EF4-FFF2-40B4-BE49-F238E27FC236}">
                <a16:creationId xmlns:a16="http://schemas.microsoft.com/office/drawing/2014/main" id="{531ECFBF-13A9-CC97-9EA5-64F811EC66E6}"/>
              </a:ext>
            </a:extLst>
          </p:cNvPr>
          <p:cNvSpPr txBox="1"/>
          <p:nvPr/>
        </p:nvSpPr>
        <p:spPr>
          <a:xfrm>
            <a:off x="5950194" y="5627008"/>
            <a:ext cx="6097464" cy="400110"/>
          </a:xfrm>
          <a:prstGeom prst="rect">
            <a:avLst/>
          </a:prstGeom>
          <a:noFill/>
        </p:spPr>
        <p:txBody>
          <a:bodyPr wrap="square">
            <a:spAutoFit/>
          </a:bodyPr>
          <a:lstStyle/>
          <a:p>
            <a:r>
              <a:rPr lang="en-US" sz="1000" b="1" dirty="0" err="1">
                <a:solidFill>
                  <a:srgbClr val="FF0000"/>
                </a:solidFill>
              </a:rPr>
              <a:t>Deterding</a:t>
            </a:r>
            <a:r>
              <a:rPr lang="en-US" sz="1000" b="1" dirty="0">
                <a:solidFill>
                  <a:srgbClr val="FF0000"/>
                </a:solidFill>
              </a:rPr>
              <a:t>,  Khaled,  </a:t>
            </a:r>
            <a:r>
              <a:rPr lang="en-US" sz="1000" b="1" dirty="0" err="1">
                <a:solidFill>
                  <a:srgbClr val="FF0000"/>
                </a:solidFill>
              </a:rPr>
              <a:t>Nacke</a:t>
            </a:r>
            <a:r>
              <a:rPr lang="en-US" sz="1000" b="1" dirty="0">
                <a:solidFill>
                  <a:srgbClr val="FF0000"/>
                </a:solidFill>
              </a:rPr>
              <a:t>, and  Dixon. 2011. Gamification. In CHI 2011 Gamification Workshop Proc. ACM, Vancouver</a:t>
            </a:r>
          </a:p>
        </p:txBody>
      </p:sp>
    </p:spTree>
    <p:extLst>
      <p:ext uri="{BB962C8B-B14F-4D97-AF65-F5344CB8AC3E}">
        <p14:creationId xmlns:p14="http://schemas.microsoft.com/office/powerpoint/2010/main" val="585614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u="sng"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589314" y="1363327"/>
            <a:ext cx="9409329" cy="4623816"/>
          </a:xfrm>
        </p:spPr>
        <p:txBody>
          <a:bodyPr>
            <a:normAutofit fontScale="85000" lnSpcReduction="20000"/>
          </a:bodyPr>
          <a:lstStyle/>
          <a:p>
            <a:r>
              <a:rPr lang="en-GB" b="1" dirty="0">
                <a:solidFill>
                  <a:schemeClr val="tx1">
                    <a:lumMod val="95000"/>
                    <a:lumOff val="5000"/>
                  </a:schemeClr>
                </a:solidFill>
              </a:rPr>
              <a:t>POLITICAL-</a:t>
            </a:r>
          </a:p>
          <a:p>
            <a:pPr marL="342900" indent="-342900">
              <a:buFont typeface="Arial" panose="020B0604020202020204" pitchFamily="34" charset="0"/>
              <a:buChar char="•"/>
            </a:pPr>
            <a:r>
              <a:rPr lang="en-GB" b="1" dirty="0">
                <a:solidFill>
                  <a:schemeClr val="tx1">
                    <a:lumMod val="95000"/>
                    <a:lumOff val="5000"/>
                  </a:schemeClr>
                </a:solidFill>
              </a:rPr>
              <a:t> There is no direct political issue, but broader policy shifts supporting sustainability may benefit green havens eco friendly approach in the long term</a:t>
            </a:r>
          </a:p>
          <a:p>
            <a:endParaRPr lang="en-GB" b="1" dirty="0">
              <a:solidFill>
                <a:schemeClr val="tx1">
                  <a:lumMod val="95000"/>
                  <a:lumOff val="5000"/>
                </a:schemeClr>
              </a:solidFill>
            </a:endParaRPr>
          </a:p>
          <a:p>
            <a:r>
              <a:rPr lang="en-GB" b="1" dirty="0">
                <a:solidFill>
                  <a:schemeClr val="tx1">
                    <a:lumMod val="95000"/>
                    <a:lumOff val="5000"/>
                  </a:schemeClr>
                </a:solidFill>
              </a:rPr>
              <a:t>ECONOMIC- </a:t>
            </a:r>
          </a:p>
          <a:p>
            <a:pPr marL="342900" indent="-342900">
              <a:buFont typeface="Arial" panose="020B0604020202020204" pitchFamily="34" charset="0"/>
              <a:buChar char="•"/>
            </a:pPr>
            <a:r>
              <a:rPr lang="en-GB" b="1" dirty="0">
                <a:solidFill>
                  <a:schemeClr val="tx1">
                    <a:lumMod val="95000"/>
                    <a:lumOff val="5000"/>
                  </a:schemeClr>
                </a:solidFill>
              </a:rPr>
              <a:t>Rising operational costs and inflation have made fresh flowers, especially imported varieties like orchids and tulips, more expensive.</a:t>
            </a:r>
          </a:p>
          <a:p>
            <a:pPr marL="342900" indent="-342900">
              <a:buFont typeface="Arial" panose="020B0604020202020204" pitchFamily="34" charset="0"/>
              <a:buChar char="•"/>
            </a:pPr>
            <a:r>
              <a:rPr lang="en-GB" b="1" dirty="0">
                <a:solidFill>
                  <a:schemeClr val="tx1">
                    <a:lumMod val="95000"/>
                    <a:lumOff val="5000"/>
                  </a:schemeClr>
                </a:solidFill>
              </a:rPr>
              <a:t> Consumers may have less disposable income, leading them to choose cheaper alternatives from larger online retailers.</a:t>
            </a:r>
          </a:p>
          <a:p>
            <a:endParaRPr lang="en-GB" b="1" dirty="0">
              <a:solidFill>
                <a:schemeClr val="tx1">
                  <a:lumMod val="95000"/>
                  <a:lumOff val="5000"/>
                </a:schemeClr>
              </a:solidFill>
            </a:endParaRPr>
          </a:p>
          <a:p>
            <a:r>
              <a:rPr lang="en-GB" b="1" dirty="0">
                <a:solidFill>
                  <a:schemeClr val="tx1">
                    <a:lumMod val="95000"/>
                    <a:lumOff val="5000"/>
                  </a:schemeClr>
                </a:solidFill>
              </a:rPr>
              <a:t>SOCIAL- </a:t>
            </a:r>
          </a:p>
          <a:p>
            <a:pPr marL="342900" indent="-342900">
              <a:buFont typeface="Arial" panose="020B0604020202020204" pitchFamily="34" charset="0"/>
              <a:buChar char="•"/>
            </a:pPr>
            <a:r>
              <a:rPr lang="en-GB" b="1" dirty="0">
                <a:solidFill>
                  <a:schemeClr val="tx1">
                    <a:lumMod val="95000"/>
                    <a:lumOff val="5000"/>
                  </a:schemeClr>
                </a:solidFill>
              </a:rPr>
              <a:t>A shift in consumers behaviour towards online shopping and convenience has negatively impacted foot traffic. </a:t>
            </a:r>
          </a:p>
          <a:p>
            <a:pPr marL="342900" indent="-342900">
              <a:buFont typeface="Arial" panose="020B0604020202020204" pitchFamily="34" charset="0"/>
              <a:buChar char="•"/>
            </a:pPr>
            <a:r>
              <a:rPr lang="en-GB" b="1" dirty="0">
                <a:solidFill>
                  <a:schemeClr val="tx1">
                    <a:lumMod val="95000"/>
                    <a:lumOff val="5000"/>
                  </a:schemeClr>
                </a:solidFill>
              </a:rPr>
              <a:t>Customers are becoming more digitally engaged, expecting modern websites, flexible delivery options, and subscription services.</a:t>
            </a:r>
          </a:p>
        </p:txBody>
      </p:sp>
      <p:sp>
        <p:nvSpPr>
          <p:cNvPr id="7" name="TextBox 6">
            <a:extLst>
              <a:ext uri="{FF2B5EF4-FFF2-40B4-BE49-F238E27FC236}">
                <a16:creationId xmlns:a16="http://schemas.microsoft.com/office/drawing/2014/main" id="{78CE3963-EEC7-F513-14F3-ADC863F35E63}"/>
              </a:ext>
            </a:extLst>
          </p:cNvPr>
          <p:cNvSpPr txBox="1"/>
          <p:nvPr/>
        </p:nvSpPr>
        <p:spPr>
          <a:xfrm>
            <a:off x="8829667" y="6000213"/>
            <a:ext cx="3121777" cy="246221"/>
          </a:xfrm>
          <a:prstGeom prst="rect">
            <a:avLst/>
          </a:prstGeom>
          <a:noFill/>
        </p:spPr>
        <p:txBody>
          <a:bodyPr wrap="square">
            <a:spAutoFit/>
          </a:bodyPr>
          <a:lstStyle/>
          <a:p>
            <a:r>
              <a:rPr lang="en-GB" sz="1000" b="0" i="0" dirty="0">
                <a:solidFill>
                  <a:srgbClr val="FF0000"/>
                </a:solidFill>
                <a:effectLst/>
                <a:latin typeface="HelveticaNeue Regular"/>
              </a:rPr>
              <a:t> </a:t>
            </a:r>
            <a:r>
              <a:rPr lang="en-GB" sz="1000" b="0" i="0" dirty="0" err="1">
                <a:solidFill>
                  <a:srgbClr val="FF0000"/>
                </a:solidFill>
                <a:effectLst/>
                <a:latin typeface="HelveticaNeue Regular"/>
              </a:rPr>
              <a:t>Hirsch,Parag</a:t>
            </a:r>
            <a:r>
              <a:rPr lang="en-GB" sz="1000" b="0" i="0" dirty="0">
                <a:solidFill>
                  <a:srgbClr val="FF0000"/>
                </a:solidFill>
                <a:effectLst/>
                <a:latin typeface="HelveticaNeue Regular"/>
              </a:rPr>
              <a:t>, and Guerrero, July 2018</a:t>
            </a:r>
            <a:endParaRPr lang="en-US" sz="1000" b="1" dirty="0">
              <a:solidFill>
                <a:srgbClr val="FF0000"/>
              </a:solidFill>
            </a:endParaRPr>
          </a:p>
        </p:txBody>
      </p:sp>
    </p:spTree>
    <p:extLst>
      <p:ext uri="{BB962C8B-B14F-4D97-AF65-F5344CB8AC3E}">
        <p14:creationId xmlns:p14="http://schemas.microsoft.com/office/powerpoint/2010/main" val="1382716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74165" y="415880"/>
            <a:ext cx="9921394" cy="1280890"/>
          </a:xfrm>
        </p:spPr>
        <p:txBody>
          <a:bodyPr/>
          <a:lstStyle/>
          <a:p>
            <a:r>
              <a:rPr lang="en-GB" b="1" u="sng"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417091" y="1056325"/>
            <a:ext cx="9810491" cy="3791730"/>
          </a:xfrm>
        </p:spPr>
        <p:txBody>
          <a:bodyPr>
            <a:noAutofit/>
          </a:bodyPr>
          <a:lstStyle/>
          <a:p>
            <a:pPr marL="0" indent="0">
              <a:buNone/>
            </a:pPr>
            <a:r>
              <a:rPr lang="en-GB" sz="1700" b="1" dirty="0">
                <a:solidFill>
                  <a:schemeClr val="tx1">
                    <a:lumMod val="95000"/>
                    <a:lumOff val="5000"/>
                  </a:schemeClr>
                </a:solidFill>
              </a:rPr>
              <a:t>TECHNOLOGICAL-</a:t>
            </a:r>
          </a:p>
          <a:p>
            <a:pPr>
              <a:buFont typeface="Arial" panose="020B0604020202020204" pitchFamily="34" charset="0"/>
              <a:buChar char="•"/>
            </a:pPr>
            <a:r>
              <a:rPr lang="en-GB" sz="1400" b="1" dirty="0">
                <a:solidFill>
                  <a:schemeClr val="tx1">
                    <a:lumMod val="95000"/>
                    <a:lumOff val="5000"/>
                  </a:schemeClr>
                </a:solidFill>
              </a:rPr>
              <a:t> </a:t>
            </a:r>
            <a:r>
              <a:rPr lang="en-GB" sz="1500" b="1" dirty="0">
                <a:solidFill>
                  <a:schemeClr val="tx1">
                    <a:lumMod val="95000"/>
                    <a:lumOff val="5000"/>
                  </a:schemeClr>
                </a:solidFill>
              </a:rPr>
              <a:t>Green Haven have an outdated website and lacks digital marketing strategies, relying on word of mouth and occasional social media</a:t>
            </a:r>
          </a:p>
          <a:p>
            <a:pPr>
              <a:buFont typeface="Arial" panose="020B0604020202020204" pitchFamily="34" charset="0"/>
              <a:buChar char="•"/>
            </a:pPr>
            <a:r>
              <a:rPr lang="en-GB" sz="1500" b="1" dirty="0">
                <a:solidFill>
                  <a:schemeClr val="tx1">
                    <a:lumMod val="95000"/>
                    <a:lumOff val="5000"/>
                  </a:schemeClr>
                </a:solidFill>
              </a:rPr>
              <a:t> Competitors have strong Instagram presences</a:t>
            </a:r>
          </a:p>
          <a:p>
            <a:pPr>
              <a:buFont typeface="Arial" panose="020B0604020202020204" pitchFamily="34" charset="0"/>
              <a:buChar char="•"/>
            </a:pPr>
            <a:r>
              <a:rPr lang="en-GB" sz="1500" b="1" dirty="0">
                <a:solidFill>
                  <a:schemeClr val="tx1">
                    <a:lumMod val="95000"/>
                    <a:lumOff val="5000"/>
                  </a:schemeClr>
                </a:solidFill>
              </a:rPr>
              <a:t>Failure to adopt modern tech trends (e.g. online subscription models, automated delivery tracking) is a disadvantage</a:t>
            </a:r>
          </a:p>
          <a:p>
            <a:pPr>
              <a:buFont typeface="Arial" panose="020B0604020202020204" pitchFamily="34" charset="0"/>
              <a:buChar char="•"/>
            </a:pPr>
            <a:endParaRPr lang="en-GB" sz="1500" b="1" dirty="0">
              <a:solidFill>
                <a:schemeClr val="tx1">
                  <a:lumMod val="95000"/>
                  <a:lumOff val="5000"/>
                </a:schemeClr>
              </a:solidFill>
            </a:endParaRPr>
          </a:p>
          <a:p>
            <a:pPr marL="0" indent="0">
              <a:buNone/>
            </a:pPr>
            <a:r>
              <a:rPr lang="en-GB" sz="1700" b="1" dirty="0">
                <a:solidFill>
                  <a:schemeClr val="tx1">
                    <a:lumMod val="95000"/>
                    <a:lumOff val="5000"/>
                  </a:schemeClr>
                </a:solidFill>
              </a:rPr>
              <a:t>LEGAL-</a:t>
            </a:r>
          </a:p>
          <a:p>
            <a:pPr>
              <a:buFont typeface="Arial" panose="020B0604020202020204" pitchFamily="34" charset="0"/>
              <a:buChar char="•"/>
            </a:pPr>
            <a:r>
              <a:rPr lang="en-GB" sz="1500" b="1" dirty="0">
                <a:solidFill>
                  <a:schemeClr val="tx1">
                    <a:lumMod val="95000"/>
                    <a:lumOff val="5000"/>
                  </a:schemeClr>
                </a:solidFill>
              </a:rPr>
              <a:t>No specific legal threats mentioned, but any future regulations around e-commerce, sustainability standards, or import/export laws could impact the business</a:t>
            </a:r>
          </a:p>
          <a:p>
            <a:pPr>
              <a:buFont typeface="Arial" panose="020B0604020202020204" pitchFamily="34" charset="0"/>
              <a:buChar char="•"/>
            </a:pPr>
            <a:r>
              <a:rPr lang="en-GB" sz="1500" b="1" dirty="0">
                <a:solidFill>
                  <a:schemeClr val="tx1">
                    <a:lumMod val="95000"/>
                    <a:lumOff val="5000"/>
                  </a:schemeClr>
                </a:solidFill>
              </a:rPr>
              <a:t>Must comply with digital commerce regulations if expanding online presence (e.g. data protection, consumer rights)</a:t>
            </a:r>
          </a:p>
          <a:p>
            <a:pPr marL="0" indent="0">
              <a:buNone/>
            </a:pPr>
            <a:r>
              <a:rPr lang="en-GB" sz="1700" b="1" dirty="0">
                <a:solidFill>
                  <a:schemeClr val="tx1">
                    <a:lumMod val="95000"/>
                    <a:lumOff val="5000"/>
                  </a:schemeClr>
                </a:solidFill>
              </a:rPr>
              <a:t>ENVIRONMENT-</a:t>
            </a:r>
          </a:p>
          <a:p>
            <a:pPr>
              <a:buFont typeface="Arial" panose="020B0604020202020204" pitchFamily="34" charset="0"/>
              <a:buChar char="•"/>
            </a:pPr>
            <a:r>
              <a:rPr lang="en-GB" sz="1500" b="1" dirty="0">
                <a:solidFill>
                  <a:schemeClr val="tx1">
                    <a:lumMod val="95000"/>
                    <a:lumOff val="5000"/>
                  </a:schemeClr>
                </a:solidFill>
              </a:rPr>
              <a:t>Green Havens commitment to eco-friendly materials is a strength, but it also increases costs, reducing price competitiveness.</a:t>
            </a:r>
          </a:p>
          <a:p>
            <a:pPr>
              <a:buFont typeface="Arial" panose="020B0604020202020204" pitchFamily="34" charset="0"/>
              <a:buChar char="•"/>
            </a:pPr>
            <a:r>
              <a:rPr lang="en-GB" sz="1500" b="1" dirty="0">
                <a:solidFill>
                  <a:schemeClr val="tx1">
                    <a:lumMod val="95000"/>
                    <a:lumOff val="5000"/>
                  </a:schemeClr>
                </a:solidFill>
              </a:rPr>
              <a:t>Growing consumer awareness about sustainability could be leveraged better through improved branding and communication.                    </a:t>
            </a:r>
          </a:p>
        </p:txBody>
      </p:sp>
      <p:sp>
        <p:nvSpPr>
          <p:cNvPr id="6" name="TextBox 5">
            <a:extLst>
              <a:ext uri="{FF2B5EF4-FFF2-40B4-BE49-F238E27FC236}">
                <a16:creationId xmlns:a16="http://schemas.microsoft.com/office/drawing/2014/main" id="{299C2710-8F84-693E-DDE1-0622326DF4A3}"/>
              </a:ext>
            </a:extLst>
          </p:cNvPr>
          <p:cNvSpPr txBox="1"/>
          <p:nvPr/>
        </p:nvSpPr>
        <p:spPr>
          <a:xfrm>
            <a:off x="8934452" y="6246011"/>
            <a:ext cx="3752849" cy="246221"/>
          </a:xfrm>
          <a:prstGeom prst="rect">
            <a:avLst/>
          </a:prstGeom>
          <a:noFill/>
        </p:spPr>
        <p:txBody>
          <a:bodyPr wrap="square">
            <a:spAutoFit/>
          </a:bodyPr>
          <a:lstStyle/>
          <a:p>
            <a:r>
              <a:rPr lang="en-GB" sz="1000" b="0" i="0" dirty="0">
                <a:solidFill>
                  <a:srgbClr val="FF0000"/>
                </a:solidFill>
                <a:effectLst/>
                <a:latin typeface="HelveticaNeue Regular"/>
              </a:rPr>
              <a:t>Hirsch, Parag, and  Guerrero, July 2018</a:t>
            </a:r>
            <a:endParaRPr lang="en-US" sz="1000" b="1" dirty="0">
              <a:solidFill>
                <a:srgbClr val="FF0000"/>
              </a:solidFill>
            </a:endParaRPr>
          </a:p>
        </p:txBody>
      </p:sp>
    </p:spTree>
    <p:extLst>
      <p:ext uri="{BB962C8B-B14F-4D97-AF65-F5344CB8AC3E}">
        <p14:creationId xmlns:p14="http://schemas.microsoft.com/office/powerpoint/2010/main" val="1917974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446571"/>
          </a:xfrm>
        </p:spPr>
        <p:txBody>
          <a:bodyPr>
            <a:normAutofit fontScale="90000"/>
          </a:bodyPr>
          <a:lstStyle/>
          <a:p>
            <a:r>
              <a:rPr lang="en-GB" sz="3200" b="1" u="sng" dirty="0"/>
              <a:t>Cause and effect analysis: Fishbone diagram</a:t>
            </a:r>
            <a:endParaRPr lang="en-US" sz="3200" u="sng" dirty="0">
              <a:solidFill>
                <a:srgbClr val="000000"/>
              </a:solidFill>
            </a:endParaRPr>
          </a:p>
          <a:p>
            <a:endParaRPr lang="en-US" dirty="0"/>
          </a:p>
        </p:txBody>
      </p:sp>
      <p:sp>
        <p:nvSpPr>
          <p:cNvPr id="4" name="Line 43">
            <a:extLst>
              <a:ext uri="{FF2B5EF4-FFF2-40B4-BE49-F238E27FC236}">
                <a16:creationId xmlns:a16="http://schemas.microsoft.com/office/drawing/2014/main" id="{18E91B96-2AEF-0F83-8793-FBB501A337CC}"/>
              </a:ext>
            </a:extLst>
          </p:cNvPr>
          <p:cNvSpPr>
            <a:spLocks noChangeShapeType="1"/>
          </p:cNvSpPr>
          <p:nvPr/>
        </p:nvSpPr>
        <p:spPr bwMode="auto">
          <a:xfrm>
            <a:off x="1897469" y="191135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 Box 42">
            <a:extLst>
              <a:ext uri="{FF2B5EF4-FFF2-40B4-BE49-F238E27FC236}">
                <a16:creationId xmlns:a16="http://schemas.microsoft.com/office/drawing/2014/main" id="{AE3E140B-AF6B-DB37-6F40-5A0C998DF6BC}"/>
              </a:ext>
            </a:extLst>
          </p:cNvPr>
          <p:cNvSpPr txBox="1">
            <a:spLocks noChangeArrowheads="1"/>
          </p:cNvSpPr>
          <p:nvPr/>
        </p:nvSpPr>
        <p:spPr bwMode="auto">
          <a:xfrm>
            <a:off x="824319" y="1716088"/>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Bad advertising</a:t>
            </a:r>
          </a:p>
        </p:txBody>
      </p:sp>
      <p:sp>
        <p:nvSpPr>
          <p:cNvPr id="6" name="Line 41">
            <a:extLst>
              <a:ext uri="{FF2B5EF4-FFF2-40B4-BE49-F238E27FC236}">
                <a16:creationId xmlns:a16="http://schemas.microsoft.com/office/drawing/2014/main" id="{9460207B-3680-8112-34CC-8247146B5025}"/>
              </a:ext>
            </a:extLst>
          </p:cNvPr>
          <p:cNvSpPr>
            <a:spLocks noChangeShapeType="1"/>
          </p:cNvSpPr>
          <p:nvPr/>
        </p:nvSpPr>
        <p:spPr bwMode="auto">
          <a:xfrm>
            <a:off x="2499132" y="251301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 Box 40">
            <a:extLst>
              <a:ext uri="{FF2B5EF4-FFF2-40B4-BE49-F238E27FC236}">
                <a16:creationId xmlns:a16="http://schemas.microsoft.com/office/drawing/2014/main" id="{5A577DDA-5823-7147-2465-5E6378451076}"/>
              </a:ext>
            </a:extLst>
          </p:cNvPr>
          <p:cNvSpPr txBox="1">
            <a:spLocks noChangeArrowheads="1"/>
          </p:cNvSpPr>
          <p:nvPr/>
        </p:nvSpPr>
        <p:spPr bwMode="auto">
          <a:xfrm>
            <a:off x="1424394" y="2316163"/>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Weak sales content </a:t>
            </a:r>
          </a:p>
        </p:txBody>
      </p:sp>
      <p:sp>
        <p:nvSpPr>
          <p:cNvPr id="8" name="Line 39">
            <a:extLst>
              <a:ext uri="{FF2B5EF4-FFF2-40B4-BE49-F238E27FC236}">
                <a16:creationId xmlns:a16="http://schemas.microsoft.com/office/drawing/2014/main" id="{3A94C6B1-1C5F-978F-0F9A-837541FCAF12}"/>
              </a:ext>
            </a:extLst>
          </p:cNvPr>
          <p:cNvSpPr>
            <a:spLocks noChangeShapeType="1"/>
          </p:cNvSpPr>
          <p:nvPr/>
        </p:nvSpPr>
        <p:spPr bwMode="auto">
          <a:xfrm>
            <a:off x="3051582" y="30654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38">
            <a:extLst>
              <a:ext uri="{FF2B5EF4-FFF2-40B4-BE49-F238E27FC236}">
                <a16:creationId xmlns:a16="http://schemas.microsoft.com/office/drawing/2014/main" id="{9F3DD51F-93A2-B278-002F-AEEC67743935}"/>
              </a:ext>
            </a:extLst>
          </p:cNvPr>
          <p:cNvSpPr txBox="1">
            <a:spLocks noChangeArrowheads="1"/>
          </p:cNvSpPr>
          <p:nvPr/>
        </p:nvSpPr>
        <p:spPr bwMode="auto">
          <a:xfrm>
            <a:off x="1976844" y="2868613"/>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Wrong target audience</a:t>
            </a:r>
          </a:p>
        </p:txBody>
      </p:sp>
      <p:sp>
        <p:nvSpPr>
          <p:cNvPr id="10" name="Line 37">
            <a:extLst>
              <a:ext uri="{FF2B5EF4-FFF2-40B4-BE49-F238E27FC236}">
                <a16:creationId xmlns:a16="http://schemas.microsoft.com/office/drawing/2014/main" id="{0BD4DBDF-4ADB-1C4F-9438-4B8A69B4C2EF}"/>
              </a:ext>
            </a:extLst>
          </p:cNvPr>
          <p:cNvSpPr>
            <a:spLocks noChangeShapeType="1"/>
          </p:cNvSpPr>
          <p:nvPr/>
        </p:nvSpPr>
        <p:spPr bwMode="auto">
          <a:xfrm>
            <a:off x="4242207" y="19192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 Box 36">
            <a:extLst>
              <a:ext uri="{FF2B5EF4-FFF2-40B4-BE49-F238E27FC236}">
                <a16:creationId xmlns:a16="http://schemas.microsoft.com/office/drawing/2014/main" id="{274D1AD3-3AC2-2F89-AD96-2B2A8D580E1F}"/>
              </a:ext>
            </a:extLst>
          </p:cNvPr>
          <p:cNvSpPr txBox="1">
            <a:spLocks noChangeArrowheads="1"/>
          </p:cNvSpPr>
          <p:nvPr/>
        </p:nvSpPr>
        <p:spPr bwMode="auto">
          <a:xfrm>
            <a:off x="3051582" y="1716088"/>
            <a:ext cx="1211261" cy="48120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Bad checkout/return policies</a:t>
            </a:r>
          </a:p>
        </p:txBody>
      </p:sp>
      <p:sp>
        <p:nvSpPr>
          <p:cNvPr id="12" name="Line 35">
            <a:extLst>
              <a:ext uri="{FF2B5EF4-FFF2-40B4-BE49-F238E27FC236}">
                <a16:creationId xmlns:a16="http://schemas.microsoft.com/office/drawing/2014/main" id="{F6828FC4-1758-0E71-467D-141AADA0E7DD}"/>
              </a:ext>
            </a:extLst>
          </p:cNvPr>
          <p:cNvSpPr>
            <a:spLocks noChangeShapeType="1"/>
          </p:cNvSpPr>
          <p:nvPr/>
        </p:nvSpPr>
        <p:spPr bwMode="auto">
          <a:xfrm>
            <a:off x="4785132" y="25193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 Box 34">
            <a:extLst>
              <a:ext uri="{FF2B5EF4-FFF2-40B4-BE49-F238E27FC236}">
                <a16:creationId xmlns:a16="http://schemas.microsoft.com/office/drawing/2014/main" id="{670588DB-F5B2-7366-15A9-BED644EC9FF7}"/>
              </a:ext>
            </a:extLst>
          </p:cNvPr>
          <p:cNvSpPr txBox="1">
            <a:spLocks noChangeArrowheads="1"/>
          </p:cNvSpPr>
          <p:nvPr/>
        </p:nvSpPr>
        <p:spPr bwMode="auto">
          <a:xfrm>
            <a:off x="3710394" y="2316163"/>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Slow follow ups</a:t>
            </a:r>
          </a:p>
        </p:txBody>
      </p:sp>
      <p:sp>
        <p:nvSpPr>
          <p:cNvPr id="14" name="Line 33">
            <a:extLst>
              <a:ext uri="{FF2B5EF4-FFF2-40B4-BE49-F238E27FC236}">
                <a16:creationId xmlns:a16="http://schemas.microsoft.com/office/drawing/2014/main" id="{88631DA9-C171-FECC-D662-E2A9523F32BF}"/>
              </a:ext>
            </a:extLst>
          </p:cNvPr>
          <p:cNvSpPr>
            <a:spLocks noChangeShapeType="1"/>
          </p:cNvSpPr>
          <p:nvPr/>
        </p:nvSpPr>
        <p:spPr bwMode="auto">
          <a:xfrm>
            <a:off x="5337582" y="307181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Text Box 32">
            <a:extLst>
              <a:ext uri="{FF2B5EF4-FFF2-40B4-BE49-F238E27FC236}">
                <a16:creationId xmlns:a16="http://schemas.microsoft.com/office/drawing/2014/main" id="{9F3A34C9-7DB6-9FB9-7FB6-20DB4593090C}"/>
              </a:ext>
            </a:extLst>
          </p:cNvPr>
          <p:cNvSpPr txBox="1">
            <a:spLocks noChangeArrowheads="1"/>
          </p:cNvSpPr>
          <p:nvPr/>
        </p:nvSpPr>
        <p:spPr bwMode="auto">
          <a:xfrm>
            <a:off x="4262844" y="2868613"/>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Unclear sales process</a:t>
            </a:r>
          </a:p>
        </p:txBody>
      </p:sp>
      <p:sp>
        <p:nvSpPr>
          <p:cNvPr id="16" name="Line 31">
            <a:extLst>
              <a:ext uri="{FF2B5EF4-FFF2-40B4-BE49-F238E27FC236}">
                <a16:creationId xmlns:a16="http://schemas.microsoft.com/office/drawing/2014/main" id="{E5423831-6727-A1F3-D7AB-4171F71FE7C9}"/>
              </a:ext>
            </a:extLst>
          </p:cNvPr>
          <p:cNvSpPr>
            <a:spLocks noChangeShapeType="1"/>
          </p:cNvSpPr>
          <p:nvPr/>
        </p:nvSpPr>
        <p:spPr bwMode="auto">
          <a:xfrm>
            <a:off x="6448832" y="1903413"/>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Text Box 30">
            <a:extLst>
              <a:ext uri="{FF2B5EF4-FFF2-40B4-BE49-F238E27FC236}">
                <a16:creationId xmlns:a16="http://schemas.microsoft.com/office/drawing/2014/main" id="{186D865B-41DD-9D8D-658A-B519EB3C452D}"/>
              </a:ext>
            </a:extLst>
          </p:cNvPr>
          <p:cNvSpPr txBox="1">
            <a:spLocks noChangeArrowheads="1"/>
          </p:cNvSpPr>
          <p:nvPr/>
        </p:nvSpPr>
        <p:spPr bwMode="auto">
          <a:xfrm>
            <a:off x="5374093" y="1716088"/>
            <a:ext cx="1200714" cy="52546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Lack of communication </a:t>
            </a:r>
          </a:p>
        </p:txBody>
      </p:sp>
      <p:sp>
        <p:nvSpPr>
          <p:cNvPr id="18" name="Line 29">
            <a:extLst>
              <a:ext uri="{FF2B5EF4-FFF2-40B4-BE49-F238E27FC236}">
                <a16:creationId xmlns:a16="http://schemas.microsoft.com/office/drawing/2014/main" id="{FFC25119-2FD5-7EE1-8078-2D5C98CD3CF8}"/>
              </a:ext>
            </a:extLst>
          </p:cNvPr>
          <p:cNvSpPr>
            <a:spLocks noChangeShapeType="1"/>
          </p:cNvSpPr>
          <p:nvPr/>
        </p:nvSpPr>
        <p:spPr bwMode="auto">
          <a:xfrm>
            <a:off x="7050494" y="2505076"/>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 Box 28">
            <a:extLst>
              <a:ext uri="{FF2B5EF4-FFF2-40B4-BE49-F238E27FC236}">
                <a16:creationId xmlns:a16="http://schemas.microsoft.com/office/drawing/2014/main" id="{FF2876F9-CB22-3B85-1D7F-C1A2A18FC491}"/>
              </a:ext>
            </a:extLst>
          </p:cNvPr>
          <p:cNvSpPr txBox="1">
            <a:spLocks noChangeArrowheads="1"/>
          </p:cNvSpPr>
          <p:nvPr/>
        </p:nvSpPr>
        <p:spPr bwMode="auto">
          <a:xfrm>
            <a:off x="5975757" y="2316163"/>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No motivation</a:t>
            </a:r>
          </a:p>
        </p:txBody>
      </p:sp>
      <p:sp>
        <p:nvSpPr>
          <p:cNvPr id="20" name="Line 27">
            <a:extLst>
              <a:ext uri="{FF2B5EF4-FFF2-40B4-BE49-F238E27FC236}">
                <a16:creationId xmlns:a16="http://schemas.microsoft.com/office/drawing/2014/main" id="{F4E951AB-8DBE-2DB3-BDCE-A71450D8DDE4}"/>
              </a:ext>
            </a:extLst>
          </p:cNvPr>
          <p:cNvSpPr>
            <a:spLocks noChangeShapeType="1"/>
          </p:cNvSpPr>
          <p:nvPr/>
        </p:nvSpPr>
        <p:spPr bwMode="auto">
          <a:xfrm>
            <a:off x="7602944" y="3057526"/>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Text Box 26">
            <a:extLst>
              <a:ext uri="{FF2B5EF4-FFF2-40B4-BE49-F238E27FC236}">
                <a16:creationId xmlns:a16="http://schemas.microsoft.com/office/drawing/2014/main" id="{894ECC66-64FD-0C61-633C-D7CC0E40DE0E}"/>
              </a:ext>
            </a:extLst>
          </p:cNvPr>
          <p:cNvSpPr txBox="1">
            <a:spLocks noChangeArrowheads="1"/>
          </p:cNvSpPr>
          <p:nvPr/>
        </p:nvSpPr>
        <p:spPr bwMode="auto">
          <a:xfrm>
            <a:off x="6448832" y="2868613"/>
            <a:ext cx="1139825"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Unexperienced staff</a:t>
            </a:r>
          </a:p>
        </p:txBody>
      </p:sp>
      <p:sp>
        <p:nvSpPr>
          <p:cNvPr id="22" name="Line 25">
            <a:extLst>
              <a:ext uri="{FF2B5EF4-FFF2-40B4-BE49-F238E27FC236}">
                <a16:creationId xmlns:a16="http://schemas.microsoft.com/office/drawing/2014/main" id="{6C192B6F-3CCD-4CE4-215B-B356F71C1232}"/>
              </a:ext>
            </a:extLst>
          </p:cNvPr>
          <p:cNvSpPr>
            <a:spLocks noChangeShapeType="1"/>
          </p:cNvSpPr>
          <p:nvPr/>
        </p:nvSpPr>
        <p:spPr bwMode="auto">
          <a:xfrm>
            <a:off x="6637744" y="384968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 Box 24">
            <a:extLst>
              <a:ext uri="{FF2B5EF4-FFF2-40B4-BE49-F238E27FC236}">
                <a16:creationId xmlns:a16="http://schemas.microsoft.com/office/drawing/2014/main" id="{208938CE-6AC6-D778-479F-6D4426BA4BA3}"/>
              </a:ext>
            </a:extLst>
          </p:cNvPr>
          <p:cNvSpPr txBox="1">
            <a:spLocks noChangeArrowheads="1"/>
          </p:cNvSpPr>
          <p:nvPr/>
        </p:nvSpPr>
        <p:spPr bwMode="auto">
          <a:xfrm>
            <a:off x="5563007" y="3660776"/>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Poor material quality</a:t>
            </a:r>
          </a:p>
        </p:txBody>
      </p:sp>
      <p:sp>
        <p:nvSpPr>
          <p:cNvPr id="24" name="Line 23">
            <a:extLst>
              <a:ext uri="{FF2B5EF4-FFF2-40B4-BE49-F238E27FC236}">
                <a16:creationId xmlns:a16="http://schemas.microsoft.com/office/drawing/2014/main" id="{8E7F58AA-FA9C-C9D2-3E09-EFCF2DF55C5C}"/>
              </a:ext>
            </a:extLst>
          </p:cNvPr>
          <p:cNvSpPr>
            <a:spLocks noChangeShapeType="1"/>
          </p:cNvSpPr>
          <p:nvPr/>
        </p:nvSpPr>
        <p:spPr bwMode="auto">
          <a:xfrm>
            <a:off x="6113869" y="440690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 Box 22">
            <a:extLst>
              <a:ext uri="{FF2B5EF4-FFF2-40B4-BE49-F238E27FC236}">
                <a16:creationId xmlns:a16="http://schemas.microsoft.com/office/drawing/2014/main" id="{5EF1B6D0-E563-1B16-AAB9-15A80BEA8E0D}"/>
              </a:ext>
            </a:extLst>
          </p:cNvPr>
          <p:cNvSpPr txBox="1">
            <a:spLocks noChangeArrowheads="1"/>
          </p:cNvSpPr>
          <p:nvPr/>
        </p:nvSpPr>
        <p:spPr bwMode="auto">
          <a:xfrm>
            <a:off x="5039132" y="4217988"/>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Difficult tracking items </a:t>
            </a:r>
          </a:p>
        </p:txBody>
      </p:sp>
      <p:sp>
        <p:nvSpPr>
          <p:cNvPr id="26" name="Line 21">
            <a:extLst>
              <a:ext uri="{FF2B5EF4-FFF2-40B4-BE49-F238E27FC236}">
                <a16:creationId xmlns:a16="http://schemas.microsoft.com/office/drawing/2014/main" id="{2C94DF02-BF6D-CE2A-3E15-EBA2E9247A06}"/>
              </a:ext>
            </a:extLst>
          </p:cNvPr>
          <p:cNvSpPr>
            <a:spLocks noChangeShapeType="1"/>
          </p:cNvSpPr>
          <p:nvPr/>
        </p:nvSpPr>
        <p:spPr bwMode="auto">
          <a:xfrm>
            <a:off x="5615394" y="4959351"/>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Text Box 20">
            <a:extLst>
              <a:ext uri="{FF2B5EF4-FFF2-40B4-BE49-F238E27FC236}">
                <a16:creationId xmlns:a16="http://schemas.microsoft.com/office/drawing/2014/main" id="{1E8CF755-6925-D092-2143-77634901D4A3}"/>
              </a:ext>
            </a:extLst>
          </p:cNvPr>
          <p:cNvSpPr txBox="1">
            <a:spLocks noChangeArrowheads="1"/>
          </p:cNvSpPr>
          <p:nvPr/>
        </p:nvSpPr>
        <p:spPr bwMode="auto">
          <a:xfrm>
            <a:off x="4540657" y="4770438"/>
            <a:ext cx="1060450" cy="48471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Damaged products received</a:t>
            </a:r>
          </a:p>
        </p:txBody>
      </p:sp>
      <p:sp>
        <p:nvSpPr>
          <p:cNvPr id="28" name="Line 19">
            <a:extLst>
              <a:ext uri="{FF2B5EF4-FFF2-40B4-BE49-F238E27FC236}">
                <a16:creationId xmlns:a16="http://schemas.microsoft.com/office/drawing/2014/main" id="{6295F192-8654-E5DB-7F1C-0EE08C44DCE1}"/>
              </a:ext>
            </a:extLst>
          </p:cNvPr>
          <p:cNvSpPr>
            <a:spLocks noChangeShapeType="1"/>
          </p:cNvSpPr>
          <p:nvPr/>
        </p:nvSpPr>
        <p:spPr bwMode="auto">
          <a:xfrm>
            <a:off x="4110444" y="381952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Text Box 18">
            <a:extLst>
              <a:ext uri="{FF2B5EF4-FFF2-40B4-BE49-F238E27FC236}">
                <a16:creationId xmlns:a16="http://schemas.microsoft.com/office/drawing/2014/main" id="{873DD34D-03E7-31D0-F3C0-7F289530A5C7}"/>
              </a:ext>
            </a:extLst>
          </p:cNvPr>
          <p:cNvSpPr txBox="1">
            <a:spLocks noChangeArrowheads="1"/>
          </p:cNvSpPr>
          <p:nvPr/>
        </p:nvSpPr>
        <p:spPr bwMode="auto">
          <a:xfrm>
            <a:off x="3037294" y="3630613"/>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Bad reviews</a:t>
            </a:r>
          </a:p>
        </p:txBody>
      </p:sp>
      <p:sp>
        <p:nvSpPr>
          <p:cNvPr id="30" name="Line 17">
            <a:extLst>
              <a:ext uri="{FF2B5EF4-FFF2-40B4-BE49-F238E27FC236}">
                <a16:creationId xmlns:a16="http://schemas.microsoft.com/office/drawing/2014/main" id="{C62DB1E1-EEB8-35DD-98E6-E241A68B7864}"/>
              </a:ext>
            </a:extLst>
          </p:cNvPr>
          <p:cNvSpPr>
            <a:spLocks noChangeShapeType="1"/>
          </p:cNvSpPr>
          <p:nvPr/>
        </p:nvSpPr>
        <p:spPr bwMode="auto">
          <a:xfrm>
            <a:off x="3661182" y="4376738"/>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1" name="Text Box 16">
            <a:extLst>
              <a:ext uri="{FF2B5EF4-FFF2-40B4-BE49-F238E27FC236}">
                <a16:creationId xmlns:a16="http://schemas.microsoft.com/office/drawing/2014/main" id="{4F28974B-C77C-CF25-09C0-A0FCA9D42BD8}"/>
              </a:ext>
            </a:extLst>
          </p:cNvPr>
          <p:cNvSpPr txBox="1">
            <a:spLocks noChangeArrowheads="1"/>
          </p:cNvSpPr>
          <p:nvPr/>
        </p:nvSpPr>
        <p:spPr bwMode="auto">
          <a:xfrm>
            <a:off x="2562631" y="4175219"/>
            <a:ext cx="1060450" cy="53648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Lack of communications</a:t>
            </a:r>
          </a:p>
        </p:txBody>
      </p:sp>
      <p:sp>
        <p:nvSpPr>
          <p:cNvPr id="32" name="Line 15">
            <a:extLst>
              <a:ext uri="{FF2B5EF4-FFF2-40B4-BE49-F238E27FC236}">
                <a16:creationId xmlns:a16="http://schemas.microsoft.com/office/drawing/2014/main" id="{6EE5112C-D9DB-45AC-D178-090F01315B42}"/>
              </a:ext>
            </a:extLst>
          </p:cNvPr>
          <p:cNvSpPr>
            <a:spLocks noChangeShapeType="1"/>
          </p:cNvSpPr>
          <p:nvPr/>
        </p:nvSpPr>
        <p:spPr bwMode="auto">
          <a:xfrm>
            <a:off x="3161119" y="49291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Text Box 14">
            <a:extLst>
              <a:ext uri="{FF2B5EF4-FFF2-40B4-BE49-F238E27FC236}">
                <a16:creationId xmlns:a16="http://schemas.microsoft.com/office/drawing/2014/main" id="{1BF5E5AA-0DE9-9D1F-1619-CFA6F27A3B1A}"/>
              </a:ext>
            </a:extLst>
          </p:cNvPr>
          <p:cNvSpPr txBox="1">
            <a:spLocks noChangeArrowheads="1"/>
          </p:cNvSpPr>
          <p:nvPr/>
        </p:nvSpPr>
        <p:spPr bwMode="auto">
          <a:xfrm>
            <a:off x="2087969" y="4741863"/>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000" dirty="0"/>
              <a:t>Not enough staff</a:t>
            </a:r>
          </a:p>
        </p:txBody>
      </p:sp>
      <p:sp>
        <p:nvSpPr>
          <p:cNvPr id="34" name="Rectangle 13">
            <a:extLst>
              <a:ext uri="{FF2B5EF4-FFF2-40B4-BE49-F238E27FC236}">
                <a16:creationId xmlns:a16="http://schemas.microsoft.com/office/drawing/2014/main" id="{C1834FEE-EDFA-47B1-5242-10EE5A65707E}"/>
              </a:ext>
            </a:extLst>
          </p:cNvPr>
          <p:cNvSpPr>
            <a:spLocks noChangeArrowheads="1"/>
          </p:cNvSpPr>
          <p:nvPr/>
        </p:nvSpPr>
        <p:spPr bwMode="auto">
          <a:xfrm>
            <a:off x="1548219" y="1003301"/>
            <a:ext cx="1191480"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t>Marketing</a:t>
            </a:r>
          </a:p>
        </p:txBody>
      </p:sp>
      <p:sp>
        <p:nvSpPr>
          <p:cNvPr id="35" name="Rectangle 12">
            <a:extLst>
              <a:ext uri="{FF2B5EF4-FFF2-40B4-BE49-F238E27FC236}">
                <a16:creationId xmlns:a16="http://schemas.microsoft.com/office/drawing/2014/main" id="{D2A24670-1349-2DE4-50B5-C388ADDEF22B}"/>
              </a:ext>
            </a:extLst>
          </p:cNvPr>
          <p:cNvSpPr>
            <a:spLocks noChangeArrowheads="1"/>
          </p:cNvSpPr>
          <p:nvPr/>
        </p:nvSpPr>
        <p:spPr bwMode="auto">
          <a:xfrm>
            <a:off x="3828724" y="974789"/>
            <a:ext cx="1191480"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t>processes</a:t>
            </a:r>
          </a:p>
        </p:txBody>
      </p:sp>
      <p:sp>
        <p:nvSpPr>
          <p:cNvPr id="36" name="Rectangle 11">
            <a:extLst>
              <a:ext uri="{FF2B5EF4-FFF2-40B4-BE49-F238E27FC236}">
                <a16:creationId xmlns:a16="http://schemas.microsoft.com/office/drawing/2014/main" id="{67C81E13-D225-B7C0-3568-9A093D2A8E46}"/>
              </a:ext>
            </a:extLst>
          </p:cNvPr>
          <p:cNvSpPr>
            <a:spLocks noChangeArrowheads="1"/>
          </p:cNvSpPr>
          <p:nvPr/>
        </p:nvSpPr>
        <p:spPr bwMode="auto">
          <a:xfrm>
            <a:off x="6123394" y="1003301"/>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t>People</a:t>
            </a:r>
          </a:p>
        </p:txBody>
      </p:sp>
      <p:sp>
        <p:nvSpPr>
          <p:cNvPr id="37" name="Line 10">
            <a:extLst>
              <a:ext uri="{FF2B5EF4-FFF2-40B4-BE49-F238E27FC236}">
                <a16:creationId xmlns:a16="http://schemas.microsoft.com/office/drawing/2014/main" id="{8C936CE7-187F-81EA-9775-A0B46585633F}"/>
              </a:ext>
            </a:extLst>
          </p:cNvPr>
          <p:cNvSpPr>
            <a:spLocks noChangeShapeType="1"/>
          </p:cNvSpPr>
          <p:nvPr/>
        </p:nvSpPr>
        <p:spPr bwMode="auto">
          <a:xfrm>
            <a:off x="1695735" y="3414838"/>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8" name="Line 9">
            <a:extLst>
              <a:ext uri="{FF2B5EF4-FFF2-40B4-BE49-F238E27FC236}">
                <a16:creationId xmlns:a16="http://schemas.microsoft.com/office/drawing/2014/main" id="{6A735AAC-72F7-1E8F-2CD0-E32F11FCE3F9}"/>
              </a:ext>
            </a:extLst>
          </p:cNvPr>
          <p:cNvSpPr>
            <a:spLocks noChangeShapeType="1"/>
          </p:cNvSpPr>
          <p:nvPr/>
        </p:nvSpPr>
        <p:spPr bwMode="auto">
          <a:xfrm>
            <a:off x="2046694" y="1495426"/>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9" name="Line 8">
            <a:extLst>
              <a:ext uri="{FF2B5EF4-FFF2-40B4-BE49-F238E27FC236}">
                <a16:creationId xmlns:a16="http://schemas.microsoft.com/office/drawing/2014/main" id="{5811B333-88E8-3950-4A61-09EC7156A833}"/>
              </a:ext>
            </a:extLst>
          </p:cNvPr>
          <p:cNvSpPr>
            <a:spLocks noChangeShapeType="1"/>
          </p:cNvSpPr>
          <p:nvPr/>
        </p:nvSpPr>
        <p:spPr bwMode="auto">
          <a:xfrm>
            <a:off x="4357089" y="1459708"/>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0" name="Line 7">
            <a:extLst>
              <a:ext uri="{FF2B5EF4-FFF2-40B4-BE49-F238E27FC236}">
                <a16:creationId xmlns:a16="http://schemas.microsoft.com/office/drawing/2014/main" id="{3D1D85D1-A62A-68E6-6695-0D10548E475D}"/>
              </a:ext>
            </a:extLst>
          </p:cNvPr>
          <p:cNvSpPr>
            <a:spLocks noChangeShapeType="1"/>
          </p:cNvSpPr>
          <p:nvPr/>
        </p:nvSpPr>
        <p:spPr bwMode="auto">
          <a:xfrm>
            <a:off x="6623457" y="1495426"/>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1" name="Rectangle 6">
            <a:extLst>
              <a:ext uri="{FF2B5EF4-FFF2-40B4-BE49-F238E27FC236}">
                <a16:creationId xmlns:a16="http://schemas.microsoft.com/office/drawing/2014/main" id="{D089EF65-DE17-5761-E890-B9C4C898CC40}"/>
              </a:ext>
            </a:extLst>
          </p:cNvPr>
          <p:cNvSpPr>
            <a:spLocks noChangeArrowheads="1"/>
          </p:cNvSpPr>
          <p:nvPr/>
        </p:nvSpPr>
        <p:spPr bwMode="auto">
          <a:xfrm>
            <a:off x="2889656" y="5332413"/>
            <a:ext cx="1220787" cy="550798"/>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t>Customer service </a:t>
            </a:r>
          </a:p>
        </p:txBody>
      </p:sp>
      <p:sp>
        <p:nvSpPr>
          <p:cNvPr id="42" name="Line 5">
            <a:extLst>
              <a:ext uri="{FF2B5EF4-FFF2-40B4-BE49-F238E27FC236}">
                <a16:creationId xmlns:a16="http://schemas.microsoft.com/office/drawing/2014/main" id="{588BAC0C-EADE-4DA5-8FC3-33ACB3625A8A}"/>
              </a:ext>
            </a:extLst>
          </p:cNvPr>
          <p:cNvSpPr>
            <a:spLocks noChangeShapeType="1"/>
          </p:cNvSpPr>
          <p:nvPr/>
        </p:nvSpPr>
        <p:spPr bwMode="auto">
          <a:xfrm flipV="1">
            <a:off x="3388132" y="3397251"/>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3" name="Rectangle 4">
            <a:extLst>
              <a:ext uri="{FF2B5EF4-FFF2-40B4-BE49-F238E27FC236}">
                <a16:creationId xmlns:a16="http://schemas.microsoft.com/office/drawing/2014/main" id="{B20EB285-51F2-9348-6A74-53CDC9A0AE81}"/>
              </a:ext>
            </a:extLst>
          </p:cNvPr>
          <p:cNvSpPr>
            <a:spLocks noChangeArrowheads="1"/>
          </p:cNvSpPr>
          <p:nvPr/>
        </p:nvSpPr>
        <p:spPr bwMode="auto">
          <a:xfrm>
            <a:off x="5351869" y="5332413"/>
            <a:ext cx="1176338"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t>materials</a:t>
            </a:r>
          </a:p>
        </p:txBody>
      </p:sp>
      <p:sp>
        <p:nvSpPr>
          <p:cNvPr id="44" name="Line 3">
            <a:extLst>
              <a:ext uri="{FF2B5EF4-FFF2-40B4-BE49-F238E27FC236}">
                <a16:creationId xmlns:a16="http://schemas.microsoft.com/office/drawing/2014/main" id="{8323341E-1343-75D5-36BD-C07FE837FD5E}"/>
              </a:ext>
            </a:extLst>
          </p:cNvPr>
          <p:cNvSpPr>
            <a:spLocks noChangeShapeType="1"/>
          </p:cNvSpPr>
          <p:nvPr/>
        </p:nvSpPr>
        <p:spPr bwMode="auto">
          <a:xfrm flipV="1">
            <a:off x="5850344" y="3397251"/>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5" name="Rectangle 2">
            <a:extLst>
              <a:ext uri="{FF2B5EF4-FFF2-40B4-BE49-F238E27FC236}">
                <a16:creationId xmlns:a16="http://schemas.microsoft.com/office/drawing/2014/main" id="{04F6F468-F83A-6C45-E288-C55C5EDFCDE2}"/>
              </a:ext>
            </a:extLst>
          </p:cNvPr>
          <p:cNvSpPr>
            <a:spLocks noChangeArrowheads="1"/>
          </p:cNvSpPr>
          <p:nvPr/>
        </p:nvSpPr>
        <p:spPr bwMode="auto">
          <a:xfrm>
            <a:off x="7831127" y="2679701"/>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6" name="Text Box 1">
            <a:extLst>
              <a:ext uri="{FF2B5EF4-FFF2-40B4-BE49-F238E27FC236}">
                <a16:creationId xmlns:a16="http://schemas.microsoft.com/office/drawing/2014/main" id="{1C11FB3D-8AAE-C70F-5647-53B7209DE524}"/>
              </a:ext>
            </a:extLst>
          </p:cNvPr>
          <p:cNvSpPr txBox="1">
            <a:spLocks noChangeArrowheads="1"/>
          </p:cNvSpPr>
          <p:nvPr/>
        </p:nvSpPr>
        <p:spPr bwMode="auto">
          <a:xfrm>
            <a:off x="7928363" y="2730907"/>
            <a:ext cx="1549787" cy="685786"/>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r>
              <a:rPr lang="en-GB" dirty="0"/>
              <a:t>Sales decline</a:t>
            </a:r>
          </a:p>
        </p:txBody>
      </p:sp>
      <p:sp>
        <p:nvSpPr>
          <p:cNvPr id="47" name="Rectangle 44">
            <a:extLst>
              <a:ext uri="{FF2B5EF4-FFF2-40B4-BE49-F238E27FC236}">
                <a16:creationId xmlns:a16="http://schemas.microsoft.com/office/drawing/2014/main" id="{80B8A5B6-D908-25A3-11CD-5542963C567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8" name="Rectangle 67">
            <a:extLst>
              <a:ext uri="{FF2B5EF4-FFF2-40B4-BE49-F238E27FC236}">
                <a16:creationId xmlns:a16="http://schemas.microsoft.com/office/drawing/2014/main" id="{D5660003-F7C5-46E9-7284-2E4DF43779E9}"/>
              </a:ext>
            </a:extLst>
          </p:cNvPr>
          <p:cNvSpPr>
            <a:spLocks noChangeArrowheads="1"/>
          </p:cNvSpPr>
          <p:nvPr/>
        </p:nvSpPr>
        <p:spPr bwMode="auto">
          <a:xfrm rot="16743111">
            <a:off x="1907198" y="1222131"/>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2" name="TextBox 51">
            <a:extLst>
              <a:ext uri="{FF2B5EF4-FFF2-40B4-BE49-F238E27FC236}">
                <a16:creationId xmlns:a16="http://schemas.microsoft.com/office/drawing/2014/main" id="{FA768192-5689-4A95-D4E3-351E1C9817D1}"/>
              </a:ext>
            </a:extLst>
          </p:cNvPr>
          <p:cNvSpPr txBox="1"/>
          <p:nvPr/>
        </p:nvSpPr>
        <p:spPr>
          <a:xfrm>
            <a:off x="8578392" y="6082908"/>
            <a:ext cx="3332072" cy="246221"/>
          </a:xfrm>
          <a:prstGeom prst="rect">
            <a:avLst/>
          </a:prstGeom>
          <a:noFill/>
        </p:spPr>
        <p:txBody>
          <a:bodyPr wrap="square">
            <a:spAutoFit/>
          </a:bodyPr>
          <a:lstStyle/>
          <a:p>
            <a:r>
              <a:rPr lang="en-GB" sz="1000" b="1" i="0" u="none" strike="noStrike" dirty="0">
                <a:solidFill>
                  <a:srgbClr val="FF0000"/>
                </a:solidFill>
                <a:effectLst/>
                <a:latin typeface="Source Sans Pro" panose="020B0503030403020204" pitchFamily="34" charset="0"/>
              </a:rPr>
              <a:t>Shan-Shan Li</a:t>
            </a:r>
            <a:r>
              <a:rPr lang="en-GB" sz="1000" b="1" i="0" dirty="0">
                <a:solidFill>
                  <a:srgbClr val="FF0000"/>
                </a:solidFill>
                <a:effectLst/>
                <a:latin typeface="Source Sans Pro" panose="020B0503030403020204" pitchFamily="34" charset="0"/>
              </a:rPr>
              <a:t>, </a:t>
            </a:r>
            <a:r>
              <a:rPr lang="en-GB" sz="1000" b="1" i="0" u="sng" dirty="0">
                <a:solidFill>
                  <a:srgbClr val="FF0000"/>
                </a:solidFill>
                <a:effectLst/>
                <a:latin typeface="Source Sans Pro" panose="020B0503030403020204" pitchFamily="34" charset="0"/>
              </a:rPr>
              <a:t>Ling-Chu Lee</a:t>
            </a:r>
            <a:endParaRPr lang="en-US" sz="1000" b="1" dirty="0">
              <a:solidFill>
                <a:srgbClr val="FF0000"/>
              </a:solidFill>
            </a:endParaRPr>
          </a:p>
        </p:txBody>
      </p:sp>
      <p:sp>
        <p:nvSpPr>
          <p:cNvPr id="3" name="TextBox 2">
            <a:extLst>
              <a:ext uri="{FF2B5EF4-FFF2-40B4-BE49-F238E27FC236}">
                <a16:creationId xmlns:a16="http://schemas.microsoft.com/office/drawing/2014/main" id="{05EB7611-7D58-36B9-3E26-A9F2484BC72B}"/>
              </a:ext>
            </a:extLst>
          </p:cNvPr>
          <p:cNvSpPr txBox="1"/>
          <p:nvPr/>
        </p:nvSpPr>
        <p:spPr>
          <a:xfrm>
            <a:off x="10035293" y="5982394"/>
            <a:ext cx="1750968" cy="369332"/>
          </a:xfrm>
          <a:prstGeom prst="rect">
            <a:avLst/>
          </a:prstGeom>
          <a:noFill/>
        </p:spPr>
        <p:txBody>
          <a:bodyPr wrap="square" rtlCol="0">
            <a:spAutoFit/>
          </a:bodyPr>
          <a:lstStyle/>
          <a:p>
            <a:r>
              <a:rPr lang="en-GB" dirty="0"/>
              <a:t> </a:t>
            </a:r>
            <a:r>
              <a:rPr lang="en-GB" sz="1000" b="1" dirty="0">
                <a:solidFill>
                  <a:srgbClr val="FF0000"/>
                </a:solidFill>
              </a:rPr>
              <a:t>October2011</a:t>
            </a:r>
          </a:p>
        </p:txBody>
      </p:sp>
    </p:spTree>
    <p:extLst>
      <p:ext uri="{BB962C8B-B14F-4D97-AF65-F5344CB8AC3E}">
        <p14:creationId xmlns:p14="http://schemas.microsoft.com/office/powerpoint/2010/main" val="3645478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u="sng"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720079" y="1584628"/>
            <a:ext cx="8915399" cy="4160520"/>
          </a:xfrm>
        </p:spPr>
        <p:txBody>
          <a:bodyPr>
            <a:normAutofit/>
          </a:bodyPr>
          <a:lstStyle/>
          <a:p>
            <a:r>
              <a:rPr lang="en-GB" sz="1800" b="1" dirty="0">
                <a:solidFill>
                  <a:schemeClr val="tx1"/>
                </a:solidFill>
                <a:latin typeface="Arial" panose="020B0604020202020204" pitchFamily="34" charset="0"/>
                <a:cs typeface="Arial" panose="020B0604020202020204" pitchFamily="34" charset="0"/>
              </a:rPr>
              <a:t>To turn around their declining performance, Green Haven Florists must modernise their business. This includes upgrading their website, adopting flexible delivery and subscription services, and investing in digital marketing to stay competitive. By aligning with changing consumer behaviours and highlighting their sustainable values, they can reposition the brand for long term success in digital-first retail environment.</a:t>
            </a:r>
          </a:p>
        </p:txBody>
      </p:sp>
      <p:sp>
        <p:nvSpPr>
          <p:cNvPr id="4" name="TextBox 3">
            <a:extLst>
              <a:ext uri="{FF2B5EF4-FFF2-40B4-BE49-F238E27FC236}">
                <a16:creationId xmlns:a16="http://schemas.microsoft.com/office/drawing/2014/main" id="{A09D0603-A568-6091-6FBB-D1E1C597D55A}"/>
              </a:ext>
            </a:extLst>
          </p:cNvPr>
          <p:cNvSpPr txBox="1"/>
          <p:nvPr/>
        </p:nvSpPr>
        <p:spPr>
          <a:xfrm>
            <a:off x="7106970" y="5745148"/>
            <a:ext cx="5085030" cy="400110"/>
          </a:xfrm>
          <a:prstGeom prst="rect">
            <a:avLst/>
          </a:prstGeom>
          <a:noFill/>
        </p:spPr>
        <p:txBody>
          <a:bodyPr wrap="square" rtlCol="0">
            <a:spAutoFit/>
          </a:bodyPr>
          <a:lstStyle/>
          <a:p>
            <a:r>
              <a:rPr lang="en-US" sz="1000" b="1" dirty="0">
                <a:solidFill>
                  <a:srgbClr val="FF0000"/>
                </a:solidFill>
              </a:rPr>
              <a:t> Deterding, Khaled,  Nacke, and Dixon. 2011. Gamification. In CHI 2011 Gamification Workshop Proc. ACM, Vancouver</a:t>
            </a:r>
          </a:p>
        </p:txBody>
      </p:sp>
    </p:spTree>
    <p:extLst>
      <p:ext uri="{BB962C8B-B14F-4D97-AF65-F5344CB8AC3E}">
        <p14:creationId xmlns:p14="http://schemas.microsoft.com/office/powerpoint/2010/main" val="3970473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a:bodyPr>
          <a:lstStyle/>
          <a:p>
            <a:pPr marL="342900" indent="-342900">
              <a:buFont typeface="Arial" panose="020B0604020202020204" pitchFamily="34" charset="0"/>
              <a:buChar char="•"/>
            </a:pPr>
            <a:r>
              <a:rPr lang="en-US" sz="1800" b="1" dirty="0">
                <a:solidFill>
                  <a:schemeClr val="tx1"/>
                </a:solidFill>
              </a:rPr>
              <a:t> Deterding,  Khaled,  Nacke, and Dixon. 2011. Gamification. In CHI 2011 Gamification Workshop Proc. ACM, Vancouver</a:t>
            </a:r>
          </a:p>
          <a:p>
            <a:pPr marL="342900" indent="-342900">
              <a:buFont typeface="Arial" panose="020B0604020202020204" pitchFamily="34" charset="0"/>
              <a:buChar char="•"/>
            </a:pPr>
            <a:r>
              <a:rPr lang="en-GB" sz="1800" b="1" i="0" u="none" strike="noStrike" dirty="0">
                <a:solidFill>
                  <a:schemeClr val="tx1"/>
                </a:solidFill>
                <a:effectLst/>
                <a:latin typeface="Century Gothic" panose="020B0502020202020204" pitchFamily="34" charset="0"/>
              </a:rPr>
              <a:t>Shan-Shan Li</a:t>
            </a:r>
            <a:r>
              <a:rPr lang="en-GB" sz="1800" b="1" i="0" dirty="0">
                <a:solidFill>
                  <a:schemeClr val="tx1"/>
                </a:solidFill>
                <a:effectLst/>
                <a:latin typeface="Century Gothic" panose="020B0502020202020204" pitchFamily="34" charset="0"/>
              </a:rPr>
              <a:t>, </a:t>
            </a:r>
            <a:r>
              <a:rPr lang="en-GB" sz="1800" b="1" i="0" u="sng" dirty="0">
                <a:solidFill>
                  <a:schemeClr val="tx1"/>
                </a:solidFill>
                <a:effectLst/>
                <a:latin typeface="Century Gothic" panose="020B0502020202020204" pitchFamily="34" charset="0"/>
              </a:rPr>
              <a:t>Ling-Chu Lee</a:t>
            </a:r>
            <a:endParaRPr lang="en-US" sz="1800" b="1" dirty="0">
              <a:solidFill>
                <a:schemeClr val="tx1"/>
              </a:solidFill>
              <a:latin typeface="Century Gothic" panose="020B0502020202020204" pitchFamily="34" charset="0"/>
            </a:endParaRPr>
          </a:p>
          <a:p>
            <a:pPr marL="285750" indent="-285750">
              <a:buFont typeface="Arial" panose="020B0604020202020204" pitchFamily="34" charset="0"/>
              <a:buChar char="•"/>
            </a:pPr>
            <a:r>
              <a:rPr lang="en-US" sz="1800" b="1" dirty="0">
                <a:solidFill>
                  <a:schemeClr val="tx1"/>
                </a:solidFill>
              </a:rPr>
              <a:t> </a:t>
            </a:r>
            <a:r>
              <a:rPr lang="en-US" sz="1800" b="1" dirty="0" err="1">
                <a:solidFill>
                  <a:schemeClr val="tx1"/>
                </a:solidFill>
              </a:rPr>
              <a:t>Vasalou</a:t>
            </a:r>
            <a:r>
              <a:rPr lang="en-US" sz="1800" b="1" dirty="0">
                <a:solidFill>
                  <a:schemeClr val="tx1"/>
                </a:solidFill>
              </a:rPr>
              <a:t> and  </a:t>
            </a:r>
            <a:r>
              <a:rPr lang="en-US" sz="1800" b="1" dirty="0" err="1">
                <a:solidFill>
                  <a:schemeClr val="tx1"/>
                </a:solidFill>
              </a:rPr>
              <a:t>Joinson</a:t>
            </a:r>
            <a:r>
              <a:rPr lang="en-US" sz="1800" b="1" dirty="0">
                <a:solidFill>
                  <a:schemeClr val="tx1"/>
                </a:solidFill>
              </a:rPr>
              <a:t>. 2009. </a:t>
            </a:r>
          </a:p>
          <a:p>
            <a:pPr marL="285750" indent="-285750">
              <a:buFont typeface="Arial" panose="020B0604020202020204" pitchFamily="34" charset="0"/>
              <a:buChar char="•"/>
            </a:pPr>
            <a:r>
              <a:rPr lang="en-US" sz="1800" b="1" dirty="0">
                <a:solidFill>
                  <a:schemeClr val="tx1"/>
                </a:solidFill>
              </a:rPr>
              <a:t> Hassenzahl and  </a:t>
            </a:r>
            <a:r>
              <a:rPr lang="en-US" sz="1800" b="1" dirty="0" err="1">
                <a:solidFill>
                  <a:schemeClr val="tx1"/>
                </a:solidFill>
              </a:rPr>
              <a:t>Tractinsky</a:t>
            </a:r>
            <a:r>
              <a:rPr lang="en-US" sz="1800" b="1" dirty="0">
                <a:solidFill>
                  <a:schemeClr val="tx1"/>
                </a:solidFill>
              </a:rPr>
              <a:t>. 2006. </a:t>
            </a:r>
          </a:p>
          <a:p>
            <a:pPr marL="285750" indent="-285750">
              <a:buFont typeface="Arial" panose="020B0604020202020204" pitchFamily="34" charset="0"/>
              <a:buChar char="•"/>
            </a:pPr>
            <a:r>
              <a:rPr lang="en-GB" sz="1600" b="1" i="0">
                <a:solidFill>
                  <a:schemeClr val="tx1"/>
                </a:solidFill>
                <a:effectLst/>
                <a:latin typeface="HelveticaNeue Regular"/>
              </a:rPr>
              <a:t> Hirsch, </a:t>
            </a:r>
            <a:r>
              <a:rPr lang="en-GB" sz="1600" b="1" i="0" dirty="0">
                <a:solidFill>
                  <a:schemeClr val="tx1"/>
                </a:solidFill>
                <a:effectLst/>
                <a:latin typeface="HelveticaNeue Regular"/>
              </a:rPr>
              <a:t>Parag, </a:t>
            </a:r>
            <a:r>
              <a:rPr lang="en-GB" sz="1600" b="1" i="0">
                <a:solidFill>
                  <a:schemeClr val="tx1"/>
                </a:solidFill>
                <a:effectLst/>
                <a:latin typeface="HelveticaNeue Regular"/>
              </a:rPr>
              <a:t>and  </a:t>
            </a:r>
            <a:r>
              <a:rPr lang="en-GB" sz="1600" b="1" i="0" dirty="0">
                <a:solidFill>
                  <a:schemeClr val="tx1"/>
                </a:solidFill>
                <a:effectLst/>
                <a:latin typeface="HelveticaNeue Regular"/>
              </a:rPr>
              <a:t>Guerrero, July 2018</a:t>
            </a:r>
            <a:endParaRPr lang="en-US" sz="1800" b="1" dirty="0">
              <a:solidFill>
                <a:schemeClr val="tx1"/>
              </a:solidFill>
            </a:endParaRPr>
          </a:p>
          <a:p>
            <a:endParaRPr lang="en-US" sz="1800" dirty="0"/>
          </a:p>
        </p:txBody>
      </p:sp>
    </p:spTree>
    <p:extLst>
      <p:ext uri="{BB962C8B-B14F-4D97-AF65-F5344CB8AC3E}">
        <p14:creationId xmlns:p14="http://schemas.microsoft.com/office/powerpoint/2010/main" val="359125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1863969"/>
            <a:ext cx="4340631" cy="1491880"/>
          </a:xfrm>
        </p:spPr>
        <p:txBody>
          <a:bodyPr vert="horz" lIns="91440" tIns="45720" rIns="91440" bIns="45720" rtlCol="0" anchor="b">
            <a:normAutofit fontScale="90000"/>
          </a:bodyPr>
          <a:lstStyle/>
          <a:p>
            <a:r>
              <a:rPr lang="en-US" sz="4100" dirty="0"/>
              <a:t>				</a:t>
            </a:r>
            <a:r>
              <a:rPr lang="en-US" sz="5400" b="1" dirty="0"/>
              <a:t>Questions</a:t>
            </a:r>
            <a:r>
              <a:rPr lang="en-US" sz="5400" dirty="0"/>
              <a:t> </a:t>
            </a:r>
          </a:p>
        </p:txBody>
      </p:sp>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3" name="Rectangle 2">
            <a:extLst>
              <a:ext uri="{FF2B5EF4-FFF2-40B4-BE49-F238E27FC236}">
                <a16:creationId xmlns:a16="http://schemas.microsoft.com/office/drawing/2014/main" id="{A70E3D53-C68F-3E44-4BC6-6D285498AC48}"/>
              </a:ext>
            </a:extLst>
          </p:cNvPr>
          <p:cNvSpPr/>
          <p:nvPr/>
        </p:nvSpPr>
        <p:spPr>
          <a:xfrm>
            <a:off x="1467493" y="1647648"/>
            <a:ext cx="2612138" cy="1754326"/>
          </a:xfrm>
          <a:prstGeom prst="rect">
            <a:avLst/>
          </a:prstGeom>
          <a:noFill/>
        </p:spPr>
        <p:txBody>
          <a:bodyPr wrap="square" lIns="91440" tIns="45720" rIns="91440" bIns="45720">
            <a:spAutoFit/>
          </a:bodyPr>
          <a:lstStyle/>
          <a:p>
            <a:pPr algn="ctr"/>
            <a:r>
              <a:rPr lang="en-GB" sz="5400" b="1" cap="none" spc="0" dirty="0">
                <a:ln w="12700">
                  <a:solidFill>
                    <a:schemeClr val="accent1"/>
                  </a:solidFill>
                  <a:prstDash val="solid"/>
                </a:ln>
                <a:solidFill>
                  <a:srgbClr val="FF0000"/>
                </a:solidFill>
                <a:effectLst>
                  <a:outerShdw dist="38100" dir="2640000" algn="bl" rotWithShape="0">
                    <a:schemeClr val="accent1"/>
                  </a:outerShdw>
                </a:effectLst>
              </a:rPr>
              <a:t>Thank you </a:t>
            </a:r>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04d46f188d9dc6e90a78b3ff6fe958b5">
  <xsd:schema xmlns:xsd="http://www.w3.org/2001/XMLSchema" xmlns:xs="http://www.w3.org/2001/XMLSchema" xmlns:p="http://schemas.microsoft.com/office/2006/metadata/properties" xmlns:ns3="04d956d8-1ffd-4dba-87ce-03f615e16f58" targetNamespace="http://schemas.microsoft.com/office/2006/metadata/properties" ma:root="true" ma:fieldsID="6dcdd91c9a93b2e559a04b3ff121881d"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5E66B17-D66F-4196-A8C7-2983098D34EA}">
  <ds:schemaRefs>
    <ds:schemaRef ds:uri="http://schemas.microsoft.com/sharepoint/v3/contenttype/forms"/>
  </ds:schemaRefs>
</ds:datastoreItem>
</file>

<file path=customXml/itemProps2.xml><?xml version="1.0" encoding="utf-8"?>
<ds:datastoreItem xmlns:ds="http://schemas.openxmlformats.org/officeDocument/2006/customXml" ds:itemID="{BB1CE04E-768E-4212-8907-BD2AAC8A1FEB}">
  <ds:schemaRefs>
    <ds:schemaRef ds:uri="http://purl.org/dc/elements/1.1/"/>
    <ds:schemaRef ds:uri="http://schemas.microsoft.com/office/2006/metadata/properties"/>
    <ds:schemaRef ds:uri="http://www.w3.org/XML/1998/namespace"/>
    <ds:schemaRef ds:uri="http://purl.org/dc/dcmitype/"/>
    <ds:schemaRef ds:uri="http://schemas.microsoft.com/office/2006/documentManagement/types"/>
    <ds:schemaRef ds:uri="http://schemas.openxmlformats.org/package/2006/metadata/core-properties"/>
    <ds:schemaRef ds:uri="http://schemas.microsoft.com/office/infopath/2007/PartnerControls"/>
    <ds:schemaRef ds:uri="04d956d8-1ffd-4dba-87ce-03f615e16f58"/>
    <ds:schemaRef ds:uri="http://purl.org/dc/terms/"/>
  </ds:schemaRefs>
</ds:datastoreItem>
</file>

<file path=customXml/itemProps3.xml><?xml version="1.0" encoding="utf-8"?>
<ds:datastoreItem xmlns:ds="http://schemas.openxmlformats.org/officeDocument/2006/customXml" ds:itemID="{0C12AE6D-1517-4A5C-B5D2-41F04CA7F4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652</TotalTime>
  <Words>1230</Words>
  <Application>Microsoft Office PowerPoint</Application>
  <PresentationFormat>Widescreen</PresentationFormat>
  <Paragraphs>105</Paragraphs>
  <Slides>13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Arial</vt:lpstr>
      <vt:lpstr>Century Gothic</vt:lpstr>
      <vt:lpstr>HelveticaNeue Regular</vt:lpstr>
      <vt:lpstr>Source Sans Pro</vt:lpstr>
      <vt:lpstr>Wingdings 3</vt:lpstr>
      <vt:lpstr>Wisp</vt:lpstr>
      <vt:lpstr>MODULE NAME- Problem solving and       decision making. MODULE CODE - LCM4004 STUDENT NAME- Luna Begum STUDENT ID- 2437661 LECTURER- Toyin Adisa Assignment 1: Presentation</vt:lpstr>
      <vt:lpstr>OVERVIEW</vt:lpstr>
      <vt:lpstr>Introduction</vt:lpstr>
      <vt:lpstr>Company background</vt:lpstr>
      <vt:lpstr>Problem: nature and scope</vt:lpstr>
      <vt:lpstr>PowerPoint Presentation</vt:lpstr>
      <vt:lpstr>PowerPoint Presentation</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Problem solving and decision making. MODULE CODE - LCM4004 STUDENT NAME- Luna Begum STUDENT ID- 2437661 LECTURER- Toyin Adisa Assignment 1: Presentation</dc:title>
  <dc:creator>Anita Nan</dc:creator>
  <cp:lastModifiedBy>Luna Begum (2437661)</cp:lastModifiedBy>
  <cp:revision>90</cp:revision>
  <dcterms:created xsi:type="dcterms:W3CDTF">2024-10-08T15:58:04Z</dcterms:created>
  <dcterms:modified xsi:type="dcterms:W3CDTF">2025-11-08T12:19:36Z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