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5B843A8-C29F-779E-CDEB-51037BAB1C03}" v="168" dt="2025-10-25T10:43:50.556"/>
    <p1510:client id="{B7674B3E-2A9F-5314-F0AE-169EB10DBC99}" v="348" dt="2025-10-25T09:12:10.51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63" d="100"/>
          <a:sy n="63" d="100"/>
        </p:scale>
        <p:origin x="612" y="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7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98995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0034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96154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15680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74255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22388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84063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77210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88314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66454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30430981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963982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42562518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663433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34794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93040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76503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820376" y="-10365"/>
            <a:ext cx="3774984" cy="1012821"/>
          </a:xfrm>
          <a:solidFill>
            <a:schemeClr val="accent2"/>
          </a:solidFill>
          <a:ln>
            <a:solidFill>
              <a:schemeClr val="accent1"/>
            </a:solidFill>
          </a:ln>
        </p:spPr>
        <p:txBody>
          <a:bodyPr>
            <a:noAutofit/>
          </a:bodyPr>
          <a:lstStyle/>
          <a:p>
            <a:pPr algn="l"/>
            <a:r>
              <a:rPr lang="en-GB" sz="2000" dirty="0">
                <a:solidFill>
                  <a:schemeClr val="tx1"/>
                </a:solidFill>
              </a:rPr>
              <a:t>Step1: Writing something where to Hyperlink</a:t>
            </a:r>
          </a:p>
        </p:txBody>
      </p:sp>
      <p:pic>
        <p:nvPicPr>
          <p:cNvPr id="4" name="Picture 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8ADC7553-D0D2-AE63-376A-82535972D9C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34245" b="65672"/>
          <a:stretch>
            <a:fillRect/>
          </a:stretch>
        </p:blipFill>
        <p:spPr>
          <a:xfrm>
            <a:off x="-31791" y="-464121"/>
            <a:ext cx="4852167" cy="1439992"/>
          </a:xfrm>
          <a:prstGeom prst="rect">
            <a:avLst/>
          </a:prstGeom>
        </p:spPr>
      </p:pic>
      <p:pic>
        <p:nvPicPr>
          <p:cNvPr id="5" name="Picture 4" descr="A black and red text&#10;&#10;AI-generated content may be incorrect.">
            <a:extLst>
              <a:ext uri="{FF2B5EF4-FFF2-40B4-BE49-F238E27FC236}">
                <a16:creationId xmlns:a16="http://schemas.microsoft.com/office/drawing/2014/main" id="{F8C80988-BA6E-578C-0C03-D1FB42F757B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9643" y="1170441"/>
            <a:ext cx="4852167" cy="109143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50C2F87-FA78-2B79-7140-65DEED7B76AB}"/>
              </a:ext>
            </a:extLst>
          </p:cNvPr>
          <p:cNvSpPr txBox="1"/>
          <p:nvPr/>
        </p:nvSpPr>
        <p:spPr>
          <a:xfrm>
            <a:off x="4841328" y="1300164"/>
            <a:ext cx="3754032" cy="646331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rgbClr val="FFFF0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Step 2 Select the word for linking/hyperlink</a:t>
            </a:r>
          </a:p>
        </p:txBody>
      </p:sp>
      <p:pic>
        <p:nvPicPr>
          <p:cNvPr id="7" name="Picture 6" descr="A blue and white rectangular sign&#10;&#10;AI-generated content may be incorrect.">
            <a:extLst>
              <a:ext uri="{FF2B5EF4-FFF2-40B4-BE49-F238E27FC236}">
                <a16:creationId xmlns:a16="http://schemas.microsoft.com/office/drawing/2014/main" id="{FF55FAB7-1923-1DD1-A4F3-BD371A285B0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31791" y="2389929"/>
            <a:ext cx="5429250" cy="69532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8A20921-6E03-B31B-5306-7933DF93664D}"/>
              </a:ext>
            </a:extLst>
          </p:cNvPr>
          <p:cNvSpPr txBox="1"/>
          <p:nvPr/>
        </p:nvSpPr>
        <p:spPr>
          <a:xfrm>
            <a:off x="5592610" y="2334839"/>
            <a:ext cx="3164678" cy="646331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92D05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Step 3 Copy the link from online/</a:t>
            </a:r>
            <a:r>
              <a:rPr lang="en-GB" dirty="0" err="1"/>
              <a:t>youtube</a:t>
            </a:r>
          </a:p>
        </p:txBody>
      </p:sp>
      <p:pic>
        <p:nvPicPr>
          <p:cNvPr id="9" name="Picture 8" descr="A close up of a computer screen&#10;&#10;AI-generated content may be incorrect.">
            <a:extLst>
              <a:ext uri="{FF2B5EF4-FFF2-40B4-BE49-F238E27FC236}">
                <a16:creationId xmlns:a16="http://schemas.microsoft.com/office/drawing/2014/main" id="{B57ED8B6-BE92-9A0B-43F7-943B009115F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3228452"/>
            <a:ext cx="6753225" cy="1190625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93F3FAE5-7122-D315-F241-B229EBAE2A3A}"/>
              </a:ext>
            </a:extLst>
          </p:cNvPr>
          <p:cNvSpPr txBox="1"/>
          <p:nvPr/>
        </p:nvSpPr>
        <p:spPr>
          <a:xfrm>
            <a:off x="7087534" y="3463807"/>
            <a:ext cx="2742415" cy="646331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rgbClr val="FFFF0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Step 4 Select the link to hyperlink</a:t>
            </a:r>
          </a:p>
        </p:txBody>
      </p:sp>
      <p:pic>
        <p:nvPicPr>
          <p:cNvPr id="11" name="Picture 10" descr="A screenshot of a computer&#10;&#10;AI-generated content may be incorrect.">
            <a:extLst>
              <a:ext uri="{FF2B5EF4-FFF2-40B4-BE49-F238E27FC236}">
                <a16:creationId xmlns:a16="http://schemas.microsoft.com/office/drawing/2014/main" id="{725B206C-9B63-2C0B-F110-781D745F698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0905" y="4666359"/>
            <a:ext cx="2869025" cy="2126366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1C3EAAE7-AF36-FC09-3D7C-965CF3936D8D}"/>
              </a:ext>
            </a:extLst>
          </p:cNvPr>
          <p:cNvSpPr txBox="1"/>
          <p:nvPr/>
        </p:nvSpPr>
        <p:spPr>
          <a:xfrm>
            <a:off x="4517297" y="5364393"/>
            <a:ext cx="2869024" cy="646331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Step 5 Paste the link and press inter </a:t>
            </a:r>
          </a:p>
        </p:txBody>
      </p:sp>
      <p:pic>
        <p:nvPicPr>
          <p:cNvPr id="3" name="Picture 2" descr="uwtsd-logo-black | UVAC">
            <a:extLst>
              <a:ext uri="{FF2B5EF4-FFF2-40B4-BE49-F238E27FC236}">
                <a16:creationId xmlns:a16="http://schemas.microsoft.com/office/drawing/2014/main" id="{36E48703-EC82-3B10-395B-5CFF4127CA2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493064" y="190500"/>
            <a:ext cx="2305050" cy="762000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AD4381E4-A0B1-70D9-4D34-A4256CB84A86}"/>
              </a:ext>
            </a:extLst>
          </p:cNvPr>
          <p:cNvSpPr txBox="1"/>
          <p:nvPr/>
        </p:nvSpPr>
        <p:spPr>
          <a:xfrm>
            <a:off x="9279522" y="1192491"/>
            <a:ext cx="2743200" cy="20313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Mylene Delosata</a:t>
            </a:r>
          </a:p>
          <a:p>
            <a:endParaRPr lang="en-GB" dirty="0"/>
          </a:p>
          <a:p>
            <a:r>
              <a:rPr lang="en-GB" dirty="0"/>
              <a:t>Digital Skills / Business Skills within the workplace</a:t>
            </a:r>
          </a:p>
          <a:p>
            <a:endParaRPr lang="en-GB" dirty="0"/>
          </a:p>
          <a:p>
            <a:r>
              <a:rPr lang="en-GB" dirty="0"/>
              <a:t>Mr Rejwan Bin Sulaiman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5431</TotalTime>
  <Words>54</Words>
  <Application>Microsoft Office PowerPoint</Application>
  <PresentationFormat>Widescreen</PresentationFormat>
  <Paragraphs>10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Trebuchet MS</vt:lpstr>
      <vt:lpstr>Wingdings 3</vt:lpstr>
      <vt:lpstr>Facet</vt:lpstr>
      <vt:lpstr>Step1: Writing something where to Hyperlink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mylene delosata</cp:lastModifiedBy>
  <cp:revision>128</cp:revision>
  <dcterms:created xsi:type="dcterms:W3CDTF">2025-10-25T08:15:47Z</dcterms:created>
  <dcterms:modified xsi:type="dcterms:W3CDTF">2025-11-22T09:04:22Z</dcterms:modified>
</cp:coreProperties>
</file>