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53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6405"/>
  </p:normalViewPr>
  <p:slideViewPr>
    <p:cSldViewPr snapToGrid="0" snapToObjects="1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1CC8C-B6CF-EE48-8D05-4958730741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1555E4-3D99-C243-A5CA-1ECCB26C86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146C8-C864-894F-825F-DAF467C76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5BDE5-A1ED-484C-93A6-38A3DDF19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37EAA-1F0B-6646-8B07-75EB0EC3D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9324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A4CA6-B6C0-884F-A25C-97CF9DADB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B71B6-C506-7E44-86C0-1D14E6D74A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F8D75-8650-734E-8165-0F4BE0FB5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8AEB3-9EA1-5145-A1CD-EDF7ED88A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153D6-AFCF-5348-8A04-14552885D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20017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80E71-7A00-E14D-AC16-12A30086D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513EC9-4A99-E543-9783-77E2CA28BB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FFD90-62FA-104A-B599-6FCE3C983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B2948-B30A-0443-9D32-28CF97D5C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2DC8B-65E1-624C-8AA2-3A0D6FE0E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6831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0BD82-63D0-8643-A044-691A19AC8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2EAFD-379E-9E43-B40E-5D78A06712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D28941-3C01-1D43-B945-D902C8FAA1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850B6E-10CB-EB4F-9DAC-937F7BED3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19904A-D176-C842-A8F9-88D614E3E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D2F199-6B38-A24C-BEB4-5C30AF563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3971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8805D-07C2-E540-A7F0-235B02AE3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7E28F9-C87E-054E-AE19-3FA33A3757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DF7045-7F4A-8144-A7C2-5548AF4D7F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70BEDF-3420-1B46-B514-1F65C2134B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39D08D-5D11-5441-A04F-30E4933CFA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63FA48-3F05-604B-A3FB-5BBEC1EA3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9595A8-FA6D-044E-A830-4A17DA542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82D165-6261-3246-B0F3-4934FE4D5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5677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B572F-4011-114C-BC33-EE0342FA7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415E6A-5D15-0841-8D44-98C2A5225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3420FA-F29D-5840-B923-754935742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D85E79-2BC6-1042-B3C3-7E653A009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3481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684710-FC7F-374D-AF2A-193251622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CC426A-3CF5-FB44-B5BD-BEE9B156F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80DED-3C9B-CF45-9F60-7CDA9B624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725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2ED0C-BD3F-C946-84CB-A347E555A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CC587-61FC-374F-9ACE-E8A4EDEC9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59DF7E-C63C-8241-AB56-D65DE7C102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D123C9-4E69-644F-9762-58C13C811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9E3490-3C3D-DA48-9AE1-495B0E65B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1C88A1-DCA7-B94A-8B71-23618F519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91690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53499-B162-4F47-99A6-D2354DAB3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B8EC38-57CC-864C-933F-D44B0D2693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35200-C3B1-0B4F-8FCD-2AE51F4DBE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A092EB-C2CC-D54B-94BC-7BAE31CC6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6873E0-F38B-B34E-972F-A11F3EA46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4CE8CF-1D19-D64C-ACD7-D01E4ABE2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09089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A7B97-54C7-274B-A0B4-8637517A6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532248-D5E4-1149-B607-B855E17583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FBF6C-C901-CB41-800C-DBCCFEDAF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E01C47-9136-4B4E-B04B-BB4D54CE0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5F09-84C0-C64A-8F28-03BFA6ED5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99714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4FC9A6-8135-2946-9222-548D0F3E64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3127C1-C988-624D-A298-E04DEE2468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1BF61-0D63-7848-962B-8508F69B8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7833C-BF20-7C4A-A87E-466314059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62D50-BE2B-1F4E-9DA4-AC8E1BFF3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5485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FF2A0E-3207-5944-9215-D1F8E548A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2743AD-5847-2F4A-8200-B010283591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E1A36-B636-864E-877D-8F186AC2A0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6D63E-B0C1-7948-917E-7619C7A9845F}" type="datetimeFigureOut">
              <a:rPr lang="cy-GB" smtClean="0"/>
              <a:t>12/10/22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43F8C2-2A69-7648-89D9-3AC606B323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E4A41-F824-AB4A-9F7B-17506C37CD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06614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" name="Group 10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0157863"/>
              </p:ext>
            </p:extLst>
          </p:nvPr>
        </p:nvGraphicFramePr>
        <p:xfrm>
          <a:off x="466929" y="731520"/>
          <a:ext cx="10953345" cy="5821680"/>
        </p:xfrm>
        <a:graphic>
          <a:graphicData uri="http://schemas.openxmlformats.org/drawingml/2006/table">
            <a:tbl>
              <a:tblPr/>
              <a:tblGrid>
                <a:gridCol w="25487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636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291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5116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778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eb /eg / egb / ell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n.f / n.m / n.m.f / n.pl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ANSODDAIR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ADFERF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adf.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BERFENW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cymdeithas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cyflym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trefnu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cost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yn flasus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arbenigo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effeithiol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penderfyniad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yn weithgar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gwybod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589E0BA-B548-9548-ACCF-0203F9353507}"/>
              </a:ext>
            </a:extLst>
          </p:cNvPr>
          <p:cNvSpPr/>
          <p:nvPr/>
        </p:nvSpPr>
        <p:spPr>
          <a:xfrm>
            <a:off x="2135187" y="128589"/>
            <a:ext cx="7947026" cy="50006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>
                <a:solidFill>
                  <a:schemeClr val="tx1"/>
                </a:solidFill>
                <a:latin typeface="Avenir Book" panose="02000503020000020003" pitchFamily="2" charset="0"/>
              </a:rPr>
              <a:t>Tasg </a:t>
            </a:r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– Llenwi’r Bylchau </a:t>
            </a:r>
          </a:p>
        </p:txBody>
      </p:sp>
    </p:spTree>
    <p:extLst>
      <p:ext uri="{BB962C8B-B14F-4D97-AF65-F5344CB8AC3E}">
        <p14:creationId xmlns:p14="http://schemas.microsoft.com/office/powerpoint/2010/main" val="206917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</Words>
  <Application>Microsoft Macintosh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Book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Griffiths</dc:creator>
  <cp:lastModifiedBy>Bethan Griffiths</cp:lastModifiedBy>
  <cp:revision>1</cp:revision>
  <cp:lastPrinted>2022-10-12T22:33:01Z</cp:lastPrinted>
  <dcterms:created xsi:type="dcterms:W3CDTF">2021-10-06T22:58:58Z</dcterms:created>
  <dcterms:modified xsi:type="dcterms:W3CDTF">2022-10-12T22:33:09Z</dcterms:modified>
</cp:coreProperties>
</file>