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3"/>
  </p:sldMasterIdLst>
  <p:notesMasterIdLst>
    <p:notesMasterId r:id="rId18"/>
  </p:notesMasterIdLst>
  <p:handoutMasterIdLst>
    <p:handoutMasterId r:id="rId19"/>
  </p:handoutMasterIdLst>
  <p:sldIdLst>
    <p:sldId id="277" r:id="rId4"/>
    <p:sldId id="278" r:id="rId5"/>
    <p:sldId id="280" r:id="rId6"/>
    <p:sldId id="260" r:id="rId7"/>
    <p:sldId id="259" r:id="rId8"/>
    <p:sldId id="282" r:id="rId9"/>
    <p:sldId id="261" r:id="rId10"/>
    <p:sldId id="285" r:id="rId11"/>
    <p:sldId id="258" r:id="rId12"/>
    <p:sldId id="283" r:id="rId13"/>
    <p:sldId id="288" r:id="rId14"/>
    <p:sldId id="287" r:id="rId15"/>
    <p:sldId id="281" r:id="rId16"/>
    <p:sldId id="286" r:id="rId17"/>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303A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94" autoAdjust="0"/>
    <p:restoredTop sz="94576" autoAdjust="0"/>
  </p:normalViewPr>
  <p:slideViewPr>
    <p:cSldViewPr>
      <p:cViewPr varScale="1">
        <p:scale>
          <a:sx n="74" d="100"/>
          <a:sy n="74" d="100"/>
        </p:scale>
        <p:origin x="1254"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1.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506E038-48D7-43B4-AB5C-EF05F8DEE94D}"/>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C01CFC4-A4F8-4837-8E8F-0333EF4F4AB1}"/>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0E29DFD3-49E3-4C72-A0DF-C2A0BBF3C32A}"/>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119FB34E-DE5F-4202-BC52-8DBCAAAD2EEF}"/>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662E7D95-7E52-3C43-9C48-E0ADA9D911CC}"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02CA5D93-3F14-46DA-9063-516C756F5FA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7B094311-7FF9-4EC2-BF1E-70BDE2813071}"/>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6C057767-7310-E6BE-AE44-06CA2EECF478}"/>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C1911AA-E9A7-4718-83D8-4AD8ACA373EB}"/>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B71B933A-0074-4883-8B59-6EEB677C181B}"/>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3669C24-EAD6-41EF-B61B-9396E65F2C84}"/>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80A67F1C-0DD8-104D-94DC-C625D4C2E80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012274-6AFD-2AC0-B240-383C848A5DDD}"/>
              </a:ext>
            </a:extLst>
          </p:cNvPr>
          <p:cNvSpPr>
            <a:spLocks noGrp="1"/>
          </p:cNvSpPr>
          <p:nvPr>
            <p:ph type="dt" sz="half" idx="10"/>
          </p:nvPr>
        </p:nvSpPr>
        <p:spPr>
          <a:xfrm>
            <a:off x="395288" y="6524625"/>
            <a:ext cx="971550" cy="219075"/>
          </a:xfrm>
        </p:spPr>
        <p:txBody>
          <a:bodyPr/>
          <a:lstStyle>
            <a:lvl1pPr>
              <a:defRPr/>
            </a:lvl1pPr>
          </a:lstStyle>
          <a:p>
            <a:pPr>
              <a:defRPr/>
            </a:pPr>
            <a:fld id="{7B36D333-B159-C64A-BFD2-815BF01BBC0B}" type="datetime1">
              <a:rPr lang="en-GB" altLang="en-US"/>
              <a:pPr>
                <a:defRPr/>
              </a:pPr>
              <a:t>06/10/2025</a:t>
            </a:fld>
            <a:endParaRPr lang="en-GB" altLang="en-US" dirty="0"/>
          </a:p>
        </p:txBody>
      </p:sp>
      <p:sp>
        <p:nvSpPr>
          <p:cNvPr id="5" name="Footer Placeholder 4">
            <a:extLst>
              <a:ext uri="{FF2B5EF4-FFF2-40B4-BE49-F238E27FC236}">
                <a16:creationId xmlns:a16="http://schemas.microsoft.com/office/drawing/2014/main" id="{676E6A66-3018-A1EB-8B90-E8BA63E79F3F}"/>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6F6254B-3794-7987-13FB-8D414BCAB012}"/>
              </a:ext>
            </a:extLst>
          </p:cNvPr>
          <p:cNvSpPr>
            <a:spLocks noGrp="1"/>
          </p:cNvSpPr>
          <p:nvPr>
            <p:ph type="sldNum" sz="quarter" idx="12"/>
          </p:nvPr>
        </p:nvSpPr>
        <p:spPr/>
        <p:txBody>
          <a:bodyPr/>
          <a:lstStyle>
            <a:lvl1pPr>
              <a:defRPr/>
            </a:lvl1pPr>
          </a:lstStyle>
          <a:p>
            <a:fld id="{12575035-09A5-D045-9F1B-CC9ED9C194BF}" type="slidenum">
              <a:rPr lang="en-GB" altLang="en-US"/>
              <a:pPr/>
              <a:t>‹#›</a:t>
            </a:fld>
            <a:endParaRPr lang="en-GB" altLang="en-US"/>
          </a:p>
        </p:txBody>
      </p:sp>
    </p:spTree>
    <p:extLst>
      <p:ext uri="{BB962C8B-B14F-4D97-AF65-F5344CB8AC3E}">
        <p14:creationId xmlns:p14="http://schemas.microsoft.com/office/powerpoint/2010/main" val="3861349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EC1081-0DC0-D01C-766E-326FD559F9A4}"/>
              </a:ext>
            </a:extLst>
          </p:cNvPr>
          <p:cNvSpPr>
            <a:spLocks noGrp="1"/>
          </p:cNvSpPr>
          <p:nvPr>
            <p:ph type="dt" sz="half" idx="10"/>
          </p:nvPr>
        </p:nvSpPr>
        <p:spPr/>
        <p:txBody>
          <a:bodyPr/>
          <a:lstStyle>
            <a:lvl1pPr>
              <a:defRPr/>
            </a:lvl1pPr>
          </a:lstStyle>
          <a:p>
            <a:pPr>
              <a:defRPr/>
            </a:pPr>
            <a:fld id="{0998A576-2670-E84E-B1AC-036925A225C4}" type="datetime1">
              <a:rPr lang="en-GB" altLang="en-US"/>
              <a:pPr>
                <a:defRPr/>
              </a:pPr>
              <a:t>06/10/2025</a:t>
            </a:fld>
            <a:endParaRPr lang="en-GB" altLang="en-US" dirty="0"/>
          </a:p>
        </p:txBody>
      </p:sp>
      <p:sp>
        <p:nvSpPr>
          <p:cNvPr id="5" name="Footer Placeholder 4">
            <a:extLst>
              <a:ext uri="{FF2B5EF4-FFF2-40B4-BE49-F238E27FC236}">
                <a16:creationId xmlns:a16="http://schemas.microsoft.com/office/drawing/2014/main" id="{F3ACBB7C-DFD4-5839-8A7B-496BC2A2766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47E4308-74E7-390C-BC0D-5291402221BC}"/>
              </a:ext>
            </a:extLst>
          </p:cNvPr>
          <p:cNvSpPr>
            <a:spLocks noGrp="1"/>
          </p:cNvSpPr>
          <p:nvPr>
            <p:ph type="sldNum" sz="quarter" idx="12"/>
          </p:nvPr>
        </p:nvSpPr>
        <p:spPr/>
        <p:txBody>
          <a:bodyPr/>
          <a:lstStyle>
            <a:lvl1pPr>
              <a:defRPr/>
            </a:lvl1pPr>
          </a:lstStyle>
          <a:p>
            <a:fld id="{0A1BEAC5-D9FC-E24C-9F82-5C37DEFB42C9}" type="slidenum">
              <a:rPr lang="en-GB" altLang="en-US"/>
              <a:pPr/>
              <a:t>‹#›</a:t>
            </a:fld>
            <a:endParaRPr lang="en-GB" altLang="en-US"/>
          </a:p>
        </p:txBody>
      </p:sp>
    </p:spTree>
    <p:extLst>
      <p:ext uri="{BB962C8B-B14F-4D97-AF65-F5344CB8AC3E}">
        <p14:creationId xmlns:p14="http://schemas.microsoft.com/office/powerpoint/2010/main" val="2411826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82599DB-4720-EBD5-9DD4-DB88D0439947}"/>
              </a:ext>
            </a:extLst>
          </p:cNvPr>
          <p:cNvSpPr>
            <a:spLocks noGrp="1"/>
          </p:cNvSpPr>
          <p:nvPr>
            <p:ph type="dt" sz="half" idx="10"/>
          </p:nvPr>
        </p:nvSpPr>
        <p:spPr/>
        <p:txBody>
          <a:bodyPr/>
          <a:lstStyle>
            <a:lvl1pPr>
              <a:defRPr/>
            </a:lvl1pPr>
          </a:lstStyle>
          <a:p>
            <a:pPr>
              <a:defRPr/>
            </a:pPr>
            <a:fld id="{07E1E147-B938-A44D-9DF4-C1AF44DBD34A}" type="datetime1">
              <a:rPr lang="en-GB" altLang="en-US"/>
              <a:pPr>
                <a:defRPr/>
              </a:pPr>
              <a:t>06/10/2025</a:t>
            </a:fld>
            <a:endParaRPr lang="en-GB" altLang="en-US" dirty="0"/>
          </a:p>
        </p:txBody>
      </p:sp>
      <p:sp>
        <p:nvSpPr>
          <p:cNvPr id="5" name="Slide Number Placeholder 5">
            <a:extLst>
              <a:ext uri="{FF2B5EF4-FFF2-40B4-BE49-F238E27FC236}">
                <a16:creationId xmlns:a16="http://schemas.microsoft.com/office/drawing/2014/main" id="{2BD7D539-FFEE-8FA3-9114-9E8589A9050B}"/>
              </a:ext>
            </a:extLst>
          </p:cNvPr>
          <p:cNvSpPr>
            <a:spLocks noGrp="1"/>
          </p:cNvSpPr>
          <p:nvPr>
            <p:ph type="sldNum" sz="quarter" idx="11"/>
          </p:nvPr>
        </p:nvSpPr>
        <p:spPr/>
        <p:txBody>
          <a:bodyPr/>
          <a:lstStyle>
            <a:lvl1pPr>
              <a:defRPr/>
            </a:lvl1pPr>
          </a:lstStyle>
          <a:p>
            <a:fld id="{633B88CA-0363-E544-8AD4-9E6FD5E85834}" type="slidenum">
              <a:rPr lang="en-GB" altLang="en-US"/>
              <a:pPr/>
              <a:t>‹#›</a:t>
            </a:fld>
            <a:endParaRPr lang="en-GB" altLang="en-US"/>
          </a:p>
        </p:txBody>
      </p:sp>
    </p:spTree>
    <p:extLst>
      <p:ext uri="{BB962C8B-B14F-4D97-AF65-F5344CB8AC3E}">
        <p14:creationId xmlns:p14="http://schemas.microsoft.com/office/powerpoint/2010/main" val="164349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227DAC2-5D8B-3A9C-18FD-991E98E441D5}"/>
              </a:ext>
            </a:extLst>
          </p:cNvPr>
          <p:cNvSpPr>
            <a:spLocks noGrp="1"/>
          </p:cNvSpPr>
          <p:nvPr>
            <p:ph type="dt" sz="half" idx="10"/>
          </p:nvPr>
        </p:nvSpPr>
        <p:spPr/>
        <p:txBody>
          <a:bodyPr/>
          <a:lstStyle>
            <a:lvl1pPr>
              <a:defRPr/>
            </a:lvl1pPr>
          </a:lstStyle>
          <a:p>
            <a:pPr>
              <a:defRPr/>
            </a:pPr>
            <a:fld id="{38D20A12-0411-4242-9F3C-C5E568FBD2FC}" type="datetime1">
              <a:rPr lang="en-GB" altLang="en-US"/>
              <a:pPr>
                <a:defRPr/>
              </a:pPr>
              <a:t>06/10/2025</a:t>
            </a:fld>
            <a:endParaRPr lang="en-GB" altLang="en-US" dirty="0"/>
          </a:p>
        </p:txBody>
      </p:sp>
      <p:sp>
        <p:nvSpPr>
          <p:cNvPr id="6" name="Slide Number Placeholder 5">
            <a:extLst>
              <a:ext uri="{FF2B5EF4-FFF2-40B4-BE49-F238E27FC236}">
                <a16:creationId xmlns:a16="http://schemas.microsoft.com/office/drawing/2014/main" id="{189CF144-3866-94FF-3B2C-21584729E0B0}"/>
              </a:ext>
            </a:extLst>
          </p:cNvPr>
          <p:cNvSpPr>
            <a:spLocks noGrp="1"/>
          </p:cNvSpPr>
          <p:nvPr>
            <p:ph type="sldNum" sz="quarter" idx="11"/>
          </p:nvPr>
        </p:nvSpPr>
        <p:spPr/>
        <p:txBody>
          <a:bodyPr/>
          <a:lstStyle>
            <a:lvl1pPr>
              <a:defRPr/>
            </a:lvl1pPr>
          </a:lstStyle>
          <a:p>
            <a:fld id="{E58D3900-FF23-9B48-9BE9-1E41A98B8DF5}" type="slidenum">
              <a:rPr lang="en-GB" altLang="en-US"/>
              <a:pPr/>
              <a:t>‹#›</a:t>
            </a:fld>
            <a:endParaRPr lang="en-GB" altLang="en-US"/>
          </a:p>
        </p:txBody>
      </p:sp>
    </p:spTree>
    <p:extLst>
      <p:ext uri="{BB962C8B-B14F-4D97-AF65-F5344CB8AC3E}">
        <p14:creationId xmlns:p14="http://schemas.microsoft.com/office/powerpoint/2010/main" val="3034079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9C3D70D-B089-D307-C3D2-06EEF371966C}"/>
              </a:ext>
            </a:extLst>
          </p:cNvPr>
          <p:cNvSpPr>
            <a:spLocks noGrp="1"/>
          </p:cNvSpPr>
          <p:nvPr>
            <p:ph type="dt" sz="half" idx="10"/>
          </p:nvPr>
        </p:nvSpPr>
        <p:spPr/>
        <p:txBody>
          <a:bodyPr/>
          <a:lstStyle>
            <a:lvl1pPr>
              <a:defRPr/>
            </a:lvl1pPr>
          </a:lstStyle>
          <a:p>
            <a:pPr>
              <a:defRPr/>
            </a:pPr>
            <a:fld id="{AC516AF6-A68E-024F-850C-2BBC85E93A79}" type="datetime1">
              <a:rPr lang="en-GB" altLang="en-US"/>
              <a:pPr>
                <a:defRPr/>
              </a:pPr>
              <a:t>06/10/2025</a:t>
            </a:fld>
            <a:endParaRPr lang="en-GB" altLang="en-US" dirty="0"/>
          </a:p>
        </p:txBody>
      </p:sp>
      <p:sp>
        <p:nvSpPr>
          <p:cNvPr id="8" name="Slide Number Placeholder 5">
            <a:extLst>
              <a:ext uri="{FF2B5EF4-FFF2-40B4-BE49-F238E27FC236}">
                <a16:creationId xmlns:a16="http://schemas.microsoft.com/office/drawing/2014/main" id="{691BD959-ECC3-9B3D-C0E4-17995FDAF698}"/>
              </a:ext>
            </a:extLst>
          </p:cNvPr>
          <p:cNvSpPr>
            <a:spLocks noGrp="1"/>
          </p:cNvSpPr>
          <p:nvPr>
            <p:ph type="sldNum" sz="quarter" idx="11"/>
          </p:nvPr>
        </p:nvSpPr>
        <p:spPr/>
        <p:txBody>
          <a:bodyPr/>
          <a:lstStyle>
            <a:lvl1pPr>
              <a:defRPr/>
            </a:lvl1pPr>
          </a:lstStyle>
          <a:p>
            <a:fld id="{20F6D5B0-24C9-EB42-A084-3F302BCDD985}" type="slidenum">
              <a:rPr lang="en-GB" altLang="en-US"/>
              <a:pPr/>
              <a:t>‹#›</a:t>
            </a:fld>
            <a:endParaRPr lang="en-GB" altLang="en-US"/>
          </a:p>
        </p:txBody>
      </p:sp>
    </p:spTree>
    <p:extLst>
      <p:ext uri="{BB962C8B-B14F-4D97-AF65-F5344CB8AC3E}">
        <p14:creationId xmlns:p14="http://schemas.microsoft.com/office/powerpoint/2010/main" val="214011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DB1BF3A-29B7-72D9-9F21-E38D2581726E}"/>
              </a:ext>
            </a:extLst>
          </p:cNvPr>
          <p:cNvSpPr>
            <a:spLocks noGrp="1"/>
          </p:cNvSpPr>
          <p:nvPr>
            <p:ph type="dt" sz="half" idx="10"/>
          </p:nvPr>
        </p:nvSpPr>
        <p:spPr/>
        <p:txBody>
          <a:bodyPr/>
          <a:lstStyle>
            <a:lvl1pPr>
              <a:defRPr/>
            </a:lvl1pPr>
          </a:lstStyle>
          <a:p>
            <a:pPr>
              <a:defRPr/>
            </a:pPr>
            <a:fld id="{132C8250-BC56-724E-A439-87697ECAC157}" type="datetime1">
              <a:rPr lang="en-GB" altLang="en-US"/>
              <a:pPr>
                <a:defRPr/>
              </a:pPr>
              <a:t>06/10/2025</a:t>
            </a:fld>
            <a:endParaRPr lang="en-GB" altLang="en-US" dirty="0"/>
          </a:p>
        </p:txBody>
      </p:sp>
      <p:sp>
        <p:nvSpPr>
          <p:cNvPr id="4" name="Slide Number Placeholder 5">
            <a:extLst>
              <a:ext uri="{FF2B5EF4-FFF2-40B4-BE49-F238E27FC236}">
                <a16:creationId xmlns:a16="http://schemas.microsoft.com/office/drawing/2014/main" id="{D7956FBC-EE24-FC45-6625-466BB804E925}"/>
              </a:ext>
            </a:extLst>
          </p:cNvPr>
          <p:cNvSpPr>
            <a:spLocks noGrp="1"/>
          </p:cNvSpPr>
          <p:nvPr>
            <p:ph type="sldNum" sz="quarter" idx="11"/>
          </p:nvPr>
        </p:nvSpPr>
        <p:spPr/>
        <p:txBody>
          <a:bodyPr/>
          <a:lstStyle>
            <a:lvl1pPr>
              <a:defRPr/>
            </a:lvl1pPr>
          </a:lstStyle>
          <a:p>
            <a:fld id="{932A85EC-1A43-6E40-99C0-F0FCFDC0801F}" type="slidenum">
              <a:rPr lang="en-GB" altLang="en-US"/>
              <a:pPr/>
              <a:t>‹#›</a:t>
            </a:fld>
            <a:endParaRPr lang="en-GB" altLang="en-US"/>
          </a:p>
        </p:txBody>
      </p:sp>
    </p:spTree>
    <p:extLst>
      <p:ext uri="{BB962C8B-B14F-4D97-AF65-F5344CB8AC3E}">
        <p14:creationId xmlns:p14="http://schemas.microsoft.com/office/powerpoint/2010/main" val="1753273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76084E1-EABE-3FEF-2331-341C098DF992}"/>
              </a:ext>
            </a:extLst>
          </p:cNvPr>
          <p:cNvSpPr>
            <a:spLocks noGrp="1"/>
          </p:cNvSpPr>
          <p:nvPr>
            <p:ph type="dt" sz="half" idx="10"/>
          </p:nvPr>
        </p:nvSpPr>
        <p:spPr/>
        <p:txBody>
          <a:bodyPr/>
          <a:lstStyle>
            <a:lvl1pPr>
              <a:defRPr/>
            </a:lvl1pPr>
          </a:lstStyle>
          <a:p>
            <a:pPr>
              <a:defRPr/>
            </a:pPr>
            <a:fld id="{EF436633-483F-284A-BE75-6062EA73905F}" type="datetime1">
              <a:rPr lang="en-GB" altLang="en-US"/>
              <a:pPr>
                <a:defRPr/>
              </a:pPr>
              <a:t>06/10/2025</a:t>
            </a:fld>
            <a:endParaRPr lang="en-GB" altLang="en-US" dirty="0"/>
          </a:p>
        </p:txBody>
      </p:sp>
      <p:sp>
        <p:nvSpPr>
          <p:cNvPr id="3" name="Slide Number Placeholder 5">
            <a:extLst>
              <a:ext uri="{FF2B5EF4-FFF2-40B4-BE49-F238E27FC236}">
                <a16:creationId xmlns:a16="http://schemas.microsoft.com/office/drawing/2014/main" id="{7FA3E652-728B-357D-6983-0E99F5F10204}"/>
              </a:ext>
            </a:extLst>
          </p:cNvPr>
          <p:cNvSpPr>
            <a:spLocks noGrp="1"/>
          </p:cNvSpPr>
          <p:nvPr>
            <p:ph type="sldNum" sz="quarter" idx="11"/>
          </p:nvPr>
        </p:nvSpPr>
        <p:spPr/>
        <p:txBody>
          <a:bodyPr/>
          <a:lstStyle>
            <a:lvl1pPr>
              <a:defRPr/>
            </a:lvl1pPr>
          </a:lstStyle>
          <a:p>
            <a:fld id="{72B45521-4266-C346-ABB1-54D697CC8497}" type="slidenum">
              <a:rPr lang="en-GB" altLang="en-US"/>
              <a:pPr/>
              <a:t>‹#›</a:t>
            </a:fld>
            <a:endParaRPr lang="en-GB" altLang="en-US"/>
          </a:p>
        </p:txBody>
      </p:sp>
    </p:spTree>
    <p:extLst>
      <p:ext uri="{BB962C8B-B14F-4D97-AF65-F5344CB8AC3E}">
        <p14:creationId xmlns:p14="http://schemas.microsoft.com/office/powerpoint/2010/main" val="1115543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44D6E1A-493D-DDD6-982D-BB4E736FE75D}"/>
              </a:ext>
            </a:extLst>
          </p:cNvPr>
          <p:cNvSpPr>
            <a:spLocks noGrp="1"/>
          </p:cNvSpPr>
          <p:nvPr>
            <p:ph type="dt" sz="half" idx="10"/>
          </p:nvPr>
        </p:nvSpPr>
        <p:spPr/>
        <p:txBody>
          <a:bodyPr/>
          <a:lstStyle>
            <a:lvl1pPr>
              <a:defRPr/>
            </a:lvl1pPr>
          </a:lstStyle>
          <a:p>
            <a:pPr>
              <a:defRPr/>
            </a:pPr>
            <a:fld id="{A22F7BEE-F8DD-984A-9D23-51F15C1080B8}" type="datetime1">
              <a:rPr lang="en-GB" altLang="en-US"/>
              <a:pPr>
                <a:defRPr/>
              </a:pPr>
              <a:t>06/10/2025</a:t>
            </a:fld>
            <a:endParaRPr lang="en-GB" altLang="en-US" dirty="0"/>
          </a:p>
        </p:txBody>
      </p:sp>
      <p:sp>
        <p:nvSpPr>
          <p:cNvPr id="6" name="Slide Number Placeholder 5">
            <a:extLst>
              <a:ext uri="{FF2B5EF4-FFF2-40B4-BE49-F238E27FC236}">
                <a16:creationId xmlns:a16="http://schemas.microsoft.com/office/drawing/2014/main" id="{7DBD9F7F-C363-1394-9BDB-7F89E05EE8C3}"/>
              </a:ext>
            </a:extLst>
          </p:cNvPr>
          <p:cNvSpPr>
            <a:spLocks noGrp="1"/>
          </p:cNvSpPr>
          <p:nvPr>
            <p:ph type="sldNum" sz="quarter" idx="11"/>
          </p:nvPr>
        </p:nvSpPr>
        <p:spPr/>
        <p:txBody>
          <a:bodyPr/>
          <a:lstStyle>
            <a:lvl1pPr>
              <a:defRPr/>
            </a:lvl1pPr>
          </a:lstStyle>
          <a:p>
            <a:fld id="{28BFD912-2ACC-AF42-A3A0-34BD987E04D1}" type="slidenum">
              <a:rPr lang="en-GB" altLang="en-US"/>
              <a:pPr/>
              <a:t>‹#›</a:t>
            </a:fld>
            <a:endParaRPr lang="en-GB" altLang="en-US"/>
          </a:p>
        </p:txBody>
      </p:sp>
    </p:spTree>
    <p:extLst>
      <p:ext uri="{BB962C8B-B14F-4D97-AF65-F5344CB8AC3E}">
        <p14:creationId xmlns:p14="http://schemas.microsoft.com/office/powerpoint/2010/main" val="725181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8046B8-9A4D-2F4C-27BD-1711F799CF32}"/>
              </a:ext>
            </a:extLst>
          </p:cNvPr>
          <p:cNvSpPr>
            <a:spLocks noGrp="1"/>
          </p:cNvSpPr>
          <p:nvPr>
            <p:ph type="dt" sz="half" idx="10"/>
          </p:nvPr>
        </p:nvSpPr>
        <p:spPr/>
        <p:txBody>
          <a:bodyPr/>
          <a:lstStyle>
            <a:lvl1pPr>
              <a:defRPr/>
            </a:lvl1pPr>
          </a:lstStyle>
          <a:p>
            <a:pPr>
              <a:defRPr/>
            </a:pPr>
            <a:fld id="{CFA9560F-B8E4-FC45-AC92-B39FFDE4637E}" type="datetime1">
              <a:rPr lang="en-GB" altLang="en-US"/>
              <a:pPr>
                <a:defRPr/>
              </a:pPr>
              <a:t>06/10/2025</a:t>
            </a:fld>
            <a:endParaRPr lang="en-GB" altLang="en-US" dirty="0"/>
          </a:p>
        </p:txBody>
      </p:sp>
      <p:sp>
        <p:nvSpPr>
          <p:cNvPr id="6" name="Slide Number Placeholder 5">
            <a:extLst>
              <a:ext uri="{FF2B5EF4-FFF2-40B4-BE49-F238E27FC236}">
                <a16:creationId xmlns:a16="http://schemas.microsoft.com/office/drawing/2014/main" id="{FE792A36-91BF-D52F-6D43-A0A72469C5FF}"/>
              </a:ext>
            </a:extLst>
          </p:cNvPr>
          <p:cNvSpPr>
            <a:spLocks noGrp="1"/>
          </p:cNvSpPr>
          <p:nvPr>
            <p:ph type="sldNum" sz="quarter" idx="11"/>
          </p:nvPr>
        </p:nvSpPr>
        <p:spPr/>
        <p:txBody>
          <a:bodyPr/>
          <a:lstStyle>
            <a:lvl1pPr>
              <a:defRPr/>
            </a:lvl1pPr>
          </a:lstStyle>
          <a:p>
            <a:fld id="{99EBE832-18A6-2643-A232-E1FA9201E912}" type="slidenum">
              <a:rPr lang="en-GB" altLang="en-US"/>
              <a:pPr/>
              <a:t>‹#›</a:t>
            </a:fld>
            <a:endParaRPr lang="en-GB" altLang="en-US"/>
          </a:p>
        </p:txBody>
      </p:sp>
    </p:spTree>
    <p:extLst>
      <p:ext uri="{BB962C8B-B14F-4D97-AF65-F5344CB8AC3E}">
        <p14:creationId xmlns:p14="http://schemas.microsoft.com/office/powerpoint/2010/main" val="820490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E44C8E-14AC-33BE-440F-06DF7DE94421}"/>
              </a:ext>
            </a:extLst>
          </p:cNvPr>
          <p:cNvSpPr>
            <a:spLocks noGrp="1"/>
          </p:cNvSpPr>
          <p:nvPr>
            <p:ph type="dt" sz="half" idx="10"/>
          </p:nvPr>
        </p:nvSpPr>
        <p:spPr/>
        <p:txBody>
          <a:bodyPr/>
          <a:lstStyle>
            <a:lvl1pPr>
              <a:defRPr/>
            </a:lvl1pPr>
          </a:lstStyle>
          <a:p>
            <a:pPr>
              <a:defRPr/>
            </a:pPr>
            <a:fld id="{97CEA1B2-C219-184E-899C-77A1CB84BF14}" type="datetime1">
              <a:rPr lang="en-GB" altLang="en-US"/>
              <a:pPr>
                <a:defRPr/>
              </a:pPr>
              <a:t>06/10/2025</a:t>
            </a:fld>
            <a:endParaRPr lang="en-GB" altLang="en-US" dirty="0"/>
          </a:p>
        </p:txBody>
      </p:sp>
      <p:sp>
        <p:nvSpPr>
          <p:cNvPr id="5" name="Slide Number Placeholder 5">
            <a:extLst>
              <a:ext uri="{FF2B5EF4-FFF2-40B4-BE49-F238E27FC236}">
                <a16:creationId xmlns:a16="http://schemas.microsoft.com/office/drawing/2014/main" id="{55D9B6BB-B177-FC18-3FAC-0DC33882F73E}"/>
              </a:ext>
            </a:extLst>
          </p:cNvPr>
          <p:cNvSpPr>
            <a:spLocks noGrp="1"/>
          </p:cNvSpPr>
          <p:nvPr>
            <p:ph type="sldNum" sz="quarter" idx="11"/>
          </p:nvPr>
        </p:nvSpPr>
        <p:spPr/>
        <p:txBody>
          <a:bodyPr/>
          <a:lstStyle>
            <a:lvl1pPr>
              <a:defRPr/>
            </a:lvl1pPr>
          </a:lstStyle>
          <a:p>
            <a:fld id="{1178E9B1-084C-2C41-A119-FE91D8F003CB}" type="slidenum">
              <a:rPr lang="en-GB" altLang="en-US"/>
              <a:pPr/>
              <a:t>‹#›</a:t>
            </a:fld>
            <a:endParaRPr lang="en-GB" altLang="en-US"/>
          </a:p>
        </p:txBody>
      </p:sp>
    </p:spTree>
    <p:extLst>
      <p:ext uri="{BB962C8B-B14F-4D97-AF65-F5344CB8AC3E}">
        <p14:creationId xmlns:p14="http://schemas.microsoft.com/office/powerpoint/2010/main" val="3313915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A8BB60-65C9-B697-79B3-A57E916E402A}"/>
              </a:ext>
            </a:extLst>
          </p:cNvPr>
          <p:cNvSpPr>
            <a:spLocks noGrp="1"/>
          </p:cNvSpPr>
          <p:nvPr>
            <p:ph type="dt" sz="half" idx="10"/>
          </p:nvPr>
        </p:nvSpPr>
        <p:spPr/>
        <p:txBody>
          <a:bodyPr/>
          <a:lstStyle>
            <a:lvl1pPr>
              <a:defRPr/>
            </a:lvl1pPr>
          </a:lstStyle>
          <a:p>
            <a:pPr>
              <a:defRPr/>
            </a:pPr>
            <a:fld id="{D4306492-768C-E841-81D3-479F1E0DF1E2}" type="datetime1">
              <a:rPr lang="en-GB" altLang="en-US"/>
              <a:pPr>
                <a:defRPr/>
              </a:pPr>
              <a:t>06/10/2025</a:t>
            </a:fld>
            <a:endParaRPr lang="en-GB" altLang="en-US" dirty="0"/>
          </a:p>
        </p:txBody>
      </p:sp>
      <p:sp>
        <p:nvSpPr>
          <p:cNvPr id="5" name="Slide Number Placeholder 5">
            <a:extLst>
              <a:ext uri="{FF2B5EF4-FFF2-40B4-BE49-F238E27FC236}">
                <a16:creationId xmlns:a16="http://schemas.microsoft.com/office/drawing/2014/main" id="{B45B4D7D-2498-4ED0-A0E5-0CB1F8725A3B}"/>
              </a:ext>
            </a:extLst>
          </p:cNvPr>
          <p:cNvSpPr>
            <a:spLocks noGrp="1"/>
          </p:cNvSpPr>
          <p:nvPr>
            <p:ph type="sldNum" sz="quarter" idx="11"/>
          </p:nvPr>
        </p:nvSpPr>
        <p:spPr/>
        <p:txBody>
          <a:bodyPr/>
          <a:lstStyle>
            <a:lvl1pPr>
              <a:defRPr/>
            </a:lvl1pPr>
          </a:lstStyle>
          <a:p>
            <a:fld id="{6D24D26C-8E41-B648-AF2A-560C872C3C08}" type="slidenum">
              <a:rPr lang="en-GB" altLang="en-US"/>
              <a:pPr/>
              <a:t>‹#›</a:t>
            </a:fld>
            <a:endParaRPr lang="en-GB" altLang="en-US"/>
          </a:p>
        </p:txBody>
      </p:sp>
    </p:spTree>
    <p:extLst>
      <p:ext uri="{BB962C8B-B14F-4D97-AF65-F5344CB8AC3E}">
        <p14:creationId xmlns:p14="http://schemas.microsoft.com/office/powerpoint/2010/main" val="1526821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F3D4CAB-259F-7F33-D136-9521771EF50C}"/>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50B4853-DA66-B45E-94AB-5E5C8698160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0ED1A5E-F059-4AE9-9421-CB570FFF7AF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D4E24B93-A35F-3249-806B-4E5BE4C8D997}" type="datetime1">
              <a:rPr lang="en-GB" altLang="en-US"/>
              <a:pPr>
                <a:defRPr/>
              </a:pPr>
              <a:t>06/10/2025</a:t>
            </a:fld>
            <a:endParaRPr lang="en-GB" altLang="en-US" dirty="0"/>
          </a:p>
        </p:txBody>
      </p:sp>
      <p:sp>
        <p:nvSpPr>
          <p:cNvPr id="6" name="Slide Number Placeholder 5">
            <a:extLst>
              <a:ext uri="{FF2B5EF4-FFF2-40B4-BE49-F238E27FC236}">
                <a16:creationId xmlns:a16="http://schemas.microsoft.com/office/drawing/2014/main" id="{E846F5EC-7E8E-42D8-BBF5-F9FD89451967}"/>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4E399AB6-ED3A-D540-AFBD-7CF237D8817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69" r:id="rId1"/>
    <p:sldLayoutId id="2147483870"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v4oYOjVDgo0" TargetMode="External"/><Relationship Id="rId2" Type="http://schemas.openxmlformats.org/officeDocument/2006/relationships/hyperlink" Target="https://www.youtube.com/watch?v=NCdLNuP7OA8" TargetMode="External"/><Relationship Id="rId1" Type="http://schemas.openxmlformats.org/officeDocument/2006/relationships/slideLayout" Target="../slideLayouts/slideLayout2.xml"/><Relationship Id="rId4" Type="http://schemas.openxmlformats.org/officeDocument/2006/relationships/hyperlink" Target="https://www.youtube.com/watch?v=IhcgYgx7aAA&amp;t=142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aYCBdZLCDBQ"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hwb.uwtsd.ac.uk/pages/staff/acad-induction-resourc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63DC1566-5BE4-B547-E41A-B54F28CFB9A9}"/>
              </a:ext>
            </a:extLst>
          </p:cNvPr>
          <p:cNvSpPr>
            <a:spLocks noGrp="1"/>
          </p:cNvSpPr>
          <p:nvPr>
            <p:ph type="ctrTitle"/>
          </p:nvPr>
        </p:nvSpPr>
        <p:spPr>
          <a:xfrm>
            <a:off x="684213" y="908050"/>
            <a:ext cx="7772400" cy="1512888"/>
          </a:xfrm>
        </p:spPr>
        <p:txBody>
          <a:bodyPr/>
          <a:lstStyle/>
          <a:p>
            <a:pPr eaLnBrk="1" hangingPunct="1"/>
            <a:r>
              <a:rPr lang="en-GB" altLang="en-US" b="1" dirty="0">
                <a:solidFill>
                  <a:srgbClr val="1D2125"/>
                </a:solidFill>
                <a:latin typeface="-apple-system"/>
              </a:rPr>
              <a:t>Psychology in Health and Social Care (LCHS4010_LON)</a:t>
            </a:r>
            <a:br>
              <a:rPr lang="en-GB" altLang="en-US" b="1" dirty="0">
                <a:solidFill>
                  <a:srgbClr val="1D2125"/>
                </a:solidFill>
                <a:latin typeface="-apple-system"/>
              </a:rPr>
            </a:br>
            <a:endParaRPr lang="en-GB" altLang="en-US" dirty="0"/>
          </a:p>
        </p:txBody>
      </p:sp>
      <p:sp>
        <p:nvSpPr>
          <p:cNvPr id="6147" name="Subtitle 4">
            <a:extLst>
              <a:ext uri="{FF2B5EF4-FFF2-40B4-BE49-F238E27FC236}">
                <a16:creationId xmlns:a16="http://schemas.microsoft.com/office/drawing/2014/main" id="{F1F9E1AD-D749-0E19-BA4B-26C3C04AD2F2}"/>
              </a:ext>
            </a:extLst>
          </p:cNvPr>
          <p:cNvSpPr>
            <a:spLocks noGrp="1"/>
          </p:cNvSpPr>
          <p:nvPr>
            <p:ph type="subTitle" idx="1"/>
          </p:nvPr>
        </p:nvSpPr>
        <p:spPr>
          <a:xfrm>
            <a:off x="544513" y="2133600"/>
            <a:ext cx="7772400" cy="3363913"/>
          </a:xfrm>
        </p:spPr>
        <p:txBody>
          <a:bodyPr/>
          <a:lstStyle/>
          <a:p>
            <a:pPr eaLnBrk="1" hangingPunct="1"/>
            <a:r>
              <a:rPr lang="en-GB" altLang="en-US" sz="2800" dirty="0">
                <a:solidFill>
                  <a:schemeClr val="tx1"/>
                </a:solidFill>
              </a:rPr>
              <a:t>Psychology for Health and Social Care</a:t>
            </a:r>
          </a:p>
          <a:p>
            <a:endParaRPr lang="en-GB" altLang="en-US" sz="1600" dirty="0">
              <a:solidFill>
                <a:schemeClr val="tx1"/>
              </a:solidFill>
            </a:endParaRPr>
          </a:p>
          <a:p>
            <a:r>
              <a:rPr lang="en-GB" altLang="en-US" sz="2400" b="1">
                <a:solidFill>
                  <a:schemeClr val="bg1"/>
                </a:solidFill>
              </a:rPr>
              <a:t>Week 1: </a:t>
            </a:r>
            <a:endParaRPr lang="en-GB" altLang="en-US" sz="2400" b="1" dirty="0">
              <a:solidFill>
                <a:schemeClr val="bg1"/>
              </a:solidFill>
            </a:endParaRPr>
          </a:p>
          <a:p>
            <a:r>
              <a:rPr lang="en-GB" altLang="en-US" sz="2400" b="1" dirty="0">
                <a:solidFill>
                  <a:schemeClr val="bg1"/>
                </a:solidFill>
              </a:rPr>
              <a:t>Theories of Lifespan</a:t>
            </a:r>
          </a:p>
        </p:txBody>
      </p:sp>
      <p:sp>
        <p:nvSpPr>
          <p:cNvPr id="3" name="Date Placeholder 2">
            <a:extLst>
              <a:ext uri="{FF2B5EF4-FFF2-40B4-BE49-F238E27FC236}">
                <a16:creationId xmlns:a16="http://schemas.microsoft.com/office/drawing/2014/main" id="{8211E189-A7C4-478B-B73B-1F165411F7DE}"/>
              </a:ext>
            </a:extLst>
          </p:cNvPr>
          <p:cNvSpPr>
            <a:spLocks noGrp="1"/>
          </p:cNvSpPr>
          <p:nvPr>
            <p:ph type="dt" sz="quarter" idx="10"/>
          </p:nvPr>
        </p:nvSpPr>
        <p:spPr/>
        <p:txBody>
          <a:bodyPr/>
          <a:lstStyle/>
          <a:p>
            <a:pPr>
              <a:defRPr/>
            </a:pPr>
            <a:fld id="{5EC0FA7E-6D3B-48D7-9F80-6C4D37659D9C}" type="datetime1">
              <a:rPr lang="en-GB" altLang="en-US"/>
              <a:pPr>
                <a:defRPr/>
              </a:pPr>
              <a:t>06/10/2025</a:t>
            </a:fld>
            <a:endParaRPr lang="en-GB" altLang="en-US" dirty="0"/>
          </a:p>
        </p:txBody>
      </p:sp>
      <p:sp>
        <p:nvSpPr>
          <p:cNvPr id="6149" name="Slide Number Placeholder 5">
            <a:extLst>
              <a:ext uri="{FF2B5EF4-FFF2-40B4-BE49-F238E27FC236}">
                <a16:creationId xmlns:a16="http://schemas.microsoft.com/office/drawing/2014/main" id="{53552F8E-8781-028E-E9D9-9ABF6168393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2EA09B-04C2-0E45-9CE8-547EB15E46BB}"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87D0E7D7-9ACB-3B82-8624-D0B4A57E8360}"/>
              </a:ext>
            </a:extLst>
          </p:cNvPr>
          <p:cNvSpPr>
            <a:spLocks noGrp="1"/>
          </p:cNvSpPr>
          <p:nvPr>
            <p:ph type="title"/>
          </p:nvPr>
        </p:nvSpPr>
        <p:spPr/>
        <p:txBody>
          <a:bodyPr/>
          <a:lstStyle/>
          <a:p>
            <a:pPr eaLnBrk="1" hangingPunct="1"/>
            <a:r>
              <a:rPr lang="en-GB" altLang="en-US"/>
              <a:t>Objectives</a:t>
            </a:r>
            <a:br>
              <a:rPr lang="en-GB" altLang="en-US"/>
            </a:br>
            <a:endParaRPr lang="en-GB" altLang="en-US"/>
          </a:p>
        </p:txBody>
      </p:sp>
      <p:sp>
        <p:nvSpPr>
          <p:cNvPr id="3" name="Content Placeholder 2">
            <a:extLst>
              <a:ext uri="{FF2B5EF4-FFF2-40B4-BE49-F238E27FC236}">
                <a16:creationId xmlns:a16="http://schemas.microsoft.com/office/drawing/2014/main" id="{20A6E879-BE93-4059-B1C6-CF909A9E8CE5}"/>
              </a:ext>
            </a:extLst>
          </p:cNvPr>
          <p:cNvSpPr>
            <a:spLocks noGrp="1"/>
          </p:cNvSpPr>
          <p:nvPr>
            <p:ph idx="1"/>
          </p:nvPr>
        </p:nvSpPr>
        <p:spPr>
          <a:xfrm>
            <a:off x="457200" y="1052513"/>
            <a:ext cx="8229600" cy="4464050"/>
          </a:xfrm>
        </p:spPr>
        <p:txBody>
          <a:bodyPr/>
          <a:lstStyle/>
          <a:p>
            <a:pPr marL="0" indent="0" algn="just">
              <a:buFont typeface="Arial" panose="020B0604020202020204" pitchFamily="34" charset="0"/>
              <a:buNone/>
              <a:defRPr/>
            </a:pPr>
            <a:r>
              <a:rPr lang="en-GB" sz="2400" dirty="0"/>
              <a:t>By the end of this session learners will be able to:</a:t>
            </a:r>
          </a:p>
          <a:p>
            <a:pPr marL="0" indent="0" algn="just">
              <a:buFont typeface="Arial" panose="020B0604020202020204" pitchFamily="34" charset="0"/>
              <a:buNone/>
              <a:defRPr/>
            </a:pPr>
            <a:endParaRPr lang="en-GB" sz="2400" dirty="0"/>
          </a:p>
          <a:p>
            <a:pPr algn="just">
              <a:defRPr/>
            </a:pPr>
            <a:r>
              <a:rPr lang="en-GB" sz="2400" dirty="0"/>
              <a:t>Discuss four major psychological theories related to lifespan development.</a:t>
            </a:r>
          </a:p>
          <a:p>
            <a:pPr algn="just">
              <a:defRPr/>
            </a:pPr>
            <a:endParaRPr lang="en-GB" sz="2400" dirty="0"/>
          </a:p>
          <a:p>
            <a:pPr algn="just">
              <a:defRPr/>
            </a:pPr>
            <a:r>
              <a:rPr lang="en-GB" sz="2400" dirty="0"/>
              <a:t>Examine how psychological factors influence human behaviour throughout the lifespan.</a:t>
            </a:r>
          </a:p>
          <a:p>
            <a:pPr algn="just">
              <a:defRPr/>
            </a:pPr>
            <a:endParaRPr lang="en-GB" sz="2400" dirty="0"/>
          </a:p>
          <a:p>
            <a:pPr marL="0" indent="0" eaLnBrk="1" hangingPunct="1">
              <a:buFont typeface="Arial" panose="020B0604020202020204" pitchFamily="34" charset="0"/>
              <a:buNone/>
              <a:defRPr/>
            </a:pPr>
            <a:endParaRPr lang="en-GB" dirty="0"/>
          </a:p>
        </p:txBody>
      </p:sp>
      <p:sp>
        <p:nvSpPr>
          <p:cNvPr id="5" name="Date Placeholder 4">
            <a:extLst>
              <a:ext uri="{FF2B5EF4-FFF2-40B4-BE49-F238E27FC236}">
                <a16:creationId xmlns:a16="http://schemas.microsoft.com/office/drawing/2014/main" id="{DF863E42-8F3D-463C-BF89-3C4F2F0D976A}"/>
              </a:ext>
            </a:extLst>
          </p:cNvPr>
          <p:cNvSpPr>
            <a:spLocks noGrp="1"/>
          </p:cNvSpPr>
          <p:nvPr>
            <p:ph type="dt" sz="quarter" idx="10"/>
          </p:nvPr>
        </p:nvSpPr>
        <p:spPr/>
        <p:txBody>
          <a:bodyPr/>
          <a:lstStyle/>
          <a:p>
            <a:pPr>
              <a:defRPr/>
            </a:pPr>
            <a:fld id="{8545989A-FAB5-44A0-803E-C4DFE8E1BAA2}" type="datetime1">
              <a:rPr lang="en-GB" altLang="en-US"/>
              <a:pPr>
                <a:defRPr/>
              </a:pPr>
              <a:t>06/10/2025</a:t>
            </a:fld>
            <a:endParaRPr lang="en-GB" altLang="en-US" dirty="0"/>
          </a:p>
        </p:txBody>
      </p:sp>
      <p:sp>
        <p:nvSpPr>
          <p:cNvPr id="7173" name="Slide Number Placeholder 5">
            <a:extLst>
              <a:ext uri="{FF2B5EF4-FFF2-40B4-BE49-F238E27FC236}">
                <a16:creationId xmlns:a16="http://schemas.microsoft.com/office/drawing/2014/main" id="{EC2B8ED6-D8C3-68A7-9F16-24EFF89B36A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26A5FA5-89F3-6044-9902-B7429A2991E7}" type="slidenum">
              <a:rPr lang="en-GB" altLang="en-US" sz="120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345A9AE-1E9A-4B38-C674-34442CFE4FB0}"/>
              </a:ext>
            </a:extLst>
          </p:cNvPr>
          <p:cNvSpPr>
            <a:spLocks noGrp="1"/>
          </p:cNvSpPr>
          <p:nvPr>
            <p:ph type="title"/>
          </p:nvPr>
        </p:nvSpPr>
        <p:spPr>
          <a:xfrm>
            <a:off x="457200" y="549275"/>
            <a:ext cx="8579296" cy="431800"/>
          </a:xfrm>
        </p:spPr>
        <p:txBody>
          <a:bodyPr/>
          <a:lstStyle/>
          <a:p>
            <a:pPr algn="l"/>
            <a:r>
              <a:rPr lang="en-GB" altLang="en-US" sz="4000" dirty="0"/>
              <a:t>What is Developmental Psychology?</a:t>
            </a:r>
          </a:p>
        </p:txBody>
      </p:sp>
      <p:sp>
        <p:nvSpPr>
          <p:cNvPr id="8195" name="Content Placeholder 2">
            <a:extLst>
              <a:ext uri="{FF2B5EF4-FFF2-40B4-BE49-F238E27FC236}">
                <a16:creationId xmlns:a16="http://schemas.microsoft.com/office/drawing/2014/main" id="{68B12373-D8E7-A46C-5633-EFD1E6D0A16D}"/>
              </a:ext>
            </a:extLst>
          </p:cNvPr>
          <p:cNvSpPr>
            <a:spLocks noGrp="1"/>
          </p:cNvSpPr>
          <p:nvPr>
            <p:ph idx="1"/>
          </p:nvPr>
        </p:nvSpPr>
        <p:spPr>
          <a:xfrm>
            <a:off x="457200" y="1628801"/>
            <a:ext cx="8229600" cy="4895824"/>
          </a:xfrm>
        </p:spPr>
        <p:txBody>
          <a:bodyPr/>
          <a:lstStyle/>
          <a:p>
            <a:pPr marL="0" indent="0">
              <a:buNone/>
            </a:pPr>
            <a:r>
              <a:rPr lang="en-GB" altLang="en-US" sz="1800" dirty="0">
                <a:solidFill>
                  <a:srgbClr val="0070C0"/>
                </a:solidFill>
                <a:latin typeface="Roboto" panose="020F0502020204030204" pitchFamily="34" charset="0"/>
              </a:rPr>
              <a:t>Developmental psychology </a:t>
            </a:r>
          </a:p>
          <a:p>
            <a:r>
              <a:rPr lang="en-GB" altLang="en-US" sz="1800" dirty="0">
                <a:solidFill>
                  <a:srgbClr val="333333"/>
                </a:solidFill>
                <a:latin typeface="Roboto" panose="020F0502020204030204" pitchFamily="34" charset="0"/>
              </a:rPr>
              <a:t>is the branch of psychology that deals with the study of human growth and changes across the lifespan, including- physical, cognitive, social, intellectual, perceptual, personality, and emotional growth. </a:t>
            </a:r>
          </a:p>
          <a:p>
            <a:r>
              <a:rPr lang="en-GB" altLang="en-US" sz="1800" dirty="0">
                <a:solidFill>
                  <a:srgbClr val="333333"/>
                </a:solidFill>
                <a:latin typeface="Roboto" panose="020F0502020204030204" pitchFamily="34" charset="0"/>
              </a:rPr>
              <a:t>was originally concerned mainly with child psychology, but the scope of this field has broadened over the years. </a:t>
            </a:r>
          </a:p>
          <a:p>
            <a:r>
              <a:rPr lang="en-GB" altLang="en-US" sz="1800" dirty="0">
                <a:solidFill>
                  <a:srgbClr val="333333"/>
                </a:solidFill>
                <a:latin typeface="Roboto" panose="020F0502020204030204" pitchFamily="34" charset="0"/>
              </a:rPr>
              <a:t>nowadays, it focuses on every stage in human growth, from infancy to old age.</a:t>
            </a:r>
          </a:p>
          <a:p>
            <a:r>
              <a:rPr lang="en-GB" altLang="en-US" sz="1800" dirty="0">
                <a:solidFill>
                  <a:srgbClr val="333333"/>
                </a:solidFill>
                <a:latin typeface="Roboto" panose="020F0502020204030204" pitchFamily="34" charset="0"/>
              </a:rPr>
              <a:t>examines how babies develop the ability to function in the world, the changes that occur during adolescence and adulthood, and the reason why the human body and mind often decline in old age.</a:t>
            </a:r>
          </a:p>
          <a:p>
            <a:r>
              <a:rPr lang="en-GB" altLang="en-US" sz="1800" dirty="0">
                <a:solidFill>
                  <a:srgbClr val="333333"/>
                </a:solidFill>
                <a:latin typeface="Roboto" panose="020F0502020204030204" pitchFamily="34" charset="0"/>
              </a:rPr>
              <a:t>its importance </a:t>
            </a:r>
            <a:r>
              <a:rPr lang="en-GB" altLang="en-US" sz="1800" dirty="0">
                <a:solidFill>
                  <a:srgbClr val="333333"/>
                </a:solidFill>
                <a:latin typeface="Roboto" panose="020F0502020204030204" pitchFamily="34" charset="0"/>
                <a:sym typeface="Wingdings" panose="05000000000000000000" pitchFamily="2" charset="2"/>
              </a:rPr>
              <a:t> </a:t>
            </a:r>
            <a:r>
              <a:rPr lang="en-GB" altLang="en-US" sz="1800" dirty="0">
                <a:solidFill>
                  <a:srgbClr val="333333"/>
                </a:solidFill>
                <a:latin typeface="Roboto" panose="020F0502020204030204" pitchFamily="34" charset="0"/>
              </a:rPr>
              <a:t>to understand how we learn and adapt.</a:t>
            </a:r>
          </a:p>
          <a:p>
            <a:endParaRPr lang="en-GB" altLang="en-US" sz="1600" dirty="0">
              <a:solidFill>
                <a:srgbClr val="333333"/>
              </a:solidFill>
              <a:latin typeface="Roboto" panose="020F0502020204030204" pitchFamily="34" charset="0"/>
            </a:endParaRPr>
          </a:p>
        </p:txBody>
      </p:sp>
      <p:sp>
        <p:nvSpPr>
          <p:cNvPr id="4" name="Date Placeholder 3">
            <a:extLst>
              <a:ext uri="{FF2B5EF4-FFF2-40B4-BE49-F238E27FC236}">
                <a16:creationId xmlns:a16="http://schemas.microsoft.com/office/drawing/2014/main" id="{9907A98B-0C4F-46AE-A6EC-12ED687772A6}"/>
              </a:ext>
            </a:extLst>
          </p:cNvPr>
          <p:cNvSpPr>
            <a:spLocks noGrp="1"/>
          </p:cNvSpPr>
          <p:nvPr>
            <p:ph type="dt" sz="quarter" idx="10"/>
          </p:nvPr>
        </p:nvSpPr>
        <p:spPr/>
        <p:txBody>
          <a:bodyPr/>
          <a:lstStyle/>
          <a:p>
            <a:pPr>
              <a:defRPr/>
            </a:pPr>
            <a:fld id="{790241B8-8AE2-4999-98C4-80D1757442A2}" type="datetime1">
              <a:rPr lang="en-GB" altLang="en-US" smtClean="0"/>
              <a:pPr>
                <a:defRPr/>
              </a:pPr>
              <a:t>06/10/2025</a:t>
            </a:fld>
            <a:endParaRPr lang="en-GB" altLang="en-US" dirty="0"/>
          </a:p>
        </p:txBody>
      </p:sp>
      <p:sp>
        <p:nvSpPr>
          <p:cNvPr id="8197" name="Slide Number Placeholder 4">
            <a:extLst>
              <a:ext uri="{FF2B5EF4-FFF2-40B4-BE49-F238E27FC236}">
                <a16:creationId xmlns:a16="http://schemas.microsoft.com/office/drawing/2014/main" id="{1266A3C6-96DE-AAC3-D07E-65FA21D7C1A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5264895-CC0A-8244-922E-2F4DA0A8888A}" type="slidenum">
              <a:rPr lang="en-GB" altLang="en-US" sz="1200">
                <a:solidFill>
                  <a:srgbClr val="898989"/>
                </a:solidFill>
              </a:rPr>
              <a:pPr>
                <a:spcBef>
                  <a:spcPct val="0"/>
                </a:spcBef>
                <a:buFontTx/>
                <a:buNone/>
              </a:pPr>
              <a:t>3</a:t>
            </a:fld>
            <a:endParaRPr lang="en-GB" altLang="en-US" sz="1200">
              <a:solidFill>
                <a:srgbClr val="898989"/>
              </a:solidFill>
            </a:endParaRPr>
          </a:p>
        </p:txBody>
      </p:sp>
      <p:pic>
        <p:nvPicPr>
          <p:cNvPr id="8198" name="Picture 2" descr="http://journalpsyche.org/wp-content/uploads/2014/08/unconscious-mind.jpg">
            <a:extLst>
              <a:ext uri="{FF2B5EF4-FFF2-40B4-BE49-F238E27FC236}">
                <a16:creationId xmlns:a16="http://schemas.microsoft.com/office/drawing/2014/main" id="{3D0481BC-6186-0CCF-27C1-58E05E6216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2320" y="1052736"/>
            <a:ext cx="1340272"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04C61B5C-A909-21C2-9EAB-6BAE69A7B88D}"/>
              </a:ext>
            </a:extLst>
          </p:cNvPr>
          <p:cNvSpPr>
            <a:spLocks noGrp="1"/>
          </p:cNvSpPr>
          <p:nvPr>
            <p:ph type="title"/>
          </p:nvPr>
        </p:nvSpPr>
        <p:spPr/>
        <p:txBody>
          <a:bodyPr/>
          <a:lstStyle/>
          <a:p>
            <a:r>
              <a:rPr lang="en-GB" altLang="en-US"/>
              <a:t>Theories of Lifespan</a:t>
            </a:r>
          </a:p>
        </p:txBody>
      </p:sp>
      <p:sp>
        <p:nvSpPr>
          <p:cNvPr id="9219" name="Content Placeholder 2">
            <a:extLst>
              <a:ext uri="{FF2B5EF4-FFF2-40B4-BE49-F238E27FC236}">
                <a16:creationId xmlns:a16="http://schemas.microsoft.com/office/drawing/2014/main" id="{EC1C5C1E-C598-5761-FA8E-DA30A5FA655C}"/>
              </a:ext>
            </a:extLst>
          </p:cNvPr>
          <p:cNvSpPr>
            <a:spLocks noGrp="1"/>
          </p:cNvSpPr>
          <p:nvPr>
            <p:ph idx="1"/>
          </p:nvPr>
        </p:nvSpPr>
        <p:spPr>
          <a:xfrm>
            <a:off x="628650" y="1844675"/>
            <a:ext cx="7886700" cy="3644900"/>
          </a:xfrm>
        </p:spPr>
        <p:txBody>
          <a:bodyPr/>
          <a:lstStyle/>
          <a:p>
            <a:pPr marL="0" indent="0" algn="just">
              <a:buNone/>
            </a:pPr>
            <a:r>
              <a:rPr lang="en-GB" altLang="en-US" sz="1800" b="1" dirty="0"/>
              <a:t>Stage theories:</a:t>
            </a:r>
          </a:p>
          <a:p>
            <a:pPr algn="just"/>
            <a:r>
              <a:rPr lang="en-GB" altLang="en-US" sz="1800" dirty="0"/>
              <a:t>Cognitive theory of development (Piaget)</a:t>
            </a:r>
          </a:p>
          <a:p>
            <a:pPr algn="just"/>
            <a:r>
              <a:rPr lang="en-GB" altLang="en-US" sz="1800" dirty="0"/>
              <a:t>Psychosexual theory of development (Freud)</a:t>
            </a:r>
          </a:p>
          <a:p>
            <a:pPr algn="just"/>
            <a:r>
              <a:rPr lang="en-GB" altLang="en-US" sz="1800" dirty="0"/>
              <a:t>Psychosocial theory of development (Erikson)</a:t>
            </a:r>
          </a:p>
          <a:p>
            <a:pPr marL="0" indent="0" algn="just">
              <a:buNone/>
            </a:pPr>
            <a:r>
              <a:rPr lang="en-GB" altLang="en-US" sz="1800" b="1" dirty="0"/>
              <a:t>Continuous theories:</a:t>
            </a:r>
          </a:p>
          <a:p>
            <a:pPr algn="just"/>
            <a:r>
              <a:rPr lang="en-GB" altLang="en-US" sz="1800" dirty="0"/>
              <a:t>Theory of sociocultural development (Vygotsky)</a:t>
            </a: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EB0E43FB-026A-4933-6EC4-E3D3283D163B}"/>
              </a:ext>
            </a:extLst>
          </p:cNvPr>
          <p:cNvSpPr>
            <a:spLocks noGrp="1"/>
          </p:cNvSpPr>
          <p:nvPr>
            <p:ph type="title"/>
          </p:nvPr>
        </p:nvSpPr>
        <p:spPr/>
        <p:txBody>
          <a:bodyPr/>
          <a:lstStyle/>
          <a:p>
            <a:r>
              <a:rPr lang="en-GB" altLang="en-US" sz="4000"/>
              <a:t>Piaget’s Stages of Cognitive Development</a:t>
            </a:r>
          </a:p>
        </p:txBody>
      </p:sp>
      <p:graphicFrame>
        <p:nvGraphicFramePr>
          <p:cNvPr id="4" name="Content Placeholder 3">
            <a:extLst>
              <a:ext uri="{FF2B5EF4-FFF2-40B4-BE49-F238E27FC236}">
                <a16:creationId xmlns:a16="http://schemas.microsoft.com/office/drawing/2014/main" id="{2925EA0A-1971-43B9-A299-23CA01787138}"/>
              </a:ext>
            </a:extLst>
          </p:cNvPr>
          <p:cNvGraphicFramePr>
            <a:graphicFrameLocks noGrp="1"/>
          </p:cNvGraphicFramePr>
          <p:nvPr>
            <p:ph idx="1"/>
          </p:nvPr>
        </p:nvGraphicFramePr>
        <p:xfrm>
          <a:off x="1763713" y="1557338"/>
          <a:ext cx="5616576" cy="4024313"/>
        </p:xfrm>
        <a:graphic>
          <a:graphicData uri="http://schemas.openxmlformats.org/drawingml/2006/table">
            <a:tbl>
              <a:tblPr/>
              <a:tblGrid>
                <a:gridCol w="1404144">
                  <a:extLst>
                    <a:ext uri="{9D8B030D-6E8A-4147-A177-3AD203B41FA5}">
                      <a16:colId xmlns:a16="http://schemas.microsoft.com/office/drawing/2014/main" val="20000"/>
                    </a:ext>
                  </a:extLst>
                </a:gridCol>
                <a:gridCol w="1404144">
                  <a:extLst>
                    <a:ext uri="{9D8B030D-6E8A-4147-A177-3AD203B41FA5}">
                      <a16:colId xmlns:a16="http://schemas.microsoft.com/office/drawing/2014/main" val="20001"/>
                    </a:ext>
                  </a:extLst>
                </a:gridCol>
                <a:gridCol w="1404144">
                  <a:extLst>
                    <a:ext uri="{9D8B030D-6E8A-4147-A177-3AD203B41FA5}">
                      <a16:colId xmlns:a16="http://schemas.microsoft.com/office/drawing/2014/main" val="20002"/>
                    </a:ext>
                  </a:extLst>
                </a:gridCol>
                <a:gridCol w="1404144">
                  <a:extLst>
                    <a:ext uri="{9D8B030D-6E8A-4147-A177-3AD203B41FA5}">
                      <a16:colId xmlns:a16="http://schemas.microsoft.com/office/drawing/2014/main" val="20003"/>
                    </a:ext>
                  </a:extLst>
                </a:gridCol>
              </a:tblGrid>
              <a:tr h="524705">
                <a:tc>
                  <a:txBody>
                    <a:bodyPr/>
                    <a:lstStyle/>
                    <a:p>
                      <a:pPr algn="l" fontAlgn="ctr"/>
                      <a:r>
                        <a:rPr lang="en-GB" sz="1100">
                          <a:effectLst/>
                          <a:latin typeface="&amp;quot"/>
                        </a:rPr>
                        <a:t>Age (years)</a:t>
                      </a:r>
                    </a:p>
                  </a:txBody>
                  <a:tcPr marL="71096" marR="71096" marT="53311" marB="53311" anchor="ctr">
                    <a:lnL>
                      <a:noFill/>
                    </a:lnL>
                    <a:lnR>
                      <a:noFill/>
                    </a:lnR>
                    <a:lnT>
                      <a:noFill/>
                    </a:lnT>
                    <a:lnB>
                      <a:noFill/>
                    </a:lnB>
                    <a:solidFill>
                      <a:srgbClr val="F1F1F1"/>
                    </a:solidFill>
                  </a:tcPr>
                </a:tc>
                <a:tc>
                  <a:txBody>
                    <a:bodyPr/>
                    <a:lstStyle/>
                    <a:p>
                      <a:pPr algn="l" fontAlgn="ctr"/>
                      <a:r>
                        <a:rPr lang="en-GB" sz="1100">
                          <a:effectLst/>
                          <a:latin typeface="&amp;quot"/>
                        </a:rPr>
                        <a:t>Stage</a:t>
                      </a:r>
                    </a:p>
                  </a:txBody>
                  <a:tcPr marL="71096" marR="71096" marT="53311" marB="53311" anchor="ctr">
                    <a:lnL>
                      <a:noFill/>
                    </a:lnL>
                    <a:lnR>
                      <a:noFill/>
                    </a:lnR>
                    <a:lnT>
                      <a:noFill/>
                    </a:lnT>
                    <a:lnB>
                      <a:noFill/>
                    </a:lnB>
                    <a:solidFill>
                      <a:srgbClr val="F1F1F1"/>
                    </a:solidFill>
                  </a:tcPr>
                </a:tc>
                <a:tc>
                  <a:txBody>
                    <a:bodyPr/>
                    <a:lstStyle/>
                    <a:p>
                      <a:pPr algn="l" fontAlgn="ctr"/>
                      <a:r>
                        <a:rPr lang="en-GB" sz="1100">
                          <a:effectLst/>
                          <a:latin typeface="&amp;quot"/>
                        </a:rPr>
                        <a:t>Description</a:t>
                      </a:r>
                    </a:p>
                  </a:txBody>
                  <a:tcPr marL="71096" marR="71096" marT="53311" marB="53311" anchor="ctr">
                    <a:lnL>
                      <a:noFill/>
                    </a:lnL>
                    <a:lnR>
                      <a:noFill/>
                    </a:lnR>
                    <a:lnT>
                      <a:noFill/>
                    </a:lnT>
                    <a:lnB>
                      <a:noFill/>
                    </a:lnB>
                    <a:solidFill>
                      <a:srgbClr val="F1F1F1"/>
                    </a:solidFill>
                  </a:tcPr>
                </a:tc>
                <a:tc>
                  <a:txBody>
                    <a:bodyPr/>
                    <a:lstStyle/>
                    <a:p>
                      <a:pPr algn="l" fontAlgn="ctr"/>
                      <a:r>
                        <a:rPr lang="en-GB" sz="1100">
                          <a:effectLst/>
                          <a:latin typeface="&amp;quot"/>
                        </a:rPr>
                        <a:t>Developmental issues</a:t>
                      </a:r>
                    </a:p>
                  </a:txBody>
                  <a:tcPr marL="71096" marR="71096" marT="53311" marB="53311" anchor="ctr">
                    <a:lnL>
                      <a:noFill/>
                    </a:lnL>
                    <a:lnR>
                      <a:noFill/>
                    </a:lnR>
                    <a:lnT>
                      <a:noFill/>
                    </a:lnT>
                    <a:lnB>
                      <a:noFill/>
                    </a:lnB>
                    <a:solidFill>
                      <a:srgbClr val="F1F1F1"/>
                    </a:solidFill>
                  </a:tcPr>
                </a:tc>
                <a:extLst>
                  <a:ext uri="{0D108BD9-81ED-4DB2-BD59-A6C34878D82A}">
                    <a16:rowId xmlns:a16="http://schemas.microsoft.com/office/drawing/2014/main" val="10000"/>
                  </a:ext>
                </a:extLst>
              </a:tr>
              <a:tr h="724818">
                <a:tc>
                  <a:txBody>
                    <a:bodyPr/>
                    <a:lstStyle/>
                    <a:p>
                      <a:pPr algn="l" fontAlgn="ctr"/>
                      <a:r>
                        <a:rPr lang="en-GB" sz="1100">
                          <a:effectLst/>
                          <a:latin typeface="&amp;quot"/>
                        </a:rPr>
                        <a:t>0–2</a:t>
                      </a:r>
                    </a:p>
                  </a:txBody>
                  <a:tcPr marL="71096" marR="71096" marT="53311" marB="53311" anchor="ctr">
                    <a:lnL>
                      <a:noFill/>
                    </a:lnL>
                    <a:lnR>
                      <a:noFill/>
                    </a:lnR>
                    <a:lnT>
                      <a:noFill/>
                    </a:lnT>
                    <a:lnB>
                      <a:noFill/>
                    </a:lnB>
                    <a:solidFill>
                      <a:srgbClr val="FFFFFF"/>
                    </a:solidFill>
                  </a:tcPr>
                </a:tc>
                <a:tc>
                  <a:txBody>
                    <a:bodyPr/>
                    <a:lstStyle/>
                    <a:p>
                      <a:pPr algn="l" fontAlgn="ctr"/>
                      <a:r>
                        <a:rPr lang="en-GB" sz="1100" dirty="0">
                          <a:effectLst/>
                          <a:latin typeface="&amp;quot"/>
                        </a:rPr>
                        <a:t>Sensorimotor</a:t>
                      </a:r>
                    </a:p>
                  </a:txBody>
                  <a:tcPr marL="71096" marR="71096" marT="53311" marB="53311" anchor="ctr">
                    <a:lnL>
                      <a:noFill/>
                    </a:lnL>
                    <a:lnR>
                      <a:noFill/>
                    </a:lnR>
                    <a:lnT>
                      <a:noFill/>
                    </a:lnT>
                    <a:lnB>
                      <a:noFill/>
                    </a:lnB>
                    <a:solidFill>
                      <a:srgbClr val="FFFFFF"/>
                    </a:solidFill>
                  </a:tcPr>
                </a:tc>
                <a:tc>
                  <a:txBody>
                    <a:bodyPr/>
                    <a:lstStyle/>
                    <a:p>
                      <a:pPr algn="l" fontAlgn="ctr"/>
                      <a:r>
                        <a:rPr lang="en-GB" sz="1100">
                          <a:effectLst/>
                          <a:latin typeface="&amp;quot"/>
                        </a:rPr>
                        <a:t>World experienced through senses and actions</a:t>
                      </a:r>
                    </a:p>
                  </a:txBody>
                  <a:tcPr marL="71096" marR="71096" marT="53311" marB="53311" anchor="ctr">
                    <a:lnL>
                      <a:noFill/>
                    </a:lnL>
                    <a:lnR>
                      <a:noFill/>
                    </a:lnR>
                    <a:lnT>
                      <a:noFill/>
                    </a:lnT>
                    <a:lnB>
                      <a:noFill/>
                    </a:lnB>
                    <a:solidFill>
                      <a:srgbClr val="FFFFFF"/>
                    </a:solidFill>
                  </a:tcPr>
                </a:tc>
                <a:tc>
                  <a:txBody>
                    <a:bodyPr/>
                    <a:lstStyle/>
                    <a:p>
                      <a:pPr algn="l" fontAlgn="base"/>
                      <a:r>
                        <a:rPr lang="en-GB" sz="1100">
                          <a:effectLst/>
                          <a:latin typeface="&amp;quot"/>
                        </a:rPr>
                        <a:t>Object permanence</a:t>
                      </a:r>
                      <a:endParaRPr lang="en-GB" sz="1100" b="0">
                        <a:solidFill>
                          <a:srgbClr val="373D3F"/>
                        </a:solidFill>
                        <a:effectLst/>
                        <a:latin typeface="&amp;quot"/>
                      </a:endParaRPr>
                    </a:p>
                    <a:p>
                      <a:pPr algn="l" fontAlgn="base"/>
                      <a:r>
                        <a:rPr lang="en-GB" sz="1100" b="0">
                          <a:solidFill>
                            <a:srgbClr val="373D3F"/>
                          </a:solidFill>
                          <a:effectLst/>
                          <a:latin typeface="&amp;quot"/>
                        </a:rPr>
                        <a:t>Stranger anxiety</a:t>
                      </a:r>
                    </a:p>
                  </a:txBody>
                  <a:tcPr marL="71096" marR="71096" marT="53311" marB="53311" anchor="ctr">
                    <a:lnL>
                      <a:noFill/>
                    </a:lnL>
                    <a:lnR>
                      <a:noFill/>
                    </a:lnR>
                    <a:lnT>
                      <a:noFill/>
                    </a:lnT>
                    <a:lnB>
                      <a:noFill/>
                    </a:lnB>
                    <a:solidFill>
                      <a:srgbClr val="FFFFFF"/>
                    </a:solidFill>
                  </a:tcPr>
                </a:tc>
                <a:extLst>
                  <a:ext uri="{0D108BD9-81ED-4DB2-BD59-A6C34878D82A}">
                    <a16:rowId xmlns:a16="http://schemas.microsoft.com/office/drawing/2014/main" val="10001"/>
                  </a:ext>
                </a:extLst>
              </a:tr>
              <a:tr h="924930">
                <a:tc>
                  <a:txBody>
                    <a:bodyPr/>
                    <a:lstStyle/>
                    <a:p>
                      <a:pPr algn="l" fontAlgn="ctr"/>
                      <a:r>
                        <a:rPr lang="en-GB" sz="1100">
                          <a:effectLst/>
                          <a:latin typeface="&amp;quot"/>
                        </a:rPr>
                        <a:t>2–6</a:t>
                      </a:r>
                    </a:p>
                  </a:txBody>
                  <a:tcPr marL="71096" marR="71096" marT="53311" marB="53311" anchor="ctr">
                    <a:lnL>
                      <a:noFill/>
                    </a:lnL>
                    <a:lnR>
                      <a:noFill/>
                    </a:lnR>
                    <a:lnT>
                      <a:noFill/>
                    </a:lnT>
                    <a:lnB>
                      <a:noFill/>
                    </a:lnB>
                    <a:solidFill>
                      <a:srgbClr val="F9F9F9"/>
                    </a:solidFill>
                  </a:tcPr>
                </a:tc>
                <a:tc>
                  <a:txBody>
                    <a:bodyPr/>
                    <a:lstStyle/>
                    <a:p>
                      <a:pPr algn="l" fontAlgn="ctr"/>
                      <a:r>
                        <a:rPr lang="en-GB" sz="1100">
                          <a:effectLst/>
                          <a:latin typeface="&amp;quot"/>
                        </a:rPr>
                        <a:t>Preoperational</a:t>
                      </a:r>
                    </a:p>
                  </a:txBody>
                  <a:tcPr marL="71096" marR="71096" marT="53311" marB="53311" anchor="ctr">
                    <a:lnL>
                      <a:noFill/>
                    </a:lnL>
                    <a:lnR>
                      <a:noFill/>
                    </a:lnR>
                    <a:lnT>
                      <a:noFill/>
                    </a:lnT>
                    <a:lnB>
                      <a:noFill/>
                    </a:lnB>
                    <a:solidFill>
                      <a:srgbClr val="F9F9F9"/>
                    </a:solidFill>
                  </a:tcPr>
                </a:tc>
                <a:tc>
                  <a:txBody>
                    <a:bodyPr/>
                    <a:lstStyle/>
                    <a:p>
                      <a:pPr algn="l" fontAlgn="ctr"/>
                      <a:r>
                        <a:rPr lang="en-GB" sz="1100">
                          <a:effectLst/>
                          <a:latin typeface="&amp;quot"/>
                        </a:rPr>
                        <a:t>Use words and images to represent things, but lack logical reasoning</a:t>
                      </a:r>
                    </a:p>
                  </a:txBody>
                  <a:tcPr marL="71096" marR="71096" marT="53311" marB="53311" anchor="ctr">
                    <a:lnL>
                      <a:noFill/>
                    </a:lnL>
                    <a:lnR>
                      <a:noFill/>
                    </a:lnR>
                    <a:lnT>
                      <a:noFill/>
                    </a:lnT>
                    <a:lnB>
                      <a:noFill/>
                    </a:lnB>
                    <a:solidFill>
                      <a:srgbClr val="F9F9F9"/>
                    </a:solidFill>
                  </a:tcPr>
                </a:tc>
                <a:tc>
                  <a:txBody>
                    <a:bodyPr/>
                    <a:lstStyle/>
                    <a:p>
                      <a:pPr algn="l" fontAlgn="base"/>
                      <a:r>
                        <a:rPr lang="en-GB" sz="1100">
                          <a:effectLst/>
                          <a:latin typeface="&amp;quot"/>
                        </a:rPr>
                        <a:t>Pretend play</a:t>
                      </a:r>
                      <a:endParaRPr lang="en-GB" sz="1100" b="0">
                        <a:solidFill>
                          <a:srgbClr val="373D3F"/>
                        </a:solidFill>
                        <a:effectLst/>
                        <a:latin typeface="&amp;quot"/>
                      </a:endParaRPr>
                    </a:p>
                    <a:p>
                      <a:pPr algn="l" fontAlgn="base"/>
                      <a:r>
                        <a:rPr lang="en-GB" sz="1100" b="0">
                          <a:solidFill>
                            <a:srgbClr val="373D3F"/>
                          </a:solidFill>
                          <a:effectLst/>
                          <a:latin typeface="&amp;quot"/>
                        </a:rPr>
                        <a:t>Egocentrism</a:t>
                      </a:r>
                    </a:p>
                    <a:p>
                      <a:pPr algn="l" fontAlgn="base"/>
                      <a:r>
                        <a:rPr lang="en-GB" sz="1100" b="0">
                          <a:solidFill>
                            <a:srgbClr val="373D3F"/>
                          </a:solidFill>
                          <a:effectLst/>
                          <a:latin typeface="&amp;quot"/>
                        </a:rPr>
                        <a:t>Language development</a:t>
                      </a:r>
                    </a:p>
                  </a:txBody>
                  <a:tcPr marL="71096" marR="71096" marT="53311" marB="53311" anchor="ctr">
                    <a:lnL>
                      <a:noFill/>
                    </a:lnL>
                    <a:lnR>
                      <a:noFill/>
                    </a:lnR>
                    <a:lnT>
                      <a:noFill/>
                    </a:lnT>
                    <a:lnB>
                      <a:noFill/>
                    </a:lnB>
                    <a:solidFill>
                      <a:srgbClr val="F9F9F9"/>
                    </a:solidFill>
                  </a:tcPr>
                </a:tc>
                <a:extLst>
                  <a:ext uri="{0D108BD9-81ED-4DB2-BD59-A6C34878D82A}">
                    <a16:rowId xmlns:a16="http://schemas.microsoft.com/office/drawing/2014/main" val="10002"/>
                  </a:ext>
                </a:extLst>
              </a:tr>
              <a:tr h="1125042">
                <a:tc>
                  <a:txBody>
                    <a:bodyPr/>
                    <a:lstStyle/>
                    <a:p>
                      <a:pPr algn="l" fontAlgn="ctr"/>
                      <a:r>
                        <a:rPr lang="en-GB" sz="1100">
                          <a:effectLst/>
                          <a:latin typeface="&amp;quot"/>
                        </a:rPr>
                        <a:t>7–11</a:t>
                      </a:r>
                    </a:p>
                  </a:txBody>
                  <a:tcPr marL="71096" marR="71096" marT="53311" marB="53311" anchor="ctr">
                    <a:lnL>
                      <a:noFill/>
                    </a:lnL>
                    <a:lnR>
                      <a:noFill/>
                    </a:lnR>
                    <a:lnT>
                      <a:noFill/>
                    </a:lnT>
                    <a:lnB>
                      <a:noFill/>
                    </a:lnB>
                    <a:solidFill>
                      <a:srgbClr val="FFFFFF"/>
                    </a:solidFill>
                  </a:tcPr>
                </a:tc>
                <a:tc>
                  <a:txBody>
                    <a:bodyPr/>
                    <a:lstStyle/>
                    <a:p>
                      <a:pPr algn="l" fontAlgn="ctr"/>
                      <a:r>
                        <a:rPr lang="en-GB" sz="1100" dirty="0">
                          <a:effectLst/>
                          <a:latin typeface="&amp;quot"/>
                        </a:rPr>
                        <a:t>Concrete operational</a:t>
                      </a:r>
                    </a:p>
                  </a:txBody>
                  <a:tcPr marL="71096" marR="71096" marT="53311" marB="53311" anchor="ctr">
                    <a:lnL>
                      <a:noFill/>
                    </a:lnL>
                    <a:lnR>
                      <a:noFill/>
                    </a:lnR>
                    <a:lnT>
                      <a:noFill/>
                    </a:lnT>
                    <a:lnB>
                      <a:noFill/>
                    </a:lnB>
                    <a:solidFill>
                      <a:srgbClr val="FFFFFF"/>
                    </a:solidFill>
                  </a:tcPr>
                </a:tc>
                <a:tc>
                  <a:txBody>
                    <a:bodyPr/>
                    <a:lstStyle/>
                    <a:p>
                      <a:pPr algn="l" fontAlgn="ctr"/>
                      <a:r>
                        <a:rPr lang="en-GB" sz="1100">
                          <a:effectLst/>
                          <a:latin typeface="&amp;quot"/>
                        </a:rPr>
                        <a:t>Understand concrete events and analogies logically; perform arithmetical operations</a:t>
                      </a:r>
                    </a:p>
                  </a:txBody>
                  <a:tcPr marL="71096" marR="71096" marT="53311" marB="53311" anchor="ctr">
                    <a:lnL>
                      <a:noFill/>
                    </a:lnL>
                    <a:lnR>
                      <a:noFill/>
                    </a:lnR>
                    <a:lnT>
                      <a:noFill/>
                    </a:lnT>
                    <a:lnB>
                      <a:noFill/>
                    </a:lnB>
                    <a:solidFill>
                      <a:srgbClr val="FFFFFF"/>
                    </a:solidFill>
                  </a:tcPr>
                </a:tc>
                <a:tc>
                  <a:txBody>
                    <a:bodyPr/>
                    <a:lstStyle/>
                    <a:p>
                      <a:pPr algn="l" fontAlgn="base"/>
                      <a:r>
                        <a:rPr lang="en-GB" sz="1100">
                          <a:effectLst/>
                          <a:latin typeface="&amp;quot"/>
                        </a:rPr>
                        <a:t>Conservation</a:t>
                      </a:r>
                      <a:endParaRPr lang="en-GB" sz="1100" b="0">
                        <a:solidFill>
                          <a:srgbClr val="373D3F"/>
                        </a:solidFill>
                        <a:effectLst/>
                        <a:latin typeface="&amp;quot"/>
                      </a:endParaRPr>
                    </a:p>
                    <a:p>
                      <a:pPr algn="l" fontAlgn="base"/>
                      <a:r>
                        <a:rPr lang="en-GB" sz="1100" b="0">
                          <a:solidFill>
                            <a:srgbClr val="373D3F"/>
                          </a:solidFill>
                          <a:effectLst/>
                          <a:latin typeface="&amp;quot"/>
                        </a:rPr>
                        <a:t>Mathematical transformations</a:t>
                      </a:r>
                    </a:p>
                  </a:txBody>
                  <a:tcPr marL="71096" marR="71096" marT="53311" marB="53311" anchor="ctr">
                    <a:lnL>
                      <a:noFill/>
                    </a:lnL>
                    <a:lnR>
                      <a:noFill/>
                    </a:lnR>
                    <a:lnT>
                      <a:noFill/>
                    </a:lnT>
                    <a:lnB>
                      <a:noFill/>
                    </a:lnB>
                    <a:solidFill>
                      <a:srgbClr val="FFFFFF"/>
                    </a:solidFill>
                  </a:tcPr>
                </a:tc>
                <a:extLst>
                  <a:ext uri="{0D108BD9-81ED-4DB2-BD59-A6C34878D82A}">
                    <a16:rowId xmlns:a16="http://schemas.microsoft.com/office/drawing/2014/main" val="10003"/>
                  </a:ext>
                </a:extLst>
              </a:tr>
              <a:tr h="724818">
                <a:tc>
                  <a:txBody>
                    <a:bodyPr/>
                    <a:lstStyle/>
                    <a:p>
                      <a:pPr algn="l" fontAlgn="ctr"/>
                      <a:r>
                        <a:rPr lang="en-GB" sz="1100" dirty="0">
                          <a:effectLst/>
                          <a:latin typeface="&amp;quot"/>
                        </a:rPr>
                        <a:t>12–</a:t>
                      </a:r>
                    </a:p>
                  </a:txBody>
                  <a:tcPr marL="71096" marR="71096" marT="53311" marB="53311" anchor="ctr">
                    <a:lnL>
                      <a:noFill/>
                    </a:lnL>
                    <a:lnR>
                      <a:noFill/>
                    </a:lnR>
                    <a:lnT>
                      <a:noFill/>
                    </a:lnT>
                    <a:lnB>
                      <a:noFill/>
                    </a:lnB>
                    <a:solidFill>
                      <a:srgbClr val="F9F9F9"/>
                    </a:solidFill>
                  </a:tcPr>
                </a:tc>
                <a:tc>
                  <a:txBody>
                    <a:bodyPr/>
                    <a:lstStyle/>
                    <a:p>
                      <a:pPr algn="l" fontAlgn="ctr"/>
                      <a:r>
                        <a:rPr lang="en-GB" sz="1100">
                          <a:effectLst/>
                          <a:latin typeface="&amp;quot"/>
                        </a:rPr>
                        <a:t>Formal operational</a:t>
                      </a:r>
                    </a:p>
                  </a:txBody>
                  <a:tcPr marL="71096" marR="71096" marT="53311" marB="53311" anchor="ctr">
                    <a:lnL>
                      <a:noFill/>
                    </a:lnL>
                    <a:lnR>
                      <a:noFill/>
                    </a:lnR>
                    <a:lnT>
                      <a:noFill/>
                    </a:lnT>
                    <a:lnB>
                      <a:noFill/>
                    </a:lnB>
                    <a:solidFill>
                      <a:srgbClr val="F9F9F9"/>
                    </a:solidFill>
                  </a:tcPr>
                </a:tc>
                <a:tc>
                  <a:txBody>
                    <a:bodyPr/>
                    <a:lstStyle/>
                    <a:p>
                      <a:pPr algn="l" fontAlgn="base"/>
                      <a:r>
                        <a:rPr lang="en-GB" sz="1100">
                          <a:effectLst/>
                          <a:latin typeface="&amp;quot"/>
                        </a:rPr>
                        <a:t>Formal operations</a:t>
                      </a:r>
                      <a:endParaRPr lang="en-GB" sz="1100" b="0">
                        <a:solidFill>
                          <a:srgbClr val="373D3F"/>
                        </a:solidFill>
                        <a:effectLst/>
                        <a:latin typeface="&amp;quot"/>
                      </a:endParaRPr>
                    </a:p>
                    <a:p>
                      <a:pPr algn="l" fontAlgn="base"/>
                      <a:r>
                        <a:rPr lang="en-GB" sz="1100" b="0">
                          <a:solidFill>
                            <a:srgbClr val="373D3F"/>
                          </a:solidFill>
                          <a:effectLst/>
                          <a:latin typeface="&amp;quot"/>
                        </a:rPr>
                        <a:t>Utilize abstract reasoning</a:t>
                      </a:r>
                    </a:p>
                  </a:txBody>
                  <a:tcPr marL="71096" marR="71096" marT="53311" marB="53311" anchor="ctr">
                    <a:lnL>
                      <a:noFill/>
                    </a:lnL>
                    <a:lnR>
                      <a:noFill/>
                    </a:lnR>
                    <a:lnT>
                      <a:noFill/>
                    </a:lnT>
                    <a:lnB>
                      <a:noFill/>
                    </a:lnB>
                    <a:solidFill>
                      <a:srgbClr val="F9F9F9"/>
                    </a:solidFill>
                  </a:tcPr>
                </a:tc>
                <a:tc>
                  <a:txBody>
                    <a:bodyPr/>
                    <a:lstStyle/>
                    <a:p>
                      <a:pPr algn="l" fontAlgn="base"/>
                      <a:r>
                        <a:rPr lang="en-GB" sz="1100" dirty="0">
                          <a:effectLst/>
                          <a:latin typeface="&amp;quot"/>
                        </a:rPr>
                        <a:t>Abstract logic</a:t>
                      </a:r>
                      <a:endParaRPr lang="en-GB" sz="1100" b="0" dirty="0">
                        <a:solidFill>
                          <a:srgbClr val="373D3F"/>
                        </a:solidFill>
                        <a:effectLst/>
                        <a:latin typeface="&amp;quot"/>
                      </a:endParaRPr>
                    </a:p>
                    <a:p>
                      <a:pPr algn="l" fontAlgn="base"/>
                      <a:r>
                        <a:rPr lang="en-GB" sz="1100" b="0" dirty="0">
                          <a:solidFill>
                            <a:srgbClr val="373D3F"/>
                          </a:solidFill>
                          <a:effectLst/>
                          <a:latin typeface="&amp;quot"/>
                        </a:rPr>
                        <a:t>Moral reasoning</a:t>
                      </a:r>
                    </a:p>
                  </a:txBody>
                  <a:tcPr marL="71096" marR="71096" marT="53311" marB="53311" anchor="ctr">
                    <a:lnL>
                      <a:noFill/>
                    </a:lnL>
                    <a:lnR>
                      <a:noFill/>
                    </a:lnR>
                    <a:lnT>
                      <a:noFill/>
                    </a:lnT>
                    <a:lnB>
                      <a:noFill/>
                    </a:lnB>
                    <a:solidFill>
                      <a:srgbClr val="F9F9F9"/>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B0387-9DC1-1480-8D7C-AEF950DB52D3}"/>
              </a:ext>
            </a:extLst>
          </p:cNvPr>
          <p:cNvSpPr>
            <a:spLocks noGrp="1"/>
          </p:cNvSpPr>
          <p:nvPr>
            <p:ph type="title"/>
          </p:nvPr>
        </p:nvSpPr>
        <p:spPr/>
        <p:txBody>
          <a:bodyPr/>
          <a:lstStyle/>
          <a:p>
            <a:r>
              <a:rPr lang="en-GB" sz="2400" dirty="0">
                <a:solidFill>
                  <a:srgbClr val="1303AD"/>
                </a:solidFill>
              </a:rPr>
              <a:t>Watch the 3 videos, make notes then discuss them in small groups</a:t>
            </a:r>
          </a:p>
        </p:txBody>
      </p:sp>
      <p:sp>
        <p:nvSpPr>
          <p:cNvPr id="3" name="Content Placeholder 2">
            <a:extLst>
              <a:ext uri="{FF2B5EF4-FFF2-40B4-BE49-F238E27FC236}">
                <a16:creationId xmlns:a16="http://schemas.microsoft.com/office/drawing/2014/main" id="{783E0EB2-8520-58BC-BEA7-1E29527D69BA}"/>
              </a:ext>
            </a:extLst>
          </p:cNvPr>
          <p:cNvSpPr>
            <a:spLocks noGrp="1"/>
          </p:cNvSpPr>
          <p:nvPr>
            <p:ph idx="1"/>
          </p:nvPr>
        </p:nvSpPr>
        <p:spPr>
          <a:xfrm>
            <a:off x="457200" y="2060847"/>
            <a:ext cx="8229600" cy="3456385"/>
          </a:xfrm>
        </p:spPr>
        <p:txBody>
          <a:bodyPr/>
          <a:lstStyle/>
          <a:p>
            <a:pPr marL="0" indent="0">
              <a:buFont typeface="Arial" panose="020B0604020202020204" pitchFamily="34" charset="0"/>
              <a:buNone/>
              <a:defRPr/>
            </a:pPr>
            <a:r>
              <a:rPr lang="en-GB" sz="2000" b="1" dirty="0"/>
              <a:t>Piaget’s theory:</a:t>
            </a:r>
            <a:endParaRPr lang="en-GB" sz="2000" dirty="0">
              <a:solidFill>
                <a:srgbClr val="0000FF"/>
              </a:solidFill>
              <a:hlinkClick r:id="rId2">
                <a:extLst>
                  <a:ext uri="{A12FA001-AC4F-418D-AE19-62706E023703}">
                    <ahyp:hlinkClr xmlns:ahyp="http://schemas.microsoft.com/office/drawing/2018/hyperlinkcolor" val="tx"/>
                  </a:ext>
                </a:extLst>
              </a:hlinkClick>
            </a:endParaRPr>
          </a:p>
          <a:p>
            <a:pPr>
              <a:defRPr/>
            </a:pPr>
            <a:r>
              <a:rPr lang="en-GB" sz="2000" dirty="0">
                <a:hlinkClick r:id="rId2">
                  <a:extLst>
                    <a:ext uri="{A12FA001-AC4F-418D-AE19-62706E023703}">
                      <ahyp:hlinkClr xmlns:ahyp="http://schemas.microsoft.com/office/drawing/2018/hyperlinkcolor" val="tx"/>
                    </a:ext>
                  </a:extLst>
                </a:hlinkClick>
              </a:rPr>
              <a:t>https://www.youtube.com/watch?v=NCdLNuP7OA8</a:t>
            </a:r>
            <a:endParaRPr lang="en-GB" sz="2000" dirty="0"/>
          </a:p>
          <a:p>
            <a:pPr>
              <a:defRPr/>
            </a:pPr>
            <a:r>
              <a:rPr lang="en-GB" sz="2000" dirty="0">
                <a:hlinkClick r:id="rId3">
                  <a:extLst>
                    <a:ext uri="{A12FA001-AC4F-418D-AE19-62706E023703}">
                      <ahyp:hlinkClr xmlns:ahyp="http://schemas.microsoft.com/office/drawing/2018/hyperlinkcolor" val="tx"/>
                    </a:ext>
                  </a:extLst>
                </a:hlinkClick>
              </a:rPr>
              <a:t>https://www.youtube.com/watch?v=v4oYOjVDgo0</a:t>
            </a:r>
            <a:endParaRPr lang="en-GB" sz="2000" dirty="0"/>
          </a:p>
          <a:p>
            <a:pPr>
              <a:defRPr/>
            </a:pPr>
            <a:r>
              <a:rPr lang="en-GB" sz="2000" dirty="0">
                <a:hlinkClick r:id="rId4">
                  <a:extLst>
                    <a:ext uri="{A12FA001-AC4F-418D-AE19-62706E023703}">
                      <ahyp:hlinkClr xmlns:ahyp="http://schemas.microsoft.com/office/drawing/2018/hyperlinkcolor" val="tx"/>
                    </a:ext>
                  </a:extLst>
                </a:hlinkClick>
              </a:rPr>
              <a:t>https://www.youtube.com/watch?v=IhcgYgx7aAA&amp;t=142s</a:t>
            </a:r>
            <a:endParaRPr lang="en-GB" sz="2000" dirty="0"/>
          </a:p>
          <a:p>
            <a:endParaRPr lang="en-GB" dirty="0"/>
          </a:p>
        </p:txBody>
      </p:sp>
      <p:sp>
        <p:nvSpPr>
          <p:cNvPr id="4" name="Date Placeholder 3">
            <a:extLst>
              <a:ext uri="{FF2B5EF4-FFF2-40B4-BE49-F238E27FC236}">
                <a16:creationId xmlns:a16="http://schemas.microsoft.com/office/drawing/2014/main" id="{DCA7A3EF-A06B-B489-0221-2943C7629B02}"/>
              </a:ext>
            </a:extLst>
          </p:cNvPr>
          <p:cNvSpPr>
            <a:spLocks noGrp="1"/>
          </p:cNvSpPr>
          <p:nvPr>
            <p:ph type="dt" sz="half" idx="10"/>
          </p:nvPr>
        </p:nvSpPr>
        <p:spPr/>
        <p:txBody>
          <a:bodyPr/>
          <a:lstStyle/>
          <a:p>
            <a:pPr>
              <a:defRPr/>
            </a:pPr>
            <a:fld id="{0998A576-2670-E84E-B1AC-036925A225C4}" type="datetime1">
              <a:rPr lang="en-GB" altLang="en-US" smtClean="0"/>
              <a:pPr>
                <a:defRPr/>
              </a:pPr>
              <a:t>06/10/2025</a:t>
            </a:fld>
            <a:endParaRPr lang="en-GB" altLang="en-US" dirty="0"/>
          </a:p>
        </p:txBody>
      </p:sp>
      <p:sp>
        <p:nvSpPr>
          <p:cNvPr id="5" name="Slide Number Placeholder 4">
            <a:extLst>
              <a:ext uri="{FF2B5EF4-FFF2-40B4-BE49-F238E27FC236}">
                <a16:creationId xmlns:a16="http://schemas.microsoft.com/office/drawing/2014/main" id="{A6E95694-8478-6774-C387-5CF01D067B73}"/>
              </a:ext>
            </a:extLst>
          </p:cNvPr>
          <p:cNvSpPr>
            <a:spLocks noGrp="1"/>
          </p:cNvSpPr>
          <p:nvPr>
            <p:ph type="sldNum" sz="quarter" idx="12"/>
          </p:nvPr>
        </p:nvSpPr>
        <p:spPr/>
        <p:txBody>
          <a:bodyPr/>
          <a:lstStyle/>
          <a:p>
            <a:fld id="{0A1BEAC5-D9FC-E24C-9F82-5C37DEFB42C9}" type="slidenum">
              <a:rPr lang="en-GB" altLang="en-US" smtClean="0"/>
              <a:pPr/>
              <a:t>6</a:t>
            </a:fld>
            <a:endParaRPr lang="en-GB" altLang="en-US"/>
          </a:p>
        </p:txBody>
      </p:sp>
    </p:spTree>
    <p:extLst>
      <p:ext uri="{BB962C8B-B14F-4D97-AF65-F5344CB8AC3E}">
        <p14:creationId xmlns:p14="http://schemas.microsoft.com/office/powerpoint/2010/main" val="3178968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70078-DBE1-4E4A-A96A-D5A25055DFF1}"/>
              </a:ext>
            </a:extLst>
          </p:cNvPr>
          <p:cNvSpPr>
            <a:spLocks noGrp="1"/>
          </p:cNvSpPr>
          <p:nvPr>
            <p:ph type="title"/>
          </p:nvPr>
        </p:nvSpPr>
        <p:spPr>
          <a:xfrm>
            <a:off x="457200" y="981075"/>
            <a:ext cx="8229600" cy="436563"/>
          </a:xfrm>
        </p:spPr>
        <p:txBody>
          <a:bodyPr>
            <a:normAutofit fontScale="90000"/>
          </a:bodyPr>
          <a:lstStyle/>
          <a:p>
            <a:pPr>
              <a:defRPr/>
            </a:pPr>
            <a:br>
              <a:rPr lang="en-GB" dirty="0"/>
            </a:br>
            <a:r>
              <a:rPr lang="en-GB" dirty="0"/>
              <a:t>Freud’s Theory of Psychosexual Development:</a:t>
            </a:r>
            <a:br>
              <a:rPr lang="en-GB" dirty="0"/>
            </a:br>
            <a:br>
              <a:rPr lang="en-GB" dirty="0"/>
            </a:br>
            <a:endParaRPr lang="en-GB" dirty="0"/>
          </a:p>
        </p:txBody>
      </p:sp>
      <p:pic>
        <p:nvPicPr>
          <p:cNvPr id="10243" name="Picture 2" descr="https://pbs.twimg.com/media/CeuybI3W4AAAMmp.jpg:large">
            <a:extLst>
              <a:ext uri="{FF2B5EF4-FFF2-40B4-BE49-F238E27FC236}">
                <a16:creationId xmlns:a16="http://schemas.microsoft.com/office/drawing/2014/main" id="{BE6DDB8E-BEC4-31FF-9654-B5794C9B96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25600" y="1916113"/>
            <a:ext cx="5892800" cy="3573462"/>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7BCDB-0EAB-5052-16AE-AFCDF8702D24}"/>
              </a:ext>
            </a:extLst>
          </p:cNvPr>
          <p:cNvSpPr>
            <a:spLocks noGrp="1"/>
          </p:cNvSpPr>
          <p:nvPr>
            <p:ph type="title"/>
          </p:nvPr>
        </p:nvSpPr>
        <p:spPr/>
        <p:txBody>
          <a:bodyPr/>
          <a:lstStyle/>
          <a:p>
            <a:r>
              <a:rPr lang="en-GB" sz="3600" dirty="0">
                <a:solidFill>
                  <a:srgbClr val="1303AD"/>
                </a:solidFill>
              </a:rPr>
              <a:t>Watch the video and make notes </a:t>
            </a:r>
            <a:endParaRPr lang="en-GB" sz="3600" dirty="0"/>
          </a:p>
        </p:txBody>
      </p:sp>
      <p:sp>
        <p:nvSpPr>
          <p:cNvPr id="3" name="Content Placeholder 2">
            <a:extLst>
              <a:ext uri="{FF2B5EF4-FFF2-40B4-BE49-F238E27FC236}">
                <a16:creationId xmlns:a16="http://schemas.microsoft.com/office/drawing/2014/main" id="{42E0BF3B-390D-81D8-551A-4AF20118B507}"/>
              </a:ext>
            </a:extLst>
          </p:cNvPr>
          <p:cNvSpPr>
            <a:spLocks noGrp="1"/>
          </p:cNvSpPr>
          <p:nvPr>
            <p:ph idx="1"/>
          </p:nvPr>
        </p:nvSpPr>
        <p:spPr/>
        <p:txBody>
          <a:bodyPr/>
          <a:lstStyle/>
          <a:p>
            <a:endParaRPr lang="en-GB" dirty="0"/>
          </a:p>
          <a:p>
            <a:pPr marL="0" indent="0">
              <a:buNone/>
            </a:pPr>
            <a:r>
              <a:rPr lang="en-GB" sz="3200" b="1" dirty="0"/>
              <a:t>Freud’s Theory:</a:t>
            </a:r>
          </a:p>
          <a:p>
            <a:r>
              <a:rPr lang="en-GB" dirty="0"/>
              <a:t>https://www.youtube.com/watch?v=mhG-twzaE_g</a:t>
            </a:r>
          </a:p>
        </p:txBody>
      </p:sp>
      <p:sp>
        <p:nvSpPr>
          <p:cNvPr id="4" name="Date Placeholder 3">
            <a:extLst>
              <a:ext uri="{FF2B5EF4-FFF2-40B4-BE49-F238E27FC236}">
                <a16:creationId xmlns:a16="http://schemas.microsoft.com/office/drawing/2014/main" id="{3EB08B90-2DB3-E732-21B2-7A4C164A34E6}"/>
              </a:ext>
            </a:extLst>
          </p:cNvPr>
          <p:cNvSpPr>
            <a:spLocks noGrp="1"/>
          </p:cNvSpPr>
          <p:nvPr>
            <p:ph type="dt" sz="half" idx="10"/>
          </p:nvPr>
        </p:nvSpPr>
        <p:spPr/>
        <p:txBody>
          <a:bodyPr/>
          <a:lstStyle/>
          <a:p>
            <a:pPr>
              <a:defRPr/>
            </a:pPr>
            <a:fld id="{0998A576-2670-E84E-B1AC-036925A225C4}" type="datetime1">
              <a:rPr lang="en-GB" altLang="en-US" smtClean="0"/>
              <a:pPr>
                <a:defRPr/>
              </a:pPr>
              <a:t>06/10/2025</a:t>
            </a:fld>
            <a:endParaRPr lang="en-GB" altLang="en-US" dirty="0"/>
          </a:p>
        </p:txBody>
      </p:sp>
      <p:sp>
        <p:nvSpPr>
          <p:cNvPr id="5" name="Slide Number Placeholder 4">
            <a:extLst>
              <a:ext uri="{FF2B5EF4-FFF2-40B4-BE49-F238E27FC236}">
                <a16:creationId xmlns:a16="http://schemas.microsoft.com/office/drawing/2014/main" id="{04AB1217-4735-F72E-2986-ACC82C486052}"/>
              </a:ext>
            </a:extLst>
          </p:cNvPr>
          <p:cNvSpPr>
            <a:spLocks noGrp="1"/>
          </p:cNvSpPr>
          <p:nvPr>
            <p:ph type="sldNum" sz="quarter" idx="12"/>
          </p:nvPr>
        </p:nvSpPr>
        <p:spPr/>
        <p:txBody>
          <a:bodyPr/>
          <a:lstStyle/>
          <a:p>
            <a:fld id="{0A1BEAC5-D9FC-E24C-9F82-5C37DEFB42C9}" type="slidenum">
              <a:rPr lang="en-GB" altLang="en-US" smtClean="0"/>
              <a:pPr/>
              <a:t>8</a:t>
            </a:fld>
            <a:endParaRPr lang="en-GB" altLang="en-US"/>
          </a:p>
        </p:txBody>
      </p:sp>
    </p:spTree>
    <p:extLst>
      <p:ext uri="{BB962C8B-B14F-4D97-AF65-F5344CB8AC3E}">
        <p14:creationId xmlns:p14="http://schemas.microsoft.com/office/powerpoint/2010/main" val="2283757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s://slideplayer.com/slide/3865127/13/images/6/Erikson%E2%80%99s+Stages+of+Psychosocial+Development.jpg">
            <a:extLst>
              <a:ext uri="{FF2B5EF4-FFF2-40B4-BE49-F238E27FC236}">
                <a16:creationId xmlns:a16="http://schemas.microsoft.com/office/drawing/2014/main" id="{6C3113BA-A936-8256-C070-BC4F98FFA1E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84238" y="1628775"/>
            <a:ext cx="7265987" cy="3860800"/>
          </a:xfrm>
        </p:spPr>
      </p:pic>
      <p:sp>
        <p:nvSpPr>
          <p:cNvPr id="11267" name="Title 8">
            <a:extLst>
              <a:ext uri="{FF2B5EF4-FFF2-40B4-BE49-F238E27FC236}">
                <a16:creationId xmlns:a16="http://schemas.microsoft.com/office/drawing/2014/main" id="{3FD2D416-AF89-7B60-F340-76FA67EC3C5D}"/>
              </a:ext>
            </a:extLst>
          </p:cNvPr>
          <p:cNvSpPr>
            <a:spLocks noGrp="1"/>
          </p:cNvSpPr>
          <p:nvPr>
            <p:ph type="title"/>
          </p:nvPr>
        </p:nvSpPr>
        <p:spPr/>
        <p:txBody>
          <a:bodyPr/>
          <a:lstStyle/>
          <a:p>
            <a:r>
              <a:rPr lang="en-GB" altLang="en-US" sz="3600"/>
              <a:t>Erikson’s Theory of Psychosocial Development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E0221-9B61-5F7E-741C-37F2567976B1}"/>
              </a:ext>
            </a:extLst>
          </p:cNvPr>
          <p:cNvSpPr>
            <a:spLocks noGrp="1"/>
          </p:cNvSpPr>
          <p:nvPr>
            <p:ph type="title"/>
          </p:nvPr>
        </p:nvSpPr>
        <p:spPr/>
        <p:txBody>
          <a:bodyPr/>
          <a:lstStyle/>
          <a:p>
            <a:r>
              <a:rPr lang="en-GB" sz="3600" dirty="0">
                <a:solidFill>
                  <a:srgbClr val="1303AD"/>
                </a:solidFill>
              </a:rPr>
              <a:t>Watch the video and make notes </a:t>
            </a:r>
          </a:p>
        </p:txBody>
      </p:sp>
      <p:sp>
        <p:nvSpPr>
          <p:cNvPr id="3" name="Content Placeholder 2">
            <a:extLst>
              <a:ext uri="{FF2B5EF4-FFF2-40B4-BE49-F238E27FC236}">
                <a16:creationId xmlns:a16="http://schemas.microsoft.com/office/drawing/2014/main" id="{027AF885-F781-9670-19B7-8511FF0031E4}"/>
              </a:ext>
            </a:extLst>
          </p:cNvPr>
          <p:cNvSpPr>
            <a:spLocks noGrp="1"/>
          </p:cNvSpPr>
          <p:nvPr>
            <p:ph idx="1"/>
          </p:nvPr>
        </p:nvSpPr>
        <p:spPr>
          <a:xfrm>
            <a:off x="457200" y="1844823"/>
            <a:ext cx="8229600" cy="3672409"/>
          </a:xfrm>
        </p:spPr>
        <p:txBody>
          <a:bodyPr/>
          <a:lstStyle/>
          <a:p>
            <a:pPr marL="0" indent="0">
              <a:buFont typeface="Arial" panose="020B0604020202020204" pitchFamily="34" charset="0"/>
              <a:buNone/>
              <a:defRPr/>
            </a:pPr>
            <a:r>
              <a:rPr lang="en-GB" sz="3200" b="1" dirty="0"/>
              <a:t>Erikson’s Theory:</a:t>
            </a:r>
          </a:p>
          <a:p>
            <a:pPr>
              <a:defRPr/>
            </a:pPr>
            <a:r>
              <a:rPr lang="en-GB" sz="2400" dirty="0">
                <a:hlinkClick r:id="rId2">
                  <a:extLst>
                    <a:ext uri="{A12FA001-AC4F-418D-AE19-62706E023703}">
                      <ahyp:hlinkClr xmlns:ahyp="http://schemas.microsoft.com/office/drawing/2018/hyperlinkcolor" val="tx"/>
                    </a:ext>
                  </a:extLst>
                </a:hlinkClick>
              </a:rPr>
              <a:t>https://www.youtube.com/watch?v=aYCBdZLCDBQ</a:t>
            </a:r>
            <a:endParaRPr lang="en-GB" sz="2400" dirty="0"/>
          </a:p>
          <a:p>
            <a:endParaRPr lang="en-GB" dirty="0"/>
          </a:p>
        </p:txBody>
      </p:sp>
      <p:sp>
        <p:nvSpPr>
          <p:cNvPr id="4" name="Date Placeholder 3">
            <a:extLst>
              <a:ext uri="{FF2B5EF4-FFF2-40B4-BE49-F238E27FC236}">
                <a16:creationId xmlns:a16="http://schemas.microsoft.com/office/drawing/2014/main" id="{5E419C44-DCBB-F0D8-1F69-06F471A76F86}"/>
              </a:ext>
            </a:extLst>
          </p:cNvPr>
          <p:cNvSpPr>
            <a:spLocks noGrp="1"/>
          </p:cNvSpPr>
          <p:nvPr>
            <p:ph type="dt" sz="half" idx="10"/>
          </p:nvPr>
        </p:nvSpPr>
        <p:spPr/>
        <p:txBody>
          <a:bodyPr/>
          <a:lstStyle/>
          <a:p>
            <a:pPr>
              <a:defRPr/>
            </a:pPr>
            <a:fld id="{0998A576-2670-E84E-B1AC-036925A225C4}" type="datetime1">
              <a:rPr lang="en-GB" altLang="en-US" smtClean="0"/>
              <a:pPr>
                <a:defRPr/>
              </a:pPr>
              <a:t>06/10/2025</a:t>
            </a:fld>
            <a:endParaRPr lang="en-GB" altLang="en-US" dirty="0"/>
          </a:p>
        </p:txBody>
      </p:sp>
      <p:sp>
        <p:nvSpPr>
          <p:cNvPr id="5" name="Slide Number Placeholder 4">
            <a:extLst>
              <a:ext uri="{FF2B5EF4-FFF2-40B4-BE49-F238E27FC236}">
                <a16:creationId xmlns:a16="http://schemas.microsoft.com/office/drawing/2014/main" id="{AC046149-26D3-A6A0-D38D-49B4AF5E88B5}"/>
              </a:ext>
            </a:extLst>
          </p:cNvPr>
          <p:cNvSpPr>
            <a:spLocks noGrp="1"/>
          </p:cNvSpPr>
          <p:nvPr>
            <p:ph type="sldNum" sz="quarter" idx="12"/>
          </p:nvPr>
        </p:nvSpPr>
        <p:spPr/>
        <p:txBody>
          <a:bodyPr/>
          <a:lstStyle/>
          <a:p>
            <a:fld id="{0A1BEAC5-D9FC-E24C-9F82-5C37DEFB42C9}" type="slidenum">
              <a:rPr lang="en-GB" altLang="en-US" smtClean="0"/>
              <a:pPr/>
              <a:t>10</a:t>
            </a:fld>
            <a:endParaRPr lang="en-GB" altLang="en-US"/>
          </a:p>
        </p:txBody>
      </p:sp>
    </p:spTree>
    <p:extLst>
      <p:ext uri="{BB962C8B-B14F-4D97-AF65-F5344CB8AC3E}">
        <p14:creationId xmlns:p14="http://schemas.microsoft.com/office/powerpoint/2010/main" val="3100126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CF80A-2E12-56B7-6B63-CC02B77AE0C8}"/>
              </a:ext>
            </a:extLst>
          </p:cNvPr>
          <p:cNvSpPr>
            <a:spLocks noGrp="1"/>
          </p:cNvSpPr>
          <p:nvPr>
            <p:ph type="title"/>
          </p:nvPr>
        </p:nvSpPr>
        <p:spPr>
          <a:xfrm>
            <a:off x="0" y="0"/>
            <a:ext cx="9144000" cy="1143000"/>
          </a:xfrm>
        </p:spPr>
        <p:txBody>
          <a:bodyPr wrap="square" anchor="ctr">
            <a:normAutofit/>
          </a:bodyPr>
          <a:lstStyle/>
          <a:p>
            <a:pPr>
              <a:lnSpc>
                <a:spcPct val="90000"/>
              </a:lnSpc>
            </a:pPr>
            <a:r>
              <a:rPr lang="en-GB" sz="3700" dirty="0"/>
              <a:t>Vygotsky’s Theory of Sociocultural Development </a:t>
            </a:r>
          </a:p>
        </p:txBody>
      </p:sp>
      <p:pic>
        <p:nvPicPr>
          <p:cNvPr id="1026" name="Picture 2">
            <a:extLst>
              <a:ext uri="{FF2B5EF4-FFF2-40B4-BE49-F238E27FC236}">
                <a16:creationId xmlns:a16="http://schemas.microsoft.com/office/drawing/2014/main" id="{B97CADFB-E767-D799-B41F-F7EF8B9D5D3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519" b="9847"/>
          <a:stretch>
            <a:fillRect/>
          </a:stretch>
        </p:blipFill>
        <p:spPr bwMode="auto">
          <a:xfrm>
            <a:off x="904852" y="1216258"/>
            <a:ext cx="7416823" cy="5092233"/>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2A168C5D-051E-3E5D-76D1-61548A0CDFC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0998A576-2670-E84E-B1AC-036925A225C4}" type="datetime1">
              <a:rPr lang="en-GB" altLang="en-US" sz="900" smtClean="0"/>
              <a:pPr>
                <a:lnSpc>
                  <a:spcPct val="90000"/>
                </a:lnSpc>
                <a:spcAft>
                  <a:spcPts val="600"/>
                </a:spcAft>
                <a:defRPr/>
              </a:pPr>
              <a:t>06/10/2025</a:t>
            </a:fld>
            <a:endParaRPr lang="en-GB" altLang="en-US" sz="900"/>
          </a:p>
        </p:txBody>
      </p:sp>
      <p:sp>
        <p:nvSpPr>
          <p:cNvPr id="5" name="Slide Number Placeholder 4">
            <a:extLst>
              <a:ext uri="{FF2B5EF4-FFF2-40B4-BE49-F238E27FC236}">
                <a16:creationId xmlns:a16="http://schemas.microsoft.com/office/drawing/2014/main" id="{32D6399B-B95F-7DCA-BE88-F5EA284FD532}"/>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0A1BEAC5-D9FC-E24C-9F82-5C37DEFB42C9}" type="slidenum">
              <a:rPr lang="en-GB" altLang="en-US" smtClean="0"/>
              <a:pPr>
                <a:spcAft>
                  <a:spcPts val="600"/>
                </a:spcAft>
              </a:pPr>
              <a:t>11</a:t>
            </a:fld>
            <a:endParaRPr lang="en-GB" altLang="en-US"/>
          </a:p>
        </p:txBody>
      </p:sp>
    </p:spTree>
    <p:extLst>
      <p:ext uri="{BB962C8B-B14F-4D97-AF65-F5344CB8AC3E}">
        <p14:creationId xmlns:p14="http://schemas.microsoft.com/office/powerpoint/2010/main" val="852212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FBF42-D685-C3D2-F307-7F9122FDD26C}"/>
              </a:ext>
            </a:extLst>
          </p:cNvPr>
          <p:cNvSpPr>
            <a:spLocks noGrp="1"/>
          </p:cNvSpPr>
          <p:nvPr>
            <p:ph type="title"/>
          </p:nvPr>
        </p:nvSpPr>
        <p:spPr/>
        <p:txBody>
          <a:bodyPr/>
          <a:lstStyle/>
          <a:p>
            <a:r>
              <a:rPr kumimoji="0" lang="en-GB" sz="3600" b="0" i="0" u="none" strike="noStrike" kern="1200" cap="none" spc="0" normalizeH="0" baseline="0" noProof="0" dirty="0">
                <a:ln>
                  <a:noFill/>
                </a:ln>
                <a:solidFill>
                  <a:srgbClr val="1303AD"/>
                </a:solidFill>
                <a:effectLst/>
                <a:uLnTx/>
                <a:uFillTx/>
                <a:latin typeface="Myriad Pro"/>
                <a:ea typeface="+mj-ea"/>
                <a:cs typeface="+mj-cs"/>
              </a:rPr>
              <a:t>Watch the video and make notes </a:t>
            </a:r>
            <a:endParaRPr lang="en-GB" dirty="0"/>
          </a:p>
        </p:txBody>
      </p:sp>
      <p:sp>
        <p:nvSpPr>
          <p:cNvPr id="3" name="Content Placeholder 2">
            <a:extLst>
              <a:ext uri="{FF2B5EF4-FFF2-40B4-BE49-F238E27FC236}">
                <a16:creationId xmlns:a16="http://schemas.microsoft.com/office/drawing/2014/main" id="{59E9B28B-023D-2FA6-5647-A0CCBB8FDD26}"/>
              </a:ext>
            </a:extLst>
          </p:cNvPr>
          <p:cNvSpPr>
            <a:spLocks noGrp="1"/>
          </p:cNvSpPr>
          <p:nvPr>
            <p:ph idx="1"/>
          </p:nvPr>
        </p:nvSpPr>
        <p:spPr/>
        <p:txBody>
          <a:bodyPr/>
          <a:lstStyle/>
          <a:p>
            <a:pPr marL="0" indent="0">
              <a:buNone/>
            </a:pPr>
            <a:r>
              <a:rPr lang="en-GB" b="1"/>
              <a:t>Vygotsky’s Theory:</a:t>
            </a:r>
          </a:p>
          <a:p>
            <a:r>
              <a:rPr lang="en-GB" dirty="0"/>
              <a:t>https://</a:t>
            </a:r>
            <a:r>
              <a:rPr lang="en-GB" dirty="0" err="1"/>
              <a:t>youtu.be</a:t>
            </a:r>
            <a:r>
              <a:rPr lang="en-GB" dirty="0"/>
              <a:t>/8I2hrSRbmHE?si=Mfw9P66i0Zrawa2v</a:t>
            </a:r>
          </a:p>
          <a:p>
            <a:endParaRPr lang="en-GB" dirty="0"/>
          </a:p>
        </p:txBody>
      </p:sp>
      <p:sp>
        <p:nvSpPr>
          <p:cNvPr id="4" name="Date Placeholder 3">
            <a:extLst>
              <a:ext uri="{FF2B5EF4-FFF2-40B4-BE49-F238E27FC236}">
                <a16:creationId xmlns:a16="http://schemas.microsoft.com/office/drawing/2014/main" id="{4FC7D1C9-EF5B-25A0-8125-84DB6724C1C5}"/>
              </a:ext>
            </a:extLst>
          </p:cNvPr>
          <p:cNvSpPr>
            <a:spLocks noGrp="1"/>
          </p:cNvSpPr>
          <p:nvPr>
            <p:ph type="dt" sz="half" idx="10"/>
          </p:nvPr>
        </p:nvSpPr>
        <p:spPr/>
        <p:txBody>
          <a:bodyPr/>
          <a:lstStyle/>
          <a:p>
            <a:pPr>
              <a:defRPr/>
            </a:pPr>
            <a:fld id="{0998A576-2670-E84E-B1AC-036925A225C4}" type="datetime1">
              <a:rPr lang="en-GB" altLang="en-US" smtClean="0"/>
              <a:pPr>
                <a:defRPr/>
              </a:pPr>
              <a:t>06/10/2025</a:t>
            </a:fld>
            <a:endParaRPr lang="en-GB" altLang="en-US" dirty="0"/>
          </a:p>
        </p:txBody>
      </p:sp>
      <p:sp>
        <p:nvSpPr>
          <p:cNvPr id="5" name="Slide Number Placeholder 4">
            <a:extLst>
              <a:ext uri="{FF2B5EF4-FFF2-40B4-BE49-F238E27FC236}">
                <a16:creationId xmlns:a16="http://schemas.microsoft.com/office/drawing/2014/main" id="{FF8AB872-73C2-03E5-ED43-0BF3A5CD0483}"/>
              </a:ext>
            </a:extLst>
          </p:cNvPr>
          <p:cNvSpPr>
            <a:spLocks noGrp="1"/>
          </p:cNvSpPr>
          <p:nvPr>
            <p:ph type="sldNum" sz="quarter" idx="12"/>
          </p:nvPr>
        </p:nvSpPr>
        <p:spPr/>
        <p:txBody>
          <a:bodyPr/>
          <a:lstStyle/>
          <a:p>
            <a:fld id="{0A1BEAC5-D9FC-E24C-9F82-5C37DEFB42C9}" type="slidenum">
              <a:rPr lang="en-GB" altLang="en-US" smtClean="0"/>
              <a:pPr/>
              <a:t>12</a:t>
            </a:fld>
            <a:endParaRPr lang="en-GB" altLang="en-US"/>
          </a:p>
        </p:txBody>
      </p:sp>
    </p:spTree>
    <p:extLst>
      <p:ext uri="{BB962C8B-B14F-4D97-AF65-F5344CB8AC3E}">
        <p14:creationId xmlns:p14="http://schemas.microsoft.com/office/powerpoint/2010/main" val="38145259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930010C9-08B4-F7C6-1052-628A56BAD84A}"/>
              </a:ext>
            </a:extLst>
          </p:cNvPr>
          <p:cNvSpPr>
            <a:spLocks noGrp="1"/>
          </p:cNvSpPr>
          <p:nvPr>
            <p:ph type="title"/>
          </p:nvPr>
        </p:nvSpPr>
        <p:spPr/>
        <p:txBody>
          <a:bodyPr/>
          <a:lstStyle/>
          <a:p>
            <a:r>
              <a:rPr lang="en-GB" altLang="en-US"/>
              <a:t>References</a:t>
            </a:r>
          </a:p>
        </p:txBody>
      </p:sp>
      <p:sp>
        <p:nvSpPr>
          <p:cNvPr id="3" name="Content Placeholder 2">
            <a:extLst>
              <a:ext uri="{FF2B5EF4-FFF2-40B4-BE49-F238E27FC236}">
                <a16:creationId xmlns:a16="http://schemas.microsoft.com/office/drawing/2014/main" id="{0933421C-33C4-4888-BEE6-8943C0952F15}"/>
              </a:ext>
            </a:extLst>
          </p:cNvPr>
          <p:cNvSpPr>
            <a:spLocks noGrp="1"/>
          </p:cNvSpPr>
          <p:nvPr>
            <p:ph idx="1"/>
          </p:nvPr>
        </p:nvSpPr>
        <p:spPr>
          <a:xfrm>
            <a:off x="457200" y="1600200"/>
            <a:ext cx="8229600" cy="3916363"/>
          </a:xfrm>
        </p:spPr>
        <p:txBody>
          <a:bodyPr/>
          <a:lstStyle/>
          <a:p>
            <a:pPr>
              <a:defRPr/>
            </a:pPr>
            <a:r>
              <a:rPr lang="en-GB" dirty="0"/>
              <a:t>Neil, G. (2008) </a:t>
            </a:r>
            <a:r>
              <a:rPr lang="en-GB" i="1" dirty="0"/>
              <a:t>Psychology-Beginner's Guide </a:t>
            </a:r>
            <a:r>
              <a:rPr lang="en-GB" dirty="0"/>
              <a:t>Martin Publisher.</a:t>
            </a:r>
            <a:r>
              <a:rPr lang="en-GB" cap="all" dirty="0"/>
              <a:t> </a:t>
            </a:r>
            <a:endParaRPr lang="en-GB" dirty="0"/>
          </a:p>
        </p:txBody>
      </p:sp>
      <p:sp>
        <p:nvSpPr>
          <p:cNvPr id="4" name="Date Placeholder 3">
            <a:extLst>
              <a:ext uri="{FF2B5EF4-FFF2-40B4-BE49-F238E27FC236}">
                <a16:creationId xmlns:a16="http://schemas.microsoft.com/office/drawing/2014/main" id="{4C78001D-F121-4C27-B315-4F2EA68A3300}"/>
              </a:ext>
            </a:extLst>
          </p:cNvPr>
          <p:cNvSpPr>
            <a:spLocks noGrp="1"/>
          </p:cNvSpPr>
          <p:nvPr>
            <p:ph type="dt" sz="quarter" idx="10"/>
          </p:nvPr>
        </p:nvSpPr>
        <p:spPr/>
        <p:txBody>
          <a:bodyPr/>
          <a:lstStyle/>
          <a:p>
            <a:pPr>
              <a:defRPr/>
            </a:pPr>
            <a:fld id="{6D744D8D-191E-49BC-B46A-1297815FE7B8}" type="datetime1">
              <a:rPr lang="en-GB" altLang="en-US" smtClean="0"/>
              <a:pPr>
                <a:defRPr/>
              </a:pPr>
              <a:t>06/10/2025</a:t>
            </a:fld>
            <a:endParaRPr lang="en-GB" altLang="en-US" dirty="0"/>
          </a:p>
        </p:txBody>
      </p:sp>
      <p:sp>
        <p:nvSpPr>
          <p:cNvPr id="16389" name="Slide Number Placeholder 4">
            <a:extLst>
              <a:ext uri="{FF2B5EF4-FFF2-40B4-BE49-F238E27FC236}">
                <a16:creationId xmlns:a16="http://schemas.microsoft.com/office/drawing/2014/main" id="{E68EE922-5C8A-0D0C-25D3-E2B82633AC4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4F17F2A-C6E1-E842-BD60-44C65E5152A2}" type="slidenum">
              <a:rPr lang="en-GB" altLang="en-US" sz="1200">
                <a:solidFill>
                  <a:srgbClr val="898989"/>
                </a:solidFill>
              </a:rPr>
              <a:pPr>
                <a:spcBef>
                  <a:spcPct val="0"/>
                </a:spcBef>
                <a:buFontTx/>
                <a:buNone/>
              </a:pPr>
              <a:t>13</a:t>
            </a:fld>
            <a:endParaRPr lang="en-GB" altLang="en-US" sz="12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CA0A9-4396-4918-0753-FD38250EB132}"/>
              </a:ext>
            </a:extLst>
          </p:cNvPr>
          <p:cNvSpPr>
            <a:spLocks noGrp="1"/>
          </p:cNvSpPr>
          <p:nvPr>
            <p:ph type="title"/>
          </p:nvPr>
        </p:nvSpPr>
        <p:spPr>
          <a:xfrm>
            <a:off x="457200" y="592809"/>
            <a:ext cx="8229600" cy="819968"/>
          </a:xfrm>
        </p:spPr>
        <p:txBody>
          <a:bodyPr/>
          <a:lstStyle/>
          <a:p>
            <a:pPr marL="525145" indent="-228600" algn="l"/>
            <a:r>
              <a:rPr lang="en-GB" sz="3600" b="1" i="0" dirty="0">
                <a:solidFill>
                  <a:srgbClr val="1303AD"/>
                </a:solidFill>
                <a:effectLst/>
                <a:latin typeface="Calibri" panose="020F0502020204030204" pitchFamily="34" charset="0"/>
              </a:rPr>
              <a:t>Academic</a:t>
            </a:r>
            <a:r>
              <a:rPr lang="en-GB" sz="3600" b="1" i="0" spc="-25" dirty="0">
                <a:solidFill>
                  <a:srgbClr val="1303AD"/>
                </a:solidFill>
                <a:effectLst/>
                <a:latin typeface="Calibri" panose="020F0502020204030204" pitchFamily="34" charset="0"/>
              </a:rPr>
              <a:t> </a:t>
            </a:r>
            <a:r>
              <a:rPr lang="en-GB" sz="3600" b="1" i="0" dirty="0">
                <a:solidFill>
                  <a:srgbClr val="1303AD"/>
                </a:solidFill>
                <a:effectLst/>
                <a:latin typeface="Calibri" panose="020F0502020204030204" pitchFamily="34" charset="0"/>
              </a:rPr>
              <a:t>Support</a:t>
            </a:r>
            <a:r>
              <a:rPr lang="en-GB" sz="3600" b="1" i="0" spc="-20" dirty="0">
                <a:solidFill>
                  <a:srgbClr val="1303AD"/>
                </a:solidFill>
                <a:effectLst/>
                <a:latin typeface="Calibri" panose="020F0502020204030204" pitchFamily="34" charset="0"/>
              </a:rPr>
              <a:t> </a:t>
            </a:r>
            <a:r>
              <a:rPr lang="en-GB" sz="3600" b="1" i="0" dirty="0">
                <a:solidFill>
                  <a:srgbClr val="1303AD"/>
                </a:solidFill>
                <a:effectLst/>
                <a:latin typeface="Calibri" panose="020F0502020204030204" pitchFamily="34" charset="0"/>
              </a:rPr>
              <a:t>tutor</a:t>
            </a:r>
            <a:r>
              <a:rPr lang="en-GB" sz="3600" b="1" i="0" spc="-10" dirty="0">
                <a:solidFill>
                  <a:srgbClr val="1303AD"/>
                </a:solidFill>
                <a:effectLst/>
                <a:latin typeface="Calibri" panose="020F0502020204030204" pitchFamily="34" charset="0"/>
              </a:rPr>
              <a:t> </a:t>
            </a:r>
            <a:r>
              <a:rPr lang="en-GB" sz="3600" b="1" i="0" dirty="0">
                <a:solidFill>
                  <a:srgbClr val="1303AD"/>
                </a:solidFill>
                <a:effectLst/>
                <a:latin typeface="Calibri" panose="020F0502020204030204" pitchFamily="34" charset="0"/>
              </a:rPr>
              <a:t>or</a:t>
            </a:r>
            <a:r>
              <a:rPr lang="en-GB" sz="3600" b="1" i="0" spc="-35" dirty="0">
                <a:solidFill>
                  <a:srgbClr val="1303AD"/>
                </a:solidFill>
                <a:effectLst/>
                <a:latin typeface="Calibri" panose="020F0502020204030204" pitchFamily="34" charset="0"/>
              </a:rPr>
              <a:t> </a:t>
            </a:r>
            <a:r>
              <a:rPr lang="en-GB" sz="3600" b="1" i="0" spc="-10" dirty="0">
                <a:solidFill>
                  <a:srgbClr val="1303AD"/>
                </a:solidFill>
                <a:effectLst/>
                <a:latin typeface="Calibri" panose="020F0502020204030204" pitchFamily="34" charset="0"/>
              </a:rPr>
              <a:t>equivalent</a:t>
            </a:r>
            <a:br>
              <a:rPr lang="en-GB" sz="3600" b="1" i="0" dirty="0">
                <a:solidFill>
                  <a:srgbClr val="1303AD"/>
                </a:solidFill>
                <a:effectLst/>
                <a:latin typeface="Calibri" panose="020F0502020204030204" pitchFamily="34" charset="0"/>
              </a:rPr>
            </a:br>
            <a:r>
              <a:rPr lang="en-GB" sz="3600" b="1" i="0" dirty="0">
                <a:solidFill>
                  <a:srgbClr val="1303AD"/>
                </a:solidFill>
                <a:effectLst/>
                <a:latin typeface="Calibri" panose="020F0502020204030204" pitchFamily="34" charset="0"/>
              </a:rPr>
              <a:t> </a:t>
            </a:r>
            <a:br>
              <a:rPr lang="en-GB" sz="3600" b="1" i="0" dirty="0">
                <a:solidFill>
                  <a:srgbClr val="1303AD"/>
                </a:solidFill>
                <a:effectLst/>
                <a:latin typeface="Calibri" panose="020F0502020204030204" pitchFamily="34" charset="0"/>
              </a:rPr>
            </a:br>
            <a:endParaRPr lang="en-GB" sz="3600" b="1" dirty="0">
              <a:solidFill>
                <a:srgbClr val="1303AD"/>
              </a:solidFill>
            </a:endParaRPr>
          </a:p>
        </p:txBody>
      </p:sp>
      <p:sp>
        <p:nvSpPr>
          <p:cNvPr id="3" name="Content Placeholder 2">
            <a:extLst>
              <a:ext uri="{FF2B5EF4-FFF2-40B4-BE49-F238E27FC236}">
                <a16:creationId xmlns:a16="http://schemas.microsoft.com/office/drawing/2014/main" id="{FA9253DF-E2F1-F79F-6C24-912C9B1D23F0}"/>
              </a:ext>
            </a:extLst>
          </p:cNvPr>
          <p:cNvSpPr>
            <a:spLocks noGrp="1"/>
          </p:cNvSpPr>
          <p:nvPr>
            <p:ph idx="1"/>
          </p:nvPr>
        </p:nvSpPr>
        <p:spPr/>
        <p:txBody>
          <a:bodyPr/>
          <a:lstStyle/>
          <a:p>
            <a:pPr marL="0" indent="0">
              <a:buNone/>
            </a:pPr>
            <a:r>
              <a:rPr lang="en-GB" sz="3200" dirty="0"/>
              <a:t>Academic Induction Resources can be found by visiting: </a:t>
            </a:r>
          </a:p>
          <a:p>
            <a:endParaRPr lang="en-GB" dirty="0"/>
          </a:p>
          <a:p>
            <a:pPr marL="0" indent="0">
              <a:buNone/>
            </a:pPr>
            <a:r>
              <a:rPr lang="en-GB">
                <a:hlinkClick r:id="rId2"/>
              </a:rPr>
              <a:t>Academic </a:t>
            </a:r>
            <a:r>
              <a:rPr lang="en-GB" dirty="0">
                <a:hlinkClick r:id="rId2"/>
              </a:rPr>
              <a:t>Induction Resources » Hub (uwtsd.ac.uk)</a:t>
            </a:r>
            <a:endParaRPr lang="en-GB" dirty="0"/>
          </a:p>
        </p:txBody>
      </p:sp>
      <p:sp>
        <p:nvSpPr>
          <p:cNvPr id="4" name="Date Placeholder 3">
            <a:extLst>
              <a:ext uri="{FF2B5EF4-FFF2-40B4-BE49-F238E27FC236}">
                <a16:creationId xmlns:a16="http://schemas.microsoft.com/office/drawing/2014/main" id="{247A7DCF-ADE8-A07E-4908-A0B50C5CFE92}"/>
              </a:ext>
            </a:extLst>
          </p:cNvPr>
          <p:cNvSpPr>
            <a:spLocks noGrp="1"/>
          </p:cNvSpPr>
          <p:nvPr>
            <p:ph type="dt" sz="half" idx="10"/>
          </p:nvPr>
        </p:nvSpPr>
        <p:spPr/>
        <p:txBody>
          <a:bodyPr/>
          <a:lstStyle/>
          <a:p>
            <a:pPr>
              <a:defRPr/>
            </a:pPr>
            <a:fld id="{0998A576-2670-E84E-B1AC-036925A225C4}" type="datetime1">
              <a:rPr lang="en-GB" altLang="en-US" smtClean="0"/>
              <a:pPr>
                <a:defRPr/>
              </a:pPr>
              <a:t>06/10/2025</a:t>
            </a:fld>
            <a:endParaRPr lang="en-GB" altLang="en-US" dirty="0"/>
          </a:p>
        </p:txBody>
      </p:sp>
      <p:sp>
        <p:nvSpPr>
          <p:cNvPr id="5" name="Slide Number Placeholder 4">
            <a:extLst>
              <a:ext uri="{FF2B5EF4-FFF2-40B4-BE49-F238E27FC236}">
                <a16:creationId xmlns:a16="http://schemas.microsoft.com/office/drawing/2014/main" id="{53ECF5DF-BD01-5E9B-C234-C80C651182B9}"/>
              </a:ext>
            </a:extLst>
          </p:cNvPr>
          <p:cNvSpPr>
            <a:spLocks noGrp="1"/>
          </p:cNvSpPr>
          <p:nvPr>
            <p:ph type="sldNum" sz="quarter" idx="12"/>
          </p:nvPr>
        </p:nvSpPr>
        <p:spPr/>
        <p:txBody>
          <a:bodyPr/>
          <a:lstStyle/>
          <a:p>
            <a:fld id="{0A1BEAC5-D9FC-E24C-9F82-5C37DEFB42C9}" type="slidenum">
              <a:rPr lang="en-GB" altLang="en-US" smtClean="0"/>
              <a:pPr/>
              <a:t>14</a:t>
            </a:fld>
            <a:endParaRPr lang="en-GB" altLang="en-US"/>
          </a:p>
        </p:txBody>
      </p:sp>
    </p:spTree>
    <p:extLst>
      <p:ext uri="{BB962C8B-B14F-4D97-AF65-F5344CB8AC3E}">
        <p14:creationId xmlns:p14="http://schemas.microsoft.com/office/powerpoint/2010/main" val="3883780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37FCDE2454B5D4AA3EF5C4450A090BD" ma:contentTypeVersion="7" ma:contentTypeDescription="Create a new document." ma:contentTypeScope="" ma:versionID="27d99757db8e4755225cc613ff1fc519">
  <xsd:schema xmlns:xsd="http://www.w3.org/2001/XMLSchema" xmlns:xs="http://www.w3.org/2001/XMLSchema" xmlns:p="http://schemas.microsoft.com/office/2006/metadata/properties" xmlns:ns3="8b38c207-d33f-48c3-9051-834cdbb76a3f" xmlns:ns4="47edf517-a845-4767-9843-da4f74c86aaa" targetNamespace="http://schemas.microsoft.com/office/2006/metadata/properties" ma:root="true" ma:fieldsID="d255ebf4ab84ab40fc26f95d462ffd31" ns3:_="" ns4:_="">
    <xsd:import namespace="8b38c207-d33f-48c3-9051-834cdbb76a3f"/>
    <xsd:import namespace="47edf517-a845-4767-9843-da4f74c86aa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b38c207-d33f-48c3-9051-834cdbb76a3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7edf517-a845-4767-9843-da4f74c86aa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F6E2D52-E3B8-4A02-A134-151EE5A33F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b38c207-d33f-48c3-9051-834cdbb76a3f"/>
    <ds:schemaRef ds:uri="47edf517-a845-4767-9843-da4f74c86aa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1074E86-F5D6-48AF-BDCC-9E330A32C58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PPT template</Template>
  <TotalTime>822</TotalTime>
  <Words>502</Words>
  <Application>Microsoft Office PowerPoint</Application>
  <PresentationFormat>On-screen Show (4:3)</PresentationFormat>
  <Paragraphs>96</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&amp;quot</vt:lpstr>
      <vt:lpstr>-apple-system</vt:lpstr>
      <vt:lpstr>Myriad Pro</vt:lpstr>
      <vt:lpstr>Arial</vt:lpstr>
      <vt:lpstr>Calibri</vt:lpstr>
      <vt:lpstr>Roboto</vt:lpstr>
      <vt:lpstr>Verdana</vt:lpstr>
      <vt:lpstr>20140311PresentationUWTSDTemplate</vt:lpstr>
      <vt:lpstr>Psychology in Health and Social Care (LCHS4010_LON) </vt:lpstr>
      <vt:lpstr>Objectives </vt:lpstr>
      <vt:lpstr>What is Developmental Psychology?</vt:lpstr>
      <vt:lpstr>Theories of Lifespan</vt:lpstr>
      <vt:lpstr>Piaget’s Stages of Cognitive Development</vt:lpstr>
      <vt:lpstr>Watch the 3 videos, make notes then discuss them in small groups</vt:lpstr>
      <vt:lpstr> Freud’s Theory of Psychosexual Development:  </vt:lpstr>
      <vt:lpstr>Watch the video and make notes </vt:lpstr>
      <vt:lpstr>Erikson’s Theory of Psychosocial Development</vt:lpstr>
      <vt:lpstr>Watch the video and make notes </vt:lpstr>
      <vt:lpstr>Vygotsky’s Theory of Sociocultural Development </vt:lpstr>
      <vt:lpstr>Watch the video and make notes </vt:lpstr>
      <vt:lpstr>References</vt:lpstr>
      <vt:lpstr>Academic Support tutor or equivalent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Farah Wiita</cp:lastModifiedBy>
  <cp:revision>56</cp:revision>
  <cp:lastPrinted>1601-01-01T00:00:00Z</cp:lastPrinted>
  <dcterms:created xsi:type="dcterms:W3CDTF">2002-10-07T19:43:58Z</dcterms:created>
  <dcterms:modified xsi:type="dcterms:W3CDTF">2025-10-06T15:13:32Z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0x010100937FCDE2454B5D4AA3EF5C4450A090BD</vt:lpwstr>
  </property>
</Properties>
</file>