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57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97" d="100"/>
          <a:sy n="97" d="100"/>
        </p:scale>
        <p:origin x="68" y="5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Relationship Id="rId14" Type="http://schemas.openxmlformats.org/officeDocument/2006/relationships/image" Target="../media/image4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Relationship Id="rId1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6EC9E0-30E7-4D61-84BA-6407CB42390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F7206C-AD25-46C2-91F0-040453E6F220}">
      <dgm:prSet/>
      <dgm:spPr/>
      <dgm:t>
        <a:bodyPr/>
        <a:lstStyle/>
        <a:p>
          <a:pPr>
            <a:defRPr cap="all"/>
          </a:pPr>
          <a:r>
            <a:rPr lang="en-GB"/>
            <a:t>Free financial &amp; legal advice provided by legal and business support teams.</a:t>
          </a:r>
          <a:endParaRPr lang="en-US"/>
        </a:p>
      </dgm:t>
    </dgm:pt>
    <dgm:pt modelId="{0E94C439-1FF8-47B6-91D9-5474E61556A8}" type="parTrans" cxnId="{2262EB83-DC87-42B1-BDED-AF6473A18639}">
      <dgm:prSet/>
      <dgm:spPr/>
      <dgm:t>
        <a:bodyPr/>
        <a:lstStyle/>
        <a:p>
          <a:endParaRPr lang="en-US"/>
        </a:p>
      </dgm:t>
    </dgm:pt>
    <dgm:pt modelId="{F87F75FB-BE1C-43A5-B2C3-0A177EB75933}" type="sibTrans" cxnId="{2262EB83-DC87-42B1-BDED-AF6473A18639}">
      <dgm:prSet/>
      <dgm:spPr/>
      <dgm:t>
        <a:bodyPr/>
        <a:lstStyle/>
        <a:p>
          <a:endParaRPr lang="en-US"/>
        </a:p>
      </dgm:t>
    </dgm:pt>
    <dgm:pt modelId="{78A213D6-969A-486F-AAE6-D3BA7C1191CB}">
      <dgm:prSet/>
      <dgm:spPr/>
      <dgm:t>
        <a:bodyPr/>
        <a:lstStyle/>
        <a:p>
          <a:pPr>
            <a:defRPr cap="all"/>
          </a:pPr>
          <a:r>
            <a:rPr lang="en-GB"/>
            <a:t>A wealth of information and free helplines for members including VAT, HR training and recruitment, employment law, sales and marketing</a:t>
          </a:r>
          <a:endParaRPr lang="en-US"/>
        </a:p>
      </dgm:t>
    </dgm:pt>
    <dgm:pt modelId="{2ADE6F1F-4434-468A-B4B0-2272E50CB1D8}" type="parTrans" cxnId="{679111CF-CD70-4315-B89C-07F9F24FCF9D}">
      <dgm:prSet/>
      <dgm:spPr/>
      <dgm:t>
        <a:bodyPr/>
        <a:lstStyle/>
        <a:p>
          <a:endParaRPr lang="en-US"/>
        </a:p>
      </dgm:t>
    </dgm:pt>
    <dgm:pt modelId="{B5F71521-8B4C-430E-8424-949E8223737E}" type="sibTrans" cxnId="{679111CF-CD70-4315-B89C-07F9F24FCF9D}">
      <dgm:prSet/>
      <dgm:spPr/>
      <dgm:t>
        <a:bodyPr/>
        <a:lstStyle/>
        <a:p>
          <a:endParaRPr lang="en-US"/>
        </a:p>
      </dgm:t>
    </dgm:pt>
    <dgm:pt modelId="{D5FD7ACE-4DCD-495F-83CB-F4C0D9F61B6C}">
      <dgm:prSet/>
      <dgm:spPr/>
      <dgm:t>
        <a:bodyPr/>
        <a:lstStyle/>
        <a:p>
          <a:pPr>
            <a:defRPr cap="all"/>
          </a:pPr>
          <a:r>
            <a:rPr lang="en-GB"/>
            <a:t>Training Courses</a:t>
          </a:r>
          <a:endParaRPr lang="en-US"/>
        </a:p>
      </dgm:t>
    </dgm:pt>
    <dgm:pt modelId="{5BC58A8B-D995-4838-AA2D-0981B0C2A536}" type="parTrans" cxnId="{50882F9D-3467-4A58-9308-1C6A9A813B71}">
      <dgm:prSet/>
      <dgm:spPr/>
      <dgm:t>
        <a:bodyPr/>
        <a:lstStyle/>
        <a:p>
          <a:endParaRPr lang="en-US"/>
        </a:p>
      </dgm:t>
    </dgm:pt>
    <dgm:pt modelId="{E4DFEA78-B159-4139-9A1F-8717B561EB88}" type="sibTrans" cxnId="{50882F9D-3467-4A58-9308-1C6A9A813B71}">
      <dgm:prSet/>
      <dgm:spPr/>
      <dgm:t>
        <a:bodyPr/>
        <a:lstStyle/>
        <a:p>
          <a:endParaRPr lang="en-US"/>
        </a:p>
      </dgm:t>
    </dgm:pt>
    <dgm:pt modelId="{729BC86E-35EF-4CB5-99A3-524E18B57F16}">
      <dgm:prSet/>
      <dgm:spPr/>
      <dgm:t>
        <a:bodyPr/>
        <a:lstStyle/>
        <a:p>
          <a:pPr>
            <a:defRPr cap="all"/>
          </a:pPr>
          <a:r>
            <a:rPr lang="en-GB"/>
            <a:t>Conferences</a:t>
          </a:r>
          <a:endParaRPr lang="en-US"/>
        </a:p>
      </dgm:t>
    </dgm:pt>
    <dgm:pt modelId="{FEF2D430-07B1-4ADE-98BE-8064F8845213}" type="parTrans" cxnId="{A9A102DA-15B5-42E1-93DC-F0CE2230ACD1}">
      <dgm:prSet/>
      <dgm:spPr/>
      <dgm:t>
        <a:bodyPr/>
        <a:lstStyle/>
        <a:p>
          <a:endParaRPr lang="en-US"/>
        </a:p>
      </dgm:t>
    </dgm:pt>
    <dgm:pt modelId="{D46559A1-B472-41B2-BBA9-19898702C64D}" type="sibTrans" cxnId="{A9A102DA-15B5-42E1-93DC-F0CE2230ACD1}">
      <dgm:prSet/>
      <dgm:spPr/>
      <dgm:t>
        <a:bodyPr/>
        <a:lstStyle/>
        <a:p>
          <a:endParaRPr lang="en-US"/>
        </a:p>
      </dgm:t>
    </dgm:pt>
    <dgm:pt modelId="{F438CBB2-C9F4-4422-A26D-515E68FCE296}">
      <dgm:prSet/>
      <dgm:spPr/>
      <dgm:t>
        <a:bodyPr/>
        <a:lstStyle/>
        <a:p>
          <a:pPr>
            <a:defRPr cap="all"/>
          </a:pPr>
          <a:r>
            <a:rPr lang="en-GB"/>
            <a:t>Webinars</a:t>
          </a:r>
          <a:endParaRPr lang="en-US"/>
        </a:p>
      </dgm:t>
    </dgm:pt>
    <dgm:pt modelId="{36D427B8-1194-4AC1-BE66-754285B37F82}" type="parTrans" cxnId="{DF27F08B-A9EA-49BB-BAC5-77B55774B263}">
      <dgm:prSet/>
      <dgm:spPr/>
      <dgm:t>
        <a:bodyPr/>
        <a:lstStyle/>
        <a:p>
          <a:endParaRPr lang="en-US"/>
        </a:p>
      </dgm:t>
    </dgm:pt>
    <dgm:pt modelId="{BD6BA1C6-037E-44E9-9AE9-F771303EC7F4}" type="sibTrans" cxnId="{DF27F08B-A9EA-49BB-BAC5-77B55774B263}">
      <dgm:prSet/>
      <dgm:spPr/>
      <dgm:t>
        <a:bodyPr/>
        <a:lstStyle/>
        <a:p>
          <a:endParaRPr lang="en-US"/>
        </a:p>
      </dgm:t>
    </dgm:pt>
    <dgm:pt modelId="{951DBB7F-11C4-403F-A12E-85440287C473}">
      <dgm:prSet/>
      <dgm:spPr/>
      <dgm:t>
        <a:bodyPr/>
        <a:lstStyle/>
        <a:p>
          <a:pPr>
            <a:defRPr cap="all"/>
          </a:pPr>
          <a:r>
            <a:rPr lang="en-GB"/>
            <a:t>Educational Membership Scheme</a:t>
          </a:r>
          <a:endParaRPr lang="en-US"/>
        </a:p>
      </dgm:t>
    </dgm:pt>
    <dgm:pt modelId="{7D3E5E85-3A48-4594-98D3-6ED22EB8604E}" type="parTrans" cxnId="{200E38EA-AEC9-4474-9C8F-2F708A005E9A}">
      <dgm:prSet/>
      <dgm:spPr/>
      <dgm:t>
        <a:bodyPr/>
        <a:lstStyle/>
        <a:p>
          <a:endParaRPr lang="en-US"/>
        </a:p>
      </dgm:t>
    </dgm:pt>
    <dgm:pt modelId="{A5118F8D-DA6A-4CE1-A8CF-F8E5792DAE30}" type="sibTrans" cxnId="{200E38EA-AEC9-4474-9C8F-2F708A005E9A}">
      <dgm:prSet/>
      <dgm:spPr/>
      <dgm:t>
        <a:bodyPr/>
        <a:lstStyle/>
        <a:p>
          <a:endParaRPr lang="en-US"/>
        </a:p>
      </dgm:t>
    </dgm:pt>
    <dgm:pt modelId="{6F6BB2D1-46FB-4DE5-A43A-83E2704111AA}">
      <dgm:prSet/>
      <dgm:spPr/>
      <dgm:t>
        <a:bodyPr/>
        <a:lstStyle/>
        <a:p>
          <a:pPr>
            <a:defRPr cap="all"/>
          </a:pPr>
          <a:r>
            <a:rPr lang="en-GB"/>
            <a:t>ABTA Knowledge Zone</a:t>
          </a:r>
          <a:endParaRPr lang="en-US"/>
        </a:p>
      </dgm:t>
    </dgm:pt>
    <dgm:pt modelId="{3BD81EBF-B276-456D-BB38-27FF15834D98}" type="parTrans" cxnId="{89EDA5D3-A51D-43D4-9507-D6FE2BB4E49C}">
      <dgm:prSet/>
      <dgm:spPr/>
      <dgm:t>
        <a:bodyPr/>
        <a:lstStyle/>
        <a:p>
          <a:endParaRPr lang="en-US"/>
        </a:p>
      </dgm:t>
    </dgm:pt>
    <dgm:pt modelId="{67EEEB0D-97F8-4525-93DC-45D5CE53CB2A}" type="sibTrans" cxnId="{89EDA5D3-A51D-43D4-9507-D6FE2BB4E49C}">
      <dgm:prSet/>
      <dgm:spPr/>
      <dgm:t>
        <a:bodyPr/>
        <a:lstStyle/>
        <a:p>
          <a:endParaRPr lang="en-US"/>
        </a:p>
      </dgm:t>
    </dgm:pt>
    <dgm:pt modelId="{C08D775A-8AEB-4172-ABF8-A822F0C9F976}" type="pres">
      <dgm:prSet presAssocID="{A76EC9E0-30E7-4D61-84BA-6407CB42390B}" presName="root" presStyleCnt="0">
        <dgm:presLayoutVars>
          <dgm:dir/>
          <dgm:resizeHandles val="exact"/>
        </dgm:presLayoutVars>
      </dgm:prSet>
      <dgm:spPr/>
    </dgm:pt>
    <dgm:pt modelId="{EF78F83E-0B6D-4183-BFFD-D50701282E12}" type="pres">
      <dgm:prSet presAssocID="{78F7206C-AD25-46C2-91F0-040453E6F220}" presName="compNode" presStyleCnt="0"/>
      <dgm:spPr/>
    </dgm:pt>
    <dgm:pt modelId="{6A644FBF-98EB-4A66-AE1F-57E2A8A18D45}" type="pres">
      <dgm:prSet presAssocID="{78F7206C-AD25-46C2-91F0-040453E6F220}" presName="iconBgRect" presStyleLbl="bgShp" presStyleIdx="0" presStyleCnt="7"/>
      <dgm:spPr/>
    </dgm:pt>
    <dgm:pt modelId="{8692CB83-1A86-4EF1-BB42-81B4C1DC6832}" type="pres">
      <dgm:prSet presAssocID="{78F7206C-AD25-46C2-91F0-040453E6F220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01C25CF-1494-40B5-B7EB-5DD270425F2A}" type="pres">
      <dgm:prSet presAssocID="{78F7206C-AD25-46C2-91F0-040453E6F220}" presName="spaceRect" presStyleCnt="0"/>
      <dgm:spPr/>
    </dgm:pt>
    <dgm:pt modelId="{E3A0FFC9-AC57-4654-98BB-85FFC8D131F8}" type="pres">
      <dgm:prSet presAssocID="{78F7206C-AD25-46C2-91F0-040453E6F220}" presName="textRect" presStyleLbl="revTx" presStyleIdx="0" presStyleCnt="7">
        <dgm:presLayoutVars>
          <dgm:chMax val="1"/>
          <dgm:chPref val="1"/>
        </dgm:presLayoutVars>
      </dgm:prSet>
      <dgm:spPr/>
    </dgm:pt>
    <dgm:pt modelId="{D17198D3-CC81-4E1C-BE8E-DB49055CBAAB}" type="pres">
      <dgm:prSet presAssocID="{F87F75FB-BE1C-43A5-B2C3-0A177EB75933}" presName="sibTrans" presStyleCnt="0"/>
      <dgm:spPr/>
    </dgm:pt>
    <dgm:pt modelId="{85D47898-E97E-42F5-805D-7985F50FEC2F}" type="pres">
      <dgm:prSet presAssocID="{78A213D6-969A-486F-AAE6-D3BA7C1191CB}" presName="compNode" presStyleCnt="0"/>
      <dgm:spPr/>
    </dgm:pt>
    <dgm:pt modelId="{1AABE82D-3068-4761-BA5F-CA2BF1EA1304}" type="pres">
      <dgm:prSet presAssocID="{78A213D6-969A-486F-AAE6-D3BA7C1191CB}" presName="iconBgRect" presStyleLbl="bgShp" presStyleIdx="1" presStyleCnt="7"/>
      <dgm:spPr/>
    </dgm:pt>
    <dgm:pt modelId="{30AB844C-4B73-491E-A8D0-26612A6EE775}" type="pres">
      <dgm:prSet presAssocID="{78A213D6-969A-486F-AAE6-D3BA7C1191C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3F24C65-3070-4A9F-94DA-0E7D7E4D9F04}" type="pres">
      <dgm:prSet presAssocID="{78A213D6-969A-486F-AAE6-D3BA7C1191CB}" presName="spaceRect" presStyleCnt="0"/>
      <dgm:spPr/>
    </dgm:pt>
    <dgm:pt modelId="{0F7FA5A2-DB21-4B2D-A7CE-D58DB9EAFCE6}" type="pres">
      <dgm:prSet presAssocID="{78A213D6-969A-486F-AAE6-D3BA7C1191CB}" presName="textRect" presStyleLbl="revTx" presStyleIdx="1" presStyleCnt="7">
        <dgm:presLayoutVars>
          <dgm:chMax val="1"/>
          <dgm:chPref val="1"/>
        </dgm:presLayoutVars>
      </dgm:prSet>
      <dgm:spPr/>
    </dgm:pt>
    <dgm:pt modelId="{9C344297-ED4F-4A7B-BC85-C708E57CE49C}" type="pres">
      <dgm:prSet presAssocID="{B5F71521-8B4C-430E-8424-949E8223737E}" presName="sibTrans" presStyleCnt="0"/>
      <dgm:spPr/>
    </dgm:pt>
    <dgm:pt modelId="{1A770AFF-B8C4-4366-8CE1-E9F634E8AFC1}" type="pres">
      <dgm:prSet presAssocID="{D5FD7ACE-4DCD-495F-83CB-F4C0D9F61B6C}" presName="compNode" presStyleCnt="0"/>
      <dgm:spPr/>
    </dgm:pt>
    <dgm:pt modelId="{DF998BA7-E03B-47F3-8D17-A6B78EF995AC}" type="pres">
      <dgm:prSet presAssocID="{D5FD7ACE-4DCD-495F-83CB-F4C0D9F61B6C}" presName="iconBgRect" presStyleLbl="bgShp" presStyleIdx="2" presStyleCnt="7"/>
      <dgm:spPr/>
    </dgm:pt>
    <dgm:pt modelId="{5BD1EBE3-F5BC-4650-86D9-9F4266D41373}" type="pres">
      <dgm:prSet presAssocID="{D5FD7ACE-4DCD-495F-83CB-F4C0D9F61B6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6C84491-60E4-497B-A624-37AB945CAD17}" type="pres">
      <dgm:prSet presAssocID="{D5FD7ACE-4DCD-495F-83CB-F4C0D9F61B6C}" presName="spaceRect" presStyleCnt="0"/>
      <dgm:spPr/>
    </dgm:pt>
    <dgm:pt modelId="{2A165594-BF50-4528-8FA5-10D0D61EA82D}" type="pres">
      <dgm:prSet presAssocID="{D5FD7ACE-4DCD-495F-83CB-F4C0D9F61B6C}" presName="textRect" presStyleLbl="revTx" presStyleIdx="2" presStyleCnt="7">
        <dgm:presLayoutVars>
          <dgm:chMax val="1"/>
          <dgm:chPref val="1"/>
        </dgm:presLayoutVars>
      </dgm:prSet>
      <dgm:spPr/>
    </dgm:pt>
    <dgm:pt modelId="{1BD76229-C762-4575-8354-56C48ED8A7BB}" type="pres">
      <dgm:prSet presAssocID="{E4DFEA78-B159-4139-9A1F-8717B561EB88}" presName="sibTrans" presStyleCnt="0"/>
      <dgm:spPr/>
    </dgm:pt>
    <dgm:pt modelId="{3029F612-5755-4BC6-A1BF-9C58EA17AC6E}" type="pres">
      <dgm:prSet presAssocID="{729BC86E-35EF-4CB5-99A3-524E18B57F16}" presName="compNode" presStyleCnt="0"/>
      <dgm:spPr/>
    </dgm:pt>
    <dgm:pt modelId="{5AAF1E79-8E1F-4039-B755-1EA3301CD4B8}" type="pres">
      <dgm:prSet presAssocID="{729BC86E-35EF-4CB5-99A3-524E18B57F16}" presName="iconBgRect" presStyleLbl="bgShp" presStyleIdx="3" presStyleCnt="7"/>
      <dgm:spPr/>
    </dgm:pt>
    <dgm:pt modelId="{C5A186E0-7ABC-4FE3-88EF-37BADCF9798D}" type="pres">
      <dgm:prSet presAssocID="{729BC86E-35EF-4CB5-99A3-524E18B57F1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2B4962C8-1250-4547-8F6E-D6063FBFB33D}" type="pres">
      <dgm:prSet presAssocID="{729BC86E-35EF-4CB5-99A3-524E18B57F16}" presName="spaceRect" presStyleCnt="0"/>
      <dgm:spPr/>
    </dgm:pt>
    <dgm:pt modelId="{476F14B7-8C4A-428D-A923-C9C19A702CAF}" type="pres">
      <dgm:prSet presAssocID="{729BC86E-35EF-4CB5-99A3-524E18B57F16}" presName="textRect" presStyleLbl="revTx" presStyleIdx="3" presStyleCnt="7">
        <dgm:presLayoutVars>
          <dgm:chMax val="1"/>
          <dgm:chPref val="1"/>
        </dgm:presLayoutVars>
      </dgm:prSet>
      <dgm:spPr/>
    </dgm:pt>
    <dgm:pt modelId="{D0F2C802-190B-46CD-BB51-7BA126788AB0}" type="pres">
      <dgm:prSet presAssocID="{D46559A1-B472-41B2-BBA9-19898702C64D}" presName="sibTrans" presStyleCnt="0"/>
      <dgm:spPr/>
    </dgm:pt>
    <dgm:pt modelId="{C3EF05FF-1F0B-4686-9B90-F39AC667D389}" type="pres">
      <dgm:prSet presAssocID="{F438CBB2-C9F4-4422-A26D-515E68FCE296}" presName="compNode" presStyleCnt="0"/>
      <dgm:spPr/>
    </dgm:pt>
    <dgm:pt modelId="{6B22B3EF-D77B-4266-BD99-ACB6FFD9B386}" type="pres">
      <dgm:prSet presAssocID="{F438CBB2-C9F4-4422-A26D-515E68FCE296}" presName="iconBgRect" presStyleLbl="bgShp" presStyleIdx="4" presStyleCnt="7"/>
      <dgm:spPr/>
    </dgm:pt>
    <dgm:pt modelId="{FBBC3765-8BDE-4FC4-880A-3FDCED902233}" type="pres">
      <dgm:prSet presAssocID="{F438CBB2-C9F4-4422-A26D-515E68FCE29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E03431EE-E390-461A-9C6E-0AD7987B1D09}" type="pres">
      <dgm:prSet presAssocID="{F438CBB2-C9F4-4422-A26D-515E68FCE296}" presName="spaceRect" presStyleCnt="0"/>
      <dgm:spPr/>
    </dgm:pt>
    <dgm:pt modelId="{50D5A9AC-BFFF-46E6-9724-DF09DFD5AFE2}" type="pres">
      <dgm:prSet presAssocID="{F438CBB2-C9F4-4422-A26D-515E68FCE296}" presName="textRect" presStyleLbl="revTx" presStyleIdx="4" presStyleCnt="7">
        <dgm:presLayoutVars>
          <dgm:chMax val="1"/>
          <dgm:chPref val="1"/>
        </dgm:presLayoutVars>
      </dgm:prSet>
      <dgm:spPr/>
    </dgm:pt>
    <dgm:pt modelId="{BE9A6DF4-472F-4DA7-87E6-3432AC91ADE0}" type="pres">
      <dgm:prSet presAssocID="{BD6BA1C6-037E-44E9-9AE9-F771303EC7F4}" presName="sibTrans" presStyleCnt="0"/>
      <dgm:spPr/>
    </dgm:pt>
    <dgm:pt modelId="{AA2564B2-4ED0-4621-A451-0D0A7A52B382}" type="pres">
      <dgm:prSet presAssocID="{951DBB7F-11C4-403F-A12E-85440287C473}" presName="compNode" presStyleCnt="0"/>
      <dgm:spPr/>
    </dgm:pt>
    <dgm:pt modelId="{A8F6917D-2690-42CF-80A1-73D33B759222}" type="pres">
      <dgm:prSet presAssocID="{951DBB7F-11C4-403F-A12E-85440287C473}" presName="iconBgRect" presStyleLbl="bgShp" presStyleIdx="5" presStyleCnt="7"/>
      <dgm:spPr/>
    </dgm:pt>
    <dgm:pt modelId="{4FB828AF-1394-4F04-B3AD-343F9C053B49}" type="pres">
      <dgm:prSet presAssocID="{951DBB7F-11C4-403F-A12E-85440287C473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26B74EE-9A4F-436F-A8F3-93936817485B}" type="pres">
      <dgm:prSet presAssocID="{951DBB7F-11C4-403F-A12E-85440287C473}" presName="spaceRect" presStyleCnt="0"/>
      <dgm:spPr/>
    </dgm:pt>
    <dgm:pt modelId="{4EAA3DC4-B522-48AF-94F3-0476FEFC48B8}" type="pres">
      <dgm:prSet presAssocID="{951DBB7F-11C4-403F-A12E-85440287C473}" presName="textRect" presStyleLbl="revTx" presStyleIdx="5" presStyleCnt="7">
        <dgm:presLayoutVars>
          <dgm:chMax val="1"/>
          <dgm:chPref val="1"/>
        </dgm:presLayoutVars>
      </dgm:prSet>
      <dgm:spPr/>
    </dgm:pt>
    <dgm:pt modelId="{51C2E6D4-A7CC-41EC-8CA9-E8C6A0F622A9}" type="pres">
      <dgm:prSet presAssocID="{A5118F8D-DA6A-4CE1-A8CF-F8E5792DAE30}" presName="sibTrans" presStyleCnt="0"/>
      <dgm:spPr/>
    </dgm:pt>
    <dgm:pt modelId="{5FDE3A49-4915-4C53-A337-A330FED7122A}" type="pres">
      <dgm:prSet presAssocID="{6F6BB2D1-46FB-4DE5-A43A-83E2704111AA}" presName="compNode" presStyleCnt="0"/>
      <dgm:spPr/>
    </dgm:pt>
    <dgm:pt modelId="{F10DF760-1B01-4043-8B41-E24CBCD7B198}" type="pres">
      <dgm:prSet presAssocID="{6F6BB2D1-46FB-4DE5-A43A-83E2704111AA}" presName="iconBgRect" presStyleLbl="bgShp" presStyleIdx="6" presStyleCnt="7"/>
      <dgm:spPr/>
    </dgm:pt>
    <dgm:pt modelId="{AC6C2647-4308-4388-987C-C88D3D33B3DA}" type="pres">
      <dgm:prSet presAssocID="{6F6BB2D1-46FB-4DE5-A43A-83E2704111A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E83ED05-A9B1-4203-A645-EF6F0B6FF17D}" type="pres">
      <dgm:prSet presAssocID="{6F6BB2D1-46FB-4DE5-A43A-83E2704111AA}" presName="spaceRect" presStyleCnt="0"/>
      <dgm:spPr/>
    </dgm:pt>
    <dgm:pt modelId="{91E8CB2C-5448-4393-9AF3-21D93B334F9F}" type="pres">
      <dgm:prSet presAssocID="{6F6BB2D1-46FB-4DE5-A43A-83E2704111AA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FEF6DC0F-8E1C-4850-AFF8-66D7496AE79B}" type="presOf" srcId="{951DBB7F-11C4-403F-A12E-85440287C473}" destId="{4EAA3DC4-B522-48AF-94F3-0476FEFC48B8}" srcOrd="0" destOrd="0" presId="urn:microsoft.com/office/officeart/2018/5/layout/IconCircleLabelList"/>
    <dgm:cxn modelId="{84235E5B-B59C-4011-A459-D732AE461B14}" type="presOf" srcId="{D5FD7ACE-4DCD-495F-83CB-F4C0D9F61B6C}" destId="{2A165594-BF50-4528-8FA5-10D0D61EA82D}" srcOrd="0" destOrd="0" presId="urn:microsoft.com/office/officeart/2018/5/layout/IconCircleLabelList"/>
    <dgm:cxn modelId="{B6342247-E22D-43CA-B6C6-B3825033874D}" type="presOf" srcId="{A76EC9E0-30E7-4D61-84BA-6407CB42390B}" destId="{C08D775A-8AEB-4172-ABF8-A822F0C9F976}" srcOrd="0" destOrd="0" presId="urn:microsoft.com/office/officeart/2018/5/layout/IconCircleLabelList"/>
    <dgm:cxn modelId="{3A7CEB82-F94A-42EB-9961-4224AE3E7E1F}" type="presOf" srcId="{78A213D6-969A-486F-AAE6-D3BA7C1191CB}" destId="{0F7FA5A2-DB21-4B2D-A7CE-D58DB9EAFCE6}" srcOrd="0" destOrd="0" presId="urn:microsoft.com/office/officeart/2018/5/layout/IconCircleLabelList"/>
    <dgm:cxn modelId="{2262EB83-DC87-42B1-BDED-AF6473A18639}" srcId="{A76EC9E0-30E7-4D61-84BA-6407CB42390B}" destId="{78F7206C-AD25-46C2-91F0-040453E6F220}" srcOrd="0" destOrd="0" parTransId="{0E94C439-1FF8-47B6-91D9-5474E61556A8}" sibTransId="{F87F75FB-BE1C-43A5-B2C3-0A177EB75933}"/>
    <dgm:cxn modelId="{DCAF9289-5B1B-4ECD-B70E-4F68935A40C8}" type="presOf" srcId="{6F6BB2D1-46FB-4DE5-A43A-83E2704111AA}" destId="{91E8CB2C-5448-4393-9AF3-21D93B334F9F}" srcOrd="0" destOrd="0" presId="urn:microsoft.com/office/officeart/2018/5/layout/IconCircleLabelList"/>
    <dgm:cxn modelId="{DF27F08B-A9EA-49BB-BAC5-77B55774B263}" srcId="{A76EC9E0-30E7-4D61-84BA-6407CB42390B}" destId="{F438CBB2-C9F4-4422-A26D-515E68FCE296}" srcOrd="4" destOrd="0" parTransId="{36D427B8-1194-4AC1-BE66-754285B37F82}" sibTransId="{BD6BA1C6-037E-44E9-9AE9-F771303EC7F4}"/>
    <dgm:cxn modelId="{70D4F897-656F-43AC-9C1D-BBD708A4AA84}" type="presOf" srcId="{F438CBB2-C9F4-4422-A26D-515E68FCE296}" destId="{50D5A9AC-BFFF-46E6-9724-DF09DFD5AFE2}" srcOrd="0" destOrd="0" presId="urn:microsoft.com/office/officeart/2018/5/layout/IconCircleLabelList"/>
    <dgm:cxn modelId="{50882F9D-3467-4A58-9308-1C6A9A813B71}" srcId="{A76EC9E0-30E7-4D61-84BA-6407CB42390B}" destId="{D5FD7ACE-4DCD-495F-83CB-F4C0D9F61B6C}" srcOrd="2" destOrd="0" parTransId="{5BC58A8B-D995-4838-AA2D-0981B0C2A536}" sibTransId="{E4DFEA78-B159-4139-9A1F-8717B561EB88}"/>
    <dgm:cxn modelId="{DE9098CC-EDDD-4349-B13C-397B1C994F8C}" type="presOf" srcId="{78F7206C-AD25-46C2-91F0-040453E6F220}" destId="{E3A0FFC9-AC57-4654-98BB-85FFC8D131F8}" srcOrd="0" destOrd="0" presId="urn:microsoft.com/office/officeart/2018/5/layout/IconCircleLabelList"/>
    <dgm:cxn modelId="{679111CF-CD70-4315-B89C-07F9F24FCF9D}" srcId="{A76EC9E0-30E7-4D61-84BA-6407CB42390B}" destId="{78A213D6-969A-486F-AAE6-D3BA7C1191CB}" srcOrd="1" destOrd="0" parTransId="{2ADE6F1F-4434-468A-B4B0-2272E50CB1D8}" sibTransId="{B5F71521-8B4C-430E-8424-949E8223737E}"/>
    <dgm:cxn modelId="{89EDA5D3-A51D-43D4-9507-D6FE2BB4E49C}" srcId="{A76EC9E0-30E7-4D61-84BA-6407CB42390B}" destId="{6F6BB2D1-46FB-4DE5-A43A-83E2704111AA}" srcOrd="6" destOrd="0" parTransId="{3BD81EBF-B276-456D-BB38-27FF15834D98}" sibTransId="{67EEEB0D-97F8-4525-93DC-45D5CE53CB2A}"/>
    <dgm:cxn modelId="{A9A102DA-15B5-42E1-93DC-F0CE2230ACD1}" srcId="{A76EC9E0-30E7-4D61-84BA-6407CB42390B}" destId="{729BC86E-35EF-4CB5-99A3-524E18B57F16}" srcOrd="3" destOrd="0" parTransId="{FEF2D430-07B1-4ADE-98BE-8064F8845213}" sibTransId="{D46559A1-B472-41B2-BBA9-19898702C64D}"/>
    <dgm:cxn modelId="{200E38EA-AEC9-4474-9C8F-2F708A005E9A}" srcId="{A76EC9E0-30E7-4D61-84BA-6407CB42390B}" destId="{951DBB7F-11C4-403F-A12E-85440287C473}" srcOrd="5" destOrd="0" parTransId="{7D3E5E85-3A48-4594-98D3-6ED22EB8604E}" sibTransId="{A5118F8D-DA6A-4CE1-A8CF-F8E5792DAE30}"/>
    <dgm:cxn modelId="{2CAF42F2-1074-4A04-8797-29225FFB831C}" type="presOf" srcId="{729BC86E-35EF-4CB5-99A3-524E18B57F16}" destId="{476F14B7-8C4A-428D-A923-C9C19A702CAF}" srcOrd="0" destOrd="0" presId="urn:microsoft.com/office/officeart/2018/5/layout/IconCircleLabelList"/>
    <dgm:cxn modelId="{2FF51401-F148-4A94-864B-A63F50EEB133}" type="presParOf" srcId="{C08D775A-8AEB-4172-ABF8-A822F0C9F976}" destId="{EF78F83E-0B6D-4183-BFFD-D50701282E12}" srcOrd="0" destOrd="0" presId="urn:microsoft.com/office/officeart/2018/5/layout/IconCircleLabelList"/>
    <dgm:cxn modelId="{25881182-C693-4FF2-8C0B-C01A4DC5ABE4}" type="presParOf" srcId="{EF78F83E-0B6D-4183-BFFD-D50701282E12}" destId="{6A644FBF-98EB-4A66-AE1F-57E2A8A18D45}" srcOrd="0" destOrd="0" presId="urn:microsoft.com/office/officeart/2018/5/layout/IconCircleLabelList"/>
    <dgm:cxn modelId="{4D479C3D-5420-424A-B188-B3930A34AFC5}" type="presParOf" srcId="{EF78F83E-0B6D-4183-BFFD-D50701282E12}" destId="{8692CB83-1A86-4EF1-BB42-81B4C1DC6832}" srcOrd="1" destOrd="0" presId="urn:microsoft.com/office/officeart/2018/5/layout/IconCircleLabelList"/>
    <dgm:cxn modelId="{9D4B41EE-0B53-4CD1-940F-5FEDFBB04D48}" type="presParOf" srcId="{EF78F83E-0B6D-4183-BFFD-D50701282E12}" destId="{D01C25CF-1494-40B5-B7EB-5DD270425F2A}" srcOrd="2" destOrd="0" presId="urn:microsoft.com/office/officeart/2018/5/layout/IconCircleLabelList"/>
    <dgm:cxn modelId="{333BDB36-8DFD-4874-A7B9-973655FB2332}" type="presParOf" srcId="{EF78F83E-0B6D-4183-BFFD-D50701282E12}" destId="{E3A0FFC9-AC57-4654-98BB-85FFC8D131F8}" srcOrd="3" destOrd="0" presId="urn:microsoft.com/office/officeart/2018/5/layout/IconCircleLabelList"/>
    <dgm:cxn modelId="{F2856DFC-66A6-4286-A0F0-8BB4B3420463}" type="presParOf" srcId="{C08D775A-8AEB-4172-ABF8-A822F0C9F976}" destId="{D17198D3-CC81-4E1C-BE8E-DB49055CBAAB}" srcOrd="1" destOrd="0" presId="urn:microsoft.com/office/officeart/2018/5/layout/IconCircleLabelList"/>
    <dgm:cxn modelId="{AD2F0F2B-7D6E-46F9-8128-F05CD71FC4B8}" type="presParOf" srcId="{C08D775A-8AEB-4172-ABF8-A822F0C9F976}" destId="{85D47898-E97E-42F5-805D-7985F50FEC2F}" srcOrd="2" destOrd="0" presId="urn:microsoft.com/office/officeart/2018/5/layout/IconCircleLabelList"/>
    <dgm:cxn modelId="{261F59C9-6973-4AA3-AEB9-55C26794344D}" type="presParOf" srcId="{85D47898-E97E-42F5-805D-7985F50FEC2F}" destId="{1AABE82D-3068-4761-BA5F-CA2BF1EA1304}" srcOrd="0" destOrd="0" presId="urn:microsoft.com/office/officeart/2018/5/layout/IconCircleLabelList"/>
    <dgm:cxn modelId="{C29E3E00-9AD4-44A4-AAD3-BA56DA4494FD}" type="presParOf" srcId="{85D47898-E97E-42F5-805D-7985F50FEC2F}" destId="{30AB844C-4B73-491E-A8D0-26612A6EE775}" srcOrd="1" destOrd="0" presId="urn:microsoft.com/office/officeart/2018/5/layout/IconCircleLabelList"/>
    <dgm:cxn modelId="{AFFDA072-9196-4ECB-B3E8-AB9D7BAD87E5}" type="presParOf" srcId="{85D47898-E97E-42F5-805D-7985F50FEC2F}" destId="{23F24C65-3070-4A9F-94DA-0E7D7E4D9F04}" srcOrd="2" destOrd="0" presId="urn:microsoft.com/office/officeart/2018/5/layout/IconCircleLabelList"/>
    <dgm:cxn modelId="{765C79BF-210F-4039-99B0-D506D2742EA6}" type="presParOf" srcId="{85D47898-E97E-42F5-805D-7985F50FEC2F}" destId="{0F7FA5A2-DB21-4B2D-A7CE-D58DB9EAFCE6}" srcOrd="3" destOrd="0" presId="urn:microsoft.com/office/officeart/2018/5/layout/IconCircleLabelList"/>
    <dgm:cxn modelId="{7813835A-46DF-419E-9E57-655728356887}" type="presParOf" srcId="{C08D775A-8AEB-4172-ABF8-A822F0C9F976}" destId="{9C344297-ED4F-4A7B-BC85-C708E57CE49C}" srcOrd="3" destOrd="0" presId="urn:microsoft.com/office/officeart/2018/5/layout/IconCircleLabelList"/>
    <dgm:cxn modelId="{8028EFF9-1251-4C27-A914-7AC7129F60E8}" type="presParOf" srcId="{C08D775A-8AEB-4172-ABF8-A822F0C9F976}" destId="{1A770AFF-B8C4-4366-8CE1-E9F634E8AFC1}" srcOrd="4" destOrd="0" presId="urn:microsoft.com/office/officeart/2018/5/layout/IconCircleLabelList"/>
    <dgm:cxn modelId="{500BF8EC-5CD7-4F48-8E08-A6A0CEF3FB63}" type="presParOf" srcId="{1A770AFF-B8C4-4366-8CE1-E9F634E8AFC1}" destId="{DF998BA7-E03B-47F3-8D17-A6B78EF995AC}" srcOrd="0" destOrd="0" presId="urn:microsoft.com/office/officeart/2018/5/layout/IconCircleLabelList"/>
    <dgm:cxn modelId="{DAF5FDD2-2627-4794-9441-57838C8EE932}" type="presParOf" srcId="{1A770AFF-B8C4-4366-8CE1-E9F634E8AFC1}" destId="{5BD1EBE3-F5BC-4650-86D9-9F4266D41373}" srcOrd="1" destOrd="0" presId="urn:microsoft.com/office/officeart/2018/5/layout/IconCircleLabelList"/>
    <dgm:cxn modelId="{8801AE84-6F1B-4A60-B40F-62AA1E34C2B1}" type="presParOf" srcId="{1A770AFF-B8C4-4366-8CE1-E9F634E8AFC1}" destId="{06C84491-60E4-497B-A624-37AB945CAD17}" srcOrd="2" destOrd="0" presId="urn:microsoft.com/office/officeart/2018/5/layout/IconCircleLabelList"/>
    <dgm:cxn modelId="{A9C699D4-2EA1-4CAC-AF91-6F69BB178B28}" type="presParOf" srcId="{1A770AFF-B8C4-4366-8CE1-E9F634E8AFC1}" destId="{2A165594-BF50-4528-8FA5-10D0D61EA82D}" srcOrd="3" destOrd="0" presId="urn:microsoft.com/office/officeart/2018/5/layout/IconCircleLabelList"/>
    <dgm:cxn modelId="{36368B33-1A1E-4645-88F4-1B250E8137B7}" type="presParOf" srcId="{C08D775A-8AEB-4172-ABF8-A822F0C9F976}" destId="{1BD76229-C762-4575-8354-56C48ED8A7BB}" srcOrd="5" destOrd="0" presId="urn:microsoft.com/office/officeart/2018/5/layout/IconCircleLabelList"/>
    <dgm:cxn modelId="{02651EDF-1966-41EC-8821-EB077E4B6D7C}" type="presParOf" srcId="{C08D775A-8AEB-4172-ABF8-A822F0C9F976}" destId="{3029F612-5755-4BC6-A1BF-9C58EA17AC6E}" srcOrd="6" destOrd="0" presId="urn:microsoft.com/office/officeart/2018/5/layout/IconCircleLabelList"/>
    <dgm:cxn modelId="{F90BA107-5B76-42CA-A285-8103F3D352A8}" type="presParOf" srcId="{3029F612-5755-4BC6-A1BF-9C58EA17AC6E}" destId="{5AAF1E79-8E1F-4039-B755-1EA3301CD4B8}" srcOrd="0" destOrd="0" presId="urn:microsoft.com/office/officeart/2018/5/layout/IconCircleLabelList"/>
    <dgm:cxn modelId="{DB1CD670-5494-406E-A4BC-9CE00283755D}" type="presParOf" srcId="{3029F612-5755-4BC6-A1BF-9C58EA17AC6E}" destId="{C5A186E0-7ABC-4FE3-88EF-37BADCF9798D}" srcOrd="1" destOrd="0" presId="urn:microsoft.com/office/officeart/2018/5/layout/IconCircleLabelList"/>
    <dgm:cxn modelId="{FD76AE26-69F5-40EC-9DA3-7CB0134A55DC}" type="presParOf" srcId="{3029F612-5755-4BC6-A1BF-9C58EA17AC6E}" destId="{2B4962C8-1250-4547-8F6E-D6063FBFB33D}" srcOrd="2" destOrd="0" presId="urn:microsoft.com/office/officeart/2018/5/layout/IconCircleLabelList"/>
    <dgm:cxn modelId="{A8F5C565-A6F0-472E-8656-BF92FF273A3C}" type="presParOf" srcId="{3029F612-5755-4BC6-A1BF-9C58EA17AC6E}" destId="{476F14B7-8C4A-428D-A923-C9C19A702CAF}" srcOrd="3" destOrd="0" presId="urn:microsoft.com/office/officeart/2018/5/layout/IconCircleLabelList"/>
    <dgm:cxn modelId="{426FCF89-EE49-464B-A933-2291B10DA03C}" type="presParOf" srcId="{C08D775A-8AEB-4172-ABF8-A822F0C9F976}" destId="{D0F2C802-190B-46CD-BB51-7BA126788AB0}" srcOrd="7" destOrd="0" presId="urn:microsoft.com/office/officeart/2018/5/layout/IconCircleLabelList"/>
    <dgm:cxn modelId="{AE1FCF3E-4678-41D8-9F0C-CF09CE7D349B}" type="presParOf" srcId="{C08D775A-8AEB-4172-ABF8-A822F0C9F976}" destId="{C3EF05FF-1F0B-4686-9B90-F39AC667D389}" srcOrd="8" destOrd="0" presId="urn:microsoft.com/office/officeart/2018/5/layout/IconCircleLabelList"/>
    <dgm:cxn modelId="{C8B315F9-3B3C-4E09-A10E-6EEA01D8909A}" type="presParOf" srcId="{C3EF05FF-1F0B-4686-9B90-F39AC667D389}" destId="{6B22B3EF-D77B-4266-BD99-ACB6FFD9B386}" srcOrd="0" destOrd="0" presId="urn:microsoft.com/office/officeart/2018/5/layout/IconCircleLabelList"/>
    <dgm:cxn modelId="{6D3E6664-EBD8-4679-88FD-74D41CCC011E}" type="presParOf" srcId="{C3EF05FF-1F0B-4686-9B90-F39AC667D389}" destId="{FBBC3765-8BDE-4FC4-880A-3FDCED902233}" srcOrd="1" destOrd="0" presId="urn:microsoft.com/office/officeart/2018/5/layout/IconCircleLabelList"/>
    <dgm:cxn modelId="{6153527C-A0BB-410D-B188-08B8B4595EBE}" type="presParOf" srcId="{C3EF05FF-1F0B-4686-9B90-F39AC667D389}" destId="{E03431EE-E390-461A-9C6E-0AD7987B1D09}" srcOrd="2" destOrd="0" presId="urn:microsoft.com/office/officeart/2018/5/layout/IconCircleLabelList"/>
    <dgm:cxn modelId="{2B63BF3B-3A57-4261-A50F-10DDCCCECC30}" type="presParOf" srcId="{C3EF05FF-1F0B-4686-9B90-F39AC667D389}" destId="{50D5A9AC-BFFF-46E6-9724-DF09DFD5AFE2}" srcOrd="3" destOrd="0" presId="urn:microsoft.com/office/officeart/2018/5/layout/IconCircleLabelList"/>
    <dgm:cxn modelId="{81B2795C-B006-4654-8555-BEF9FD29D0FB}" type="presParOf" srcId="{C08D775A-8AEB-4172-ABF8-A822F0C9F976}" destId="{BE9A6DF4-472F-4DA7-87E6-3432AC91ADE0}" srcOrd="9" destOrd="0" presId="urn:microsoft.com/office/officeart/2018/5/layout/IconCircleLabelList"/>
    <dgm:cxn modelId="{C30A77ED-40E2-42CB-9D7F-BD4BF1ED14FD}" type="presParOf" srcId="{C08D775A-8AEB-4172-ABF8-A822F0C9F976}" destId="{AA2564B2-4ED0-4621-A451-0D0A7A52B382}" srcOrd="10" destOrd="0" presId="urn:microsoft.com/office/officeart/2018/5/layout/IconCircleLabelList"/>
    <dgm:cxn modelId="{91456323-8A80-4B45-9F53-43F01966847F}" type="presParOf" srcId="{AA2564B2-4ED0-4621-A451-0D0A7A52B382}" destId="{A8F6917D-2690-42CF-80A1-73D33B759222}" srcOrd="0" destOrd="0" presId="urn:microsoft.com/office/officeart/2018/5/layout/IconCircleLabelList"/>
    <dgm:cxn modelId="{750ECD64-11E7-4E36-847B-4C489535A2FA}" type="presParOf" srcId="{AA2564B2-4ED0-4621-A451-0D0A7A52B382}" destId="{4FB828AF-1394-4F04-B3AD-343F9C053B49}" srcOrd="1" destOrd="0" presId="urn:microsoft.com/office/officeart/2018/5/layout/IconCircleLabelList"/>
    <dgm:cxn modelId="{1B29FB0E-FBC0-45A3-AD86-38BE19048564}" type="presParOf" srcId="{AA2564B2-4ED0-4621-A451-0D0A7A52B382}" destId="{926B74EE-9A4F-436F-A8F3-93936817485B}" srcOrd="2" destOrd="0" presId="urn:microsoft.com/office/officeart/2018/5/layout/IconCircleLabelList"/>
    <dgm:cxn modelId="{3B723B65-752F-47E4-897A-8194771F0605}" type="presParOf" srcId="{AA2564B2-4ED0-4621-A451-0D0A7A52B382}" destId="{4EAA3DC4-B522-48AF-94F3-0476FEFC48B8}" srcOrd="3" destOrd="0" presId="urn:microsoft.com/office/officeart/2018/5/layout/IconCircleLabelList"/>
    <dgm:cxn modelId="{D9CD64CA-BF2E-4007-89A8-1BB9EA6B5D8B}" type="presParOf" srcId="{C08D775A-8AEB-4172-ABF8-A822F0C9F976}" destId="{51C2E6D4-A7CC-41EC-8CA9-E8C6A0F622A9}" srcOrd="11" destOrd="0" presId="urn:microsoft.com/office/officeart/2018/5/layout/IconCircleLabelList"/>
    <dgm:cxn modelId="{E90FAAF0-CDAD-4D36-AE07-2D6B861A2C68}" type="presParOf" srcId="{C08D775A-8AEB-4172-ABF8-A822F0C9F976}" destId="{5FDE3A49-4915-4C53-A337-A330FED7122A}" srcOrd="12" destOrd="0" presId="urn:microsoft.com/office/officeart/2018/5/layout/IconCircleLabelList"/>
    <dgm:cxn modelId="{D8616BA2-9DD9-430B-B0C1-F65A5536DD26}" type="presParOf" srcId="{5FDE3A49-4915-4C53-A337-A330FED7122A}" destId="{F10DF760-1B01-4043-8B41-E24CBCD7B198}" srcOrd="0" destOrd="0" presId="urn:microsoft.com/office/officeart/2018/5/layout/IconCircleLabelList"/>
    <dgm:cxn modelId="{866F14C7-74D7-4D61-9518-E9559DE78071}" type="presParOf" srcId="{5FDE3A49-4915-4C53-A337-A330FED7122A}" destId="{AC6C2647-4308-4388-987C-C88D3D33B3DA}" srcOrd="1" destOrd="0" presId="urn:microsoft.com/office/officeart/2018/5/layout/IconCircleLabelList"/>
    <dgm:cxn modelId="{4CB562F8-22DB-429C-BF13-C2E4FDFB2B60}" type="presParOf" srcId="{5FDE3A49-4915-4C53-A337-A330FED7122A}" destId="{9E83ED05-A9B1-4203-A645-EF6F0B6FF17D}" srcOrd="2" destOrd="0" presId="urn:microsoft.com/office/officeart/2018/5/layout/IconCircleLabelList"/>
    <dgm:cxn modelId="{F5B76087-9078-4368-8B16-DF07598BEDF0}" type="presParOf" srcId="{5FDE3A49-4915-4C53-A337-A330FED7122A}" destId="{91E8CB2C-5448-4393-9AF3-21D93B334F9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74E4D4-EE38-4A95-B1C4-B86EC6C70DA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18A6925-F43B-490B-9D51-500A44E0B374}">
      <dgm:prSet/>
      <dgm:spPr/>
      <dgm:t>
        <a:bodyPr/>
        <a:lstStyle/>
        <a:p>
          <a:r>
            <a:rPr lang="en-GB"/>
            <a:t>Work with Industry</a:t>
          </a:r>
          <a:endParaRPr lang="en-US"/>
        </a:p>
      </dgm:t>
    </dgm:pt>
    <dgm:pt modelId="{8014EB0B-8045-4339-A65F-E178D995513B}" type="parTrans" cxnId="{D1F67573-5C4B-497F-9219-B847CF4E1C08}">
      <dgm:prSet/>
      <dgm:spPr/>
      <dgm:t>
        <a:bodyPr/>
        <a:lstStyle/>
        <a:p>
          <a:endParaRPr lang="en-US"/>
        </a:p>
      </dgm:t>
    </dgm:pt>
    <dgm:pt modelId="{B5C8969E-63FF-4160-985F-0F151E91F1FC}" type="sibTrans" cxnId="{D1F67573-5C4B-497F-9219-B847CF4E1C08}">
      <dgm:prSet/>
      <dgm:spPr/>
      <dgm:t>
        <a:bodyPr/>
        <a:lstStyle/>
        <a:p>
          <a:endParaRPr lang="en-US"/>
        </a:p>
      </dgm:t>
    </dgm:pt>
    <dgm:pt modelId="{89092895-8BBA-4B41-9B33-149A02A93B06}">
      <dgm:prSet/>
      <dgm:spPr/>
      <dgm:t>
        <a:bodyPr/>
        <a:lstStyle/>
        <a:p>
          <a:r>
            <a:rPr lang="en-GB"/>
            <a:t>Topical Issues</a:t>
          </a:r>
          <a:endParaRPr lang="en-US"/>
        </a:p>
      </dgm:t>
    </dgm:pt>
    <dgm:pt modelId="{F9B92A3B-8CE9-4D83-AB0E-8B0641920315}" type="parTrans" cxnId="{84E60740-F424-4930-B54F-CB4F1B890B4A}">
      <dgm:prSet/>
      <dgm:spPr/>
      <dgm:t>
        <a:bodyPr/>
        <a:lstStyle/>
        <a:p>
          <a:endParaRPr lang="en-US"/>
        </a:p>
      </dgm:t>
    </dgm:pt>
    <dgm:pt modelId="{75D50A5A-659D-4F91-95FB-D949A98475C4}" type="sibTrans" cxnId="{84E60740-F424-4930-B54F-CB4F1B890B4A}">
      <dgm:prSet/>
      <dgm:spPr/>
      <dgm:t>
        <a:bodyPr/>
        <a:lstStyle/>
        <a:p>
          <a:endParaRPr lang="en-US"/>
        </a:p>
      </dgm:t>
    </dgm:pt>
    <dgm:pt modelId="{90B1E267-BE53-4139-8767-0BD1DE3AF7FB}">
      <dgm:prSet/>
      <dgm:spPr/>
      <dgm:t>
        <a:bodyPr/>
        <a:lstStyle/>
        <a:p>
          <a:r>
            <a:rPr lang="en-GB"/>
            <a:t>In Resort Health &amp; Safety Guidance</a:t>
          </a:r>
          <a:endParaRPr lang="en-US"/>
        </a:p>
      </dgm:t>
    </dgm:pt>
    <dgm:pt modelId="{5F12D01F-6FD9-4ECE-8A90-89F8AAF0C81D}" type="parTrans" cxnId="{667EE28B-59E3-4C79-8010-F932FBF869C3}">
      <dgm:prSet/>
      <dgm:spPr/>
      <dgm:t>
        <a:bodyPr/>
        <a:lstStyle/>
        <a:p>
          <a:endParaRPr lang="en-US"/>
        </a:p>
      </dgm:t>
    </dgm:pt>
    <dgm:pt modelId="{D295AD70-F974-4B37-A035-67F7E50FBB1D}" type="sibTrans" cxnId="{667EE28B-59E3-4C79-8010-F932FBF869C3}">
      <dgm:prSet/>
      <dgm:spPr/>
      <dgm:t>
        <a:bodyPr/>
        <a:lstStyle/>
        <a:p>
          <a:endParaRPr lang="en-US"/>
        </a:p>
      </dgm:t>
    </dgm:pt>
    <dgm:pt modelId="{4947EFD0-D673-467C-B0DA-32D409C68B7B}">
      <dgm:prSet/>
      <dgm:spPr/>
      <dgm:t>
        <a:bodyPr/>
        <a:lstStyle/>
        <a:p>
          <a:r>
            <a:rPr lang="en-GB"/>
            <a:t>Set standards for customers, tourism accommodation, staff and local people. Providing guidance for accommodation providers, transport providers and other tourist services overseas </a:t>
          </a:r>
          <a:endParaRPr lang="en-US"/>
        </a:p>
      </dgm:t>
    </dgm:pt>
    <dgm:pt modelId="{8937D152-6F04-435C-B2EB-3501496A840A}" type="parTrans" cxnId="{D750F95B-70BE-49F7-B43E-98F62051BB85}">
      <dgm:prSet/>
      <dgm:spPr/>
      <dgm:t>
        <a:bodyPr/>
        <a:lstStyle/>
        <a:p>
          <a:endParaRPr lang="en-US"/>
        </a:p>
      </dgm:t>
    </dgm:pt>
    <dgm:pt modelId="{8615EE61-E947-4A02-BCFC-CF04667AF6A1}" type="sibTrans" cxnId="{D750F95B-70BE-49F7-B43E-98F62051BB85}">
      <dgm:prSet/>
      <dgm:spPr/>
      <dgm:t>
        <a:bodyPr/>
        <a:lstStyle/>
        <a:p>
          <a:endParaRPr lang="en-US"/>
        </a:p>
      </dgm:t>
    </dgm:pt>
    <dgm:pt modelId="{EFA59F6A-F6A5-4690-9D09-3C654E360438}">
      <dgm:prSet/>
      <dgm:spPr/>
      <dgm:t>
        <a:bodyPr/>
        <a:lstStyle/>
        <a:p>
          <a:r>
            <a:rPr lang="en-GB"/>
            <a:t>Supporting Members on how to manage health and safety within their own business.</a:t>
          </a:r>
          <a:endParaRPr lang="en-US"/>
        </a:p>
      </dgm:t>
    </dgm:pt>
    <dgm:pt modelId="{21AE42FF-8C70-413D-ABE8-6D9182C8002A}" type="parTrans" cxnId="{0956B5FA-9F78-4E28-AE8C-CD69B83DD17C}">
      <dgm:prSet/>
      <dgm:spPr/>
      <dgm:t>
        <a:bodyPr/>
        <a:lstStyle/>
        <a:p>
          <a:endParaRPr lang="en-US"/>
        </a:p>
      </dgm:t>
    </dgm:pt>
    <dgm:pt modelId="{46DB9652-0EFE-4386-A2FE-9C36A00398C3}" type="sibTrans" cxnId="{0956B5FA-9F78-4E28-AE8C-CD69B83DD17C}">
      <dgm:prSet/>
      <dgm:spPr/>
      <dgm:t>
        <a:bodyPr/>
        <a:lstStyle/>
        <a:p>
          <a:endParaRPr lang="en-US"/>
        </a:p>
      </dgm:t>
    </dgm:pt>
    <dgm:pt modelId="{F37B7AA3-C203-4FCC-81FA-3EA150E149E8}" type="pres">
      <dgm:prSet presAssocID="{BD74E4D4-EE38-4A95-B1C4-B86EC6C70DAC}" presName="root" presStyleCnt="0">
        <dgm:presLayoutVars>
          <dgm:dir/>
          <dgm:resizeHandles val="exact"/>
        </dgm:presLayoutVars>
      </dgm:prSet>
      <dgm:spPr/>
    </dgm:pt>
    <dgm:pt modelId="{B9A4F3BF-3835-440B-828B-F578C4090FE1}" type="pres">
      <dgm:prSet presAssocID="{718A6925-F43B-490B-9D51-500A44E0B374}" presName="compNode" presStyleCnt="0"/>
      <dgm:spPr/>
    </dgm:pt>
    <dgm:pt modelId="{56840E54-CB54-43F1-9CBE-5E95F3B4F7EB}" type="pres">
      <dgm:prSet presAssocID="{718A6925-F43B-490B-9D51-500A44E0B374}" presName="bgRect" presStyleLbl="bgShp" presStyleIdx="0" presStyleCnt="5"/>
      <dgm:spPr/>
    </dgm:pt>
    <dgm:pt modelId="{F129E173-A35C-46EF-93CA-F624080C0D3F}" type="pres">
      <dgm:prSet presAssocID="{718A6925-F43B-490B-9D51-500A44E0B37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3BF89D0B-6C66-4557-B32F-DD83512E92BB}" type="pres">
      <dgm:prSet presAssocID="{718A6925-F43B-490B-9D51-500A44E0B374}" presName="spaceRect" presStyleCnt="0"/>
      <dgm:spPr/>
    </dgm:pt>
    <dgm:pt modelId="{BD25E4BD-BECC-43B1-B1B3-CD12BBCF4AA7}" type="pres">
      <dgm:prSet presAssocID="{718A6925-F43B-490B-9D51-500A44E0B374}" presName="parTx" presStyleLbl="revTx" presStyleIdx="0" presStyleCnt="5">
        <dgm:presLayoutVars>
          <dgm:chMax val="0"/>
          <dgm:chPref val="0"/>
        </dgm:presLayoutVars>
      </dgm:prSet>
      <dgm:spPr/>
    </dgm:pt>
    <dgm:pt modelId="{0AF6B8DC-E06A-4020-8FD7-C29504703F39}" type="pres">
      <dgm:prSet presAssocID="{B5C8969E-63FF-4160-985F-0F151E91F1FC}" presName="sibTrans" presStyleCnt="0"/>
      <dgm:spPr/>
    </dgm:pt>
    <dgm:pt modelId="{2EFE8E9D-3503-44E7-BEF7-25252D7ED483}" type="pres">
      <dgm:prSet presAssocID="{89092895-8BBA-4B41-9B33-149A02A93B06}" presName="compNode" presStyleCnt="0"/>
      <dgm:spPr/>
    </dgm:pt>
    <dgm:pt modelId="{CFBA2089-5D09-4F37-A89C-7EA1A57FBF96}" type="pres">
      <dgm:prSet presAssocID="{89092895-8BBA-4B41-9B33-149A02A93B06}" presName="bgRect" presStyleLbl="bgShp" presStyleIdx="1" presStyleCnt="5"/>
      <dgm:spPr/>
    </dgm:pt>
    <dgm:pt modelId="{4F7273A2-7392-47C8-999D-1A56BC790C4D}" type="pres">
      <dgm:prSet presAssocID="{89092895-8BBA-4B41-9B33-149A02A93B0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9A0C1E5-F6D7-4A97-A9CF-3D81CEA68F2C}" type="pres">
      <dgm:prSet presAssocID="{89092895-8BBA-4B41-9B33-149A02A93B06}" presName="spaceRect" presStyleCnt="0"/>
      <dgm:spPr/>
    </dgm:pt>
    <dgm:pt modelId="{15CE15FA-BA56-4542-95C7-B16FB9698EEA}" type="pres">
      <dgm:prSet presAssocID="{89092895-8BBA-4B41-9B33-149A02A93B06}" presName="parTx" presStyleLbl="revTx" presStyleIdx="1" presStyleCnt="5">
        <dgm:presLayoutVars>
          <dgm:chMax val="0"/>
          <dgm:chPref val="0"/>
        </dgm:presLayoutVars>
      </dgm:prSet>
      <dgm:spPr/>
    </dgm:pt>
    <dgm:pt modelId="{06DB7471-F1DB-409B-9012-CEAE40D5C252}" type="pres">
      <dgm:prSet presAssocID="{75D50A5A-659D-4F91-95FB-D949A98475C4}" presName="sibTrans" presStyleCnt="0"/>
      <dgm:spPr/>
    </dgm:pt>
    <dgm:pt modelId="{DCF637C2-B67C-40E0-BA7F-C98F878583D0}" type="pres">
      <dgm:prSet presAssocID="{90B1E267-BE53-4139-8767-0BD1DE3AF7FB}" presName="compNode" presStyleCnt="0"/>
      <dgm:spPr/>
    </dgm:pt>
    <dgm:pt modelId="{9E0E7C39-D4C7-4365-8B82-465DECF88801}" type="pres">
      <dgm:prSet presAssocID="{90B1E267-BE53-4139-8767-0BD1DE3AF7FB}" presName="bgRect" presStyleLbl="bgShp" presStyleIdx="2" presStyleCnt="5"/>
      <dgm:spPr/>
    </dgm:pt>
    <dgm:pt modelId="{28BCA0C0-0941-49F8-BCAE-8856D799EEEB}" type="pres">
      <dgm:prSet presAssocID="{90B1E267-BE53-4139-8767-0BD1DE3AF7F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m tree"/>
        </a:ext>
      </dgm:extLst>
    </dgm:pt>
    <dgm:pt modelId="{E644A545-8EEE-432B-9B1B-7A60C708B2CB}" type="pres">
      <dgm:prSet presAssocID="{90B1E267-BE53-4139-8767-0BD1DE3AF7FB}" presName="spaceRect" presStyleCnt="0"/>
      <dgm:spPr/>
    </dgm:pt>
    <dgm:pt modelId="{9839ED35-0CE1-4F39-A3EF-9853A118FA27}" type="pres">
      <dgm:prSet presAssocID="{90B1E267-BE53-4139-8767-0BD1DE3AF7FB}" presName="parTx" presStyleLbl="revTx" presStyleIdx="2" presStyleCnt="5">
        <dgm:presLayoutVars>
          <dgm:chMax val="0"/>
          <dgm:chPref val="0"/>
        </dgm:presLayoutVars>
      </dgm:prSet>
      <dgm:spPr/>
    </dgm:pt>
    <dgm:pt modelId="{39E63B27-70F2-4EC3-9E8F-D699F3F24A2A}" type="pres">
      <dgm:prSet presAssocID="{D295AD70-F974-4B37-A035-67F7E50FBB1D}" presName="sibTrans" presStyleCnt="0"/>
      <dgm:spPr/>
    </dgm:pt>
    <dgm:pt modelId="{49CA665B-4C45-41D4-803A-A423AD3BB347}" type="pres">
      <dgm:prSet presAssocID="{4947EFD0-D673-467C-B0DA-32D409C68B7B}" presName="compNode" presStyleCnt="0"/>
      <dgm:spPr/>
    </dgm:pt>
    <dgm:pt modelId="{43F26DDD-F585-4A36-93D4-B2C5EF46ABB0}" type="pres">
      <dgm:prSet presAssocID="{4947EFD0-D673-467C-B0DA-32D409C68B7B}" presName="bgRect" presStyleLbl="bgShp" presStyleIdx="3" presStyleCnt="5"/>
      <dgm:spPr/>
    </dgm:pt>
    <dgm:pt modelId="{697B3341-A46A-4973-B8E1-5FEBBCEC0C3E}" type="pres">
      <dgm:prSet presAssocID="{4947EFD0-D673-467C-B0DA-32D409C68B7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CF323428-751F-4068-8DD5-E8C587EF27E1}" type="pres">
      <dgm:prSet presAssocID="{4947EFD0-D673-467C-B0DA-32D409C68B7B}" presName="spaceRect" presStyleCnt="0"/>
      <dgm:spPr/>
    </dgm:pt>
    <dgm:pt modelId="{5B0D7250-8E0A-4936-B61E-062F0B123E5C}" type="pres">
      <dgm:prSet presAssocID="{4947EFD0-D673-467C-B0DA-32D409C68B7B}" presName="parTx" presStyleLbl="revTx" presStyleIdx="3" presStyleCnt="5">
        <dgm:presLayoutVars>
          <dgm:chMax val="0"/>
          <dgm:chPref val="0"/>
        </dgm:presLayoutVars>
      </dgm:prSet>
      <dgm:spPr/>
    </dgm:pt>
    <dgm:pt modelId="{5960D7C0-DF45-45D2-8110-F5D7C769AE29}" type="pres">
      <dgm:prSet presAssocID="{8615EE61-E947-4A02-BCFC-CF04667AF6A1}" presName="sibTrans" presStyleCnt="0"/>
      <dgm:spPr/>
    </dgm:pt>
    <dgm:pt modelId="{86072B71-AA17-4375-9ADC-DE5A6BCD0571}" type="pres">
      <dgm:prSet presAssocID="{EFA59F6A-F6A5-4690-9D09-3C654E360438}" presName="compNode" presStyleCnt="0"/>
      <dgm:spPr/>
    </dgm:pt>
    <dgm:pt modelId="{05609896-9B9B-4CFC-88EF-C9583AB0411F}" type="pres">
      <dgm:prSet presAssocID="{EFA59F6A-F6A5-4690-9D09-3C654E360438}" presName="bgRect" presStyleLbl="bgShp" presStyleIdx="4" presStyleCnt="5"/>
      <dgm:spPr/>
    </dgm:pt>
    <dgm:pt modelId="{0CBEB4BA-0CBE-463B-B60D-8AC07F1C088F}" type="pres">
      <dgm:prSet presAssocID="{EFA59F6A-F6A5-4690-9D09-3C654E36043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AndSafety"/>
        </a:ext>
      </dgm:extLst>
    </dgm:pt>
    <dgm:pt modelId="{A2234E41-B15B-4ABD-AA41-397326D8D8A6}" type="pres">
      <dgm:prSet presAssocID="{EFA59F6A-F6A5-4690-9D09-3C654E360438}" presName="spaceRect" presStyleCnt="0"/>
      <dgm:spPr/>
    </dgm:pt>
    <dgm:pt modelId="{C60751D9-ACDE-4703-ACB6-9C0D8C2AC07B}" type="pres">
      <dgm:prSet presAssocID="{EFA59F6A-F6A5-4690-9D09-3C654E36043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94F020A-E55C-4189-94E2-C02BD753908E}" type="presOf" srcId="{EFA59F6A-F6A5-4690-9D09-3C654E360438}" destId="{C60751D9-ACDE-4703-ACB6-9C0D8C2AC07B}" srcOrd="0" destOrd="0" presId="urn:microsoft.com/office/officeart/2018/2/layout/IconVerticalSolidList"/>
    <dgm:cxn modelId="{76018D3B-ACE7-414A-A7E4-01695446812C}" type="presOf" srcId="{89092895-8BBA-4B41-9B33-149A02A93B06}" destId="{15CE15FA-BA56-4542-95C7-B16FB9698EEA}" srcOrd="0" destOrd="0" presId="urn:microsoft.com/office/officeart/2018/2/layout/IconVerticalSolidList"/>
    <dgm:cxn modelId="{84E60740-F424-4930-B54F-CB4F1B890B4A}" srcId="{BD74E4D4-EE38-4A95-B1C4-B86EC6C70DAC}" destId="{89092895-8BBA-4B41-9B33-149A02A93B06}" srcOrd="1" destOrd="0" parTransId="{F9B92A3B-8CE9-4D83-AB0E-8B0641920315}" sibTransId="{75D50A5A-659D-4F91-95FB-D949A98475C4}"/>
    <dgm:cxn modelId="{D750F95B-70BE-49F7-B43E-98F62051BB85}" srcId="{BD74E4D4-EE38-4A95-B1C4-B86EC6C70DAC}" destId="{4947EFD0-D673-467C-B0DA-32D409C68B7B}" srcOrd="3" destOrd="0" parTransId="{8937D152-6F04-435C-B2EB-3501496A840A}" sibTransId="{8615EE61-E947-4A02-BCFC-CF04667AF6A1}"/>
    <dgm:cxn modelId="{860A6663-A292-489E-AE84-1A0D9C6CB723}" type="presOf" srcId="{BD74E4D4-EE38-4A95-B1C4-B86EC6C70DAC}" destId="{F37B7AA3-C203-4FCC-81FA-3EA150E149E8}" srcOrd="0" destOrd="0" presId="urn:microsoft.com/office/officeart/2018/2/layout/IconVerticalSolidList"/>
    <dgm:cxn modelId="{D09DFD65-7BB2-4DBE-AB20-B5DA1471F6F3}" type="presOf" srcId="{718A6925-F43B-490B-9D51-500A44E0B374}" destId="{BD25E4BD-BECC-43B1-B1B3-CD12BBCF4AA7}" srcOrd="0" destOrd="0" presId="urn:microsoft.com/office/officeart/2018/2/layout/IconVerticalSolidList"/>
    <dgm:cxn modelId="{D1F67573-5C4B-497F-9219-B847CF4E1C08}" srcId="{BD74E4D4-EE38-4A95-B1C4-B86EC6C70DAC}" destId="{718A6925-F43B-490B-9D51-500A44E0B374}" srcOrd="0" destOrd="0" parTransId="{8014EB0B-8045-4339-A65F-E178D995513B}" sibTransId="{B5C8969E-63FF-4160-985F-0F151E91F1FC}"/>
    <dgm:cxn modelId="{667EE28B-59E3-4C79-8010-F932FBF869C3}" srcId="{BD74E4D4-EE38-4A95-B1C4-B86EC6C70DAC}" destId="{90B1E267-BE53-4139-8767-0BD1DE3AF7FB}" srcOrd="2" destOrd="0" parTransId="{5F12D01F-6FD9-4ECE-8A90-89F8AAF0C81D}" sibTransId="{D295AD70-F974-4B37-A035-67F7E50FBB1D}"/>
    <dgm:cxn modelId="{ECA5DAC8-48FB-46C6-850A-6461A593F801}" type="presOf" srcId="{90B1E267-BE53-4139-8767-0BD1DE3AF7FB}" destId="{9839ED35-0CE1-4F39-A3EF-9853A118FA27}" srcOrd="0" destOrd="0" presId="urn:microsoft.com/office/officeart/2018/2/layout/IconVerticalSolidList"/>
    <dgm:cxn modelId="{527016E5-9756-40BA-8425-B09BBAB90932}" type="presOf" srcId="{4947EFD0-D673-467C-B0DA-32D409C68B7B}" destId="{5B0D7250-8E0A-4936-B61E-062F0B123E5C}" srcOrd="0" destOrd="0" presId="urn:microsoft.com/office/officeart/2018/2/layout/IconVerticalSolidList"/>
    <dgm:cxn modelId="{0956B5FA-9F78-4E28-AE8C-CD69B83DD17C}" srcId="{BD74E4D4-EE38-4A95-B1C4-B86EC6C70DAC}" destId="{EFA59F6A-F6A5-4690-9D09-3C654E360438}" srcOrd="4" destOrd="0" parTransId="{21AE42FF-8C70-413D-ABE8-6D9182C8002A}" sibTransId="{46DB9652-0EFE-4386-A2FE-9C36A00398C3}"/>
    <dgm:cxn modelId="{3C4973FE-AF2B-474A-9DC6-32EF53666E24}" type="presParOf" srcId="{F37B7AA3-C203-4FCC-81FA-3EA150E149E8}" destId="{B9A4F3BF-3835-440B-828B-F578C4090FE1}" srcOrd="0" destOrd="0" presId="urn:microsoft.com/office/officeart/2018/2/layout/IconVerticalSolidList"/>
    <dgm:cxn modelId="{E92CC04F-45C3-4BC4-B7AA-84EB451FDB0A}" type="presParOf" srcId="{B9A4F3BF-3835-440B-828B-F578C4090FE1}" destId="{56840E54-CB54-43F1-9CBE-5E95F3B4F7EB}" srcOrd="0" destOrd="0" presId="urn:microsoft.com/office/officeart/2018/2/layout/IconVerticalSolidList"/>
    <dgm:cxn modelId="{BB25DD33-0FEF-4A52-A94E-EF85200BB2BB}" type="presParOf" srcId="{B9A4F3BF-3835-440B-828B-F578C4090FE1}" destId="{F129E173-A35C-46EF-93CA-F624080C0D3F}" srcOrd="1" destOrd="0" presId="urn:microsoft.com/office/officeart/2018/2/layout/IconVerticalSolidList"/>
    <dgm:cxn modelId="{67CF3FE1-D0D4-424A-8B5E-AB97B901D63B}" type="presParOf" srcId="{B9A4F3BF-3835-440B-828B-F578C4090FE1}" destId="{3BF89D0B-6C66-4557-B32F-DD83512E92BB}" srcOrd="2" destOrd="0" presId="urn:microsoft.com/office/officeart/2018/2/layout/IconVerticalSolidList"/>
    <dgm:cxn modelId="{3833D240-C09C-449C-8EB3-09D751A81473}" type="presParOf" srcId="{B9A4F3BF-3835-440B-828B-F578C4090FE1}" destId="{BD25E4BD-BECC-43B1-B1B3-CD12BBCF4AA7}" srcOrd="3" destOrd="0" presId="urn:microsoft.com/office/officeart/2018/2/layout/IconVerticalSolidList"/>
    <dgm:cxn modelId="{87AEA6AE-9503-401B-927D-16AF5ADC1CB0}" type="presParOf" srcId="{F37B7AA3-C203-4FCC-81FA-3EA150E149E8}" destId="{0AF6B8DC-E06A-4020-8FD7-C29504703F39}" srcOrd="1" destOrd="0" presId="urn:microsoft.com/office/officeart/2018/2/layout/IconVerticalSolidList"/>
    <dgm:cxn modelId="{33C0F445-D161-4E64-BD6C-A5BCC1A0EB2C}" type="presParOf" srcId="{F37B7AA3-C203-4FCC-81FA-3EA150E149E8}" destId="{2EFE8E9D-3503-44E7-BEF7-25252D7ED483}" srcOrd="2" destOrd="0" presId="urn:microsoft.com/office/officeart/2018/2/layout/IconVerticalSolidList"/>
    <dgm:cxn modelId="{5C5AA156-FCC4-4E96-B0E4-CD523FD33E8A}" type="presParOf" srcId="{2EFE8E9D-3503-44E7-BEF7-25252D7ED483}" destId="{CFBA2089-5D09-4F37-A89C-7EA1A57FBF96}" srcOrd="0" destOrd="0" presId="urn:microsoft.com/office/officeart/2018/2/layout/IconVerticalSolidList"/>
    <dgm:cxn modelId="{750EEABE-14F2-4DC3-9095-66067FF30451}" type="presParOf" srcId="{2EFE8E9D-3503-44E7-BEF7-25252D7ED483}" destId="{4F7273A2-7392-47C8-999D-1A56BC790C4D}" srcOrd="1" destOrd="0" presId="urn:microsoft.com/office/officeart/2018/2/layout/IconVerticalSolidList"/>
    <dgm:cxn modelId="{B3AD24B2-AA64-4934-91EC-B97B8FD8A898}" type="presParOf" srcId="{2EFE8E9D-3503-44E7-BEF7-25252D7ED483}" destId="{D9A0C1E5-F6D7-4A97-A9CF-3D81CEA68F2C}" srcOrd="2" destOrd="0" presId="urn:microsoft.com/office/officeart/2018/2/layout/IconVerticalSolidList"/>
    <dgm:cxn modelId="{152E64BF-6483-4974-9E6F-5F9FF230DE2E}" type="presParOf" srcId="{2EFE8E9D-3503-44E7-BEF7-25252D7ED483}" destId="{15CE15FA-BA56-4542-95C7-B16FB9698EEA}" srcOrd="3" destOrd="0" presId="urn:microsoft.com/office/officeart/2018/2/layout/IconVerticalSolidList"/>
    <dgm:cxn modelId="{8234CAA9-810A-4EA5-B071-22CC7AE1EE15}" type="presParOf" srcId="{F37B7AA3-C203-4FCC-81FA-3EA150E149E8}" destId="{06DB7471-F1DB-409B-9012-CEAE40D5C252}" srcOrd="3" destOrd="0" presId="urn:microsoft.com/office/officeart/2018/2/layout/IconVerticalSolidList"/>
    <dgm:cxn modelId="{F2522F01-75CF-4B68-855B-851D2791074F}" type="presParOf" srcId="{F37B7AA3-C203-4FCC-81FA-3EA150E149E8}" destId="{DCF637C2-B67C-40E0-BA7F-C98F878583D0}" srcOrd="4" destOrd="0" presId="urn:microsoft.com/office/officeart/2018/2/layout/IconVerticalSolidList"/>
    <dgm:cxn modelId="{08779CE8-B789-4C56-B7F4-E61CC5A80996}" type="presParOf" srcId="{DCF637C2-B67C-40E0-BA7F-C98F878583D0}" destId="{9E0E7C39-D4C7-4365-8B82-465DECF88801}" srcOrd="0" destOrd="0" presId="urn:microsoft.com/office/officeart/2018/2/layout/IconVerticalSolidList"/>
    <dgm:cxn modelId="{2D6B5C9E-3B20-4FD3-9811-1A48F4146461}" type="presParOf" srcId="{DCF637C2-B67C-40E0-BA7F-C98F878583D0}" destId="{28BCA0C0-0941-49F8-BCAE-8856D799EEEB}" srcOrd="1" destOrd="0" presId="urn:microsoft.com/office/officeart/2018/2/layout/IconVerticalSolidList"/>
    <dgm:cxn modelId="{3C6F4B0A-C4AB-4FB9-8FD6-541F02B6C23A}" type="presParOf" srcId="{DCF637C2-B67C-40E0-BA7F-C98F878583D0}" destId="{E644A545-8EEE-432B-9B1B-7A60C708B2CB}" srcOrd="2" destOrd="0" presId="urn:microsoft.com/office/officeart/2018/2/layout/IconVerticalSolidList"/>
    <dgm:cxn modelId="{291B9E11-D85A-40B5-A36E-8E520E8BDD73}" type="presParOf" srcId="{DCF637C2-B67C-40E0-BA7F-C98F878583D0}" destId="{9839ED35-0CE1-4F39-A3EF-9853A118FA27}" srcOrd="3" destOrd="0" presId="urn:microsoft.com/office/officeart/2018/2/layout/IconVerticalSolidList"/>
    <dgm:cxn modelId="{156E2A9D-516B-49FD-9AFE-05EC2D4DC087}" type="presParOf" srcId="{F37B7AA3-C203-4FCC-81FA-3EA150E149E8}" destId="{39E63B27-70F2-4EC3-9E8F-D699F3F24A2A}" srcOrd="5" destOrd="0" presId="urn:microsoft.com/office/officeart/2018/2/layout/IconVerticalSolidList"/>
    <dgm:cxn modelId="{47AE7F4D-39A1-4090-8130-1F2BE34C09D6}" type="presParOf" srcId="{F37B7AA3-C203-4FCC-81FA-3EA150E149E8}" destId="{49CA665B-4C45-41D4-803A-A423AD3BB347}" srcOrd="6" destOrd="0" presId="urn:microsoft.com/office/officeart/2018/2/layout/IconVerticalSolidList"/>
    <dgm:cxn modelId="{AD04224A-72AC-4613-BCEE-17F3575554F4}" type="presParOf" srcId="{49CA665B-4C45-41D4-803A-A423AD3BB347}" destId="{43F26DDD-F585-4A36-93D4-B2C5EF46ABB0}" srcOrd="0" destOrd="0" presId="urn:microsoft.com/office/officeart/2018/2/layout/IconVerticalSolidList"/>
    <dgm:cxn modelId="{4FCCBFFE-CBA7-4A65-A0B0-1FBE94DFE34B}" type="presParOf" srcId="{49CA665B-4C45-41D4-803A-A423AD3BB347}" destId="{697B3341-A46A-4973-B8E1-5FEBBCEC0C3E}" srcOrd="1" destOrd="0" presId="urn:microsoft.com/office/officeart/2018/2/layout/IconVerticalSolidList"/>
    <dgm:cxn modelId="{C1359965-33D6-4808-AEFA-121F3F1EBE38}" type="presParOf" srcId="{49CA665B-4C45-41D4-803A-A423AD3BB347}" destId="{CF323428-751F-4068-8DD5-E8C587EF27E1}" srcOrd="2" destOrd="0" presId="urn:microsoft.com/office/officeart/2018/2/layout/IconVerticalSolidList"/>
    <dgm:cxn modelId="{17723E3A-7A2F-499D-88C0-39E78AB68C6A}" type="presParOf" srcId="{49CA665B-4C45-41D4-803A-A423AD3BB347}" destId="{5B0D7250-8E0A-4936-B61E-062F0B123E5C}" srcOrd="3" destOrd="0" presId="urn:microsoft.com/office/officeart/2018/2/layout/IconVerticalSolidList"/>
    <dgm:cxn modelId="{ACCEA2E0-4EE0-4F42-9473-81EFA9132C86}" type="presParOf" srcId="{F37B7AA3-C203-4FCC-81FA-3EA150E149E8}" destId="{5960D7C0-DF45-45D2-8110-F5D7C769AE29}" srcOrd="7" destOrd="0" presId="urn:microsoft.com/office/officeart/2018/2/layout/IconVerticalSolidList"/>
    <dgm:cxn modelId="{63C4A1E5-15F6-4414-953D-006346DB7845}" type="presParOf" srcId="{F37B7AA3-C203-4FCC-81FA-3EA150E149E8}" destId="{86072B71-AA17-4375-9ADC-DE5A6BCD0571}" srcOrd="8" destOrd="0" presId="urn:microsoft.com/office/officeart/2018/2/layout/IconVerticalSolidList"/>
    <dgm:cxn modelId="{100B450D-C606-4EAB-8794-1DCC083DE678}" type="presParOf" srcId="{86072B71-AA17-4375-9ADC-DE5A6BCD0571}" destId="{05609896-9B9B-4CFC-88EF-C9583AB0411F}" srcOrd="0" destOrd="0" presId="urn:microsoft.com/office/officeart/2018/2/layout/IconVerticalSolidList"/>
    <dgm:cxn modelId="{CA824FEF-6AD4-4052-BF94-D97A89EC3D7C}" type="presParOf" srcId="{86072B71-AA17-4375-9ADC-DE5A6BCD0571}" destId="{0CBEB4BA-0CBE-463B-B60D-8AC07F1C088F}" srcOrd="1" destOrd="0" presId="urn:microsoft.com/office/officeart/2018/2/layout/IconVerticalSolidList"/>
    <dgm:cxn modelId="{5CE00057-BCBD-4801-8831-A6B357586A52}" type="presParOf" srcId="{86072B71-AA17-4375-9ADC-DE5A6BCD0571}" destId="{A2234E41-B15B-4ABD-AA41-397326D8D8A6}" srcOrd="2" destOrd="0" presId="urn:microsoft.com/office/officeart/2018/2/layout/IconVerticalSolidList"/>
    <dgm:cxn modelId="{C439DB9C-7F69-4B00-9EE2-65F1CCF4E0C9}" type="presParOf" srcId="{86072B71-AA17-4375-9ADC-DE5A6BCD0571}" destId="{C60751D9-ACDE-4703-ACB6-9C0D8C2AC0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94D69B-1DB8-4F77-B915-09CAE0E532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0EA0034-FE6C-44A6-85FA-BA5F505E282F}">
      <dgm:prSet/>
      <dgm:spPr/>
      <dgm:t>
        <a:bodyPr/>
        <a:lstStyle/>
        <a:p>
          <a:r>
            <a:rPr lang="en-GB"/>
            <a:t>Dedicated member-only area of abta.com</a:t>
          </a:r>
          <a:endParaRPr lang="en-US"/>
        </a:p>
      </dgm:t>
    </dgm:pt>
    <dgm:pt modelId="{E249B492-E38A-4B0E-A8D5-061DD4119DC7}" type="parTrans" cxnId="{5C4B2882-E7FA-43AD-8C0F-E31763801720}">
      <dgm:prSet/>
      <dgm:spPr/>
      <dgm:t>
        <a:bodyPr/>
        <a:lstStyle/>
        <a:p>
          <a:endParaRPr lang="en-US"/>
        </a:p>
      </dgm:t>
    </dgm:pt>
    <dgm:pt modelId="{A9F5B650-6F96-4752-8EC1-7E609125DC28}" type="sibTrans" cxnId="{5C4B2882-E7FA-43AD-8C0F-E31763801720}">
      <dgm:prSet/>
      <dgm:spPr/>
      <dgm:t>
        <a:bodyPr/>
        <a:lstStyle/>
        <a:p>
          <a:endParaRPr lang="en-US"/>
        </a:p>
      </dgm:t>
    </dgm:pt>
    <dgm:pt modelId="{0E1A61CC-4AF5-4E3F-8B37-2FB5F156CD01}">
      <dgm:prSet/>
      <dgm:spPr/>
      <dgm:t>
        <a:bodyPr/>
        <a:lstStyle/>
        <a:p>
          <a:r>
            <a:rPr lang="en-GB"/>
            <a:t>ABTA Today, weekly e-newsletter. </a:t>
          </a:r>
          <a:endParaRPr lang="en-US"/>
        </a:p>
      </dgm:t>
    </dgm:pt>
    <dgm:pt modelId="{B899DD12-2508-4ABC-99B5-DF6DA8978F65}" type="parTrans" cxnId="{00EBBD8F-42E2-4249-B665-A583852EA079}">
      <dgm:prSet/>
      <dgm:spPr/>
      <dgm:t>
        <a:bodyPr/>
        <a:lstStyle/>
        <a:p>
          <a:endParaRPr lang="en-US"/>
        </a:p>
      </dgm:t>
    </dgm:pt>
    <dgm:pt modelId="{47C748FD-7103-4824-AFFA-0A04B60629F7}" type="sibTrans" cxnId="{00EBBD8F-42E2-4249-B665-A583852EA079}">
      <dgm:prSet/>
      <dgm:spPr/>
      <dgm:t>
        <a:bodyPr/>
        <a:lstStyle/>
        <a:p>
          <a:endParaRPr lang="en-US"/>
        </a:p>
      </dgm:t>
    </dgm:pt>
    <dgm:pt modelId="{B8592E59-DE8A-48CC-AC4C-0520C45A95A6}">
      <dgm:prSet/>
      <dgm:spPr/>
      <dgm:t>
        <a:bodyPr/>
        <a:lstStyle/>
        <a:p>
          <a:r>
            <a:rPr lang="en-GB"/>
            <a:t>Training Events</a:t>
          </a:r>
          <a:endParaRPr lang="en-US"/>
        </a:p>
      </dgm:t>
    </dgm:pt>
    <dgm:pt modelId="{DB01ADF8-90BA-4522-B6DF-C5624E93E7BF}" type="parTrans" cxnId="{8950BFA9-BDFF-4B3B-A19B-DCB4B51F831A}">
      <dgm:prSet/>
      <dgm:spPr/>
      <dgm:t>
        <a:bodyPr/>
        <a:lstStyle/>
        <a:p>
          <a:endParaRPr lang="en-US"/>
        </a:p>
      </dgm:t>
    </dgm:pt>
    <dgm:pt modelId="{883F8997-34B0-4695-BD9B-423058BDECFB}" type="sibTrans" cxnId="{8950BFA9-BDFF-4B3B-A19B-DCB4B51F831A}">
      <dgm:prSet/>
      <dgm:spPr/>
      <dgm:t>
        <a:bodyPr/>
        <a:lstStyle/>
        <a:p>
          <a:endParaRPr lang="en-US"/>
        </a:p>
      </dgm:t>
    </dgm:pt>
    <dgm:pt modelId="{B7DB4336-4F60-468C-85F1-157D7CB1C069}">
      <dgm:prSet/>
      <dgm:spPr/>
      <dgm:t>
        <a:bodyPr/>
        <a:lstStyle/>
        <a:p>
          <a:r>
            <a:rPr lang="en-GB"/>
            <a:t>Travel Trends &amp; Data </a:t>
          </a:r>
          <a:endParaRPr lang="en-US"/>
        </a:p>
      </dgm:t>
    </dgm:pt>
    <dgm:pt modelId="{FCD6ACB8-9E9A-44AC-89B5-FB138A8D37F4}" type="parTrans" cxnId="{78440141-0BF2-46B6-9DBB-A91DB6B22AFE}">
      <dgm:prSet/>
      <dgm:spPr/>
      <dgm:t>
        <a:bodyPr/>
        <a:lstStyle/>
        <a:p>
          <a:endParaRPr lang="en-US"/>
        </a:p>
      </dgm:t>
    </dgm:pt>
    <dgm:pt modelId="{9C8E9335-3A8E-4C91-AFA3-D0699EAB088F}" type="sibTrans" cxnId="{78440141-0BF2-46B6-9DBB-A91DB6B22AFE}">
      <dgm:prSet/>
      <dgm:spPr/>
      <dgm:t>
        <a:bodyPr/>
        <a:lstStyle/>
        <a:p>
          <a:endParaRPr lang="en-US"/>
        </a:p>
      </dgm:t>
    </dgm:pt>
    <dgm:pt modelId="{4558DBA0-698D-426A-B475-E86D804239E3}">
      <dgm:prSet/>
      <dgm:spPr/>
      <dgm:t>
        <a:bodyPr/>
        <a:lstStyle/>
        <a:p>
          <a:r>
            <a:rPr lang="en-GB"/>
            <a:t>Press office is available 24/7</a:t>
          </a:r>
          <a:endParaRPr lang="en-US"/>
        </a:p>
      </dgm:t>
    </dgm:pt>
    <dgm:pt modelId="{9758C2F0-F27C-4920-8784-B8646720F611}" type="parTrans" cxnId="{92225144-5B52-408A-94DD-5472AD199F63}">
      <dgm:prSet/>
      <dgm:spPr/>
      <dgm:t>
        <a:bodyPr/>
        <a:lstStyle/>
        <a:p>
          <a:endParaRPr lang="en-US"/>
        </a:p>
      </dgm:t>
    </dgm:pt>
    <dgm:pt modelId="{1877BD94-D0AA-42F6-86A0-64DACBB66105}" type="sibTrans" cxnId="{92225144-5B52-408A-94DD-5472AD199F63}">
      <dgm:prSet/>
      <dgm:spPr/>
      <dgm:t>
        <a:bodyPr/>
        <a:lstStyle/>
        <a:p>
          <a:endParaRPr lang="en-US"/>
        </a:p>
      </dgm:t>
    </dgm:pt>
    <dgm:pt modelId="{430EA7FE-007B-4936-A1CD-5B99959490B2}">
      <dgm:prSet/>
      <dgm:spPr/>
      <dgm:t>
        <a:bodyPr/>
        <a:lstStyle/>
        <a:p>
          <a:r>
            <a:rPr lang="en-GB"/>
            <a:t>Speak on behalf of the industry to the media</a:t>
          </a:r>
          <a:endParaRPr lang="en-US"/>
        </a:p>
      </dgm:t>
    </dgm:pt>
    <dgm:pt modelId="{45FBE701-FCEE-43D8-B596-451EFA77F48A}" type="parTrans" cxnId="{285358F6-805E-4794-8447-AA0F435C7997}">
      <dgm:prSet/>
      <dgm:spPr/>
      <dgm:t>
        <a:bodyPr/>
        <a:lstStyle/>
        <a:p>
          <a:endParaRPr lang="en-US"/>
        </a:p>
      </dgm:t>
    </dgm:pt>
    <dgm:pt modelId="{CED98C73-D0D5-4652-B89B-3AF97F34222D}" type="sibTrans" cxnId="{285358F6-805E-4794-8447-AA0F435C7997}">
      <dgm:prSet/>
      <dgm:spPr/>
      <dgm:t>
        <a:bodyPr/>
        <a:lstStyle/>
        <a:p>
          <a:endParaRPr lang="en-US"/>
        </a:p>
      </dgm:t>
    </dgm:pt>
    <dgm:pt modelId="{D806DF1D-5355-48D5-B088-EB21032FFF97}">
      <dgm:prSet/>
      <dgm:spPr/>
      <dgm:t>
        <a:bodyPr/>
        <a:lstStyle/>
        <a:p>
          <a:r>
            <a:rPr lang="en-GB"/>
            <a:t>Role in Pandemic – Voice of the Industry</a:t>
          </a:r>
          <a:endParaRPr lang="en-US"/>
        </a:p>
      </dgm:t>
    </dgm:pt>
    <dgm:pt modelId="{41302D25-6E76-4771-A46D-C865A3FF7A44}" type="parTrans" cxnId="{09AE9E26-64F5-4C8B-908B-C320B92F6C7D}">
      <dgm:prSet/>
      <dgm:spPr/>
      <dgm:t>
        <a:bodyPr/>
        <a:lstStyle/>
        <a:p>
          <a:endParaRPr lang="en-US"/>
        </a:p>
      </dgm:t>
    </dgm:pt>
    <dgm:pt modelId="{F11BC50E-614B-41A0-8C9F-72E2865F77FE}" type="sibTrans" cxnId="{09AE9E26-64F5-4C8B-908B-C320B92F6C7D}">
      <dgm:prSet/>
      <dgm:spPr/>
      <dgm:t>
        <a:bodyPr/>
        <a:lstStyle/>
        <a:p>
          <a:endParaRPr lang="en-US"/>
        </a:p>
      </dgm:t>
    </dgm:pt>
    <dgm:pt modelId="{73E22251-861A-4FAE-A9D6-90FA17D9872F}" type="pres">
      <dgm:prSet presAssocID="{F394D69B-1DB8-4F77-B915-09CAE0E532FB}" presName="root" presStyleCnt="0">
        <dgm:presLayoutVars>
          <dgm:dir/>
          <dgm:resizeHandles val="exact"/>
        </dgm:presLayoutVars>
      </dgm:prSet>
      <dgm:spPr/>
    </dgm:pt>
    <dgm:pt modelId="{4F34F7B1-44E9-4C97-B07E-5CCFA9F681FF}" type="pres">
      <dgm:prSet presAssocID="{C0EA0034-FE6C-44A6-85FA-BA5F505E282F}" presName="compNode" presStyleCnt="0"/>
      <dgm:spPr/>
    </dgm:pt>
    <dgm:pt modelId="{F3B09569-9C49-4566-8373-AC7B2AFB8009}" type="pres">
      <dgm:prSet presAssocID="{C0EA0034-FE6C-44A6-85FA-BA5F505E282F}" presName="bgRect" presStyleLbl="bgShp" presStyleIdx="0" presStyleCnt="7"/>
      <dgm:spPr/>
    </dgm:pt>
    <dgm:pt modelId="{CF0081E9-2E91-4D96-913B-3BC866C07CA6}" type="pres">
      <dgm:prSet presAssocID="{C0EA0034-FE6C-44A6-85FA-BA5F505E282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um"/>
        </a:ext>
      </dgm:extLst>
    </dgm:pt>
    <dgm:pt modelId="{0F27B976-6AF4-4C74-9C22-278230A36435}" type="pres">
      <dgm:prSet presAssocID="{C0EA0034-FE6C-44A6-85FA-BA5F505E282F}" presName="spaceRect" presStyleCnt="0"/>
      <dgm:spPr/>
    </dgm:pt>
    <dgm:pt modelId="{92143D53-2D75-4138-AC62-DA3AE2385087}" type="pres">
      <dgm:prSet presAssocID="{C0EA0034-FE6C-44A6-85FA-BA5F505E282F}" presName="parTx" presStyleLbl="revTx" presStyleIdx="0" presStyleCnt="7">
        <dgm:presLayoutVars>
          <dgm:chMax val="0"/>
          <dgm:chPref val="0"/>
        </dgm:presLayoutVars>
      </dgm:prSet>
      <dgm:spPr/>
    </dgm:pt>
    <dgm:pt modelId="{1D18EFB5-3430-465B-B21C-0CE9A1158F49}" type="pres">
      <dgm:prSet presAssocID="{A9F5B650-6F96-4752-8EC1-7E609125DC28}" presName="sibTrans" presStyleCnt="0"/>
      <dgm:spPr/>
    </dgm:pt>
    <dgm:pt modelId="{EF0FDB3C-62F6-4451-B795-3762AE64A82B}" type="pres">
      <dgm:prSet presAssocID="{0E1A61CC-4AF5-4E3F-8B37-2FB5F156CD01}" presName="compNode" presStyleCnt="0"/>
      <dgm:spPr/>
    </dgm:pt>
    <dgm:pt modelId="{91A1B787-7E31-4ABE-A444-9DC3CE79D683}" type="pres">
      <dgm:prSet presAssocID="{0E1A61CC-4AF5-4E3F-8B37-2FB5F156CD01}" presName="bgRect" presStyleLbl="bgShp" presStyleIdx="1" presStyleCnt="7"/>
      <dgm:spPr/>
    </dgm:pt>
    <dgm:pt modelId="{570A399B-A3CC-40A3-AF3E-8255EBDE27BB}" type="pres">
      <dgm:prSet presAssocID="{0E1A61CC-4AF5-4E3F-8B37-2FB5F156CD0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AE55E518-FD4C-40E6-9F3B-12FDBAEAC47C}" type="pres">
      <dgm:prSet presAssocID="{0E1A61CC-4AF5-4E3F-8B37-2FB5F156CD01}" presName="spaceRect" presStyleCnt="0"/>
      <dgm:spPr/>
    </dgm:pt>
    <dgm:pt modelId="{8CA42916-9638-4FF6-A168-DB877A973B23}" type="pres">
      <dgm:prSet presAssocID="{0E1A61CC-4AF5-4E3F-8B37-2FB5F156CD01}" presName="parTx" presStyleLbl="revTx" presStyleIdx="1" presStyleCnt="7">
        <dgm:presLayoutVars>
          <dgm:chMax val="0"/>
          <dgm:chPref val="0"/>
        </dgm:presLayoutVars>
      </dgm:prSet>
      <dgm:spPr/>
    </dgm:pt>
    <dgm:pt modelId="{4FB2C8E3-1DA7-4ACE-9560-77BC5BDC8766}" type="pres">
      <dgm:prSet presAssocID="{47C748FD-7103-4824-AFFA-0A04B60629F7}" presName="sibTrans" presStyleCnt="0"/>
      <dgm:spPr/>
    </dgm:pt>
    <dgm:pt modelId="{8DEAFC3B-B18F-4675-A244-1706EA2EA58F}" type="pres">
      <dgm:prSet presAssocID="{B8592E59-DE8A-48CC-AC4C-0520C45A95A6}" presName="compNode" presStyleCnt="0"/>
      <dgm:spPr/>
    </dgm:pt>
    <dgm:pt modelId="{C97075C8-7E3B-439B-A55C-17BE553E82F6}" type="pres">
      <dgm:prSet presAssocID="{B8592E59-DE8A-48CC-AC4C-0520C45A95A6}" presName="bgRect" presStyleLbl="bgShp" presStyleIdx="2" presStyleCnt="7"/>
      <dgm:spPr/>
    </dgm:pt>
    <dgm:pt modelId="{B28F2037-40BE-4EC6-BC3C-0322AC36328D}" type="pres">
      <dgm:prSet presAssocID="{B8592E59-DE8A-48CC-AC4C-0520C45A95A6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5F596C0-DE4C-4CB5-A61C-83A799051400}" type="pres">
      <dgm:prSet presAssocID="{B8592E59-DE8A-48CC-AC4C-0520C45A95A6}" presName="spaceRect" presStyleCnt="0"/>
      <dgm:spPr/>
    </dgm:pt>
    <dgm:pt modelId="{943E93AA-0E98-452F-BFE8-66D96969E408}" type="pres">
      <dgm:prSet presAssocID="{B8592E59-DE8A-48CC-AC4C-0520C45A95A6}" presName="parTx" presStyleLbl="revTx" presStyleIdx="2" presStyleCnt="7">
        <dgm:presLayoutVars>
          <dgm:chMax val="0"/>
          <dgm:chPref val="0"/>
        </dgm:presLayoutVars>
      </dgm:prSet>
      <dgm:spPr/>
    </dgm:pt>
    <dgm:pt modelId="{B693058D-96E7-46E8-ACDC-49AFCEC0907B}" type="pres">
      <dgm:prSet presAssocID="{883F8997-34B0-4695-BD9B-423058BDECFB}" presName="sibTrans" presStyleCnt="0"/>
      <dgm:spPr/>
    </dgm:pt>
    <dgm:pt modelId="{4AE33D0E-0366-496E-91BD-68E74BF79343}" type="pres">
      <dgm:prSet presAssocID="{B7DB4336-4F60-468C-85F1-157D7CB1C069}" presName="compNode" presStyleCnt="0"/>
      <dgm:spPr/>
    </dgm:pt>
    <dgm:pt modelId="{5011AE4E-CC0F-4732-B24C-730A13EEBE19}" type="pres">
      <dgm:prSet presAssocID="{B7DB4336-4F60-468C-85F1-157D7CB1C069}" presName="bgRect" presStyleLbl="bgShp" presStyleIdx="3" presStyleCnt="7"/>
      <dgm:spPr/>
    </dgm:pt>
    <dgm:pt modelId="{D73D8DE7-87E8-497E-A9B3-8AE6588F06AB}" type="pres">
      <dgm:prSet presAssocID="{B7DB4336-4F60-468C-85F1-157D7CB1C06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BB9E887C-9785-4B66-9E88-A731AA4D834E}" type="pres">
      <dgm:prSet presAssocID="{B7DB4336-4F60-468C-85F1-157D7CB1C069}" presName="spaceRect" presStyleCnt="0"/>
      <dgm:spPr/>
    </dgm:pt>
    <dgm:pt modelId="{7D1C04F1-BBC7-467A-A476-0043A351F6E0}" type="pres">
      <dgm:prSet presAssocID="{B7DB4336-4F60-468C-85F1-157D7CB1C069}" presName="parTx" presStyleLbl="revTx" presStyleIdx="3" presStyleCnt="7">
        <dgm:presLayoutVars>
          <dgm:chMax val="0"/>
          <dgm:chPref val="0"/>
        </dgm:presLayoutVars>
      </dgm:prSet>
      <dgm:spPr/>
    </dgm:pt>
    <dgm:pt modelId="{1F618ADE-9142-4FCF-B151-92A52CDDCA3B}" type="pres">
      <dgm:prSet presAssocID="{9C8E9335-3A8E-4C91-AFA3-D0699EAB088F}" presName="sibTrans" presStyleCnt="0"/>
      <dgm:spPr/>
    </dgm:pt>
    <dgm:pt modelId="{C4E1C55D-7E16-41F7-92A0-5FAB370AD300}" type="pres">
      <dgm:prSet presAssocID="{4558DBA0-698D-426A-B475-E86D804239E3}" presName="compNode" presStyleCnt="0"/>
      <dgm:spPr/>
    </dgm:pt>
    <dgm:pt modelId="{93E706AE-B8EF-45C7-97D0-1E36EE9DB380}" type="pres">
      <dgm:prSet presAssocID="{4558DBA0-698D-426A-B475-E86D804239E3}" presName="bgRect" presStyleLbl="bgShp" presStyleIdx="4" presStyleCnt="7"/>
      <dgm:spPr/>
    </dgm:pt>
    <dgm:pt modelId="{897BC47D-40F3-4C2D-8643-341260C39298}" type="pres">
      <dgm:prSet presAssocID="{4558DBA0-698D-426A-B475-E86D804239E3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x"/>
        </a:ext>
      </dgm:extLst>
    </dgm:pt>
    <dgm:pt modelId="{1A9A1C6D-80F8-4497-800D-1D41F9675FA6}" type="pres">
      <dgm:prSet presAssocID="{4558DBA0-698D-426A-B475-E86D804239E3}" presName="spaceRect" presStyleCnt="0"/>
      <dgm:spPr/>
    </dgm:pt>
    <dgm:pt modelId="{DBB98F5F-FC2D-48AA-8E24-1A4AE6BB9B6F}" type="pres">
      <dgm:prSet presAssocID="{4558DBA0-698D-426A-B475-E86D804239E3}" presName="parTx" presStyleLbl="revTx" presStyleIdx="4" presStyleCnt="7">
        <dgm:presLayoutVars>
          <dgm:chMax val="0"/>
          <dgm:chPref val="0"/>
        </dgm:presLayoutVars>
      </dgm:prSet>
      <dgm:spPr/>
    </dgm:pt>
    <dgm:pt modelId="{1FA787F6-26DC-4D70-92C1-151CA604DA08}" type="pres">
      <dgm:prSet presAssocID="{1877BD94-D0AA-42F6-86A0-64DACBB66105}" presName="sibTrans" presStyleCnt="0"/>
      <dgm:spPr/>
    </dgm:pt>
    <dgm:pt modelId="{471E7240-B777-4BB3-BEAB-02A97B7C0637}" type="pres">
      <dgm:prSet presAssocID="{430EA7FE-007B-4936-A1CD-5B99959490B2}" presName="compNode" presStyleCnt="0"/>
      <dgm:spPr/>
    </dgm:pt>
    <dgm:pt modelId="{5A535FD6-2A77-44F7-964D-09F69E44CD42}" type="pres">
      <dgm:prSet presAssocID="{430EA7FE-007B-4936-A1CD-5B99959490B2}" presName="bgRect" presStyleLbl="bgShp" presStyleIdx="5" presStyleCnt="7"/>
      <dgm:spPr/>
    </dgm:pt>
    <dgm:pt modelId="{5A568B56-225B-40EB-8B56-1ADA6315DA72}" type="pres">
      <dgm:prSet presAssocID="{430EA7FE-007B-4936-A1CD-5B99959490B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2B4CB55A-ABB3-4AE8-9350-4121E9ECB1B3}" type="pres">
      <dgm:prSet presAssocID="{430EA7FE-007B-4936-A1CD-5B99959490B2}" presName="spaceRect" presStyleCnt="0"/>
      <dgm:spPr/>
    </dgm:pt>
    <dgm:pt modelId="{14822694-9303-4ED8-9E70-F49A69ABB852}" type="pres">
      <dgm:prSet presAssocID="{430EA7FE-007B-4936-A1CD-5B99959490B2}" presName="parTx" presStyleLbl="revTx" presStyleIdx="5" presStyleCnt="7">
        <dgm:presLayoutVars>
          <dgm:chMax val="0"/>
          <dgm:chPref val="0"/>
        </dgm:presLayoutVars>
      </dgm:prSet>
      <dgm:spPr/>
    </dgm:pt>
    <dgm:pt modelId="{2B219770-BE79-44EF-B2B8-7DCFB70929C9}" type="pres">
      <dgm:prSet presAssocID="{CED98C73-D0D5-4652-B89B-3AF97F34222D}" presName="sibTrans" presStyleCnt="0"/>
      <dgm:spPr/>
    </dgm:pt>
    <dgm:pt modelId="{0176CCBA-21CD-4A73-A949-3842EE7ADC5A}" type="pres">
      <dgm:prSet presAssocID="{D806DF1D-5355-48D5-B088-EB21032FFF97}" presName="compNode" presStyleCnt="0"/>
      <dgm:spPr/>
    </dgm:pt>
    <dgm:pt modelId="{46597ED6-74A1-42DD-B466-79112DB92BAB}" type="pres">
      <dgm:prSet presAssocID="{D806DF1D-5355-48D5-B088-EB21032FFF97}" presName="bgRect" presStyleLbl="bgShp" presStyleIdx="6" presStyleCnt="7"/>
      <dgm:spPr/>
    </dgm:pt>
    <dgm:pt modelId="{55240385-B11B-4BA0-ADAD-C36F41D82352}" type="pres">
      <dgm:prSet presAssocID="{D806DF1D-5355-48D5-B088-EB21032FFF97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FCE6F3F-B4B5-49C8-95FB-C86464D92344}" type="pres">
      <dgm:prSet presAssocID="{D806DF1D-5355-48D5-B088-EB21032FFF97}" presName="spaceRect" presStyleCnt="0"/>
      <dgm:spPr/>
    </dgm:pt>
    <dgm:pt modelId="{C5FEFA0E-66BD-4AB5-B4CD-CB11B4335564}" type="pres">
      <dgm:prSet presAssocID="{D806DF1D-5355-48D5-B088-EB21032FFF97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6CA6DB08-71ED-4B86-9D2C-E3539E9690D6}" type="presOf" srcId="{0E1A61CC-4AF5-4E3F-8B37-2FB5F156CD01}" destId="{8CA42916-9638-4FF6-A168-DB877A973B23}" srcOrd="0" destOrd="0" presId="urn:microsoft.com/office/officeart/2018/2/layout/IconVerticalSolidList"/>
    <dgm:cxn modelId="{C52E9120-837B-4DA5-AF2F-B6A97DC4A517}" type="presOf" srcId="{430EA7FE-007B-4936-A1CD-5B99959490B2}" destId="{14822694-9303-4ED8-9E70-F49A69ABB852}" srcOrd="0" destOrd="0" presId="urn:microsoft.com/office/officeart/2018/2/layout/IconVerticalSolidList"/>
    <dgm:cxn modelId="{09AE9E26-64F5-4C8B-908B-C320B92F6C7D}" srcId="{F394D69B-1DB8-4F77-B915-09CAE0E532FB}" destId="{D806DF1D-5355-48D5-B088-EB21032FFF97}" srcOrd="6" destOrd="0" parTransId="{41302D25-6E76-4771-A46D-C865A3FF7A44}" sibTransId="{F11BC50E-614B-41A0-8C9F-72E2865F77FE}"/>
    <dgm:cxn modelId="{78440141-0BF2-46B6-9DBB-A91DB6B22AFE}" srcId="{F394D69B-1DB8-4F77-B915-09CAE0E532FB}" destId="{B7DB4336-4F60-468C-85F1-157D7CB1C069}" srcOrd="3" destOrd="0" parTransId="{FCD6ACB8-9E9A-44AC-89B5-FB138A8D37F4}" sibTransId="{9C8E9335-3A8E-4C91-AFA3-D0699EAB088F}"/>
    <dgm:cxn modelId="{92225144-5B52-408A-94DD-5472AD199F63}" srcId="{F394D69B-1DB8-4F77-B915-09CAE0E532FB}" destId="{4558DBA0-698D-426A-B475-E86D804239E3}" srcOrd="4" destOrd="0" parTransId="{9758C2F0-F27C-4920-8784-B8646720F611}" sibTransId="{1877BD94-D0AA-42F6-86A0-64DACBB66105}"/>
    <dgm:cxn modelId="{021E524D-680A-45F5-8D42-892DB8275D41}" type="presOf" srcId="{D806DF1D-5355-48D5-B088-EB21032FFF97}" destId="{C5FEFA0E-66BD-4AB5-B4CD-CB11B4335564}" srcOrd="0" destOrd="0" presId="urn:microsoft.com/office/officeart/2018/2/layout/IconVerticalSolidList"/>
    <dgm:cxn modelId="{5C4B2882-E7FA-43AD-8C0F-E31763801720}" srcId="{F394D69B-1DB8-4F77-B915-09CAE0E532FB}" destId="{C0EA0034-FE6C-44A6-85FA-BA5F505E282F}" srcOrd="0" destOrd="0" parTransId="{E249B492-E38A-4B0E-A8D5-061DD4119DC7}" sibTransId="{A9F5B650-6F96-4752-8EC1-7E609125DC28}"/>
    <dgm:cxn modelId="{00EBBD8F-42E2-4249-B665-A583852EA079}" srcId="{F394D69B-1DB8-4F77-B915-09CAE0E532FB}" destId="{0E1A61CC-4AF5-4E3F-8B37-2FB5F156CD01}" srcOrd="1" destOrd="0" parTransId="{B899DD12-2508-4ABC-99B5-DF6DA8978F65}" sibTransId="{47C748FD-7103-4824-AFFA-0A04B60629F7}"/>
    <dgm:cxn modelId="{8950BFA9-BDFF-4B3B-A19B-DCB4B51F831A}" srcId="{F394D69B-1DB8-4F77-B915-09CAE0E532FB}" destId="{B8592E59-DE8A-48CC-AC4C-0520C45A95A6}" srcOrd="2" destOrd="0" parTransId="{DB01ADF8-90BA-4522-B6DF-C5624E93E7BF}" sibTransId="{883F8997-34B0-4695-BD9B-423058BDECFB}"/>
    <dgm:cxn modelId="{CFDA5AAF-D0CE-4D1C-B2E7-B3FA07210BD8}" type="presOf" srcId="{4558DBA0-698D-426A-B475-E86D804239E3}" destId="{DBB98F5F-FC2D-48AA-8E24-1A4AE6BB9B6F}" srcOrd="0" destOrd="0" presId="urn:microsoft.com/office/officeart/2018/2/layout/IconVerticalSolidList"/>
    <dgm:cxn modelId="{EECFB0B0-9556-4129-8B77-6000164B3AC4}" type="presOf" srcId="{B7DB4336-4F60-468C-85F1-157D7CB1C069}" destId="{7D1C04F1-BBC7-467A-A476-0043A351F6E0}" srcOrd="0" destOrd="0" presId="urn:microsoft.com/office/officeart/2018/2/layout/IconVerticalSolidList"/>
    <dgm:cxn modelId="{CACE9AC0-A9EE-4C4B-8005-B2A32A064F07}" type="presOf" srcId="{C0EA0034-FE6C-44A6-85FA-BA5F505E282F}" destId="{92143D53-2D75-4138-AC62-DA3AE2385087}" srcOrd="0" destOrd="0" presId="urn:microsoft.com/office/officeart/2018/2/layout/IconVerticalSolidList"/>
    <dgm:cxn modelId="{D026DCDA-0E1B-4435-8C20-E335139A5AB1}" type="presOf" srcId="{F394D69B-1DB8-4F77-B915-09CAE0E532FB}" destId="{73E22251-861A-4FAE-A9D6-90FA17D9872F}" srcOrd="0" destOrd="0" presId="urn:microsoft.com/office/officeart/2018/2/layout/IconVerticalSolidList"/>
    <dgm:cxn modelId="{6AD15FE9-7EF5-4A87-92C3-F1E558563AF1}" type="presOf" srcId="{B8592E59-DE8A-48CC-AC4C-0520C45A95A6}" destId="{943E93AA-0E98-452F-BFE8-66D96969E408}" srcOrd="0" destOrd="0" presId="urn:microsoft.com/office/officeart/2018/2/layout/IconVerticalSolidList"/>
    <dgm:cxn modelId="{285358F6-805E-4794-8447-AA0F435C7997}" srcId="{F394D69B-1DB8-4F77-B915-09CAE0E532FB}" destId="{430EA7FE-007B-4936-A1CD-5B99959490B2}" srcOrd="5" destOrd="0" parTransId="{45FBE701-FCEE-43D8-B596-451EFA77F48A}" sibTransId="{CED98C73-D0D5-4652-B89B-3AF97F34222D}"/>
    <dgm:cxn modelId="{6D75C452-C42C-4912-A5C9-091FDBCD85CE}" type="presParOf" srcId="{73E22251-861A-4FAE-A9D6-90FA17D9872F}" destId="{4F34F7B1-44E9-4C97-B07E-5CCFA9F681FF}" srcOrd="0" destOrd="0" presId="urn:microsoft.com/office/officeart/2018/2/layout/IconVerticalSolidList"/>
    <dgm:cxn modelId="{7B898D25-50ED-49CC-912E-15D867682356}" type="presParOf" srcId="{4F34F7B1-44E9-4C97-B07E-5CCFA9F681FF}" destId="{F3B09569-9C49-4566-8373-AC7B2AFB8009}" srcOrd="0" destOrd="0" presId="urn:microsoft.com/office/officeart/2018/2/layout/IconVerticalSolidList"/>
    <dgm:cxn modelId="{15C7618C-FB1C-4280-AEF1-B4D09350DBEE}" type="presParOf" srcId="{4F34F7B1-44E9-4C97-B07E-5CCFA9F681FF}" destId="{CF0081E9-2E91-4D96-913B-3BC866C07CA6}" srcOrd="1" destOrd="0" presId="urn:microsoft.com/office/officeart/2018/2/layout/IconVerticalSolidList"/>
    <dgm:cxn modelId="{33BCA82C-8E96-4F9C-8CEA-45FB31B541D7}" type="presParOf" srcId="{4F34F7B1-44E9-4C97-B07E-5CCFA9F681FF}" destId="{0F27B976-6AF4-4C74-9C22-278230A36435}" srcOrd="2" destOrd="0" presId="urn:microsoft.com/office/officeart/2018/2/layout/IconVerticalSolidList"/>
    <dgm:cxn modelId="{665BF0CB-93AF-4BFC-88D0-130DA7736BE8}" type="presParOf" srcId="{4F34F7B1-44E9-4C97-B07E-5CCFA9F681FF}" destId="{92143D53-2D75-4138-AC62-DA3AE2385087}" srcOrd="3" destOrd="0" presId="urn:microsoft.com/office/officeart/2018/2/layout/IconVerticalSolidList"/>
    <dgm:cxn modelId="{46C310C5-E1D6-4C6F-9E3C-8180C1D4E2B2}" type="presParOf" srcId="{73E22251-861A-4FAE-A9D6-90FA17D9872F}" destId="{1D18EFB5-3430-465B-B21C-0CE9A1158F49}" srcOrd="1" destOrd="0" presId="urn:microsoft.com/office/officeart/2018/2/layout/IconVerticalSolidList"/>
    <dgm:cxn modelId="{3ABFA5D2-69B6-4102-862E-537D943871E8}" type="presParOf" srcId="{73E22251-861A-4FAE-A9D6-90FA17D9872F}" destId="{EF0FDB3C-62F6-4451-B795-3762AE64A82B}" srcOrd="2" destOrd="0" presId="urn:microsoft.com/office/officeart/2018/2/layout/IconVerticalSolidList"/>
    <dgm:cxn modelId="{D332B857-C0C8-482F-A42C-0A495A2E0D44}" type="presParOf" srcId="{EF0FDB3C-62F6-4451-B795-3762AE64A82B}" destId="{91A1B787-7E31-4ABE-A444-9DC3CE79D683}" srcOrd="0" destOrd="0" presId="urn:microsoft.com/office/officeart/2018/2/layout/IconVerticalSolidList"/>
    <dgm:cxn modelId="{239F9C45-BB13-48F4-BC90-B2C745455BAC}" type="presParOf" srcId="{EF0FDB3C-62F6-4451-B795-3762AE64A82B}" destId="{570A399B-A3CC-40A3-AF3E-8255EBDE27BB}" srcOrd="1" destOrd="0" presId="urn:microsoft.com/office/officeart/2018/2/layout/IconVerticalSolidList"/>
    <dgm:cxn modelId="{5108B9DD-A7ED-4B9F-B802-30275D9DA6E1}" type="presParOf" srcId="{EF0FDB3C-62F6-4451-B795-3762AE64A82B}" destId="{AE55E518-FD4C-40E6-9F3B-12FDBAEAC47C}" srcOrd="2" destOrd="0" presId="urn:microsoft.com/office/officeart/2018/2/layout/IconVerticalSolidList"/>
    <dgm:cxn modelId="{A5F1B26F-0C64-4547-8BF3-006D987ECBBC}" type="presParOf" srcId="{EF0FDB3C-62F6-4451-B795-3762AE64A82B}" destId="{8CA42916-9638-4FF6-A168-DB877A973B23}" srcOrd="3" destOrd="0" presId="urn:microsoft.com/office/officeart/2018/2/layout/IconVerticalSolidList"/>
    <dgm:cxn modelId="{17F1753C-D481-4D77-8E4C-A4C9A3FC5CAC}" type="presParOf" srcId="{73E22251-861A-4FAE-A9D6-90FA17D9872F}" destId="{4FB2C8E3-1DA7-4ACE-9560-77BC5BDC8766}" srcOrd="3" destOrd="0" presId="urn:microsoft.com/office/officeart/2018/2/layout/IconVerticalSolidList"/>
    <dgm:cxn modelId="{C3DC615B-55DC-44E1-9F97-35367BEBF993}" type="presParOf" srcId="{73E22251-861A-4FAE-A9D6-90FA17D9872F}" destId="{8DEAFC3B-B18F-4675-A244-1706EA2EA58F}" srcOrd="4" destOrd="0" presId="urn:microsoft.com/office/officeart/2018/2/layout/IconVerticalSolidList"/>
    <dgm:cxn modelId="{735D9B96-7498-4FE5-BAB0-139A40453B16}" type="presParOf" srcId="{8DEAFC3B-B18F-4675-A244-1706EA2EA58F}" destId="{C97075C8-7E3B-439B-A55C-17BE553E82F6}" srcOrd="0" destOrd="0" presId="urn:microsoft.com/office/officeart/2018/2/layout/IconVerticalSolidList"/>
    <dgm:cxn modelId="{3E51F5BA-3B70-4AED-9B17-E026099A1B53}" type="presParOf" srcId="{8DEAFC3B-B18F-4675-A244-1706EA2EA58F}" destId="{B28F2037-40BE-4EC6-BC3C-0322AC36328D}" srcOrd="1" destOrd="0" presId="urn:microsoft.com/office/officeart/2018/2/layout/IconVerticalSolidList"/>
    <dgm:cxn modelId="{E4B35797-92A0-48F0-A92C-EC865C21755F}" type="presParOf" srcId="{8DEAFC3B-B18F-4675-A244-1706EA2EA58F}" destId="{E5F596C0-DE4C-4CB5-A61C-83A799051400}" srcOrd="2" destOrd="0" presId="urn:microsoft.com/office/officeart/2018/2/layout/IconVerticalSolidList"/>
    <dgm:cxn modelId="{0F34D8F1-36EA-4CF2-84D5-B09A357B3161}" type="presParOf" srcId="{8DEAFC3B-B18F-4675-A244-1706EA2EA58F}" destId="{943E93AA-0E98-452F-BFE8-66D96969E408}" srcOrd="3" destOrd="0" presId="urn:microsoft.com/office/officeart/2018/2/layout/IconVerticalSolidList"/>
    <dgm:cxn modelId="{0274BEB7-A714-4512-A63A-EE313A60CBAC}" type="presParOf" srcId="{73E22251-861A-4FAE-A9D6-90FA17D9872F}" destId="{B693058D-96E7-46E8-ACDC-49AFCEC0907B}" srcOrd="5" destOrd="0" presId="urn:microsoft.com/office/officeart/2018/2/layout/IconVerticalSolidList"/>
    <dgm:cxn modelId="{FFE1BA81-475A-47D1-8B95-96C67BB2139C}" type="presParOf" srcId="{73E22251-861A-4FAE-A9D6-90FA17D9872F}" destId="{4AE33D0E-0366-496E-91BD-68E74BF79343}" srcOrd="6" destOrd="0" presId="urn:microsoft.com/office/officeart/2018/2/layout/IconVerticalSolidList"/>
    <dgm:cxn modelId="{F5A24506-B8C2-4FBF-A26B-1C822057BDB0}" type="presParOf" srcId="{4AE33D0E-0366-496E-91BD-68E74BF79343}" destId="{5011AE4E-CC0F-4732-B24C-730A13EEBE19}" srcOrd="0" destOrd="0" presId="urn:microsoft.com/office/officeart/2018/2/layout/IconVerticalSolidList"/>
    <dgm:cxn modelId="{2552E512-B1BD-41DC-BC71-9737D6F39979}" type="presParOf" srcId="{4AE33D0E-0366-496E-91BD-68E74BF79343}" destId="{D73D8DE7-87E8-497E-A9B3-8AE6588F06AB}" srcOrd="1" destOrd="0" presId="urn:microsoft.com/office/officeart/2018/2/layout/IconVerticalSolidList"/>
    <dgm:cxn modelId="{CE304102-073C-48D5-B2A2-11BB21E9D9D3}" type="presParOf" srcId="{4AE33D0E-0366-496E-91BD-68E74BF79343}" destId="{BB9E887C-9785-4B66-9E88-A731AA4D834E}" srcOrd="2" destOrd="0" presId="urn:microsoft.com/office/officeart/2018/2/layout/IconVerticalSolidList"/>
    <dgm:cxn modelId="{805E08C4-7F14-4754-85EB-C519D7CA5F38}" type="presParOf" srcId="{4AE33D0E-0366-496E-91BD-68E74BF79343}" destId="{7D1C04F1-BBC7-467A-A476-0043A351F6E0}" srcOrd="3" destOrd="0" presId="urn:microsoft.com/office/officeart/2018/2/layout/IconVerticalSolidList"/>
    <dgm:cxn modelId="{93D469F7-15E9-480B-8473-70D625B6EBE0}" type="presParOf" srcId="{73E22251-861A-4FAE-A9D6-90FA17D9872F}" destId="{1F618ADE-9142-4FCF-B151-92A52CDDCA3B}" srcOrd="7" destOrd="0" presId="urn:microsoft.com/office/officeart/2018/2/layout/IconVerticalSolidList"/>
    <dgm:cxn modelId="{88429587-7C2E-415D-B5C9-1BC3860DD210}" type="presParOf" srcId="{73E22251-861A-4FAE-A9D6-90FA17D9872F}" destId="{C4E1C55D-7E16-41F7-92A0-5FAB370AD300}" srcOrd="8" destOrd="0" presId="urn:microsoft.com/office/officeart/2018/2/layout/IconVerticalSolidList"/>
    <dgm:cxn modelId="{B3B93BF6-FBBC-4C5E-BCF3-05257E073330}" type="presParOf" srcId="{C4E1C55D-7E16-41F7-92A0-5FAB370AD300}" destId="{93E706AE-B8EF-45C7-97D0-1E36EE9DB380}" srcOrd="0" destOrd="0" presId="urn:microsoft.com/office/officeart/2018/2/layout/IconVerticalSolidList"/>
    <dgm:cxn modelId="{58925D32-9835-445C-B170-E3E6A1809ABA}" type="presParOf" srcId="{C4E1C55D-7E16-41F7-92A0-5FAB370AD300}" destId="{897BC47D-40F3-4C2D-8643-341260C39298}" srcOrd="1" destOrd="0" presId="urn:microsoft.com/office/officeart/2018/2/layout/IconVerticalSolidList"/>
    <dgm:cxn modelId="{A45814CF-86AA-42A9-BA43-769584F7973A}" type="presParOf" srcId="{C4E1C55D-7E16-41F7-92A0-5FAB370AD300}" destId="{1A9A1C6D-80F8-4497-800D-1D41F9675FA6}" srcOrd="2" destOrd="0" presId="urn:microsoft.com/office/officeart/2018/2/layout/IconVerticalSolidList"/>
    <dgm:cxn modelId="{4FDAD32A-2F2D-46EA-BD3F-CC2A655D9434}" type="presParOf" srcId="{C4E1C55D-7E16-41F7-92A0-5FAB370AD300}" destId="{DBB98F5F-FC2D-48AA-8E24-1A4AE6BB9B6F}" srcOrd="3" destOrd="0" presId="urn:microsoft.com/office/officeart/2018/2/layout/IconVerticalSolidList"/>
    <dgm:cxn modelId="{9A4D49DF-9F1E-4798-8BE2-7926B9FE977B}" type="presParOf" srcId="{73E22251-861A-4FAE-A9D6-90FA17D9872F}" destId="{1FA787F6-26DC-4D70-92C1-151CA604DA08}" srcOrd="9" destOrd="0" presId="urn:microsoft.com/office/officeart/2018/2/layout/IconVerticalSolidList"/>
    <dgm:cxn modelId="{EB956C16-5276-4102-907B-CDF352CC83E2}" type="presParOf" srcId="{73E22251-861A-4FAE-A9D6-90FA17D9872F}" destId="{471E7240-B777-4BB3-BEAB-02A97B7C0637}" srcOrd="10" destOrd="0" presId="urn:microsoft.com/office/officeart/2018/2/layout/IconVerticalSolidList"/>
    <dgm:cxn modelId="{43ADCC9F-3099-4643-8B73-E2B5D63D0B45}" type="presParOf" srcId="{471E7240-B777-4BB3-BEAB-02A97B7C0637}" destId="{5A535FD6-2A77-44F7-964D-09F69E44CD42}" srcOrd="0" destOrd="0" presId="urn:microsoft.com/office/officeart/2018/2/layout/IconVerticalSolidList"/>
    <dgm:cxn modelId="{9286DD4A-06CB-4E30-9EA5-A16DD1B4F494}" type="presParOf" srcId="{471E7240-B777-4BB3-BEAB-02A97B7C0637}" destId="{5A568B56-225B-40EB-8B56-1ADA6315DA72}" srcOrd="1" destOrd="0" presId="urn:microsoft.com/office/officeart/2018/2/layout/IconVerticalSolidList"/>
    <dgm:cxn modelId="{15CC9C52-073B-448F-98F3-E413C2F58DED}" type="presParOf" srcId="{471E7240-B777-4BB3-BEAB-02A97B7C0637}" destId="{2B4CB55A-ABB3-4AE8-9350-4121E9ECB1B3}" srcOrd="2" destOrd="0" presId="urn:microsoft.com/office/officeart/2018/2/layout/IconVerticalSolidList"/>
    <dgm:cxn modelId="{17F90592-29BA-4A0A-B366-289329215CC0}" type="presParOf" srcId="{471E7240-B777-4BB3-BEAB-02A97B7C0637}" destId="{14822694-9303-4ED8-9E70-F49A69ABB852}" srcOrd="3" destOrd="0" presId="urn:microsoft.com/office/officeart/2018/2/layout/IconVerticalSolidList"/>
    <dgm:cxn modelId="{B7450273-6F91-47F8-BB41-07E363CCF420}" type="presParOf" srcId="{73E22251-861A-4FAE-A9D6-90FA17D9872F}" destId="{2B219770-BE79-44EF-B2B8-7DCFB70929C9}" srcOrd="11" destOrd="0" presId="urn:microsoft.com/office/officeart/2018/2/layout/IconVerticalSolidList"/>
    <dgm:cxn modelId="{00CE63E6-73DE-4F7D-BC56-FCDD81D3ED93}" type="presParOf" srcId="{73E22251-861A-4FAE-A9D6-90FA17D9872F}" destId="{0176CCBA-21CD-4A73-A949-3842EE7ADC5A}" srcOrd="12" destOrd="0" presId="urn:microsoft.com/office/officeart/2018/2/layout/IconVerticalSolidList"/>
    <dgm:cxn modelId="{F56773F6-227E-4F71-8BDB-EE1BC4A5CAF0}" type="presParOf" srcId="{0176CCBA-21CD-4A73-A949-3842EE7ADC5A}" destId="{46597ED6-74A1-42DD-B466-79112DB92BAB}" srcOrd="0" destOrd="0" presId="urn:microsoft.com/office/officeart/2018/2/layout/IconVerticalSolidList"/>
    <dgm:cxn modelId="{0AF2DDED-72C7-4620-89AA-6B7113D8555A}" type="presParOf" srcId="{0176CCBA-21CD-4A73-A949-3842EE7ADC5A}" destId="{55240385-B11B-4BA0-ADAD-C36F41D82352}" srcOrd="1" destOrd="0" presId="urn:microsoft.com/office/officeart/2018/2/layout/IconVerticalSolidList"/>
    <dgm:cxn modelId="{E340893A-D959-481E-9C5E-061061B8C2FE}" type="presParOf" srcId="{0176CCBA-21CD-4A73-A949-3842EE7ADC5A}" destId="{CFCE6F3F-B4B5-49C8-95FB-C86464D92344}" srcOrd="2" destOrd="0" presId="urn:microsoft.com/office/officeart/2018/2/layout/IconVerticalSolidList"/>
    <dgm:cxn modelId="{3E952062-7D13-4761-9563-8F6EDFFBDDB6}" type="presParOf" srcId="{0176CCBA-21CD-4A73-A949-3842EE7ADC5A}" destId="{C5FEFA0E-66BD-4AB5-B4CD-CB11B43355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DF9A57-FF61-4AA3-8DCE-D080A489212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50A319F-0BAA-45A1-AADC-5E8D0F304DA8}">
      <dgm:prSet/>
      <dgm:spPr/>
      <dgm:t>
        <a:bodyPr/>
        <a:lstStyle/>
        <a:p>
          <a:r>
            <a:rPr lang="en-GB"/>
            <a:t>WEBSITE – KNOWLEDGE ZONE &amp; TRAINING</a:t>
          </a:r>
          <a:endParaRPr lang="en-US"/>
        </a:p>
      </dgm:t>
    </dgm:pt>
    <dgm:pt modelId="{4B220ADA-7DDA-4427-BBDF-AD1E37B43D86}" type="parTrans" cxnId="{F7D51424-3F63-4606-88CA-213E1C2F2E9C}">
      <dgm:prSet/>
      <dgm:spPr/>
      <dgm:t>
        <a:bodyPr/>
        <a:lstStyle/>
        <a:p>
          <a:endParaRPr lang="en-US"/>
        </a:p>
      </dgm:t>
    </dgm:pt>
    <dgm:pt modelId="{0673F6EB-E36F-4520-A42D-A1C97C0D4C1C}" type="sibTrans" cxnId="{F7D51424-3F63-4606-88CA-213E1C2F2E9C}">
      <dgm:prSet/>
      <dgm:spPr/>
      <dgm:t>
        <a:bodyPr/>
        <a:lstStyle/>
        <a:p>
          <a:endParaRPr lang="en-US"/>
        </a:p>
      </dgm:t>
    </dgm:pt>
    <dgm:pt modelId="{41EB790F-2A96-46C8-8E06-8D6CA900A7A1}">
      <dgm:prSet/>
      <dgm:spPr/>
      <dgm:t>
        <a:bodyPr/>
        <a:lstStyle/>
        <a:p>
          <a:r>
            <a:rPr lang="en-GB"/>
            <a:t>CAMPAIGNS</a:t>
          </a:r>
          <a:endParaRPr lang="en-US"/>
        </a:p>
      </dgm:t>
    </dgm:pt>
    <dgm:pt modelId="{4CB08775-166D-44EA-9863-1063A25998D1}" type="parTrans" cxnId="{FAF75192-ABBC-4807-BB3B-4A08B729DB84}">
      <dgm:prSet/>
      <dgm:spPr/>
      <dgm:t>
        <a:bodyPr/>
        <a:lstStyle/>
        <a:p>
          <a:endParaRPr lang="en-US"/>
        </a:p>
      </dgm:t>
    </dgm:pt>
    <dgm:pt modelId="{BC2D92A6-28AD-40AC-86FD-6D2774EC8C2E}" type="sibTrans" cxnId="{FAF75192-ABBC-4807-BB3B-4A08B729DB84}">
      <dgm:prSet/>
      <dgm:spPr/>
      <dgm:t>
        <a:bodyPr/>
        <a:lstStyle/>
        <a:p>
          <a:endParaRPr lang="en-US"/>
        </a:p>
      </dgm:t>
    </dgm:pt>
    <dgm:pt modelId="{D5BA2DE2-AF7B-408C-9CEF-3F6EE9A52BB5}">
      <dgm:prSet/>
      <dgm:spPr/>
      <dgm:t>
        <a:bodyPr/>
        <a:lstStyle/>
        <a:p>
          <a:r>
            <a:rPr lang="en-GB"/>
            <a:t>LOGO</a:t>
          </a:r>
          <a:endParaRPr lang="en-US"/>
        </a:p>
      </dgm:t>
    </dgm:pt>
    <dgm:pt modelId="{CE57953B-B2B6-4301-AAFA-3487A5C9E9D2}" type="parTrans" cxnId="{B0BD8524-AFCD-4E15-995D-54F25CEA5427}">
      <dgm:prSet/>
      <dgm:spPr/>
      <dgm:t>
        <a:bodyPr/>
        <a:lstStyle/>
        <a:p>
          <a:endParaRPr lang="en-US"/>
        </a:p>
      </dgm:t>
    </dgm:pt>
    <dgm:pt modelId="{0FFAF047-2D50-47DD-9BF0-1487D797415E}" type="sibTrans" cxnId="{B0BD8524-AFCD-4E15-995D-54F25CEA5427}">
      <dgm:prSet/>
      <dgm:spPr/>
      <dgm:t>
        <a:bodyPr/>
        <a:lstStyle/>
        <a:p>
          <a:endParaRPr lang="en-US"/>
        </a:p>
      </dgm:t>
    </dgm:pt>
    <dgm:pt modelId="{2FB31EE1-05FB-425E-9865-AF2FC00DAEC3}">
      <dgm:prSet/>
      <dgm:spPr/>
      <dgm:t>
        <a:bodyPr/>
        <a:lstStyle/>
        <a:p>
          <a:r>
            <a:rPr lang="en-GB"/>
            <a:t>BOOKING CONDITIONS</a:t>
          </a:r>
          <a:endParaRPr lang="en-US"/>
        </a:p>
      </dgm:t>
    </dgm:pt>
    <dgm:pt modelId="{74565E96-F4BD-4CEE-BE34-01C3D326B2B1}" type="parTrans" cxnId="{2232F05B-14C9-4906-8B26-D1B478567EFE}">
      <dgm:prSet/>
      <dgm:spPr/>
      <dgm:t>
        <a:bodyPr/>
        <a:lstStyle/>
        <a:p>
          <a:endParaRPr lang="en-US"/>
        </a:p>
      </dgm:t>
    </dgm:pt>
    <dgm:pt modelId="{757C563C-30D5-4860-99F0-48342BBADA4F}" type="sibTrans" cxnId="{2232F05B-14C9-4906-8B26-D1B478567EFE}">
      <dgm:prSet/>
      <dgm:spPr/>
      <dgm:t>
        <a:bodyPr/>
        <a:lstStyle/>
        <a:p>
          <a:endParaRPr lang="en-US"/>
        </a:p>
      </dgm:t>
    </dgm:pt>
    <dgm:pt modelId="{916B4748-93F9-4174-9C19-4812EABA847A}">
      <dgm:prSet/>
      <dgm:spPr/>
      <dgm:t>
        <a:bodyPr/>
        <a:lstStyle/>
        <a:p>
          <a:r>
            <a:rPr lang="en-GB"/>
            <a:t>#TravelWithConfidence</a:t>
          </a:r>
          <a:endParaRPr lang="en-US"/>
        </a:p>
      </dgm:t>
    </dgm:pt>
    <dgm:pt modelId="{9334F402-C5EE-47DA-BEA6-4AAF6AEDA19B}" type="parTrans" cxnId="{BA8ABD22-BDA9-4432-8540-9C1E7916C6BC}">
      <dgm:prSet/>
      <dgm:spPr/>
      <dgm:t>
        <a:bodyPr/>
        <a:lstStyle/>
        <a:p>
          <a:endParaRPr lang="en-US"/>
        </a:p>
      </dgm:t>
    </dgm:pt>
    <dgm:pt modelId="{093506C4-42ED-461A-B857-69220ABE00A5}" type="sibTrans" cxnId="{BA8ABD22-BDA9-4432-8540-9C1E7916C6BC}">
      <dgm:prSet/>
      <dgm:spPr/>
      <dgm:t>
        <a:bodyPr/>
        <a:lstStyle/>
        <a:p>
          <a:endParaRPr lang="en-US"/>
        </a:p>
      </dgm:t>
    </dgm:pt>
    <dgm:pt modelId="{CD98C5C6-6E12-4BF0-99B6-D74EA4B20914}">
      <dgm:prSet/>
      <dgm:spPr/>
      <dgm:t>
        <a:bodyPr/>
        <a:lstStyle/>
        <a:p>
          <a:r>
            <a:rPr lang="en-GB"/>
            <a:t>#ReadySteadyTravel</a:t>
          </a:r>
          <a:endParaRPr lang="en-US"/>
        </a:p>
      </dgm:t>
    </dgm:pt>
    <dgm:pt modelId="{CD5BB2B7-A8AE-435F-AF32-FBE90BFC0997}" type="parTrans" cxnId="{5870D147-A703-48A0-9B1B-CC4462A43F24}">
      <dgm:prSet/>
      <dgm:spPr/>
      <dgm:t>
        <a:bodyPr/>
        <a:lstStyle/>
        <a:p>
          <a:endParaRPr lang="en-US"/>
        </a:p>
      </dgm:t>
    </dgm:pt>
    <dgm:pt modelId="{AE07310F-751E-4756-8F66-3E0E8FB63DF8}" type="sibTrans" cxnId="{5870D147-A703-48A0-9B1B-CC4462A43F24}">
      <dgm:prSet/>
      <dgm:spPr/>
      <dgm:t>
        <a:bodyPr/>
        <a:lstStyle/>
        <a:p>
          <a:endParaRPr lang="en-US"/>
        </a:p>
      </dgm:t>
    </dgm:pt>
    <dgm:pt modelId="{8D3CA57D-E3BE-4944-8254-FC7A5A3367AA}">
      <dgm:prSet/>
      <dgm:spPr/>
      <dgm:t>
        <a:bodyPr/>
        <a:lstStyle/>
        <a:p>
          <a:r>
            <a:rPr lang="en-GB"/>
            <a:t>PACKAGE TRAVEL DIRECTIVE</a:t>
          </a:r>
          <a:endParaRPr lang="en-US"/>
        </a:p>
      </dgm:t>
    </dgm:pt>
    <dgm:pt modelId="{BE0D45A2-EBF5-485C-BFB3-C530752B1C8F}" type="parTrans" cxnId="{37493B79-416D-4F3A-AE13-FC69C84AE464}">
      <dgm:prSet/>
      <dgm:spPr/>
      <dgm:t>
        <a:bodyPr/>
        <a:lstStyle/>
        <a:p>
          <a:endParaRPr lang="en-US"/>
        </a:p>
      </dgm:t>
    </dgm:pt>
    <dgm:pt modelId="{0D7D37D4-37E8-40DC-A225-3964A8A7D036}" type="sibTrans" cxnId="{37493B79-416D-4F3A-AE13-FC69C84AE464}">
      <dgm:prSet/>
      <dgm:spPr/>
      <dgm:t>
        <a:bodyPr/>
        <a:lstStyle/>
        <a:p>
          <a:endParaRPr lang="en-US"/>
        </a:p>
      </dgm:t>
    </dgm:pt>
    <dgm:pt modelId="{2DA7699C-A153-4979-A98E-F18A6C270EBA}">
      <dgm:prSet/>
      <dgm:spPr/>
      <dgm:t>
        <a:bodyPr/>
        <a:lstStyle/>
        <a:p>
          <a:r>
            <a:rPr lang="en-GB"/>
            <a:t>GETTING READY FOR TRAVEL GUIDE</a:t>
          </a:r>
          <a:endParaRPr lang="en-US"/>
        </a:p>
      </dgm:t>
    </dgm:pt>
    <dgm:pt modelId="{3F82A16E-062E-4F44-8B9D-4B3DB417A7BB}" type="parTrans" cxnId="{57185643-7A84-4472-B3E4-3C5A60D05DA4}">
      <dgm:prSet/>
      <dgm:spPr/>
      <dgm:t>
        <a:bodyPr/>
        <a:lstStyle/>
        <a:p>
          <a:endParaRPr lang="en-US"/>
        </a:p>
      </dgm:t>
    </dgm:pt>
    <dgm:pt modelId="{3A658A6E-2817-4DBF-A812-0A358B5C6522}" type="sibTrans" cxnId="{57185643-7A84-4472-B3E4-3C5A60D05DA4}">
      <dgm:prSet/>
      <dgm:spPr/>
      <dgm:t>
        <a:bodyPr/>
        <a:lstStyle/>
        <a:p>
          <a:endParaRPr lang="en-US"/>
        </a:p>
      </dgm:t>
    </dgm:pt>
    <dgm:pt modelId="{6E0C2E37-4B42-4BF0-BEB3-A58559E60ACE}">
      <dgm:prSet/>
      <dgm:spPr/>
      <dgm:t>
        <a:bodyPr/>
        <a:lstStyle/>
        <a:p>
          <a:r>
            <a:rPr lang="en-GB"/>
            <a:t>VIDEOS</a:t>
          </a:r>
          <a:endParaRPr lang="en-US"/>
        </a:p>
      </dgm:t>
    </dgm:pt>
    <dgm:pt modelId="{8CEAF165-790D-476E-A65D-BB9230921F83}" type="parTrans" cxnId="{8E8FCEB2-0134-473A-9B7F-0ECAA8409B08}">
      <dgm:prSet/>
      <dgm:spPr/>
      <dgm:t>
        <a:bodyPr/>
        <a:lstStyle/>
        <a:p>
          <a:endParaRPr lang="en-US"/>
        </a:p>
      </dgm:t>
    </dgm:pt>
    <dgm:pt modelId="{6D7F90AD-A16E-46F7-AE94-677BC08175EA}" type="sibTrans" cxnId="{8E8FCEB2-0134-473A-9B7F-0ECAA8409B08}">
      <dgm:prSet/>
      <dgm:spPr/>
      <dgm:t>
        <a:bodyPr/>
        <a:lstStyle/>
        <a:p>
          <a:endParaRPr lang="en-US"/>
        </a:p>
      </dgm:t>
    </dgm:pt>
    <dgm:pt modelId="{27BBAF4F-8346-4A50-B31E-0E96DA2819EF}">
      <dgm:prSet/>
      <dgm:spPr/>
      <dgm:t>
        <a:bodyPr/>
        <a:lstStyle/>
        <a:p>
          <a:r>
            <a:rPr lang="en-GB"/>
            <a:t>TOP TIPS</a:t>
          </a:r>
          <a:endParaRPr lang="en-US"/>
        </a:p>
      </dgm:t>
    </dgm:pt>
    <dgm:pt modelId="{A8C2D03D-C75B-43CB-B9FC-8108893427AC}" type="parTrans" cxnId="{5B561DED-326E-480A-BE9A-683EE539A60A}">
      <dgm:prSet/>
      <dgm:spPr/>
      <dgm:t>
        <a:bodyPr/>
        <a:lstStyle/>
        <a:p>
          <a:endParaRPr lang="en-US"/>
        </a:p>
      </dgm:t>
    </dgm:pt>
    <dgm:pt modelId="{299C4A90-8102-4886-8F81-3959358CCE80}" type="sibTrans" cxnId="{5B561DED-326E-480A-BE9A-683EE539A60A}">
      <dgm:prSet/>
      <dgm:spPr/>
      <dgm:t>
        <a:bodyPr/>
        <a:lstStyle/>
        <a:p>
          <a:endParaRPr lang="en-US"/>
        </a:p>
      </dgm:t>
    </dgm:pt>
    <dgm:pt modelId="{C0D139E9-141F-4A15-A85D-687FA8D83F8B}">
      <dgm:prSet/>
      <dgm:spPr/>
      <dgm:t>
        <a:bodyPr/>
        <a:lstStyle/>
        <a:p>
          <a:r>
            <a:rPr lang="en-GB"/>
            <a:t>DESTINATION SPOTLIGHTS</a:t>
          </a:r>
          <a:endParaRPr lang="en-US"/>
        </a:p>
      </dgm:t>
    </dgm:pt>
    <dgm:pt modelId="{039FCCA2-66A4-462C-BBF8-C4ADB13425E6}" type="parTrans" cxnId="{E9751ADA-E6FC-4953-BF05-2FEC944896A2}">
      <dgm:prSet/>
      <dgm:spPr/>
      <dgm:t>
        <a:bodyPr/>
        <a:lstStyle/>
        <a:p>
          <a:endParaRPr lang="en-US"/>
        </a:p>
      </dgm:t>
    </dgm:pt>
    <dgm:pt modelId="{FB8CFBF5-0C70-4137-BC34-3C13835F4653}" type="sibTrans" cxnId="{E9751ADA-E6FC-4953-BF05-2FEC944896A2}">
      <dgm:prSet/>
      <dgm:spPr/>
      <dgm:t>
        <a:bodyPr/>
        <a:lstStyle/>
        <a:p>
          <a:endParaRPr lang="en-US"/>
        </a:p>
      </dgm:t>
    </dgm:pt>
    <dgm:pt modelId="{FF5890E2-2925-45DF-83AE-9FA8D1CB93D0}">
      <dgm:prSet/>
      <dgm:spPr/>
      <dgm:t>
        <a:bodyPr/>
        <a:lstStyle/>
        <a:p>
          <a:r>
            <a:rPr lang="en-GB"/>
            <a:t>TRAVEL INSURANCE</a:t>
          </a:r>
          <a:endParaRPr lang="en-US"/>
        </a:p>
      </dgm:t>
    </dgm:pt>
    <dgm:pt modelId="{3CB78CFE-DDAF-4DD8-9EA8-1F347A23925E}" type="parTrans" cxnId="{14BE4075-9797-412B-BDF8-2F39763D222C}">
      <dgm:prSet/>
      <dgm:spPr/>
      <dgm:t>
        <a:bodyPr/>
        <a:lstStyle/>
        <a:p>
          <a:endParaRPr lang="en-US"/>
        </a:p>
      </dgm:t>
    </dgm:pt>
    <dgm:pt modelId="{2F37E38E-6F6C-471C-85A6-12FB2888533C}" type="sibTrans" cxnId="{14BE4075-9797-412B-BDF8-2F39763D222C}">
      <dgm:prSet/>
      <dgm:spPr/>
      <dgm:t>
        <a:bodyPr/>
        <a:lstStyle/>
        <a:p>
          <a:endParaRPr lang="en-US"/>
        </a:p>
      </dgm:t>
    </dgm:pt>
    <dgm:pt modelId="{7BF2B10D-B74D-489E-A7B1-7C84DE58C83C}">
      <dgm:prSet/>
      <dgm:spPr/>
      <dgm:t>
        <a:bodyPr/>
        <a:lstStyle/>
        <a:p>
          <a:r>
            <a:rPr lang="en-GB"/>
            <a:t>CAA / ATOL</a:t>
          </a:r>
          <a:endParaRPr lang="en-US"/>
        </a:p>
      </dgm:t>
    </dgm:pt>
    <dgm:pt modelId="{9471F5E5-0A89-4867-AE2B-19CBA1542CB2}" type="parTrans" cxnId="{165AF8EB-4F91-49AC-9ECB-2E3DE6588851}">
      <dgm:prSet/>
      <dgm:spPr/>
      <dgm:t>
        <a:bodyPr/>
        <a:lstStyle/>
        <a:p>
          <a:endParaRPr lang="en-US"/>
        </a:p>
      </dgm:t>
    </dgm:pt>
    <dgm:pt modelId="{E2D46314-EFB7-4DEA-9321-EB31A4EFD8BB}" type="sibTrans" cxnId="{165AF8EB-4F91-49AC-9ECB-2E3DE6588851}">
      <dgm:prSet/>
      <dgm:spPr/>
      <dgm:t>
        <a:bodyPr/>
        <a:lstStyle/>
        <a:p>
          <a:endParaRPr lang="en-US"/>
        </a:p>
      </dgm:t>
    </dgm:pt>
    <dgm:pt modelId="{2DB811E4-8348-4819-BDB5-92C1649A3D1F}">
      <dgm:prSet/>
      <dgm:spPr/>
      <dgm:t>
        <a:bodyPr/>
        <a:lstStyle/>
        <a:p>
          <a:r>
            <a:rPr lang="en-GB"/>
            <a:t>FCDO</a:t>
          </a:r>
          <a:endParaRPr lang="en-US"/>
        </a:p>
      </dgm:t>
    </dgm:pt>
    <dgm:pt modelId="{6D3D6B07-167F-43B9-A156-4911B44F376B}" type="parTrans" cxnId="{C0078C43-497C-4E5A-A784-4B8AE170C94B}">
      <dgm:prSet/>
      <dgm:spPr/>
      <dgm:t>
        <a:bodyPr/>
        <a:lstStyle/>
        <a:p>
          <a:endParaRPr lang="en-US"/>
        </a:p>
      </dgm:t>
    </dgm:pt>
    <dgm:pt modelId="{3C4A71AE-7926-43D0-A983-E7E51768ACCF}" type="sibTrans" cxnId="{C0078C43-497C-4E5A-A784-4B8AE170C94B}">
      <dgm:prSet/>
      <dgm:spPr/>
      <dgm:t>
        <a:bodyPr/>
        <a:lstStyle/>
        <a:p>
          <a:endParaRPr lang="en-US"/>
        </a:p>
      </dgm:t>
    </dgm:pt>
    <dgm:pt modelId="{AC112312-E4C3-438C-BBA6-B9C6F7EA5062}">
      <dgm:prSet/>
      <dgm:spPr/>
      <dgm:t>
        <a:bodyPr/>
        <a:lstStyle/>
        <a:p>
          <a:r>
            <a:rPr lang="en-GB" dirty="0"/>
            <a:t>Check out Government Industry Pandemic Guidance</a:t>
          </a:r>
          <a:endParaRPr lang="en-US" dirty="0"/>
        </a:p>
      </dgm:t>
    </dgm:pt>
    <dgm:pt modelId="{939593F0-3E93-49A4-8DF8-42D60983C16A}" type="parTrans" cxnId="{9BEAD6A7-A1F6-4526-8440-1CEF531C6508}">
      <dgm:prSet/>
      <dgm:spPr/>
      <dgm:t>
        <a:bodyPr/>
        <a:lstStyle/>
        <a:p>
          <a:endParaRPr lang="en-US"/>
        </a:p>
      </dgm:t>
    </dgm:pt>
    <dgm:pt modelId="{DBA5777E-38EB-49F1-8AAC-08AF34AFF37F}" type="sibTrans" cxnId="{9BEAD6A7-A1F6-4526-8440-1CEF531C6508}">
      <dgm:prSet/>
      <dgm:spPr/>
      <dgm:t>
        <a:bodyPr/>
        <a:lstStyle/>
        <a:p>
          <a:endParaRPr lang="en-US"/>
        </a:p>
      </dgm:t>
    </dgm:pt>
    <dgm:pt modelId="{B6987A88-688A-4A9E-BFE5-0117CD48194C}" type="pres">
      <dgm:prSet presAssocID="{DFDF9A57-FF61-4AA3-8DCE-D080A4892120}" presName="diagram" presStyleCnt="0">
        <dgm:presLayoutVars>
          <dgm:dir/>
          <dgm:resizeHandles val="exact"/>
        </dgm:presLayoutVars>
      </dgm:prSet>
      <dgm:spPr/>
    </dgm:pt>
    <dgm:pt modelId="{1049DC3C-4900-4974-908A-8E85CD721654}" type="pres">
      <dgm:prSet presAssocID="{B50A319F-0BAA-45A1-AADC-5E8D0F304DA8}" presName="node" presStyleLbl="node1" presStyleIdx="0" presStyleCnt="15">
        <dgm:presLayoutVars>
          <dgm:bulletEnabled val="1"/>
        </dgm:presLayoutVars>
      </dgm:prSet>
      <dgm:spPr/>
    </dgm:pt>
    <dgm:pt modelId="{E183D83A-F077-4BEC-9D82-AABFA1A31B3A}" type="pres">
      <dgm:prSet presAssocID="{0673F6EB-E36F-4520-A42D-A1C97C0D4C1C}" presName="sibTrans" presStyleCnt="0"/>
      <dgm:spPr/>
    </dgm:pt>
    <dgm:pt modelId="{43229B0D-E679-4385-A8AF-B65D77D11EC7}" type="pres">
      <dgm:prSet presAssocID="{41EB790F-2A96-46C8-8E06-8D6CA900A7A1}" presName="node" presStyleLbl="node1" presStyleIdx="1" presStyleCnt="15">
        <dgm:presLayoutVars>
          <dgm:bulletEnabled val="1"/>
        </dgm:presLayoutVars>
      </dgm:prSet>
      <dgm:spPr/>
    </dgm:pt>
    <dgm:pt modelId="{3480C04E-8892-40EE-A9E6-86F927A4CCFA}" type="pres">
      <dgm:prSet presAssocID="{BC2D92A6-28AD-40AC-86FD-6D2774EC8C2E}" presName="sibTrans" presStyleCnt="0"/>
      <dgm:spPr/>
    </dgm:pt>
    <dgm:pt modelId="{F619D2EC-528E-4BD1-B1DF-B4AA96732D5A}" type="pres">
      <dgm:prSet presAssocID="{D5BA2DE2-AF7B-408C-9CEF-3F6EE9A52BB5}" presName="node" presStyleLbl="node1" presStyleIdx="2" presStyleCnt="15">
        <dgm:presLayoutVars>
          <dgm:bulletEnabled val="1"/>
        </dgm:presLayoutVars>
      </dgm:prSet>
      <dgm:spPr/>
    </dgm:pt>
    <dgm:pt modelId="{18402167-3178-4EB2-8D2A-181E7D8732EE}" type="pres">
      <dgm:prSet presAssocID="{0FFAF047-2D50-47DD-9BF0-1487D797415E}" presName="sibTrans" presStyleCnt="0"/>
      <dgm:spPr/>
    </dgm:pt>
    <dgm:pt modelId="{5C1D3C85-403B-4921-8C87-7CCAE95791FE}" type="pres">
      <dgm:prSet presAssocID="{2FB31EE1-05FB-425E-9865-AF2FC00DAEC3}" presName="node" presStyleLbl="node1" presStyleIdx="3" presStyleCnt="15">
        <dgm:presLayoutVars>
          <dgm:bulletEnabled val="1"/>
        </dgm:presLayoutVars>
      </dgm:prSet>
      <dgm:spPr/>
    </dgm:pt>
    <dgm:pt modelId="{733847A4-D770-4F3E-B38F-A64C9850F949}" type="pres">
      <dgm:prSet presAssocID="{757C563C-30D5-4860-99F0-48342BBADA4F}" presName="sibTrans" presStyleCnt="0"/>
      <dgm:spPr/>
    </dgm:pt>
    <dgm:pt modelId="{CC0B871C-C893-4A8D-9A49-5A63450F6781}" type="pres">
      <dgm:prSet presAssocID="{916B4748-93F9-4174-9C19-4812EABA847A}" presName="node" presStyleLbl="node1" presStyleIdx="4" presStyleCnt="15">
        <dgm:presLayoutVars>
          <dgm:bulletEnabled val="1"/>
        </dgm:presLayoutVars>
      </dgm:prSet>
      <dgm:spPr/>
    </dgm:pt>
    <dgm:pt modelId="{B315E81F-352B-4D6D-8AAE-C04B28AA3C0E}" type="pres">
      <dgm:prSet presAssocID="{093506C4-42ED-461A-B857-69220ABE00A5}" presName="sibTrans" presStyleCnt="0"/>
      <dgm:spPr/>
    </dgm:pt>
    <dgm:pt modelId="{F0E44797-9233-4B49-9917-7455594E1E08}" type="pres">
      <dgm:prSet presAssocID="{CD98C5C6-6E12-4BF0-99B6-D74EA4B20914}" presName="node" presStyleLbl="node1" presStyleIdx="5" presStyleCnt="15">
        <dgm:presLayoutVars>
          <dgm:bulletEnabled val="1"/>
        </dgm:presLayoutVars>
      </dgm:prSet>
      <dgm:spPr/>
    </dgm:pt>
    <dgm:pt modelId="{500D2E7C-9F5E-4E95-9346-38890274D262}" type="pres">
      <dgm:prSet presAssocID="{AE07310F-751E-4756-8F66-3E0E8FB63DF8}" presName="sibTrans" presStyleCnt="0"/>
      <dgm:spPr/>
    </dgm:pt>
    <dgm:pt modelId="{527B3AE0-F81F-4666-9CF9-7BF7A01C43DA}" type="pres">
      <dgm:prSet presAssocID="{8D3CA57D-E3BE-4944-8254-FC7A5A3367AA}" presName="node" presStyleLbl="node1" presStyleIdx="6" presStyleCnt="15">
        <dgm:presLayoutVars>
          <dgm:bulletEnabled val="1"/>
        </dgm:presLayoutVars>
      </dgm:prSet>
      <dgm:spPr/>
    </dgm:pt>
    <dgm:pt modelId="{2C719997-D3C9-4634-B543-F0A195EAD2D2}" type="pres">
      <dgm:prSet presAssocID="{0D7D37D4-37E8-40DC-A225-3964A8A7D036}" presName="sibTrans" presStyleCnt="0"/>
      <dgm:spPr/>
    </dgm:pt>
    <dgm:pt modelId="{3410811B-D4E4-4607-B0AB-3DCD799CF0AC}" type="pres">
      <dgm:prSet presAssocID="{2DA7699C-A153-4979-A98E-F18A6C270EBA}" presName="node" presStyleLbl="node1" presStyleIdx="7" presStyleCnt="15">
        <dgm:presLayoutVars>
          <dgm:bulletEnabled val="1"/>
        </dgm:presLayoutVars>
      </dgm:prSet>
      <dgm:spPr/>
    </dgm:pt>
    <dgm:pt modelId="{64D0C06D-7BA9-4C66-9739-FE9BB5FD5542}" type="pres">
      <dgm:prSet presAssocID="{3A658A6E-2817-4DBF-A812-0A358B5C6522}" presName="sibTrans" presStyleCnt="0"/>
      <dgm:spPr/>
    </dgm:pt>
    <dgm:pt modelId="{D2D9A80C-5A7F-4117-87B2-5689673778FC}" type="pres">
      <dgm:prSet presAssocID="{6E0C2E37-4B42-4BF0-BEB3-A58559E60ACE}" presName="node" presStyleLbl="node1" presStyleIdx="8" presStyleCnt="15">
        <dgm:presLayoutVars>
          <dgm:bulletEnabled val="1"/>
        </dgm:presLayoutVars>
      </dgm:prSet>
      <dgm:spPr/>
    </dgm:pt>
    <dgm:pt modelId="{9C10CBB2-FC37-4942-BCD5-DD6EC2E36C01}" type="pres">
      <dgm:prSet presAssocID="{6D7F90AD-A16E-46F7-AE94-677BC08175EA}" presName="sibTrans" presStyleCnt="0"/>
      <dgm:spPr/>
    </dgm:pt>
    <dgm:pt modelId="{E12F1589-72EE-4BEE-912E-27477C47A633}" type="pres">
      <dgm:prSet presAssocID="{27BBAF4F-8346-4A50-B31E-0E96DA2819EF}" presName="node" presStyleLbl="node1" presStyleIdx="9" presStyleCnt="15">
        <dgm:presLayoutVars>
          <dgm:bulletEnabled val="1"/>
        </dgm:presLayoutVars>
      </dgm:prSet>
      <dgm:spPr/>
    </dgm:pt>
    <dgm:pt modelId="{FFD69366-7979-45D9-9E80-3F563E4282B2}" type="pres">
      <dgm:prSet presAssocID="{299C4A90-8102-4886-8F81-3959358CCE80}" presName="sibTrans" presStyleCnt="0"/>
      <dgm:spPr/>
    </dgm:pt>
    <dgm:pt modelId="{8057C616-FE21-43E9-9CE7-F9ABAA9633D4}" type="pres">
      <dgm:prSet presAssocID="{C0D139E9-141F-4A15-A85D-687FA8D83F8B}" presName="node" presStyleLbl="node1" presStyleIdx="10" presStyleCnt="15">
        <dgm:presLayoutVars>
          <dgm:bulletEnabled val="1"/>
        </dgm:presLayoutVars>
      </dgm:prSet>
      <dgm:spPr/>
    </dgm:pt>
    <dgm:pt modelId="{8459ED45-4B1A-4792-8B85-91E9FAF52CD3}" type="pres">
      <dgm:prSet presAssocID="{FB8CFBF5-0C70-4137-BC34-3C13835F4653}" presName="sibTrans" presStyleCnt="0"/>
      <dgm:spPr/>
    </dgm:pt>
    <dgm:pt modelId="{DCDD5DBF-A9EC-4E5D-BF60-272B34A049A3}" type="pres">
      <dgm:prSet presAssocID="{FF5890E2-2925-45DF-83AE-9FA8D1CB93D0}" presName="node" presStyleLbl="node1" presStyleIdx="11" presStyleCnt="15">
        <dgm:presLayoutVars>
          <dgm:bulletEnabled val="1"/>
        </dgm:presLayoutVars>
      </dgm:prSet>
      <dgm:spPr/>
    </dgm:pt>
    <dgm:pt modelId="{EE0FD523-7775-4F35-B542-407BE0B31A54}" type="pres">
      <dgm:prSet presAssocID="{2F37E38E-6F6C-471C-85A6-12FB2888533C}" presName="sibTrans" presStyleCnt="0"/>
      <dgm:spPr/>
    </dgm:pt>
    <dgm:pt modelId="{7D0CB637-80D3-4ADF-B110-A8B466F3F7EE}" type="pres">
      <dgm:prSet presAssocID="{7BF2B10D-B74D-489E-A7B1-7C84DE58C83C}" presName="node" presStyleLbl="node1" presStyleIdx="12" presStyleCnt="15">
        <dgm:presLayoutVars>
          <dgm:bulletEnabled val="1"/>
        </dgm:presLayoutVars>
      </dgm:prSet>
      <dgm:spPr/>
    </dgm:pt>
    <dgm:pt modelId="{50C9FCED-426C-4CA6-B220-F8CA302ECFB0}" type="pres">
      <dgm:prSet presAssocID="{E2D46314-EFB7-4DEA-9321-EB31A4EFD8BB}" presName="sibTrans" presStyleCnt="0"/>
      <dgm:spPr/>
    </dgm:pt>
    <dgm:pt modelId="{541942D6-3ACE-4DB8-B9DA-1C9AA9B24765}" type="pres">
      <dgm:prSet presAssocID="{2DB811E4-8348-4819-BDB5-92C1649A3D1F}" presName="node" presStyleLbl="node1" presStyleIdx="13" presStyleCnt="15">
        <dgm:presLayoutVars>
          <dgm:bulletEnabled val="1"/>
        </dgm:presLayoutVars>
      </dgm:prSet>
      <dgm:spPr/>
    </dgm:pt>
    <dgm:pt modelId="{EA86A6AE-6181-4689-BCCF-452078EF8B3D}" type="pres">
      <dgm:prSet presAssocID="{3C4A71AE-7926-43D0-A983-E7E51768ACCF}" presName="sibTrans" presStyleCnt="0"/>
      <dgm:spPr/>
    </dgm:pt>
    <dgm:pt modelId="{E8F0EA6E-A457-4B4F-A5E2-C196AEEF2704}" type="pres">
      <dgm:prSet presAssocID="{AC112312-E4C3-438C-BBA6-B9C6F7EA5062}" presName="node" presStyleLbl="node1" presStyleIdx="14" presStyleCnt="15">
        <dgm:presLayoutVars>
          <dgm:bulletEnabled val="1"/>
        </dgm:presLayoutVars>
      </dgm:prSet>
      <dgm:spPr/>
    </dgm:pt>
  </dgm:ptLst>
  <dgm:cxnLst>
    <dgm:cxn modelId="{BA8ABD22-BDA9-4432-8540-9C1E7916C6BC}" srcId="{DFDF9A57-FF61-4AA3-8DCE-D080A4892120}" destId="{916B4748-93F9-4174-9C19-4812EABA847A}" srcOrd="4" destOrd="0" parTransId="{9334F402-C5EE-47DA-BEA6-4AAF6AEDA19B}" sibTransId="{093506C4-42ED-461A-B857-69220ABE00A5}"/>
    <dgm:cxn modelId="{F7D51424-3F63-4606-88CA-213E1C2F2E9C}" srcId="{DFDF9A57-FF61-4AA3-8DCE-D080A4892120}" destId="{B50A319F-0BAA-45A1-AADC-5E8D0F304DA8}" srcOrd="0" destOrd="0" parTransId="{4B220ADA-7DDA-4427-BBDF-AD1E37B43D86}" sibTransId="{0673F6EB-E36F-4520-A42D-A1C97C0D4C1C}"/>
    <dgm:cxn modelId="{B0BD8524-AFCD-4E15-995D-54F25CEA5427}" srcId="{DFDF9A57-FF61-4AA3-8DCE-D080A4892120}" destId="{D5BA2DE2-AF7B-408C-9CEF-3F6EE9A52BB5}" srcOrd="2" destOrd="0" parTransId="{CE57953B-B2B6-4301-AAFA-3487A5C9E9D2}" sibTransId="{0FFAF047-2D50-47DD-9BF0-1487D797415E}"/>
    <dgm:cxn modelId="{BEC0D031-571A-4006-AD4F-C494ADB5F620}" type="presOf" srcId="{B50A319F-0BAA-45A1-AADC-5E8D0F304DA8}" destId="{1049DC3C-4900-4974-908A-8E85CD721654}" srcOrd="0" destOrd="0" presId="urn:microsoft.com/office/officeart/2005/8/layout/default"/>
    <dgm:cxn modelId="{2232F05B-14C9-4906-8B26-D1B478567EFE}" srcId="{DFDF9A57-FF61-4AA3-8DCE-D080A4892120}" destId="{2FB31EE1-05FB-425E-9865-AF2FC00DAEC3}" srcOrd="3" destOrd="0" parTransId="{74565E96-F4BD-4CEE-BE34-01C3D326B2B1}" sibTransId="{757C563C-30D5-4860-99F0-48342BBADA4F}"/>
    <dgm:cxn modelId="{03AE1D60-6440-4DB0-A997-606BC92883AB}" type="presOf" srcId="{D5BA2DE2-AF7B-408C-9CEF-3F6EE9A52BB5}" destId="{F619D2EC-528E-4BD1-B1DF-B4AA96732D5A}" srcOrd="0" destOrd="0" presId="urn:microsoft.com/office/officeart/2005/8/layout/default"/>
    <dgm:cxn modelId="{57185643-7A84-4472-B3E4-3C5A60D05DA4}" srcId="{DFDF9A57-FF61-4AA3-8DCE-D080A4892120}" destId="{2DA7699C-A153-4979-A98E-F18A6C270EBA}" srcOrd="7" destOrd="0" parTransId="{3F82A16E-062E-4F44-8B9D-4B3DB417A7BB}" sibTransId="{3A658A6E-2817-4DBF-A812-0A358B5C6522}"/>
    <dgm:cxn modelId="{C0078C43-497C-4E5A-A784-4B8AE170C94B}" srcId="{DFDF9A57-FF61-4AA3-8DCE-D080A4892120}" destId="{2DB811E4-8348-4819-BDB5-92C1649A3D1F}" srcOrd="13" destOrd="0" parTransId="{6D3D6B07-167F-43B9-A156-4911B44F376B}" sibTransId="{3C4A71AE-7926-43D0-A983-E7E51768ACCF}"/>
    <dgm:cxn modelId="{5870D147-A703-48A0-9B1B-CC4462A43F24}" srcId="{DFDF9A57-FF61-4AA3-8DCE-D080A4892120}" destId="{CD98C5C6-6E12-4BF0-99B6-D74EA4B20914}" srcOrd="5" destOrd="0" parTransId="{CD5BB2B7-A8AE-435F-AF32-FBE90BFC0997}" sibTransId="{AE07310F-751E-4756-8F66-3E0E8FB63DF8}"/>
    <dgm:cxn modelId="{CDA3A552-A505-494E-957A-BAFA66D39270}" type="presOf" srcId="{DFDF9A57-FF61-4AA3-8DCE-D080A4892120}" destId="{B6987A88-688A-4A9E-BFE5-0117CD48194C}" srcOrd="0" destOrd="0" presId="urn:microsoft.com/office/officeart/2005/8/layout/default"/>
    <dgm:cxn modelId="{982A5173-CB5C-439B-A2FE-F1C0DDE304DF}" type="presOf" srcId="{7BF2B10D-B74D-489E-A7B1-7C84DE58C83C}" destId="{7D0CB637-80D3-4ADF-B110-A8B466F3F7EE}" srcOrd="0" destOrd="0" presId="urn:microsoft.com/office/officeart/2005/8/layout/default"/>
    <dgm:cxn modelId="{05A91955-2959-41B5-BBB3-69704A084AC1}" type="presOf" srcId="{C0D139E9-141F-4A15-A85D-687FA8D83F8B}" destId="{8057C616-FE21-43E9-9CE7-F9ABAA9633D4}" srcOrd="0" destOrd="0" presId="urn:microsoft.com/office/officeart/2005/8/layout/default"/>
    <dgm:cxn modelId="{14BE4075-9797-412B-BDF8-2F39763D222C}" srcId="{DFDF9A57-FF61-4AA3-8DCE-D080A4892120}" destId="{FF5890E2-2925-45DF-83AE-9FA8D1CB93D0}" srcOrd="11" destOrd="0" parTransId="{3CB78CFE-DDAF-4DD8-9EA8-1F347A23925E}" sibTransId="{2F37E38E-6F6C-471C-85A6-12FB2888533C}"/>
    <dgm:cxn modelId="{37493B79-416D-4F3A-AE13-FC69C84AE464}" srcId="{DFDF9A57-FF61-4AA3-8DCE-D080A4892120}" destId="{8D3CA57D-E3BE-4944-8254-FC7A5A3367AA}" srcOrd="6" destOrd="0" parTransId="{BE0D45A2-EBF5-485C-BFB3-C530752B1C8F}" sibTransId="{0D7D37D4-37E8-40DC-A225-3964A8A7D036}"/>
    <dgm:cxn modelId="{A2187B7C-DC9D-42A3-8729-84721C3372D6}" type="presOf" srcId="{8D3CA57D-E3BE-4944-8254-FC7A5A3367AA}" destId="{527B3AE0-F81F-4666-9CF9-7BF7A01C43DA}" srcOrd="0" destOrd="0" presId="urn:microsoft.com/office/officeart/2005/8/layout/default"/>
    <dgm:cxn modelId="{6789BB7E-110E-40CF-BEDB-8DEEC53A7EA8}" type="presOf" srcId="{2FB31EE1-05FB-425E-9865-AF2FC00DAEC3}" destId="{5C1D3C85-403B-4921-8C87-7CCAE95791FE}" srcOrd="0" destOrd="0" presId="urn:microsoft.com/office/officeart/2005/8/layout/default"/>
    <dgm:cxn modelId="{FAF75192-ABBC-4807-BB3B-4A08B729DB84}" srcId="{DFDF9A57-FF61-4AA3-8DCE-D080A4892120}" destId="{41EB790F-2A96-46C8-8E06-8D6CA900A7A1}" srcOrd="1" destOrd="0" parTransId="{4CB08775-166D-44EA-9863-1063A25998D1}" sibTransId="{BC2D92A6-28AD-40AC-86FD-6D2774EC8C2E}"/>
    <dgm:cxn modelId="{9BEAD6A7-A1F6-4526-8440-1CEF531C6508}" srcId="{DFDF9A57-FF61-4AA3-8DCE-D080A4892120}" destId="{AC112312-E4C3-438C-BBA6-B9C6F7EA5062}" srcOrd="14" destOrd="0" parTransId="{939593F0-3E93-49A4-8DF8-42D60983C16A}" sibTransId="{DBA5777E-38EB-49F1-8AAC-08AF34AFF37F}"/>
    <dgm:cxn modelId="{8E8FCEB2-0134-473A-9B7F-0ECAA8409B08}" srcId="{DFDF9A57-FF61-4AA3-8DCE-D080A4892120}" destId="{6E0C2E37-4B42-4BF0-BEB3-A58559E60ACE}" srcOrd="8" destOrd="0" parTransId="{8CEAF165-790D-476E-A65D-BB9230921F83}" sibTransId="{6D7F90AD-A16E-46F7-AE94-677BC08175EA}"/>
    <dgm:cxn modelId="{6DE234B5-9EA2-4FEC-B11F-06B0D3FE0AA9}" type="presOf" srcId="{27BBAF4F-8346-4A50-B31E-0E96DA2819EF}" destId="{E12F1589-72EE-4BEE-912E-27477C47A633}" srcOrd="0" destOrd="0" presId="urn:microsoft.com/office/officeart/2005/8/layout/default"/>
    <dgm:cxn modelId="{839171BA-8996-4F56-9A55-EC3282E8AE74}" type="presOf" srcId="{AC112312-E4C3-438C-BBA6-B9C6F7EA5062}" destId="{E8F0EA6E-A457-4B4F-A5E2-C196AEEF2704}" srcOrd="0" destOrd="0" presId="urn:microsoft.com/office/officeart/2005/8/layout/default"/>
    <dgm:cxn modelId="{A340F8BB-4A89-4FF3-9202-7E4B3B14CAAC}" type="presOf" srcId="{6E0C2E37-4B42-4BF0-BEB3-A58559E60ACE}" destId="{D2D9A80C-5A7F-4117-87B2-5689673778FC}" srcOrd="0" destOrd="0" presId="urn:microsoft.com/office/officeart/2005/8/layout/default"/>
    <dgm:cxn modelId="{7E03CCC1-C403-4FB0-B6E5-A789A341816E}" type="presOf" srcId="{2DA7699C-A153-4979-A98E-F18A6C270EBA}" destId="{3410811B-D4E4-4607-B0AB-3DCD799CF0AC}" srcOrd="0" destOrd="0" presId="urn:microsoft.com/office/officeart/2005/8/layout/default"/>
    <dgm:cxn modelId="{22CF6EC9-9CFC-42D4-9226-DFF77C0633B2}" type="presOf" srcId="{2DB811E4-8348-4819-BDB5-92C1649A3D1F}" destId="{541942D6-3ACE-4DB8-B9DA-1C9AA9B24765}" srcOrd="0" destOrd="0" presId="urn:microsoft.com/office/officeart/2005/8/layout/default"/>
    <dgm:cxn modelId="{917D1BCC-59BD-4E0F-B575-F375863B9CF5}" type="presOf" srcId="{41EB790F-2A96-46C8-8E06-8D6CA900A7A1}" destId="{43229B0D-E679-4385-A8AF-B65D77D11EC7}" srcOrd="0" destOrd="0" presId="urn:microsoft.com/office/officeart/2005/8/layout/default"/>
    <dgm:cxn modelId="{E9751ADA-E6FC-4953-BF05-2FEC944896A2}" srcId="{DFDF9A57-FF61-4AA3-8DCE-D080A4892120}" destId="{C0D139E9-141F-4A15-A85D-687FA8D83F8B}" srcOrd="10" destOrd="0" parTransId="{039FCCA2-66A4-462C-BBF8-C4ADB13425E6}" sibTransId="{FB8CFBF5-0C70-4137-BC34-3C13835F4653}"/>
    <dgm:cxn modelId="{FBF581E8-1C41-4CF1-BAAD-955AA72681BF}" type="presOf" srcId="{916B4748-93F9-4174-9C19-4812EABA847A}" destId="{CC0B871C-C893-4A8D-9A49-5A63450F6781}" srcOrd="0" destOrd="0" presId="urn:microsoft.com/office/officeart/2005/8/layout/default"/>
    <dgm:cxn modelId="{165AF8EB-4F91-49AC-9ECB-2E3DE6588851}" srcId="{DFDF9A57-FF61-4AA3-8DCE-D080A4892120}" destId="{7BF2B10D-B74D-489E-A7B1-7C84DE58C83C}" srcOrd="12" destOrd="0" parTransId="{9471F5E5-0A89-4867-AE2B-19CBA1542CB2}" sibTransId="{E2D46314-EFB7-4DEA-9321-EB31A4EFD8BB}"/>
    <dgm:cxn modelId="{5B561DED-326E-480A-BE9A-683EE539A60A}" srcId="{DFDF9A57-FF61-4AA3-8DCE-D080A4892120}" destId="{27BBAF4F-8346-4A50-B31E-0E96DA2819EF}" srcOrd="9" destOrd="0" parTransId="{A8C2D03D-C75B-43CB-B9FC-8108893427AC}" sibTransId="{299C4A90-8102-4886-8F81-3959358CCE80}"/>
    <dgm:cxn modelId="{7F4CE7EF-9181-4FE2-B42E-8AF63A1F8FF7}" type="presOf" srcId="{FF5890E2-2925-45DF-83AE-9FA8D1CB93D0}" destId="{DCDD5DBF-A9EC-4E5D-BF60-272B34A049A3}" srcOrd="0" destOrd="0" presId="urn:microsoft.com/office/officeart/2005/8/layout/default"/>
    <dgm:cxn modelId="{3165E3FB-FF8C-4F9A-8C8E-77E7A19B595D}" type="presOf" srcId="{CD98C5C6-6E12-4BF0-99B6-D74EA4B20914}" destId="{F0E44797-9233-4B49-9917-7455594E1E08}" srcOrd="0" destOrd="0" presId="urn:microsoft.com/office/officeart/2005/8/layout/default"/>
    <dgm:cxn modelId="{48E2772C-F0D8-4E2C-9AFF-E2C8FF564C7F}" type="presParOf" srcId="{B6987A88-688A-4A9E-BFE5-0117CD48194C}" destId="{1049DC3C-4900-4974-908A-8E85CD721654}" srcOrd="0" destOrd="0" presId="urn:microsoft.com/office/officeart/2005/8/layout/default"/>
    <dgm:cxn modelId="{BDFF0BFE-EEA8-4E3D-8A84-5D66B5FBC81E}" type="presParOf" srcId="{B6987A88-688A-4A9E-BFE5-0117CD48194C}" destId="{E183D83A-F077-4BEC-9D82-AABFA1A31B3A}" srcOrd="1" destOrd="0" presId="urn:microsoft.com/office/officeart/2005/8/layout/default"/>
    <dgm:cxn modelId="{66FE4795-2E09-43E0-9EE1-0F36FDA535FD}" type="presParOf" srcId="{B6987A88-688A-4A9E-BFE5-0117CD48194C}" destId="{43229B0D-E679-4385-A8AF-B65D77D11EC7}" srcOrd="2" destOrd="0" presId="urn:microsoft.com/office/officeart/2005/8/layout/default"/>
    <dgm:cxn modelId="{C8AC3BA6-319A-420A-8E48-5AFA1EF0A05F}" type="presParOf" srcId="{B6987A88-688A-4A9E-BFE5-0117CD48194C}" destId="{3480C04E-8892-40EE-A9E6-86F927A4CCFA}" srcOrd="3" destOrd="0" presId="urn:microsoft.com/office/officeart/2005/8/layout/default"/>
    <dgm:cxn modelId="{6223848A-987E-48CF-B43D-F2FBFB1F1EA8}" type="presParOf" srcId="{B6987A88-688A-4A9E-BFE5-0117CD48194C}" destId="{F619D2EC-528E-4BD1-B1DF-B4AA96732D5A}" srcOrd="4" destOrd="0" presId="urn:microsoft.com/office/officeart/2005/8/layout/default"/>
    <dgm:cxn modelId="{79012A75-44C5-41E9-AC48-6E64A13525E3}" type="presParOf" srcId="{B6987A88-688A-4A9E-BFE5-0117CD48194C}" destId="{18402167-3178-4EB2-8D2A-181E7D8732EE}" srcOrd="5" destOrd="0" presId="urn:microsoft.com/office/officeart/2005/8/layout/default"/>
    <dgm:cxn modelId="{D1BC7248-6EE7-46E2-B924-745448C69DAB}" type="presParOf" srcId="{B6987A88-688A-4A9E-BFE5-0117CD48194C}" destId="{5C1D3C85-403B-4921-8C87-7CCAE95791FE}" srcOrd="6" destOrd="0" presId="urn:microsoft.com/office/officeart/2005/8/layout/default"/>
    <dgm:cxn modelId="{50B18BBA-4129-44FF-A36D-5F0D605FBCC8}" type="presParOf" srcId="{B6987A88-688A-4A9E-BFE5-0117CD48194C}" destId="{733847A4-D770-4F3E-B38F-A64C9850F949}" srcOrd="7" destOrd="0" presId="urn:microsoft.com/office/officeart/2005/8/layout/default"/>
    <dgm:cxn modelId="{1A7965F9-D557-44AD-B0BE-DE977844E556}" type="presParOf" srcId="{B6987A88-688A-4A9E-BFE5-0117CD48194C}" destId="{CC0B871C-C893-4A8D-9A49-5A63450F6781}" srcOrd="8" destOrd="0" presId="urn:microsoft.com/office/officeart/2005/8/layout/default"/>
    <dgm:cxn modelId="{AACB2A5C-0513-43C0-95A1-FB548853D5F8}" type="presParOf" srcId="{B6987A88-688A-4A9E-BFE5-0117CD48194C}" destId="{B315E81F-352B-4D6D-8AAE-C04B28AA3C0E}" srcOrd="9" destOrd="0" presId="urn:microsoft.com/office/officeart/2005/8/layout/default"/>
    <dgm:cxn modelId="{67E27D2E-8340-45BF-86BE-8ADE87B3A4E0}" type="presParOf" srcId="{B6987A88-688A-4A9E-BFE5-0117CD48194C}" destId="{F0E44797-9233-4B49-9917-7455594E1E08}" srcOrd="10" destOrd="0" presId="urn:microsoft.com/office/officeart/2005/8/layout/default"/>
    <dgm:cxn modelId="{9D0235D1-E95B-4E91-AF99-FA6038A45C7A}" type="presParOf" srcId="{B6987A88-688A-4A9E-BFE5-0117CD48194C}" destId="{500D2E7C-9F5E-4E95-9346-38890274D262}" srcOrd="11" destOrd="0" presId="urn:microsoft.com/office/officeart/2005/8/layout/default"/>
    <dgm:cxn modelId="{FC51DF66-467E-4946-818F-09239A598834}" type="presParOf" srcId="{B6987A88-688A-4A9E-BFE5-0117CD48194C}" destId="{527B3AE0-F81F-4666-9CF9-7BF7A01C43DA}" srcOrd="12" destOrd="0" presId="urn:microsoft.com/office/officeart/2005/8/layout/default"/>
    <dgm:cxn modelId="{DBB49ADA-D2D8-4D5F-AB5E-0A985D57B3F7}" type="presParOf" srcId="{B6987A88-688A-4A9E-BFE5-0117CD48194C}" destId="{2C719997-D3C9-4634-B543-F0A195EAD2D2}" srcOrd="13" destOrd="0" presId="urn:microsoft.com/office/officeart/2005/8/layout/default"/>
    <dgm:cxn modelId="{C9627004-CA18-4970-9AD6-A9026C24DC6A}" type="presParOf" srcId="{B6987A88-688A-4A9E-BFE5-0117CD48194C}" destId="{3410811B-D4E4-4607-B0AB-3DCD799CF0AC}" srcOrd="14" destOrd="0" presId="urn:microsoft.com/office/officeart/2005/8/layout/default"/>
    <dgm:cxn modelId="{AE3DB536-ADC9-4CA6-97A2-F546168C4AE9}" type="presParOf" srcId="{B6987A88-688A-4A9E-BFE5-0117CD48194C}" destId="{64D0C06D-7BA9-4C66-9739-FE9BB5FD5542}" srcOrd="15" destOrd="0" presId="urn:microsoft.com/office/officeart/2005/8/layout/default"/>
    <dgm:cxn modelId="{99D88B2F-D49B-469F-AECF-0EBC034D2B18}" type="presParOf" srcId="{B6987A88-688A-4A9E-BFE5-0117CD48194C}" destId="{D2D9A80C-5A7F-4117-87B2-5689673778FC}" srcOrd="16" destOrd="0" presId="urn:microsoft.com/office/officeart/2005/8/layout/default"/>
    <dgm:cxn modelId="{C6F579D9-552C-4E79-86A1-5A07B0459D50}" type="presParOf" srcId="{B6987A88-688A-4A9E-BFE5-0117CD48194C}" destId="{9C10CBB2-FC37-4942-BCD5-DD6EC2E36C01}" srcOrd="17" destOrd="0" presId="urn:microsoft.com/office/officeart/2005/8/layout/default"/>
    <dgm:cxn modelId="{5A8B636F-CA53-43FD-BFE2-F194BFC13FDE}" type="presParOf" srcId="{B6987A88-688A-4A9E-BFE5-0117CD48194C}" destId="{E12F1589-72EE-4BEE-912E-27477C47A633}" srcOrd="18" destOrd="0" presId="urn:microsoft.com/office/officeart/2005/8/layout/default"/>
    <dgm:cxn modelId="{2A0FD4B1-31BD-4EF6-82EE-C807ACAF5885}" type="presParOf" srcId="{B6987A88-688A-4A9E-BFE5-0117CD48194C}" destId="{FFD69366-7979-45D9-9E80-3F563E4282B2}" srcOrd="19" destOrd="0" presId="urn:microsoft.com/office/officeart/2005/8/layout/default"/>
    <dgm:cxn modelId="{0C167D92-6F1C-4403-890F-CCCDE8F790E7}" type="presParOf" srcId="{B6987A88-688A-4A9E-BFE5-0117CD48194C}" destId="{8057C616-FE21-43E9-9CE7-F9ABAA9633D4}" srcOrd="20" destOrd="0" presId="urn:microsoft.com/office/officeart/2005/8/layout/default"/>
    <dgm:cxn modelId="{7B694BCF-1FC4-4FA1-ADBC-2039B81CAE06}" type="presParOf" srcId="{B6987A88-688A-4A9E-BFE5-0117CD48194C}" destId="{8459ED45-4B1A-4792-8B85-91E9FAF52CD3}" srcOrd="21" destOrd="0" presId="urn:microsoft.com/office/officeart/2005/8/layout/default"/>
    <dgm:cxn modelId="{B3C534F1-31A2-442B-9F9F-6A8000915129}" type="presParOf" srcId="{B6987A88-688A-4A9E-BFE5-0117CD48194C}" destId="{DCDD5DBF-A9EC-4E5D-BF60-272B34A049A3}" srcOrd="22" destOrd="0" presId="urn:microsoft.com/office/officeart/2005/8/layout/default"/>
    <dgm:cxn modelId="{F41C8617-7692-410B-A276-961E31657573}" type="presParOf" srcId="{B6987A88-688A-4A9E-BFE5-0117CD48194C}" destId="{EE0FD523-7775-4F35-B542-407BE0B31A54}" srcOrd="23" destOrd="0" presId="urn:microsoft.com/office/officeart/2005/8/layout/default"/>
    <dgm:cxn modelId="{CB6FCCAE-A8AA-4558-89B7-1FAD38A7ECDE}" type="presParOf" srcId="{B6987A88-688A-4A9E-BFE5-0117CD48194C}" destId="{7D0CB637-80D3-4ADF-B110-A8B466F3F7EE}" srcOrd="24" destOrd="0" presId="urn:microsoft.com/office/officeart/2005/8/layout/default"/>
    <dgm:cxn modelId="{5A48C941-44AB-48C8-AE91-97D3BB6FCFDC}" type="presParOf" srcId="{B6987A88-688A-4A9E-BFE5-0117CD48194C}" destId="{50C9FCED-426C-4CA6-B220-F8CA302ECFB0}" srcOrd="25" destOrd="0" presId="urn:microsoft.com/office/officeart/2005/8/layout/default"/>
    <dgm:cxn modelId="{D8F5B237-BC8F-4967-B46B-AB615FF3A017}" type="presParOf" srcId="{B6987A88-688A-4A9E-BFE5-0117CD48194C}" destId="{541942D6-3ACE-4DB8-B9DA-1C9AA9B24765}" srcOrd="26" destOrd="0" presId="urn:microsoft.com/office/officeart/2005/8/layout/default"/>
    <dgm:cxn modelId="{A43E0E01-7C2C-4176-9306-54C81A340052}" type="presParOf" srcId="{B6987A88-688A-4A9E-BFE5-0117CD48194C}" destId="{EA86A6AE-6181-4689-BCCF-452078EF8B3D}" srcOrd="27" destOrd="0" presId="urn:microsoft.com/office/officeart/2005/8/layout/default"/>
    <dgm:cxn modelId="{20A0947A-84F8-4F8A-9174-C171DED963DF}" type="presParOf" srcId="{B6987A88-688A-4A9E-BFE5-0117CD48194C}" destId="{E8F0EA6E-A457-4B4F-A5E2-C196AEEF2704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644FBF-98EB-4A66-AE1F-57E2A8A18D45}">
      <dsp:nvSpPr>
        <dsp:cNvPr id="0" name=""/>
        <dsp:cNvSpPr/>
      </dsp:nvSpPr>
      <dsp:spPr>
        <a:xfrm>
          <a:off x="266954" y="924061"/>
          <a:ext cx="813849" cy="8138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2CB83-1A86-4EF1-BB42-81B4C1DC6832}">
      <dsp:nvSpPr>
        <dsp:cNvPr id="0" name=""/>
        <dsp:cNvSpPr/>
      </dsp:nvSpPr>
      <dsp:spPr>
        <a:xfrm>
          <a:off x="440397" y="1097504"/>
          <a:ext cx="466962" cy="466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0FFC9-AC57-4654-98BB-85FFC8D131F8}">
      <dsp:nvSpPr>
        <dsp:cNvPr id="0" name=""/>
        <dsp:cNvSpPr/>
      </dsp:nvSpPr>
      <dsp:spPr>
        <a:xfrm>
          <a:off x="6789" y="1991405"/>
          <a:ext cx="1334179" cy="68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Free financial &amp; legal advice provided by legal and business support teams.</a:t>
          </a:r>
          <a:endParaRPr lang="en-US" sz="1100" kern="1200"/>
        </a:p>
      </dsp:txBody>
      <dsp:txXfrm>
        <a:off x="6789" y="1991405"/>
        <a:ext cx="1334179" cy="683767"/>
      </dsp:txXfrm>
    </dsp:sp>
    <dsp:sp modelId="{1AABE82D-3068-4761-BA5F-CA2BF1EA1304}">
      <dsp:nvSpPr>
        <dsp:cNvPr id="0" name=""/>
        <dsp:cNvSpPr/>
      </dsp:nvSpPr>
      <dsp:spPr>
        <a:xfrm>
          <a:off x="1834615" y="924061"/>
          <a:ext cx="813849" cy="8138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AB844C-4B73-491E-A8D0-26612A6EE775}">
      <dsp:nvSpPr>
        <dsp:cNvPr id="0" name=""/>
        <dsp:cNvSpPr/>
      </dsp:nvSpPr>
      <dsp:spPr>
        <a:xfrm>
          <a:off x="2008058" y="1097504"/>
          <a:ext cx="466962" cy="466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FA5A2-DB21-4B2D-A7CE-D58DB9EAFCE6}">
      <dsp:nvSpPr>
        <dsp:cNvPr id="0" name=""/>
        <dsp:cNvSpPr/>
      </dsp:nvSpPr>
      <dsp:spPr>
        <a:xfrm>
          <a:off x="1574450" y="1991405"/>
          <a:ext cx="1334179" cy="68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 wealth of information and free helplines for members including VAT, HR training and recruitment, employment law, sales and marketing</a:t>
          </a:r>
          <a:endParaRPr lang="en-US" sz="1100" kern="1200"/>
        </a:p>
      </dsp:txBody>
      <dsp:txXfrm>
        <a:off x="1574450" y="1991405"/>
        <a:ext cx="1334179" cy="683767"/>
      </dsp:txXfrm>
    </dsp:sp>
    <dsp:sp modelId="{DF998BA7-E03B-47F3-8D17-A6B78EF995AC}">
      <dsp:nvSpPr>
        <dsp:cNvPr id="0" name=""/>
        <dsp:cNvSpPr/>
      </dsp:nvSpPr>
      <dsp:spPr>
        <a:xfrm>
          <a:off x="3402276" y="924061"/>
          <a:ext cx="813849" cy="81384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1EBE3-F5BC-4650-86D9-9F4266D41373}">
      <dsp:nvSpPr>
        <dsp:cNvPr id="0" name=""/>
        <dsp:cNvSpPr/>
      </dsp:nvSpPr>
      <dsp:spPr>
        <a:xfrm>
          <a:off x="3575719" y="1097504"/>
          <a:ext cx="466962" cy="4669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165594-BF50-4528-8FA5-10D0D61EA82D}">
      <dsp:nvSpPr>
        <dsp:cNvPr id="0" name=""/>
        <dsp:cNvSpPr/>
      </dsp:nvSpPr>
      <dsp:spPr>
        <a:xfrm>
          <a:off x="3142111" y="1991405"/>
          <a:ext cx="1334179" cy="68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Training Courses</a:t>
          </a:r>
          <a:endParaRPr lang="en-US" sz="1100" kern="1200"/>
        </a:p>
      </dsp:txBody>
      <dsp:txXfrm>
        <a:off x="3142111" y="1991405"/>
        <a:ext cx="1334179" cy="683767"/>
      </dsp:txXfrm>
    </dsp:sp>
    <dsp:sp modelId="{5AAF1E79-8E1F-4039-B755-1EA3301CD4B8}">
      <dsp:nvSpPr>
        <dsp:cNvPr id="0" name=""/>
        <dsp:cNvSpPr/>
      </dsp:nvSpPr>
      <dsp:spPr>
        <a:xfrm>
          <a:off x="4969937" y="924061"/>
          <a:ext cx="813849" cy="81384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186E0-7ABC-4FE3-88EF-37BADCF9798D}">
      <dsp:nvSpPr>
        <dsp:cNvPr id="0" name=""/>
        <dsp:cNvSpPr/>
      </dsp:nvSpPr>
      <dsp:spPr>
        <a:xfrm>
          <a:off x="5143381" y="1097504"/>
          <a:ext cx="466962" cy="4669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F14B7-8C4A-428D-A923-C9C19A702CAF}">
      <dsp:nvSpPr>
        <dsp:cNvPr id="0" name=""/>
        <dsp:cNvSpPr/>
      </dsp:nvSpPr>
      <dsp:spPr>
        <a:xfrm>
          <a:off x="4709772" y="1991405"/>
          <a:ext cx="1334179" cy="68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Conferences</a:t>
          </a:r>
          <a:endParaRPr lang="en-US" sz="1100" kern="1200"/>
        </a:p>
      </dsp:txBody>
      <dsp:txXfrm>
        <a:off x="4709772" y="1991405"/>
        <a:ext cx="1334179" cy="683767"/>
      </dsp:txXfrm>
    </dsp:sp>
    <dsp:sp modelId="{6B22B3EF-D77B-4266-BD99-ACB6FFD9B386}">
      <dsp:nvSpPr>
        <dsp:cNvPr id="0" name=""/>
        <dsp:cNvSpPr/>
      </dsp:nvSpPr>
      <dsp:spPr>
        <a:xfrm>
          <a:off x="6537598" y="924061"/>
          <a:ext cx="813849" cy="81384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BC3765-8BDE-4FC4-880A-3FDCED902233}">
      <dsp:nvSpPr>
        <dsp:cNvPr id="0" name=""/>
        <dsp:cNvSpPr/>
      </dsp:nvSpPr>
      <dsp:spPr>
        <a:xfrm>
          <a:off x="6711042" y="1097504"/>
          <a:ext cx="466962" cy="4669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D5A9AC-BFFF-46E6-9724-DF09DFD5AFE2}">
      <dsp:nvSpPr>
        <dsp:cNvPr id="0" name=""/>
        <dsp:cNvSpPr/>
      </dsp:nvSpPr>
      <dsp:spPr>
        <a:xfrm>
          <a:off x="6277433" y="1991405"/>
          <a:ext cx="1334179" cy="68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Webinars</a:t>
          </a:r>
          <a:endParaRPr lang="en-US" sz="1100" kern="1200"/>
        </a:p>
      </dsp:txBody>
      <dsp:txXfrm>
        <a:off x="6277433" y="1991405"/>
        <a:ext cx="1334179" cy="683767"/>
      </dsp:txXfrm>
    </dsp:sp>
    <dsp:sp modelId="{A8F6917D-2690-42CF-80A1-73D33B759222}">
      <dsp:nvSpPr>
        <dsp:cNvPr id="0" name=""/>
        <dsp:cNvSpPr/>
      </dsp:nvSpPr>
      <dsp:spPr>
        <a:xfrm>
          <a:off x="8105259" y="924061"/>
          <a:ext cx="813849" cy="81384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B828AF-1394-4F04-B3AD-343F9C053B49}">
      <dsp:nvSpPr>
        <dsp:cNvPr id="0" name=""/>
        <dsp:cNvSpPr/>
      </dsp:nvSpPr>
      <dsp:spPr>
        <a:xfrm>
          <a:off x="8278703" y="1097504"/>
          <a:ext cx="466962" cy="46696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A3DC4-B522-48AF-94F3-0476FEFC48B8}">
      <dsp:nvSpPr>
        <dsp:cNvPr id="0" name=""/>
        <dsp:cNvSpPr/>
      </dsp:nvSpPr>
      <dsp:spPr>
        <a:xfrm>
          <a:off x="7845094" y="1991405"/>
          <a:ext cx="1334179" cy="68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Educational Membership Scheme</a:t>
          </a:r>
          <a:endParaRPr lang="en-US" sz="1100" kern="1200"/>
        </a:p>
      </dsp:txBody>
      <dsp:txXfrm>
        <a:off x="7845094" y="1991405"/>
        <a:ext cx="1334179" cy="683767"/>
      </dsp:txXfrm>
    </dsp:sp>
    <dsp:sp modelId="{F10DF760-1B01-4043-8B41-E24CBCD7B198}">
      <dsp:nvSpPr>
        <dsp:cNvPr id="0" name=""/>
        <dsp:cNvSpPr/>
      </dsp:nvSpPr>
      <dsp:spPr>
        <a:xfrm>
          <a:off x="9672921" y="924061"/>
          <a:ext cx="813849" cy="81384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6C2647-4308-4388-987C-C88D3D33B3DA}">
      <dsp:nvSpPr>
        <dsp:cNvPr id="0" name=""/>
        <dsp:cNvSpPr/>
      </dsp:nvSpPr>
      <dsp:spPr>
        <a:xfrm>
          <a:off x="9846364" y="1097504"/>
          <a:ext cx="466962" cy="46696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8CB2C-5448-4393-9AF3-21D93B334F9F}">
      <dsp:nvSpPr>
        <dsp:cNvPr id="0" name=""/>
        <dsp:cNvSpPr/>
      </dsp:nvSpPr>
      <dsp:spPr>
        <a:xfrm>
          <a:off x="9412756" y="1991405"/>
          <a:ext cx="1334179" cy="6837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ABTA Knowledge Zone</a:t>
          </a:r>
          <a:endParaRPr lang="en-US" sz="1100" kern="1200"/>
        </a:p>
      </dsp:txBody>
      <dsp:txXfrm>
        <a:off x="9412756" y="1991405"/>
        <a:ext cx="1334179" cy="6837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840E54-CB54-43F1-9CBE-5E95F3B4F7EB}">
      <dsp:nvSpPr>
        <dsp:cNvPr id="0" name=""/>
        <dsp:cNvSpPr/>
      </dsp:nvSpPr>
      <dsp:spPr>
        <a:xfrm>
          <a:off x="0" y="4291"/>
          <a:ext cx="6254724" cy="9140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29E173-A35C-46EF-93CA-F624080C0D3F}">
      <dsp:nvSpPr>
        <dsp:cNvPr id="0" name=""/>
        <dsp:cNvSpPr/>
      </dsp:nvSpPr>
      <dsp:spPr>
        <a:xfrm>
          <a:off x="276493" y="209947"/>
          <a:ext cx="502715" cy="50271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5E4BD-BECC-43B1-B1B3-CD12BBCF4AA7}">
      <dsp:nvSpPr>
        <dsp:cNvPr id="0" name=""/>
        <dsp:cNvSpPr/>
      </dsp:nvSpPr>
      <dsp:spPr>
        <a:xfrm>
          <a:off x="1055702" y="429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Work with Industry</a:t>
          </a:r>
          <a:endParaRPr lang="en-US" sz="1500" kern="1200"/>
        </a:p>
      </dsp:txBody>
      <dsp:txXfrm>
        <a:off x="1055702" y="4291"/>
        <a:ext cx="5199021" cy="914027"/>
      </dsp:txXfrm>
    </dsp:sp>
    <dsp:sp modelId="{CFBA2089-5D09-4F37-A89C-7EA1A57FBF96}">
      <dsp:nvSpPr>
        <dsp:cNvPr id="0" name=""/>
        <dsp:cNvSpPr/>
      </dsp:nvSpPr>
      <dsp:spPr>
        <a:xfrm>
          <a:off x="0" y="1146826"/>
          <a:ext cx="6254724" cy="9140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7273A2-7392-47C8-999D-1A56BC790C4D}">
      <dsp:nvSpPr>
        <dsp:cNvPr id="0" name=""/>
        <dsp:cNvSpPr/>
      </dsp:nvSpPr>
      <dsp:spPr>
        <a:xfrm>
          <a:off x="276493" y="1352482"/>
          <a:ext cx="502715" cy="50271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E15FA-BA56-4542-95C7-B16FB9698EEA}">
      <dsp:nvSpPr>
        <dsp:cNvPr id="0" name=""/>
        <dsp:cNvSpPr/>
      </dsp:nvSpPr>
      <dsp:spPr>
        <a:xfrm>
          <a:off x="1055702" y="1146826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Topical Issues</a:t>
          </a:r>
          <a:endParaRPr lang="en-US" sz="1500" kern="1200"/>
        </a:p>
      </dsp:txBody>
      <dsp:txXfrm>
        <a:off x="1055702" y="1146826"/>
        <a:ext cx="5199021" cy="914027"/>
      </dsp:txXfrm>
    </dsp:sp>
    <dsp:sp modelId="{9E0E7C39-D4C7-4365-8B82-465DECF88801}">
      <dsp:nvSpPr>
        <dsp:cNvPr id="0" name=""/>
        <dsp:cNvSpPr/>
      </dsp:nvSpPr>
      <dsp:spPr>
        <a:xfrm>
          <a:off x="0" y="2289361"/>
          <a:ext cx="6254724" cy="9140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BCA0C0-0941-49F8-BCAE-8856D799EEEB}">
      <dsp:nvSpPr>
        <dsp:cNvPr id="0" name=""/>
        <dsp:cNvSpPr/>
      </dsp:nvSpPr>
      <dsp:spPr>
        <a:xfrm>
          <a:off x="276493" y="2495017"/>
          <a:ext cx="502715" cy="50271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39ED35-0CE1-4F39-A3EF-9853A118FA27}">
      <dsp:nvSpPr>
        <dsp:cNvPr id="0" name=""/>
        <dsp:cNvSpPr/>
      </dsp:nvSpPr>
      <dsp:spPr>
        <a:xfrm>
          <a:off x="1055702" y="2289361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 Resort Health &amp; Safety Guidance</a:t>
          </a:r>
          <a:endParaRPr lang="en-US" sz="1500" kern="1200"/>
        </a:p>
      </dsp:txBody>
      <dsp:txXfrm>
        <a:off x="1055702" y="2289361"/>
        <a:ext cx="5199021" cy="914027"/>
      </dsp:txXfrm>
    </dsp:sp>
    <dsp:sp modelId="{43F26DDD-F585-4A36-93D4-B2C5EF46ABB0}">
      <dsp:nvSpPr>
        <dsp:cNvPr id="0" name=""/>
        <dsp:cNvSpPr/>
      </dsp:nvSpPr>
      <dsp:spPr>
        <a:xfrm>
          <a:off x="0" y="3431895"/>
          <a:ext cx="6254724" cy="9140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B3341-A46A-4973-B8E1-5FEBBCEC0C3E}">
      <dsp:nvSpPr>
        <dsp:cNvPr id="0" name=""/>
        <dsp:cNvSpPr/>
      </dsp:nvSpPr>
      <dsp:spPr>
        <a:xfrm>
          <a:off x="276493" y="3637552"/>
          <a:ext cx="502715" cy="50271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0D7250-8E0A-4936-B61E-062F0B123E5C}">
      <dsp:nvSpPr>
        <dsp:cNvPr id="0" name=""/>
        <dsp:cNvSpPr/>
      </dsp:nvSpPr>
      <dsp:spPr>
        <a:xfrm>
          <a:off x="1055702" y="3431895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Set standards for customers, tourism accommodation, staff and local people. Providing guidance for accommodation providers, transport providers and other tourist services overseas </a:t>
          </a:r>
          <a:endParaRPr lang="en-US" sz="1500" kern="1200"/>
        </a:p>
      </dsp:txBody>
      <dsp:txXfrm>
        <a:off x="1055702" y="3431895"/>
        <a:ext cx="5199021" cy="914027"/>
      </dsp:txXfrm>
    </dsp:sp>
    <dsp:sp modelId="{05609896-9B9B-4CFC-88EF-C9583AB0411F}">
      <dsp:nvSpPr>
        <dsp:cNvPr id="0" name=""/>
        <dsp:cNvSpPr/>
      </dsp:nvSpPr>
      <dsp:spPr>
        <a:xfrm>
          <a:off x="0" y="4574430"/>
          <a:ext cx="6254724" cy="91402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BEB4BA-0CBE-463B-B60D-8AC07F1C088F}">
      <dsp:nvSpPr>
        <dsp:cNvPr id="0" name=""/>
        <dsp:cNvSpPr/>
      </dsp:nvSpPr>
      <dsp:spPr>
        <a:xfrm>
          <a:off x="276493" y="4780087"/>
          <a:ext cx="502715" cy="50271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751D9-ACDE-4703-ACB6-9C0D8C2AC07B}">
      <dsp:nvSpPr>
        <dsp:cNvPr id="0" name=""/>
        <dsp:cNvSpPr/>
      </dsp:nvSpPr>
      <dsp:spPr>
        <a:xfrm>
          <a:off x="1055702" y="4574430"/>
          <a:ext cx="5199021" cy="9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735" tIns="96735" rIns="96735" bIns="9673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Supporting Members on how to manage health and safety within their own business.</a:t>
          </a:r>
          <a:endParaRPr lang="en-US" sz="1500" kern="1200"/>
        </a:p>
      </dsp:txBody>
      <dsp:txXfrm>
        <a:off x="1055702" y="4574430"/>
        <a:ext cx="5199021" cy="9140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B09569-9C49-4566-8373-AC7B2AFB8009}">
      <dsp:nvSpPr>
        <dsp:cNvPr id="0" name=""/>
        <dsp:cNvSpPr/>
      </dsp:nvSpPr>
      <dsp:spPr>
        <a:xfrm>
          <a:off x="0" y="469"/>
          <a:ext cx="6254724" cy="646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081E9-2E91-4D96-913B-3BC866C07CA6}">
      <dsp:nvSpPr>
        <dsp:cNvPr id="0" name=""/>
        <dsp:cNvSpPr/>
      </dsp:nvSpPr>
      <dsp:spPr>
        <a:xfrm>
          <a:off x="195443" y="145840"/>
          <a:ext cx="355352" cy="3553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43D53-2D75-4138-AC62-DA3AE2385087}">
      <dsp:nvSpPr>
        <dsp:cNvPr id="0" name=""/>
        <dsp:cNvSpPr/>
      </dsp:nvSpPr>
      <dsp:spPr>
        <a:xfrm>
          <a:off x="746240" y="469"/>
          <a:ext cx="5508483" cy="646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8" tIns="68378" rIns="68378" bIns="683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Dedicated member-only area of abta.com</a:t>
          </a:r>
          <a:endParaRPr lang="en-US" sz="1600" kern="1200"/>
        </a:p>
      </dsp:txBody>
      <dsp:txXfrm>
        <a:off x="746240" y="469"/>
        <a:ext cx="5508483" cy="646095"/>
      </dsp:txXfrm>
    </dsp:sp>
    <dsp:sp modelId="{91A1B787-7E31-4ABE-A444-9DC3CE79D683}">
      <dsp:nvSpPr>
        <dsp:cNvPr id="0" name=""/>
        <dsp:cNvSpPr/>
      </dsp:nvSpPr>
      <dsp:spPr>
        <a:xfrm>
          <a:off x="0" y="808088"/>
          <a:ext cx="6254724" cy="646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A399B-A3CC-40A3-AF3E-8255EBDE27BB}">
      <dsp:nvSpPr>
        <dsp:cNvPr id="0" name=""/>
        <dsp:cNvSpPr/>
      </dsp:nvSpPr>
      <dsp:spPr>
        <a:xfrm>
          <a:off x="195443" y="953460"/>
          <a:ext cx="355352" cy="3553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A42916-9638-4FF6-A168-DB877A973B23}">
      <dsp:nvSpPr>
        <dsp:cNvPr id="0" name=""/>
        <dsp:cNvSpPr/>
      </dsp:nvSpPr>
      <dsp:spPr>
        <a:xfrm>
          <a:off x="746240" y="808088"/>
          <a:ext cx="5508483" cy="646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8" tIns="68378" rIns="68378" bIns="683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ABTA Today, weekly e-newsletter. </a:t>
          </a:r>
          <a:endParaRPr lang="en-US" sz="1600" kern="1200"/>
        </a:p>
      </dsp:txBody>
      <dsp:txXfrm>
        <a:off x="746240" y="808088"/>
        <a:ext cx="5508483" cy="646095"/>
      </dsp:txXfrm>
    </dsp:sp>
    <dsp:sp modelId="{C97075C8-7E3B-439B-A55C-17BE553E82F6}">
      <dsp:nvSpPr>
        <dsp:cNvPr id="0" name=""/>
        <dsp:cNvSpPr/>
      </dsp:nvSpPr>
      <dsp:spPr>
        <a:xfrm>
          <a:off x="0" y="1615707"/>
          <a:ext cx="6254724" cy="646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8F2037-40BE-4EC6-BC3C-0322AC36328D}">
      <dsp:nvSpPr>
        <dsp:cNvPr id="0" name=""/>
        <dsp:cNvSpPr/>
      </dsp:nvSpPr>
      <dsp:spPr>
        <a:xfrm>
          <a:off x="195443" y="1761079"/>
          <a:ext cx="355352" cy="3553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E93AA-0E98-452F-BFE8-66D96969E408}">
      <dsp:nvSpPr>
        <dsp:cNvPr id="0" name=""/>
        <dsp:cNvSpPr/>
      </dsp:nvSpPr>
      <dsp:spPr>
        <a:xfrm>
          <a:off x="746240" y="1615707"/>
          <a:ext cx="5508483" cy="646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8" tIns="68378" rIns="68378" bIns="683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Training Events</a:t>
          </a:r>
          <a:endParaRPr lang="en-US" sz="1600" kern="1200"/>
        </a:p>
      </dsp:txBody>
      <dsp:txXfrm>
        <a:off x="746240" y="1615707"/>
        <a:ext cx="5508483" cy="646095"/>
      </dsp:txXfrm>
    </dsp:sp>
    <dsp:sp modelId="{5011AE4E-CC0F-4732-B24C-730A13EEBE19}">
      <dsp:nvSpPr>
        <dsp:cNvPr id="0" name=""/>
        <dsp:cNvSpPr/>
      </dsp:nvSpPr>
      <dsp:spPr>
        <a:xfrm>
          <a:off x="0" y="2423327"/>
          <a:ext cx="6254724" cy="646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D8DE7-87E8-497E-A9B3-8AE6588F06AB}">
      <dsp:nvSpPr>
        <dsp:cNvPr id="0" name=""/>
        <dsp:cNvSpPr/>
      </dsp:nvSpPr>
      <dsp:spPr>
        <a:xfrm>
          <a:off x="195443" y="2568698"/>
          <a:ext cx="355352" cy="3553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C04F1-BBC7-467A-A476-0043A351F6E0}">
      <dsp:nvSpPr>
        <dsp:cNvPr id="0" name=""/>
        <dsp:cNvSpPr/>
      </dsp:nvSpPr>
      <dsp:spPr>
        <a:xfrm>
          <a:off x="746240" y="2423327"/>
          <a:ext cx="5508483" cy="646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8" tIns="68378" rIns="68378" bIns="683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Travel Trends &amp; Data </a:t>
          </a:r>
          <a:endParaRPr lang="en-US" sz="1600" kern="1200"/>
        </a:p>
      </dsp:txBody>
      <dsp:txXfrm>
        <a:off x="746240" y="2423327"/>
        <a:ext cx="5508483" cy="646095"/>
      </dsp:txXfrm>
    </dsp:sp>
    <dsp:sp modelId="{93E706AE-B8EF-45C7-97D0-1E36EE9DB380}">
      <dsp:nvSpPr>
        <dsp:cNvPr id="0" name=""/>
        <dsp:cNvSpPr/>
      </dsp:nvSpPr>
      <dsp:spPr>
        <a:xfrm>
          <a:off x="0" y="3230946"/>
          <a:ext cx="6254724" cy="646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7BC47D-40F3-4C2D-8643-341260C39298}">
      <dsp:nvSpPr>
        <dsp:cNvPr id="0" name=""/>
        <dsp:cNvSpPr/>
      </dsp:nvSpPr>
      <dsp:spPr>
        <a:xfrm>
          <a:off x="195443" y="3376318"/>
          <a:ext cx="355352" cy="35535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B98F5F-FC2D-48AA-8E24-1A4AE6BB9B6F}">
      <dsp:nvSpPr>
        <dsp:cNvPr id="0" name=""/>
        <dsp:cNvSpPr/>
      </dsp:nvSpPr>
      <dsp:spPr>
        <a:xfrm>
          <a:off x="746240" y="3230946"/>
          <a:ext cx="5508483" cy="646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8" tIns="68378" rIns="68378" bIns="683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Press office is available 24/7</a:t>
          </a:r>
          <a:endParaRPr lang="en-US" sz="1600" kern="1200"/>
        </a:p>
      </dsp:txBody>
      <dsp:txXfrm>
        <a:off x="746240" y="3230946"/>
        <a:ext cx="5508483" cy="646095"/>
      </dsp:txXfrm>
    </dsp:sp>
    <dsp:sp modelId="{5A535FD6-2A77-44F7-964D-09F69E44CD42}">
      <dsp:nvSpPr>
        <dsp:cNvPr id="0" name=""/>
        <dsp:cNvSpPr/>
      </dsp:nvSpPr>
      <dsp:spPr>
        <a:xfrm>
          <a:off x="0" y="4038565"/>
          <a:ext cx="6254724" cy="646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568B56-225B-40EB-8B56-1ADA6315DA72}">
      <dsp:nvSpPr>
        <dsp:cNvPr id="0" name=""/>
        <dsp:cNvSpPr/>
      </dsp:nvSpPr>
      <dsp:spPr>
        <a:xfrm>
          <a:off x="195443" y="4183937"/>
          <a:ext cx="355352" cy="35535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22694-9303-4ED8-9E70-F49A69ABB852}">
      <dsp:nvSpPr>
        <dsp:cNvPr id="0" name=""/>
        <dsp:cNvSpPr/>
      </dsp:nvSpPr>
      <dsp:spPr>
        <a:xfrm>
          <a:off x="746240" y="4038565"/>
          <a:ext cx="5508483" cy="646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8" tIns="68378" rIns="68378" bIns="683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Speak on behalf of the industry to the media</a:t>
          </a:r>
          <a:endParaRPr lang="en-US" sz="1600" kern="1200"/>
        </a:p>
      </dsp:txBody>
      <dsp:txXfrm>
        <a:off x="746240" y="4038565"/>
        <a:ext cx="5508483" cy="646095"/>
      </dsp:txXfrm>
    </dsp:sp>
    <dsp:sp modelId="{46597ED6-74A1-42DD-B466-79112DB92BAB}">
      <dsp:nvSpPr>
        <dsp:cNvPr id="0" name=""/>
        <dsp:cNvSpPr/>
      </dsp:nvSpPr>
      <dsp:spPr>
        <a:xfrm>
          <a:off x="0" y="4846185"/>
          <a:ext cx="6254724" cy="6460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240385-B11B-4BA0-ADAD-C36F41D82352}">
      <dsp:nvSpPr>
        <dsp:cNvPr id="0" name=""/>
        <dsp:cNvSpPr/>
      </dsp:nvSpPr>
      <dsp:spPr>
        <a:xfrm>
          <a:off x="195443" y="4991556"/>
          <a:ext cx="355352" cy="35535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EFA0E-66BD-4AB5-B4CD-CB11B4335564}">
      <dsp:nvSpPr>
        <dsp:cNvPr id="0" name=""/>
        <dsp:cNvSpPr/>
      </dsp:nvSpPr>
      <dsp:spPr>
        <a:xfrm>
          <a:off x="746240" y="4846185"/>
          <a:ext cx="5508483" cy="646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378" tIns="68378" rIns="68378" bIns="683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Role in Pandemic – Voice of the Industry</a:t>
          </a:r>
          <a:endParaRPr lang="en-US" sz="1600" kern="1200"/>
        </a:p>
      </dsp:txBody>
      <dsp:txXfrm>
        <a:off x="746240" y="4846185"/>
        <a:ext cx="5508483" cy="6460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49DC3C-4900-4974-908A-8E85CD721654}">
      <dsp:nvSpPr>
        <dsp:cNvPr id="0" name=""/>
        <dsp:cNvSpPr/>
      </dsp:nvSpPr>
      <dsp:spPr>
        <a:xfrm>
          <a:off x="797930" y="785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WEBSITE – KNOWLEDGE ZONE &amp; TRAINING</a:t>
          </a:r>
          <a:endParaRPr lang="en-US" sz="1500" kern="1200"/>
        </a:p>
      </dsp:txBody>
      <dsp:txXfrm>
        <a:off x="797930" y="785"/>
        <a:ext cx="1910140" cy="1146084"/>
      </dsp:txXfrm>
    </dsp:sp>
    <dsp:sp modelId="{43229B0D-E679-4385-A8AF-B65D77D11EC7}">
      <dsp:nvSpPr>
        <dsp:cNvPr id="0" name=""/>
        <dsp:cNvSpPr/>
      </dsp:nvSpPr>
      <dsp:spPr>
        <a:xfrm>
          <a:off x="2899085" y="785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CAMPAIGNS</a:t>
          </a:r>
          <a:endParaRPr lang="en-US" sz="1500" kern="1200"/>
        </a:p>
      </dsp:txBody>
      <dsp:txXfrm>
        <a:off x="2899085" y="785"/>
        <a:ext cx="1910140" cy="1146084"/>
      </dsp:txXfrm>
    </dsp:sp>
    <dsp:sp modelId="{F619D2EC-528E-4BD1-B1DF-B4AA96732D5A}">
      <dsp:nvSpPr>
        <dsp:cNvPr id="0" name=""/>
        <dsp:cNvSpPr/>
      </dsp:nvSpPr>
      <dsp:spPr>
        <a:xfrm>
          <a:off x="5000240" y="785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LOGO</a:t>
          </a:r>
          <a:endParaRPr lang="en-US" sz="1500" kern="1200"/>
        </a:p>
      </dsp:txBody>
      <dsp:txXfrm>
        <a:off x="5000240" y="785"/>
        <a:ext cx="1910140" cy="1146084"/>
      </dsp:txXfrm>
    </dsp:sp>
    <dsp:sp modelId="{5C1D3C85-403B-4921-8C87-7CCAE95791FE}">
      <dsp:nvSpPr>
        <dsp:cNvPr id="0" name=""/>
        <dsp:cNvSpPr/>
      </dsp:nvSpPr>
      <dsp:spPr>
        <a:xfrm>
          <a:off x="797930" y="1337884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BOOKING CONDITIONS</a:t>
          </a:r>
          <a:endParaRPr lang="en-US" sz="1500" kern="1200"/>
        </a:p>
      </dsp:txBody>
      <dsp:txXfrm>
        <a:off x="797930" y="1337884"/>
        <a:ext cx="1910140" cy="1146084"/>
      </dsp:txXfrm>
    </dsp:sp>
    <dsp:sp modelId="{CC0B871C-C893-4A8D-9A49-5A63450F6781}">
      <dsp:nvSpPr>
        <dsp:cNvPr id="0" name=""/>
        <dsp:cNvSpPr/>
      </dsp:nvSpPr>
      <dsp:spPr>
        <a:xfrm>
          <a:off x="2899085" y="1337884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#TravelWithConfidence</a:t>
          </a:r>
          <a:endParaRPr lang="en-US" sz="1500" kern="1200"/>
        </a:p>
      </dsp:txBody>
      <dsp:txXfrm>
        <a:off x="2899085" y="1337884"/>
        <a:ext cx="1910140" cy="1146084"/>
      </dsp:txXfrm>
    </dsp:sp>
    <dsp:sp modelId="{F0E44797-9233-4B49-9917-7455594E1E08}">
      <dsp:nvSpPr>
        <dsp:cNvPr id="0" name=""/>
        <dsp:cNvSpPr/>
      </dsp:nvSpPr>
      <dsp:spPr>
        <a:xfrm>
          <a:off x="5000240" y="1337884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#ReadySteadyTravel</a:t>
          </a:r>
          <a:endParaRPr lang="en-US" sz="1500" kern="1200"/>
        </a:p>
      </dsp:txBody>
      <dsp:txXfrm>
        <a:off x="5000240" y="1337884"/>
        <a:ext cx="1910140" cy="1146084"/>
      </dsp:txXfrm>
    </dsp:sp>
    <dsp:sp modelId="{527B3AE0-F81F-4666-9CF9-7BF7A01C43DA}">
      <dsp:nvSpPr>
        <dsp:cNvPr id="0" name=""/>
        <dsp:cNvSpPr/>
      </dsp:nvSpPr>
      <dsp:spPr>
        <a:xfrm>
          <a:off x="797930" y="2674982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PACKAGE TRAVEL DIRECTIVE</a:t>
          </a:r>
          <a:endParaRPr lang="en-US" sz="1500" kern="1200"/>
        </a:p>
      </dsp:txBody>
      <dsp:txXfrm>
        <a:off x="797930" y="2674982"/>
        <a:ext cx="1910140" cy="1146084"/>
      </dsp:txXfrm>
    </dsp:sp>
    <dsp:sp modelId="{3410811B-D4E4-4607-B0AB-3DCD799CF0AC}">
      <dsp:nvSpPr>
        <dsp:cNvPr id="0" name=""/>
        <dsp:cNvSpPr/>
      </dsp:nvSpPr>
      <dsp:spPr>
        <a:xfrm>
          <a:off x="2899085" y="2674982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GETTING READY FOR TRAVEL GUIDE</a:t>
          </a:r>
          <a:endParaRPr lang="en-US" sz="1500" kern="1200"/>
        </a:p>
      </dsp:txBody>
      <dsp:txXfrm>
        <a:off x="2899085" y="2674982"/>
        <a:ext cx="1910140" cy="1146084"/>
      </dsp:txXfrm>
    </dsp:sp>
    <dsp:sp modelId="{D2D9A80C-5A7F-4117-87B2-5689673778FC}">
      <dsp:nvSpPr>
        <dsp:cNvPr id="0" name=""/>
        <dsp:cNvSpPr/>
      </dsp:nvSpPr>
      <dsp:spPr>
        <a:xfrm>
          <a:off x="5000240" y="2674982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VIDEOS</a:t>
          </a:r>
          <a:endParaRPr lang="en-US" sz="1500" kern="1200"/>
        </a:p>
      </dsp:txBody>
      <dsp:txXfrm>
        <a:off x="5000240" y="2674982"/>
        <a:ext cx="1910140" cy="1146084"/>
      </dsp:txXfrm>
    </dsp:sp>
    <dsp:sp modelId="{E12F1589-72EE-4BEE-912E-27477C47A633}">
      <dsp:nvSpPr>
        <dsp:cNvPr id="0" name=""/>
        <dsp:cNvSpPr/>
      </dsp:nvSpPr>
      <dsp:spPr>
        <a:xfrm>
          <a:off x="797930" y="4012081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TOP TIPS</a:t>
          </a:r>
          <a:endParaRPr lang="en-US" sz="1500" kern="1200"/>
        </a:p>
      </dsp:txBody>
      <dsp:txXfrm>
        <a:off x="797930" y="4012081"/>
        <a:ext cx="1910140" cy="1146084"/>
      </dsp:txXfrm>
    </dsp:sp>
    <dsp:sp modelId="{8057C616-FE21-43E9-9CE7-F9ABAA9633D4}">
      <dsp:nvSpPr>
        <dsp:cNvPr id="0" name=""/>
        <dsp:cNvSpPr/>
      </dsp:nvSpPr>
      <dsp:spPr>
        <a:xfrm>
          <a:off x="2899085" y="4012081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DESTINATION SPOTLIGHTS</a:t>
          </a:r>
          <a:endParaRPr lang="en-US" sz="1500" kern="1200"/>
        </a:p>
      </dsp:txBody>
      <dsp:txXfrm>
        <a:off x="2899085" y="4012081"/>
        <a:ext cx="1910140" cy="1146084"/>
      </dsp:txXfrm>
    </dsp:sp>
    <dsp:sp modelId="{DCDD5DBF-A9EC-4E5D-BF60-272B34A049A3}">
      <dsp:nvSpPr>
        <dsp:cNvPr id="0" name=""/>
        <dsp:cNvSpPr/>
      </dsp:nvSpPr>
      <dsp:spPr>
        <a:xfrm>
          <a:off x="5000240" y="4012081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TRAVEL INSURANCE</a:t>
          </a:r>
          <a:endParaRPr lang="en-US" sz="1500" kern="1200"/>
        </a:p>
      </dsp:txBody>
      <dsp:txXfrm>
        <a:off x="5000240" y="4012081"/>
        <a:ext cx="1910140" cy="1146084"/>
      </dsp:txXfrm>
    </dsp:sp>
    <dsp:sp modelId="{7D0CB637-80D3-4ADF-B110-A8B466F3F7EE}">
      <dsp:nvSpPr>
        <dsp:cNvPr id="0" name=""/>
        <dsp:cNvSpPr/>
      </dsp:nvSpPr>
      <dsp:spPr>
        <a:xfrm>
          <a:off x="797930" y="5349179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CAA / ATOL</a:t>
          </a:r>
          <a:endParaRPr lang="en-US" sz="1500" kern="1200"/>
        </a:p>
      </dsp:txBody>
      <dsp:txXfrm>
        <a:off x="797930" y="5349179"/>
        <a:ext cx="1910140" cy="1146084"/>
      </dsp:txXfrm>
    </dsp:sp>
    <dsp:sp modelId="{541942D6-3ACE-4DB8-B9DA-1C9AA9B24765}">
      <dsp:nvSpPr>
        <dsp:cNvPr id="0" name=""/>
        <dsp:cNvSpPr/>
      </dsp:nvSpPr>
      <dsp:spPr>
        <a:xfrm>
          <a:off x="2899085" y="5349179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FCDO</a:t>
          </a:r>
          <a:endParaRPr lang="en-US" sz="1500" kern="1200"/>
        </a:p>
      </dsp:txBody>
      <dsp:txXfrm>
        <a:off x="2899085" y="5349179"/>
        <a:ext cx="1910140" cy="1146084"/>
      </dsp:txXfrm>
    </dsp:sp>
    <dsp:sp modelId="{E8F0EA6E-A457-4B4F-A5E2-C196AEEF2704}">
      <dsp:nvSpPr>
        <dsp:cNvPr id="0" name=""/>
        <dsp:cNvSpPr/>
      </dsp:nvSpPr>
      <dsp:spPr>
        <a:xfrm>
          <a:off x="5000240" y="5349179"/>
          <a:ext cx="1910140" cy="11460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Check out Government Industry Pandemic Guidance</a:t>
          </a:r>
          <a:endParaRPr lang="en-US" sz="1500" kern="1200" dirty="0"/>
        </a:p>
      </dsp:txBody>
      <dsp:txXfrm>
        <a:off x="5000240" y="5349179"/>
        <a:ext cx="1910140" cy="1146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345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430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2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83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640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168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947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014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214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84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463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7EF368D4-4A45-4255-BFD8-9B0BD7EE0403}" type="datetimeFigureOut">
              <a:rPr lang="en-GB" smtClean="0"/>
              <a:t>19/02/2024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9B8CC75-4C8C-4EBD-B646-D77280820F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60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51D61-596A-48EB-8F75-96B27E8BBC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6608963" cy="3352800"/>
          </a:xfrm>
        </p:spPr>
        <p:txBody>
          <a:bodyPr>
            <a:normAutofit/>
          </a:bodyPr>
          <a:lstStyle/>
          <a:p>
            <a:r>
              <a:rPr lang="en-GB" dirty="0"/>
              <a:t>International Travel Operations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A6F66-2976-4778-B210-DFE53FFCD7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3" y="4206876"/>
            <a:ext cx="6718708" cy="2353722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  ABTA </a:t>
            </a:r>
            <a:r>
              <a:rPr lang="en-GB" sz="3000" dirty="0" err="1">
                <a:solidFill>
                  <a:srgbClr val="FFFFFF"/>
                </a:solidFill>
              </a:rPr>
              <a:t>ToolKits</a:t>
            </a:r>
            <a:r>
              <a:rPr lang="en-GB" sz="3000" dirty="0">
                <a:solidFill>
                  <a:srgbClr val="FFFFFF"/>
                </a:solidFill>
              </a:rPr>
              <a:t> &amp; Marketing Campaigns</a:t>
            </a:r>
          </a:p>
          <a:p>
            <a:r>
              <a:rPr lang="en-GB" sz="3000" dirty="0">
                <a:solidFill>
                  <a:srgbClr val="FFFFFF"/>
                </a:solidFill>
              </a:rPr>
              <a:t> </a:t>
            </a:r>
          </a:p>
          <a:p>
            <a:r>
              <a:rPr lang="en-GB" sz="3000" dirty="0">
                <a:solidFill>
                  <a:srgbClr val="FFFFFF"/>
                </a:solidFill>
              </a:rPr>
              <a:t>Supporting You Developing Your Travel / Events Package, Brochure &amp; Website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FA7E3831-E548-46E5-B0EB-B9C76CD340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6408" y="2307969"/>
            <a:ext cx="3352128" cy="188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251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6163C-640A-C64D-E375-1A45FFF5B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4D6B8C"/>
                </a:solidFill>
              </a:rPr>
              <a:t>Today’s Session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212C6-1A3F-1FCE-9671-C2A296E53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3766185"/>
          </a:xfrm>
        </p:spPr>
        <p:txBody>
          <a:bodyPr>
            <a:normAutofit/>
          </a:bodyPr>
          <a:lstStyle/>
          <a:p>
            <a:r>
              <a:rPr lang="en-GB" dirty="0"/>
              <a:t>Introduction to ABTA</a:t>
            </a:r>
          </a:p>
          <a:p>
            <a:r>
              <a:rPr lang="en-GB" dirty="0"/>
              <a:t>Aims &amp; Objectives</a:t>
            </a:r>
          </a:p>
          <a:p>
            <a:r>
              <a:rPr lang="en-GB" dirty="0"/>
              <a:t>Protection</a:t>
            </a:r>
          </a:p>
          <a:p>
            <a:r>
              <a:rPr lang="en-GB" dirty="0"/>
              <a:t>Responsibilities</a:t>
            </a:r>
          </a:p>
          <a:p>
            <a:r>
              <a:rPr lang="en-GB" dirty="0"/>
              <a:t>Industry Roles</a:t>
            </a:r>
          </a:p>
          <a:p>
            <a:r>
              <a:rPr lang="en-GB" dirty="0"/>
              <a:t>Crisis Management</a:t>
            </a:r>
          </a:p>
          <a:p>
            <a:r>
              <a:rPr lang="en-GB" dirty="0"/>
              <a:t>Lobbying</a:t>
            </a:r>
          </a:p>
          <a:p>
            <a:r>
              <a:rPr lang="en-GB" dirty="0"/>
              <a:t>Application to the Assignment</a:t>
            </a:r>
          </a:p>
        </p:txBody>
      </p:sp>
      <p:pic>
        <p:nvPicPr>
          <p:cNvPr id="5" name="Picture 4" descr="Aeroplane taking off against dramatic sky">
            <a:extLst>
              <a:ext uri="{FF2B5EF4-FFF2-40B4-BE49-F238E27FC236}">
                <a16:creationId xmlns:a16="http://schemas.microsoft.com/office/drawing/2014/main" id="{EACD58B6-AE8D-3291-E71A-35A5E00DD0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78" r="41521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393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BC119-C2BC-C4CD-502C-CEB823BC3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4340" y="499533"/>
            <a:ext cx="9765659" cy="1658198"/>
          </a:xfrm>
        </p:spPr>
        <p:txBody>
          <a:bodyPr>
            <a:normAutofit/>
          </a:bodyPr>
          <a:lstStyle/>
          <a:p>
            <a:r>
              <a:rPr lang="en-GB" dirty="0"/>
              <a:t>ABTA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7444D-60A5-5586-7E3E-3B0CCA6D6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336" y="2011680"/>
            <a:ext cx="6789044" cy="3766185"/>
          </a:xfrm>
        </p:spPr>
        <p:txBody>
          <a:bodyPr>
            <a:normAutofit/>
          </a:bodyPr>
          <a:lstStyle/>
          <a:p>
            <a:r>
              <a:rPr lang="en-GB" sz="1900"/>
              <a:t>Founded in 1950 as Association of British Travel Agents by 22 leading TA’s</a:t>
            </a:r>
          </a:p>
          <a:p>
            <a:r>
              <a:rPr lang="en-GB" sz="1900"/>
              <a:t>1951 Travel Convention Brighton</a:t>
            </a:r>
          </a:p>
          <a:p>
            <a:r>
              <a:rPr lang="en-GB" sz="1900"/>
              <a:t>1955 Merged with Institute of Travel Agents</a:t>
            </a:r>
          </a:p>
          <a:p>
            <a:r>
              <a:rPr lang="en-GB" sz="1900"/>
              <a:t>1959 1</a:t>
            </a:r>
            <a:r>
              <a:rPr lang="en-GB" sz="1900" baseline="30000"/>
              <a:t>st</a:t>
            </a:r>
            <a:r>
              <a:rPr lang="en-GB" sz="1900"/>
              <a:t> Tour Operators Joined</a:t>
            </a:r>
          </a:p>
          <a:p>
            <a:r>
              <a:rPr lang="en-GB" sz="1900"/>
              <a:t>1960 Code of Conduct</a:t>
            </a:r>
          </a:p>
          <a:p>
            <a:r>
              <a:rPr lang="en-GB" sz="1900"/>
              <a:t>Common Fund to Repatriate Tourists, refund deposits or provide alternative holidays</a:t>
            </a:r>
          </a:p>
          <a:p>
            <a:r>
              <a:rPr lang="en-GB" sz="1900"/>
              <a:t>1970 1</a:t>
            </a:r>
            <a:r>
              <a:rPr lang="en-GB" sz="1900" baseline="30000"/>
              <a:t>st</a:t>
            </a:r>
            <a:r>
              <a:rPr lang="en-GB" sz="1900"/>
              <a:t> Overseas Travel Convention</a:t>
            </a:r>
          </a:p>
          <a:p>
            <a:r>
              <a:rPr lang="en-GB" sz="1900"/>
              <a:t>1988 Benevolent Fund – Now ABTA Lifeline</a:t>
            </a:r>
          </a:p>
          <a:p>
            <a:endParaRPr lang="en-GB" sz="1900"/>
          </a:p>
        </p:txBody>
      </p:sp>
      <p:pic>
        <p:nvPicPr>
          <p:cNvPr id="7" name="Graphic 6" descr="Airplane">
            <a:extLst>
              <a:ext uri="{FF2B5EF4-FFF2-40B4-BE49-F238E27FC236}">
                <a16:creationId xmlns:a16="http://schemas.microsoft.com/office/drawing/2014/main" id="{46270B1D-E9E7-129E-3C5D-B6D3ED2C7B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9051" y="2104216"/>
            <a:ext cx="3383936" cy="3383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871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335B6-0636-E721-D9C1-38A022F20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25" y="499533"/>
            <a:ext cx="6562726" cy="16581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855C56"/>
                </a:solidFill>
              </a:rPr>
              <a:t>Recent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E78C7-9067-3D5D-5BCF-BC2E404C3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3766185"/>
          </a:xfrm>
        </p:spPr>
        <p:txBody>
          <a:bodyPr>
            <a:normAutofit/>
          </a:bodyPr>
          <a:lstStyle/>
          <a:p>
            <a:r>
              <a:rPr lang="en-GB" sz="2000"/>
              <a:t>2000 Re-Branded as ABTA</a:t>
            </a:r>
          </a:p>
          <a:p>
            <a:r>
              <a:rPr lang="en-GB" sz="2000"/>
              <a:t>2008 Merged with Federation of Tour Operators</a:t>
            </a:r>
          </a:p>
          <a:p>
            <a:r>
              <a:rPr lang="en-GB" sz="2000"/>
              <a:t>2013 APD Campaign – Fair Price for Flying</a:t>
            </a:r>
          </a:p>
          <a:p>
            <a:r>
              <a:rPr lang="en-GB" sz="2000"/>
              <a:t>2014 Travel with Confidence Consumer Campaign</a:t>
            </a:r>
          </a:p>
          <a:p>
            <a:r>
              <a:rPr lang="en-GB" sz="2000"/>
              <a:t>2017 Brexit – Lobbying</a:t>
            </a:r>
          </a:p>
          <a:p>
            <a:r>
              <a:rPr lang="en-GB" sz="2000"/>
              <a:t>2020 Launched Youth Travel Campaign – Re launch Campaign 2024</a:t>
            </a:r>
          </a:p>
          <a:p>
            <a:r>
              <a:rPr lang="en-GB" sz="2000"/>
              <a:t>2020 Pandemic – Voice of the Industry</a:t>
            </a:r>
          </a:p>
          <a:p>
            <a:r>
              <a:rPr lang="en-GB" sz="2000"/>
              <a:t>2023 Travel Training Funding with ITT  </a:t>
            </a:r>
          </a:p>
        </p:txBody>
      </p:sp>
      <p:pic>
        <p:nvPicPr>
          <p:cNvPr id="5" name="Picture 4" descr="Plane in red circle">
            <a:extLst>
              <a:ext uri="{FF2B5EF4-FFF2-40B4-BE49-F238E27FC236}">
                <a16:creationId xmlns:a16="http://schemas.microsoft.com/office/drawing/2014/main" id="{8B57CC53-7C2A-6723-896B-2A2D5590D1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11" r="29610" b="1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83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889B8-1E59-4B54-7750-0AB8A125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ABTA’S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F9151-9BBE-E1BB-C786-15B208E8D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>
            <a:normAutofit/>
          </a:bodyPr>
          <a:lstStyle/>
          <a:p>
            <a:r>
              <a:rPr lang="en-GB" sz="1500">
                <a:solidFill>
                  <a:srgbClr val="FFFFFF"/>
                </a:solidFill>
              </a:rPr>
              <a:t>UK’s largest Travel Association</a:t>
            </a:r>
          </a:p>
          <a:p>
            <a:r>
              <a:rPr lang="en-GB" sz="1500">
                <a:solidFill>
                  <a:srgbClr val="FFFFFF"/>
                </a:solidFill>
              </a:rPr>
              <a:t>Business Superbrand</a:t>
            </a:r>
          </a:p>
          <a:p>
            <a:r>
              <a:rPr lang="en-GB" sz="1500">
                <a:solidFill>
                  <a:srgbClr val="FFFFFF"/>
                </a:solidFill>
              </a:rPr>
              <a:t>75% Brand Awareness &amp; Trust</a:t>
            </a:r>
          </a:p>
          <a:p>
            <a:r>
              <a:rPr lang="en-GB" sz="1500">
                <a:solidFill>
                  <a:srgbClr val="FFFFFF"/>
                </a:solidFill>
              </a:rPr>
              <a:t>Represents the Industry</a:t>
            </a:r>
          </a:p>
          <a:p>
            <a:r>
              <a:rPr lang="en-GB" sz="1500">
                <a:solidFill>
                  <a:srgbClr val="FFFFFF"/>
                </a:solidFill>
              </a:rPr>
              <a:t>Sells over £32b holidays</a:t>
            </a:r>
          </a:p>
          <a:p>
            <a:r>
              <a:rPr lang="en-GB" sz="1500">
                <a:solidFill>
                  <a:srgbClr val="FFFFFF"/>
                </a:solidFill>
              </a:rPr>
              <a:t>Support</a:t>
            </a:r>
          </a:p>
          <a:p>
            <a:r>
              <a:rPr lang="en-GB" sz="1500">
                <a:solidFill>
                  <a:srgbClr val="FFFFFF"/>
                </a:solidFill>
              </a:rPr>
              <a:t>Protection</a:t>
            </a:r>
          </a:p>
          <a:p>
            <a:r>
              <a:rPr lang="en-GB" sz="1500">
                <a:solidFill>
                  <a:srgbClr val="FFFFFF"/>
                </a:solidFill>
              </a:rPr>
              <a:t>Expertise</a:t>
            </a:r>
          </a:p>
          <a:p>
            <a:r>
              <a:rPr lang="en-GB" sz="1500">
                <a:solidFill>
                  <a:srgbClr val="FFFFFF"/>
                </a:solidFill>
              </a:rPr>
              <a:t>Aims to create Trust in the Industry</a:t>
            </a:r>
          </a:p>
        </p:txBody>
      </p:sp>
      <p:pic>
        <p:nvPicPr>
          <p:cNvPr id="5" name="Picture 4" descr="Skydivers make a formation above the clouds">
            <a:extLst>
              <a:ext uri="{FF2B5EF4-FFF2-40B4-BE49-F238E27FC236}">
                <a16:creationId xmlns:a16="http://schemas.microsoft.com/office/drawing/2014/main" id="{66090A43-F122-D865-7873-CD6374E4D6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032" r="8423" b="-1"/>
          <a:stretch/>
        </p:blipFill>
        <p:spPr>
          <a:xfrm>
            <a:off x="20" y="10"/>
            <a:ext cx="755597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1491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4DD6C-C8BE-C8F1-A448-DB144B545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7213" y="499533"/>
            <a:ext cx="4345858" cy="1658198"/>
          </a:xfrm>
        </p:spPr>
        <p:txBody>
          <a:bodyPr>
            <a:normAutofit/>
          </a:bodyPr>
          <a:lstStyle/>
          <a:p>
            <a:r>
              <a:rPr lang="en-GB" sz="4800"/>
              <a:t>Responsibilities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0D294-F3E8-033B-353F-80102442FE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7213" y="2011680"/>
            <a:ext cx="4345858" cy="3864732"/>
          </a:xfrm>
        </p:spPr>
        <p:txBody>
          <a:bodyPr>
            <a:normAutofit/>
          </a:bodyPr>
          <a:lstStyle/>
          <a:p>
            <a:r>
              <a:rPr lang="en-GB" dirty="0"/>
              <a:t>Code of Conduct for Operators</a:t>
            </a:r>
          </a:p>
          <a:p>
            <a:r>
              <a:rPr lang="en-GB" dirty="0"/>
              <a:t>Financial Protection</a:t>
            </a:r>
          </a:p>
          <a:p>
            <a:r>
              <a:rPr lang="en-GB" dirty="0"/>
              <a:t>ATOL licence from CAA</a:t>
            </a:r>
          </a:p>
          <a:p>
            <a:r>
              <a:rPr lang="en-GB" dirty="0"/>
              <a:t>ATOL Scheme for Flight Based Holidays</a:t>
            </a:r>
          </a:p>
          <a:p>
            <a:r>
              <a:rPr lang="en-GB" dirty="0"/>
              <a:t>Land Based Travel Bonds</a:t>
            </a:r>
          </a:p>
          <a:p>
            <a:r>
              <a:rPr lang="en-GB" dirty="0"/>
              <a:t>Crisis Management Support</a:t>
            </a:r>
          </a:p>
        </p:txBody>
      </p:sp>
      <p:pic>
        <p:nvPicPr>
          <p:cNvPr id="7" name="Graphic 6" descr="Airplane">
            <a:extLst>
              <a:ext uri="{FF2B5EF4-FFF2-40B4-BE49-F238E27FC236}">
                <a16:creationId xmlns:a16="http://schemas.microsoft.com/office/drawing/2014/main" id="{C68047E7-773F-B5AD-228D-82853D035F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132" y="645106"/>
            <a:ext cx="5247747" cy="524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94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6F939-E055-201B-65F8-78D9E07CA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115176" cy="16581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4D6B8C"/>
                </a:solidFill>
              </a:rPr>
              <a:t>Financial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61040-A563-2FE7-C293-DC0A06618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2011680"/>
            <a:ext cx="6877083" cy="3766185"/>
          </a:xfrm>
        </p:spPr>
        <p:txBody>
          <a:bodyPr>
            <a:normAutofit/>
          </a:bodyPr>
          <a:lstStyle/>
          <a:p>
            <a:r>
              <a:rPr lang="en-GB" dirty="0"/>
              <a:t>Protect some £2.5 billion, of non-ATOL packages </a:t>
            </a:r>
          </a:p>
          <a:p>
            <a:r>
              <a:rPr lang="en-GB" dirty="0"/>
              <a:t>Represents 83% of total £3 billion Protections</a:t>
            </a:r>
          </a:p>
          <a:p>
            <a:r>
              <a:rPr lang="en-GB" dirty="0"/>
              <a:t>Package Travel Directive</a:t>
            </a:r>
          </a:p>
          <a:p>
            <a:r>
              <a:rPr lang="en-GB" dirty="0"/>
              <a:t>Responsible for Repatriation if travel Company goes out of Business</a:t>
            </a:r>
          </a:p>
          <a:p>
            <a:r>
              <a:rPr lang="en-GB" dirty="0"/>
              <a:t>Covers Packages, Flight Plus, Charter Flights</a:t>
            </a:r>
          </a:p>
          <a:p>
            <a:endParaRPr lang="en-GB" dirty="0"/>
          </a:p>
        </p:txBody>
      </p:sp>
      <p:pic>
        <p:nvPicPr>
          <p:cNvPr id="5" name="Picture 4" descr="Aeroplane taking off against dramatic sky">
            <a:extLst>
              <a:ext uri="{FF2B5EF4-FFF2-40B4-BE49-F238E27FC236}">
                <a16:creationId xmlns:a16="http://schemas.microsoft.com/office/drawing/2014/main" id="{4EB4E2E6-299C-1CF6-857E-50704E286B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78" r="41521"/>
          <a:stretch/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996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CDD91-99B7-BEA8-FD5F-5EE55D885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Destination &amp;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96E41-554B-9B1D-5348-67AE59B4F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>
            <a:normAutofit/>
          </a:bodyPr>
          <a:lstStyle/>
          <a:p>
            <a:r>
              <a:rPr lang="en-GB" sz="1800"/>
              <a:t>24/7 Support whilst in Destinations</a:t>
            </a:r>
          </a:p>
          <a:p>
            <a:r>
              <a:rPr lang="en-GB" sz="1800"/>
              <a:t>FCDO</a:t>
            </a:r>
          </a:p>
          <a:p>
            <a:r>
              <a:rPr lang="en-GB" sz="1800"/>
              <a:t>Critical Advice &amp; Guidance</a:t>
            </a:r>
          </a:p>
          <a:p>
            <a:r>
              <a:rPr lang="en-GB" sz="1800"/>
              <a:t>Travelife Sustainability </a:t>
            </a:r>
          </a:p>
          <a:p>
            <a:r>
              <a:rPr lang="en-GB" sz="1800"/>
              <a:t>Travel for Good Strategy</a:t>
            </a:r>
          </a:p>
        </p:txBody>
      </p:sp>
      <p:pic>
        <p:nvPicPr>
          <p:cNvPr id="5" name="Picture 4" descr="Money and passport">
            <a:extLst>
              <a:ext uri="{FF2B5EF4-FFF2-40B4-BE49-F238E27FC236}">
                <a16:creationId xmlns:a16="http://schemas.microsoft.com/office/drawing/2014/main" id="{A54F1F17-0D18-B9FD-BBE7-C319C14146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972" r="10198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922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1CCD5EF-766D-43B9-A25D-19122E5FB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7"/>
            <a:ext cx="10905065" cy="1989682"/>
          </a:xfrm>
          <a:prstGeom prst="rect">
            <a:avLst/>
          </a:prstGeom>
          <a:solidFill>
            <a:schemeClr val="accent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9699C9-77F1-4E33-A750-CB78C7EA2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5" y="806204"/>
            <a:ext cx="10579608" cy="1664208"/>
          </a:xfrm>
          <a:prstGeom prst="rect">
            <a:avLst/>
          </a:prstGeom>
          <a:noFill/>
          <a:ln cap="sq">
            <a:solidFill>
              <a:schemeClr val="bg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133D8-08A1-3B6A-E2EA-291F21AE3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846" y="1059736"/>
            <a:ext cx="10040233" cy="122813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Additional Support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19B3F1E-4684-7920-7636-AF71FBC0E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1846" y="2973313"/>
            <a:ext cx="10040233" cy="2903099"/>
          </a:xfrm>
        </p:spPr>
        <p:txBody>
          <a:bodyPr>
            <a:normAutofit/>
          </a:bodyPr>
          <a:lstStyle/>
          <a:p>
            <a:r>
              <a:rPr lang="en-GB" sz="2000" b="1"/>
              <a:t>Independent Arbitration</a:t>
            </a:r>
          </a:p>
          <a:p>
            <a:r>
              <a:rPr lang="en-GB" sz="2000"/>
              <a:t>Complaints Procedures for Members</a:t>
            </a:r>
          </a:p>
          <a:p>
            <a:r>
              <a:rPr lang="en-GB" sz="2000"/>
              <a:t>Complaint Arbitration if Needed Pre Court</a:t>
            </a:r>
          </a:p>
          <a:p>
            <a:r>
              <a:rPr lang="en-GB" sz="2000"/>
              <a:t>Benefit for Consumers to Avoid Court</a:t>
            </a:r>
          </a:p>
          <a:p>
            <a:r>
              <a:rPr lang="en-GB" sz="2000" b="1"/>
              <a:t>ABTA / ATOL Joint Administration Scheme</a:t>
            </a:r>
          </a:p>
          <a:p>
            <a:pPr eaLnBrk="1" hangingPunct="1"/>
            <a:r>
              <a:rPr lang="en-GB" altLang="en-US" sz="2000"/>
              <a:t>Offered to Members with estimated licensable turnover of £1.5m or less</a:t>
            </a:r>
          </a:p>
          <a:p>
            <a:pPr eaLnBrk="1" hangingPunct="1"/>
            <a:r>
              <a:rPr lang="en-GB" altLang="en-US" sz="2000"/>
              <a:t> The scheme is a time and cost saving solution to prospective and existing ATOL holders.</a:t>
            </a:r>
          </a:p>
          <a:p>
            <a:endParaRPr lang="en-GB" sz="2000" b="1"/>
          </a:p>
        </p:txBody>
      </p:sp>
    </p:spTree>
    <p:extLst>
      <p:ext uri="{BB962C8B-B14F-4D97-AF65-F5344CB8AC3E}">
        <p14:creationId xmlns:p14="http://schemas.microsoft.com/office/powerpoint/2010/main" val="15584496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B839B-2340-5529-9B42-2C5E5B676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Professional Support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429F41-D4FD-DA40-5DA9-F02CFEDE4C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0492204"/>
              </p:ext>
            </p:extLst>
          </p:nvPr>
        </p:nvGraphicFramePr>
        <p:xfrm>
          <a:off x="676275" y="2373549"/>
          <a:ext cx="10753725" cy="35992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2007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A28111-AC07-8A33-0C68-83C88F792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Health &amp; Safety Support &amp; Guidance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9BECE75-F68E-1CFA-5D9F-EB307F0F8F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5075909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0479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1DA9C5-4BC9-D6D2-3697-EA2CCC32D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Lobbying Role</a:t>
            </a:r>
          </a:p>
        </p:txBody>
      </p:sp>
      <p:pic>
        <p:nvPicPr>
          <p:cNvPr id="5" name="Picture 4" descr="View of motion blurred underground railway">
            <a:extLst>
              <a:ext uri="{FF2B5EF4-FFF2-40B4-BE49-F238E27FC236}">
                <a16:creationId xmlns:a16="http://schemas.microsoft.com/office/drawing/2014/main" id="{8BA5B173-F223-39FD-901C-2342C016E4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3" r="-1" b="-1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1711D-27B6-0391-7823-267A9D9DD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500"/>
              <a:t>Lobby decision makers in the UK government, globally and previously in Europe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500"/>
              <a:t>Covid Pandemic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500"/>
              <a:t>BREXIT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500"/>
              <a:t>ATOL Reform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500"/>
              <a:t>Air Passenger Duty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500"/>
              <a:t>Passenger Travel Directive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500"/>
              <a:t>Terrorism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1500"/>
              <a:t>False Insurance Claims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175345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7CFAA6-1DBB-43B0-BD82-2FB83CF4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F9155F-B5E1-47EB-1010-7C439D57E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8" y="639763"/>
            <a:ext cx="3997693" cy="5492750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rgbClr val="FFFFFF"/>
                </a:solidFill>
              </a:rPr>
              <a:t>Updates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ACE8AD6-4332-6173-53D5-E7111CF523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0830710"/>
              </p:ext>
            </p:extLst>
          </p:nvPr>
        </p:nvGraphicFramePr>
        <p:xfrm>
          <a:off x="5288347" y="639763"/>
          <a:ext cx="6254724" cy="5492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17133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B13E9-6907-4D58-B922-D2E1CEF87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936711"/>
            <a:ext cx="2988265" cy="4984578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ABTA TOOL KITS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007BAF9-0790-401D-941F-034AA969DA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9544222"/>
              </p:ext>
            </p:extLst>
          </p:nvPr>
        </p:nvGraphicFramePr>
        <p:xfrm>
          <a:off x="4302713" y="219075"/>
          <a:ext cx="7708312" cy="6496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83AD2559-3C19-4DF5-8B34-5E215EAC45E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224" y="4591050"/>
            <a:ext cx="2847975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779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7CEFFDD-605F-41E2-8017-6484074C5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6CEF2-54C1-DC3E-E4B2-1E6B0AD34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322689"/>
          </a:xfrm>
        </p:spPr>
        <p:txBody>
          <a:bodyPr anchor="b"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Session Overview </a:t>
            </a:r>
          </a:p>
        </p:txBody>
      </p:sp>
      <p:pic>
        <p:nvPicPr>
          <p:cNvPr id="7" name="Graphic 6" descr="Pilot">
            <a:extLst>
              <a:ext uri="{FF2B5EF4-FFF2-40B4-BE49-F238E27FC236}">
                <a16:creationId xmlns:a16="http://schemas.microsoft.com/office/drawing/2014/main" id="{16826BFA-4E28-3CD2-ABD0-0740FECACC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9213" y="640080"/>
            <a:ext cx="5588101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43F58-7ABD-55E2-7105-1C1479617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3212" y="2419773"/>
            <a:ext cx="3401568" cy="3358092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Role of ABTA</a:t>
            </a:r>
          </a:p>
          <a:p>
            <a:r>
              <a:rPr lang="en-GB" sz="1800">
                <a:solidFill>
                  <a:srgbClr val="FFFFFF"/>
                </a:solidFill>
              </a:rPr>
              <a:t>Industry Responsibilities</a:t>
            </a:r>
          </a:p>
          <a:p>
            <a:r>
              <a:rPr lang="en-GB" sz="1800">
                <a:solidFill>
                  <a:srgbClr val="FFFFFF"/>
                </a:solidFill>
              </a:rPr>
              <a:t>Code of Conduct</a:t>
            </a:r>
          </a:p>
          <a:p>
            <a:r>
              <a:rPr lang="en-GB" sz="1800">
                <a:solidFill>
                  <a:srgbClr val="FFFFFF"/>
                </a:solidFill>
              </a:rPr>
              <a:t>Arbitration</a:t>
            </a:r>
          </a:p>
          <a:p>
            <a:r>
              <a:rPr lang="en-GB" sz="1800">
                <a:solidFill>
                  <a:srgbClr val="FFFFFF"/>
                </a:solidFill>
              </a:rPr>
              <a:t>Financial Protection</a:t>
            </a:r>
          </a:p>
          <a:p>
            <a:r>
              <a:rPr lang="en-GB" sz="1800">
                <a:solidFill>
                  <a:srgbClr val="FFFFFF"/>
                </a:solidFill>
              </a:rPr>
              <a:t>Crisis Management</a:t>
            </a:r>
          </a:p>
          <a:p>
            <a:r>
              <a:rPr lang="en-GB" sz="1800">
                <a:solidFill>
                  <a:srgbClr val="FFFFFF"/>
                </a:solidFill>
              </a:rPr>
              <a:t>Lobbying</a:t>
            </a:r>
          </a:p>
          <a:p>
            <a:r>
              <a:rPr lang="en-GB" sz="1800">
                <a:solidFill>
                  <a:srgbClr val="FFFFFF"/>
                </a:solidFill>
              </a:rPr>
              <a:t>Apply to Assignment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878537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563</Words>
  <Application>Microsoft Office PowerPoint</Application>
  <PresentationFormat>Widescreen</PresentationFormat>
  <Paragraphs>124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 Light</vt:lpstr>
      <vt:lpstr>Metropolitan</vt:lpstr>
      <vt:lpstr>International Travel Operations</vt:lpstr>
      <vt:lpstr>Today’s Session  </vt:lpstr>
      <vt:lpstr>ABTA </vt:lpstr>
      <vt:lpstr>Recent Developments</vt:lpstr>
      <vt:lpstr>ABTA’S Role</vt:lpstr>
      <vt:lpstr>Responsibilities</vt:lpstr>
      <vt:lpstr>Financial Protection</vt:lpstr>
      <vt:lpstr>Destination &amp; Sustainability</vt:lpstr>
      <vt:lpstr>Additional Support</vt:lpstr>
      <vt:lpstr>Professional Support</vt:lpstr>
      <vt:lpstr>Health &amp; Safety Support &amp; Guidance</vt:lpstr>
      <vt:lpstr>Lobbying Role</vt:lpstr>
      <vt:lpstr>Updates</vt:lpstr>
      <vt:lpstr>ABTA TOOL KITS</vt:lpstr>
      <vt:lpstr>Session Overview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Travel Operations</dc:title>
  <dc:creator>Jacqui Jones</dc:creator>
  <cp:lastModifiedBy>Jacqui Jones</cp:lastModifiedBy>
  <cp:revision>2</cp:revision>
  <dcterms:created xsi:type="dcterms:W3CDTF">2021-11-30T10:21:13Z</dcterms:created>
  <dcterms:modified xsi:type="dcterms:W3CDTF">2024-02-19T21:58:21Z</dcterms:modified>
</cp:coreProperties>
</file>