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4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448" autoAdjust="0"/>
    <p:restoredTop sz="94660"/>
  </p:normalViewPr>
  <p:slideViewPr>
    <p:cSldViewPr snapToGrid="0">
      <p:cViewPr varScale="1">
        <p:scale>
          <a:sx n="88" d="100"/>
          <a:sy n="88" d="100"/>
        </p:scale>
        <p:origin x="80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890047" y="558161"/>
            <a:ext cx="254169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06097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184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88136" y="1246654"/>
            <a:ext cx="222068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766575" y="3144957"/>
            <a:ext cx="207332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  <a:br>
              <a:rPr lang="en-GB" dirty="0"/>
            </a:br>
            <a:r>
              <a:rPr lang="en-GB" dirty="0"/>
              <a:t>(Sept 2021 only)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2021 +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31561" y="1550746"/>
            <a:ext cx="58994" cy="1316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293382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4AD21-503F-439B-BD07-F5208DD5CFF4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CCF6F97-DF64-44C7-9B54-DE08BFE4276B}"/>
              </a:ext>
            </a:extLst>
          </p:cNvPr>
          <p:cNvSpPr txBox="1"/>
          <p:nvPr/>
        </p:nvSpPr>
        <p:spPr>
          <a:xfrm>
            <a:off x="3364737" y="6490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2E78F66-120F-4139-84CA-DDF5578D3FED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47A03FE-FAB7-4517-AF93-68A7D20FDF47}"/>
              </a:ext>
            </a:extLst>
          </p:cNvPr>
          <p:cNvSpPr txBox="1"/>
          <p:nvPr/>
        </p:nvSpPr>
        <p:spPr>
          <a:xfrm>
            <a:off x="11074150" y="5558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F24ABC2-1E9E-E51B-23BB-1E9D7F53E1C1}"/>
              </a:ext>
            </a:extLst>
          </p:cNvPr>
          <p:cNvSpPr txBox="1"/>
          <p:nvPr/>
        </p:nvSpPr>
        <p:spPr>
          <a:xfrm>
            <a:off x="4324510" y="343272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5594" y="2360154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070075" y="591317"/>
            <a:ext cx="2418738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397691" y="284526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386891" y="294414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07971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26466" y="1246654"/>
            <a:ext cx="1898690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 (2)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1695" y="3042250"/>
            <a:ext cx="1565562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27077" y="338693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67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2021 + Jan 2022 Starters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356322" y="1021770"/>
            <a:ext cx="1206584" cy="1911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6882" y="1084561"/>
            <a:ext cx="92065" cy="16856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90555" y="1615986"/>
            <a:ext cx="0" cy="12511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864065" y="3590472"/>
            <a:ext cx="739775" cy="20392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4926" y="4307549"/>
            <a:ext cx="1560" cy="6991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718121"/>
            <a:ext cx="288751" cy="1080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3877013" y="4335985"/>
            <a:ext cx="553666" cy="9241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287530" y="3960610"/>
            <a:ext cx="125108" cy="884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232654"/>
            <a:ext cx="582688" cy="8625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69376" y="3581940"/>
            <a:ext cx="567741" cy="2041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873612" y="1084561"/>
            <a:ext cx="1379839" cy="2177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116076" y="1070968"/>
            <a:ext cx="2072555" cy="1894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49258" y="3047420"/>
            <a:ext cx="1919565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ED5C18C-2C18-4E2A-BC18-ACCE8C36E096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5B30BE1-3713-42ED-A43C-4A01DC994356}"/>
              </a:ext>
            </a:extLst>
          </p:cNvPr>
          <p:cNvSpPr txBox="1"/>
          <p:nvPr/>
        </p:nvSpPr>
        <p:spPr>
          <a:xfrm>
            <a:off x="3540357" y="62289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1ACE6CB-1D1E-4E46-B6A2-462D7DA1039B}"/>
              </a:ext>
            </a:extLst>
          </p:cNvPr>
          <p:cNvSpPr txBox="1"/>
          <p:nvPr/>
        </p:nvSpPr>
        <p:spPr>
          <a:xfrm>
            <a:off x="7777595" y="403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DF0D1C1-A528-4CC5-955A-939EF24C43D5}"/>
              </a:ext>
            </a:extLst>
          </p:cNvPr>
          <p:cNvSpPr txBox="1"/>
          <p:nvPr/>
        </p:nvSpPr>
        <p:spPr>
          <a:xfrm>
            <a:off x="11083269" y="541570"/>
            <a:ext cx="674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7A6B19-A0E0-34C6-C408-8009A2354D1F}"/>
              </a:ext>
            </a:extLst>
          </p:cNvPr>
          <p:cNvSpPr txBox="1"/>
          <p:nvPr/>
        </p:nvSpPr>
        <p:spPr>
          <a:xfrm>
            <a:off x="2310866" y="3280329"/>
            <a:ext cx="207332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  <a:br>
              <a:rPr lang="en-GB" dirty="0"/>
            </a:br>
            <a:r>
              <a:rPr lang="en-GB" dirty="0"/>
              <a:t>(Sept 2021 only)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A0483DB-10A3-F742-56FD-BD7797B87BE9}"/>
              </a:ext>
            </a:extLst>
          </p:cNvPr>
          <p:cNvSpPr txBox="1"/>
          <p:nvPr/>
        </p:nvSpPr>
        <p:spPr>
          <a:xfrm>
            <a:off x="3877013" y="356629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48909" y="642300"/>
            <a:ext cx="25076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1788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57688" y="1246654"/>
            <a:ext cx="1888233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10208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2021 + Jan 2022 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73844" cy="1129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91285" y="4308004"/>
            <a:ext cx="102097" cy="628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197259" y="3072834"/>
            <a:ext cx="1977442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BC8278-656B-4282-8703-0724EDBEF5E8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8209A89-04A5-4C14-A5EC-6725E0CE61F6}"/>
              </a:ext>
            </a:extLst>
          </p:cNvPr>
          <p:cNvSpPr txBox="1"/>
          <p:nvPr/>
        </p:nvSpPr>
        <p:spPr>
          <a:xfrm>
            <a:off x="11026486" y="55064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8FFDF1B-98B4-4FD0-8F1B-D044624F14DB}"/>
              </a:ext>
            </a:extLst>
          </p:cNvPr>
          <p:cNvSpPr txBox="1"/>
          <p:nvPr/>
        </p:nvSpPr>
        <p:spPr>
          <a:xfrm>
            <a:off x="6028443" y="57343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F8084EA-6968-4275-9040-5957CB65C676}"/>
              </a:ext>
            </a:extLst>
          </p:cNvPr>
          <p:cNvSpPr txBox="1"/>
          <p:nvPr/>
        </p:nvSpPr>
        <p:spPr>
          <a:xfrm>
            <a:off x="1585731" y="138483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2B6DFA-32F0-76F9-6C9E-85E54AC7E354}"/>
              </a:ext>
            </a:extLst>
          </p:cNvPr>
          <p:cNvSpPr txBox="1"/>
          <p:nvPr/>
        </p:nvSpPr>
        <p:spPr>
          <a:xfrm>
            <a:off x="4179768" y="3316041"/>
            <a:ext cx="446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394E6-C3A9-351B-1BE4-72B80F99F67C}"/>
              </a:ext>
            </a:extLst>
          </p:cNvPr>
          <p:cNvSpPr txBox="1"/>
          <p:nvPr/>
        </p:nvSpPr>
        <p:spPr>
          <a:xfrm>
            <a:off x="2605682" y="3248583"/>
            <a:ext cx="207332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  <a:br>
              <a:rPr lang="en-GB" dirty="0"/>
            </a:br>
            <a:r>
              <a:rPr lang="en-GB" dirty="0"/>
              <a:t>(Sept 2021 only)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9D37A1-7C00-37D2-C508-60604E18C3C4}"/>
              </a:ext>
            </a:extLst>
          </p:cNvPr>
          <p:cNvSpPr txBox="1"/>
          <p:nvPr/>
        </p:nvSpPr>
        <p:spPr>
          <a:xfrm>
            <a:off x="4292803" y="344213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95594" y="4485459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9820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0" y="2861593"/>
            <a:ext cx="255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3035" y="3552726"/>
            <a:ext cx="2320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Architecture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Sept 2020 + Jan 2021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8881948" y="5416108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3542598" y="462924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Administration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4" y="5262203"/>
            <a:ext cx="2292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  <a:p>
            <a:pPr algn="ctr"/>
            <a:r>
              <a:rPr lang="en-GB" dirty="0"/>
              <a:t>(all module contribute)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9010662" y="3393526"/>
            <a:ext cx="462137" cy="1992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500330" y="4140032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3067" y="3863432"/>
            <a:ext cx="393020" cy="694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4086910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908560"/>
            <a:ext cx="674681" cy="11866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6096000" y="3347803"/>
            <a:ext cx="497559" cy="1422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cxnSpLocks/>
          </p:cNvCxnSpPr>
          <p:nvPr/>
        </p:nvCxnSpPr>
        <p:spPr>
          <a:xfrm flipH="1">
            <a:off x="6550875" y="1395546"/>
            <a:ext cx="93765" cy="943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 flipH="1">
            <a:off x="10399812" y="4161422"/>
            <a:ext cx="649227" cy="1217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688643" y="2511160"/>
            <a:ext cx="2172743" cy="646331"/>
          </a:xfrm>
          <a:prstGeom prst="rect">
            <a:avLst/>
          </a:prstGeom>
          <a:noFill/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B0B446E-4D49-4EE4-B0DB-8F88F60B2B61}"/>
              </a:ext>
            </a:extLst>
          </p:cNvPr>
          <p:cNvSpPr txBox="1"/>
          <p:nvPr/>
        </p:nvSpPr>
        <p:spPr>
          <a:xfrm>
            <a:off x="2656856" y="3039100"/>
            <a:ext cx="186790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</a:t>
            </a:r>
          </a:p>
          <a:p>
            <a:pPr algn="ctr"/>
            <a:r>
              <a:rPr lang="en-GB" dirty="0"/>
              <a:t>(Sept 2021 only)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574F3E7-4FC5-F1FF-7D3E-D3D17F54C165}"/>
              </a:ext>
            </a:extLst>
          </p:cNvPr>
          <p:cNvSpPr txBox="1"/>
          <p:nvPr/>
        </p:nvSpPr>
        <p:spPr>
          <a:xfrm>
            <a:off x="4145134" y="305437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191D7B7-AA50-B951-7B8B-C71C0F79A6AC}"/>
              </a:ext>
            </a:extLst>
          </p:cNvPr>
          <p:cNvGrpSpPr/>
          <p:nvPr/>
        </p:nvGrpSpPr>
        <p:grpSpPr>
          <a:xfrm>
            <a:off x="95595" y="370010"/>
            <a:ext cx="11883045" cy="1938992"/>
            <a:chOff x="95595" y="370010"/>
            <a:chExt cx="11883045" cy="1938992"/>
          </a:xfrm>
        </p:grpSpPr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78B0B9E7-6B56-3540-11F5-978E177FC86C}"/>
                </a:ext>
              </a:extLst>
            </p:cNvPr>
            <p:cNvSpPr txBox="1"/>
            <p:nvPr/>
          </p:nvSpPr>
          <p:spPr>
            <a:xfrm>
              <a:off x="95595" y="370010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A2DAA508-7F98-6913-D7E9-C4720EA3F17E}"/>
                </a:ext>
              </a:extLst>
            </p:cNvPr>
            <p:cNvSpPr txBox="1"/>
            <p:nvPr/>
          </p:nvSpPr>
          <p:spPr>
            <a:xfrm>
              <a:off x="4354171" y="567406"/>
              <a:ext cx="2506566" cy="923330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 (2)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567A9AE4-07D7-856A-8874-1801913FE80C}"/>
                </a:ext>
              </a:extLst>
            </p:cNvPr>
            <p:cNvSpPr txBox="1"/>
            <p:nvPr/>
          </p:nvSpPr>
          <p:spPr>
            <a:xfrm>
              <a:off x="8599223" y="552784"/>
              <a:ext cx="3098904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Intro to Web and Databases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78029B06-694B-6F4D-BDE8-1FB064B5A663}"/>
                </a:ext>
              </a:extLst>
            </p:cNvPr>
            <p:cNvSpPr txBox="1"/>
            <p:nvPr/>
          </p:nvSpPr>
          <p:spPr>
            <a:xfrm>
              <a:off x="2076616" y="555218"/>
              <a:ext cx="1819844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4C8F53E7-1F24-3273-A303-E8B7083B87D3}"/>
                </a:ext>
              </a:extLst>
            </p:cNvPr>
            <p:cNvSpPr txBox="1"/>
            <p:nvPr/>
          </p:nvSpPr>
          <p:spPr>
            <a:xfrm>
              <a:off x="188814" y="828570"/>
              <a:ext cx="1797001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BDF566DA-BE1D-EB97-0213-F4FED77DC4CC}"/>
                </a:ext>
              </a:extLst>
            </p:cNvPr>
            <p:cNvSpPr txBox="1"/>
            <p:nvPr/>
          </p:nvSpPr>
          <p:spPr>
            <a:xfrm>
              <a:off x="7171904" y="1391174"/>
              <a:ext cx="2352268" cy="646331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 (1)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ECCCAE5A-7187-FB9D-4503-A2E3A77A1F46}"/>
                </a:ext>
              </a:extLst>
            </p:cNvPr>
            <p:cNvSpPr txBox="1"/>
            <p:nvPr/>
          </p:nvSpPr>
          <p:spPr>
            <a:xfrm>
              <a:off x="9835339" y="1180962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64AA106B-F4A9-C7E4-71DD-5D5469F1A199}"/>
                </a:ext>
              </a:extLst>
            </p:cNvPr>
            <p:cNvSpPr txBox="1"/>
            <p:nvPr/>
          </p:nvSpPr>
          <p:spPr>
            <a:xfrm>
              <a:off x="1500660" y="1319095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AB1B26CA-7A7A-11B4-2D23-37DBCAED0A11}"/>
                </a:ext>
              </a:extLst>
            </p:cNvPr>
            <p:cNvSpPr txBox="1"/>
            <p:nvPr/>
          </p:nvSpPr>
          <p:spPr>
            <a:xfrm>
              <a:off x="3528130" y="903409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5A1426D0-14A9-AF5E-AA91-7DF8A3BC14AA}"/>
                </a:ext>
              </a:extLst>
            </p:cNvPr>
            <p:cNvSpPr txBox="1"/>
            <p:nvPr/>
          </p:nvSpPr>
          <p:spPr>
            <a:xfrm>
              <a:off x="11378031" y="607575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F8203E25-7F27-61FC-596B-2BD0C059B90F}"/>
                </a:ext>
              </a:extLst>
            </p:cNvPr>
            <p:cNvSpPr txBox="1"/>
            <p:nvPr/>
          </p:nvSpPr>
          <p:spPr>
            <a:xfrm>
              <a:off x="11092323" y="11578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D243052-1B56-FE4A-5E26-34966A566483}"/>
              </a:ext>
            </a:extLst>
          </p:cNvPr>
          <p:cNvCxnSpPr>
            <a:cxnSpLocks/>
          </p:cNvCxnSpPr>
          <p:nvPr/>
        </p:nvCxnSpPr>
        <p:spPr>
          <a:xfrm>
            <a:off x="3349362" y="1595997"/>
            <a:ext cx="41032" cy="14989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AF787573-BA66-9EC3-1237-B7A844D31481}"/>
              </a:ext>
            </a:extLst>
          </p:cNvPr>
          <p:cNvCxnSpPr>
            <a:cxnSpLocks/>
          </p:cNvCxnSpPr>
          <p:nvPr/>
        </p:nvCxnSpPr>
        <p:spPr>
          <a:xfrm>
            <a:off x="5739232" y="1587713"/>
            <a:ext cx="0" cy="7421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cxnSpLocks/>
            <a:endCxn id="34" idx="0"/>
          </p:cNvCxnSpPr>
          <p:nvPr/>
        </p:nvCxnSpPr>
        <p:spPr>
          <a:xfrm>
            <a:off x="10894505" y="1895622"/>
            <a:ext cx="13433" cy="15009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09AB6354-3BF5-F22A-1609-5FC03C1179B0}"/>
              </a:ext>
            </a:extLst>
          </p:cNvPr>
          <p:cNvCxnSpPr>
            <a:cxnSpLocks/>
          </p:cNvCxnSpPr>
          <p:nvPr/>
        </p:nvCxnSpPr>
        <p:spPr>
          <a:xfrm>
            <a:off x="6771198" y="1549927"/>
            <a:ext cx="665922" cy="18790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B0F635F-4963-B7A7-AB9A-CCC9092E1844}"/>
              </a:ext>
            </a:extLst>
          </p:cNvPr>
          <p:cNvCxnSpPr>
            <a:cxnSpLocks/>
          </p:cNvCxnSpPr>
          <p:nvPr/>
        </p:nvCxnSpPr>
        <p:spPr>
          <a:xfrm>
            <a:off x="1500660" y="185586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E075AB0-3AE7-C93E-E06B-C33517144599}"/>
              </a:ext>
            </a:extLst>
          </p:cNvPr>
          <p:cNvCxnSpPr>
            <a:cxnSpLocks/>
          </p:cNvCxnSpPr>
          <p:nvPr/>
        </p:nvCxnSpPr>
        <p:spPr>
          <a:xfrm>
            <a:off x="3649132" y="1582425"/>
            <a:ext cx="1111595" cy="9620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9310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9607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196472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 (1)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818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Sept 2021 + January 2022 Starters</a:t>
            </a:r>
          </a:p>
        </p:txBody>
      </p:sp>
      <p:cxnSp>
        <p:nvCxnSpPr>
          <p:cNvPr id="43" name="Straight Arrow Connector 42"/>
          <p:cNvCxnSpPr>
            <a:cxnSpLocks/>
          </p:cNvCxnSpPr>
          <p:nvPr/>
        </p:nvCxnSpPr>
        <p:spPr>
          <a:xfrm>
            <a:off x="8282071" y="2185795"/>
            <a:ext cx="562669" cy="8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Socket Programming</a:t>
            </a:r>
          </a:p>
          <a:p>
            <a:pPr algn="ctr"/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>
            <a:off x="7135089" y="3522244"/>
            <a:ext cx="362991" cy="1322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99871" y="4104330"/>
            <a:ext cx="330808" cy="11558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8329281-642E-4C19-91DE-0AD10A13723A}"/>
              </a:ext>
            </a:extLst>
          </p:cNvPr>
          <p:cNvSpPr txBox="1"/>
          <p:nvPr/>
        </p:nvSpPr>
        <p:spPr>
          <a:xfrm>
            <a:off x="2796876" y="3321332"/>
            <a:ext cx="191106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507235F-40CC-825E-3B02-4F37733A0D1C}"/>
              </a:ext>
            </a:extLst>
          </p:cNvPr>
          <p:cNvGrpSpPr/>
          <p:nvPr/>
        </p:nvGrpSpPr>
        <p:grpSpPr>
          <a:xfrm>
            <a:off x="95595" y="370010"/>
            <a:ext cx="11883045" cy="1938992"/>
            <a:chOff x="95595" y="370010"/>
            <a:chExt cx="11883045" cy="1938992"/>
          </a:xfrm>
        </p:grpSpPr>
        <p:sp>
          <p:nvSpPr>
            <p:cNvPr id="59" name="TextBox 58"/>
            <p:cNvSpPr txBox="1"/>
            <p:nvPr/>
          </p:nvSpPr>
          <p:spPr>
            <a:xfrm>
              <a:off x="95595" y="370010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354171" y="567406"/>
              <a:ext cx="2506566" cy="923330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 (2)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599223" y="552784"/>
              <a:ext cx="3098904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Intro to Web and Databases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2076616" y="555218"/>
              <a:ext cx="1819844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188814" y="828570"/>
              <a:ext cx="1797001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990611" y="1043299"/>
              <a:ext cx="1667498" cy="1200329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 (1)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9835339" y="1180962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96E613BE-A878-4CCD-AFB6-713CA85C803C}"/>
                </a:ext>
              </a:extLst>
            </p:cNvPr>
            <p:cNvSpPr txBox="1"/>
            <p:nvPr/>
          </p:nvSpPr>
          <p:spPr>
            <a:xfrm>
              <a:off x="1500660" y="1319095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62D65C80-52C2-44B6-B987-E47AECF67AEA}"/>
                </a:ext>
              </a:extLst>
            </p:cNvPr>
            <p:cNvSpPr txBox="1"/>
            <p:nvPr/>
          </p:nvSpPr>
          <p:spPr>
            <a:xfrm>
              <a:off x="3528130" y="903409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F50CC0A3-BEE0-42EB-B752-25ACB52916C7}"/>
                </a:ext>
              </a:extLst>
            </p:cNvPr>
            <p:cNvSpPr txBox="1"/>
            <p:nvPr/>
          </p:nvSpPr>
          <p:spPr>
            <a:xfrm>
              <a:off x="11301360" y="59773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72CBD9B9-4536-4E69-9A16-199C1677DC45}"/>
                </a:ext>
              </a:extLst>
            </p:cNvPr>
            <p:cNvSpPr txBox="1"/>
            <p:nvPr/>
          </p:nvSpPr>
          <p:spPr>
            <a:xfrm>
              <a:off x="11092323" y="11578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54" name="TextBox 53">
            <a:extLst>
              <a:ext uri="{FF2B5EF4-FFF2-40B4-BE49-F238E27FC236}">
                <a16:creationId xmlns:a16="http://schemas.microsoft.com/office/drawing/2014/main" id="{42A46C24-A661-4C9A-E549-6748F47513C5}"/>
              </a:ext>
            </a:extLst>
          </p:cNvPr>
          <p:cNvSpPr txBox="1"/>
          <p:nvPr/>
        </p:nvSpPr>
        <p:spPr>
          <a:xfrm>
            <a:off x="4264049" y="341650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 flipH="1">
            <a:off x="5334255" y="1619537"/>
            <a:ext cx="18760" cy="10283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cxnSpLocks/>
          </p:cNvCxnSpPr>
          <p:nvPr/>
        </p:nvCxnSpPr>
        <p:spPr>
          <a:xfrm>
            <a:off x="6247237" y="1619537"/>
            <a:ext cx="342538" cy="11288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580</Words>
  <Application>Microsoft Office PowerPoint</Application>
  <PresentationFormat>Widescreen</PresentationFormat>
  <Paragraphs>228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67</cp:revision>
  <dcterms:created xsi:type="dcterms:W3CDTF">2020-07-15T14:48:17Z</dcterms:created>
  <dcterms:modified xsi:type="dcterms:W3CDTF">2022-09-22T22:34:06Z</dcterms:modified>
</cp:coreProperties>
</file>