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7" r:id="rId16"/>
    <p:sldId id="270" r:id="rId17"/>
    <p:sldId id="271" r:id="rId18"/>
    <p:sldId id="272" r:id="rId19"/>
    <p:sldId id="273" r:id="rId20"/>
    <p:sldId id="278" r:id="rId21"/>
    <p:sldId id="279" r:id="rId22"/>
    <p:sldId id="282" r:id="rId23"/>
    <p:sldId id="283" r:id="rId24"/>
    <p:sldId id="284" r:id="rId25"/>
    <p:sldId id="285" r:id="rId26"/>
    <p:sldId id="286" r:id="rId27"/>
    <p:sldId id="275" r:id="rId28"/>
    <p:sldId id="276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2269D-BD24-F423-A959-1B125CB213B7}" v="58" dt="2022-11-25T21:31:05.525"/>
    <p1510:client id="{5D67D802-63DF-922D-699A-B7F172083FEB}" v="529" dt="2022-11-25T17:12:43.253"/>
    <p1510:client id="{C44F04B8-2D7F-4352-9A62-8B5E2182B4F7}" v="48" dt="2022-11-25T17:01:05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EE635-3396-47D9-A9A8-9C553F46D3B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CC9336-28BE-4241-A894-8381D536B9A5}">
      <dgm:prSet/>
      <dgm:spPr/>
      <dgm:t>
        <a:bodyPr/>
        <a:lstStyle/>
        <a:p>
          <a:r>
            <a:rPr lang="en-GB"/>
            <a:t>Measurable. </a:t>
          </a:r>
          <a:endParaRPr lang="en-US"/>
        </a:p>
      </dgm:t>
    </dgm:pt>
    <dgm:pt modelId="{AB294F76-F74B-4A5C-85DD-0B762A6F2C93}" type="parTrans" cxnId="{ED91605F-174E-4036-93CF-63B49B9CC9AE}">
      <dgm:prSet/>
      <dgm:spPr/>
      <dgm:t>
        <a:bodyPr/>
        <a:lstStyle/>
        <a:p>
          <a:endParaRPr lang="en-US"/>
        </a:p>
      </dgm:t>
    </dgm:pt>
    <dgm:pt modelId="{3ADE2E97-03F9-409E-8077-0D8C9C0A737A}" type="sibTrans" cxnId="{ED91605F-174E-4036-93CF-63B49B9CC9AE}">
      <dgm:prSet/>
      <dgm:spPr/>
      <dgm:t>
        <a:bodyPr/>
        <a:lstStyle/>
        <a:p>
          <a:endParaRPr lang="en-US"/>
        </a:p>
      </dgm:t>
    </dgm:pt>
    <dgm:pt modelId="{A37613F3-B0CC-4A06-AE61-404F3A4EFCAE}">
      <dgm:prSet/>
      <dgm:spPr/>
      <dgm:t>
        <a:bodyPr/>
        <a:lstStyle/>
        <a:p>
          <a:r>
            <a:rPr lang="en-GB"/>
            <a:t>How will you measure you progress?</a:t>
          </a:r>
          <a:endParaRPr lang="en-US"/>
        </a:p>
      </dgm:t>
    </dgm:pt>
    <dgm:pt modelId="{660858F0-A389-41A0-A3EC-EFCEE6E6B7A6}" type="parTrans" cxnId="{647D1613-5F0E-44D2-9FFD-6D9B29DCC3FF}">
      <dgm:prSet/>
      <dgm:spPr/>
      <dgm:t>
        <a:bodyPr/>
        <a:lstStyle/>
        <a:p>
          <a:endParaRPr lang="en-US"/>
        </a:p>
      </dgm:t>
    </dgm:pt>
    <dgm:pt modelId="{1DB7684C-9C86-4E22-83D5-0ABBE7A19078}" type="sibTrans" cxnId="{647D1613-5F0E-44D2-9FFD-6D9B29DCC3FF}">
      <dgm:prSet/>
      <dgm:spPr/>
      <dgm:t>
        <a:bodyPr/>
        <a:lstStyle/>
        <a:p>
          <a:endParaRPr lang="en-US"/>
        </a:p>
      </dgm:t>
    </dgm:pt>
    <dgm:pt modelId="{6BB2810F-55D8-41A3-94F4-05F6DDCE7220}">
      <dgm:prSet/>
      <dgm:spPr/>
      <dgm:t>
        <a:bodyPr/>
        <a:lstStyle/>
        <a:p>
          <a:r>
            <a:rPr lang="en-GB"/>
            <a:t>What are you going to do to measure your progress? </a:t>
          </a:r>
          <a:endParaRPr lang="en-US"/>
        </a:p>
      </dgm:t>
    </dgm:pt>
    <dgm:pt modelId="{9A83FEFC-6DB9-4CF6-BE1F-2FD08D959C58}" type="parTrans" cxnId="{4F82653B-ABBC-4BFE-A825-C1CF44E43B28}">
      <dgm:prSet/>
      <dgm:spPr/>
      <dgm:t>
        <a:bodyPr/>
        <a:lstStyle/>
        <a:p>
          <a:endParaRPr lang="en-US"/>
        </a:p>
      </dgm:t>
    </dgm:pt>
    <dgm:pt modelId="{8A2519CE-0430-463C-A70D-944E299B0701}" type="sibTrans" cxnId="{4F82653B-ABBC-4BFE-A825-C1CF44E43B28}">
      <dgm:prSet/>
      <dgm:spPr/>
      <dgm:t>
        <a:bodyPr/>
        <a:lstStyle/>
        <a:p>
          <a:endParaRPr lang="en-US"/>
        </a:p>
      </dgm:t>
    </dgm:pt>
    <dgm:pt modelId="{36A5E020-AE90-47F3-B861-1CE978244F49}" type="pres">
      <dgm:prSet presAssocID="{3C5EE635-3396-47D9-A9A8-9C553F46D3B1}" presName="root" presStyleCnt="0">
        <dgm:presLayoutVars>
          <dgm:dir/>
          <dgm:resizeHandles val="exact"/>
        </dgm:presLayoutVars>
      </dgm:prSet>
      <dgm:spPr/>
    </dgm:pt>
    <dgm:pt modelId="{AC3E9CA6-1C64-4BCA-84A3-97546EC3EFDC}" type="pres">
      <dgm:prSet presAssocID="{09CC9336-28BE-4241-A894-8381D536B9A5}" presName="compNode" presStyleCnt="0"/>
      <dgm:spPr/>
    </dgm:pt>
    <dgm:pt modelId="{C1BCB607-925E-4976-B8A4-EBAF121EF126}" type="pres">
      <dgm:prSet presAssocID="{09CC9336-28BE-4241-A894-8381D536B9A5}" presName="bgRect" presStyleLbl="bgShp" presStyleIdx="0" presStyleCnt="3"/>
      <dgm:spPr/>
    </dgm:pt>
    <dgm:pt modelId="{BE83833A-904D-462F-B4EE-F7BE566C00FC}" type="pres">
      <dgm:prSet presAssocID="{09CC9336-28BE-4241-A894-8381D536B9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13CE98C-63A7-48EF-B3F0-7F2F93046EC5}" type="pres">
      <dgm:prSet presAssocID="{09CC9336-28BE-4241-A894-8381D536B9A5}" presName="spaceRect" presStyleCnt="0"/>
      <dgm:spPr/>
    </dgm:pt>
    <dgm:pt modelId="{759A8834-8409-472F-8B8B-88FACFAE018C}" type="pres">
      <dgm:prSet presAssocID="{09CC9336-28BE-4241-A894-8381D536B9A5}" presName="parTx" presStyleLbl="revTx" presStyleIdx="0" presStyleCnt="3">
        <dgm:presLayoutVars>
          <dgm:chMax val="0"/>
          <dgm:chPref val="0"/>
        </dgm:presLayoutVars>
      </dgm:prSet>
      <dgm:spPr/>
    </dgm:pt>
    <dgm:pt modelId="{48B61BEA-F181-4E8B-B847-5BD56F7AB4E8}" type="pres">
      <dgm:prSet presAssocID="{3ADE2E97-03F9-409E-8077-0D8C9C0A737A}" presName="sibTrans" presStyleCnt="0"/>
      <dgm:spPr/>
    </dgm:pt>
    <dgm:pt modelId="{D8B18447-A894-4ABF-A705-5BF69BF24BE7}" type="pres">
      <dgm:prSet presAssocID="{A37613F3-B0CC-4A06-AE61-404F3A4EFCAE}" presName="compNode" presStyleCnt="0"/>
      <dgm:spPr/>
    </dgm:pt>
    <dgm:pt modelId="{23D7E9AB-CC13-44F1-82CB-A635B2DBFE0F}" type="pres">
      <dgm:prSet presAssocID="{A37613F3-B0CC-4A06-AE61-404F3A4EFCAE}" presName="bgRect" presStyleLbl="bgShp" presStyleIdx="1" presStyleCnt="3"/>
      <dgm:spPr/>
    </dgm:pt>
    <dgm:pt modelId="{DF59C6E4-2A4B-4552-8806-9589B10CDB76}" type="pres">
      <dgm:prSet presAssocID="{A37613F3-B0CC-4A06-AE61-404F3A4EFC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35E75175-56CB-4B97-8C4F-51433BDC0D7F}" type="pres">
      <dgm:prSet presAssocID="{A37613F3-B0CC-4A06-AE61-404F3A4EFCAE}" presName="spaceRect" presStyleCnt="0"/>
      <dgm:spPr/>
    </dgm:pt>
    <dgm:pt modelId="{6777B9BF-6F6F-4FAA-AC94-301E03CF1B1A}" type="pres">
      <dgm:prSet presAssocID="{A37613F3-B0CC-4A06-AE61-404F3A4EFCAE}" presName="parTx" presStyleLbl="revTx" presStyleIdx="1" presStyleCnt="3">
        <dgm:presLayoutVars>
          <dgm:chMax val="0"/>
          <dgm:chPref val="0"/>
        </dgm:presLayoutVars>
      </dgm:prSet>
      <dgm:spPr/>
    </dgm:pt>
    <dgm:pt modelId="{4C456DF1-DB7A-4C87-A4F2-43EECDAE3463}" type="pres">
      <dgm:prSet presAssocID="{1DB7684C-9C86-4E22-83D5-0ABBE7A19078}" presName="sibTrans" presStyleCnt="0"/>
      <dgm:spPr/>
    </dgm:pt>
    <dgm:pt modelId="{C4EB2372-3E31-4BA0-A236-A37C30ADAD1D}" type="pres">
      <dgm:prSet presAssocID="{6BB2810F-55D8-41A3-94F4-05F6DDCE7220}" presName="compNode" presStyleCnt="0"/>
      <dgm:spPr/>
    </dgm:pt>
    <dgm:pt modelId="{3DEB1434-9830-4557-9A35-559736286C26}" type="pres">
      <dgm:prSet presAssocID="{6BB2810F-55D8-41A3-94F4-05F6DDCE7220}" presName="bgRect" presStyleLbl="bgShp" presStyleIdx="2" presStyleCnt="3"/>
      <dgm:spPr/>
    </dgm:pt>
    <dgm:pt modelId="{5BC911C0-14CC-4AF8-ADFF-1FA22842A81C}" type="pres">
      <dgm:prSet presAssocID="{6BB2810F-55D8-41A3-94F4-05F6DDCE722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CA10515A-A0DB-4D62-A997-97AC946FB1A5}" type="pres">
      <dgm:prSet presAssocID="{6BB2810F-55D8-41A3-94F4-05F6DDCE7220}" presName="spaceRect" presStyleCnt="0"/>
      <dgm:spPr/>
    </dgm:pt>
    <dgm:pt modelId="{E361BD14-1AFD-47E6-9689-0391F72F18F8}" type="pres">
      <dgm:prSet presAssocID="{6BB2810F-55D8-41A3-94F4-05F6DDCE722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876800D-02CB-429A-ABF8-1C53181B1E6D}" type="presOf" srcId="{09CC9336-28BE-4241-A894-8381D536B9A5}" destId="{759A8834-8409-472F-8B8B-88FACFAE018C}" srcOrd="0" destOrd="0" presId="urn:microsoft.com/office/officeart/2018/2/layout/IconVerticalSolidList"/>
    <dgm:cxn modelId="{647D1613-5F0E-44D2-9FFD-6D9B29DCC3FF}" srcId="{3C5EE635-3396-47D9-A9A8-9C553F46D3B1}" destId="{A37613F3-B0CC-4A06-AE61-404F3A4EFCAE}" srcOrd="1" destOrd="0" parTransId="{660858F0-A389-41A0-A3EC-EFCEE6E6B7A6}" sibTransId="{1DB7684C-9C86-4E22-83D5-0ABBE7A19078}"/>
    <dgm:cxn modelId="{4F82653B-ABBC-4BFE-A825-C1CF44E43B28}" srcId="{3C5EE635-3396-47D9-A9A8-9C553F46D3B1}" destId="{6BB2810F-55D8-41A3-94F4-05F6DDCE7220}" srcOrd="2" destOrd="0" parTransId="{9A83FEFC-6DB9-4CF6-BE1F-2FD08D959C58}" sibTransId="{8A2519CE-0430-463C-A70D-944E299B0701}"/>
    <dgm:cxn modelId="{ED91605F-174E-4036-93CF-63B49B9CC9AE}" srcId="{3C5EE635-3396-47D9-A9A8-9C553F46D3B1}" destId="{09CC9336-28BE-4241-A894-8381D536B9A5}" srcOrd="0" destOrd="0" parTransId="{AB294F76-F74B-4A5C-85DD-0B762A6F2C93}" sibTransId="{3ADE2E97-03F9-409E-8077-0D8C9C0A737A}"/>
    <dgm:cxn modelId="{24ADE6A1-60F7-4739-9C53-568F4FE09BE4}" type="presOf" srcId="{3C5EE635-3396-47D9-A9A8-9C553F46D3B1}" destId="{36A5E020-AE90-47F3-B861-1CE978244F49}" srcOrd="0" destOrd="0" presId="urn:microsoft.com/office/officeart/2018/2/layout/IconVerticalSolidList"/>
    <dgm:cxn modelId="{B1F82DA3-12EF-4E61-A7F4-05396014B144}" type="presOf" srcId="{6BB2810F-55D8-41A3-94F4-05F6DDCE7220}" destId="{E361BD14-1AFD-47E6-9689-0391F72F18F8}" srcOrd="0" destOrd="0" presId="urn:microsoft.com/office/officeart/2018/2/layout/IconVerticalSolidList"/>
    <dgm:cxn modelId="{9F7A43C8-8A5B-4582-BAAA-1AB3D82DF897}" type="presOf" srcId="{A37613F3-B0CC-4A06-AE61-404F3A4EFCAE}" destId="{6777B9BF-6F6F-4FAA-AC94-301E03CF1B1A}" srcOrd="0" destOrd="0" presId="urn:microsoft.com/office/officeart/2018/2/layout/IconVerticalSolidList"/>
    <dgm:cxn modelId="{3898669B-5E87-4652-B5E2-D501CEE9854E}" type="presParOf" srcId="{36A5E020-AE90-47F3-B861-1CE978244F49}" destId="{AC3E9CA6-1C64-4BCA-84A3-97546EC3EFDC}" srcOrd="0" destOrd="0" presId="urn:microsoft.com/office/officeart/2018/2/layout/IconVerticalSolidList"/>
    <dgm:cxn modelId="{AC2C1C2B-1BE9-4CEF-A00B-90BAC0428936}" type="presParOf" srcId="{AC3E9CA6-1C64-4BCA-84A3-97546EC3EFDC}" destId="{C1BCB607-925E-4976-B8A4-EBAF121EF126}" srcOrd="0" destOrd="0" presId="urn:microsoft.com/office/officeart/2018/2/layout/IconVerticalSolidList"/>
    <dgm:cxn modelId="{D0DA2980-649F-419B-88AE-BF15D4CA0E71}" type="presParOf" srcId="{AC3E9CA6-1C64-4BCA-84A3-97546EC3EFDC}" destId="{BE83833A-904D-462F-B4EE-F7BE566C00FC}" srcOrd="1" destOrd="0" presId="urn:microsoft.com/office/officeart/2018/2/layout/IconVerticalSolidList"/>
    <dgm:cxn modelId="{DE8E5738-C6CF-4FE1-BD99-B19F237395CA}" type="presParOf" srcId="{AC3E9CA6-1C64-4BCA-84A3-97546EC3EFDC}" destId="{113CE98C-63A7-48EF-B3F0-7F2F93046EC5}" srcOrd="2" destOrd="0" presId="urn:microsoft.com/office/officeart/2018/2/layout/IconVerticalSolidList"/>
    <dgm:cxn modelId="{04BCD8E5-7982-4B0C-9C5A-8B9E76CB5B9E}" type="presParOf" srcId="{AC3E9CA6-1C64-4BCA-84A3-97546EC3EFDC}" destId="{759A8834-8409-472F-8B8B-88FACFAE018C}" srcOrd="3" destOrd="0" presId="urn:microsoft.com/office/officeart/2018/2/layout/IconVerticalSolidList"/>
    <dgm:cxn modelId="{34529363-7A08-49B2-9E78-DE86502579B4}" type="presParOf" srcId="{36A5E020-AE90-47F3-B861-1CE978244F49}" destId="{48B61BEA-F181-4E8B-B847-5BD56F7AB4E8}" srcOrd="1" destOrd="0" presId="urn:microsoft.com/office/officeart/2018/2/layout/IconVerticalSolidList"/>
    <dgm:cxn modelId="{653004B6-A5FF-4CCC-86DA-5F48309AFC3D}" type="presParOf" srcId="{36A5E020-AE90-47F3-B861-1CE978244F49}" destId="{D8B18447-A894-4ABF-A705-5BF69BF24BE7}" srcOrd="2" destOrd="0" presId="urn:microsoft.com/office/officeart/2018/2/layout/IconVerticalSolidList"/>
    <dgm:cxn modelId="{A734F475-3382-4454-B64E-DF66D092BA58}" type="presParOf" srcId="{D8B18447-A894-4ABF-A705-5BF69BF24BE7}" destId="{23D7E9AB-CC13-44F1-82CB-A635B2DBFE0F}" srcOrd="0" destOrd="0" presId="urn:microsoft.com/office/officeart/2018/2/layout/IconVerticalSolidList"/>
    <dgm:cxn modelId="{ED815044-81AD-486E-8556-8658A7AE1552}" type="presParOf" srcId="{D8B18447-A894-4ABF-A705-5BF69BF24BE7}" destId="{DF59C6E4-2A4B-4552-8806-9589B10CDB76}" srcOrd="1" destOrd="0" presId="urn:microsoft.com/office/officeart/2018/2/layout/IconVerticalSolidList"/>
    <dgm:cxn modelId="{A9527E52-B233-43B0-8F86-C099B6A9A9B3}" type="presParOf" srcId="{D8B18447-A894-4ABF-A705-5BF69BF24BE7}" destId="{35E75175-56CB-4B97-8C4F-51433BDC0D7F}" srcOrd="2" destOrd="0" presId="urn:microsoft.com/office/officeart/2018/2/layout/IconVerticalSolidList"/>
    <dgm:cxn modelId="{B49FD69B-0AD0-4B16-8661-EE961B28A705}" type="presParOf" srcId="{D8B18447-A894-4ABF-A705-5BF69BF24BE7}" destId="{6777B9BF-6F6F-4FAA-AC94-301E03CF1B1A}" srcOrd="3" destOrd="0" presId="urn:microsoft.com/office/officeart/2018/2/layout/IconVerticalSolidList"/>
    <dgm:cxn modelId="{600E187F-0BB0-46A0-BF5F-3E1CD21F6B0C}" type="presParOf" srcId="{36A5E020-AE90-47F3-B861-1CE978244F49}" destId="{4C456DF1-DB7A-4C87-A4F2-43EECDAE3463}" srcOrd="3" destOrd="0" presId="urn:microsoft.com/office/officeart/2018/2/layout/IconVerticalSolidList"/>
    <dgm:cxn modelId="{C7B925EC-E74B-46B3-9285-64CB789E27A3}" type="presParOf" srcId="{36A5E020-AE90-47F3-B861-1CE978244F49}" destId="{C4EB2372-3E31-4BA0-A236-A37C30ADAD1D}" srcOrd="4" destOrd="0" presId="urn:microsoft.com/office/officeart/2018/2/layout/IconVerticalSolidList"/>
    <dgm:cxn modelId="{D8AD376F-53CB-460A-9D58-7A0BE0E140BB}" type="presParOf" srcId="{C4EB2372-3E31-4BA0-A236-A37C30ADAD1D}" destId="{3DEB1434-9830-4557-9A35-559736286C26}" srcOrd="0" destOrd="0" presId="urn:microsoft.com/office/officeart/2018/2/layout/IconVerticalSolidList"/>
    <dgm:cxn modelId="{078769DB-B736-4499-853B-C9CE82E17E4F}" type="presParOf" srcId="{C4EB2372-3E31-4BA0-A236-A37C30ADAD1D}" destId="{5BC911C0-14CC-4AF8-ADFF-1FA22842A81C}" srcOrd="1" destOrd="0" presId="urn:microsoft.com/office/officeart/2018/2/layout/IconVerticalSolidList"/>
    <dgm:cxn modelId="{F6ECCBEB-CDA3-46E5-91F4-014DEBD06E93}" type="presParOf" srcId="{C4EB2372-3E31-4BA0-A236-A37C30ADAD1D}" destId="{CA10515A-A0DB-4D62-A997-97AC946FB1A5}" srcOrd="2" destOrd="0" presId="urn:microsoft.com/office/officeart/2018/2/layout/IconVerticalSolidList"/>
    <dgm:cxn modelId="{97C1897A-E34F-4C7B-9597-088903BA51E2}" type="presParOf" srcId="{C4EB2372-3E31-4BA0-A236-A37C30ADAD1D}" destId="{E361BD14-1AFD-47E6-9689-0391F72F18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5B7040-1E59-440A-B568-E264433DC1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404EDF-1E92-47DD-8594-EF0D88DB59F8}">
      <dgm:prSet/>
      <dgm:spPr/>
      <dgm:t>
        <a:bodyPr/>
        <a:lstStyle/>
        <a:p>
          <a:r>
            <a:rPr lang="en-GB"/>
            <a:t>Achievable. </a:t>
          </a:r>
          <a:endParaRPr lang="en-US"/>
        </a:p>
      </dgm:t>
    </dgm:pt>
    <dgm:pt modelId="{392D0779-5FC7-4B87-AA85-2BE805A0430B}" type="parTrans" cxnId="{B836CCB4-A535-431E-93B7-9FF80CFEB533}">
      <dgm:prSet/>
      <dgm:spPr/>
      <dgm:t>
        <a:bodyPr/>
        <a:lstStyle/>
        <a:p>
          <a:endParaRPr lang="en-US"/>
        </a:p>
      </dgm:t>
    </dgm:pt>
    <dgm:pt modelId="{3BC705BD-BE9F-478C-A5E7-C91BD96BA7CA}" type="sibTrans" cxnId="{B836CCB4-A535-431E-93B7-9FF80CFEB533}">
      <dgm:prSet/>
      <dgm:spPr/>
      <dgm:t>
        <a:bodyPr/>
        <a:lstStyle/>
        <a:p>
          <a:endParaRPr lang="en-US"/>
        </a:p>
      </dgm:t>
    </dgm:pt>
    <dgm:pt modelId="{4AE85FE6-74CB-480C-9F50-71BDFED56C04}">
      <dgm:prSet/>
      <dgm:spPr/>
      <dgm:t>
        <a:bodyPr/>
        <a:lstStyle/>
        <a:p>
          <a:r>
            <a:rPr lang="en-GB"/>
            <a:t>How achievable is the goal?</a:t>
          </a:r>
          <a:endParaRPr lang="en-US"/>
        </a:p>
      </dgm:t>
    </dgm:pt>
    <dgm:pt modelId="{326FC425-A27C-40D1-A844-A687F3EE7C87}" type="parTrans" cxnId="{38F7E399-D9D4-49C5-A55E-F5E0920FEBE0}">
      <dgm:prSet/>
      <dgm:spPr/>
      <dgm:t>
        <a:bodyPr/>
        <a:lstStyle/>
        <a:p>
          <a:endParaRPr lang="en-US"/>
        </a:p>
      </dgm:t>
    </dgm:pt>
    <dgm:pt modelId="{59607400-3737-487E-A5D4-4C4F173D15F3}" type="sibTrans" cxnId="{38F7E399-D9D4-49C5-A55E-F5E0920FEBE0}">
      <dgm:prSet/>
      <dgm:spPr/>
      <dgm:t>
        <a:bodyPr/>
        <a:lstStyle/>
        <a:p>
          <a:endParaRPr lang="en-US"/>
        </a:p>
      </dgm:t>
    </dgm:pt>
    <dgm:pt modelId="{1C2110BA-34FE-439F-8255-D047C084B88D}">
      <dgm:prSet/>
      <dgm:spPr/>
      <dgm:t>
        <a:bodyPr/>
        <a:lstStyle/>
        <a:p>
          <a:r>
            <a:rPr lang="en-GB"/>
            <a:t>How long, could anything go wrong? </a:t>
          </a:r>
          <a:endParaRPr lang="en-US"/>
        </a:p>
      </dgm:t>
    </dgm:pt>
    <dgm:pt modelId="{4CBE90E6-1E22-4CF3-893A-C3D9B425C2DC}" type="parTrans" cxnId="{EBA43AAB-4ABE-4715-AC8A-2C15C8ED0AF9}">
      <dgm:prSet/>
      <dgm:spPr/>
      <dgm:t>
        <a:bodyPr/>
        <a:lstStyle/>
        <a:p>
          <a:endParaRPr lang="en-US"/>
        </a:p>
      </dgm:t>
    </dgm:pt>
    <dgm:pt modelId="{7AB68A8B-568D-460D-A603-E3241932E27B}" type="sibTrans" cxnId="{EBA43AAB-4ABE-4715-AC8A-2C15C8ED0AF9}">
      <dgm:prSet/>
      <dgm:spPr/>
      <dgm:t>
        <a:bodyPr/>
        <a:lstStyle/>
        <a:p>
          <a:endParaRPr lang="en-US"/>
        </a:p>
      </dgm:t>
    </dgm:pt>
    <dgm:pt modelId="{E9A31D99-C9FB-42A2-A2E4-1882B6D47746}" type="pres">
      <dgm:prSet presAssocID="{715B7040-1E59-440A-B568-E264433DC160}" presName="root" presStyleCnt="0">
        <dgm:presLayoutVars>
          <dgm:dir/>
          <dgm:resizeHandles val="exact"/>
        </dgm:presLayoutVars>
      </dgm:prSet>
      <dgm:spPr/>
    </dgm:pt>
    <dgm:pt modelId="{9654A745-DF49-4BAF-8C9E-F2EEB29912BD}" type="pres">
      <dgm:prSet presAssocID="{5E404EDF-1E92-47DD-8594-EF0D88DB59F8}" presName="compNode" presStyleCnt="0"/>
      <dgm:spPr/>
    </dgm:pt>
    <dgm:pt modelId="{1EC7DBE8-26EB-4446-A311-DF322A07F39C}" type="pres">
      <dgm:prSet presAssocID="{5E404EDF-1E92-47DD-8594-EF0D88DB59F8}" presName="bgRect" presStyleLbl="bgShp" presStyleIdx="0" presStyleCnt="3"/>
      <dgm:spPr/>
    </dgm:pt>
    <dgm:pt modelId="{9F27961C-ACB0-4CD9-99B4-BEAFBDA803E5}" type="pres">
      <dgm:prSet presAssocID="{5E404EDF-1E92-47DD-8594-EF0D88DB59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5FF2C8E-6BB6-4A7B-ADD2-8678AB186D6D}" type="pres">
      <dgm:prSet presAssocID="{5E404EDF-1E92-47DD-8594-EF0D88DB59F8}" presName="spaceRect" presStyleCnt="0"/>
      <dgm:spPr/>
    </dgm:pt>
    <dgm:pt modelId="{C8614A63-43CD-4C2B-8B01-213E7D92194C}" type="pres">
      <dgm:prSet presAssocID="{5E404EDF-1E92-47DD-8594-EF0D88DB59F8}" presName="parTx" presStyleLbl="revTx" presStyleIdx="0" presStyleCnt="3">
        <dgm:presLayoutVars>
          <dgm:chMax val="0"/>
          <dgm:chPref val="0"/>
        </dgm:presLayoutVars>
      </dgm:prSet>
      <dgm:spPr/>
    </dgm:pt>
    <dgm:pt modelId="{70EF2C5A-079B-46D5-BDC6-AAC16302AD65}" type="pres">
      <dgm:prSet presAssocID="{3BC705BD-BE9F-478C-A5E7-C91BD96BA7CA}" presName="sibTrans" presStyleCnt="0"/>
      <dgm:spPr/>
    </dgm:pt>
    <dgm:pt modelId="{633D78D2-8549-4CE9-BCF7-1A01DECEE94F}" type="pres">
      <dgm:prSet presAssocID="{4AE85FE6-74CB-480C-9F50-71BDFED56C04}" presName="compNode" presStyleCnt="0"/>
      <dgm:spPr/>
    </dgm:pt>
    <dgm:pt modelId="{36ED2306-E5B3-4233-8273-A57ACA535610}" type="pres">
      <dgm:prSet presAssocID="{4AE85FE6-74CB-480C-9F50-71BDFED56C04}" presName="bgRect" presStyleLbl="bgShp" presStyleIdx="1" presStyleCnt="3"/>
      <dgm:spPr/>
    </dgm:pt>
    <dgm:pt modelId="{1CDFA956-0524-42F5-AAB1-93BDE24C7928}" type="pres">
      <dgm:prSet presAssocID="{4AE85FE6-74CB-480C-9F50-71BDFED56C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E8E7098-2D8D-47F0-92AD-6C0970BBEAB8}" type="pres">
      <dgm:prSet presAssocID="{4AE85FE6-74CB-480C-9F50-71BDFED56C04}" presName="spaceRect" presStyleCnt="0"/>
      <dgm:spPr/>
    </dgm:pt>
    <dgm:pt modelId="{2D29B84F-F613-463D-8172-BF574B898725}" type="pres">
      <dgm:prSet presAssocID="{4AE85FE6-74CB-480C-9F50-71BDFED56C04}" presName="parTx" presStyleLbl="revTx" presStyleIdx="1" presStyleCnt="3">
        <dgm:presLayoutVars>
          <dgm:chMax val="0"/>
          <dgm:chPref val="0"/>
        </dgm:presLayoutVars>
      </dgm:prSet>
      <dgm:spPr/>
    </dgm:pt>
    <dgm:pt modelId="{93CB1A09-D39C-44F0-9531-8CE7D881D3DA}" type="pres">
      <dgm:prSet presAssocID="{59607400-3737-487E-A5D4-4C4F173D15F3}" presName="sibTrans" presStyleCnt="0"/>
      <dgm:spPr/>
    </dgm:pt>
    <dgm:pt modelId="{AF9C7141-BFCD-40CB-ABBA-5D5382BC295E}" type="pres">
      <dgm:prSet presAssocID="{1C2110BA-34FE-439F-8255-D047C084B88D}" presName="compNode" presStyleCnt="0"/>
      <dgm:spPr/>
    </dgm:pt>
    <dgm:pt modelId="{B7DE7A8E-AA12-4D28-9B85-B5927440A584}" type="pres">
      <dgm:prSet presAssocID="{1C2110BA-34FE-439F-8255-D047C084B88D}" presName="bgRect" presStyleLbl="bgShp" presStyleIdx="2" presStyleCnt="3"/>
      <dgm:spPr/>
    </dgm:pt>
    <dgm:pt modelId="{9D0F64E3-D6D1-4644-90B2-2DB6562B513F}" type="pres">
      <dgm:prSet presAssocID="{1C2110BA-34FE-439F-8255-D047C084B8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47156E4A-38B3-4B01-9FBD-064DE0F4783E}" type="pres">
      <dgm:prSet presAssocID="{1C2110BA-34FE-439F-8255-D047C084B88D}" presName="spaceRect" presStyleCnt="0"/>
      <dgm:spPr/>
    </dgm:pt>
    <dgm:pt modelId="{F5737E93-97D7-4EC4-B060-DE8F62A68C73}" type="pres">
      <dgm:prSet presAssocID="{1C2110BA-34FE-439F-8255-D047C084B8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63715B-73B4-4281-8A41-8A84141FA8EE}" type="presOf" srcId="{4AE85FE6-74CB-480C-9F50-71BDFED56C04}" destId="{2D29B84F-F613-463D-8172-BF574B898725}" srcOrd="0" destOrd="0" presId="urn:microsoft.com/office/officeart/2018/2/layout/IconVerticalSolidList"/>
    <dgm:cxn modelId="{A934A161-5FB5-4F05-A8BA-11BA393BD1F8}" type="presOf" srcId="{1C2110BA-34FE-439F-8255-D047C084B88D}" destId="{F5737E93-97D7-4EC4-B060-DE8F62A68C73}" srcOrd="0" destOrd="0" presId="urn:microsoft.com/office/officeart/2018/2/layout/IconVerticalSolidList"/>
    <dgm:cxn modelId="{531A6186-8BD6-4AE1-B5A7-8DD418A0081C}" type="presOf" srcId="{5E404EDF-1E92-47DD-8594-EF0D88DB59F8}" destId="{C8614A63-43CD-4C2B-8B01-213E7D92194C}" srcOrd="0" destOrd="0" presId="urn:microsoft.com/office/officeart/2018/2/layout/IconVerticalSolidList"/>
    <dgm:cxn modelId="{38F7E399-D9D4-49C5-A55E-F5E0920FEBE0}" srcId="{715B7040-1E59-440A-B568-E264433DC160}" destId="{4AE85FE6-74CB-480C-9F50-71BDFED56C04}" srcOrd="1" destOrd="0" parTransId="{326FC425-A27C-40D1-A844-A687F3EE7C87}" sibTransId="{59607400-3737-487E-A5D4-4C4F173D15F3}"/>
    <dgm:cxn modelId="{EBA43AAB-4ABE-4715-AC8A-2C15C8ED0AF9}" srcId="{715B7040-1E59-440A-B568-E264433DC160}" destId="{1C2110BA-34FE-439F-8255-D047C084B88D}" srcOrd="2" destOrd="0" parTransId="{4CBE90E6-1E22-4CF3-893A-C3D9B425C2DC}" sibTransId="{7AB68A8B-568D-460D-A603-E3241932E27B}"/>
    <dgm:cxn modelId="{B836CCB4-A535-431E-93B7-9FF80CFEB533}" srcId="{715B7040-1E59-440A-B568-E264433DC160}" destId="{5E404EDF-1E92-47DD-8594-EF0D88DB59F8}" srcOrd="0" destOrd="0" parTransId="{392D0779-5FC7-4B87-AA85-2BE805A0430B}" sibTransId="{3BC705BD-BE9F-478C-A5E7-C91BD96BA7CA}"/>
    <dgm:cxn modelId="{4D4FA5C7-B976-4EEF-AB60-26FC6C9AFD50}" type="presOf" srcId="{715B7040-1E59-440A-B568-E264433DC160}" destId="{E9A31D99-C9FB-42A2-A2E4-1882B6D47746}" srcOrd="0" destOrd="0" presId="urn:microsoft.com/office/officeart/2018/2/layout/IconVerticalSolidList"/>
    <dgm:cxn modelId="{734AE263-F578-43FF-9E4C-4245CF5A33F2}" type="presParOf" srcId="{E9A31D99-C9FB-42A2-A2E4-1882B6D47746}" destId="{9654A745-DF49-4BAF-8C9E-F2EEB29912BD}" srcOrd="0" destOrd="0" presId="urn:microsoft.com/office/officeart/2018/2/layout/IconVerticalSolidList"/>
    <dgm:cxn modelId="{298D2E78-46DA-4349-B766-611953843DC0}" type="presParOf" srcId="{9654A745-DF49-4BAF-8C9E-F2EEB29912BD}" destId="{1EC7DBE8-26EB-4446-A311-DF322A07F39C}" srcOrd="0" destOrd="0" presId="urn:microsoft.com/office/officeart/2018/2/layout/IconVerticalSolidList"/>
    <dgm:cxn modelId="{3DEA97A7-C44A-41A9-8BDE-51B4082943BA}" type="presParOf" srcId="{9654A745-DF49-4BAF-8C9E-F2EEB29912BD}" destId="{9F27961C-ACB0-4CD9-99B4-BEAFBDA803E5}" srcOrd="1" destOrd="0" presId="urn:microsoft.com/office/officeart/2018/2/layout/IconVerticalSolidList"/>
    <dgm:cxn modelId="{EFD6B32F-3516-4A9B-8DFB-EC56E6559B62}" type="presParOf" srcId="{9654A745-DF49-4BAF-8C9E-F2EEB29912BD}" destId="{55FF2C8E-6BB6-4A7B-ADD2-8678AB186D6D}" srcOrd="2" destOrd="0" presId="urn:microsoft.com/office/officeart/2018/2/layout/IconVerticalSolidList"/>
    <dgm:cxn modelId="{ACB6E6B2-0FBF-4368-B43F-976CC3828404}" type="presParOf" srcId="{9654A745-DF49-4BAF-8C9E-F2EEB29912BD}" destId="{C8614A63-43CD-4C2B-8B01-213E7D92194C}" srcOrd="3" destOrd="0" presId="urn:microsoft.com/office/officeart/2018/2/layout/IconVerticalSolidList"/>
    <dgm:cxn modelId="{C6E13FCE-D212-4590-88A2-D861A3D4901B}" type="presParOf" srcId="{E9A31D99-C9FB-42A2-A2E4-1882B6D47746}" destId="{70EF2C5A-079B-46D5-BDC6-AAC16302AD65}" srcOrd="1" destOrd="0" presId="urn:microsoft.com/office/officeart/2018/2/layout/IconVerticalSolidList"/>
    <dgm:cxn modelId="{E35CEB9D-615B-4BA2-8E03-D0C507745B98}" type="presParOf" srcId="{E9A31D99-C9FB-42A2-A2E4-1882B6D47746}" destId="{633D78D2-8549-4CE9-BCF7-1A01DECEE94F}" srcOrd="2" destOrd="0" presId="urn:microsoft.com/office/officeart/2018/2/layout/IconVerticalSolidList"/>
    <dgm:cxn modelId="{707B6ED6-688D-4F6F-8327-A018B0152B94}" type="presParOf" srcId="{633D78D2-8549-4CE9-BCF7-1A01DECEE94F}" destId="{36ED2306-E5B3-4233-8273-A57ACA535610}" srcOrd="0" destOrd="0" presId="urn:microsoft.com/office/officeart/2018/2/layout/IconVerticalSolidList"/>
    <dgm:cxn modelId="{C7275C8B-C273-4494-B697-00E3114A6543}" type="presParOf" srcId="{633D78D2-8549-4CE9-BCF7-1A01DECEE94F}" destId="{1CDFA956-0524-42F5-AAB1-93BDE24C7928}" srcOrd="1" destOrd="0" presId="urn:microsoft.com/office/officeart/2018/2/layout/IconVerticalSolidList"/>
    <dgm:cxn modelId="{2604ECA2-A428-4B05-A534-DB6C443C5BF1}" type="presParOf" srcId="{633D78D2-8549-4CE9-BCF7-1A01DECEE94F}" destId="{EE8E7098-2D8D-47F0-92AD-6C0970BBEAB8}" srcOrd="2" destOrd="0" presId="urn:microsoft.com/office/officeart/2018/2/layout/IconVerticalSolidList"/>
    <dgm:cxn modelId="{FB7EF3FE-8D93-4F65-8E20-214EC0517F70}" type="presParOf" srcId="{633D78D2-8549-4CE9-BCF7-1A01DECEE94F}" destId="{2D29B84F-F613-463D-8172-BF574B898725}" srcOrd="3" destOrd="0" presId="urn:microsoft.com/office/officeart/2018/2/layout/IconVerticalSolidList"/>
    <dgm:cxn modelId="{4BFD64E8-F1B5-47B9-8A86-9F648B516F99}" type="presParOf" srcId="{E9A31D99-C9FB-42A2-A2E4-1882B6D47746}" destId="{93CB1A09-D39C-44F0-9531-8CE7D881D3DA}" srcOrd="3" destOrd="0" presId="urn:microsoft.com/office/officeart/2018/2/layout/IconVerticalSolidList"/>
    <dgm:cxn modelId="{C911489F-3CB9-4DB4-A7E7-8C5D61D79D24}" type="presParOf" srcId="{E9A31D99-C9FB-42A2-A2E4-1882B6D47746}" destId="{AF9C7141-BFCD-40CB-ABBA-5D5382BC295E}" srcOrd="4" destOrd="0" presId="urn:microsoft.com/office/officeart/2018/2/layout/IconVerticalSolidList"/>
    <dgm:cxn modelId="{0D0D0017-959A-4DA1-9FF2-54D572CCEEE4}" type="presParOf" srcId="{AF9C7141-BFCD-40CB-ABBA-5D5382BC295E}" destId="{B7DE7A8E-AA12-4D28-9B85-B5927440A584}" srcOrd="0" destOrd="0" presId="urn:microsoft.com/office/officeart/2018/2/layout/IconVerticalSolidList"/>
    <dgm:cxn modelId="{121E9E26-0D58-40EC-BBD4-D21381D188AA}" type="presParOf" srcId="{AF9C7141-BFCD-40CB-ABBA-5D5382BC295E}" destId="{9D0F64E3-D6D1-4644-90B2-2DB6562B513F}" srcOrd="1" destOrd="0" presId="urn:microsoft.com/office/officeart/2018/2/layout/IconVerticalSolidList"/>
    <dgm:cxn modelId="{5B55D339-30D8-4E4A-9863-886FC52DCB70}" type="presParOf" srcId="{AF9C7141-BFCD-40CB-ABBA-5D5382BC295E}" destId="{47156E4A-38B3-4B01-9FBD-064DE0F4783E}" srcOrd="2" destOrd="0" presId="urn:microsoft.com/office/officeart/2018/2/layout/IconVerticalSolidList"/>
    <dgm:cxn modelId="{A0126CF8-B5B4-45BF-BB7B-9B72EA01A28B}" type="presParOf" srcId="{AF9C7141-BFCD-40CB-ABBA-5D5382BC295E}" destId="{F5737E93-97D7-4EC4-B060-DE8F62A68C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A9BCD2-F832-4942-8AD7-B7150DCF14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E41A4F-04FE-4210-B632-1C1A8CF9AB29}">
      <dgm:prSet/>
      <dgm:spPr/>
      <dgm:t>
        <a:bodyPr/>
        <a:lstStyle/>
        <a:p>
          <a:r>
            <a:rPr lang="en-GB"/>
            <a:t>Let’s recap referencing. </a:t>
          </a:r>
          <a:endParaRPr lang="en-US"/>
        </a:p>
      </dgm:t>
    </dgm:pt>
    <dgm:pt modelId="{8DEE0ADC-7383-49A0-AD83-04BF838EEDC1}" type="parTrans" cxnId="{DD8FC2C9-34A5-474C-8C2E-DA4161972A91}">
      <dgm:prSet/>
      <dgm:spPr/>
      <dgm:t>
        <a:bodyPr/>
        <a:lstStyle/>
        <a:p>
          <a:endParaRPr lang="en-US"/>
        </a:p>
      </dgm:t>
    </dgm:pt>
    <dgm:pt modelId="{DF496BAA-3A42-4324-A7F8-69C21C8EEA0A}" type="sibTrans" cxnId="{DD8FC2C9-34A5-474C-8C2E-DA4161972A91}">
      <dgm:prSet/>
      <dgm:spPr/>
      <dgm:t>
        <a:bodyPr/>
        <a:lstStyle/>
        <a:p>
          <a:endParaRPr lang="en-US"/>
        </a:p>
      </dgm:t>
    </dgm:pt>
    <dgm:pt modelId="{1F679501-6950-4112-ACD2-CC366A3EB654}">
      <dgm:prSet/>
      <dgm:spPr/>
      <dgm:t>
        <a:bodyPr/>
        <a:lstStyle/>
        <a:p>
          <a:r>
            <a:rPr lang="en-GB" dirty="0"/>
            <a:t>Let’s look at the referencing guide. </a:t>
          </a:r>
          <a:endParaRPr lang="en-US" dirty="0"/>
        </a:p>
      </dgm:t>
    </dgm:pt>
    <dgm:pt modelId="{65CE518C-DA55-4FD8-8381-C544B5188909}" type="parTrans" cxnId="{9508EA98-178A-4505-A644-7CD91312FE13}">
      <dgm:prSet/>
      <dgm:spPr/>
      <dgm:t>
        <a:bodyPr/>
        <a:lstStyle/>
        <a:p>
          <a:endParaRPr lang="en-US"/>
        </a:p>
      </dgm:t>
    </dgm:pt>
    <dgm:pt modelId="{C962C86F-6F0E-467B-A003-730E2AB56373}" type="sibTrans" cxnId="{9508EA98-178A-4505-A644-7CD91312FE13}">
      <dgm:prSet/>
      <dgm:spPr/>
      <dgm:t>
        <a:bodyPr/>
        <a:lstStyle/>
        <a:p>
          <a:endParaRPr lang="en-US"/>
        </a:p>
      </dgm:t>
    </dgm:pt>
    <dgm:pt modelId="{B2591330-D563-48F4-AC28-516068938E4E}">
      <dgm:prSet/>
      <dgm:spPr/>
      <dgm:t>
        <a:bodyPr/>
        <a:lstStyle/>
        <a:p>
          <a:r>
            <a:rPr lang="en-GB"/>
            <a:t>Let’s reference. </a:t>
          </a:r>
          <a:endParaRPr lang="en-US"/>
        </a:p>
      </dgm:t>
    </dgm:pt>
    <dgm:pt modelId="{8C513B7B-F820-45F8-95E1-E642B56667F2}" type="parTrans" cxnId="{B86A35DB-B6BF-4D3E-A8D0-496BA903F4EA}">
      <dgm:prSet/>
      <dgm:spPr/>
      <dgm:t>
        <a:bodyPr/>
        <a:lstStyle/>
        <a:p>
          <a:endParaRPr lang="en-US"/>
        </a:p>
      </dgm:t>
    </dgm:pt>
    <dgm:pt modelId="{9A36AD41-0F4F-4CFF-AEB3-23682FEEE20D}" type="sibTrans" cxnId="{B86A35DB-B6BF-4D3E-A8D0-496BA903F4EA}">
      <dgm:prSet/>
      <dgm:spPr/>
      <dgm:t>
        <a:bodyPr/>
        <a:lstStyle/>
        <a:p>
          <a:endParaRPr lang="en-US"/>
        </a:p>
      </dgm:t>
    </dgm:pt>
    <dgm:pt modelId="{1D42FA3C-8301-4ACA-AE95-68A99CA21733}" type="pres">
      <dgm:prSet presAssocID="{E0A9BCD2-F832-4942-8AD7-B7150DCF1416}" presName="root" presStyleCnt="0">
        <dgm:presLayoutVars>
          <dgm:dir/>
          <dgm:resizeHandles val="exact"/>
        </dgm:presLayoutVars>
      </dgm:prSet>
      <dgm:spPr/>
    </dgm:pt>
    <dgm:pt modelId="{020EDB68-3C61-43DC-85B6-B826B1BFAABB}" type="pres">
      <dgm:prSet presAssocID="{AAE41A4F-04FE-4210-B632-1C1A8CF9AB29}" presName="compNode" presStyleCnt="0"/>
      <dgm:spPr/>
    </dgm:pt>
    <dgm:pt modelId="{C0FC4B77-0C16-4BF6-AD83-883D535224DF}" type="pres">
      <dgm:prSet presAssocID="{AAE41A4F-04FE-4210-B632-1C1A8CF9AB29}" presName="bgRect" presStyleLbl="bgShp" presStyleIdx="0" presStyleCnt="3"/>
      <dgm:spPr/>
    </dgm:pt>
    <dgm:pt modelId="{12B50CB0-735A-4E6E-95B3-00A7894CB486}" type="pres">
      <dgm:prSet presAssocID="{AAE41A4F-04FE-4210-B632-1C1A8CF9AB2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453067A-3706-4904-8AFA-E21460D82C0E}" type="pres">
      <dgm:prSet presAssocID="{AAE41A4F-04FE-4210-B632-1C1A8CF9AB29}" presName="spaceRect" presStyleCnt="0"/>
      <dgm:spPr/>
    </dgm:pt>
    <dgm:pt modelId="{10F9CA0F-8237-4E04-B2E8-97E5963CDD0A}" type="pres">
      <dgm:prSet presAssocID="{AAE41A4F-04FE-4210-B632-1C1A8CF9AB29}" presName="parTx" presStyleLbl="revTx" presStyleIdx="0" presStyleCnt="3">
        <dgm:presLayoutVars>
          <dgm:chMax val="0"/>
          <dgm:chPref val="0"/>
        </dgm:presLayoutVars>
      </dgm:prSet>
      <dgm:spPr/>
    </dgm:pt>
    <dgm:pt modelId="{72C219CE-CA4C-4789-A0D0-F2858BBAC98F}" type="pres">
      <dgm:prSet presAssocID="{DF496BAA-3A42-4324-A7F8-69C21C8EEA0A}" presName="sibTrans" presStyleCnt="0"/>
      <dgm:spPr/>
    </dgm:pt>
    <dgm:pt modelId="{3730A9AF-E506-4380-82B4-CB9E85FB9A80}" type="pres">
      <dgm:prSet presAssocID="{1F679501-6950-4112-ACD2-CC366A3EB654}" presName="compNode" presStyleCnt="0"/>
      <dgm:spPr/>
    </dgm:pt>
    <dgm:pt modelId="{44D98073-109E-4940-B92F-0005BF2F6034}" type="pres">
      <dgm:prSet presAssocID="{1F679501-6950-4112-ACD2-CC366A3EB654}" presName="bgRect" presStyleLbl="bgShp" presStyleIdx="1" presStyleCnt="3"/>
      <dgm:spPr/>
    </dgm:pt>
    <dgm:pt modelId="{2356A1DA-2C64-4539-A45C-391F4C9B58DE}" type="pres">
      <dgm:prSet presAssocID="{1F679501-6950-4112-ACD2-CC366A3EB6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8C654AD-0071-4037-8638-A70D4A9BEDB5}" type="pres">
      <dgm:prSet presAssocID="{1F679501-6950-4112-ACD2-CC366A3EB654}" presName="spaceRect" presStyleCnt="0"/>
      <dgm:spPr/>
    </dgm:pt>
    <dgm:pt modelId="{693A391C-7040-4930-97DA-BFE8684E97A6}" type="pres">
      <dgm:prSet presAssocID="{1F679501-6950-4112-ACD2-CC366A3EB654}" presName="parTx" presStyleLbl="revTx" presStyleIdx="1" presStyleCnt="3">
        <dgm:presLayoutVars>
          <dgm:chMax val="0"/>
          <dgm:chPref val="0"/>
        </dgm:presLayoutVars>
      </dgm:prSet>
      <dgm:spPr/>
    </dgm:pt>
    <dgm:pt modelId="{7E9152B5-CBD1-4815-9048-DEFC9DF55ED1}" type="pres">
      <dgm:prSet presAssocID="{C962C86F-6F0E-467B-A003-730E2AB56373}" presName="sibTrans" presStyleCnt="0"/>
      <dgm:spPr/>
    </dgm:pt>
    <dgm:pt modelId="{6B053A7B-BE24-493F-8D84-13534616D2F1}" type="pres">
      <dgm:prSet presAssocID="{B2591330-D563-48F4-AC28-516068938E4E}" presName="compNode" presStyleCnt="0"/>
      <dgm:spPr/>
    </dgm:pt>
    <dgm:pt modelId="{7D5C4F55-1969-4011-B75A-0AED7458EF40}" type="pres">
      <dgm:prSet presAssocID="{B2591330-D563-48F4-AC28-516068938E4E}" presName="bgRect" presStyleLbl="bgShp" presStyleIdx="2" presStyleCnt="3"/>
      <dgm:spPr/>
    </dgm:pt>
    <dgm:pt modelId="{B986ECEA-B1DB-4FDF-BFB0-A1544453F7C0}" type="pres">
      <dgm:prSet presAssocID="{B2591330-D563-48F4-AC28-516068938E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44FB705-A825-4C68-AD66-781417CAE723}" type="pres">
      <dgm:prSet presAssocID="{B2591330-D563-48F4-AC28-516068938E4E}" presName="spaceRect" presStyleCnt="0"/>
      <dgm:spPr/>
    </dgm:pt>
    <dgm:pt modelId="{F28DAD07-362C-4E5F-881E-3D72717E6F77}" type="pres">
      <dgm:prSet presAssocID="{B2591330-D563-48F4-AC28-516068938E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9249326-A384-4660-AF3C-112A9645EAF7}" type="presOf" srcId="{B2591330-D563-48F4-AC28-516068938E4E}" destId="{F28DAD07-362C-4E5F-881E-3D72717E6F77}" srcOrd="0" destOrd="0" presId="urn:microsoft.com/office/officeart/2018/2/layout/IconVerticalSolidList"/>
    <dgm:cxn modelId="{81858793-D51E-433D-A829-0A23FEC8D7FA}" type="presOf" srcId="{AAE41A4F-04FE-4210-B632-1C1A8CF9AB29}" destId="{10F9CA0F-8237-4E04-B2E8-97E5963CDD0A}" srcOrd="0" destOrd="0" presId="urn:microsoft.com/office/officeart/2018/2/layout/IconVerticalSolidList"/>
    <dgm:cxn modelId="{9508EA98-178A-4505-A644-7CD91312FE13}" srcId="{E0A9BCD2-F832-4942-8AD7-B7150DCF1416}" destId="{1F679501-6950-4112-ACD2-CC366A3EB654}" srcOrd="1" destOrd="0" parTransId="{65CE518C-DA55-4FD8-8381-C544B5188909}" sibTransId="{C962C86F-6F0E-467B-A003-730E2AB56373}"/>
    <dgm:cxn modelId="{17486AAF-0910-40D8-BD04-627442636F93}" type="presOf" srcId="{1F679501-6950-4112-ACD2-CC366A3EB654}" destId="{693A391C-7040-4930-97DA-BFE8684E97A6}" srcOrd="0" destOrd="0" presId="urn:microsoft.com/office/officeart/2018/2/layout/IconVerticalSolidList"/>
    <dgm:cxn modelId="{DD8FC2C9-34A5-474C-8C2E-DA4161972A91}" srcId="{E0A9BCD2-F832-4942-8AD7-B7150DCF1416}" destId="{AAE41A4F-04FE-4210-B632-1C1A8CF9AB29}" srcOrd="0" destOrd="0" parTransId="{8DEE0ADC-7383-49A0-AD83-04BF838EEDC1}" sibTransId="{DF496BAA-3A42-4324-A7F8-69C21C8EEA0A}"/>
    <dgm:cxn modelId="{B86A35DB-B6BF-4D3E-A8D0-496BA903F4EA}" srcId="{E0A9BCD2-F832-4942-8AD7-B7150DCF1416}" destId="{B2591330-D563-48F4-AC28-516068938E4E}" srcOrd="2" destOrd="0" parTransId="{8C513B7B-F820-45F8-95E1-E642B56667F2}" sibTransId="{9A36AD41-0F4F-4CFF-AEB3-23682FEEE20D}"/>
    <dgm:cxn modelId="{7942B1E2-9B4D-4F47-A3AC-90894712E43E}" type="presOf" srcId="{E0A9BCD2-F832-4942-8AD7-B7150DCF1416}" destId="{1D42FA3C-8301-4ACA-AE95-68A99CA21733}" srcOrd="0" destOrd="0" presId="urn:microsoft.com/office/officeart/2018/2/layout/IconVerticalSolidList"/>
    <dgm:cxn modelId="{3B3E50E9-46B6-48DF-B650-EB8DD963B19F}" type="presParOf" srcId="{1D42FA3C-8301-4ACA-AE95-68A99CA21733}" destId="{020EDB68-3C61-43DC-85B6-B826B1BFAABB}" srcOrd="0" destOrd="0" presId="urn:microsoft.com/office/officeart/2018/2/layout/IconVerticalSolidList"/>
    <dgm:cxn modelId="{F1BE9797-3E71-418C-B2E7-D0D8F7E3A821}" type="presParOf" srcId="{020EDB68-3C61-43DC-85B6-B826B1BFAABB}" destId="{C0FC4B77-0C16-4BF6-AD83-883D535224DF}" srcOrd="0" destOrd="0" presId="urn:microsoft.com/office/officeart/2018/2/layout/IconVerticalSolidList"/>
    <dgm:cxn modelId="{C65B10E5-2656-4948-9E55-6C4D3D61986B}" type="presParOf" srcId="{020EDB68-3C61-43DC-85B6-B826B1BFAABB}" destId="{12B50CB0-735A-4E6E-95B3-00A7894CB486}" srcOrd="1" destOrd="0" presId="urn:microsoft.com/office/officeart/2018/2/layout/IconVerticalSolidList"/>
    <dgm:cxn modelId="{20E257FB-E8B9-4B05-9290-8DB9E956991E}" type="presParOf" srcId="{020EDB68-3C61-43DC-85B6-B826B1BFAABB}" destId="{0453067A-3706-4904-8AFA-E21460D82C0E}" srcOrd="2" destOrd="0" presId="urn:microsoft.com/office/officeart/2018/2/layout/IconVerticalSolidList"/>
    <dgm:cxn modelId="{886B237A-CDB7-4689-9692-D43DD99463CA}" type="presParOf" srcId="{020EDB68-3C61-43DC-85B6-B826B1BFAABB}" destId="{10F9CA0F-8237-4E04-B2E8-97E5963CDD0A}" srcOrd="3" destOrd="0" presId="urn:microsoft.com/office/officeart/2018/2/layout/IconVerticalSolidList"/>
    <dgm:cxn modelId="{AB28053E-3461-41C7-8AC3-FEBC87503819}" type="presParOf" srcId="{1D42FA3C-8301-4ACA-AE95-68A99CA21733}" destId="{72C219CE-CA4C-4789-A0D0-F2858BBAC98F}" srcOrd="1" destOrd="0" presId="urn:microsoft.com/office/officeart/2018/2/layout/IconVerticalSolidList"/>
    <dgm:cxn modelId="{8AB8CCF5-B772-41E6-A4B3-B2E2C33C38AA}" type="presParOf" srcId="{1D42FA3C-8301-4ACA-AE95-68A99CA21733}" destId="{3730A9AF-E506-4380-82B4-CB9E85FB9A80}" srcOrd="2" destOrd="0" presId="urn:microsoft.com/office/officeart/2018/2/layout/IconVerticalSolidList"/>
    <dgm:cxn modelId="{D97FC5AE-4A30-4743-A5DF-E02BCE32F32A}" type="presParOf" srcId="{3730A9AF-E506-4380-82B4-CB9E85FB9A80}" destId="{44D98073-109E-4940-B92F-0005BF2F6034}" srcOrd="0" destOrd="0" presId="urn:microsoft.com/office/officeart/2018/2/layout/IconVerticalSolidList"/>
    <dgm:cxn modelId="{81315233-2335-4FAA-907C-8D85C511D5D8}" type="presParOf" srcId="{3730A9AF-E506-4380-82B4-CB9E85FB9A80}" destId="{2356A1DA-2C64-4539-A45C-391F4C9B58DE}" srcOrd="1" destOrd="0" presId="urn:microsoft.com/office/officeart/2018/2/layout/IconVerticalSolidList"/>
    <dgm:cxn modelId="{C906146A-90E2-4F32-A883-EEC4BFC6D3E5}" type="presParOf" srcId="{3730A9AF-E506-4380-82B4-CB9E85FB9A80}" destId="{D8C654AD-0071-4037-8638-A70D4A9BEDB5}" srcOrd="2" destOrd="0" presId="urn:microsoft.com/office/officeart/2018/2/layout/IconVerticalSolidList"/>
    <dgm:cxn modelId="{06EDDA40-1A7F-490E-92B6-F8AA03024E5F}" type="presParOf" srcId="{3730A9AF-E506-4380-82B4-CB9E85FB9A80}" destId="{693A391C-7040-4930-97DA-BFE8684E97A6}" srcOrd="3" destOrd="0" presId="urn:microsoft.com/office/officeart/2018/2/layout/IconVerticalSolidList"/>
    <dgm:cxn modelId="{EC48A1F1-556F-4AD8-8072-A0B2E1D380B2}" type="presParOf" srcId="{1D42FA3C-8301-4ACA-AE95-68A99CA21733}" destId="{7E9152B5-CBD1-4815-9048-DEFC9DF55ED1}" srcOrd="3" destOrd="0" presId="urn:microsoft.com/office/officeart/2018/2/layout/IconVerticalSolidList"/>
    <dgm:cxn modelId="{DF176FBD-AC56-4EC0-9506-8F718CB39C39}" type="presParOf" srcId="{1D42FA3C-8301-4ACA-AE95-68A99CA21733}" destId="{6B053A7B-BE24-493F-8D84-13534616D2F1}" srcOrd="4" destOrd="0" presId="urn:microsoft.com/office/officeart/2018/2/layout/IconVerticalSolidList"/>
    <dgm:cxn modelId="{B2B584DA-7C04-4B52-84C9-B3FD0B01F383}" type="presParOf" srcId="{6B053A7B-BE24-493F-8D84-13534616D2F1}" destId="{7D5C4F55-1969-4011-B75A-0AED7458EF40}" srcOrd="0" destOrd="0" presId="urn:microsoft.com/office/officeart/2018/2/layout/IconVerticalSolidList"/>
    <dgm:cxn modelId="{0F5ACA94-CBB1-48F6-B70E-8D2E64CA9474}" type="presParOf" srcId="{6B053A7B-BE24-493F-8D84-13534616D2F1}" destId="{B986ECEA-B1DB-4FDF-BFB0-A1544453F7C0}" srcOrd="1" destOrd="0" presId="urn:microsoft.com/office/officeart/2018/2/layout/IconVerticalSolidList"/>
    <dgm:cxn modelId="{1841C328-E007-4D6A-95C1-0DA3BE57BD74}" type="presParOf" srcId="{6B053A7B-BE24-493F-8D84-13534616D2F1}" destId="{344FB705-A825-4C68-AD66-781417CAE723}" srcOrd="2" destOrd="0" presId="urn:microsoft.com/office/officeart/2018/2/layout/IconVerticalSolidList"/>
    <dgm:cxn modelId="{30209B5A-DDD4-4F5F-A0A8-1F6562AAA017}" type="presParOf" srcId="{6B053A7B-BE24-493F-8D84-13534616D2F1}" destId="{F28DAD07-362C-4E5F-881E-3D72717E6F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613A86-E82D-486D-9376-ABCF9AFADC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5BF943C-1E09-4DA2-8E3B-0A88A1B6C2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Next week assignment guidance. </a:t>
          </a:r>
          <a:endParaRPr lang="en-US" dirty="0"/>
        </a:p>
      </dgm:t>
    </dgm:pt>
    <dgm:pt modelId="{1F6082F4-8863-453C-A43F-8FA08AF59B08}" type="parTrans" cxnId="{94D470E0-133A-4B63-8CF1-BAB3D9E554C3}">
      <dgm:prSet/>
      <dgm:spPr/>
      <dgm:t>
        <a:bodyPr/>
        <a:lstStyle/>
        <a:p>
          <a:endParaRPr lang="en-US"/>
        </a:p>
      </dgm:t>
    </dgm:pt>
    <dgm:pt modelId="{CF0DDC3D-F6A7-4568-99FE-6EDBB47D7A89}" type="sibTrans" cxnId="{94D470E0-133A-4B63-8CF1-BAB3D9E554C3}">
      <dgm:prSet/>
      <dgm:spPr/>
      <dgm:t>
        <a:bodyPr/>
        <a:lstStyle/>
        <a:p>
          <a:endParaRPr lang="en-US"/>
        </a:p>
      </dgm:t>
    </dgm:pt>
    <dgm:pt modelId="{50EC3A8C-EEA5-4CDE-9710-F0DEF51EA4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 elements needed for this assignment are in the digital content. </a:t>
          </a:r>
          <a:endParaRPr lang="en-US" dirty="0"/>
        </a:p>
      </dgm:t>
    </dgm:pt>
    <dgm:pt modelId="{E665D0EB-CB05-481B-9694-9E0C2135AD34}" type="parTrans" cxnId="{5BA1A45F-9E1F-498D-8986-8EB8228AF7E2}">
      <dgm:prSet/>
      <dgm:spPr/>
      <dgm:t>
        <a:bodyPr/>
        <a:lstStyle/>
        <a:p>
          <a:endParaRPr lang="en-US"/>
        </a:p>
      </dgm:t>
    </dgm:pt>
    <dgm:pt modelId="{04C8729B-2F10-4E78-BE40-C22E01E153CE}" type="sibTrans" cxnId="{5BA1A45F-9E1F-498D-8986-8EB8228AF7E2}">
      <dgm:prSet/>
      <dgm:spPr/>
      <dgm:t>
        <a:bodyPr/>
        <a:lstStyle/>
        <a:p>
          <a:endParaRPr lang="en-US"/>
        </a:p>
      </dgm:t>
    </dgm:pt>
    <dgm:pt modelId="{A5A321BC-5F76-48E2-B6E3-C5E2353DF9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So, if you have done the digital content, you will be fine. </a:t>
          </a:r>
          <a:endParaRPr lang="en-US" dirty="0"/>
        </a:p>
      </dgm:t>
    </dgm:pt>
    <dgm:pt modelId="{3B76AD5B-F1B9-4E12-9F99-5305764BD0B1}" type="parTrans" cxnId="{4AAC3DBB-CACB-4883-936E-F5F87181D793}">
      <dgm:prSet/>
      <dgm:spPr/>
      <dgm:t>
        <a:bodyPr/>
        <a:lstStyle/>
        <a:p>
          <a:endParaRPr lang="en-US"/>
        </a:p>
      </dgm:t>
    </dgm:pt>
    <dgm:pt modelId="{789B6FCA-A30C-4C7C-932E-D98C81651602}" type="sibTrans" cxnId="{4AAC3DBB-CACB-4883-936E-F5F87181D793}">
      <dgm:prSet/>
      <dgm:spPr/>
      <dgm:t>
        <a:bodyPr/>
        <a:lstStyle/>
        <a:p>
          <a:endParaRPr lang="en-US"/>
        </a:p>
      </dgm:t>
    </dgm:pt>
    <dgm:pt modelId="{0DD4BE4A-D6BC-4311-B5DD-E77F5B1256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SMART. </a:t>
          </a:r>
          <a:endParaRPr lang="en-US" dirty="0"/>
        </a:p>
      </dgm:t>
    </dgm:pt>
    <dgm:pt modelId="{9FD744F8-1832-44E0-B24A-0026273E4C2B}" type="parTrans" cxnId="{8CCFF6C3-66AE-455F-BDD6-0BE4CDCD5340}">
      <dgm:prSet/>
      <dgm:spPr/>
      <dgm:t>
        <a:bodyPr/>
        <a:lstStyle/>
        <a:p>
          <a:endParaRPr lang="en-US"/>
        </a:p>
      </dgm:t>
    </dgm:pt>
    <dgm:pt modelId="{BF23CF0C-B1A2-4590-936D-83D950981229}" type="sibTrans" cxnId="{8CCFF6C3-66AE-455F-BDD6-0BE4CDCD5340}">
      <dgm:prSet/>
      <dgm:spPr/>
      <dgm:t>
        <a:bodyPr/>
        <a:lstStyle/>
        <a:p>
          <a:endParaRPr lang="en-US"/>
        </a:p>
      </dgm:t>
    </dgm:pt>
    <dgm:pt modelId="{B6B250B1-CF35-4386-8DC5-A9E2BC3BBE74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Assignment must be written in 1st person. </a:t>
          </a:r>
        </a:p>
      </dgm:t>
    </dgm:pt>
    <dgm:pt modelId="{E9A8E102-1ACB-4EBE-8D9A-D6E0A86B309E}" type="parTrans" cxnId="{D92EEF81-86C2-44F1-814D-9A045A93CCAF}">
      <dgm:prSet/>
      <dgm:spPr/>
    </dgm:pt>
    <dgm:pt modelId="{221908B6-3951-40E0-A5B1-BBF9C5C5258F}" type="sibTrans" cxnId="{D92EEF81-86C2-44F1-814D-9A045A93CCAF}">
      <dgm:prSet/>
      <dgm:spPr/>
    </dgm:pt>
    <dgm:pt modelId="{C285180A-E0BB-455D-BB55-B846CE6ABD24}" type="pres">
      <dgm:prSet presAssocID="{A5613A86-E82D-486D-9376-ABCF9AFADCE9}" presName="root" presStyleCnt="0">
        <dgm:presLayoutVars>
          <dgm:dir/>
          <dgm:resizeHandles val="exact"/>
        </dgm:presLayoutVars>
      </dgm:prSet>
      <dgm:spPr/>
    </dgm:pt>
    <dgm:pt modelId="{2F890988-0F52-46D5-855A-0BEA8E7EEC62}" type="pres">
      <dgm:prSet presAssocID="{85BF943C-1E09-4DA2-8E3B-0A88A1B6C254}" presName="compNode" presStyleCnt="0"/>
      <dgm:spPr/>
    </dgm:pt>
    <dgm:pt modelId="{09737CA7-BBE6-4E22-8555-5564F43FCDB9}" type="pres">
      <dgm:prSet presAssocID="{85BF943C-1E09-4DA2-8E3B-0A88A1B6C254}" presName="bgRect" presStyleLbl="bgShp" presStyleIdx="0" presStyleCnt="5"/>
      <dgm:spPr/>
    </dgm:pt>
    <dgm:pt modelId="{FA60EC45-0A60-4C74-B57E-F715DE38768B}" type="pres">
      <dgm:prSet presAssocID="{85BF943C-1E09-4DA2-8E3B-0A88A1B6C25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858071A-CA82-4731-BD64-4EAB8A7B5B15}" type="pres">
      <dgm:prSet presAssocID="{85BF943C-1E09-4DA2-8E3B-0A88A1B6C254}" presName="spaceRect" presStyleCnt="0"/>
      <dgm:spPr/>
    </dgm:pt>
    <dgm:pt modelId="{0D142E4C-3FA6-49EF-96DE-B788B4099A2E}" type="pres">
      <dgm:prSet presAssocID="{85BF943C-1E09-4DA2-8E3B-0A88A1B6C254}" presName="parTx" presStyleLbl="revTx" presStyleIdx="0" presStyleCnt="5">
        <dgm:presLayoutVars>
          <dgm:chMax val="0"/>
          <dgm:chPref val="0"/>
        </dgm:presLayoutVars>
      </dgm:prSet>
      <dgm:spPr/>
    </dgm:pt>
    <dgm:pt modelId="{55284EB6-1785-49B7-89CD-7049A167E847}" type="pres">
      <dgm:prSet presAssocID="{CF0DDC3D-F6A7-4568-99FE-6EDBB47D7A89}" presName="sibTrans" presStyleCnt="0"/>
      <dgm:spPr/>
    </dgm:pt>
    <dgm:pt modelId="{F1E44083-7A2F-4386-9155-FA2D38E7CD78}" type="pres">
      <dgm:prSet presAssocID="{50EC3A8C-EEA5-4CDE-9710-F0DEF51EA48A}" presName="compNode" presStyleCnt="0"/>
      <dgm:spPr/>
    </dgm:pt>
    <dgm:pt modelId="{815B3B9B-26AC-4CE8-BF23-047D09F94C5A}" type="pres">
      <dgm:prSet presAssocID="{50EC3A8C-EEA5-4CDE-9710-F0DEF51EA48A}" presName="bgRect" presStyleLbl="bgShp" presStyleIdx="1" presStyleCnt="5"/>
      <dgm:spPr/>
    </dgm:pt>
    <dgm:pt modelId="{A77096D2-400A-4990-A1E1-CFB9D40DC086}" type="pres">
      <dgm:prSet presAssocID="{50EC3A8C-EEA5-4CDE-9710-F0DEF51EA48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AC5E90C-A761-40F0-8727-2B826E7DBDA7}" type="pres">
      <dgm:prSet presAssocID="{50EC3A8C-EEA5-4CDE-9710-F0DEF51EA48A}" presName="spaceRect" presStyleCnt="0"/>
      <dgm:spPr/>
    </dgm:pt>
    <dgm:pt modelId="{74EDB643-D765-4A46-9A22-AE32BB359679}" type="pres">
      <dgm:prSet presAssocID="{50EC3A8C-EEA5-4CDE-9710-F0DEF51EA48A}" presName="parTx" presStyleLbl="revTx" presStyleIdx="1" presStyleCnt="5">
        <dgm:presLayoutVars>
          <dgm:chMax val="0"/>
          <dgm:chPref val="0"/>
        </dgm:presLayoutVars>
      </dgm:prSet>
      <dgm:spPr/>
    </dgm:pt>
    <dgm:pt modelId="{1C1ABE34-1C32-45E6-B4DF-91AE266015B5}" type="pres">
      <dgm:prSet presAssocID="{04C8729B-2F10-4E78-BE40-C22E01E153CE}" presName="sibTrans" presStyleCnt="0"/>
      <dgm:spPr/>
    </dgm:pt>
    <dgm:pt modelId="{563A65A5-F3B3-4963-BAA5-F1E318AE967F}" type="pres">
      <dgm:prSet presAssocID="{B6B250B1-CF35-4386-8DC5-A9E2BC3BBE74}" presName="compNode" presStyleCnt="0"/>
      <dgm:spPr/>
    </dgm:pt>
    <dgm:pt modelId="{E4DF113D-CFBA-41B8-BB64-4E52A9A7284A}" type="pres">
      <dgm:prSet presAssocID="{B6B250B1-CF35-4386-8DC5-A9E2BC3BBE74}" presName="bgRect" presStyleLbl="bgShp" presStyleIdx="2" presStyleCnt="5"/>
      <dgm:spPr/>
    </dgm:pt>
    <dgm:pt modelId="{AE41EB77-4A6A-45FB-B4FC-EB90D537D365}" type="pres">
      <dgm:prSet presAssocID="{B6B250B1-CF35-4386-8DC5-A9E2BC3BBE74}" presName="iconRect" presStyleLbl="node1" presStyleIdx="2" presStyleCnt="5"/>
      <dgm:spPr/>
    </dgm:pt>
    <dgm:pt modelId="{FCC98327-382E-44E8-9685-77434EB020F3}" type="pres">
      <dgm:prSet presAssocID="{B6B250B1-CF35-4386-8DC5-A9E2BC3BBE74}" presName="spaceRect" presStyleCnt="0"/>
      <dgm:spPr/>
    </dgm:pt>
    <dgm:pt modelId="{401766EE-E531-4376-BB1B-780C7C3C6065}" type="pres">
      <dgm:prSet presAssocID="{B6B250B1-CF35-4386-8DC5-A9E2BC3BBE74}" presName="parTx" presStyleLbl="revTx" presStyleIdx="2" presStyleCnt="5">
        <dgm:presLayoutVars>
          <dgm:chMax val="0"/>
          <dgm:chPref val="0"/>
        </dgm:presLayoutVars>
      </dgm:prSet>
      <dgm:spPr/>
    </dgm:pt>
    <dgm:pt modelId="{5232CC81-079F-483C-B031-B069674776A4}" type="pres">
      <dgm:prSet presAssocID="{221908B6-3951-40E0-A5B1-BBF9C5C5258F}" presName="sibTrans" presStyleCnt="0"/>
      <dgm:spPr/>
    </dgm:pt>
    <dgm:pt modelId="{E4E1D638-330D-4995-9DE9-A58D510C50DC}" type="pres">
      <dgm:prSet presAssocID="{A5A321BC-5F76-48E2-B6E3-C5E2353DF95B}" presName="compNode" presStyleCnt="0"/>
      <dgm:spPr/>
    </dgm:pt>
    <dgm:pt modelId="{D92E3241-4A42-479B-9F8B-B6BF36D9B3C0}" type="pres">
      <dgm:prSet presAssocID="{A5A321BC-5F76-48E2-B6E3-C5E2353DF95B}" presName="bgRect" presStyleLbl="bgShp" presStyleIdx="3" presStyleCnt="5"/>
      <dgm:spPr/>
    </dgm:pt>
    <dgm:pt modelId="{2348AAD8-A17A-468A-81BA-92F790CE43E8}" type="pres">
      <dgm:prSet presAssocID="{A5A321BC-5F76-48E2-B6E3-C5E2353DF95B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D739B85B-CE97-4E07-9520-F176243E1105}" type="pres">
      <dgm:prSet presAssocID="{A5A321BC-5F76-48E2-B6E3-C5E2353DF95B}" presName="spaceRect" presStyleCnt="0"/>
      <dgm:spPr/>
    </dgm:pt>
    <dgm:pt modelId="{A7E95817-BE09-480E-9FE2-6BF60244E02F}" type="pres">
      <dgm:prSet presAssocID="{A5A321BC-5F76-48E2-B6E3-C5E2353DF95B}" presName="parTx" presStyleLbl="revTx" presStyleIdx="3" presStyleCnt="5">
        <dgm:presLayoutVars>
          <dgm:chMax val="0"/>
          <dgm:chPref val="0"/>
        </dgm:presLayoutVars>
      </dgm:prSet>
      <dgm:spPr/>
    </dgm:pt>
    <dgm:pt modelId="{C46CF942-254D-420A-85E4-C7E8A2A68079}" type="pres">
      <dgm:prSet presAssocID="{789B6FCA-A30C-4C7C-932E-D98C81651602}" presName="sibTrans" presStyleCnt="0"/>
      <dgm:spPr/>
    </dgm:pt>
    <dgm:pt modelId="{64638453-705E-407C-8260-EF300716CD08}" type="pres">
      <dgm:prSet presAssocID="{0DD4BE4A-D6BC-4311-B5DD-E77F5B125675}" presName="compNode" presStyleCnt="0"/>
      <dgm:spPr/>
    </dgm:pt>
    <dgm:pt modelId="{C77EA56F-E212-4815-B3DB-45A77AC2963A}" type="pres">
      <dgm:prSet presAssocID="{0DD4BE4A-D6BC-4311-B5DD-E77F5B125675}" presName="bgRect" presStyleLbl="bgShp" presStyleIdx="4" presStyleCnt="5"/>
      <dgm:spPr/>
    </dgm:pt>
    <dgm:pt modelId="{3C31575F-C0C9-4C32-BBC9-9E7F9A683E12}" type="pres">
      <dgm:prSet presAssocID="{0DD4BE4A-D6BC-4311-B5DD-E77F5B125675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FBB678-68CD-4FB2-87A9-33373B77C558}" type="pres">
      <dgm:prSet presAssocID="{0DD4BE4A-D6BC-4311-B5DD-E77F5B125675}" presName="spaceRect" presStyleCnt="0"/>
      <dgm:spPr/>
    </dgm:pt>
    <dgm:pt modelId="{DA35E92A-D54B-409F-AADD-992BB1E58267}" type="pres">
      <dgm:prSet presAssocID="{0DD4BE4A-D6BC-4311-B5DD-E77F5B12567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D976007-DBF6-4E60-9858-B23372F8383F}" type="presOf" srcId="{0DD4BE4A-D6BC-4311-B5DD-E77F5B125675}" destId="{DA35E92A-D54B-409F-AADD-992BB1E58267}" srcOrd="0" destOrd="0" presId="urn:microsoft.com/office/officeart/2018/2/layout/IconVerticalSolidList"/>
    <dgm:cxn modelId="{46F71A3A-C11D-443C-A84A-03213894AA0A}" type="presOf" srcId="{A5A321BC-5F76-48E2-B6E3-C5E2353DF95B}" destId="{A7E95817-BE09-480E-9FE2-6BF60244E02F}" srcOrd="0" destOrd="0" presId="urn:microsoft.com/office/officeart/2018/2/layout/IconVerticalSolidList"/>
    <dgm:cxn modelId="{5BA1A45F-9E1F-498D-8986-8EB8228AF7E2}" srcId="{A5613A86-E82D-486D-9376-ABCF9AFADCE9}" destId="{50EC3A8C-EEA5-4CDE-9710-F0DEF51EA48A}" srcOrd="1" destOrd="0" parTransId="{E665D0EB-CB05-481B-9694-9E0C2135AD34}" sibTransId="{04C8729B-2F10-4E78-BE40-C22E01E153CE}"/>
    <dgm:cxn modelId="{93CD0C46-DBE1-41F7-AA5A-9E11D7F3B730}" type="presOf" srcId="{50EC3A8C-EEA5-4CDE-9710-F0DEF51EA48A}" destId="{74EDB643-D765-4A46-9A22-AE32BB359679}" srcOrd="0" destOrd="0" presId="urn:microsoft.com/office/officeart/2018/2/layout/IconVerticalSolidList"/>
    <dgm:cxn modelId="{D92EEF81-86C2-44F1-814D-9A045A93CCAF}" srcId="{A5613A86-E82D-486D-9376-ABCF9AFADCE9}" destId="{B6B250B1-CF35-4386-8DC5-A9E2BC3BBE74}" srcOrd="2" destOrd="0" parTransId="{E9A8E102-1ACB-4EBE-8D9A-D6E0A86B309E}" sibTransId="{221908B6-3951-40E0-A5B1-BBF9C5C5258F}"/>
    <dgm:cxn modelId="{2E42CE87-6828-4FA4-8950-F53563522778}" type="presOf" srcId="{A5613A86-E82D-486D-9376-ABCF9AFADCE9}" destId="{C285180A-E0BB-455D-BB55-B846CE6ABD24}" srcOrd="0" destOrd="0" presId="urn:microsoft.com/office/officeart/2018/2/layout/IconVerticalSolidList"/>
    <dgm:cxn modelId="{7E4647B5-0614-4908-AA2C-7F8F4D23FD5D}" type="presOf" srcId="{85BF943C-1E09-4DA2-8E3B-0A88A1B6C254}" destId="{0D142E4C-3FA6-49EF-96DE-B788B4099A2E}" srcOrd="0" destOrd="0" presId="urn:microsoft.com/office/officeart/2018/2/layout/IconVerticalSolidList"/>
    <dgm:cxn modelId="{4AAC3DBB-CACB-4883-936E-F5F87181D793}" srcId="{A5613A86-E82D-486D-9376-ABCF9AFADCE9}" destId="{A5A321BC-5F76-48E2-B6E3-C5E2353DF95B}" srcOrd="3" destOrd="0" parTransId="{3B76AD5B-F1B9-4E12-9F99-5305764BD0B1}" sibTransId="{789B6FCA-A30C-4C7C-932E-D98C81651602}"/>
    <dgm:cxn modelId="{8CCFF6C3-66AE-455F-BDD6-0BE4CDCD5340}" srcId="{A5613A86-E82D-486D-9376-ABCF9AFADCE9}" destId="{0DD4BE4A-D6BC-4311-B5DD-E77F5B125675}" srcOrd="4" destOrd="0" parTransId="{9FD744F8-1832-44E0-B24A-0026273E4C2B}" sibTransId="{BF23CF0C-B1A2-4590-936D-83D950981229}"/>
    <dgm:cxn modelId="{0C96A2D0-C659-4066-A4C9-F3A518FCCE29}" type="presOf" srcId="{B6B250B1-CF35-4386-8DC5-A9E2BC3BBE74}" destId="{401766EE-E531-4376-BB1B-780C7C3C6065}" srcOrd="0" destOrd="0" presId="urn:microsoft.com/office/officeart/2018/2/layout/IconVerticalSolidList"/>
    <dgm:cxn modelId="{94D470E0-133A-4B63-8CF1-BAB3D9E554C3}" srcId="{A5613A86-E82D-486D-9376-ABCF9AFADCE9}" destId="{85BF943C-1E09-4DA2-8E3B-0A88A1B6C254}" srcOrd="0" destOrd="0" parTransId="{1F6082F4-8863-453C-A43F-8FA08AF59B08}" sibTransId="{CF0DDC3D-F6A7-4568-99FE-6EDBB47D7A89}"/>
    <dgm:cxn modelId="{B18296CA-8FAE-4DD7-BCDC-4043930CE0EA}" type="presParOf" srcId="{C285180A-E0BB-455D-BB55-B846CE6ABD24}" destId="{2F890988-0F52-46D5-855A-0BEA8E7EEC62}" srcOrd="0" destOrd="0" presId="urn:microsoft.com/office/officeart/2018/2/layout/IconVerticalSolidList"/>
    <dgm:cxn modelId="{E0DB91CB-DB5E-4CC5-AD81-4098E03E0DC6}" type="presParOf" srcId="{2F890988-0F52-46D5-855A-0BEA8E7EEC62}" destId="{09737CA7-BBE6-4E22-8555-5564F43FCDB9}" srcOrd="0" destOrd="0" presId="urn:microsoft.com/office/officeart/2018/2/layout/IconVerticalSolidList"/>
    <dgm:cxn modelId="{C1F6D17A-8DB2-4068-A039-FDC075A39DC6}" type="presParOf" srcId="{2F890988-0F52-46D5-855A-0BEA8E7EEC62}" destId="{FA60EC45-0A60-4C74-B57E-F715DE38768B}" srcOrd="1" destOrd="0" presId="urn:microsoft.com/office/officeart/2018/2/layout/IconVerticalSolidList"/>
    <dgm:cxn modelId="{FE3C9452-5E78-403D-A7DC-794C13FA0844}" type="presParOf" srcId="{2F890988-0F52-46D5-855A-0BEA8E7EEC62}" destId="{3858071A-CA82-4731-BD64-4EAB8A7B5B15}" srcOrd="2" destOrd="0" presId="urn:microsoft.com/office/officeart/2018/2/layout/IconVerticalSolidList"/>
    <dgm:cxn modelId="{4148DA9F-9D5E-4155-9704-2145FE8D09D6}" type="presParOf" srcId="{2F890988-0F52-46D5-855A-0BEA8E7EEC62}" destId="{0D142E4C-3FA6-49EF-96DE-B788B4099A2E}" srcOrd="3" destOrd="0" presId="urn:microsoft.com/office/officeart/2018/2/layout/IconVerticalSolidList"/>
    <dgm:cxn modelId="{0A676DBB-64D4-4C6F-BAFA-5DAA52115266}" type="presParOf" srcId="{C285180A-E0BB-455D-BB55-B846CE6ABD24}" destId="{55284EB6-1785-49B7-89CD-7049A167E847}" srcOrd="1" destOrd="0" presId="urn:microsoft.com/office/officeart/2018/2/layout/IconVerticalSolidList"/>
    <dgm:cxn modelId="{1B2BF7D4-E89E-4049-B9C2-81C998C84133}" type="presParOf" srcId="{C285180A-E0BB-455D-BB55-B846CE6ABD24}" destId="{F1E44083-7A2F-4386-9155-FA2D38E7CD78}" srcOrd="2" destOrd="0" presId="urn:microsoft.com/office/officeart/2018/2/layout/IconVerticalSolidList"/>
    <dgm:cxn modelId="{F75028E9-4DDD-4898-94B4-7A216468DA32}" type="presParOf" srcId="{F1E44083-7A2F-4386-9155-FA2D38E7CD78}" destId="{815B3B9B-26AC-4CE8-BF23-047D09F94C5A}" srcOrd="0" destOrd="0" presId="urn:microsoft.com/office/officeart/2018/2/layout/IconVerticalSolidList"/>
    <dgm:cxn modelId="{52D3837D-173F-4A0E-B42F-29E8007D7CF9}" type="presParOf" srcId="{F1E44083-7A2F-4386-9155-FA2D38E7CD78}" destId="{A77096D2-400A-4990-A1E1-CFB9D40DC086}" srcOrd="1" destOrd="0" presId="urn:microsoft.com/office/officeart/2018/2/layout/IconVerticalSolidList"/>
    <dgm:cxn modelId="{9EFA4813-393C-4A41-A31A-A0B600320491}" type="presParOf" srcId="{F1E44083-7A2F-4386-9155-FA2D38E7CD78}" destId="{0AC5E90C-A761-40F0-8727-2B826E7DBDA7}" srcOrd="2" destOrd="0" presId="urn:microsoft.com/office/officeart/2018/2/layout/IconVerticalSolidList"/>
    <dgm:cxn modelId="{94EE4963-ADDA-43F9-B8C9-BA5B9E1178EF}" type="presParOf" srcId="{F1E44083-7A2F-4386-9155-FA2D38E7CD78}" destId="{74EDB643-D765-4A46-9A22-AE32BB359679}" srcOrd="3" destOrd="0" presId="urn:microsoft.com/office/officeart/2018/2/layout/IconVerticalSolidList"/>
    <dgm:cxn modelId="{164BCC1C-15E1-48EC-A601-41F5BCC36DAB}" type="presParOf" srcId="{C285180A-E0BB-455D-BB55-B846CE6ABD24}" destId="{1C1ABE34-1C32-45E6-B4DF-91AE266015B5}" srcOrd="3" destOrd="0" presId="urn:microsoft.com/office/officeart/2018/2/layout/IconVerticalSolidList"/>
    <dgm:cxn modelId="{AC3D3D34-F4B9-4814-8492-C0B363AE9ED8}" type="presParOf" srcId="{C285180A-E0BB-455D-BB55-B846CE6ABD24}" destId="{563A65A5-F3B3-4963-BAA5-F1E318AE967F}" srcOrd="4" destOrd="0" presId="urn:microsoft.com/office/officeart/2018/2/layout/IconVerticalSolidList"/>
    <dgm:cxn modelId="{BA044A94-CD38-4E3D-9E42-43EB7D3B1B63}" type="presParOf" srcId="{563A65A5-F3B3-4963-BAA5-F1E318AE967F}" destId="{E4DF113D-CFBA-41B8-BB64-4E52A9A7284A}" srcOrd="0" destOrd="0" presId="urn:microsoft.com/office/officeart/2018/2/layout/IconVerticalSolidList"/>
    <dgm:cxn modelId="{7A435FEC-585A-42D5-903A-2A0055AC4D20}" type="presParOf" srcId="{563A65A5-F3B3-4963-BAA5-F1E318AE967F}" destId="{AE41EB77-4A6A-45FB-B4FC-EB90D537D365}" srcOrd="1" destOrd="0" presId="urn:microsoft.com/office/officeart/2018/2/layout/IconVerticalSolidList"/>
    <dgm:cxn modelId="{A269E271-BF45-4A19-9729-C323DCFE3DD8}" type="presParOf" srcId="{563A65A5-F3B3-4963-BAA5-F1E318AE967F}" destId="{FCC98327-382E-44E8-9685-77434EB020F3}" srcOrd="2" destOrd="0" presId="urn:microsoft.com/office/officeart/2018/2/layout/IconVerticalSolidList"/>
    <dgm:cxn modelId="{5B3D836E-A0A8-426E-A6BE-450155425920}" type="presParOf" srcId="{563A65A5-F3B3-4963-BAA5-F1E318AE967F}" destId="{401766EE-E531-4376-BB1B-780C7C3C6065}" srcOrd="3" destOrd="0" presId="urn:microsoft.com/office/officeart/2018/2/layout/IconVerticalSolidList"/>
    <dgm:cxn modelId="{8167344C-0D90-4C97-A633-E8C32CA86D30}" type="presParOf" srcId="{C285180A-E0BB-455D-BB55-B846CE6ABD24}" destId="{5232CC81-079F-483C-B031-B069674776A4}" srcOrd="5" destOrd="0" presId="urn:microsoft.com/office/officeart/2018/2/layout/IconVerticalSolidList"/>
    <dgm:cxn modelId="{B22CE1F5-23D1-4B60-87ED-773917CF839B}" type="presParOf" srcId="{C285180A-E0BB-455D-BB55-B846CE6ABD24}" destId="{E4E1D638-330D-4995-9DE9-A58D510C50DC}" srcOrd="6" destOrd="0" presId="urn:microsoft.com/office/officeart/2018/2/layout/IconVerticalSolidList"/>
    <dgm:cxn modelId="{702E99C7-4704-4002-9AE6-986A081AC309}" type="presParOf" srcId="{E4E1D638-330D-4995-9DE9-A58D510C50DC}" destId="{D92E3241-4A42-479B-9F8B-B6BF36D9B3C0}" srcOrd="0" destOrd="0" presId="urn:microsoft.com/office/officeart/2018/2/layout/IconVerticalSolidList"/>
    <dgm:cxn modelId="{B8C15BA5-D941-475A-986C-0675E2F3F8EC}" type="presParOf" srcId="{E4E1D638-330D-4995-9DE9-A58D510C50DC}" destId="{2348AAD8-A17A-468A-81BA-92F790CE43E8}" srcOrd="1" destOrd="0" presId="urn:microsoft.com/office/officeart/2018/2/layout/IconVerticalSolidList"/>
    <dgm:cxn modelId="{3A0EEF40-12DD-4F26-81B8-870ED179E882}" type="presParOf" srcId="{E4E1D638-330D-4995-9DE9-A58D510C50DC}" destId="{D739B85B-CE97-4E07-9520-F176243E1105}" srcOrd="2" destOrd="0" presId="urn:microsoft.com/office/officeart/2018/2/layout/IconVerticalSolidList"/>
    <dgm:cxn modelId="{5CDA0634-3723-41C2-8203-C774688DF2E2}" type="presParOf" srcId="{E4E1D638-330D-4995-9DE9-A58D510C50DC}" destId="{A7E95817-BE09-480E-9FE2-6BF60244E02F}" srcOrd="3" destOrd="0" presId="urn:microsoft.com/office/officeart/2018/2/layout/IconVerticalSolidList"/>
    <dgm:cxn modelId="{3A51FE1F-8DE2-43A7-929E-2F397C60DAD7}" type="presParOf" srcId="{C285180A-E0BB-455D-BB55-B846CE6ABD24}" destId="{C46CF942-254D-420A-85E4-C7E8A2A68079}" srcOrd="7" destOrd="0" presId="urn:microsoft.com/office/officeart/2018/2/layout/IconVerticalSolidList"/>
    <dgm:cxn modelId="{278A239D-FBE4-4EAC-BF0B-6F16E30B8FCC}" type="presParOf" srcId="{C285180A-E0BB-455D-BB55-B846CE6ABD24}" destId="{64638453-705E-407C-8260-EF300716CD08}" srcOrd="8" destOrd="0" presId="urn:microsoft.com/office/officeart/2018/2/layout/IconVerticalSolidList"/>
    <dgm:cxn modelId="{107D9A79-F1F5-473C-A6A8-AA33ECC47B65}" type="presParOf" srcId="{64638453-705E-407C-8260-EF300716CD08}" destId="{C77EA56F-E212-4815-B3DB-45A77AC2963A}" srcOrd="0" destOrd="0" presId="urn:microsoft.com/office/officeart/2018/2/layout/IconVerticalSolidList"/>
    <dgm:cxn modelId="{13507386-4B13-4C49-80D2-6B12CAFE2470}" type="presParOf" srcId="{64638453-705E-407C-8260-EF300716CD08}" destId="{3C31575F-C0C9-4C32-BBC9-9E7F9A683E12}" srcOrd="1" destOrd="0" presId="urn:microsoft.com/office/officeart/2018/2/layout/IconVerticalSolidList"/>
    <dgm:cxn modelId="{1B51D797-0F98-4A9F-8327-D149B33334DD}" type="presParOf" srcId="{64638453-705E-407C-8260-EF300716CD08}" destId="{D8FBB678-68CD-4FB2-87A9-33373B77C558}" srcOrd="2" destOrd="0" presId="urn:microsoft.com/office/officeart/2018/2/layout/IconVerticalSolidList"/>
    <dgm:cxn modelId="{12085391-4634-46E8-B6A6-E3EDE3323691}" type="presParOf" srcId="{64638453-705E-407C-8260-EF300716CD08}" destId="{DA35E92A-D54B-409F-AADD-992BB1E582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CB607-925E-4976-B8A4-EBAF121EF126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3833A-904D-462F-B4EE-F7BE566C00FC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A8834-8409-472F-8B8B-88FACFAE018C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Measurable. </a:t>
          </a:r>
          <a:endParaRPr lang="en-US" sz="2500" kern="1200"/>
        </a:p>
      </dsp:txBody>
      <dsp:txXfrm>
        <a:off x="1816103" y="671"/>
        <a:ext cx="4447536" cy="1572384"/>
      </dsp:txXfrm>
    </dsp:sp>
    <dsp:sp modelId="{23D7E9AB-CC13-44F1-82CB-A635B2DBFE0F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9C6E4-2A4B-4552-8806-9589B10CDB76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B9BF-6F6F-4FAA-AC94-301E03CF1B1A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will you measure you progress?</a:t>
          </a:r>
          <a:endParaRPr lang="en-US" sz="2500" kern="1200"/>
        </a:p>
      </dsp:txBody>
      <dsp:txXfrm>
        <a:off x="1816103" y="1966151"/>
        <a:ext cx="4447536" cy="1572384"/>
      </dsp:txXfrm>
    </dsp:sp>
    <dsp:sp modelId="{3DEB1434-9830-4557-9A35-559736286C26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911C0-14CC-4AF8-ADFF-1FA22842A81C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1BD14-1AFD-47E6-9689-0391F72F18F8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you going to do to measure your progress? 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C7DBE8-26EB-4446-A311-DF322A07F39C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7961C-ACB0-4CD9-99B4-BEAFBDA803E5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14A63-43CD-4C2B-8B01-213E7D92194C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Achievable. </a:t>
          </a:r>
          <a:endParaRPr lang="en-US" sz="2500" kern="1200"/>
        </a:p>
      </dsp:txBody>
      <dsp:txXfrm>
        <a:off x="1838352" y="680"/>
        <a:ext cx="4430685" cy="1591647"/>
      </dsp:txXfrm>
    </dsp:sp>
    <dsp:sp modelId="{36ED2306-E5B3-4233-8273-A57ACA535610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FA956-0524-42F5-AAB1-93BDE24C7928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9B84F-F613-463D-8172-BF574B898725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achievable is the goal?</a:t>
          </a:r>
          <a:endParaRPr lang="en-US" sz="2500" kern="1200"/>
        </a:p>
      </dsp:txBody>
      <dsp:txXfrm>
        <a:off x="1838352" y="1990238"/>
        <a:ext cx="4430685" cy="1591647"/>
      </dsp:txXfrm>
    </dsp:sp>
    <dsp:sp modelId="{B7DE7A8E-AA12-4D28-9B85-B5927440A584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64E3-D6D1-4644-90B2-2DB6562B513F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37E93-97D7-4EC4-B060-DE8F62A68C73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long, could anything go wrong? </a:t>
          </a:r>
          <a:endParaRPr lang="en-US" sz="2500" kern="1200"/>
        </a:p>
      </dsp:txBody>
      <dsp:txXfrm>
        <a:off x="1838352" y="3979797"/>
        <a:ext cx="4430685" cy="15916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C4B77-0C16-4BF6-AD83-883D535224DF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50CB0-735A-4E6E-95B3-00A7894CB486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9CA0F-8237-4E04-B2E8-97E5963CDD0A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recap referencing. </a:t>
          </a:r>
          <a:endParaRPr lang="en-US" sz="2500" kern="1200"/>
        </a:p>
      </dsp:txBody>
      <dsp:txXfrm>
        <a:off x="1816103" y="671"/>
        <a:ext cx="4447536" cy="1572384"/>
      </dsp:txXfrm>
    </dsp:sp>
    <dsp:sp modelId="{44D98073-109E-4940-B92F-0005BF2F6034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6A1DA-2C64-4539-A45C-391F4C9B58DE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A391C-7040-4930-97DA-BFE8684E97A6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Let’s look at the referencing guide. 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7D5C4F55-1969-4011-B75A-0AED7458EF40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6ECEA-B1DB-4FDF-BFB0-A1544453F7C0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DAD07-362C-4E5F-881E-3D72717E6F77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reference. 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7CA7-BBE6-4E22-8555-5564F43FCDB9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0EC45-0A60-4C74-B57E-F715DE38768B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42E4C-3FA6-49EF-96DE-B788B4099A2E}">
      <dsp:nvSpPr>
        <dsp:cNvPr id="0" name=""/>
        <dsp:cNvSpPr/>
      </dsp:nvSpPr>
      <dsp:spPr>
        <a:xfrm>
          <a:off x="1057996" y="4300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Next week assignment guidance. </a:t>
          </a:r>
          <a:endParaRPr lang="en-US" sz="1900" kern="1200" dirty="0"/>
        </a:p>
      </dsp:txBody>
      <dsp:txXfrm>
        <a:off x="1057996" y="4300"/>
        <a:ext cx="5205643" cy="916014"/>
      </dsp:txXfrm>
    </dsp:sp>
    <dsp:sp modelId="{815B3B9B-26AC-4CE8-BF23-047D09F94C5A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096D2-400A-4990-A1E1-CFB9D40DC086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B643-D765-4A46-9A22-AE32BB359679}">
      <dsp:nvSpPr>
        <dsp:cNvPr id="0" name=""/>
        <dsp:cNvSpPr/>
      </dsp:nvSpPr>
      <dsp:spPr>
        <a:xfrm>
          <a:off x="1057996" y="1149318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All elements needed for this assignment are in the digital content. </a:t>
          </a:r>
          <a:endParaRPr lang="en-US" sz="1900" kern="1200" dirty="0"/>
        </a:p>
      </dsp:txBody>
      <dsp:txXfrm>
        <a:off x="1057996" y="1149318"/>
        <a:ext cx="5205643" cy="916014"/>
      </dsp:txXfrm>
    </dsp:sp>
    <dsp:sp modelId="{E4DF113D-CFBA-41B8-BB64-4E52A9A7284A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1EB77-4A6A-45FB-B4FC-EB90D537D365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766EE-E531-4376-BB1B-780C7C3C6065}">
      <dsp:nvSpPr>
        <dsp:cNvPr id="0" name=""/>
        <dsp:cNvSpPr/>
      </dsp:nvSpPr>
      <dsp:spPr>
        <a:xfrm>
          <a:off x="1057996" y="2294336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 Light" panose="020F0302020204030204"/>
            </a:rPr>
            <a:t>Assignment must be written in 1st person. </a:t>
          </a:r>
        </a:p>
      </dsp:txBody>
      <dsp:txXfrm>
        <a:off x="1057996" y="2294336"/>
        <a:ext cx="5205643" cy="916014"/>
      </dsp:txXfrm>
    </dsp:sp>
    <dsp:sp modelId="{D92E3241-4A42-479B-9F8B-B6BF36D9B3C0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8AAD8-A17A-468A-81BA-92F790CE43E8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95817-BE09-480E-9FE2-6BF60244E02F}">
      <dsp:nvSpPr>
        <dsp:cNvPr id="0" name=""/>
        <dsp:cNvSpPr/>
      </dsp:nvSpPr>
      <dsp:spPr>
        <a:xfrm>
          <a:off x="1057996" y="3439354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So, if you have done the digital content, you will be fine. </a:t>
          </a:r>
          <a:endParaRPr lang="en-US" sz="1900" kern="1200" dirty="0"/>
        </a:p>
      </dsp:txBody>
      <dsp:txXfrm>
        <a:off x="1057996" y="3439354"/>
        <a:ext cx="5205643" cy="916014"/>
      </dsp:txXfrm>
    </dsp:sp>
    <dsp:sp modelId="{C77EA56F-E212-4815-B3DB-45A77AC2963A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1575F-C0C9-4C32-BBC9-9E7F9A683E12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5E92A-D54B-409F-AADD-992BB1E58267}">
      <dsp:nvSpPr>
        <dsp:cNvPr id="0" name=""/>
        <dsp:cNvSpPr/>
      </dsp:nvSpPr>
      <dsp:spPr>
        <a:xfrm>
          <a:off x="1057996" y="4584372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SMART. </a:t>
          </a:r>
          <a:endParaRPr lang="en-US" sz="1900" kern="1200" dirty="0"/>
        </a:p>
      </dsp:txBody>
      <dsp:txXfrm>
        <a:off x="1057996" y="4584372"/>
        <a:ext cx="5205643" cy="916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EB4E69-E98F-484C-86B3-5E8501BD3093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BEAC6C-CFDE-4A04-B371-60866154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95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rror.co.uk/money/jobs/five-most-common-job-interview-27368053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reference - </a:t>
            </a:r>
            <a:r>
              <a:rPr lang="en-GB" dirty="0">
                <a:hlinkClick r:id="rId3"/>
              </a:rPr>
              <a:t>Five most common job interview questions – and how to answer them perfectly - Mirror Online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AC6C-CFDE-4A04-B371-60866154417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4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how-to-write-smart-goal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4EC53C-35C4-4E84-AFE2-A7D081852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C717F21D-A793-A548-BA38-E89EA27C80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0213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r>
              <a:rPr lang="en-GB" sz="8000" b="1" i="1" u="sng" dirty="0">
                <a:solidFill>
                  <a:srgbClr val="FFFFFF"/>
                </a:solidFill>
                <a:cs typeface="Calibri Light" panose="020F0302020204030204"/>
              </a:rPr>
              <a:t>Requirements for assignment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By Zita Draper </a:t>
            </a:r>
            <a:endParaRPr lang="en-GB" sz="2000" dirty="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D2A18-1489-B267-922D-0E846367E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Content 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B9E98-EBD6-9CA4-6199-4C0DE87BB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399" y="2321471"/>
            <a:ext cx="5217173" cy="256540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Aims and Learning Objectives. 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S M A R T.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Activities.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January event. 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Summary.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9793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0B020-C417-E23C-EBE2-41D403452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 b="1" i="1" u="sng">
                <a:solidFill>
                  <a:schemeClr val="bg1"/>
                </a:solidFill>
                <a:cs typeface="Calibri Light"/>
              </a:rPr>
              <a:t>Aims and Learning Objectives</a:t>
            </a:r>
            <a:endParaRPr lang="en-GB" sz="6800" b="1">
              <a:solidFill>
                <a:schemeClr val="bg1"/>
              </a:solidFill>
              <a:cs typeface="Calibri Light" panose="020F0302020204030204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4431A-4C36-E680-7D73-198A80FA7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cs typeface="Calibri"/>
              </a:rPr>
              <a:t>The aim of today's session is to discuss the requirements for the assignment. </a:t>
            </a:r>
          </a:p>
          <a:p>
            <a:endParaRPr lang="en-GB" sz="2000">
              <a:solidFill>
                <a:schemeClr val="bg1"/>
              </a:solidFill>
              <a:cs typeface="Calibri"/>
            </a:endParaRPr>
          </a:p>
          <a:p>
            <a:r>
              <a:rPr lang="en-GB" sz="2000">
                <a:solidFill>
                  <a:schemeClr val="bg1"/>
                </a:solidFill>
                <a:cs typeface="Calibri"/>
              </a:rPr>
              <a:t>By the end of today's session students should be able to demonstrate that they understand the requirements for the assignment. </a:t>
            </a:r>
          </a:p>
        </p:txBody>
      </p:sp>
    </p:spTree>
    <p:extLst>
      <p:ext uri="{BB962C8B-B14F-4D97-AF65-F5344CB8AC3E}">
        <p14:creationId xmlns:p14="http://schemas.microsoft.com/office/powerpoint/2010/main" val="26933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FF88A3-8EBC-4142-8CC2-EBE257ED6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A677166-270C-7CE1-65F9-C17D02107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8572" r="-2" b="-2"/>
          <a:stretch/>
        </p:blipFill>
        <p:spPr>
          <a:xfrm>
            <a:off x="3" y="10"/>
            <a:ext cx="121919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A77873-CA47-F65D-9E5E-9AD5E20A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936" y="844486"/>
            <a:ext cx="9484225" cy="1461778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What is SMART and why do we need it?</a:t>
            </a:r>
            <a:endParaRPr lang="en-US" sz="4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7D8A815-1B1F-4DB5-A03C-F4987CF0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27777" y="343106"/>
            <a:ext cx="1692092" cy="1852591"/>
            <a:chOff x="790870" y="911082"/>
            <a:chExt cx="2191635" cy="2442764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1388EF-B4CE-4326-979A-2F53CED60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0870" y="2245586"/>
              <a:ext cx="1262906" cy="1108260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33A25547-9075-4BDB-8F46-BA09E76AA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3975" y="911082"/>
              <a:ext cx="2048530" cy="1797684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noFill/>
            <a:ln w="63500" cap="flat">
              <a:solidFill>
                <a:schemeClr val="tx1">
                  <a:alpha val="6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D917FAD-3240-4D3F-91A0-9571F75DC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2936" y="1825453"/>
              <a:ext cx="799094" cy="701243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6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6CF7A-0A58-8BC7-13AB-37C400AD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0936" y="2470248"/>
            <a:ext cx="9484235" cy="30527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cs typeface="Calibri"/>
              </a:rPr>
              <a:t>It is part of the assignment. </a:t>
            </a:r>
          </a:p>
          <a:p>
            <a:endParaRPr lang="en-GB" sz="2400">
              <a:cs typeface="Calibri"/>
            </a:endParaRPr>
          </a:p>
          <a:p>
            <a:r>
              <a:rPr lang="en-GB" sz="2400">
                <a:cs typeface="Calibri"/>
              </a:rPr>
              <a:t>It is a process of building a plan for the future to improve situations and skills. </a:t>
            </a:r>
          </a:p>
          <a:p>
            <a:endParaRPr lang="en-GB" sz="2400">
              <a:cs typeface="Calibri"/>
            </a:endParaRPr>
          </a:p>
          <a:p>
            <a:r>
              <a:rPr lang="en-GB" sz="2400">
                <a:cs typeface="Calibri"/>
              </a:rPr>
              <a:t>It a useful way to develop a plan. </a:t>
            </a:r>
          </a:p>
        </p:txBody>
      </p:sp>
    </p:spTree>
    <p:extLst>
      <p:ext uri="{BB962C8B-B14F-4D97-AF65-F5344CB8AC3E}">
        <p14:creationId xmlns:p14="http://schemas.microsoft.com/office/powerpoint/2010/main" val="1877450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CEB09-1574-E621-BC55-91624630E1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6250"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CDD84C-F4B7-AB26-F443-0A886499E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 i="1" u="sng">
                <a:solidFill>
                  <a:srgbClr val="FFFFFF"/>
                </a:solidFill>
                <a:cs typeface="Calibri Light"/>
              </a:rPr>
              <a:t>What does the S stand for?</a:t>
            </a:r>
            <a:endParaRPr lang="en-GB" sz="4000" b="1" i="1" u="sng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3454E-709C-97DF-59FE-C1FDA68F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cs typeface="Calibri"/>
              </a:rPr>
              <a:t>Specific- 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What exactly do you want to achieve?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Describe it to the reader. 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1114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53CD5-3DF3-01EE-99E9-716F10DB9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chemeClr val="bg1"/>
                </a:solidFill>
                <a:cs typeface="Calibri Light"/>
              </a:rPr>
              <a:t>What does the M stand for?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B7F9456-EE31-C6BF-CE5E-57BBF3356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46844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1570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42734-5404-7D51-72E9-C9359CF6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712269"/>
            <a:ext cx="3729059" cy="550226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What does the A stand for?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02B18-BA5C-EDCC-A1F3-32409FEF96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43213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452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A2615-34C4-4494-496A-A359E3185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5400" b="1" i="1" u="sng" dirty="0"/>
              <a:t>What does the R stand for?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44C2D-13D7-1AD7-2161-4D665A42B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Relevant. </a:t>
            </a:r>
          </a:p>
          <a:p>
            <a:endParaRPr lang="en-GB" sz="2000"/>
          </a:p>
          <a:p>
            <a:r>
              <a:rPr lang="en-GB" sz="2000"/>
              <a:t>What are you aiming to achieve and will this help towards your goal? </a:t>
            </a:r>
          </a:p>
          <a:p>
            <a:endParaRPr lang="en-GB" sz="2000"/>
          </a:p>
          <a:p>
            <a:r>
              <a:rPr lang="en-GB" sz="2000"/>
              <a:t>Is it needed? </a:t>
            </a:r>
          </a:p>
          <a:p>
            <a:endParaRPr lang="en-GB" sz="2000"/>
          </a:p>
          <a:p>
            <a:r>
              <a:rPr lang="en-GB" sz="2000"/>
              <a:t>Why?</a:t>
            </a:r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7C80BC5F-8A36-6E20-2E21-E177C71B0D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8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862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81611-90D2-9ADE-4D39-A43BFF5AA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 dirty="0"/>
              <a:t>What does the T stand for?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DFB81-13CE-C04C-206C-B6498D3D8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Timing. </a:t>
            </a:r>
          </a:p>
          <a:p>
            <a:endParaRPr lang="en-GB" sz="1900"/>
          </a:p>
          <a:p>
            <a:r>
              <a:rPr lang="en-GB" sz="1900"/>
              <a:t>When do you aim to achieve them by? </a:t>
            </a:r>
          </a:p>
          <a:p>
            <a:endParaRPr lang="en-GB" sz="1900"/>
          </a:p>
          <a:p>
            <a:r>
              <a:rPr lang="en-GB" sz="1900"/>
              <a:t>How long will it take you to reach each goal? </a:t>
            </a:r>
          </a:p>
          <a:p>
            <a:endParaRPr lang="en-GB" sz="1900"/>
          </a:p>
          <a:p>
            <a:r>
              <a:rPr lang="en-GB" sz="1900"/>
              <a:t>Can be adaptable.</a:t>
            </a:r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404D8A40-5AB5-43D3-DDCE-0494C48D1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70" r="2302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9686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5D1B5-1E96-9EF1-9355-CB6614D58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</a:rPr>
              <a:t>In your assignment?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71254-6B02-18CD-EB88-25E00F61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784996"/>
            <a:ext cx="5536397" cy="3676318"/>
          </a:xfrm>
        </p:spPr>
        <p:txBody>
          <a:bodyPr>
            <a:normAutofit/>
          </a:bodyPr>
          <a:lstStyle/>
          <a:p>
            <a:r>
              <a:rPr lang="en-GB" dirty="0"/>
              <a:t>You need to use; </a:t>
            </a:r>
          </a:p>
          <a:p>
            <a:r>
              <a:rPr lang="en-GB" dirty="0"/>
              <a:t>S M A R T. </a:t>
            </a:r>
          </a:p>
          <a:p>
            <a:endParaRPr lang="en-GB" dirty="0"/>
          </a:p>
          <a:p>
            <a:r>
              <a:rPr lang="en-GB" dirty="0"/>
              <a:t>The source is ; </a:t>
            </a:r>
            <a:r>
              <a:rPr lang="en-GB" dirty="0">
                <a:hlinkClick r:id="rId2"/>
              </a:rPr>
              <a:t>Guide on How To Write SMART Goals (With Examples) | Indeed.com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5494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gnifying glass and question mark">
            <a:extLst>
              <a:ext uri="{FF2B5EF4-FFF2-40B4-BE49-F238E27FC236}">
                <a16:creationId xmlns:a16="http://schemas.microsoft.com/office/drawing/2014/main" id="{182FE652-E593-A0F1-B264-46EDE4536D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" y="0"/>
            <a:ext cx="12191551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856481-8674-F96C-C9C7-C3B95B1F6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344" y="-1915009"/>
            <a:ext cx="10515600" cy="2852737"/>
          </a:xfrm>
        </p:spPr>
        <p:txBody>
          <a:bodyPr/>
          <a:lstStyle/>
          <a:p>
            <a:pPr algn="ctr"/>
            <a:r>
              <a:rPr lang="en-GB" b="1" i="1" u="sng" dirty="0"/>
              <a:t>Quick fire questions</a:t>
            </a:r>
          </a:p>
        </p:txBody>
      </p:sp>
    </p:spTree>
    <p:extLst>
      <p:ext uri="{BB962C8B-B14F-4D97-AF65-F5344CB8AC3E}">
        <p14:creationId xmlns:p14="http://schemas.microsoft.com/office/powerpoint/2010/main" val="1092844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5CC7BD-BDF6-AB9E-E829-64CF81865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dirty="0"/>
              <a:t>What does the T stand for?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04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E8859-E3B9-8733-4866-7EC2D82C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i="1" u="sng" dirty="0"/>
              <a:t>What does the A stand for?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67E660A7-AF12-445B-4517-5C38C84BBB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0304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5DF908-B2AF-6BB6-1350-27628AF7B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When is your assignment due?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Map&#10;&#10;Description automatically generated">
            <a:extLst>
              <a:ext uri="{FF2B5EF4-FFF2-40B4-BE49-F238E27FC236}">
                <a16:creationId xmlns:a16="http://schemas.microsoft.com/office/drawing/2014/main" id="{0B36AA82-57CE-E0EF-D410-7B45C9933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62" r="16484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7943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5EECFF-6C16-4120-1A52-0C64054C8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344" y="1883450"/>
            <a:ext cx="9144000" cy="2387600"/>
          </a:xfrm>
        </p:spPr>
        <p:txBody>
          <a:bodyPr>
            <a:normAutofit/>
          </a:bodyPr>
          <a:lstStyle/>
          <a:p>
            <a:r>
              <a:rPr lang="en-GB" sz="6600" b="1" i="1" u="sng" dirty="0"/>
              <a:t>The assignment asks you to reflect on what?</a:t>
            </a:r>
          </a:p>
        </p:txBody>
      </p:sp>
    </p:spTree>
    <p:extLst>
      <p:ext uri="{BB962C8B-B14F-4D97-AF65-F5344CB8AC3E}">
        <p14:creationId xmlns:p14="http://schemas.microsoft.com/office/powerpoint/2010/main" val="931017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65E8-E4E9-9051-78EF-E6A74B5D9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  <a:r>
              <a:rPr lang="en-GB" b="1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33346-C095-9F17-84D8-C1DA7FF19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In groups come up with 10 questions about the module lessons content to ask your teams mates. </a:t>
            </a:r>
          </a:p>
          <a:p>
            <a:endParaRPr lang="en-GB" sz="2000"/>
          </a:p>
          <a:p>
            <a:r>
              <a:rPr lang="en-GB" sz="2000"/>
              <a:t>You must chose a group to answer your questions. </a:t>
            </a:r>
          </a:p>
          <a:p>
            <a:endParaRPr lang="en-GB" sz="2000"/>
          </a:p>
          <a:p>
            <a:r>
              <a:rPr lang="en-GB" sz="2000"/>
              <a:t>You have 20 minutes to do this.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E5DE39B3-60A7-C6A6-272F-CED754F250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8" r="2319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966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486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E2AF8-607F-84A2-D879-5FA89FAC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chemeClr val="bg1"/>
                </a:solidFill>
              </a:rPr>
              <a:t>Referencing recap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456F08-26FB-8B23-B2BD-3FE94C211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68743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7021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F967D-BC6F-9C71-FAF0-AD8B7C6FC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Reference this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4A9CD-A478-5FE9-ED1F-9C2E0BA2F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Book. </a:t>
            </a:r>
          </a:p>
          <a:p>
            <a:endParaRPr lang="en-GB" dirty="0"/>
          </a:p>
          <a:p>
            <a:r>
              <a:rPr lang="en-GB" dirty="0"/>
              <a:t>Information – London, Palgrave publishers. Mike Thorn  , The Queen and Me, 2019, pp 167. </a:t>
            </a:r>
          </a:p>
          <a:p>
            <a:endParaRPr lang="en-GB" dirty="0"/>
          </a:p>
          <a:p>
            <a:r>
              <a:rPr lang="en-GB" dirty="0"/>
              <a:t>Put this into an intext citation and a full reference. </a:t>
            </a:r>
          </a:p>
        </p:txBody>
      </p:sp>
    </p:spTree>
    <p:extLst>
      <p:ext uri="{BB962C8B-B14F-4D97-AF65-F5344CB8AC3E}">
        <p14:creationId xmlns:p14="http://schemas.microsoft.com/office/powerpoint/2010/main" val="808411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A1AFA-4211-A00B-A920-E270771D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3384000" cy="1492132"/>
          </a:xfrm>
        </p:spPr>
        <p:txBody>
          <a:bodyPr anchor="t"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Module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46941-A36A-3706-FD69-20AAF7EFA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0"/>
            <a:ext cx="3384000" cy="384480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Please complete the module evaluation form at the bottom of the page on Moodle at the end of term. </a:t>
            </a:r>
          </a:p>
          <a:p>
            <a:endParaRPr lang="en-GB" sz="2000">
              <a:solidFill>
                <a:schemeClr val="bg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This is your chance to give feedback on the Module. </a:t>
            </a:r>
          </a:p>
          <a:p>
            <a:endParaRPr lang="en-GB" sz="2000">
              <a:solidFill>
                <a:schemeClr val="bg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It is your opportunity to make a difference. </a:t>
            </a:r>
          </a:p>
        </p:txBody>
      </p:sp>
      <p:pic>
        <p:nvPicPr>
          <p:cNvPr id="5" name="Graphic 4" descr="Checklist with solid fill">
            <a:extLst>
              <a:ext uri="{FF2B5EF4-FFF2-40B4-BE49-F238E27FC236}">
                <a16:creationId xmlns:a16="http://schemas.microsoft.com/office/drawing/2014/main" id="{1D0FD9E2-1F44-392A-4797-9A3CB14D33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2614" y="643469"/>
            <a:ext cx="5571062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819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556E1-B7AC-4A61-3435-F4186513B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i="1" u="sng"/>
              <a:t>Creating a plan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4EA5A-8DF6-82AB-3494-412D41B2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On the next slide, you will see a reflection from ‘’ Sue’’, you need to advise her on what she need to do before her next job interview.</a:t>
            </a:r>
          </a:p>
          <a:p>
            <a:endParaRPr lang="en-GB" sz="2000" dirty="0"/>
          </a:p>
          <a:p>
            <a:r>
              <a:rPr lang="en-GB" sz="2000" dirty="0"/>
              <a:t>You must also plan when she must do it by and how she should do it. </a:t>
            </a:r>
          </a:p>
          <a:p>
            <a:endParaRPr lang="en-GB" sz="2000" dirty="0"/>
          </a:p>
          <a:p>
            <a:r>
              <a:rPr lang="en-GB" sz="2000" dirty="0"/>
              <a:t>You have 10 minutes to do this in break out rooms. </a:t>
            </a:r>
          </a:p>
        </p:txBody>
      </p:sp>
      <p:pic>
        <p:nvPicPr>
          <p:cNvPr id="5" name="Picture 4" descr="Modern contemporary living room interior">
            <a:extLst>
              <a:ext uri="{FF2B5EF4-FFF2-40B4-BE49-F238E27FC236}">
                <a16:creationId xmlns:a16="http://schemas.microsoft.com/office/drawing/2014/main" id="{6BAA71BC-5BED-6FAC-4BCD-0E27DB4844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78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3A1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742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woman looking nervous in an interview">
            <a:extLst>
              <a:ext uri="{FF2B5EF4-FFF2-40B4-BE49-F238E27FC236}">
                <a16:creationId xmlns:a16="http://schemas.microsoft.com/office/drawing/2014/main" id="{3EB80515-E806-9C35-3F50-D35C3BACA2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8A44D-8588-274D-A4B9-F3F4D6933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DCC5E-2BC2-5FAC-3766-9851AD093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r>
              <a:rPr lang="en-GB" sz="1800" dirty="0"/>
              <a:t>Sue is following Gibbs reflective cycle;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400" b="1" i="1" u="sng" dirty="0"/>
              <a:t>Description</a:t>
            </a:r>
            <a:r>
              <a:rPr lang="en-GB" sz="1800" dirty="0"/>
              <a:t> – </a:t>
            </a:r>
          </a:p>
          <a:p>
            <a:r>
              <a:rPr lang="en-GB" sz="1800" dirty="0"/>
              <a:t>Last week I attended an interview for a new job. The interview was in Cardiff. It lasted for 1 hour and was difficult.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615668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woman looking nervous in an interview">
            <a:extLst>
              <a:ext uri="{FF2B5EF4-FFF2-40B4-BE49-F238E27FC236}">
                <a16:creationId xmlns:a16="http://schemas.microsoft.com/office/drawing/2014/main" id="{0AEAA2EC-DB78-E27C-793B-E8DD1B219D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2054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B585D-776D-7822-B6D2-7EFE83EC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470889"/>
            <a:ext cx="3764826" cy="5423884"/>
          </a:xfrm>
        </p:spPr>
        <p:txBody>
          <a:bodyPr>
            <a:normAutofit/>
          </a:bodyPr>
          <a:lstStyle/>
          <a:p>
            <a:r>
              <a:rPr lang="en-GB" sz="2000" b="1" i="1" u="sng" dirty="0"/>
              <a:t>Feelings</a:t>
            </a:r>
            <a:endParaRPr lang="en-GB" sz="1800" dirty="0"/>
          </a:p>
          <a:p>
            <a:r>
              <a:rPr lang="en-GB" sz="1800" dirty="0"/>
              <a:t>During and before the interview I felt anxious, scared and apprehensive. However, after the interview I felt calm and relieved that it was over. </a:t>
            </a:r>
          </a:p>
          <a:p>
            <a:endParaRPr lang="en-GB" sz="1800" dirty="0"/>
          </a:p>
          <a:p>
            <a:r>
              <a:rPr lang="en-GB" sz="1800" b="1" i="1" u="sng" dirty="0"/>
              <a:t>Evaluation</a:t>
            </a:r>
            <a:r>
              <a:rPr lang="en-GB" sz="1800" dirty="0"/>
              <a:t> </a:t>
            </a:r>
          </a:p>
          <a:p>
            <a:r>
              <a:rPr lang="en-GB" sz="1800" dirty="0"/>
              <a:t>One element that went well during the interview was that I was able to answer all the interviewers questions confidently. However, something that did not go so well was that I appeared unconfident. Furthermore, the interview did not go so well because we finished early compared to the candidate before me. </a:t>
            </a:r>
          </a:p>
        </p:txBody>
      </p:sp>
    </p:spTree>
    <p:extLst>
      <p:ext uri="{BB962C8B-B14F-4D97-AF65-F5344CB8AC3E}">
        <p14:creationId xmlns:p14="http://schemas.microsoft.com/office/powerpoint/2010/main" val="36382232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woman looking nervous in an interview">
            <a:extLst>
              <a:ext uri="{FF2B5EF4-FFF2-40B4-BE49-F238E27FC236}">
                <a16:creationId xmlns:a16="http://schemas.microsoft.com/office/drawing/2014/main" id="{596CD022-0EF7-4B34-6722-2DB9D3860A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Rectangle 3078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55B88-4406-CFDB-7FEB-D18CE0EA2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503741"/>
            <a:ext cx="3764826" cy="5391032"/>
          </a:xfrm>
        </p:spPr>
        <p:txBody>
          <a:bodyPr>
            <a:normAutofit fontScale="92500" lnSpcReduction="10000"/>
          </a:bodyPr>
          <a:lstStyle/>
          <a:p>
            <a:r>
              <a:rPr lang="en-GB" sz="1600" b="1" i="1" u="sng" dirty="0"/>
              <a:t>Analysis</a:t>
            </a:r>
          </a:p>
          <a:p>
            <a:r>
              <a:rPr lang="en-GB" sz="1600" dirty="0"/>
              <a:t>I believe that things did not go so well because I did not rehearse any questions that I could have been asked. I should have practiced. In addition, I was late to the interview as I missed the bus because my alarm did not go off, it has been the same for the last 3 weeks.  On the other hand, I believe that things did go well because it is possible that I knew the answers to the questions and others may not have, and this why they took longer. As Albert Einstein said ‘’ If you judge a fish by its ability to climb a tree it will spend its whole life believing that it is stupid’’. However, I also stumbled during my answers I said Um a lot, which I believe let me down. In addition, due to being in a rush I forgot my ID. </a:t>
            </a:r>
          </a:p>
          <a:p>
            <a:r>
              <a:rPr lang="en-GB" sz="1600" b="1" i="1" u="sng" dirty="0"/>
              <a:t>Conclusion</a:t>
            </a:r>
            <a:r>
              <a:rPr lang="en-GB" sz="1600" dirty="0"/>
              <a:t>  </a:t>
            </a:r>
          </a:p>
          <a:p>
            <a:r>
              <a:rPr lang="en-GB" sz="1600" dirty="0"/>
              <a:t>In conclusion, from this interview I have learnt that I need to prepare more. Overall, I am unhappy about the interview and do not believe that I have the Job. Never mind, I have another Job interview next week, I hope it goes well. </a:t>
            </a:r>
          </a:p>
        </p:txBody>
      </p:sp>
    </p:spTree>
    <p:extLst>
      <p:ext uri="{BB962C8B-B14F-4D97-AF65-F5344CB8AC3E}">
        <p14:creationId xmlns:p14="http://schemas.microsoft.com/office/powerpoint/2010/main" val="2436324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98CB0-2EC8-5884-857E-0CA1CA102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Workplace equate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7FD95-72AD-0789-4D8D-62F69DE02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What skills would an employer look for? </a:t>
            </a:r>
          </a:p>
          <a:p>
            <a:endParaRPr lang="en-GB" sz="2200"/>
          </a:p>
          <a:p>
            <a:r>
              <a:rPr lang="en-GB" sz="2200"/>
              <a:t>What personality traits would an employer look for? </a:t>
            </a:r>
          </a:p>
          <a:p>
            <a:endParaRPr lang="en-GB" sz="2200"/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285DBDD3-DC80-88CB-B038-A9C9103B74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8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73396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4A631EEA-9890-5C5A-00FD-E2EF6CD814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72821-88F9-12FC-385D-289C62151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D0647-2FF0-D244-D2FC-E98E1F5D5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Respect. </a:t>
            </a:r>
          </a:p>
          <a:p>
            <a:endParaRPr lang="en-GB" sz="2000"/>
          </a:p>
          <a:p>
            <a:r>
              <a:rPr lang="en-GB" sz="2000"/>
              <a:t>Independence. </a:t>
            </a:r>
          </a:p>
          <a:p>
            <a:endParaRPr lang="en-GB" sz="2000"/>
          </a:p>
          <a:p>
            <a:r>
              <a:rPr lang="en-GB" sz="2000"/>
              <a:t>Equality. </a:t>
            </a:r>
          </a:p>
          <a:p>
            <a:endParaRPr lang="en-GB" sz="2000"/>
          </a:p>
          <a:p>
            <a:r>
              <a:rPr lang="en-GB" sz="2000"/>
              <a:t>Kindness. 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33954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870CA56-5344-8A35-A2AB-BB2B2FD6C6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50EB1-9279-1D67-8EE1-6F419418A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A0D3E-BE48-902D-7198-ECB902189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In groups create a 500 word summary regarding the importance of these attributes in the classroom and in the workplace. </a:t>
            </a:r>
          </a:p>
          <a:p>
            <a:endParaRPr lang="en-GB" sz="2000"/>
          </a:p>
          <a:p>
            <a:r>
              <a:rPr lang="en-GB" sz="2000"/>
              <a:t>Also include examples. </a:t>
            </a:r>
          </a:p>
          <a:p>
            <a:endParaRPr lang="en-GB" sz="2000"/>
          </a:p>
          <a:p>
            <a:r>
              <a:rPr lang="en-GB" sz="2000"/>
              <a:t>30 minutes to create. </a:t>
            </a:r>
          </a:p>
        </p:txBody>
      </p:sp>
    </p:spTree>
    <p:extLst>
      <p:ext uri="{BB962C8B-B14F-4D97-AF65-F5344CB8AC3E}">
        <p14:creationId xmlns:p14="http://schemas.microsoft.com/office/powerpoint/2010/main" val="14789378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C4651-3A37-B9DB-D6A2-D6F22A7A7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i="1" u="sng">
                <a:solidFill>
                  <a:schemeClr val="bg1"/>
                </a:solidFill>
                <a:cs typeface="Calibri Light"/>
              </a:rPr>
              <a:t>Summary </a:t>
            </a:r>
            <a:endParaRPr lang="en-GB" sz="6000" u="sng">
              <a:solidFill>
                <a:schemeClr val="bg1"/>
              </a:solidFill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2BBAED-A105-63FF-29C1-3F7E509FF7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61677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6519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51435A7-A33F-469E-8E62-3523644F8C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895" r="5171" b="-5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DDBFB-D40B-0A07-59B5-60A8BD2E7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1" i="1" u="sng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00FA5-7A6E-8171-B1D9-7A5A617A9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41755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975</Words>
  <Application>Microsoft Office PowerPoint</Application>
  <PresentationFormat>Widescreen</PresentationFormat>
  <Paragraphs>130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Requirements for assignment </vt:lpstr>
      <vt:lpstr>Content </vt:lpstr>
      <vt:lpstr>Aims and Learning Objectives</vt:lpstr>
      <vt:lpstr>What is SMART and why do we need it?</vt:lpstr>
      <vt:lpstr>What does the S stand for?</vt:lpstr>
      <vt:lpstr>What does the M stand for?</vt:lpstr>
      <vt:lpstr>What does the A stand for?</vt:lpstr>
      <vt:lpstr>What does the R stand for?</vt:lpstr>
      <vt:lpstr>What does the T stand for?</vt:lpstr>
      <vt:lpstr>In your assignment?</vt:lpstr>
      <vt:lpstr>Quick fire questions</vt:lpstr>
      <vt:lpstr>What does the T stand for?</vt:lpstr>
      <vt:lpstr>What does the A stand for?</vt:lpstr>
      <vt:lpstr>When is your assignment due?</vt:lpstr>
      <vt:lpstr>The assignment asks you to reflect on what?</vt:lpstr>
      <vt:lpstr>Activity </vt:lpstr>
      <vt:lpstr>Referencing recap </vt:lpstr>
      <vt:lpstr>Reference this</vt:lpstr>
      <vt:lpstr>Module evaluation </vt:lpstr>
      <vt:lpstr>Creating a plan for the future</vt:lpstr>
      <vt:lpstr>Sue</vt:lpstr>
      <vt:lpstr>PowerPoint Presentation</vt:lpstr>
      <vt:lpstr>PowerPoint Presentation</vt:lpstr>
      <vt:lpstr>Workplace equate</vt:lpstr>
      <vt:lpstr>Continued</vt:lpstr>
      <vt:lpstr>Group work</vt:lpstr>
      <vt:lpstr>Summary 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24</cp:revision>
  <dcterms:created xsi:type="dcterms:W3CDTF">2022-11-25T16:39:51Z</dcterms:created>
  <dcterms:modified xsi:type="dcterms:W3CDTF">2023-06-19T11:59:12Z</dcterms:modified>
</cp:coreProperties>
</file>