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493" r:id="rId2"/>
    <p:sldId id="331" r:id="rId3"/>
    <p:sldId id="395" r:id="rId4"/>
    <p:sldId id="411" r:id="rId5"/>
    <p:sldId id="553" r:id="rId6"/>
    <p:sldId id="554" r:id="rId7"/>
    <p:sldId id="564" r:id="rId8"/>
    <p:sldId id="399" r:id="rId9"/>
    <p:sldId id="552" r:id="rId10"/>
    <p:sldId id="565" r:id="rId11"/>
    <p:sldId id="551" r:id="rId12"/>
    <p:sldId id="555" r:id="rId13"/>
    <p:sldId id="566" r:id="rId14"/>
    <p:sldId id="556" r:id="rId15"/>
    <p:sldId id="557" r:id="rId16"/>
    <p:sldId id="567" r:id="rId17"/>
    <p:sldId id="412" r:id="rId18"/>
    <p:sldId id="413" r:id="rId19"/>
    <p:sldId id="558" r:id="rId20"/>
    <p:sldId id="560" r:id="rId21"/>
    <p:sldId id="559" r:id="rId22"/>
    <p:sldId id="561" r:id="rId23"/>
    <p:sldId id="414" r:id="rId24"/>
    <p:sldId id="415" r:id="rId25"/>
    <p:sldId id="562" r:id="rId26"/>
    <p:sldId id="563" r:id="rId27"/>
    <p:sldId id="416" r:id="rId28"/>
    <p:sldId id="417" r:id="rId29"/>
    <p:sldId id="369" r:id="rId30"/>
    <p:sldId id="550"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72C2E-A131-4A75-BDA8-C2D392792CA4}" v="53" dt="2025-04-03T12:47:05.4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00" autoAdjust="0"/>
    <p:restoredTop sz="91422" autoAdjust="0"/>
  </p:normalViewPr>
  <p:slideViewPr>
    <p:cSldViewPr>
      <p:cViewPr varScale="1">
        <p:scale>
          <a:sx n="95" d="100"/>
          <a:sy n="95" d="100"/>
        </p:scale>
        <p:origin x="51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pam Mazumdar" userId="c87ce139-0231-4c89-a3e2-4d619aba2c0a" providerId="ADAL" clId="{76A72C2E-A131-4A75-BDA8-C2D392792CA4}"/>
    <pc:docChg chg="undo custSel addSld delSld modSld sldOrd">
      <pc:chgData name="Anupam Mazumdar" userId="c87ce139-0231-4c89-a3e2-4d619aba2c0a" providerId="ADAL" clId="{76A72C2E-A131-4A75-BDA8-C2D392792CA4}" dt="2025-04-03T12:47:05.490" v="9942" actId="1076"/>
      <pc:docMkLst>
        <pc:docMk/>
      </pc:docMkLst>
      <pc:sldChg chg="modSp mod">
        <pc:chgData name="Anupam Mazumdar" userId="c87ce139-0231-4c89-a3e2-4d619aba2c0a" providerId="ADAL" clId="{76A72C2E-A131-4A75-BDA8-C2D392792CA4}" dt="2025-04-03T12:41:15.977" v="9371" actId="20577"/>
        <pc:sldMkLst>
          <pc:docMk/>
          <pc:sldMk cId="0" sldId="331"/>
        </pc:sldMkLst>
        <pc:spChg chg="mod">
          <ac:chgData name="Anupam Mazumdar" userId="c87ce139-0231-4c89-a3e2-4d619aba2c0a" providerId="ADAL" clId="{76A72C2E-A131-4A75-BDA8-C2D392792CA4}" dt="2025-04-03T12:41:15.977" v="9371" actId="20577"/>
          <ac:spMkLst>
            <pc:docMk/>
            <pc:sldMk cId="0" sldId="331"/>
            <ac:spMk id="4" creationId="{A4CE050B-61FF-4CC1-ACF7-8DDE3EB15CD2}"/>
          </ac:spMkLst>
        </pc:spChg>
        <pc:spChg chg="mod">
          <ac:chgData name="Anupam Mazumdar" userId="c87ce139-0231-4c89-a3e2-4d619aba2c0a" providerId="ADAL" clId="{76A72C2E-A131-4A75-BDA8-C2D392792CA4}" dt="2025-04-03T09:16:52.329" v="177" actId="20577"/>
          <ac:spMkLst>
            <pc:docMk/>
            <pc:sldMk cId="0" sldId="331"/>
            <ac:spMk id="7171" creationId="{00000000-0000-0000-0000-000000000000}"/>
          </ac:spMkLst>
        </pc:spChg>
      </pc:sldChg>
      <pc:sldChg chg="del">
        <pc:chgData name="Anupam Mazumdar" userId="c87ce139-0231-4c89-a3e2-4d619aba2c0a" providerId="ADAL" clId="{76A72C2E-A131-4A75-BDA8-C2D392792CA4}" dt="2025-04-03T09:11:41.600" v="0" actId="47"/>
        <pc:sldMkLst>
          <pc:docMk/>
          <pc:sldMk cId="117061814" sldId="391"/>
        </pc:sldMkLst>
      </pc:sldChg>
      <pc:sldChg chg="modSp mod modNotes">
        <pc:chgData name="Anupam Mazumdar" userId="c87ce139-0231-4c89-a3e2-4d619aba2c0a" providerId="ADAL" clId="{76A72C2E-A131-4A75-BDA8-C2D392792CA4}" dt="2025-04-03T09:26:08.704" v="1068" actId="20577"/>
        <pc:sldMkLst>
          <pc:docMk/>
          <pc:sldMk cId="3997368835" sldId="399"/>
        </pc:sldMkLst>
        <pc:spChg chg="mod">
          <ac:chgData name="Anupam Mazumdar" userId="c87ce139-0231-4c89-a3e2-4d619aba2c0a" providerId="ADAL" clId="{76A72C2E-A131-4A75-BDA8-C2D392792CA4}" dt="2025-04-03T09:26:08.704" v="1068" actId="20577"/>
          <ac:spMkLst>
            <pc:docMk/>
            <pc:sldMk cId="3997368835" sldId="399"/>
            <ac:spMk id="6" creationId="{9D476699-8CCC-4F80-9BE1-03E92D3E8C60}"/>
          </ac:spMkLst>
        </pc:spChg>
        <pc:spChg chg="mod">
          <ac:chgData name="Anupam Mazumdar" userId="c87ce139-0231-4c89-a3e2-4d619aba2c0a" providerId="ADAL" clId="{76A72C2E-A131-4A75-BDA8-C2D392792CA4}" dt="2025-04-03T09:19:04.940" v="202" actId="1076"/>
          <ac:spMkLst>
            <pc:docMk/>
            <pc:sldMk cId="3997368835" sldId="399"/>
            <ac:spMk id="7171" creationId="{00000000-0000-0000-0000-000000000000}"/>
          </ac:spMkLst>
        </pc:spChg>
      </pc:sldChg>
      <pc:sldChg chg="del">
        <pc:chgData name="Anupam Mazumdar" userId="c87ce139-0231-4c89-a3e2-4d619aba2c0a" providerId="ADAL" clId="{76A72C2E-A131-4A75-BDA8-C2D392792CA4}" dt="2025-04-03T09:11:42.820" v="1" actId="47"/>
        <pc:sldMkLst>
          <pc:docMk/>
          <pc:sldMk cId="3259605809" sldId="409"/>
        </pc:sldMkLst>
      </pc:sldChg>
      <pc:sldChg chg="del">
        <pc:chgData name="Anupam Mazumdar" userId="c87ce139-0231-4c89-a3e2-4d619aba2c0a" providerId="ADAL" clId="{76A72C2E-A131-4A75-BDA8-C2D392792CA4}" dt="2025-04-03T09:11:43.287" v="2" actId="47"/>
        <pc:sldMkLst>
          <pc:docMk/>
          <pc:sldMk cId="1024699877" sldId="410"/>
        </pc:sldMkLst>
      </pc:sldChg>
      <pc:sldChg chg="del">
        <pc:chgData name="Anupam Mazumdar" userId="c87ce139-0231-4c89-a3e2-4d619aba2c0a" providerId="ADAL" clId="{76A72C2E-A131-4A75-BDA8-C2D392792CA4}" dt="2025-04-03T09:11:43.776" v="3" actId="47"/>
        <pc:sldMkLst>
          <pc:docMk/>
          <pc:sldMk cId="1056447288" sldId="411"/>
        </pc:sldMkLst>
      </pc:sldChg>
      <pc:sldChg chg="modSp mod">
        <pc:chgData name="Anupam Mazumdar" userId="c87ce139-0231-4c89-a3e2-4d619aba2c0a" providerId="ADAL" clId="{76A72C2E-A131-4A75-BDA8-C2D392792CA4}" dt="2025-04-03T10:05:39.205" v="4122" actId="20577"/>
        <pc:sldMkLst>
          <pc:docMk/>
          <pc:sldMk cId="2229270471" sldId="412"/>
        </pc:sldMkLst>
        <pc:spChg chg="mod">
          <ac:chgData name="Anupam Mazumdar" userId="c87ce139-0231-4c89-a3e2-4d619aba2c0a" providerId="ADAL" clId="{76A72C2E-A131-4A75-BDA8-C2D392792CA4}" dt="2025-04-03T10:05:39.205" v="4122" actId="20577"/>
          <ac:spMkLst>
            <pc:docMk/>
            <pc:sldMk cId="2229270471" sldId="412"/>
            <ac:spMk id="6" creationId="{9D476699-8CCC-4F80-9BE1-03E92D3E8C60}"/>
          </ac:spMkLst>
        </pc:spChg>
        <pc:spChg chg="mod">
          <ac:chgData name="Anupam Mazumdar" userId="c87ce139-0231-4c89-a3e2-4d619aba2c0a" providerId="ADAL" clId="{76A72C2E-A131-4A75-BDA8-C2D392792CA4}" dt="2025-04-03T10:02:21.397" v="3783" actId="14100"/>
          <ac:spMkLst>
            <pc:docMk/>
            <pc:sldMk cId="2229270471" sldId="412"/>
            <ac:spMk id="7171" creationId="{00000000-0000-0000-0000-000000000000}"/>
          </ac:spMkLst>
        </pc:spChg>
      </pc:sldChg>
      <pc:sldChg chg="del">
        <pc:chgData name="Anupam Mazumdar" userId="c87ce139-0231-4c89-a3e2-4d619aba2c0a" providerId="ADAL" clId="{76A72C2E-A131-4A75-BDA8-C2D392792CA4}" dt="2025-04-03T09:11:44.617" v="4" actId="47"/>
        <pc:sldMkLst>
          <pc:docMk/>
          <pc:sldMk cId="4053525710" sldId="412"/>
        </pc:sldMkLst>
      </pc:sldChg>
      <pc:sldChg chg="del">
        <pc:chgData name="Anupam Mazumdar" userId="c87ce139-0231-4c89-a3e2-4d619aba2c0a" providerId="ADAL" clId="{76A72C2E-A131-4A75-BDA8-C2D392792CA4}" dt="2025-04-03T09:11:52.223" v="5" actId="47"/>
        <pc:sldMkLst>
          <pc:docMk/>
          <pc:sldMk cId="1182117043" sldId="413"/>
        </pc:sldMkLst>
      </pc:sldChg>
      <pc:sldChg chg="modSp mod modNotes">
        <pc:chgData name="Anupam Mazumdar" userId="c87ce139-0231-4c89-a3e2-4d619aba2c0a" providerId="ADAL" clId="{76A72C2E-A131-4A75-BDA8-C2D392792CA4}" dt="2025-04-03T10:07:59.725" v="4277" actId="1076"/>
        <pc:sldMkLst>
          <pc:docMk/>
          <pc:sldMk cId="2223279045" sldId="413"/>
        </pc:sldMkLst>
        <pc:spChg chg="mod">
          <ac:chgData name="Anupam Mazumdar" userId="c87ce139-0231-4c89-a3e2-4d619aba2c0a" providerId="ADAL" clId="{76A72C2E-A131-4A75-BDA8-C2D392792CA4}" dt="2025-04-03T10:07:59.725" v="4277" actId="1076"/>
          <ac:spMkLst>
            <pc:docMk/>
            <pc:sldMk cId="2223279045" sldId="413"/>
            <ac:spMk id="6" creationId="{9D476699-8CCC-4F80-9BE1-03E92D3E8C60}"/>
          </ac:spMkLst>
        </pc:spChg>
        <pc:spChg chg="mod">
          <ac:chgData name="Anupam Mazumdar" userId="c87ce139-0231-4c89-a3e2-4d619aba2c0a" providerId="ADAL" clId="{76A72C2E-A131-4A75-BDA8-C2D392792CA4}" dt="2025-04-03T10:05:57.226" v="4126" actId="14100"/>
          <ac:spMkLst>
            <pc:docMk/>
            <pc:sldMk cId="2223279045" sldId="413"/>
            <ac:spMk id="7171" creationId="{00000000-0000-0000-0000-000000000000}"/>
          </ac:spMkLst>
        </pc:spChg>
      </pc:sldChg>
      <pc:sldChg chg="del">
        <pc:chgData name="Anupam Mazumdar" userId="c87ce139-0231-4c89-a3e2-4d619aba2c0a" providerId="ADAL" clId="{76A72C2E-A131-4A75-BDA8-C2D392792CA4}" dt="2025-04-03T09:11:53.166" v="6" actId="47"/>
        <pc:sldMkLst>
          <pc:docMk/>
          <pc:sldMk cId="1309077390" sldId="414"/>
        </pc:sldMkLst>
      </pc:sldChg>
      <pc:sldChg chg="del">
        <pc:chgData name="Anupam Mazumdar" userId="c87ce139-0231-4c89-a3e2-4d619aba2c0a" providerId="ADAL" clId="{76A72C2E-A131-4A75-BDA8-C2D392792CA4}" dt="2025-04-03T09:11:54.343" v="7" actId="47"/>
        <pc:sldMkLst>
          <pc:docMk/>
          <pc:sldMk cId="1871640498" sldId="415"/>
        </pc:sldMkLst>
      </pc:sldChg>
      <pc:sldChg chg="del">
        <pc:chgData name="Anupam Mazumdar" userId="c87ce139-0231-4c89-a3e2-4d619aba2c0a" providerId="ADAL" clId="{76A72C2E-A131-4A75-BDA8-C2D392792CA4}" dt="2025-04-03T09:11:54.822" v="8" actId="47"/>
        <pc:sldMkLst>
          <pc:docMk/>
          <pc:sldMk cId="498647418" sldId="416"/>
        </pc:sldMkLst>
      </pc:sldChg>
      <pc:sldChg chg="del">
        <pc:chgData name="Anupam Mazumdar" userId="c87ce139-0231-4c89-a3e2-4d619aba2c0a" providerId="ADAL" clId="{76A72C2E-A131-4A75-BDA8-C2D392792CA4}" dt="2025-04-03T09:11:55.492" v="10" actId="47"/>
        <pc:sldMkLst>
          <pc:docMk/>
          <pc:sldMk cId="3713554241" sldId="417"/>
        </pc:sldMkLst>
      </pc:sldChg>
      <pc:sldChg chg="del">
        <pc:chgData name="Anupam Mazumdar" userId="c87ce139-0231-4c89-a3e2-4d619aba2c0a" providerId="ADAL" clId="{76A72C2E-A131-4A75-BDA8-C2D392792CA4}" dt="2025-04-03T09:11:55.783" v="11" actId="47"/>
        <pc:sldMkLst>
          <pc:docMk/>
          <pc:sldMk cId="32085124" sldId="418"/>
        </pc:sldMkLst>
      </pc:sldChg>
      <pc:sldChg chg="del">
        <pc:chgData name="Anupam Mazumdar" userId="c87ce139-0231-4c89-a3e2-4d619aba2c0a" providerId="ADAL" clId="{76A72C2E-A131-4A75-BDA8-C2D392792CA4}" dt="2025-04-03T09:11:56.699" v="12" actId="47"/>
        <pc:sldMkLst>
          <pc:docMk/>
          <pc:sldMk cId="91683687" sldId="419"/>
        </pc:sldMkLst>
      </pc:sldChg>
      <pc:sldChg chg="del">
        <pc:chgData name="Anupam Mazumdar" userId="c87ce139-0231-4c89-a3e2-4d619aba2c0a" providerId="ADAL" clId="{76A72C2E-A131-4A75-BDA8-C2D392792CA4}" dt="2025-04-03T09:11:57.530" v="14" actId="47"/>
        <pc:sldMkLst>
          <pc:docMk/>
          <pc:sldMk cId="174910170" sldId="420"/>
        </pc:sldMkLst>
      </pc:sldChg>
      <pc:sldChg chg="del">
        <pc:chgData name="Anupam Mazumdar" userId="c87ce139-0231-4c89-a3e2-4d619aba2c0a" providerId="ADAL" clId="{76A72C2E-A131-4A75-BDA8-C2D392792CA4}" dt="2025-04-03T09:11:55.185" v="9" actId="47"/>
        <pc:sldMkLst>
          <pc:docMk/>
          <pc:sldMk cId="473687134" sldId="421"/>
        </pc:sldMkLst>
      </pc:sldChg>
      <pc:sldChg chg="del">
        <pc:chgData name="Anupam Mazumdar" userId="c87ce139-0231-4c89-a3e2-4d619aba2c0a" providerId="ADAL" clId="{76A72C2E-A131-4A75-BDA8-C2D392792CA4}" dt="2025-04-03T09:12:00.087" v="15" actId="47"/>
        <pc:sldMkLst>
          <pc:docMk/>
          <pc:sldMk cId="889206564" sldId="423"/>
        </pc:sldMkLst>
      </pc:sldChg>
      <pc:sldChg chg="del">
        <pc:chgData name="Anupam Mazumdar" userId="c87ce139-0231-4c89-a3e2-4d619aba2c0a" providerId="ADAL" clId="{76A72C2E-A131-4A75-BDA8-C2D392792CA4}" dt="2025-04-03T09:12:00.990" v="16" actId="47"/>
        <pc:sldMkLst>
          <pc:docMk/>
          <pc:sldMk cId="1684761622" sldId="424"/>
        </pc:sldMkLst>
      </pc:sldChg>
      <pc:sldChg chg="del">
        <pc:chgData name="Anupam Mazumdar" userId="c87ce139-0231-4c89-a3e2-4d619aba2c0a" providerId="ADAL" clId="{76A72C2E-A131-4A75-BDA8-C2D392792CA4}" dt="2025-04-03T09:12:01.928" v="17" actId="47"/>
        <pc:sldMkLst>
          <pc:docMk/>
          <pc:sldMk cId="3927794297" sldId="425"/>
        </pc:sldMkLst>
      </pc:sldChg>
      <pc:sldChg chg="del">
        <pc:chgData name="Anupam Mazumdar" userId="c87ce139-0231-4c89-a3e2-4d619aba2c0a" providerId="ADAL" clId="{76A72C2E-A131-4A75-BDA8-C2D392792CA4}" dt="2025-04-03T09:12:02.750" v="18" actId="47"/>
        <pc:sldMkLst>
          <pc:docMk/>
          <pc:sldMk cId="96178055" sldId="426"/>
        </pc:sldMkLst>
      </pc:sldChg>
      <pc:sldChg chg="del">
        <pc:chgData name="Anupam Mazumdar" userId="c87ce139-0231-4c89-a3e2-4d619aba2c0a" providerId="ADAL" clId="{76A72C2E-A131-4A75-BDA8-C2D392792CA4}" dt="2025-04-03T09:12:03.427" v="19" actId="47"/>
        <pc:sldMkLst>
          <pc:docMk/>
          <pc:sldMk cId="4001271541" sldId="427"/>
        </pc:sldMkLst>
      </pc:sldChg>
      <pc:sldChg chg="del">
        <pc:chgData name="Anupam Mazumdar" userId="c87ce139-0231-4c89-a3e2-4d619aba2c0a" providerId="ADAL" clId="{76A72C2E-A131-4A75-BDA8-C2D392792CA4}" dt="2025-04-03T09:12:04.618" v="20" actId="47"/>
        <pc:sldMkLst>
          <pc:docMk/>
          <pc:sldMk cId="3576405702" sldId="428"/>
        </pc:sldMkLst>
      </pc:sldChg>
      <pc:sldChg chg="del">
        <pc:chgData name="Anupam Mazumdar" userId="c87ce139-0231-4c89-a3e2-4d619aba2c0a" providerId="ADAL" clId="{76A72C2E-A131-4A75-BDA8-C2D392792CA4}" dt="2025-04-03T09:12:05.394" v="21" actId="47"/>
        <pc:sldMkLst>
          <pc:docMk/>
          <pc:sldMk cId="4053562991" sldId="429"/>
        </pc:sldMkLst>
      </pc:sldChg>
      <pc:sldChg chg="del">
        <pc:chgData name="Anupam Mazumdar" userId="c87ce139-0231-4c89-a3e2-4d619aba2c0a" providerId="ADAL" clId="{76A72C2E-A131-4A75-BDA8-C2D392792CA4}" dt="2025-04-03T09:12:06.126" v="22" actId="47"/>
        <pc:sldMkLst>
          <pc:docMk/>
          <pc:sldMk cId="363790901" sldId="430"/>
        </pc:sldMkLst>
      </pc:sldChg>
      <pc:sldChg chg="del">
        <pc:chgData name="Anupam Mazumdar" userId="c87ce139-0231-4c89-a3e2-4d619aba2c0a" providerId="ADAL" clId="{76A72C2E-A131-4A75-BDA8-C2D392792CA4}" dt="2025-04-03T09:12:06.704" v="23" actId="47"/>
        <pc:sldMkLst>
          <pc:docMk/>
          <pc:sldMk cId="323653543" sldId="431"/>
        </pc:sldMkLst>
      </pc:sldChg>
      <pc:sldChg chg="del">
        <pc:chgData name="Anupam Mazumdar" userId="c87ce139-0231-4c89-a3e2-4d619aba2c0a" providerId="ADAL" clId="{76A72C2E-A131-4A75-BDA8-C2D392792CA4}" dt="2025-04-03T09:14:47.092" v="79" actId="47"/>
        <pc:sldMkLst>
          <pc:docMk/>
          <pc:sldMk cId="1961424547" sldId="432"/>
        </pc:sldMkLst>
      </pc:sldChg>
      <pc:sldChg chg="del">
        <pc:chgData name="Anupam Mazumdar" userId="c87ce139-0231-4c89-a3e2-4d619aba2c0a" providerId="ADAL" clId="{76A72C2E-A131-4A75-BDA8-C2D392792CA4}" dt="2025-04-03T09:14:48.101" v="80" actId="47"/>
        <pc:sldMkLst>
          <pc:docMk/>
          <pc:sldMk cId="166805956" sldId="433"/>
        </pc:sldMkLst>
      </pc:sldChg>
      <pc:sldChg chg="del">
        <pc:chgData name="Anupam Mazumdar" userId="c87ce139-0231-4c89-a3e2-4d619aba2c0a" providerId="ADAL" clId="{76A72C2E-A131-4A75-BDA8-C2D392792CA4}" dt="2025-04-03T09:12:27.119" v="24" actId="47"/>
        <pc:sldMkLst>
          <pc:docMk/>
          <pc:sldMk cId="121457317" sldId="434"/>
        </pc:sldMkLst>
      </pc:sldChg>
      <pc:sldChg chg="del">
        <pc:chgData name="Anupam Mazumdar" userId="c87ce139-0231-4c89-a3e2-4d619aba2c0a" providerId="ADAL" clId="{76A72C2E-A131-4A75-BDA8-C2D392792CA4}" dt="2025-04-03T09:12:28.047" v="25" actId="47"/>
        <pc:sldMkLst>
          <pc:docMk/>
          <pc:sldMk cId="1619145854" sldId="435"/>
        </pc:sldMkLst>
      </pc:sldChg>
      <pc:sldChg chg="del">
        <pc:chgData name="Anupam Mazumdar" userId="c87ce139-0231-4c89-a3e2-4d619aba2c0a" providerId="ADAL" clId="{76A72C2E-A131-4A75-BDA8-C2D392792CA4}" dt="2025-04-03T09:12:28.907" v="26" actId="47"/>
        <pc:sldMkLst>
          <pc:docMk/>
          <pc:sldMk cId="701155691" sldId="436"/>
        </pc:sldMkLst>
      </pc:sldChg>
      <pc:sldChg chg="del">
        <pc:chgData name="Anupam Mazumdar" userId="c87ce139-0231-4c89-a3e2-4d619aba2c0a" providerId="ADAL" clId="{76A72C2E-A131-4A75-BDA8-C2D392792CA4}" dt="2025-04-03T09:12:30.862" v="28" actId="47"/>
        <pc:sldMkLst>
          <pc:docMk/>
          <pc:sldMk cId="3159072187" sldId="437"/>
        </pc:sldMkLst>
      </pc:sldChg>
      <pc:sldChg chg="del">
        <pc:chgData name="Anupam Mazumdar" userId="c87ce139-0231-4c89-a3e2-4d619aba2c0a" providerId="ADAL" clId="{76A72C2E-A131-4A75-BDA8-C2D392792CA4}" dt="2025-04-03T09:12:29.789" v="27" actId="47"/>
        <pc:sldMkLst>
          <pc:docMk/>
          <pc:sldMk cId="3946905087" sldId="438"/>
        </pc:sldMkLst>
      </pc:sldChg>
      <pc:sldChg chg="del">
        <pc:chgData name="Anupam Mazumdar" userId="c87ce139-0231-4c89-a3e2-4d619aba2c0a" providerId="ADAL" clId="{76A72C2E-A131-4A75-BDA8-C2D392792CA4}" dt="2025-04-03T09:12:31.591" v="29" actId="47"/>
        <pc:sldMkLst>
          <pc:docMk/>
          <pc:sldMk cId="1360159571" sldId="439"/>
        </pc:sldMkLst>
      </pc:sldChg>
      <pc:sldChg chg="del">
        <pc:chgData name="Anupam Mazumdar" userId="c87ce139-0231-4c89-a3e2-4d619aba2c0a" providerId="ADAL" clId="{76A72C2E-A131-4A75-BDA8-C2D392792CA4}" dt="2025-04-03T09:12:33.581" v="31" actId="47"/>
        <pc:sldMkLst>
          <pc:docMk/>
          <pc:sldMk cId="714919697" sldId="440"/>
        </pc:sldMkLst>
      </pc:sldChg>
      <pc:sldChg chg="del">
        <pc:chgData name="Anupam Mazumdar" userId="c87ce139-0231-4c89-a3e2-4d619aba2c0a" providerId="ADAL" clId="{76A72C2E-A131-4A75-BDA8-C2D392792CA4}" dt="2025-04-03T09:12:32.775" v="30" actId="47"/>
        <pc:sldMkLst>
          <pc:docMk/>
          <pc:sldMk cId="3581207002" sldId="441"/>
        </pc:sldMkLst>
      </pc:sldChg>
      <pc:sldChg chg="modSp mod">
        <pc:chgData name="Anupam Mazumdar" userId="c87ce139-0231-4c89-a3e2-4d619aba2c0a" providerId="ADAL" clId="{76A72C2E-A131-4A75-BDA8-C2D392792CA4}" dt="2025-04-03T11:01:29.562" v="9231" actId="20577"/>
        <pc:sldMkLst>
          <pc:docMk/>
          <pc:sldMk cId="3070087175" sldId="493"/>
        </pc:sldMkLst>
        <pc:spChg chg="mod">
          <ac:chgData name="Anupam Mazumdar" userId="c87ce139-0231-4c89-a3e2-4d619aba2c0a" providerId="ADAL" clId="{76A72C2E-A131-4A75-BDA8-C2D392792CA4}" dt="2025-04-03T11:01:29.562" v="9231" actId="20577"/>
          <ac:spMkLst>
            <pc:docMk/>
            <pc:sldMk cId="3070087175" sldId="493"/>
            <ac:spMk id="6146" creationId="{00000000-0000-0000-0000-000000000000}"/>
          </ac:spMkLst>
        </pc:spChg>
        <pc:spChg chg="mod">
          <ac:chgData name="Anupam Mazumdar" userId="c87ce139-0231-4c89-a3e2-4d619aba2c0a" providerId="ADAL" clId="{76A72C2E-A131-4A75-BDA8-C2D392792CA4}" dt="2025-04-03T11:01:19.258" v="9230" actId="20577"/>
          <ac:spMkLst>
            <pc:docMk/>
            <pc:sldMk cId="3070087175" sldId="493"/>
            <ac:spMk id="6147" creationId="{00000000-0000-0000-0000-000000000000}"/>
          </ac:spMkLst>
        </pc:spChg>
      </pc:sldChg>
      <pc:sldChg chg="del">
        <pc:chgData name="Anupam Mazumdar" userId="c87ce139-0231-4c89-a3e2-4d619aba2c0a" providerId="ADAL" clId="{76A72C2E-A131-4A75-BDA8-C2D392792CA4}" dt="2025-04-03T09:11:57.130" v="13" actId="47"/>
        <pc:sldMkLst>
          <pc:docMk/>
          <pc:sldMk cId="1827273916" sldId="548"/>
        </pc:sldMkLst>
      </pc:sldChg>
      <pc:sldChg chg="del">
        <pc:chgData name="Anupam Mazumdar" userId="c87ce139-0231-4c89-a3e2-4d619aba2c0a" providerId="ADAL" clId="{76A72C2E-A131-4A75-BDA8-C2D392792CA4}" dt="2025-04-03T09:14:49.338" v="81" actId="47"/>
        <pc:sldMkLst>
          <pc:docMk/>
          <pc:sldMk cId="172602042" sldId="549"/>
        </pc:sldMkLst>
      </pc:sldChg>
      <pc:sldChg chg="add">
        <pc:chgData name="Anupam Mazumdar" userId="c87ce139-0231-4c89-a3e2-4d619aba2c0a" providerId="ADAL" clId="{76A72C2E-A131-4A75-BDA8-C2D392792CA4}" dt="2025-04-03T09:17:39.726" v="179" actId="2890"/>
        <pc:sldMkLst>
          <pc:docMk/>
          <pc:sldMk cId="2101181462" sldId="551"/>
        </pc:sldMkLst>
      </pc:sldChg>
      <pc:sldChg chg="modSp add mod">
        <pc:chgData name="Anupam Mazumdar" userId="c87ce139-0231-4c89-a3e2-4d619aba2c0a" providerId="ADAL" clId="{76A72C2E-A131-4A75-BDA8-C2D392792CA4}" dt="2025-04-03T09:27:14.778" v="1100" actId="255"/>
        <pc:sldMkLst>
          <pc:docMk/>
          <pc:sldMk cId="213108408" sldId="552"/>
        </pc:sldMkLst>
        <pc:spChg chg="mod">
          <ac:chgData name="Anupam Mazumdar" userId="c87ce139-0231-4c89-a3e2-4d619aba2c0a" providerId="ADAL" clId="{76A72C2E-A131-4A75-BDA8-C2D392792CA4}" dt="2025-04-03T09:27:14.778" v="1100" actId="255"/>
          <ac:spMkLst>
            <pc:docMk/>
            <pc:sldMk cId="213108408" sldId="552"/>
            <ac:spMk id="6" creationId="{B07F2EC7-5F99-0CF6-934A-8E256DA4CF45}"/>
          </ac:spMkLst>
        </pc:spChg>
        <pc:spChg chg="mod">
          <ac:chgData name="Anupam Mazumdar" userId="c87ce139-0231-4c89-a3e2-4d619aba2c0a" providerId="ADAL" clId="{76A72C2E-A131-4A75-BDA8-C2D392792CA4}" dt="2025-04-03T09:26:24.736" v="1089" actId="20577"/>
          <ac:spMkLst>
            <pc:docMk/>
            <pc:sldMk cId="213108408" sldId="552"/>
            <ac:spMk id="7171" creationId="{847E8ACA-2CF1-5F85-545B-B69AB8540298}"/>
          </ac:spMkLst>
        </pc:spChg>
      </pc:sldChg>
      <pc:sldChg chg="modSp add mod ord">
        <pc:chgData name="Anupam Mazumdar" userId="c87ce139-0231-4c89-a3e2-4d619aba2c0a" providerId="ADAL" clId="{76A72C2E-A131-4A75-BDA8-C2D392792CA4}" dt="2025-04-03T09:40:01.446" v="1994" actId="20577"/>
        <pc:sldMkLst>
          <pc:docMk/>
          <pc:sldMk cId="547509469" sldId="553"/>
        </pc:sldMkLst>
        <pc:spChg chg="mod">
          <ac:chgData name="Anupam Mazumdar" userId="c87ce139-0231-4c89-a3e2-4d619aba2c0a" providerId="ADAL" clId="{76A72C2E-A131-4A75-BDA8-C2D392792CA4}" dt="2025-04-03T09:40:01.446" v="1994" actId="20577"/>
          <ac:spMkLst>
            <pc:docMk/>
            <pc:sldMk cId="547509469" sldId="553"/>
            <ac:spMk id="6" creationId="{DC829470-750D-50FF-417B-DABA8794076F}"/>
          </ac:spMkLst>
        </pc:spChg>
        <pc:spChg chg="mod">
          <ac:chgData name="Anupam Mazumdar" userId="c87ce139-0231-4c89-a3e2-4d619aba2c0a" providerId="ADAL" clId="{76A72C2E-A131-4A75-BDA8-C2D392792CA4}" dt="2025-04-03T09:39:47.667" v="1990" actId="14100"/>
          <ac:spMkLst>
            <pc:docMk/>
            <pc:sldMk cId="547509469" sldId="553"/>
            <ac:spMk id="7171" creationId="{A3FFEE1E-DB1A-B73B-E836-07D2FD855ACA}"/>
          </ac:spMkLst>
        </pc:spChg>
      </pc:sldChg>
      <pc:sldChg chg="modSp add mod">
        <pc:chgData name="Anupam Mazumdar" userId="c87ce139-0231-4c89-a3e2-4d619aba2c0a" providerId="ADAL" clId="{76A72C2E-A131-4A75-BDA8-C2D392792CA4}" dt="2025-04-03T09:41:37.575" v="2025" actId="1076"/>
        <pc:sldMkLst>
          <pc:docMk/>
          <pc:sldMk cId="332370033" sldId="554"/>
        </pc:sldMkLst>
        <pc:spChg chg="mod">
          <ac:chgData name="Anupam Mazumdar" userId="c87ce139-0231-4c89-a3e2-4d619aba2c0a" providerId="ADAL" clId="{76A72C2E-A131-4A75-BDA8-C2D392792CA4}" dt="2025-04-03T09:41:37.575" v="2025" actId="1076"/>
          <ac:spMkLst>
            <pc:docMk/>
            <pc:sldMk cId="332370033" sldId="554"/>
            <ac:spMk id="6" creationId="{4C099F81-BE9F-549F-3C7E-EC3D4C1768A6}"/>
          </ac:spMkLst>
        </pc:spChg>
        <pc:spChg chg="mod">
          <ac:chgData name="Anupam Mazumdar" userId="c87ce139-0231-4c89-a3e2-4d619aba2c0a" providerId="ADAL" clId="{76A72C2E-A131-4A75-BDA8-C2D392792CA4}" dt="2025-04-03T09:41:33.773" v="2024" actId="255"/>
          <ac:spMkLst>
            <pc:docMk/>
            <pc:sldMk cId="332370033" sldId="554"/>
            <ac:spMk id="7171" creationId="{9DED1941-F2C1-674F-E6D3-35AA0908F705}"/>
          </ac:spMkLst>
        </pc:spChg>
      </pc:sldChg>
      <pc:sldChg chg="modSp add mod">
        <pc:chgData name="Anupam Mazumdar" userId="c87ce139-0231-4c89-a3e2-4d619aba2c0a" providerId="ADAL" clId="{76A72C2E-A131-4A75-BDA8-C2D392792CA4}" dt="2025-04-03T09:43:58.578" v="2053" actId="20577"/>
        <pc:sldMkLst>
          <pc:docMk/>
          <pc:sldMk cId="3171724746" sldId="555"/>
        </pc:sldMkLst>
        <pc:spChg chg="mod">
          <ac:chgData name="Anupam Mazumdar" userId="c87ce139-0231-4c89-a3e2-4d619aba2c0a" providerId="ADAL" clId="{76A72C2E-A131-4A75-BDA8-C2D392792CA4}" dt="2025-04-03T09:43:58.578" v="2053" actId="20577"/>
          <ac:spMkLst>
            <pc:docMk/>
            <pc:sldMk cId="3171724746" sldId="555"/>
            <ac:spMk id="6" creationId="{C3AADC4A-3655-E232-B3D3-7F9472328882}"/>
          </ac:spMkLst>
        </pc:spChg>
        <pc:spChg chg="mod">
          <ac:chgData name="Anupam Mazumdar" userId="c87ce139-0231-4c89-a3e2-4d619aba2c0a" providerId="ADAL" clId="{76A72C2E-A131-4A75-BDA8-C2D392792CA4}" dt="2025-04-03T09:43:48.485" v="2050" actId="1076"/>
          <ac:spMkLst>
            <pc:docMk/>
            <pc:sldMk cId="3171724746" sldId="555"/>
            <ac:spMk id="7171" creationId="{67DA2068-C953-8529-03F8-0887B454BCD5}"/>
          </ac:spMkLst>
        </pc:spChg>
      </pc:sldChg>
      <pc:sldChg chg="modSp add mod">
        <pc:chgData name="Anupam Mazumdar" userId="c87ce139-0231-4c89-a3e2-4d619aba2c0a" providerId="ADAL" clId="{76A72C2E-A131-4A75-BDA8-C2D392792CA4}" dt="2025-04-03T09:50:20.389" v="3001" actId="20577"/>
        <pc:sldMkLst>
          <pc:docMk/>
          <pc:sldMk cId="3515197189" sldId="556"/>
        </pc:sldMkLst>
        <pc:spChg chg="mod">
          <ac:chgData name="Anupam Mazumdar" userId="c87ce139-0231-4c89-a3e2-4d619aba2c0a" providerId="ADAL" clId="{76A72C2E-A131-4A75-BDA8-C2D392792CA4}" dt="2025-04-03T09:50:20.389" v="3001" actId="20577"/>
          <ac:spMkLst>
            <pc:docMk/>
            <pc:sldMk cId="3515197189" sldId="556"/>
            <ac:spMk id="6" creationId="{51CB5B1B-CC8D-DFAD-A0BE-6F662F9C9275}"/>
          </ac:spMkLst>
        </pc:spChg>
        <pc:spChg chg="mod">
          <ac:chgData name="Anupam Mazumdar" userId="c87ce139-0231-4c89-a3e2-4d619aba2c0a" providerId="ADAL" clId="{76A72C2E-A131-4A75-BDA8-C2D392792CA4}" dt="2025-04-03T09:44:52.951" v="2079" actId="20577"/>
          <ac:spMkLst>
            <pc:docMk/>
            <pc:sldMk cId="3515197189" sldId="556"/>
            <ac:spMk id="7171" creationId="{59A82C2E-8507-FCA6-12A1-3C2FF63B4811}"/>
          </ac:spMkLst>
        </pc:spChg>
      </pc:sldChg>
      <pc:sldChg chg="modSp add mod">
        <pc:chgData name="Anupam Mazumdar" userId="c87ce139-0231-4c89-a3e2-4d619aba2c0a" providerId="ADAL" clId="{76A72C2E-A131-4A75-BDA8-C2D392792CA4}" dt="2025-04-03T09:53:35.372" v="3112" actId="20577"/>
        <pc:sldMkLst>
          <pc:docMk/>
          <pc:sldMk cId="1080870144" sldId="557"/>
        </pc:sldMkLst>
        <pc:spChg chg="mod">
          <ac:chgData name="Anupam Mazumdar" userId="c87ce139-0231-4c89-a3e2-4d619aba2c0a" providerId="ADAL" clId="{76A72C2E-A131-4A75-BDA8-C2D392792CA4}" dt="2025-04-03T09:53:35.372" v="3112" actId="20577"/>
          <ac:spMkLst>
            <pc:docMk/>
            <pc:sldMk cId="1080870144" sldId="557"/>
            <ac:spMk id="6" creationId="{46E73F9B-3518-018A-B529-887BB993A3E1}"/>
          </ac:spMkLst>
        </pc:spChg>
        <pc:spChg chg="mod">
          <ac:chgData name="Anupam Mazumdar" userId="c87ce139-0231-4c89-a3e2-4d619aba2c0a" providerId="ADAL" clId="{76A72C2E-A131-4A75-BDA8-C2D392792CA4}" dt="2025-04-03T09:50:33.612" v="3016" actId="20577"/>
          <ac:spMkLst>
            <pc:docMk/>
            <pc:sldMk cId="1080870144" sldId="557"/>
            <ac:spMk id="7171" creationId="{7CB48ADB-25DD-43C0-4BAE-2357CCCC0B2D}"/>
          </ac:spMkLst>
        </pc:spChg>
      </pc:sldChg>
      <pc:sldChg chg="modSp add mod">
        <pc:chgData name="Anupam Mazumdar" userId="c87ce139-0231-4c89-a3e2-4d619aba2c0a" providerId="ADAL" clId="{76A72C2E-A131-4A75-BDA8-C2D392792CA4}" dt="2025-04-03T10:17:19.280" v="5669" actId="113"/>
        <pc:sldMkLst>
          <pc:docMk/>
          <pc:sldMk cId="483740424" sldId="558"/>
        </pc:sldMkLst>
        <pc:spChg chg="mod">
          <ac:chgData name="Anupam Mazumdar" userId="c87ce139-0231-4c89-a3e2-4d619aba2c0a" providerId="ADAL" clId="{76A72C2E-A131-4A75-BDA8-C2D392792CA4}" dt="2025-04-03T10:17:19.280" v="5669" actId="113"/>
          <ac:spMkLst>
            <pc:docMk/>
            <pc:sldMk cId="483740424" sldId="558"/>
            <ac:spMk id="6" creationId="{463F3986-0536-5917-B267-90C0481325AC}"/>
          </ac:spMkLst>
        </pc:spChg>
      </pc:sldChg>
      <pc:sldChg chg="modSp add mod">
        <pc:chgData name="Anupam Mazumdar" userId="c87ce139-0231-4c89-a3e2-4d619aba2c0a" providerId="ADAL" clId="{76A72C2E-A131-4A75-BDA8-C2D392792CA4}" dt="2025-04-03T10:25:45.234" v="6861" actId="20577"/>
        <pc:sldMkLst>
          <pc:docMk/>
          <pc:sldMk cId="2334516678" sldId="559"/>
        </pc:sldMkLst>
        <pc:spChg chg="mod">
          <ac:chgData name="Anupam Mazumdar" userId="c87ce139-0231-4c89-a3e2-4d619aba2c0a" providerId="ADAL" clId="{76A72C2E-A131-4A75-BDA8-C2D392792CA4}" dt="2025-04-03T10:25:23.096" v="6841" actId="255"/>
          <ac:spMkLst>
            <pc:docMk/>
            <pc:sldMk cId="2334516678" sldId="559"/>
            <ac:spMk id="6" creationId="{3C880654-6A38-7903-24D3-51173908C3EE}"/>
          </ac:spMkLst>
        </pc:spChg>
        <pc:spChg chg="mod">
          <ac:chgData name="Anupam Mazumdar" userId="c87ce139-0231-4c89-a3e2-4d619aba2c0a" providerId="ADAL" clId="{76A72C2E-A131-4A75-BDA8-C2D392792CA4}" dt="2025-04-03T10:25:45.234" v="6861" actId="20577"/>
          <ac:spMkLst>
            <pc:docMk/>
            <pc:sldMk cId="2334516678" sldId="559"/>
            <ac:spMk id="7171" creationId="{D368B923-F1BD-87C7-7BDB-2CAE542960C7}"/>
          </ac:spMkLst>
        </pc:spChg>
      </pc:sldChg>
      <pc:sldChg chg="modSp add mod">
        <pc:chgData name="Anupam Mazumdar" userId="c87ce139-0231-4c89-a3e2-4d619aba2c0a" providerId="ADAL" clId="{76A72C2E-A131-4A75-BDA8-C2D392792CA4}" dt="2025-04-03T10:27:46.180" v="6917" actId="1076"/>
        <pc:sldMkLst>
          <pc:docMk/>
          <pc:sldMk cId="3004581899" sldId="560"/>
        </pc:sldMkLst>
        <pc:spChg chg="mod">
          <ac:chgData name="Anupam Mazumdar" userId="c87ce139-0231-4c89-a3e2-4d619aba2c0a" providerId="ADAL" clId="{76A72C2E-A131-4A75-BDA8-C2D392792CA4}" dt="2025-04-03T10:27:46.180" v="6917" actId="1076"/>
          <ac:spMkLst>
            <pc:docMk/>
            <pc:sldMk cId="3004581899" sldId="560"/>
            <ac:spMk id="6" creationId="{E1EDEEAE-5CD3-F7BE-56FB-89E68BF83A57}"/>
          </ac:spMkLst>
        </pc:spChg>
        <pc:spChg chg="mod">
          <ac:chgData name="Anupam Mazumdar" userId="c87ce139-0231-4c89-a3e2-4d619aba2c0a" providerId="ADAL" clId="{76A72C2E-A131-4A75-BDA8-C2D392792CA4}" dt="2025-04-03T10:26:42.221" v="6907" actId="20577"/>
          <ac:spMkLst>
            <pc:docMk/>
            <pc:sldMk cId="3004581899" sldId="560"/>
            <ac:spMk id="7171" creationId="{79CAE45B-23C9-89BE-39BA-5D558E9BEB8B}"/>
          </ac:spMkLst>
        </pc:spChg>
      </pc:sldChg>
      <pc:sldChg chg="modSp add mod">
        <pc:chgData name="Anupam Mazumdar" userId="c87ce139-0231-4c89-a3e2-4d619aba2c0a" providerId="ADAL" clId="{76A72C2E-A131-4A75-BDA8-C2D392792CA4}" dt="2025-04-03T10:31:12.188" v="6970" actId="255"/>
        <pc:sldMkLst>
          <pc:docMk/>
          <pc:sldMk cId="3250494087" sldId="561"/>
        </pc:sldMkLst>
        <pc:spChg chg="mod">
          <ac:chgData name="Anupam Mazumdar" userId="c87ce139-0231-4c89-a3e2-4d619aba2c0a" providerId="ADAL" clId="{76A72C2E-A131-4A75-BDA8-C2D392792CA4}" dt="2025-04-03T10:31:12.188" v="6970" actId="255"/>
          <ac:spMkLst>
            <pc:docMk/>
            <pc:sldMk cId="3250494087" sldId="561"/>
            <ac:spMk id="6" creationId="{56922086-073B-A3BA-3B48-256C1CED22BB}"/>
          </ac:spMkLst>
        </pc:spChg>
        <pc:spChg chg="mod">
          <ac:chgData name="Anupam Mazumdar" userId="c87ce139-0231-4c89-a3e2-4d619aba2c0a" providerId="ADAL" clId="{76A72C2E-A131-4A75-BDA8-C2D392792CA4}" dt="2025-04-03T10:30:11.056" v="6952" actId="20577"/>
          <ac:spMkLst>
            <pc:docMk/>
            <pc:sldMk cId="3250494087" sldId="561"/>
            <ac:spMk id="7171" creationId="{B6950C55-5D20-806F-4930-3CEE2D62FBCD}"/>
          </ac:spMkLst>
        </pc:spChg>
      </pc:sldChg>
      <pc:sldChg chg="modSp add mod">
        <pc:chgData name="Anupam Mazumdar" userId="c87ce139-0231-4c89-a3e2-4d619aba2c0a" providerId="ADAL" clId="{76A72C2E-A131-4A75-BDA8-C2D392792CA4}" dt="2025-04-03T10:56:46.651" v="8845" actId="20577"/>
        <pc:sldMkLst>
          <pc:docMk/>
          <pc:sldMk cId="311990760" sldId="562"/>
        </pc:sldMkLst>
        <pc:spChg chg="mod">
          <ac:chgData name="Anupam Mazumdar" userId="c87ce139-0231-4c89-a3e2-4d619aba2c0a" providerId="ADAL" clId="{76A72C2E-A131-4A75-BDA8-C2D392792CA4}" dt="2025-04-03T10:56:46.651" v="8845" actId="20577"/>
          <ac:spMkLst>
            <pc:docMk/>
            <pc:sldMk cId="311990760" sldId="562"/>
            <ac:spMk id="6" creationId="{93E79F9B-F950-D3A9-22D0-C73EDF8D1BF3}"/>
          </ac:spMkLst>
        </pc:spChg>
        <pc:spChg chg="mod">
          <ac:chgData name="Anupam Mazumdar" userId="c87ce139-0231-4c89-a3e2-4d619aba2c0a" providerId="ADAL" clId="{76A72C2E-A131-4A75-BDA8-C2D392792CA4}" dt="2025-04-03T10:43:55.325" v="6975" actId="1076"/>
          <ac:spMkLst>
            <pc:docMk/>
            <pc:sldMk cId="311990760" sldId="562"/>
            <ac:spMk id="7171" creationId="{7DA9A191-9133-37B5-B587-26BD01202029}"/>
          </ac:spMkLst>
        </pc:spChg>
      </pc:sldChg>
      <pc:sldChg chg="modSp add mod">
        <pc:chgData name="Anupam Mazumdar" userId="c87ce139-0231-4c89-a3e2-4d619aba2c0a" providerId="ADAL" clId="{76A72C2E-A131-4A75-BDA8-C2D392792CA4}" dt="2025-04-03T10:59:32.008" v="9228" actId="122"/>
        <pc:sldMkLst>
          <pc:docMk/>
          <pc:sldMk cId="3527527719" sldId="563"/>
        </pc:sldMkLst>
        <pc:spChg chg="mod">
          <ac:chgData name="Anupam Mazumdar" userId="c87ce139-0231-4c89-a3e2-4d619aba2c0a" providerId="ADAL" clId="{76A72C2E-A131-4A75-BDA8-C2D392792CA4}" dt="2025-04-03T10:59:32.008" v="9228" actId="122"/>
          <ac:spMkLst>
            <pc:docMk/>
            <pc:sldMk cId="3527527719" sldId="563"/>
            <ac:spMk id="6" creationId="{AC5C21BD-6676-4097-CDB5-29B3603F0305}"/>
          </ac:spMkLst>
        </pc:spChg>
      </pc:sldChg>
      <pc:sldChg chg="modSp add mod ord">
        <pc:chgData name="Anupam Mazumdar" userId="c87ce139-0231-4c89-a3e2-4d619aba2c0a" providerId="ADAL" clId="{76A72C2E-A131-4A75-BDA8-C2D392792CA4}" dt="2025-04-03T12:42:43.652" v="9508" actId="20577"/>
        <pc:sldMkLst>
          <pc:docMk/>
          <pc:sldMk cId="1514024373" sldId="564"/>
        </pc:sldMkLst>
        <pc:spChg chg="mod">
          <ac:chgData name="Anupam Mazumdar" userId="c87ce139-0231-4c89-a3e2-4d619aba2c0a" providerId="ADAL" clId="{76A72C2E-A131-4A75-BDA8-C2D392792CA4}" dt="2025-04-03T12:42:43.652" v="9508" actId="20577"/>
          <ac:spMkLst>
            <pc:docMk/>
            <pc:sldMk cId="1514024373" sldId="564"/>
            <ac:spMk id="6" creationId="{EBBFB395-D5F7-6623-E612-7E46B1C6A0D5}"/>
          </ac:spMkLst>
        </pc:spChg>
        <pc:spChg chg="mod">
          <ac:chgData name="Anupam Mazumdar" userId="c87ce139-0231-4c89-a3e2-4d619aba2c0a" providerId="ADAL" clId="{76A72C2E-A131-4A75-BDA8-C2D392792CA4}" dt="2025-04-03T12:42:18.530" v="9497" actId="20577"/>
          <ac:spMkLst>
            <pc:docMk/>
            <pc:sldMk cId="1514024373" sldId="564"/>
            <ac:spMk id="7171" creationId="{826A6904-9BD5-0EE8-D1BC-7E18F1C0C5C8}"/>
          </ac:spMkLst>
        </pc:spChg>
      </pc:sldChg>
      <pc:sldChg chg="modSp add mod">
        <pc:chgData name="Anupam Mazumdar" userId="c87ce139-0231-4c89-a3e2-4d619aba2c0a" providerId="ADAL" clId="{76A72C2E-A131-4A75-BDA8-C2D392792CA4}" dt="2025-04-03T12:43:56.206" v="9667" actId="122"/>
        <pc:sldMkLst>
          <pc:docMk/>
          <pc:sldMk cId="1661068598" sldId="565"/>
        </pc:sldMkLst>
        <pc:spChg chg="mod">
          <ac:chgData name="Anupam Mazumdar" userId="c87ce139-0231-4c89-a3e2-4d619aba2c0a" providerId="ADAL" clId="{76A72C2E-A131-4A75-BDA8-C2D392792CA4}" dt="2025-04-03T12:43:56.206" v="9667" actId="122"/>
          <ac:spMkLst>
            <pc:docMk/>
            <pc:sldMk cId="1661068598" sldId="565"/>
            <ac:spMk id="6" creationId="{4AA7E830-ABCE-B9E9-A69F-0CF0503ECF0B}"/>
          </ac:spMkLst>
        </pc:spChg>
        <pc:spChg chg="mod">
          <ac:chgData name="Anupam Mazumdar" userId="c87ce139-0231-4c89-a3e2-4d619aba2c0a" providerId="ADAL" clId="{76A72C2E-A131-4A75-BDA8-C2D392792CA4}" dt="2025-04-03T12:43:48.672" v="9664" actId="20577"/>
          <ac:spMkLst>
            <pc:docMk/>
            <pc:sldMk cId="1661068598" sldId="565"/>
            <ac:spMk id="7171" creationId="{F0F9CEB0-B295-411A-A3BA-D7837073EFB7}"/>
          </ac:spMkLst>
        </pc:spChg>
      </pc:sldChg>
      <pc:sldChg chg="modSp add mod">
        <pc:chgData name="Anupam Mazumdar" userId="c87ce139-0231-4c89-a3e2-4d619aba2c0a" providerId="ADAL" clId="{76A72C2E-A131-4A75-BDA8-C2D392792CA4}" dt="2025-04-03T12:45:28.849" v="9794" actId="1076"/>
        <pc:sldMkLst>
          <pc:docMk/>
          <pc:sldMk cId="2404503959" sldId="566"/>
        </pc:sldMkLst>
        <pc:spChg chg="mod">
          <ac:chgData name="Anupam Mazumdar" userId="c87ce139-0231-4c89-a3e2-4d619aba2c0a" providerId="ADAL" clId="{76A72C2E-A131-4A75-BDA8-C2D392792CA4}" dt="2025-04-03T12:45:25.527" v="9793" actId="122"/>
          <ac:spMkLst>
            <pc:docMk/>
            <pc:sldMk cId="2404503959" sldId="566"/>
            <ac:spMk id="6" creationId="{4024EB86-02E1-788C-7680-AA71895464AD}"/>
          </ac:spMkLst>
        </pc:spChg>
        <pc:spChg chg="mod">
          <ac:chgData name="Anupam Mazumdar" userId="c87ce139-0231-4c89-a3e2-4d619aba2c0a" providerId="ADAL" clId="{76A72C2E-A131-4A75-BDA8-C2D392792CA4}" dt="2025-04-03T12:45:28.849" v="9794" actId="1076"/>
          <ac:spMkLst>
            <pc:docMk/>
            <pc:sldMk cId="2404503959" sldId="566"/>
            <ac:spMk id="7171" creationId="{52440954-DFC8-D5FC-067D-448B2C9BD7FA}"/>
          </ac:spMkLst>
        </pc:spChg>
      </pc:sldChg>
      <pc:sldChg chg="modSp add mod">
        <pc:chgData name="Anupam Mazumdar" userId="c87ce139-0231-4c89-a3e2-4d619aba2c0a" providerId="ADAL" clId="{76A72C2E-A131-4A75-BDA8-C2D392792CA4}" dt="2025-04-03T12:47:05.490" v="9942" actId="1076"/>
        <pc:sldMkLst>
          <pc:docMk/>
          <pc:sldMk cId="191587496" sldId="567"/>
        </pc:sldMkLst>
        <pc:spChg chg="mod">
          <ac:chgData name="Anupam Mazumdar" userId="c87ce139-0231-4c89-a3e2-4d619aba2c0a" providerId="ADAL" clId="{76A72C2E-A131-4A75-BDA8-C2D392792CA4}" dt="2025-04-03T12:47:00.851" v="9941" actId="1076"/>
          <ac:spMkLst>
            <pc:docMk/>
            <pc:sldMk cId="191587496" sldId="567"/>
            <ac:spMk id="6" creationId="{50057DBB-833D-0ECC-B979-3AD311DA31F2}"/>
          </ac:spMkLst>
        </pc:spChg>
        <pc:spChg chg="mod">
          <ac:chgData name="Anupam Mazumdar" userId="c87ce139-0231-4c89-a3e2-4d619aba2c0a" providerId="ADAL" clId="{76A72C2E-A131-4A75-BDA8-C2D392792CA4}" dt="2025-04-03T12:47:05.490" v="9942" actId="1076"/>
          <ac:spMkLst>
            <pc:docMk/>
            <pc:sldMk cId="191587496" sldId="567"/>
            <ac:spMk id="7171" creationId="{1895DAFA-996C-7656-F85A-39DD6A259F0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238273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76602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25532-789C-1E1D-EFFC-DDFD4C88B1D0}"/>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FD01BEB8-16F7-9E0A-F287-A766D5CD7DE8}"/>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000BA8D6-6EC5-078B-8361-31540FD0CF2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F3988C76-B554-0EEE-9528-CBBD6182FCDC}"/>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406385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B6C0-F3C5-D6C9-D086-629951401EEA}"/>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18AB90A5-F92F-0545-F48C-EBB60119B58C}"/>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D34B0CD4-0B7C-E850-8962-C09216C490F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7B51A912-E97F-0934-F8CA-495E6F130CCE}"/>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76997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74C32-0522-F451-DE5B-218CD5690F5D}"/>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F74FFEA8-A3A9-D510-78CE-343428BAE8BE}"/>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0E6F79A2-FD68-45DA-C597-868D7A61D87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13ADA5C4-9B9F-DCAA-4802-A8BA4340BEB2}"/>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2311045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9696522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8559D-6122-EC50-F36C-419C542C3B49}"/>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2570A4D6-AE21-9AB8-31DE-D4CD91BF69E5}"/>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2C622D5B-BBCA-3B10-6EA2-8EC606522E1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4C43909B-D1BA-2A2B-7C9A-91C6C75D9164}"/>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881011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75FEB-9B94-D51D-9F0B-C51569357C6D}"/>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63A32974-FA4C-B8A3-93C6-2ABCED58D608}"/>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92692608-D700-3A81-66F2-3D998E52294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54D95292-6B13-8A0A-F002-328721DFBD61}"/>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976412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98AA6-271A-FF43-AC0B-407970B96AF9}"/>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8E1AF324-25D8-CD4F-92C5-A80952014E07}"/>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F07C2CE9-ED79-F212-7E67-5CC7DFA3666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3242099C-1207-BA48-10FE-8BDDE56E504C}"/>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069363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5143A-46A3-C68F-E676-FA03A22D51F5}"/>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27CCA7F-4C60-FD50-194C-8F4337EE609A}"/>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CD427A82-8457-CF5B-0389-B5BDDCAFEF9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2FC8B783-C9C7-1F40-A62D-8288748960E8}"/>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501195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87D7F-4EA3-92B7-116C-4466E8D34108}"/>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22F49D7-1266-5B3F-463C-4EE5009515D9}"/>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C4BC57B3-5A87-23E8-140D-C52A404171B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780AC4C8-9A9E-3C5E-56AF-A2207BD6CCAD}"/>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3697832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7F5F7-D624-C2A3-C172-785FD857BF77}"/>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6251958C-002D-9644-46A6-D32A06CA9555}"/>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4AA9211B-DCA1-4141-6C70-0F0EA3E2025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8A705AB7-C06B-C92A-1E02-F367B43E3CAF}"/>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3148301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F0C3A-CF4C-917B-52BB-0B939F70DC7E}"/>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8A9ABBA-B7F5-ECBF-668F-5F63EEA5E87D}"/>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5E40DE9A-01F3-4721-57DA-6768D16B4EE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2BAC4E12-A786-B2E5-B8C9-D0A68E682E67}"/>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8725171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2463D8-39C9-9F0F-4700-5B07E1BC799A}"/>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080D7009-80A5-7A43-AC8A-37B99974C4CB}"/>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1489636A-97A1-70A3-0CAD-E5630459158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97FFF569-7DB5-FBC3-5797-21161CCA78CD}"/>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263385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35751220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8028488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C98A4-46F7-6CBF-784D-99CFDB105540}"/>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3678F04B-6CEC-5D9D-1423-752E335AF1D0}"/>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E67488CA-171A-92F7-F47B-4C742300E44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623DBE31-596B-DF53-18B3-1E6C969C0F3E}"/>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4177914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2D7B1-0A21-DEF7-E8F8-1A6718A332DC}"/>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6087A391-DE5B-94AE-EFCC-64875B7B6132}"/>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E8D839AE-8238-5A18-F622-29E1D2885B1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6767F9AE-5DED-6D35-A212-FF0DC14BEB3D}"/>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40567526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5C2A1-12D6-4395-7F59-A3C1EC1F0A2E}"/>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2E5833E5-9CC9-3B2E-3CD7-FCC39800A3BE}"/>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AC1E1894-BDD6-271B-CCF5-196AEEEE1C3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BC55D486-C619-BD97-9DC6-00E568DE04AC}"/>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5942012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52BC6-D4FF-986E-6882-D95B590109FF}"/>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D1C2BE65-06A4-0F5C-F6D8-277CE1416A86}"/>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77FDAFF5-A433-E291-DFE6-5B5AF14D236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F6B3C302-B0E1-010B-C7BF-FCF9943F46F2}"/>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6575401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40589238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23353333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DC6CE-21FC-454A-6B4D-764549EEE37B}"/>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B94660A4-7BBC-4855-5746-1D7510218FE7}"/>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ACEEE6C4-70E4-1E24-82F9-783BFD428AF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14CDE227-F48C-986F-3346-4E4E99B68217}"/>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36974223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A61D3-CE48-9CCF-0705-640906A81D95}"/>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47CF0137-77AB-34D9-4485-3B6228B61680}"/>
              </a:ext>
            </a:extLst>
          </p:cNvPr>
          <p:cNvSpPr>
            <a:spLocks noGrp="1" noRot="1" noChangeAspect="1" noChangeArrowheads="1" noTextEdit="1"/>
          </p:cNvSpPr>
          <p:nvPr>
            <p:ph type="sldImg"/>
          </p:nvPr>
        </p:nvSpPr>
        <p:spPr>
          <a:xfrm>
            <a:off x="895350" y="730250"/>
            <a:ext cx="4878388" cy="3659188"/>
          </a:xfrm>
          <a:ln/>
        </p:spPr>
      </p:sp>
      <p:sp>
        <p:nvSpPr>
          <p:cNvPr id="8195" name="Notes Placeholder 2">
            <a:extLst>
              <a:ext uri="{FF2B5EF4-FFF2-40B4-BE49-F238E27FC236}">
                <a16:creationId xmlns:a16="http://schemas.microsoft.com/office/drawing/2014/main" id="{5FE42F9F-79CC-B443-5DC9-19493DA1544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7113DB80-8E31-37C1-85A1-AA0BA4D20E6A}"/>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35621525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0646852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37174554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03/04/2025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03/04/2025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03/04/2025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03/04/2025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03/04/2025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03/04/2025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03/04/2025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03/04/2025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03/04/2025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03/04/2025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03/04/2025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03/04/2025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63135" y="3720781"/>
            <a:ext cx="4067944" cy="1235066"/>
          </a:xfrm>
        </p:spPr>
        <p:txBody>
          <a:bodyPr/>
          <a:lstStyle/>
          <a:p>
            <a:pPr eaLnBrk="1" hangingPunct="1"/>
            <a:r>
              <a:rPr lang="en-GB" altLang="en-US" sz="2400" b="1" dirty="0"/>
              <a:t>Term 3 Week 8: </a:t>
            </a:r>
            <a:br>
              <a:rPr lang="en-GB" altLang="en-US" sz="2400" b="1" dirty="0"/>
            </a:br>
            <a:r>
              <a:rPr lang="en-GB" altLang="en-US" sz="2400" b="1" dirty="0"/>
              <a:t>Session  1&amp;2: </a:t>
            </a:r>
            <a:br>
              <a:rPr lang="en-GB" altLang="en-US" sz="2400" b="1" dirty="0"/>
            </a:br>
            <a:r>
              <a:rPr lang="en-GB" altLang="en-US" sz="2200" b="1" dirty="0"/>
              <a:t>Final Report Writing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Dissertation</a:t>
            </a:r>
          </a:p>
          <a:p>
            <a:pPr eaLnBrk="1" hangingPunct="1"/>
            <a:r>
              <a:rPr lang="en-GB" altLang="en-US" sz="4000" b="1" dirty="0">
                <a:solidFill>
                  <a:schemeClr val="tx1"/>
                </a:solidFill>
              </a:rPr>
              <a:t>LCBB6000</a:t>
            </a:r>
          </a:p>
          <a:p>
            <a:pPr eaLnBrk="1" hangingPunct="1"/>
            <a:endParaRPr lang="en-GB" altLang="en-US" sz="4000" b="1" dirty="0">
              <a:solidFill>
                <a:schemeClr val="tx1"/>
              </a:solidFill>
            </a:endParaRP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24517" y="857250"/>
            <a:ext cx="8694966" cy="857250"/>
          </a:xfrm>
        </p:spPr>
        <p:txBody>
          <a:bodyPr/>
          <a:lstStyle/>
          <a:p>
            <a:pPr eaLnBrk="1" hangingPunct="1"/>
            <a:r>
              <a:rPr lang="en-GB" altLang="en-US" sz="2550" b="1" dirty="0">
                <a:solidFill>
                  <a:schemeClr val="tx2">
                    <a:lumMod val="75000"/>
                  </a:schemeClr>
                </a:solidFill>
              </a:rPr>
              <a:t>Workshop Outline</a:t>
            </a:r>
          </a:p>
        </p:txBody>
      </p:sp>
      <p:sp>
        <p:nvSpPr>
          <p:cNvPr id="4" name="Rectangle 3">
            <a:extLst>
              <a:ext uri="{FF2B5EF4-FFF2-40B4-BE49-F238E27FC236}">
                <a16:creationId xmlns:a16="http://schemas.microsoft.com/office/drawing/2014/main" id="{A4CE050B-61FF-4CC1-ACF7-8DDE3EB15CD2}"/>
              </a:ext>
            </a:extLst>
          </p:cNvPr>
          <p:cNvSpPr txBox="1">
            <a:spLocks noChangeArrowheads="1"/>
          </p:cNvSpPr>
          <p:nvPr/>
        </p:nvSpPr>
        <p:spPr bwMode="auto">
          <a:xfrm>
            <a:off x="710571" y="1628800"/>
            <a:ext cx="7722858" cy="3129781"/>
          </a:xfrm>
          <a:prstGeom prst="rect">
            <a:avLst/>
          </a:prstGeom>
          <a:noFill/>
          <a:ln w="9525">
            <a:noFill/>
            <a:miter lim="800000"/>
            <a:headEnd/>
            <a:tailEnd/>
          </a:ln>
          <a:effec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u"/>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anose="05000000000000000000" pitchFamily="2" charset="2"/>
              <a:buChar char="u"/>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70000"/>
              <a:buFont typeface="Wingdings" panose="05000000000000000000" pitchFamily="2" charset="2"/>
              <a:buChar char="u"/>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9pPr>
          </a:lstStyle>
          <a:p>
            <a:pPr marL="89297" lvl="1" indent="0" eaLnBrk="1" hangingPunct="1">
              <a:lnSpc>
                <a:spcPct val="90000"/>
              </a:lnSpc>
              <a:buClr>
                <a:schemeClr val="tx2"/>
              </a:buClr>
              <a:buNone/>
              <a:defRPr/>
            </a:pPr>
            <a:r>
              <a:rPr lang="en-GB" sz="2700" kern="0" dirty="0">
                <a:effectLst/>
                <a:latin typeface="+mj-lt"/>
              </a:rPr>
              <a:t>By the end of this workshop, student should be able to: </a:t>
            </a:r>
          </a:p>
          <a:p>
            <a:pPr marL="546497" lvl="1" indent="-457200" eaLnBrk="1" hangingPunct="1">
              <a:lnSpc>
                <a:spcPct val="90000"/>
              </a:lnSpc>
              <a:buClr>
                <a:schemeClr val="tx2"/>
              </a:buClr>
              <a:buFont typeface="Wingdings" panose="05000000000000000000" pitchFamily="2" charset="2"/>
              <a:buChar char="§"/>
              <a:defRPr/>
            </a:pPr>
            <a:r>
              <a:rPr lang="en-GB" sz="2700" kern="0" dirty="0">
                <a:effectLst/>
                <a:latin typeface="+mj-lt"/>
              </a:rPr>
              <a:t>Understand dissertation layout and details about the final report writing. </a:t>
            </a:r>
          </a:p>
          <a:p>
            <a:pPr marL="546497" lvl="1" indent="-457200" eaLnBrk="1" hangingPunct="1">
              <a:lnSpc>
                <a:spcPct val="90000"/>
              </a:lnSpc>
              <a:buClr>
                <a:schemeClr val="tx2"/>
              </a:buClr>
              <a:buFont typeface="Wingdings" panose="05000000000000000000" pitchFamily="2" charset="2"/>
              <a:buChar char="§"/>
              <a:defRPr/>
            </a:pPr>
            <a:r>
              <a:rPr lang="en-GB" sz="2700" kern="0" dirty="0">
                <a:effectLst/>
                <a:latin typeface="+mj-lt"/>
              </a:rPr>
              <a:t>Activities.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400" b="1" dirty="0">
                <a:solidFill>
                  <a:schemeClr val="tx2">
                    <a:lumMod val="75000"/>
                  </a:schemeClr>
                </a:solidFill>
              </a:rPr>
              <a:t>Dissertation Layout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2560" y="1592796"/>
            <a:ext cx="7938881"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Title Page </a:t>
            </a:r>
          </a:p>
          <a:p>
            <a:pPr algn="just">
              <a:buClr>
                <a:schemeClr val="tx1"/>
              </a:buClr>
            </a:pPr>
            <a:r>
              <a:rPr lang="en-GB" altLang="en-US" sz="2100" dirty="0"/>
              <a:t>Declaration (signed by student)</a:t>
            </a:r>
          </a:p>
          <a:p>
            <a:pPr algn="just">
              <a:buClr>
                <a:schemeClr val="tx1"/>
              </a:buClr>
            </a:pPr>
            <a:r>
              <a:rPr lang="en-GB" altLang="en-US" sz="2100" dirty="0"/>
              <a:t>Abstract (on a single page)</a:t>
            </a:r>
          </a:p>
          <a:p>
            <a:pPr algn="just">
              <a:buClr>
                <a:schemeClr val="tx1"/>
              </a:buClr>
            </a:pPr>
            <a:r>
              <a:rPr lang="en-GB" altLang="en-US" sz="2100" dirty="0"/>
              <a:t>Acknowledgements </a:t>
            </a:r>
          </a:p>
          <a:p>
            <a:pPr algn="just">
              <a:buClr>
                <a:schemeClr val="tx1"/>
              </a:buClr>
            </a:pPr>
            <a:r>
              <a:rPr lang="en-GB" altLang="en-US" sz="2100" dirty="0"/>
              <a:t>Table of contents </a:t>
            </a:r>
          </a:p>
          <a:p>
            <a:pPr algn="just">
              <a:buClr>
                <a:schemeClr val="tx1"/>
              </a:buClr>
            </a:pPr>
            <a:r>
              <a:rPr lang="en-GB" altLang="en-US" sz="2100" dirty="0"/>
              <a:t>List of tables </a:t>
            </a:r>
          </a:p>
          <a:p>
            <a:pPr algn="just">
              <a:buClr>
                <a:schemeClr val="tx1"/>
              </a:buClr>
            </a:pPr>
            <a:r>
              <a:rPr lang="en-GB" altLang="en-US" sz="2100" dirty="0"/>
              <a:t>List of figures </a:t>
            </a:r>
          </a:p>
          <a:p>
            <a:pPr algn="just">
              <a:buClr>
                <a:schemeClr val="tx1"/>
              </a:buClr>
            </a:pPr>
            <a:r>
              <a:rPr lang="en-GB" altLang="en-US" sz="2100" b="1" dirty="0"/>
              <a:t>Chapter 1: </a:t>
            </a:r>
            <a:r>
              <a:rPr lang="en-GB" altLang="en-US" sz="2100" dirty="0"/>
              <a:t>Introduction</a:t>
            </a:r>
            <a:r>
              <a:rPr lang="en-GB" altLang="en-US" sz="2100" b="1" dirty="0"/>
              <a:t> </a:t>
            </a:r>
          </a:p>
          <a:p>
            <a:pPr algn="just">
              <a:buClr>
                <a:schemeClr val="tx1"/>
              </a:buClr>
            </a:pPr>
            <a:r>
              <a:rPr lang="en-GB" altLang="en-US" sz="2100" b="1" dirty="0"/>
              <a:t>Chapter 2: </a:t>
            </a:r>
            <a:r>
              <a:rPr lang="en-GB" altLang="en-US" sz="2100" dirty="0"/>
              <a:t>Literature Review </a:t>
            </a:r>
            <a:endParaRPr lang="en-GB" altLang="en-US" sz="1800" dirty="0"/>
          </a:p>
        </p:txBody>
      </p:sp>
    </p:spTree>
    <p:extLst>
      <p:ext uri="{BB962C8B-B14F-4D97-AF65-F5344CB8AC3E}">
        <p14:creationId xmlns:p14="http://schemas.microsoft.com/office/powerpoint/2010/main" val="274551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400" b="1" dirty="0">
                <a:solidFill>
                  <a:schemeClr val="tx2">
                    <a:lumMod val="75000"/>
                  </a:schemeClr>
                </a:solidFill>
              </a:rPr>
              <a:t>Dissertation Layout (Continued)</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2560" y="1734657"/>
            <a:ext cx="7938881"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altLang="en-US" sz="2100" b="1" dirty="0"/>
              <a:t>Chapter 3: </a:t>
            </a:r>
            <a:r>
              <a:rPr lang="en-GB" altLang="en-US" sz="2100" dirty="0"/>
              <a:t>Research Methods and Methodologies </a:t>
            </a:r>
          </a:p>
          <a:p>
            <a:pPr algn="just">
              <a:buClr>
                <a:schemeClr val="tx1"/>
              </a:buClr>
            </a:pPr>
            <a:r>
              <a:rPr lang="en-GB" altLang="en-US" sz="2100" b="1" dirty="0"/>
              <a:t>Chapter 4: </a:t>
            </a:r>
            <a:r>
              <a:rPr lang="en-GB" altLang="en-US" sz="2100" dirty="0"/>
              <a:t>Data Analysis and Discussions </a:t>
            </a:r>
          </a:p>
          <a:p>
            <a:pPr algn="just">
              <a:buClr>
                <a:schemeClr val="tx1"/>
              </a:buClr>
            </a:pPr>
            <a:r>
              <a:rPr lang="en-GB" altLang="en-US" sz="2100" b="1" dirty="0"/>
              <a:t>Chapter 5: </a:t>
            </a:r>
            <a:r>
              <a:rPr lang="en-GB" altLang="en-US" sz="2100" dirty="0"/>
              <a:t>Conclusion, Limitation and Recommendations </a:t>
            </a:r>
          </a:p>
          <a:p>
            <a:pPr algn="just">
              <a:buClr>
                <a:schemeClr val="tx1"/>
              </a:buClr>
            </a:pPr>
            <a:r>
              <a:rPr lang="en-GB" altLang="en-US" sz="2100" b="1" dirty="0"/>
              <a:t>List of References </a:t>
            </a:r>
            <a:r>
              <a:rPr lang="en-GB" altLang="en-US" sz="2100" dirty="0"/>
              <a:t>(In Harvard Style only)</a:t>
            </a:r>
          </a:p>
          <a:p>
            <a:pPr algn="just">
              <a:buClr>
                <a:schemeClr val="tx1"/>
              </a:buClr>
            </a:pPr>
            <a:r>
              <a:rPr lang="en-GB" altLang="en-US" sz="2100" b="1" dirty="0"/>
              <a:t>Terms of Glossary </a:t>
            </a:r>
          </a:p>
          <a:p>
            <a:pPr algn="just">
              <a:buClr>
                <a:schemeClr val="tx1"/>
              </a:buClr>
            </a:pPr>
            <a:r>
              <a:rPr lang="en-GB" altLang="en-US" sz="2100" b="1" dirty="0"/>
              <a:t>Appendix </a:t>
            </a:r>
            <a:r>
              <a:rPr lang="en-GB" altLang="en-US" sz="2100" dirty="0"/>
              <a:t>(includes any additional data, information, consent form, interview questions/questionnaires, a sample of transcript, etc.) </a:t>
            </a:r>
            <a:endParaRPr lang="en-GB" altLang="en-US" sz="2100" b="1" dirty="0"/>
          </a:p>
        </p:txBody>
      </p:sp>
    </p:spTree>
    <p:extLst>
      <p:ext uri="{BB962C8B-B14F-4D97-AF65-F5344CB8AC3E}">
        <p14:creationId xmlns:p14="http://schemas.microsoft.com/office/powerpoint/2010/main" val="1390857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86A6F4DB-A4ED-C79A-4802-D0D61436DDA4}"/>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A3FFEE1E-DB1A-B73B-E836-07D2FD855ACA}"/>
              </a:ext>
            </a:extLst>
          </p:cNvPr>
          <p:cNvSpPr>
            <a:spLocks noGrp="1"/>
          </p:cNvSpPr>
          <p:nvPr>
            <p:ph type="title" idx="4294967295"/>
          </p:nvPr>
        </p:nvSpPr>
        <p:spPr>
          <a:xfrm>
            <a:off x="506362" y="260648"/>
            <a:ext cx="8316924" cy="432048"/>
          </a:xfrm>
        </p:spPr>
        <p:txBody>
          <a:bodyPr/>
          <a:lstStyle/>
          <a:p>
            <a:pPr eaLnBrk="1" hangingPunct="1"/>
            <a:r>
              <a:rPr lang="en-GB" altLang="en-US" sz="2700" b="1" dirty="0">
                <a:solidFill>
                  <a:schemeClr val="tx2">
                    <a:lumMod val="75000"/>
                  </a:schemeClr>
                </a:solidFill>
              </a:rPr>
              <a:t>What is a Title Page?</a:t>
            </a:r>
          </a:p>
        </p:txBody>
      </p:sp>
      <p:sp>
        <p:nvSpPr>
          <p:cNvPr id="6" name="Content Placeholder 2">
            <a:extLst>
              <a:ext uri="{FF2B5EF4-FFF2-40B4-BE49-F238E27FC236}">
                <a16:creationId xmlns:a16="http://schemas.microsoft.com/office/drawing/2014/main" id="{DC829470-750D-50FF-417B-DABA8794076F}"/>
              </a:ext>
            </a:extLst>
          </p:cNvPr>
          <p:cNvSpPr txBox="1">
            <a:spLocks/>
          </p:cNvSpPr>
          <p:nvPr/>
        </p:nvSpPr>
        <p:spPr bwMode="auto">
          <a:xfrm>
            <a:off x="320714" y="764704"/>
            <a:ext cx="8502571" cy="3820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defRPr/>
            </a:pPr>
            <a:r>
              <a:rPr lang="en-GB" altLang="en-US" sz="1800" dirty="0"/>
              <a:t>A research report’s title page typically includes the following statements: </a:t>
            </a:r>
          </a:p>
          <a:p>
            <a:pPr marL="0" indent="0" eaLnBrk="1" hangingPunct="1">
              <a:buNone/>
              <a:defRPr/>
            </a:pPr>
            <a:endParaRPr lang="en-GB" altLang="en-US" sz="1800" b="1" dirty="0"/>
          </a:p>
          <a:p>
            <a:pPr algn="just" eaLnBrk="1" hangingPunct="1">
              <a:defRPr/>
            </a:pPr>
            <a:r>
              <a:rPr lang="en-GB" altLang="en-US" sz="1800" b="1" dirty="0"/>
              <a:t>Title of the Research: </a:t>
            </a:r>
            <a:r>
              <a:rPr lang="en-GB" altLang="en-US" sz="1800" dirty="0"/>
              <a:t>A concise and descriptive title that clearly represent the study. </a:t>
            </a:r>
          </a:p>
          <a:p>
            <a:pPr algn="just" eaLnBrk="1" hangingPunct="1">
              <a:defRPr/>
            </a:pPr>
            <a:r>
              <a:rPr lang="en-GB" altLang="en-US" sz="1800" b="1" dirty="0"/>
              <a:t>Author(s) Name: </a:t>
            </a:r>
            <a:r>
              <a:rPr lang="en-GB" altLang="en-US" sz="1800" dirty="0"/>
              <a:t>Full name(s) of the researcher(s) involved in the study</a:t>
            </a:r>
          </a:p>
          <a:p>
            <a:pPr algn="just" eaLnBrk="1" hangingPunct="1">
              <a:defRPr/>
            </a:pPr>
            <a:r>
              <a:rPr lang="en-GB" altLang="en-US" sz="1800" b="1" dirty="0"/>
              <a:t>Institutional Affiliation: </a:t>
            </a:r>
            <a:r>
              <a:rPr lang="en-GB" altLang="en-US" sz="1800" dirty="0"/>
              <a:t>The name of the university the research is associated with. </a:t>
            </a:r>
          </a:p>
          <a:p>
            <a:pPr algn="just" eaLnBrk="1" hangingPunct="1">
              <a:defRPr/>
            </a:pPr>
            <a:r>
              <a:rPr lang="en-GB" altLang="en-US" sz="1800" b="1" dirty="0"/>
              <a:t>Course/Department: </a:t>
            </a:r>
            <a:r>
              <a:rPr lang="en-GB" altLang="en-US" sz="1800" dirty="0"/>
              <a:t>Mention the course name, department, or faculty. </a:t>
            </a:r>
          </a:p>
          <a:p>
            <a:pPr algn="just" eaLnBrk="1" hangingPunct="1">
              <a:defRPr/>
            </a:pPr>
            <a:r>
              <a:rPr lang="en-GB" altLang="en-US" sz="1800" b="1" dirty="0"/>
              <a:t>Supervisor’s Name: </a:t>
            </a:r>
            <a:r>
              <a:rPr lang="en-GB" altLang="en-US" sz="1800" dirty="0"/>
              <a:t>The name of the guide or supervisor overseeing the research</a:t>
            </a:r>
          </a:p>
          <a:p>
            <a:pPr algn="just" eaLnBrk="1" hangingPunct="1">
              <a:defRPr/>
            </a:pPr>
            <a:r>
              <a:rPr lang="en-GB" altLang="en-US" sz="1800" b="1" dirty="0"/>
              <a:t>Date of Submission: </a:t>
            </a:r>
            <a:r>
              <a:rPr lang="en-GB" altLang="en-US" sz="1800" dirty="0"/>
              <a:t>The month and year when the report is submitted. </a:t>
            </a:r>
          </a:p>
          <a:p>
            <a:pPr algn="just" eaLnBrk="1" hangingPunct="1">
              <a:defRPr/>
            </a:pPr>
            <a:r>
              <a:rPr lang="en-GB" altLang="en-US" sz="1800" b="1" dirty="0"/>
              <a:t>Institution Logo (Optional): </a:t>
            </a:r>
            <a:r>
              <a:rPr lang="en-GB" altLang="en-US" sz="1800" dirty="0"/>
              <a:t>Some institutions require their official logo on the title page. </a:t>
            </a:r>
          </a:p>
          <a:p>
            <a:pPr algn="just" eaLnBrk="1" hangingPunct="1">
              <a:defRPr/>
            </a:pPr>
            <a:r>
              <a:rPr lang="en-GB" altLang="en-US" sz="1800" b="1" dirty="0"/>
              <a:t>Declaration/Statement (if required): </a:t>
            </a:r>
            <a:r>
              <a:rPr lang="en-GB" altLang="en-US" sz="1800" dirty="0"/>
              <a:t>A statement mentioning that the research is submitted for a particular purpose, like particular fulfilment of a degree. </a:t>
            </a:r>
            <a:endParaRPr lang="en-GB" altLang="en-US" sz="1800" b="1" dirty="0"/>
          </a:p>
        </p:txBody>
      </p:sp>
    </p:spTree>
    <p:extLst>
      <p:ext uri="{BB962C8B-B14F-4D97-AF65-F5344CB8AC3E}">
        <p14:creationId xmlns:p14="http://schemas.microsoft.com/office/powerpoint/2010/main" val="547509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86242C44-E8AD-C3FF-01A7-A051BCACC2A3}"/>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9DED1941-F2C1-674F-E6D3-35AA0908F705}"/>
              </a:ext>
            </a:extLst>
          </p:cNvPr>
          <p:cNvSpPr>
            <a:spLocks noGrp="1"/>
          </p:cNvSpPr>
          <p:nvPr>
            <p:ph type="title" idx="4294967295"/>
          </p:nvPr>
        </p:nvSpPr>
        <p:spPr>
          <a:xfrm>
            <a:off x="506362" y="260648"/>
            <a:ext cx="8316924" cy="432048"/>
          </a:xfrm>
        </p:spPr>
        <p:txBody>
          <a:bodyPr/>
          <a:lstStyle/>
          <a:p>
            <a:pPr eaLnBrk="1" hangingPunct="1"/>
            <a:r>
              <a:rPr lang="en-GB" altLang="en-US" sz="2400" b="1" dirty="0">
                <a:solidFill>
                  <a:schemeClr val="tx2">
                    <a:lumMod val="75000"/>
                  </a:schemeClr>
                </a:solidFill>
              </a:rPr>
              <a:t>Example of a Title Page</a:t>
            </a:r>
          </a:p>
        </p:txBody>
      </p:sp>
      <p:sp>
        <p:nvSpPr>
          <p:cNvPr id="6" name="Content Placeholder 2">
            <a:extLst>
              <a:ext uri="{FF2B5EF4-FFF2-40B4-BE49-F238E27FC236}">
                <a16:creationId xmlns:a16="http://schemas.microsoft.com/office/drawing/2014/main" id="{4C099F81-BE9F-549F-3C7E-EC3D4C1768A6}"/>
              </a:ext>
            </a:extLst>
          </p:cNvPr>
          <p:cNvSpPr txBox="1">
            <a:spLocks/>
          </p:cNvSpPr>
          <p:nvPr/>
        </p:nvSpPr>
        <p:spPr bwMode="auto">
          <a:xfrm>
            <a:off x="320714" y="908720"/>
            <a:ext cx="8502571" cy="3820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800" b="1" dirty="0">
                <a:latin typeface="+mj-lt"/>
              </a:rPr>
              <a:t>THE IMPACT OF SOCIAL MEDIA ON STUDENT ACADEMIC PERFORMANCE</a:t>
            </a:r>
            <a:endParaRPr lang="en-GB" sz="1800" dirty="0">
              <a:latin typeface="+mj-lt"/>
            </a:endParaRPr>
          </a:p>
          <a:p>
            <a:pPr marL="0" indent="0">
              <a:buNone/>
            </a:pPr>
            <a:endParaRPr lang="en-GB" sz="1800" b="1" dirty="0">
              <a:latin typeface="+mj-lt"/>
            </a:endParaRPr>
          </a:p>
          <a:p>
            <a:pPr marL="0" indent="0">
              <a:buNone/>
            </a:pPr>
            <a:r>
              <a:rPr lang="en-GB" sz="1800" b="1" dirty="0">
                <a:latin typeface="+mj-lt"/>
              </a:rPr>
              <a:t>Submitted by:</a:t>
            </a:r>
            <a:br>
              <a:rPr lang="en-GB" sz="1800" dirty="0">
                <a:latin typeface="+mj-lt"/>
              </a:rPr>
            </a:br>
            <a:r>
              <a:rPr lang="en-GB" sz="1800" dirty="0">
                <a:latin typeface="+mj-lt"/>
              </a:rPr>
              <a:t>[Your Name]</a:t>
            </a:r>
            <a:br>
              <a:rPr lang="en-GB" sz="1800" dirty="0">
                <a:latin typeface="+mj-lt"/>
              </a:rPr>
            </a:br>
            <a:r>
              <a:rPr lang="en-GB" sz="1800" dirty="0">
                <a:latin typeface="+mj-lt"/>
              </a:rPr>
              <a:t>[Your Student ID (if applicable)]</a:t>
            </a:r>
            <a:br>
              <a:rPr lang="en-GB" sz="1800" dirty="0">
                <a:latin typeface="+mj-lt"/>
              </a:rPr>
            </a:br>
            <a:r>
              <a:rPr lang="en-GB" sz="1800" dirty="0">
                <a:latin typeface="+mj-lt"/>
              </a:rPr>
              <a:t>[Your Department/Faculty]</a:t>
            </a:r>
            <a:br>
              <a:rPr lang="en-GB" sz="1800" dirty="0">
                <a:latin typeface="+mj-lt"/>
              </a:rPr>
            </a:br>
            <a:r>
              <a:rPr lang="en-GB" sz="1800" dirty="0">
                <a:latin typeface="+mj-lt"/>
              </a:rPr>
              <a:t>[Your University/Institution]</a:t>
            </a:r>
          </a:p>
          <a:p>
            <a:pPr marL="0" indent="0">
              <a:buNone/>
            </a:pPr>
            <a:endParaRPr lang="en-GB" sz="1800" b="1" dirty="0">
              <a:latin typeface="+mj-lt"/>
            </a:endParaRPr>
          </a:p>
          <a:p>
            <a:pPr marL="0" indent="0">
              <a:buNone/>
            </a:pPr>
            <a:r>
              <a:rPr lang="en-GB" sz="1800" b="1" dirty="0">
                <a:latin typeface="+mj-lt"/>
              </a:rPr>
              <a:t>Submitted to:</a:t>
            </a:r>
            <a:br>
              <a:rPr lang="en-GB" sz="1800" dirty="0">
                <a:latin typeface="+mj-lt"/>
              </a:rPr>
            </a:br>
            <a:r>
              <a:rPr lang="en-GB" sz="1800" dirty="0">
                <a:latin typeface="+mj-lt"/>
              </a:rPr>
              <a:t>[Supervisor’s Name]</a:t>
            </a:r>
            <a:br>
              <a:rPr lang="en-GB" sz="1800" dirty="0">
                <a:latin typeface="+mj-lt"/>
              </a:rPr>
            </a:br>
            <a:r>
              <a:rPr lang="en-GB" sz="1800" dirty="0">
                <a:latin typeface="+mj-lt"/>
              </a:rPr>
              <a:t>[Designation]</a:t>
            </a:r>
            <a:br>
              <a:rPr lang="en-GB" sz="1800" dirty="0">
                <a:latin typeface="+mj-lt"/>
              </a:rPr>
            </a:br>
            <a:r>
              <a:rPr lang="en-GB" sz="1800" dirty="0">
                <a:latin typeface="+mj-lt"/>
              </a:rPr>
              <a:t>[Institution/Department]</a:t>
            </a:r>
          </a:p>
          <a:p>
            <a:pPr marL="0" indent="0">
              <a:buNone/>
            </a:pPr>
            <a:endParaRPr lang="en-GB" sz="1800" b="1" dirty="0">
              <a:latin typeface="+mj-lt"/>
            </a:endParaRPr>
          </a:p>
          <a:p>
            <a:pPr marL="0" indent="0">
              <a:buNone/>
            </a:pPr>
            <a:r>
              <a:rPr lang="en-GB" sz="1800" b="1" dirty="0">
                <a:latin typeface="+mj-lt"/>
              </a:rPr>
              <a:t>Date:</a:t>
            </a:r>
            <a:br>
              <a:rPr lang="en-GB" sz="1800" dirty="0">
                <a:latin typeface="+mj-lt"/>
              </a:rPr>
            </a:br>
            <a:r>
              <a:rPr lang="en-GB" sz="1800" dirty="0">
                <a:latin typeface="+mj-lt"/>
              </a:rPr>
              <a:t>[Month, Year]</a:t>
            </a:r>
          </a:p>
        </p:txBody>
      </p:sp>
    </p:spTree>
    <p:extLst>
      <p:ext uri="{BB962C8B-B14F-4D97-AF65-F5344CB8AC3E}">
        <p14:creationId xmlns:p14="http://schemas.microsoft.com/office/powerpoint/2010/main" val="332370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97AA1D40-7336-C9C9-39FA-6F3C0A781422}"/>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826A6904-9BD5-0EE8-D1BC-7E18F1C0C5C8}"/>
              </a:ext>
            </a:extLst>
          </p:cNvPr>
          <p:cNvSpPr>
            <a:spLocks noGrp="1"/>
          </p:cNvSpPr>
          <p:nvPr>
            <p:ph type="title" idx="4294967295"/>
          </p:nvPr>
        </p:nvSpPr>
        <p:spPr>
          <a:xfrm>
            <a:off x="501198" y="548680"/>
            <a:ext cx="8316924" cy="432048"/>
          </a:xfrm>
        </p:spPr>
        <p:txBody>
          <a:bodyPr/>
          <a:lstStyle/>
          <a:p>
            <a:pPr eaLnBrk="1" hangingPunct="1"/>
            <a:r>
              <a:rPr lang="en-GB" altLang="en-US" sz="2700" b="1" dirty="0">
                <a:solidFill>
                  <a:schemeClr val="tx2">
                    <a:lumMod val="75000"/>
                  </a:schemeClr>
                </a:solidFill>
              </a:rPr>
              <a:t>Title Page Preparation </a:t>
            </a:r>
            <a:br>
              <a:rPr lang="en-GB" altLang="en-US" sz="2700" b="1" dirty="0">
                <a:solidFill>
                  <a:schemeClr val="tx2">
                    <a:lumMod val="75000"/>
                  </a:schemeClr>
                </a:solidFill>
              </a:rPr>
            </a:br>
            <a:r>
              <a:rPr lang="en-GB" altLang="en-US" sz="2700" b="1" dirty="0">
                <a:solidFill>
                  <a:schemeClr val="tx2">
                    <a:lumMod val="75000"/>
                  </a:schemeClr>
                </a:solidFill>
              </a:rPr>
              <a:t>5 – 10 minutes</a:t>
            </a:r>
          </a:p>
        </p:txBody>
      </p:sp>
      <p:sp>
        <p:nvSpPr>
          <p:cNvPr id="6" name="Content Placeholder 2">
            <a:extLst>
              <a:ext uri="{FF2B5EF4-FFF2-40B4-BE49-F238E27FC236}">
                <a16:creationId xmlns:a16="http://schemas.microsoft.com/office/drawing/2014/main" id="{EBBFB395-D5F7-6623-E612-7E46B1C6A0D5}"/>
              </a:ext>
            </a:extLst>
          </p:cNvPr>
          <p:cNvSpPr txBox="1">
            <a:spLocks/>
          </p:cNvSpPr>
          <p:nvPr/>
        </p:nvSpPr>
        <p:spPr bwMode="auto">
          <a:xfrm>
            <a:off x="313819" y="2204864"/>
            <a:ext cx="8502571"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defRPr/>
            </a:pPr>
            <a:r>
              <a:rPr lang="en-GB" altLang="en-US" sz="1800" dirty="0"/>
              <a:t>Based on the information on slides 5 and 6, produce a title page for your study. </a:t>
            </a:r>
            <a:endParaRPr lang="en-GB" altLang="en-US" sz="1800" b="1" dirty="0"/>
          </a:p>
        </p:txBody>
      </p:sp>
    </p:spTree>
    <p:extLst>
      <p:ext uri="{BB962C8B-B14F-4D97-AF65-F5344CB8AC3E}">
        <p14:creationId xmlns:p14="http://schemas.microsoft.com/office/powerpoint/2010/main" val="1514024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06362" y="260648"/>
            <a:ext cx="8316924" cy="857250"/>
          </a:xfrm>
        </p:spPr>
        <p:txBody>
          <a:bodyPr/>
          <a:lstStyle/>
          <a:p>
            <a:pPr eaLnBrk="1" hangingPunct="1"/>
            <a:r>
              <a:rPr lang="en-GB" altLang="en-US" sz="2700" b="1" dirty="0">
                <a:solidFill>
                  <a:schemeClr val="tx2">
                    <a:lumMod val="75000"/>
                  </a:schemeClr>
                </a:solidFill>
              </a:rPr>
              <a:t>What is a Declaration?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320714" y="1052736"/>
            <a:ext cx="8502571" cy="3820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defRPr/>
            </a:pPr>
            <a:r>
              <a:rPr lang="en-GB" altLang="en-US" sz="1800" dirty="0"/>
              <a:t>A research declaration is a formal statement that outlines key aspects of a research project. It typically includes: </a:t>
            </a:r>
          </a:p>
          <a:p>
            <a:pPr marL="0" indent="0" eaLnBrk="1" hangingPunct="1">
              <a:buNone/>
              <a:defRPr/>
            </a:pPr>
            <a:endParaRPr lang="en-GB" altLang="en-US" sz="1800" dirty="0"/>
          </a:p>
          <a:p>
            <a:pPr eaLnBrk="1" hangingPunct="1">
              <a:defRPr/>
            </a:pPr>
            <a:r>
              <a:rPr lang="en-GB" altLang="en-US" sz="1800" b="1" dirty="0"/>
              <a:t>Title of the Research: </a:t>
            </a:r>
            <a:r>
              <a:rPr lang="en-GB" altLang="en-US" sz="1800" dirty="0"/>
              <a:t>A clear and concise title that reflects the subject of the study. </a:t>
            </a:r>
          </a:p>
          <a:p>
            <a:pPr eaLnBrk="1" hangingPunct="1">
              <a:defRPr/>
            </a:pPr>
            <a:r>
              <a:rPr lang="en-GB" altLang="en-US" sz="1800" b="1" dirty="0"/>
              <a:t>Researcher’s Details: </a:t>
            </a:r>
            <a:r>
              <a:rPr lang="en-GB" altLang="en-US" sz="1800" dirty="0"/>
              <a:t>Name, designation, and affiliation of the researcher(s).</a:t>
            </a:r>
          </a:p>
          <a:p>
            <a:pPr eaLnBrk="1" hangingPunct="1">
              <a:defRPr/>
            </a:pPr>
            <a:r>
              <a:rPr lang="en-GB" altLang="en-US" sz="1800" b="1" dirty="0"/>
              <a:t>Purpose of the Research: </a:t>
            </a:r>
            <a:r>
              <a:rPr lang="en-GB" altLang="en-US" sz="1800" dirty="0"/>
              <a:t>A brief explanation of the study’s objectives and significance. </a:t>
            </a:r>
          </a:p>
          <a:p>
            <a:pPr eaLnBrk="1" hangingPunct="1">
              <a:defRPr/>
            </a:pPr>
            <a:r>
              <a:rPr lang="en-GB" altLang="en-US" sz="1800" b="1" dirty="0"/>
              <a:t>Methodology: </a:t>
            </a:r>
            <a:r>
              <a:rPr lang="en-GB" altLang="en-US" sz="1800" dirty="0"/>
              <a:t>An overview of the research methods used. </a:t>
            </a:r>
          </a:p>
          <a:p>
            <a:pPr eaLnBrk="1" hangingPunct="1">
              <a:defRPr/>
            </a:pPr>
            <a:r>
              <a:rPr lang="en-GB" altLang="en-US" sz="1800" b="1" dirty="0"/>
              <a:t>Ethical Considerations: </a:t>
            </a:r>
            <a:r>
              <a:rPr lang="en-GB" altLang="en-US" sz="1800" dirty="0"/>
              <a:t>A statement on adherence to ethical guidelines, including consent, confidentiality, and data protection. </a:t>
            </a:r>
          </a:p>
          <a:p>
            <a:pPr eaLnBrk="1" hangingPunct="1">
              <a:defRPr/>
            </a:pPr>
            <a:r>
              <a:rPr lang="en-GB" altLang="en-US" sz="1800" b="1" dirty="0"/>
              <a:t>Funding and Conflict of Interest: </a:t>
            </a:r>
            <a:r>
              <a:rPr lang="en-GB" altLang="en-US" sz="1800" dirty="0"/>
              <a:t>Disclosure of any financial support and potential conflicts of interest. </a:t>
            </a:r>
          </a:p>
          <a:p>
            <a:pPr eaLnBrk="1" hangingPunct="1">
              <a:defRPr/>
            </a:pPr>
            <a:r>
              <a:rPr lang="en-GB" altLang="en-US" sz="1800" b="1" dirty="0"/>
              <a:t>Declaration Statement: </a:t>
            </a:r>
            <a:r>
              <a:rPr lang="en-GB" altLang="en-US" sz="1800" dirty="0"/>
              <a:t>A formal statement confirming originality, authenticity, and compliance with institutional and ethical guidelines. </a:t>
            </a:r>
            <a:endParaRPr lang="en-GB" altLang="en-US" sz="1800" b="1" dirty="0"/>
          </a:p>
          <a:p>
            <a:pPr eaLnBrk="1" hangingPunct="1">
              <a:defRPr/>
            </a:pPr>
            <a:endParaRPr lang="en-GB" altLang="en-US" sz="1800" b="1" dirty="0"/>
          </a:p>
        </p:txBody>
      </p:sp>
    </p:spTree>
    <p:extLst>
      <p:ext uri="{BB962C8B-B14F-4D97-AF65-F5344CB8AC3E}">
        <p14:creationId xmlns:p14="http://schemas.microsoft.com/office/powerpoint/2010/main" val="3997368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2F24BC86-961B-075D-117A-A2EB827BB1D7}"/>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847E8ACA-2CF1-5F85-545B-B69AB8540298}"/>
              </a:ext>
            </a:extLst>
          </p:cNvPr>
          <p:cNvSpPr>
            <a:spLocks noGrp="1"/>
          </p:cNvSpPr>
          <p:nvPr>
            <p:ph type="title" idx="4294967295"/>
          </p:nvPr>
        </p:nvSpPr>
        <p:spPr>
          <a:xfrm>
            <a:off x="506362" y="260648"/>
            <a:ext cx="8316924" cy="857250"/>
          </a:xfrm>
        </p:spPr>
        <p:txBody>
          <a:bodyPr/>
          <a:lstStyle/>
          <a:p>
            <a:pPr eaLnBrk="1" hangingPunct="1"/>
            <a:r>
              <a:rPr lang="en-GB" altLang="en-US" sz="2700" b="1" dirty="0">
                <a:solidFill>
                  <a:schemeClr val="tx2">
                    <a:lumMod val="75000"/>
                  </a:schemeClr>
                </a:solidFill>
              </a:rPr>
              <a:t>Example of Research Declaration?</a:t>
            </a:r>
          </a:p>
        </p:txBody>
      </p:sp>
      <p:sp>
        <p:nvSpPr>
          <p:cNvPr id="6" name="Content Placeholder 2">
            <a:extLst>
              <a:ext uri="{FF2B5EF4-FFF2-40B4-BE49-F238E27FC236}">
                <a16:creationId xmlns:a16="http://schemas.microsoft.com/office/drawing/2014/main" id="{B07F2EC7-5F99-0CF6-934A-8E256DA4CF45}"/>
              </a:ext>
            </a:extLst>
          </p:cNvPr>
          <p:cNvSpPr txBox="1">
            <a:spLocks/>
          </p:cNvSpPr>
          <p:nvPr/>
        </p:nvSpPr>
        <p:spPr bwMode="auto">
          <a:xfrm>
            <a:off x="320714" y="1052736"/>
            <a:ext cx="8502571" cy="3820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800" b="1" dirty="0"/>
              <a:t>Declaration</a:t>
            </a:r>
            <a:endParaRPr lang="en-GB" sz="1800" dirty="0"/>
          </a:p>
          <a:p>
            <a:pPr marL="0" indent="0" algn="just">
              <a:buNone/>
            </a:pPr>
            <a:r>
              <a:rPr lang="en-GB" sz="1800" dirty="0"/>
              <a:t>I, [Your Name], a [Your Designation] at [Your Institution], hereby declare that the research titled </a:t>
            </a:r>
            <a:r>
              <a:rPr lang="en-GB" sz="1800" b="1" dirty="0"/>
              <a:t>"[Research Title]"</a:t>
            </a:r>
            <a:r>
              <a:rPr lang="en-GB" sz="1800" dirty="0"/>
              <a:t> is an original work conducted by me. The study aims to investigate [Brief Purpose].</a:t>
            </a:r>
          </a:p>
          <a:p>
            <a:pPr marL="0" indent="0" algn="just">
              <a:buNone/>
            </a:pPr>
            <a:r>
              <a:rPr lang="en-GB" sz="1800" dirty="0"/>
              <a:t>The research follows ethical guidelines, ensuring confidentiality and voluntary participation of all subjects. The methodology used includes [Briefly Describe Methods]. Any funding received for this study has been disclosed, and there is no conflict of interest.</a:t>
            </a:r>
          </a:p>
          <a:p>
            <a:pPr marL="0" indent="0" algn="just">
              <a:buNone/>
            </a:pPr>
            <a:r>
              <a:rPr lang="en-GB" sz="1800" dirty="0"/>
              <a:t>I affirm that this research adheres to the ethical standards set by [Institution/Organization] and has not been submitted elsewhere for publication or evaluation.</a:t>
            </a:r>
          </a:p>
          <a:p>
            <a:pPr marL="0" indent="0">
              <a:buNone/>
            </a:pPr>
            <a:endParaRPr lang="en-GB" sz="1800" b="1" dirty="0"/>
          </a:p>
          <a:p>
            <a:pPr marL="0" indent="0">
              <a:buNone/>
            </a:pPr>
            <a:r>
              <a:rPr lang="en-GB" sz="1800" b="1" dirty="0"/>
              <a:t>[Your Name]</a:t>
            </a:r>
            <a:br>
              <a:rPr lang="en-GB" sz="1800" dirty="0"/>
            </a:br>
            <a:r>
              <a:rPr lang="en-GB" sz="1800" dirty="0"/>
              <a:t>[Your Institution]</a:t>
            </a:r>
            <a:br>
              <a:rPr lang="en-GB" sz="1800" dirty="0"/>
            </a:br>
            <a:r>
              <a:rPr lang="en-GB" sz="1800" dirty="0"/>
              <a:t>[Date]</a:t>
            </a:r>
          </a:p>
        </p:txBody>
      </p:sp>
    </p:spTree>
    <p:extLst>
      <p:ext uri="{BB962C8B-B14F-4D97-AF65-F5344CB8AC3E}">
        <p14:creationId xmlns:p14="http://schemas.microsoft.com/office/powerpoint/2010/main" val="213108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4B08A84F-EFFB-0EC2-1DAC-6CC44773F5C4}"/>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F0F9CEB0-B295-411A-A3BA-D7837073EFB7}"/>
              </a:ext>
            </a:extLst>
          </p:cNvPr>
          <p:cNvSpPr>
            <a:spLocks noGrp="1"/>
          </p:cNvSpPr>
          <p:nvPr>
            <p:ph type="title" idx="4294967295"/>
          </p:nvPr>
        </p:nvSpPr>
        <p:spPr>
          <a:xfrm>
            <a:off x="506362" y="260648"/>
            <a:ext cx="8316924" cy="857250"/>
          </a:xfrm>
        </p:spPr>
        <p:txBody>
          <a:bodyPr/>
          <a:lstStyle/>
          <a:p>
            <a:pPr eaLnBrk="1" hangingPunct="1"/>
            <a:r>
              <a:rPr lang="en-GB" altLang="en-US" sz="2700" b="1" dirty="0">
                <a:solidFill>
                  <a:schemeClr val="tx2">
                    <a:lumMod val="75000"/>
                  </a:schemeClr>
                </a:solidFill>
              </a:rPr>
              <a:t>Activity: Writing a Declaration</a:t>
            </a:r>
            <a:br>
              <a:rPr lang="en-GB" altLang="en-US" sz="2700" b="1" dirty="0">
                <a:solidFill>
                  <a:schemeClr val="tx2">
                    <a:lumMod val="75000"/>
                  </a:schemeClr>
                </a:solidFill>
              </a:rPr>
            </a:br>
            <a:r>
              <a:rPr lang="en-GB" altLang="en-US" sz="2700" b="1" dirty="0">
                <a:solidFill>
                  <a:schemeClr val="tx2">
                    <a:lumMod val="75000"/>
                  </a:schemeClr>
                </a:solidFill>
              </a:rPr>
              <a:t>15 – 20 minutes</a:t>
            </a:r>
          </a:p>
        </p:txBody>
      </p:sp>
      <p:sp>
        <p:nvSpPr>
          <p:cNvPr id="6" name="Content Placeholder 2">
            <a:extLst>
              <a:ext uri="{FF2B5EF4-FFF2-40B4-BE49-F238E27FC236}">
                <a16:creationId xmlns:a16="http://schemas.microsoft.com/office/drawing/2014/main" id="{4AA7E830-ABCE-B9E9-A69F-0CF0503ECF0B}"/>
              </a:ext>
            </a:extLst>
          </p:cNvPr>
          <p:cNvSpPr txBox="1">
            <a:spLocks/>
          </p:cNvSpPr>
          <p:nvPr/>
        </p:nvSpPr>
        <p:spPr bwMode="auto">
          <a:xfrm>
            <a:off x="320714" y="2420888"/>
            <a:ext cx="8502571"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t>Based on the information on slides 8 &amp; 9, write a declaration for your study within 150 – 200 words. </a:t>
            </a:r>
          </a:p>
        </p:txBody>
      </p:sp>
    </p:spTree>
    <p:extLst>
      <p:ext uri="{BB962C8B-B14F-4D97-AF65-F5344CB8AC3E}">
        <p14:creationId xmlns:p14="http://schemas.microsoft.com/office/powerpoint/2010/main" val="1661068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C38B8D7A-347A-B968-F70E-4E22BCD9A6BB}"/>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5735BDA5-1FF8-31C4-A404-AB6FC4583677}"/>
              </a:ext>
            </a:extLst>
          </p:cNvPr>
          <p:cNvSpPr>
            <a:spLocks noGrp="1"/>
          </p:cNvSpPr>
          <p:nvPr>
            <p:ph type="title" idx="4294967295"/>
          </p:nvPr>
        </p:nvSpPr>
        <p:spPr>
          <a:xfrm>
            <a:off x="413538" y="476672"/>
            <a:ext cx="8316924" cy="857250"/>
          </a:xfrm>
        </p:spPr>
        <p:txBody>
          <a:bodyPr/>
          <a:lstStyle/>
          <a:p>
            <a:pPr eaLnBrk="1" hangingPunct="1"/>
            <a:r>
              <a:rPr lang="en-GB" altLang="en-US" sz="2700" b="1" dirty="0">
                <a:solidFill>
                  <a:schemeClr val="tx2">
                    <a:lumMod val="75000"/>
                  </a:schemeClr>
                </a:solidFill>
              </a:rPr>
              <a:t>What is an Abstract?</a:t>
            </a:r>
          </a:p>
        </p:txBody>
      </p:sp>
      <p:sp>
        <p:nvSpPr>
          <p:cNvPr id="6" name="Content Placeholder 2">
            <a:extLst>
              <a:ext uri="{FF2B5EF4-FFF2-40B4-BE49-F238E27FC236}">
                <a16:creationId xmlns:a16="http://schemas.microsoft.com/office/drawing/2014/main" id="{2E4551EC-ECB6-0537-B2EA-DD4570410137}"/>
              </a:ext>
            </a:extLst>
          </p:cNvPr>
          <p:cNvSpPr txBox="1">
            <a:spLocks/>
          </p:cNvSpPr>
          <p:nvPr/>
        </p:nvSpPr>
        <p:spPr bwMode="auto">
          <a:xfrm>
            <a:off x="600873" y="1484784"/>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defRPr/>
            </a:pPr>
            <a:r>
              <a:rPr lang="en-GB" altLang="en-US" sz="1800" dirty="0"/>
              <a:t>It is a complete summary of the total scope of the research that was undertaken and should also include the major findings and conclusions of the study</a:t>
            </a:r>
          </a:p>
          <a:p>
            <a:pPr eaLnBrk="1" hangingPunct="1">
              <a:defRPr/>
            </a:pPr>
            <a:r>
              <a:rPr lang="en-GB" altLang="en-US" sz="1800" dirty="0"/>
              <a:t>The following guidelines are useful as to what needs to go into the abstract:</a:t>
            </a:r>
          </a:p>
          <a:p>
            <a:pPr marL="0" indent="0" eaLnBrk="1" hangingPunct="1">
              <a:buNone/>
              <a:defRPr/>
            </a:pPr>
            <a:r>
              <a:rPr lang="en-GB" altLang="en-US" sz="1800" dirty="0"/>
              <a:t>	</a:t>
            </a:r>
            <a:r>
              <a:rPr lang="en-GB" altLang="en-US" sz="1650" dirty="0"/>
              <a:t>- What are the aims of the research? </a:t>
            </a:r>
          </a:p>
          <a:p>
            <a:pPr marL="0" indent="0" eaLnBrk="1" hangingPunct="1">
              <a:buNone/>
              <a:defRPr/>
            </a:pPr>
            <a:r>
              <a:rPr lang="en-GB" altLang="en-US" sz="1650" dirty="0"/>
              <a:t>	- Why was the research important and its originality? </a:t>
            </a:r>
          </a:p>
          <a:p>
            <a:pPr marL="0" indent="0" eaLnBrk="1" hangingPunct="1">
              <a:buNone/>
              <a:defRPr/>
            </a:pPr>
            <a:r>
              <a:rPr lang="en-GB" altLang="en-US" sz="1650" dirty="0"/>
              <a:t>	- How was the research conducted? </a:t>
            </a:r>
          </a:p>
          <a:p>
            <a:pPr marL="0" indent="0" eaLnBrk="1" hangingPunct="1">
              <a:buNone/>
              <a:defRPr/>
            </a:pPr>
            <a:r>
              <a:rPr lang="en-GB" altLang="en-US" sz="1650" dirty="0"/>
              <a:t>	- What results were obtained from the research? </a:t>
            </a:r>
          </a:p>
          <a:p>
            <a:pPr marL="0" indent="0" eaLnBrk="1" hangingPunct="1">
              <a:buNone/>
              <a:defRPr/>
            </a:pPr>
            <a:r>
              <a:rPr lang="en-GB" altLang="en-US" sz="1650" dirty="0"/>
              <a:t>	- What were the conclusions? </a:t>
            </a:r>
          </a:p>
          <a:p>
            <a:pPr marL="0" indent="0" eaLnBrk="1" hangingPunct="1">
              <a:buNone/>
              <a:defRPr/>
            </a:pPr>
            <a:r>
              <a:rPr lang="en-GB" altLang="en-US" sz="1650" dirty="0"/>
              <a:t>	- What difference does it make for the existing Body of Knowledge? </a:t>
            </a:r>
          </a:p>
          <a:p>
            <a:pPr marL="0" indent="0" eaLnBrk="1" hangingPunct="1">
              <a:buNone/>
              <a:defRPr/>
            </a:pPr>
            <a:r>
              <a:rPr lang="en-GB" altLang="en-US" sz="1650" dirty="0"/>
              <a:t>	- What recommendations can be made deducted from the research? </a:t>
            </a:r>
          </a:p>
          <a:p>
            <a:pPr marL="0" indent="0" eaLnBrk="1" hangingPunct="1">
              <a:buNone/>
              <a:defRPr/>
            </a:pPr>
            <a:r>
              <a:rPr lang="en-GB" altLang="en-US" sz="1650" dirty="0"/>
              <a:t>	- What recommendations can be made for further study on the same </a:t>
            </a:r>
            <a:r>
              <a:rPr lang="en-GB" altLang="en-US" sz="1800" dirty="0"/>
              <a:t>topic</a:t>
            </a:r>
          </a:p>
        </p:txBody>
      </p:sp>
    </p:spTree>
    <p:extLst>
      <p:ext uri="{BB962C8B-B14F-4D97-AF65-F5344CB8AC3E}">
        <p14:creationId xmlns:p14="http://schemas.microsoft.com/office/powerpoint/2010/main" val="2101181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FC1D821D-9DBA-A6D7-4627-7B9F1FAE25AD}"/>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67DA2068-C953-8529-03F8-0887B454BCD5}"/>
              </a:ext>
            </a:extLst>
          </p:cNvPr>
          <p:cNvSpPr>
            <a:spLocks noGrp="1"/>
          </p:cNvSpPr>
          <p:nvPr>
            <p:ph type="title" idx="4294967295"/>
          </p:nvPr>
        </p:nvSpPr>
        <p:spPr>
          <a:xfrm>
            <a:off x="413538" y="260648"/>
            <a:ext cx="8316924" cy="504056"/>
          </a:xfrm>
        </p:spPr>
        <p:txBody>
          <a:bodyPr/>
          <a:lstStyle/>
          <a:p>
            <a:pPr eaLnBrk="1" hangingPunct="1"/>
            <a:r>
              <a:rPr lang="en-GB" altLang="en-US" sz="2700" b="1" dirty="0">
                <a:solidFill>
                  <a:schemeClr val="tx2">
                    <a:lumMod val="75000"/>
                  </a:schemeClr>
                </a:solidFill>
              </a:rPr>
              <a:t>Example of an Abstract?</a:t>
            </a:r>
          </a:p>
        </p:txBody>
      </p:sp>
      <p:sp>
        <p:nvSpPr>
          <p:cNvPr id="6" name="Content Placeholder 2">
            <a:extLst>
              <a:ext uri="{FF2B5EF4-FFF2-40B4-BE49-F238E27FC236}">
                <a16:creationId xmlns:a16="http://schemas.microsoft.com/office/drawing/2014/main" id="{C3AADC4A-3655-E232-B3D3-7F9472328882}"/>
              </a:ext>
            </a:extLst>
          </p:cNvPr>
          <p:cNvSpPr txBox="1">
            <a:spLocks/>
          </p:cNvSpPr>
          <p:nvPr/>
        </p:nvSpPr>
        <p:spPr bwMode="auto">
          <a:xfrm>
            <a:off x="602559" y="980728"/>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600" b="1" dirty="0"/>
              <a:t>The Impact of Social Media on Student Academic Performance</a:t>
            </a:r>
            <a:endParaRPr lang="en-GB" sz="1600" dirty="0"/>
          </a:p>
          <a:p>
            <a:pPr marL="0" indent="0" algn="just">
              <a:buNone/>
            </a:pPr>
            <a:endParaRPr lang="en-GB" sz="1600" b="1" dirty="0"/>
          </a:p>
          <a:p>
            <a:pPr marL="0" indent="0" algn="just">
              <a:buNone/>
            </a:pPr>
            <a:r>
              <a:rPr lang="en-GB" sz="1600" b="1" dirty="0"/>
              <a:t>Abstract</a:t>
            </a:r>
            <a:endParaRPr lang="en-GB" sz="1600" dirty="0"/>
          </a:p>
          <a:p>
            <a:pPr marL="0" indent="0" algn="just">
              <a:buNone/>
            </a:pPr>
            <a:r>
              <a:rPr lang="en-GB" sz="1600" dirty="0"/>
              <a:t>The increasing use of social media among students has raised concerns about its effects on academic performance. This study explores the relationship between social media usage and students' academic success in higher education. Using a mixed-methods approach, data was collected through surveys from 300 university students and analysed using statistical tools. The findings indicate that while moderate social media use can enhance learning through collaboration and access to educational resources, excessive usage leads to distractions and reduced study time. The study highlights the need for a balanced approach to social media engagement, recommending time management strategies and digital literacy programs. Future research can focus on specific platforms and their impact on different academic disciplines.</a:t>
            </a:r>
          </a:p>
          <a:p>
            <a:pPr marL="0" indent="0" algn="just">
              <a:buNone/>
            </a:pPr>
            <a:endParaRPr lang="en-GB" sz="1600" dirty="0"/>
          </a:p>
          <a:p>
            <a:pPr marL="0" indent="0" algn="just">
              <a:buNone/>
            </a:pPr>
            <a:r>
              <a:rPr lang="en-GB" sz="1600" b="1" dirty="0"/>
              <a:t>Keywords:</a:t>
            </a:r>
            <a:r>
              <a:rPr lang="en-GB" sz="1600" dirty="0"/>
              <a:t> Social Media, Academic Performance, Higher Education, Digital Literacy, Time Management</a:t>
            </a:r>
          </a:p>
          <a:p>
            <a:pPr marL="0" indent="0" algn="just" eaLnBrk="1" hangingPunct="1">
              <a:buNone/>
              <a:defRPr/>
            </a:pPr>
            <a:endParaRPr lang="en-GB" altLang="en-US" sz="1600" dirty="0"/>
          </a:p>
        </p:txBody>
      </p:sp>
    </p:spTree>
    <p:extLst>
      <p:ext uri="{BB962C8B-B14F-4D97-AF65-F5344CB8AC3E}">
        <p14:creationId xmlns:p14="http://schemas.microsoft.com/office/powerpoint/2010/main" val="3171724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0449986D-6F1D-EB39-5F6D-D852235584E4}"/>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52440954-DFC8-D5FC-067D-448B2C9BD7FA}"/>
              </a:ext>
            </a:extLst>
          </p:cNvPr>
          <p:cNvSpPr>
            <a:spLocks noGrp="1"/>
          </p:cNvSpPr>
          <p:nvPr>
            <p:ph type="title" idx="4294967295"/>
          </p:nvPr>
        </p:nvSpPr>
        <p:spPr>
          <a:xfrm>
            <a:off x="413538" y="908720"/>
            <a:ext cx="8316924" cy="504056"/>
          </a:xfrm>
        </p:spPr>
        <p:txBody>
          <a:bodyPr/>
          <a:lstStyle/>
          <a:p>
            <a:pPr eaLnBrk="1" hangingPunct="1"/>
            <a:r>
              <a:rPr lang="en-GB" altLang="en-US" sz="2700" b="1" dirty="0">
                <a:solidFill>
                  <a:schemeClr val="tx2">
                    <a:lumMod val="75000"/>
                  </a:schemeClr>
                </a:solidFill>
              </a:rPr>
              <a:t>Activity: Abstract Writing</a:t>
            </a:r>
            <a:br>
              <a:rPr lang="en-GB" altLang="en-US" sz="2700" b="1" dirty="0">
                <a:solidFill>
                  <a:schemeClr val="tx2">
                    <a:lumMod val="75000"/>
                  </a:schemeClr>
                </a:solidFill>
              </a:rPr>
            </a:br>
            <a:r>
              <a:rPr lang="en-GB" altLang="en-US" sz="2700" b="1" dirty="0">
                <a:solidFill>
                  <a:schemeClr val="tx2">
                    <a:lumMod val="75000"/>
                  </a:schemeClr>
                </a:solidFill>
              </a:rPr>
              <a:t>30 – 40 minutes </a:t>
            </a:r>
          </a:p>
        </p:txBody>
      </p:sp>
      <p:sp>
        <p:nvSpPr>
          <p:cNvPr id="6" name="Content Placeholder 2">
            <a:extLst>
              <a:ext uri="{FF2B5EF4-FFF2-40B4-BE49-F238E27FC236}">
                <a16:creationId xmlns:a16="http://schemas.microsoft.com/office/drawing/2014/main" id="{4024EB86-02E1-788C-7680-AA71895464AD}"/>
              </a:ext>
            </a:extLst>
          </p:cNvPr>
          <p:cNvSpPr txBox="1">
            <a:spLocks/>
          </p:cNvSpPr>
          <p:nvPr/>
        </p:nvSpPr>
        <p:spPr bwMode="auto">
          <a:xfrm>
            <a:off x="814954" y="2564904"/>
            <a:ext cx="8127903"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600" dirty="0"/>
              <a:t>Write an abstract based on your own research within 350 – 500 words. </a:t>
            </a:r>
            <a:endParaRPr lang="en-GB" altLang="en-US" sz="1600" dirty="0"/>
          </a:p>
        </p:txBody>
      </p:sp>
    </p:spTree>
    <p:extLst>
      <p:ext uri="{BB962C8B-B14F-4D97-AF65-F5344CB8AC3E}">
        <p14:creationId xmlns:p14="http://schemas.microsoft.com/office/powerpoint/2010/main" val="2404503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B8220F48-917A-F061-DD0E-1AAB65D2BFDE}"/>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59A82C2E-8507-FCA6-12A1-3C2FF63B4811}"/>
              </a:ext>
            </a:extLst>
          </p:cNvPr>
          <p:cNvSpPr>
            <a:spLocks noGrp="1"/>
          </p:cNvSpPr>
          <p:nvPr>
            <p:ph type="title" idx="4294967295"/>
          </p:nvPr>
        </p:nvSpPr>
        <p:spPr>
          <a:xfrm>
            <a:off x="413538" y="260648"/>
            <a:ext cx="8316924" cy="504056"/>
          </a:xfrm>
        </p:spPr>
        <p:txBody>
          <a:bodyPr/>
          <a:lstStyle/>
          <a:p>
            <a:pPr eaLnBrk="1" hangingPunct="1"/>
            <a:r>
              <a:rPr lang="en-GB" altLang="en-US" sz="2700" b="1" dirty="0">
                <a:solidFill>
                  <a:schemeClr val="tx2">
                    <a:lumMod val="75000"/>
                  </a:schemeClr>
                </a:solidFill>
              </a:rPr>
              <a:t>What is Acknowledgement?</a:t>
            </a:r>
          </a:p>
        </p:txBody>
      </p:sp>
      <p:sp>
        <p:nvSpPr>
          <p:cNvPr id="6" name="Content Placeholder 2">
            <a:extLst>
              <a:ext uri="{FF2B5EF4-FFF2-40B4-BE49-F238E27FC236}">
                <a16:creationId xmlns:a16="http://schemas.microsoft.com/office/drawing/2014/main" id="{51CB5B1B-CC8D-DFAD-A0BE-6F662F9C9275}"/>
              </a:ext>
            </a:extLst>
          </p:cNvPr>
          <p:cNvSpPr txBox="1">
            <a:spLocks/>
          </p:cNvSpPr>
          <p:nvPr/>
        </p:nvSpPr>
        <p:spPr bwMode="auto">
          <a:xfrm>
            <a:off x="602559" y="980728"/>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1600" dirty="0"/>
              <a:t>A research acknowledgement is a section in a research paper or thesis where the research expresses gratitude to individuals and institutions that contributed to the completion of the study: It typically includes: </a:t>
            </a:r>
          </a:p>
          <a:p>
            <a:pPr marL="0" indent="0" algn="just">
              <a:buNone/>
            </a:pPr>
            <a:endParaRPr lang="en-GB" altLang="en-US" sz="1600" dirty="0"/>
          </a:p>
          <a:p>
            <a:pPr algn="just"/>
            <a:r>
              <a:rPr lang="en-GB" altLang="en-US" sz="1600" b="1" dirty="0"/>
              <a:t>Supervisor/Advisor Appreciation: </a:t>
            </a:r>
            <a:r>
              <a:rPr lang="en-GB" altLang="en-US" sz="1600" dirty="0"/>
              <a:t>Thanking the mentor or academic advisor for guidance and support. </a:t>
            </a:r>
          </a:p>
          <a:p>
            <a:pPr algn="just"/>
            <a:r>
              <a:rPr lang="en-GB" altLang="en-US" sz="1600" b="1" dirty="0"/>
              <a:t>Institutional Support: </a:t>
            </a:r>
            <a:r>
              <a:rPr lang="en-GB" altLang="en-US" sz="1600" dirty="0"/>
              <a:t>Acknowledging the university, research centre, or funding body that facilitated the research. </a:t>
            </a:r>
          </a:p>
          <a:p>
            <a:pPr algn="just"/>
            <a:r>
              <a:rPr lang="en-GB" altLang="en-US" sz="1600" b="1" dirty="0"/>
              <a:t>Colleagues and Peers: </a:t>
            </a:r>
            <a:r>
              <a:rPr lang="en-GB" altLang="en-US" sz="1600" dirty="0"/>
              <a:t>Expressing gratitude to colleagues, classmates, or research collaborators. </a:t>
            </a:r>
          </a:p>
          <a:p>
            <a:pPr algn="just"/>
            <a:r>
              <a:rPr lang="en-GB" altLang="en-US" sz="1600" b="1" dirty="0"/>
              <a:t>Family and Friends: </a:t>
            </a:r>
            <a:r>
              <a:rPr lang="en-GB" altLang="en-US" sz="1600" dirty="0"/>
              <a:t>Thanking loved ones for emotional and moral support. </a:t>
            </a:r>
          </a:p>
          <a:p>
            <a:pPr algn="just"/>
            <a:r>
              <a:rPr lang="en-GB" altLang="en-US" sz="1600" b="1" dirty="0"/>
              <a:t>Participants and Respondents: </a:t>
            </a:r>
            <a:r>
              <a:rPr lang="en-GB" altLang="en-US" sz="1600" dirty="0"/>
              <a:t>Recognising individuals who provided data or participated in surveys/interviews.</a:t>
            </a:r>
          </a:p>
          <a:p>
            <a:pPr algn="just"/>
            <a:r>
              <a:rPr lang="en-GB" altLang="en-US" sz="1600" b="1" dirty="0"/>
              <a:t>Technical or Editorial Assistance: </a:t>
            </a:r>
            <a:r>
              <a:rPr lang="en-GB" altLang="en-US" sz="1600" dirty="0"/>
              <a:t>Acknowledging editors, proofreaders, or anyone who helped with technical aspects. </a:t>
            </a:r>
            <a:endParaRPr lang="en-GB" altLang="en-US" sz="1600" b="1" dirty="0"/>
          </a:p>
          <a:p>
            <a:pPr algn="just"/>
            <a:endParaRPr lang="en-GB" altLang="en-US" sz="1600" dirty="0"/>
          </a:p>
        </p:txBody>
      </p:sp>
    </p:spTree>
    <p:extLst>
      <p:ext uri="{BB962C8B-B14F-4D97-AF65-F5344CB8AC3E}">
        <p14:creationId xmlns:p14="http://schemas.microsoft.com/office/powerpoint/2010/main" val="3515197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E5FD8E04-9902-28B0-3F67-B51D754CBD91}"/>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7CB48ADB-25DD-43C0-4BAE-2357CCCC0B2D}"/>
              </a:ext>
            </a:extLst>
          </p:cNvPr>
          <p:cNvSpPr>
            <a:spLocks noGrp="1"/>
          </p:cNvSpPr>
          <p:nvPr>
            <p:ph type="title" idx="4294967295"/>
          </p:nvPr>
        </p:nvSpPr>
        <p:spPr>
          <a:xfrm>
            <a:off x="413538" y="260648"/>
            <a:ext cx="8316924" cy="504056"/>
          </a:xfrm>
        </p:spPr>
        <p:txBody>
          <a:bodyPr/>
          <a:lstStyle/>
          <a:p>
            <a:pPr eaLnBrk="1" hangingPunct="1"/>
            <a:r>
              <a:rPr lang="en-GB" altLang="en-US" sz="2700" b="1" dirty="0">
                <a:solidFill>
                  <a:schemeClr val="tx2">
                    <a:lumMod val="75000"/>
                  </a:schemeClr>
                </a:solidFill>
              </a:rPr>
              <a:t>Example of an Acknowledgement?</a:t>
            </a:r>
          </a:p>
        </p:txBody>
      </p:sp>
      <p:sp>
        <p:nvSpPr>
          <p:cNvPr id="6" name="Content Placeholder 2">
            <a:extLst>
              <a:ext uri="{FF2B5EF4-FFF2-40B4-BE49-F238E27FC236}">
                <a16:creationId xmlns:a16="http://schemas.microsoft.com/office/drawing/2014/main" id="{46E73F9B-3518-018A-B529-887BB993A3E1}"/>
              </a:ext>
            </a:extLst>
          </p:cNvPr>
          <p:cNvSpPr txBox="1">
            <a:spLocks/>
          </p:cNvSpPr>
          <p:nvPr/>
        </p:nvSpPr>
        <p:spPr bwMode="auto">
          <a:xfrm>
            <a:off x="582525" y="764704"/>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b="1" dirty="0"/>
              <a:t>Acknowledgement</a:t>
            </a:r>
            <a:endParaRPr lang="en-GB" sz="1800" dirty="0"/>
          </a:p>
          <a:p>
            <a:pPr marL="0" indent="0" algn="just">
              <a:buNone/>
            </a:pPr>
            <a:r>
              <a:rPr lang="en-GB" sz="1600" dirty="0"/>
              <a:t>I would like to express my deepest gratitude to my supervisor, </a:t>
            </a:r>
            <a:r>
              <a:rPr lang="en-GB" sz="1600" b="1" dirty="0"/>
              <a:t>Dr. [Supervisor’s Name]</a:t>
            </a:r>
            <a:r>
              <a:rPr lang="en-GB" sz="1600" dirty="0"/>
              <a:t>, for their invaluable guidance, constructive feedback, and encouragement throughout this research journey.</a:t>
            </a:r>
          </a:p>
          <a:p>
            <a:pPr marL="0" indent="0" algn="just">
              <a:buNone/>
            </a:pPr>
            <a:endParaRPr lang="en-GB" sz="1600" dirty="0"/>
          </a:p>
          <a:p>
            <a:pPr marL="0" indent="0" algn="just">
              <a:buNone/>
            </a:pPr>
            <a:r>
              <a:rPr lang="en-GB" sz="1600" dirty="0"/>
              <a:t>I am also grateful to </a:t>
            </a:r>
            <a:r>
              <a:rPr lang="en-GB" sz="1600" b="1" dirty="0"/>
              <a:t>[Institution/University Name]</a:t>
            </a:r>
            <a:r>
              <a:rPr lang="en-GB" sz="1600" dirty="0"/>
              <a:t> for providing the necessary resources and research facilities. </a:t>
            </a:r>
            <a:r>
              <a:rPr lang="en-GB" sz="1600" dirty="0">
                <a:solidFill>
                  <a:srgbClr val="FF0000"/>
                </a:solidFill>
              </a:rPr>
              <a:t>My appreciation extends to </a:t>
            </a:r>
            <a:r>
              <a:rPr lang="en-GB" sz="1600" b="1" dirty="0">
                <a:solidFill>
                  <a:srgbClr val="FF0000"/>
                </a:solidFill>
              </a:rPr>
              <a:t>[Funding Organization]</a:t>
            </a:r>
            <a:r>
              <a:rPr lang="en-GB" sz="1600" dirty="0">
                <a:solidFill>
                  <a:srgbClr val="FF0000"/>
                </a:solidFill>
              </a:rPr>
              <a:t> for their financial support, which made this study possible (optional – unless funding involved)</a:t>
            </a:r>
          </a:p>
          <a:p>
            <a:pPr marL="0" indent="0" algn="just">
              <a:buNone/>
            </a:pPr>
            <a:endParaRPr lang="en-GB" sz="1600" dirty="0">
              <a:solidFill>
                <a:srgbClr val="FF0000"/>
              </a:solidFill>
            </a:endParaRPr>
          </a:p>
          <a:p>
            <a:pPr marL="0" indent="0" algn="just">
              <a:buNone/>
            </a:pPr>
            <a:r>
              <a:rPr lang="en-GB" sz="1600" dirty="0"/>
              <a:t>A special thanks to my colleagues and classmates for their insightful discussions and support. I also wish to acknowledge the participants of this study, whose contributions were crucial to the findings.</a:t>
            </a:r>
          </a:p>
          <a:p>
            <a:pPr marL="0" indent="0" algn="just">
              <a:buNone/>
            </a:pPr>
            <a:endParaRPr lang="en-GB" sz="1600" dirty="0"/>
          </a:p>
          <a:p>
            <a:pPr marL="0" indent="0" algn="just">
              <a:buNone/>
            </a:pPr>
            <a:r>
              <a:rPr lang="en-GB" sz="1600" dirty="0"/>
              <a:t>Lastly, I am immensely thankful to my family and friends for their unwavering encouragement and patience throughout this process. Their support has been a constant source of motivation.</a:t>
            </a:r>
          </a:p>
          <a:p>
            <a:pPr marL="0" indent="0">
              <a:buNone/>
            </a:pPr>
            <a:r>
              <a:rPr lang="en-GB" sz="1600" b="1" dirty="0"/>
              <a:t>[Your Name]</a:t>
            </a:r>
            <a:br>
              <a:rPr lang="en-GB" sz="1600" dirty="0"/>
            </a:br>
            <a:r>
              <a:rPr lang="en-GB" sz="1600" dirty="0"/>
              <a:t>[Date]</a:t>
            </a:r>
          </a:p>
        </p:txBody>
      </p:sp>
    </p:spTree>
    <p:extLst>
      <p:ext uri="{BB962C8B-B14F-4D97-AF65-F5344CB8AC3E}">
        <p14:creationId xmlns:p14="http://schemas.microsoft.com/office/powerpoint/2010/main" val="1080870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1435DB25-BF45-A1CC-E07A-4ECE8A94B826}"/>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1895DAFA-996C-7656-F85A-39DD6A259F02}"/>
              </a:ext>
            </a:extLst>
          </p:cNvPr>
          <p:cNvSpPr>
            <a:spLocks noGrp="1"/>
          </p:cNvSpPr>
          <p:nvPr>
            <p:ph type="title" idx="4294967295"/>
          </p:nvPr>
        </p:nvSpPr>
        <p:spPr>
          <a:xfrm>
            <a:off x="425193" y="1052736"/>
            <a:ext cx="8316924" cy="504056"/>
          </a:xfrm>
        </p:spPr>
        <p:txBody>
          <a:bodyPr/>
          <a:lstStyle/>
          <a:p>
            <a:pPr eaLnBrk="1" hangingPunct="1"/>
            <a:r>
              <a:rPr lang="en-GB" altLang="en-US" sz="2700" b="1" dirty="0">
                <a:solidFill>
                  <a:schemeClr val="tx2">
                    <a:lumMod val="75000"/>
                  </a:schemeClr>
                </a:solidFill>
              </a:rPr>
              <a:t>Activity: Writing an Acknowledgement</a:t>
            </a:r>
            <a:br>
              <a:rPr lang="en-GB" altLang="en-US" sz="2700" b="1" dirty="0">
                <a:solidFill>
                  <a:schemeClr val="tx2">
                    <a:lumMod val="75000"/>
                  </a:schemeClr>
                </a:solidFill>
              </a:rPr>
            </a:br>
            <a:r>
              <a:rPr lang="en-GB" altLang="en-US" sz="2700" b="1" dirty="0">
                <a:solidFill>
                  <a:schemeClr val="tx2">
                    <a:lumMod val="75000"/>
                  </a:schemeClr>
                </a:solidFill>
              </a:rPr>
              <a:t>10 – 15 minutes</a:t>
            </a:r>
          </a:p>
        </p:txBody>
      </p:sp>
      <p:sp>
        <p:nvSpPr>
          <p:cNvPr id="6" name="Content Placeholder 2">
            <a:extLst>
              <a:ext uri="{FF2B5EF4-FFF2-40B4-BE49-F238E27FC236}">
                <a16:creationId xmlns:a16="http://schemas.microsoft.com/office/drawing/2014/main" id="{50057DBB-833D-0ECC-B979-3AD311DA31F2}"/>
              </a:ext>
            </a:extLst>
          </p:cNvPr>
          <p:cNvSpPr txBox="1">
            <a:spLocks/>
          </p:cNvSpPr>
          <p:nvPr/>
        </p:nvSpPr>
        <p:spPr bwMode="auto">
          <a:xfrm>
            <a:off x="602558" y="2492896"/>
            <a:ext cx="8127903" cy="72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t>Based on the information provided in slides 14 and 15, write an acknowledgement within 250 words. </a:t>
            </a:r>
            <a:endParaRPr lang="en-GB" sz="1600" dirty="0"/>
          </a:p>
        </p:txBody>
      </p:sp>
    </p:spTree>
    <p:extLst>
      <p:ext uri="{BB962C8B-B14F-4D97-AF65-F5344CB8AC3E}">
        <p14:creationId xmlns:p14="http://schemas.microsoft.com/office/powerpoint/2010/main" val="1915874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51520" y="260648"/>
            <a:ext cx="8316924" cy="360040"/>
          </a:xfrm>
        </p:spPr>
        <p:txBody>
          <a:bodyPr/>
          <a:lstStyle/>
          <a:p>
            <a:pPr eaLnBrk="1" hangingPunct="1"/>
            <a:r>
              <a:rPr lang="en-GB" altLang="en-US" sz="2400" b="1" dirty="0">
                <a:solidFill>
                  <a:schemeClr val="tx2">
                    <a:lumMod val="75000"/>
                  </a:schemeClr>
                </a:solidFill>
              </a:rPr>
              <a:t>Chapter 1: Introduction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08048" y="980728"/>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1700" b="1" dirty="0"/>
              <a:t>Introduction: </a:t>
            </a:r>
            <a:r>
              <a:rPr lang="en-GB" altLang="en-US" sz="1700" dirty="0"/>
              <a:t>short summary of the study – what is your study going to be? </a:t>
            </a:r>
          </a:p>
          <a:p>
            <a:pPr marL="0" indent="0" algn="just">
              <a:buClr>
                <a:schemeClr val="tx1"/>
              </a:buClr>
              <a:buNone/>
            </a:pPr>
            <a:r>
              <a:rPr lang="en-GB" altLang="en-US" sz="1700" b="1" dirty="0"/>
              <a:t>Background of the study: </a:t>
            </a:r>
            <a:r>
              <a:rPr lang="en-GB" altLang="en-US" sz="1700" dirty="0"/>
              <a:t>provides context and explains why the research topic is important. </a:t>
            </a:r>
          </a:p>
          <a:p>
            <a:pPr marL="0" indent="0" algn="just">
              <a:buClr>
                <a:schemeClr val="tx1"/>
              </a:buClr>
              <a:buNone/>
            </a:pPr>
            <a:r>
              <a:rPr lang="en-GB" altLang="en-US" sz="1700" b="1" dirty="0"/>
              <a:t>Problem Statement: </a:t>
            </a:r>
            <a:r>
              <a:rPr lang="en-GB" altLang="en-US" sz="1700" dirty="0"/>
              <a:t>clearly defines the issue or gap the research aims to address. </a:t>
            </a:r>
          </a:p>
          <a:p>
            <a:pPr marL="0" indent="0" algn="just">
              <a:buClr>
                <a:schemeClr val="tx1"/>
              </a:buClr>
              <a:buNone/>
            </a:pPr>
            <a:r>
              <a:rPr lang="en-GB" altLang="en-US" sz="1700" b="1" dirty="0"/>
              <a:t>Aims and Objectives: </a:t>
            </a:r>
            <a:r>
              <a:rPr lang="en-GB" altLang="en-US" sz="1700" dirty="0"/>
              <a:t>states the specific goals the study intends to achieve and how?</a:t>
            </a:r>
          </a:p>
          <a:p>
            <a:pPr marL="0" indent="0" algn="just">
              <a:buClr>
                <a:schemeClr val="tx1"/>
              </a:buClr>
              <a:buNone/>
            </a:pPr>
            <a:r>
              <a:rPr lang="en-GB" altLang="en-US" sz="1700" b="1" dirty="0"/>
              <a:t>Research Questions/Hypotheses: </a:t>
            </a:r>
            <a:r>
              <a:rPr lang="en-GB" altLang="en-US" sz="1700" dirty="0"/>
              <a:t>Lists the key questions or hypotheses guiding the study.</a:t>
            </a:r>
          </a:p>
          <a:p>
            <a:pPr marL="0" indent="0" algn="just">
              <a:buClr>
                <a:schemeClr val="tx1"/>
              </a:buClr>
              <a:buNone/>
            </a:pPr>
            <a:r>
              <a:rPr lang="en-GB" altLang="en-US" sz="1700" b="1" dirty="0"/>
              <a:t>Significance of the Research: </a:t>
            </a:r>
            <a:r>
              <a:rPr lang="en-GB" altLang="en-US" sz="1700" dirty="0"/>
              <a:t>explains the importance of the research and its potential impact. </a:t>
            </a:r>
          </a:p>
          <a:p>
            <a:pPr marL="0" indent="0" algn="just">
              <a:buClr>
                <a:schemeClr val="tx1"/>
              </a:buClr>
              <a:buNone/>
            </a:pPr>
            <a:r>
              <a:rPr lang="en-GB" altLang="en-US" sz="1700" b="1" dirty="0"/>
              <a:t>Scope of the Study: </a:t>
            </a:r>
            <a:r>
              <a:rPr lang="en-GB" altLang="en-US" sz="1700" dirty="0"/>
              <a:t>defines the boundaries of the study. </a:t>
            </a:r>
          </a:p>
          <a:p>
            <a:pPr marL="0" indent="0" algn="just">
              <a:buClr>
                <a:schemeClr val="tx1"/>
              </a:buClr>
              <a:buNone/>
            </a:pPr>
            <a:r>
              <a:rPr lang="en-GB" altLang="en-US" sz="1700" b="1" dirty="0"/>
              <a:t>Rationale of the study: </a:t>
            </a:r>
            <a:r>
              <a:rPr lang="en-GB" altLang="en-US" sz="1700" dirty="0"/>
              <a:t>explains why the study is rationale in the current context. </a:t>
            </a:r>
            <a:endParaRPr lang="en-GB" altLang="en-US" sz="1700" b="1" dirty="0"/>
          </a:p>
          <a:p>
            <a:pPr marL="0" indent="0" algn="just">
              <a:buClr>
                <a:schemeClr val="tx1"/>
              </a:buClr>
              <a:buNone/>
            </a:pPr>
            <a:r>
              <a:rPr lang="en-GB" altLang="en-US" sz="1700" b="1" dirty="0"/>
              <a:t>Limitations of the Study: </a:t>
            </a:r>
            <a:r>
              <a:rPr lang="en-GB" altLang="en-US" sz="1700" dirty="0"/>
              <a:t>acknowledges the constraints of the study. </a:t>
            </a:r>
            <a:endParaRPr lang="en-GB" altLang="en-US" sz="1700" b="1" dirty="0"/>
          </a:p>
          <a:p>
            <a:pPr marL="0" indent="0" algn="just">
              <a:buClr>
                <a:schemeClr val="tx1"/>
              </a:buClr>
              <a:buNone/>
            </a:pPr>
            <a:r>
              <a:rPr lang="en-GB" altLang="en-US" sz="1700" b="1" dirty="0"/>
              <a:t>Structure/Organisation of the Report: </a:t>
            </a:r>
            <a:r>
              <a:rPr lang="en-GB" altLang="en-US" sz="1700" dirty="0"/>
              <a:t>briefly outlines the structure of the remaining chapters. </a:t>
            </a:r>
          </a:p>
          <a:p>
            <a:pPr marL="0" indent="0" algn="just">
              <a:buClr>
                <a:schemeClr val="tx1"/>
              </a:buClr>
              <a:buNone/>
            </a:pPr>
            <a:r>
              <a:rPr lang="en-GB" altLang="en-US" sz="1700" b="1" dirty="0"/>
              <a:t>Conclusion of the Chapter 1: </a:t>
            </a:r>
            <a:r>
              <a:rPr lang="en-GB" altLang="en-US" sz="1700" dirty="0"/>
              <a:t>Provide a summary of chapter 1 </a:t>
            </a:r>
            <a:endParaRPr lang="en-GB" altLang="en-US" sz="1700" b="1" dirty="0"/>
          </a:p>
        </p:txBody>
      </p:sp>
    </p:spTree>
    <p:extLst>
      <p:ext uri="{BB962C8B-B14F-4D97-AF65-F5344CB8AC3E}">
        <p14:creationId xmlns:p14="http://schemas.microsoft.com/office/powerpoint/2010/main" val="2229270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23528" y="332656"/>
            <a:ext cx="8316924" cy="504056"/>
          </a:xfrm>
        </p:spPr>
        <p:txBody>
          <a:bodyPr/>
          <a:lstStyle/>
          <a:p>
            <a:pPr eaLnBrk="1" hangingPunct="1"/>
            <a:r>
              <a:rPr lang="en-GB" altLang="en-US" sz="2400" b="1" dirty="0">
                <a:solidFill>
                  <a:schemeClr val="tx2">
                    <a:lumMod val="75000"/>
                  </a:schemeClr>
                </a:solidFill>
              </a:rPr>
              <a:t>Chapter 2: Literature Review</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20866" y="1196752"/>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endParaRPr lang="en-GB" altLang="en-US" sz="1800" dirty="0"/>
          </a:p>
          <a:p>
            <a:pPr marL="0" indent="0">
              <a:buClr>
                <a:schemeClr val="tx1"/>
              </a:buClr>
              <a:buNone/>
            </a:pPr>
            <a:r>
              <a:rPr lang="en-GB" altLang="en-US" sz="1800" dirty="0"/>
              <a:t>2.1: Introduction </a:t>
            </a:r>
          </a:p>
          <a:p>
            <a:pPr marL="0" indent="0">
              <a:buClr>
                <a:schemeClr val="tx1"/>
              </a:buClr>
              <a:buNone/>
            </a:pPr>
            <a:r>
              <a:rPr lang="en-GB" altLang="en-US" sz="1800" dirty="0"/>
              <a:t>2.2: Base theory of the sub-discipline/different background aspects to the concept </a:t>
            </a:r>
          </a:p>
          <a:p>
            <a:pPr marL="0" indent="0">
              <a:buClr>
                <a:schemeClr val="tx1"/>
              </a:buClr>
              <a:buNone/>
            </a:pPr>
            <a:r>
              <a:rPr lang="en-GB" altLang="en-US" sz="1800" dirty="0"/>
              <a:t>2.3: Theoretical frameworks/models, and related research issues </a:t>
            </a:r>
          </a:p>
          <a:p>
            <a:pPr marL="0" indent="0">
              <a:buClr>
                <a:schemeClr val="tx1"/>
              </a:buClr>
              <a:buNone/>
            </a:pPr>
            <a:r>
              <a:rPr lang="en-GB" altLang="en-US" sz="1800" dirty="0"/>
              <a:t>2.4: Previous studies and lessons learnt</a:t>
            </a:r>
          </a:p>
          <a:p>
            <a:pPr marL="0" indent="0">
              <a:buClr>
                <a:schemeClr val="tx1"/>
              </a:buClr>
              <a:buNone/>
            </a:pPr>
            <a:r>
              <a:rPr lang="en-GB" altLang="en-US" sz="1800" dirty="0"/>
              <a:t>2.5: Gaps identified to situate own research </a:t>
            </a:r>
          </a:p>
          <a:p>
            <a:pPr marL="0" indent="0">
              <a:buClr>
                <a:schemeClr val="tx1"/>
              </a:buClr>
              <a:buNone/>
            </a:pPr>
            <a:r>
              <a:rPr lang="en-GB" altLang="en-US" sz="1800" dirty="0"/>
              <a:t>2.6: Summary of Chapter 2</a:t>
            </a:r>
          </a:p>
          <a:p>
            <a:pPr marL="0" indent="0">
              <a:buClr>
                <a:schemeClr val="tx1"/>
              </a:buClr>
              <a:buNone/>
            </a:pPr>
            <a:endParaRPr lang="en-GB" altLang="en-US" sz="1800" dirty="0"/>
          </a:p>
          <a:p>
            <a:pPr marL="0" indent="0" algn="ctr">
              <a:buClr>
                <a:schemeClr val="tx1"/>
              </a:buClr>
              <a:buNone/>
            </a:pPr>
            <a:r>
              <a:rPr lang="en-GB" altLang="en-US" sz="1800" dirty="0"/>
              <a:t>(</a:t>
            </a:r>
            <a:r>
              <a:rPr lang="en-GB" altLang="en-US" sz="1800" b="1" dirty="0"/>
              <a:t>Note: Identify relevant theories and findings already known and exists</a:t>
            </a:r>
            <a:r>
              <a:rPr lang="en-GB" altLang="en-US" sz="1800" dirty="0"/>
              <a:t>)</a:t>
            </a:r>
          </a:p>
          <a:p>
            <a:pPr marL="0" indent="0">
              <a:buClr>
                <a:schemeClr val="tx1"/>
              </a:buClr>
              <a:buNone/>
            </a:pPr>
            <a:endParaRPr lang="en-GB" altLang="en-US" sz="1800" dirty="0"/>
          </a:p>
          <a:p>
            <a:pPr marL="0" indent="0" algn="ctr">
              <a:buClr>
                <a:schemeClr val="tx1"/>
              </a:buClr>
              <a:buNone/>
            </a:pPr>
            <a:endParaRPr lang="en-GB" altLang="en-US" sz="1800" dirty="0"/>
          </a:p>
        </p:txBody>
      </p:sp>
    </p:spTree>
    <p:extLst>
      <p:ext uri="{BB962C8B-B14F-4D97-AF65-F5344CB8AC3E}">
        <p14:creationId xmlns:p14="http://schemas.microsoft.com/office/powerpoint/2010/main" val="22232790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55D110F3-0D96-40AE-E91C-B62A7E229C2E}"/>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5D67E84C-2116-7214-46A4-515A762F01A1}"/>
              </a:ext>
            </a:extLst>
          </p:cNvPr>
          <p:cNvSpPr>
            <a:spLocks noGrp="1"/>
          </p:cNvSpPr>
          <p:nvPr>
            <p:ph type="title" idx="4294967295"/>
          </p:nvPr>
        </p:nvSpPr>
        <p:spPr>
          <a:xfrm>
            <a:off x="323528" y="332656"/>
            <a:ext cx="8316924" cy="504056"/>
          </a:xfrm>
        </p:spPr>
        <p:txBody>
          <a:bodyPr/>
          <a:lstStyle/>
          <a:p>
            <a:pPr eaLnBrk="1" hangingPunct="1"/>
            <a:r>
              <a:rPr lang="en-GB" altLang="en-US" sz="2400" b="1" dirty="0">
                <a:solidFill>
                  <a:schemeClr val="tx2">
                    <a:lumMod val="75000"/>
                  </a:schemeClr>
                </a:solidFill>
              </a:rPr>
              <a:t>Chapter 2: Literature Review</a:t>
            </a:r>
          </a:p>
        </p:txBody>
      </p:sp>
      <p:sp>
        <p:nvSpPr>
          <p:cNvPr id="6" name="Content Placeholder 2">
            <a:extLst>
              <a:ext uri="{FF2B5EF4-FFF2-40B4-BE49-F238E27FC236}">
                <a16:creationId xmlns:a16="http://schemas.microsoft.com/office/drawing/2014/main" id="{463F3986-0536-5917-B267-90C0481325AC}"/>
              </a:ext>
            </a:extLst>
          </p:cNvPr>
          <p:cNvSpPr txBox="1">
            <a:spLocks/>
          </p:cNvSpPr>
          <p:nvPr/>
        </p:nvSpPr>
        <p:spPr bwMode="auto">
          <a:xfrm>
            <a:off x="508048" y="847759"/>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1400" dirty="0"/>
              <a:t>The literature review section provides a comprehensive overview of existing research related to the study. The structure may vary slightly depending on whether the research is </a:t>
            </a:r>
            <a:r>
              <a:rPr lang="en-GB" altLang="en-US" sz="1400" b="1" dirty="0"/>
              <a:t>qualitative </a:t>
            </a:r>
            <a:r>
              <a:rPr lang="en-GB" altLang="en-US" sz="1400" dirty="0"/>
              <a:t>or </a:t>
            </a:r>
            <a:r>
              <a:rPr lang="en-GB" altLang="en-US" sz="1400" b="1" dirty="0"/>
              <a:t>quantitative, </a:t>
            </a:r>
            <a:r>
              <a:rPr lang="en-GB" altLang="en-US" sz="1400" dirty="0"/>
              <a:t>but both typically follow a systematic approach. </a:t>
            </a:r>
          </a:p>
          <a:p>
            <a:pPr marL="0" indent="0" algn="just">
              <a:buClr>
                <a:schemeClr val="tx1"/>
              </a:buClr>
              <a:buNone/>
            </a:pPr>
            <a:endParaRPr lang="en-GB" altLang="en-US" sz="1400" dirty="0"/>
          </a:p>
          <a:p>
            <a:pPr marL="0" indent="0" algn="ctr">
              <a:buClr>
                <a:schemeClr val="tx1"/>
              </a:buClr>
              <a:buNone/>
            </a:pPr>
            <a:r>
              <a:rPr lang="en-GB" altLang="en-US" sz="1250" b="1" dirty="0"/>
              <a:t>Title: </a:t>
            </a:r>
            <a:r>
              <a:rPr lang="en-GB" altLang="en-US" sz="1250" dirty="0"/>
              <a:t>The impact of Social Media on Student’ Academic Engagement </a:t>
            </a:r>
            <a:r>
              <a:rPr lang="en-GB" altLang="en-US" sz="1250" b="1" dirty="0"/>
              <a:t>(Qualitative Study)</a:t>
            </a:r>
          </a:p>
          <a:p>
            <a:pPr marL="0" indent="0" algn="just">
              <a:buClr>
                <a:schemeClr val="tx1"/>
              </a:buClr>
              <a:buNone/>
            </a:pPr>
            <a:endParaRPr lang="en-GB" altLang="en-US" sz="1250" dirty="0"/>
          </a:p>
          <a:p>
            <a:pPr algn="just">
              <a:buClr>
                <a:schemeClr val="tx1"/>
              </a:buClr>
              <a:buAutoNum type="arabicPeriod"/>
            </a:pPr>
            <a:r>
              <a:rPr lang="en-GB" altLang="en-US" sz="1250" b="1" dirty="0"/>
              <a:t>Introduction: </a:t>
            </a:r>
            <a:r>
              <a:rPr lang="en-GB" altLang="en-US" sz="1250" dirty="0"/>
              <a:t>Definition of academic engagement, importance of social media in modern education, purpose of the literature review. </a:t>
            </a:r>
          </a:p>
          <a:p>
            <a:pPr algn="just">
              <a:buClr>
                <a:schemeClr val="tx1"/>
              </a:buClr>
              <a:buAutoNum type="arabicPeriod"/>
            </a:pPr>
            <a:endParaRPr lang="en-GB" altLang="en-US" sz="1250" dirty="0"/>
          </a:p>
          <a:p>
            <a:pPr algn="just">
              <a:buClr>
                <a:schemeClr val="tx1"/>
              </a:buClr>
              <a:buAutoNum type="arabicPeriod"/>
            </a:pPr>
            <a:r>
              <a:rPr lang="en-GB" altLang="en-US" sz="1250" b="1" dirty="0"/>
              <a:t>Theoretical Framework: </a:t>
            </a:r>
            <a:r>
              <a:rPr lang="en-GB" altLang="en-US" sz="1250" dirty="0"/>
              <a:t>Constructivist Learning Theory, Social Learning Theory </a:t>
            </a:r>
          </a:p>
          <a:p>
            <a:pPr algn="just">
              <a:buClr>
                <a:schemeClr val="tx1"/>
              </a:buClr>
              <a:buAutoNum type="arabicPeriod"/>
            </a:pPr>
            <a:endParaRPr lang="en-GB" altLang="en-US" sz="1250" dirty="0"/>
          </a:p>
          <a:p>
            <a:pPr algn="just">
              <a:buClr>
                <a:schemeClr val="tx1"/>
              </a:buClr>
              <a:buAutoNum type="arabicPeriod"/>
            </a:pPr>
            <a:r>
              <a:rPr lang="en-GB" altLang="en-US" sz="1250" b="1" dirty="0"/>
              <a:t>Previous Studies on Social Media and Student Engagement: </a:t>
            </a:r>
            <a:r>
              <a:rPr lang="en-GB" altLang="en-US" sz="1250" dirty="0"/>
              <a:t>Studies exploring student participation in online learning communities, case studies on interactive learning via social media platforms, qualitative research on students’ perceptions social media as a learning tool. </a:t>
            </a:r>
          </a:p>
          <a:p>
            <a:pPr algn="just">
              <a:buClr>
                <a:schemeClr val="tx1"/>
              </a:buClr>
              <a:buAutoNum type="arabicPeriod"/>
            </a:pPr>
            <a:endParaRPr lang="en-GB" altLang="en-US" sz="1250" dirty="0"/>
          </a:p>
          <a:p>
            <a:pPr algn="just">
              <a:buClr>
                <a:schemeClr val="tx1"/>
              </a:buClr>
              <a:buAutoNum type="arabicPeriod"/>
            </a:pPr>
            <a:r>
              <a:rPr lang="en-GB" altLang="en-US" sz="1250" b="1" dirty="0"/>
              <a:t>Key Themes Identified in Literature: Benefits </a:t>
            </a:r>
            <a:r>
              <a:rPr lang="en-GB" altLang="en-US" sz="1250" dirty="0"/>
              <a:t>(Peer collaboration and knowledge sharing, increased accessibility to learning materials) </a:t>
            </a:r>
            <a:r>
              <a:rPr lang="en-GB" altLang="en-US" sz="1250" b="1" dirty="0"/>
              <a:t>Challenges</a:t>
            </a:r>
            <a:r>
              <a:rPr lang="en-GB" altLang="en-US" sz="1250" dirty="0"/>
              <a:t> (distractions and reduced focus, privacy and security concerns).</a:t>
            </a:r>
          </a:p>
          <a:p>
            <a:pPr algn="just">
              <a:buClr>
                <a:schemeClr val="tx1"/>
              </a:buClr>
              <a:buAutoNum type="arabicPeriod"/>
            </a:pPr>
            <a:endParaRPr lang="en-GB" altLang="en-US" sz="1250" dirty="0"/>
          </a:p>
          <a:p>
            <a:pPr algn="just">
              <a:buClr>
                <a:schemeClr val="tx1"/>
              </a:buClr>
              <a:buAutoNum type="arabicPeriod"/>
            </a:pPr>
            <a:r>
              <a:rPr lang="en-GB" altLang="en-US" sz="1250" b="1" dirty="0"/>
              <a:t>Research Gaps: </a:t>
            </a:r>
            <a:r>
              <a:rPr lang="en-GB" altLang="en-US" sz="1250" dirty="0"/>
              <a:t>lack of studies focusing on specific disciplines, limited qualitative data on long-term impacts.</a:t>
            </a:r>
          </a:p>
          <a:p>
            <a:pPr algn="just">
              <a:buClr>
                <a:schemeClr val="tx1"/>
              </a:buClr>
              <a:buAutoNum type="arabicPeriod"/>
            </a:pPr>
            <a:endParaRPr lang="en-GB" altLang="en-US" sz="1250" dirty="0"/>
          </a:p>
          <a:p>
            <a:pPr algn="just">
              <a:buClr>
                <a:schemeClr val="tx1"/>
              </a:buClr>
              <a:buAutoNum type="arabicPeriod"/>
            </a:pPr>
            <a:r>
              <a:rPr lang="en-GB" altLang="en-US" sz="1250" b="1" dirty="0"/>
              <a:t>Conclusion: </a:t>
            </a:r>
            <a:r>
              <a:rPr lang="en-GB" altLang="en-US" sz="1250" dirty="0"/>
              <a:t>summary of findings, justification for the current study. </a:t>
            </a:r>
            <a:endParaRPr lang="en-GB" altLang="en-US" sz="1250" b="1" dirty="0"/>
          </a:p>
        </p:txBody>
      </p:sp>
    </p:spTree>
    <p:extLst>
      <p:ext uri="{BB962C8B-B14F-4D97-AF65-F5344CB8AC3E}">
        <p14:creationId xmlns:p14="http://schemas.microsoft.com/office/powerpoint/2010/main" val="4837404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0B85B4B6-3DCC-9549-5EDE-DA72C2E060BC}"/>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79CAE45B-23C9-89BE-39BA-5D558E9BEB8B}"/>
              </a:ext>
            </a:extLst>
          </p:cNvPr>
          <p:cNvSpPr>
            <a:spLocks noGrp="1"/>
          </p:cNvSpPr>
          <p:nvPr>
            <p:ph type="title" idx="4294967295"/>
          </p:nvPr>
        </p:nvSpPr>
        <p:spPr>
          <a:xfrm>
            <a:off x="323528" y="332656"/>
            <a:ext cx="8316924" cy="504056"/>
          </a:xfrm>
        </p:spPr>
        <p:txBody>
          <a:bodyPr/>
          <a:lstStyle/>
          <a:p>
            <a:pPr eaLnBrk="1" hangingPunct="1"/>
            <a:r>
              <a:rPr lang="en-GB" altLang="en-US" sz="2400" b="1" dirty="0">
                <a:solidFill>
                  <a:schemeClr val="tx2">
                    <a:lumMod val="75000"/>
                  </a:schemeClr>
                </a:solidFill>
              </a:rPr>
              <a:t>Example of Quantitative Type of Literature Review</a:t>
            </a:r>
          </a:p>
        </p:txBody>
      </p:sp>
      <p:sp>
        <p:nvSpPr>
          <p:cNvPr id="6" name="Content Placeholder 2">
            <a:extLst>
              <a:ext uri="{FF2B5EF4-FFF2-40B4-BE49-F238E27FC236}">
                <a16:creationId xmlns:a16="http://schemas.microsoft.com/office/drawing/2014/main" id="{E1EDEEAE-5CD3-F7BE-56FB-89E68BF83A57}"/>
              </a:ext>
            </a:extLst>
          </p:cNvPr>
          <p:cNvSpPr txBox="1">
            <a:spLocks/>
          </p:cNvSpPr>
          <p:nvPr/>
        </p:nvSpPr>
        <p:spPr bwMode="auto">
          <a:xfrm>
            <a:off x="413538" y="1052736"/>
            <a:ext cx="8316924"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b="1" dirty="0"/>
              <a:t>Empirical Studies on Social Media and Academic Performance</a:t>
            </a:r>
            <a:endParaRPr lang="en-GB" sz="1800" dirty="0"/>
          </a:p>
          <a:p>
            <a:pPr marL="0" indent="0" algn="just">
              <a:buNone/>
            </a:pPr>
            <a:r>
              <a:rPr lang="en-GB" sz="1800" dirty="0"/>
              <a:t>Several studies have investigated the relationship between social media usage and students’ academic performance. For instance, </a:t>
            </a:r>
            <a:r>
              <a:rPr lang="en-GB" sz="1800" b="1" dirty="0"/>
              <a:t>Smith et al. (2020)</a:t>
            </a:r>
            <a:r>
              <a:rPr lang="en-GB" sz="1800" dirty="0"/>
              <a:t> conducted a survey of 500 university students and found a negative correlation (r = -0.65, p &lt; 0.01) between daily social media usage and GPA. Similarly, </a:t>
            </a:r>
            <a:r>
              <a:rPr lang="en-GB" sz="1800" b="1" dirty="0"/>
              <a:t>Jones &amp; Carter (2019)</a:t>
            </a:r>
            <a:r>
              <a:rPr lang="en-GB" sz="1800" dirty="0"/>
              <a:t> performed an experimental study where students were divided into two groups: one with restricted social media access and one with unrestricted access. Their results indicated that students with limited social media usage scored an average of 12% higher on standardized tests compared to those who frequently accessed social media during study sessions.</a:t>
            </a:r>
          </a:p>
          <a:p>
            <a:pPr marL="0" indent="0" algn="just">
              <a:buNone/>
            </a:pPr>
            <a:endParaRPr lang="en-GB" sz="1800" dirty="0"/>
          </a:p>
          <a:p>
            <a:pPr marL="0" indent="0" algn="just">
              <a:buNone/>
            </a:pPr>
            <a:r>
              <a:rPr lang="en-GB" sz="1800" dirty="0"/>
              <a:t>However, other studies highlight the potential benefits of social media in academic settings. </a:t>
            </a:r>
            <a:r>
              <a:rPr lang="en-GB" sz="1800" b="1" dirty="0"/>
              <a:t>Williams et al. (2021)</a:t>
            </a:r>
            <a:r>
              <a:rPr lang="en-GB" sz="1800" dirty="0"/>
              <a:t> found that students who used social media for academic discussions reported higher engagement levels in online learning environments. These findings suggest that while excessive social media use can be detrimental, strategic usage can enhance academic performance.</a:t>
            </a:r>
          </a:p>
        </p:txBody>
      </p:sp>
    </p:spTree>
    <p:extLst>
      <p:ext uri="{BB962C8B-B14F-4D97-AF65-F5344CB8AC3E}">
        <p14:creationId xmlns:p14="http://schemas.microsoft.com/office/powerpoint/2010/main" val="3004581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42642DBE-9D63-D47C-F317-886693448838}"/>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D368B923-F1BD-87C7-7BDB-2CAE542960C7}"/>
              </a:ext>
            </a:extLst>
          </p:cNvPr>
          <p:cNvSpPr>
            <a:spLocks noGrp="1"/>
          </p:cNvSpPr>
          <p:nvPr>
            <p:ph type="title" idx="4294967295"/>
          </p:nvPr>
        </p:nvSpPr>
        <p:spPr>
          <a:xfrm>
            <a:off x="323528" y="332656"/>
            <a:ext cx="8316924" cy="504056"/>
          </a:xfrm>
        </p:spPr>
        <p:txBody>
          <a:bodyPr/>
          <a:lstStyle/>
          <a:p>
            <a:pPr eaLnBrk="1" hangingPunct="1"/>
            <a:r>
              <a:rPr lang="en-GB" altLang="en-US" sz="2400" b="1" dirty="0">
                <a:solidFill>
                  <a:schemeClr val="tx2">
                    <a:lumMod val="75000"/>
                  </a:schemeClr>
                </a:solidFill>
              </a:rPr>
              <a:t>Chapter 2: Literature Review</a:t>
            </a:r>
          </a:p>
        </p:txBody>
      </p:sp>
      <p:sp>
        <p:nvSpPr>
          <p:cNvPr id="6" name="Content Placeholder 2">
            <a:extLst>
              <a:ext uri="{FF2B5EF4-FFF2-40B4-BE49-F238E27FC236}">
                <a16:creationId xmlns:a16="http://schemas.microsoft.com/office/drawing/2014/main" id="{3C880654-6A38-7903-24D3-51173908C3EE}"/>
              </a:ext>
            </a:extLst>
          </p:cNvPr>
          <p:cNvSpPr txBox="1">
            <a:spLocks/>
          </p:cNvSpPr>
          <p:nvPr/>
        </p:nvSpPr>
        <p:spPr bwMode="auto">
          <a:xfrm>
            <a:off x="508048" y="836712"/>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altLang="en-US" sz="1400" b="1" dirty="0"/>
              <a:t>Title: </a:t>
            </a:r>
            <a:r>
              <a:rPr lang="en-GB" altLang="en-US" sz="1400" dirty="0"/>
              <a:t>The Effects of Social Media Usage on Student’s Academic Performance </a:t>
            </a:r>
            <a:r>
              <a:rPr lang="en-GB" altLang="en-US" sz="1400" b="1" dirty="0"/>
              <a:t>(Quantitative Study)</a:t>
            </a:r>
          </a:p>
          <a:p>
            <a:pPr marL="0" indent="0" algn="just">
              <a:buClr>
                <a:schemeClr val="tx1"/>
              </a:buClr>
              <a:buNone/>
            </a:pPr>
            <a:endParaRPr lang="en-GB" altLang="en-US" sz="1400" dirty="0"/>
          </a:p>
          <a:p>
            <a:pPr algn="just">
              <a:buClr>
                <a:schemeClr val="tx1"/>
              </a:buClr>
              <a:buAutoNum type="arabicPeriod"/>
            </a:pPr>
            <a:r>
              <a:rPr lang="en-GB" altLang="en-US" sz="1400" b="1" dirty="0"/>
              <a:t>Introduction: </a:t>
            </a:r>
            <a:r>
              <a:rPr lang="en-GB" altLang="en-US" sz="1400" dirty="0"/>
              <a:t>overview of social media usage trends among students, purpose of the literature review. </a:t>
            </a:r>
          </a:p>
          <a:p>
            <a:pPr algn="just">
              <a:buClr>
                <a:schemeClr val="tx1"/>
              </a:buClr>
              <a:buAutoNum type="arabicPeriod"/>
            </a:pPr>
            <a:endParaRPr lang="en-GB" altLang="en-US" sz="1400" dirty="0"/>
          </a:p>
          <a:p>
            <a:pPr algn="just">
              <a:buClr>
                <a:schemeClr val="tx1"/>
              </a:buClr>
              <a:buAutoNum type="arabicPeriod"/>
            </a:pPr>
            <a:r>
              <a:rPr lang="en-GB" altLang="en-US" sz="1400" b="1" dirty="0"/>
              <a:t>Theoretical Framework: </a:t>
            </a:r>
            <a:r>
              <a:rPr lang="en-GB" altLang="en-US" sz="1400" dirty="0"/>
              <a:t>Cognitive Lead Theory, Media Multitasking Theory. </a:t>
            </a:r>
          </a:p>
          <a:p>
            <a:pPr algn="just">
              <a:buClr>
                <a:schemeClr val="tx1"/>
              </a:buClr>
              <a:buAutoNum type="arabicPeriod"/>
            </a:pPr>
            <a:endParaRPr lang="en-GB" altLang="en-US" sz="1400" dirty="0"/>
          </a:p>
          <a:p>
            <a:pPr algn="just">
              <a:buClr>
                <a:schemeClr val="tx1"/>
              </a:buClr>
              <a:buAutoNum type="arabicPeriod"/>
            </a:pPr>
            <a:r>
              <a:rPr lang="en-GB" altLang="en-US" sz="1400" b="1" dirty="0"/>
              <a:t>Empirical Studies on Social Media and Academic Performance: </a:t>
            </a:r>
            <a:r>
              <a:rPr lang="en-GB" altLang="en-US" sz="1400" dirty="0"/>
              <a:t>quantitative studies on screen time and academic grades, correlational studies linking social media usage and GPA, experimental studies on the effects of social media distractions on learning. </a:t>
            </a:r>
          </a:p>
          <a:p>
            <a:pPr algn="just">
              <a:buClr>
                <a:schemeClr val="tx1"/>
              </a:buClr>
              <a:buAutoNum type="arabicPeriod"/>
            </a:pPr>
            <a:endParaRPr lang="en-GB" altLang="en-US" sz="1400" dirty="0"/>
          </a:p>
          <a:p>
            <a:pPr algn="just">
              <a:buClr>
                <a:schemeClr val="tx1"/>
              </a:buClr>
              <a:buAutoNum type="arabicPeriod"/>
            </a:pPr>
            <a:r>
              <a:rPr lang="en-GB" altLang="en-US" sz="1400" b="1" dirty="0"/>
              <a:t>Statistical Trends and Findings: Positive Effects of Social Media Learning </a:t>
            </a:r>
            <a:r>
              <a:rPr lang="en-GB" altLang="en-US" sz="1400" dirty="0"/>
              <a:t>(online academic discussions and resources sharing, use of educational social media tools (e.g., LinkedIn learning, YouTube), </a:t>
            </a:r>
            <a:r>
              <a:rPr lang="en-GB" altLang="en-US" sz="1400" b="1" dirty="0"/>
              <a:t>Negative Effects of Social Media on Academic Performance </a:t>
            </a:r>
            <a:r>
              <a:rPr lang="en-GB" altLang="en-US" sz="1400" dirty="0"/>
              <a:t>(time spent on social media vs. study hours, sleep deprivation and its impact on cognitive functions). </a:t>
            </a:r>
          </a:p>
          <a:p>
            <a:pPr algn="just">
              <a:buClr>
                <a:schemeClr val="tx1"/>
              </a:buClr>
              <a:buAutoNum type="arabicPeriod"/>
            </a:pPr>
            <a:endParaRPr lang="en-GB" altLang="en-US" sz="1400" dirty="0"/>
          </a:p>
          <a:p>
            <a:pPr algn="just">
              <a:buClr>
                <a:schemeClr val="tx1"/>
              </a:buClr>
              <a:buAutoNum type="arabicPeriod"/>
            </a:pPr>
            <a:r>
              <a:rPr lang="en-GB" altLang="en-US" sz="1400" b="1" dirty="0"/>
              <a:t>Research Gaps: </a:t>
            </a:r>
            <a:r>
              <a:rPr lang="en-GB" altLang="en-US" sz="1400" dirty="0"/>
              <a:t>limited large-scale studies with diverse student populations, need for experimental research on the causation between social media and grades. </a:t>
            </a:r>
          </a:p>
          <a:p>
            <a:pPr algn="just">
              <a:buClr>
                <a:schemeClr val="tx1"/>
              </a:buClr>
              <a:buAutoNum type="arabicPeriod"/>
            </a:pPr>
            <a:endParaRPr lang="en-GB" altLang="en-US" sz="1400" dirty="0"/>
          </a:p>
          <a:p>
            <a:pPr algn="just">
              <a:buClr>
                <a:schemeClr val="tx1"/>
              </a:buClr>
              <a:buAutoNum type="arabicPeriod"/>
            </a:pPr>
            <a:r>
              <a:rPr lang="en-GB" altLang="en-US" sz="1400" b="1" dirty="0"/>
              <a:t>Conclusion: </a:t>
            </a:r>
            <a:r>
              <a:rPr lang="en-GB" altLang="en-US" sz="1400" dirty="0"/>
              <a:t>summary of key studies, justification for conducting a quantitative study. </a:t>
            </a:r>
            <a:endParaRPr lang="en-GB" altLang="en-US" sz="1400" b="1" dirty="0"/>
          </a:p>
        </p:txBody>
      </p:sp>
    </p:spTree>
    <p:extLst>
      <p:ext uri="{BB962C8B-B14F-4D97-AF65-F5344CB8AC3E}">
        <p14:creationId xmlns:p14="http://schemas.microsoft.com/office/powerpoint/2010/main" val="2334516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8AD3E471-E1C0-D7A5-79C6-6CD461A9A25B}"/>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B6950C55-5D20-806F-4930-3CEE2D62FBCD}"/>
              </a:ext>
            </a:extLst>
          </p:cNvPr>
          <p:cNvSpPr>
            <a:spLocks noGrp="1"/>
          </p:cNvSpPr>
          <p:nvPr>
            <p:ph type="title" idx="4294967295"/>
          </p:nvPr>
        </p:nvSpPr>
        <p:spPr>
          <a:xfrm>
            <a:off x="323528" y="332656"/>
            <a:ext cx="8316924" cy="504056"/>
          </a:xfrm>
        </p:spPr>
        <p:txBody>
          <a:bodyPr/>
          <a:lstStyle/>
          <a:p>
            <a:pPr eaLnBrk="1" hangingPunct="1"/>
            <a:r>
              <a:rPr lang="en-GB" altLang="en-US" sz="2400" b="1" dirty="0">
                <a:solidFill>
                  <a:schemeClr val="tx2">
                    <a:lumMod val="75000"/>
                  </a:schemeClr>
                </a:solidFill>
              </a:rPr>
              <a:t>Example of Qualitative Type of Literature Review</a:t>
            </a:r>
          </a:p>
        </p:txBody>
      </p:sp>
      <p:sp>
        <p:nvSpPr>
          <p:cNvPr id="6" name="Content Placeholder 2">
            <a:extLst>
              <a:ext uri="{FF2B5EF4-FFF2-40B4-BE49-F238E27FC236}">
                <a16:creationId xmlns:a16="http://schemas.microsoft.com/office/drawing/2014/main" id="{56922086-073B-A3BA-3B48-256C1CED22BB}"/>
              </a:ext>
            </a:extLst>
          </p:cNvPr>
          <p:cNvSpPr txBox="1">
            <a:spLocks/>
          </p:cNvSpPr>
          <p:nvPr/>
        </p:nvSpPr>
        <p:spPr bwMode="auto">
          <a:xfrm>
            <a:off x="508048" y="836712"/>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000" b="1" dirty="0"/>
              <a:t>Social Media as a Tool for Academic Engagement</a:t>
            </a:r>
          </a:p>
          <a:p>
            <a:pPr marL="0" indent="0" algn="just">
              <a:buNone/>
            </a:pPr>
            <a:r>
              <a:rPr lang="en-GB" sz="1000" dirty="0"/>
              <a:t>Qualitative research has explored how social media platforms contribute to student engagement in academic settings. Several studies highlight that students use platforms like Facebook, WhatsApp, and YouTube to facilitate knowledge sharing and collaborative learning.</a:t>
            </a:r>
          </a:p>
          <a:p>
            <a:pPr marL="0" indent="0" algn="just">
              <a:buNone/>
            </a:pPr>
            <a:endParaRPr lang="en-GB" sz="1000" dirty="0"/>
          </a:p>
          <a:p>
            <a:pPr marL="0" indent="0" algn="just">
              <a:buNone/>
            </a:pPr>
            <a:r>
              <a:rPr lang="en-GB" sz="1000" dirty="0"/>
              <a:t>According to </a:t>
            </a:r>
            <a:r>
              <a:rPr lang="en-GB" sz="1000" b="1" dirty="0"/>
              <a:t>Brown &amp; Green (2020)</a:t>
            </a:r>
            <a:r>
              <a:rPr lang="en-GB" sz="1000" dirty="0"/>
              <a:t>, university students rely on private WhatsApp groups to discuss course materials, share study resources, and seek academic support from peers. Their ethnographic study, conducted over six months, found that students perceive these digital spaces as more accessible and informal compared to traditional classroom discussions. Participants in the study reported that such interactions helped them clarify complex topics and reinforced their learning through peer-to-peer discussions.</a:t>
            </a:r>
          </a:p>
          <a:p>
            <a:pPr marL="0" indent="0" algn="just">
              <a:buNone/>
            </a:pPr>
            <a:endParaRPr lang="en-GB" sz="1000" dirty="0"/>
          </a:p>
          <a:p>
            <a:pPr marL="0" indent="0" algn="just">
              <a:buNone/>
            </a:pPr>
            <a:r>
              <a:rPr lang="en-GB" sz="1000" dirty="0"/>
              <a:t>Similarly, </a:t>
            </a:r>
            <a:r>
              <a:rPr lang="en-GB" sz="1000" b="1" dirty="0"/>
              <a:t>Davis (2019)</a:t>
            </a:r>
            <a:r>
              <a:rPr lang="en-GB" sz="1000" dirty="0"/>
              <a:t> conducted focus group interviews with high school students and found that the use of Facebook study groups enhanced student engagement. Participants described these groups as "learning hubs" where they could ask questions without the fear of being judged, fostering a more inclusive academic environment. The study also revealed that students were more likely to seek help on social media than in face-to-face classroom settings, suggesting that digital platforms provide a sense of academic support that traditional settings may lack.</a:t>
            </a:r>
          </a:p>
          <a:p>
            <a:pPr marL="0" indent="0" algn="just">
              <a:buNone/>
            </a:pPr>
            <a:endParaRPr lang="en-GB" sz="1000" dirty="0"/>
          </a:p>
          <a:p>
            <a:pPr marL="0" indent="0" algn="just">
              <a:buNone/>
            </a:pPr>
            <a:r>
              <a:rPr lang="en-GB" sz="1000" dirty="0"/>
              <a:t>In addition to communication and collaboration, social media platforms also serve as educational resource hubs. </a:t>
            </a:r>
            <a:r>
              <a:rPr lang="en-GB" sz="1000" b="1" dirty="0"/>
              <a:t>Lee &amp; Carter (2021)</a:t>
            </a:r>
            <a:r>
              <a:rPr lang="en-GB" sz="1000" dirty="0"/>
              <a:t> explored the role of YouTube in self-directed learning and found that students frequently accessed video tutorials for subjects like mathematics and science. In-depth interviews with university students revealed that visual and interactive content helped improve understanding, particularly for complex topics. One participant stated, “Watching a tutorial feels like having a personal tutor available anytime,” highlighting the flexibility that social media offers in academic learning.</a:t>
            </a:r>
          </a:p>
          <a:p>
            <a:pPr marL="0" indent="0" algn="just">
              <a:buNone/>
            </a:pPr>
            <a:endParaRPr lang="en-GB" sz="1000" dirty="0"/>
          </a:p>
          <a:p>
            <a:pPr marL="0" indent="0" algn="just">
              <a:buNone/>
            </a:pPr>
            <a:r>
              <a:rPr lang="en-GB" sz="1000" dirty="0"/>
              <a:t>However, while social media facilitates engagement, some researchers argue that it can also be a source of distraction. </a:t>
            </a:r>
            <a:r>
              <a:rPr lang="en-GB" sz="1000" b="1" dirty="0"/>
              <a:t>Williams et al. (2018)</a:t>
            </a:r>
            <a:r>
              <a:rPr lang="en-GB" sz="1000" dirty="0"/>
              <a:t> observed student study behaviours and found that participants often alternated between academic discussions and entertainment content, leading to decreased focus. Despite this challenge, many students reported that the benefits of social media outweighed its drawbacks when used strategically for academic purposes.</a:t>
            </a:r>
          </a:p>
          <a:p>
            <a:pPr marL="0" indent="0" algn="just">
              <a:buNone/>
            </a:pPr>
            <a:endParaRPr lang="en-GB" sz="1000" dirty="0"/>
          </a:p>
          <a:p>
            <a:pPr marL="0" indent="0" algn="just">
              <a:buNone/>
            </a:pPr>
            <a:r>
              <a:rPr lang="en-GB" sz="1000" dirty="0"/>
              <a:t>This growing body of qualitative research indicates that social media has become an integral part of student learning. However, further studies are needed to explore how different academic disciplines utilize social media and how students manage the balance between engagement and distraction.</a:t>
            </a:r>
          </a:p>
        </p:txBody>
      </p:sp>
    </p:spTree>
    <p:extLst>
      <p:ext uri="{BB962C8B-B14F-4D97-AF65-F5344CB8AC3E}">
        <p14:creationId xmlns:p14="http://schemas.microsoft.com/office/powerpoint/2010/main" val="3250494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400" b="1" dirty="0">
                <a:solidFill>
                  <a:schemeClr val="tx2">
                    <a:lumMod val="75000"/>
                  </a:schemeClr>
                </a:solidFill>
              </a:rPr>
              <a:t>Dissertation Layout</a:t>
            </a:r>
            <a:br>
              <a:rPr lang="en-GB" altLang="en-US" sz="2400" b="1" dirty="0">
                <a:solidFill>
                  <a:schemeClr val="tx2">
                    <a:lumMod val="75000"/>
                  </a:schemeClr>
                </a:solidFill>
              </a:rPr>
            </a:br>
            <a:r>
              <a:rPr lang="en-GB" altLang="en-US" sz="2400" b="1" dirty="0">
                <a:solidFill>
                  <a:schemeClr val="tx2">
                    <a:lumMod val="75000"/>
                  </a:schemeClr>
                </a:solidFill>
              </a:rPr>
              <a:t>Chapter 3: Research Methods &amp; Methodologies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11834" y="1430778"/>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endParaRPr lang="en-GB" altLang="en-US" sz="1800" dirty="0"/>
          </a:p>
          <a:p>
            <a:pPr marL="0" indent="0">
              <a:buClr>
                <a:schemeClr val="tx1"/>
              </a:buClr>
              <a:buNone/>
            </a:pPr>
            <a:r>
              <a:rPr lang="en-GB" altLang="en-US" sz="1800" dirty="0"/>
              <a:t>3.1: Introduction </a:t>
            </a:r>
          </a:p>
          <a:p>
            <a:pPr marL="0" indent="0">
              <a:buClr>
                <a:schemeClr val="tx1"/>
              </a:buClr>
              <a:buNone/>
            </a:pPr>
            <a:r>
              <a:rPr lang="en-GB" altLang="en-US" sz="1800" dirty="0"/>
              <a:t>3.2: Philosophical position of the research and why?</a:t>
            </a:r>
          </a:p>
          <a:p>
            <a:pPr marL="0" indent="0">
              <a:buClr>
                <a:schemeClr val="tx1"/>
              </a:buClr>
              <a:buNone/>
            </a:pPr>
            <a:r>
              <a:rPr lang="en-GB" altLang="en-US" sz="1800" dirty="0"/>
              <a:t>3.3: Paradigm position of the research and why? </a:t>
            </a:r>
          </a:p>
          <a:p>
            <a:pPr marL="0" indent="0">
              <a:buClr>
                <a:schemeClr val="tx1"/>
              </a:buClr>
              <a:buNone/>
            </a:pPr>
            <a:r>
              <a:rPr lang="en-GB" altLang="en-US" sz="1800" dirty="0"/>
              <a:t>3.4: Position of Research Approach and why? </a:t>
            </a:r>
          </a:p>
          <a:p>
            <a:pPr marL="0" indent="0">
              <a:buClr>
                <a:schemeClr val="tx1"/>
              </a:buClr>
              <a:buNone/>
            </a:pPr>
            <a:r>
              <a:rPr lang="en-GB" altLang="en-US" sz="1800" dirty="0"/>
              <a:t>3.5: Methodological stance of the Research and why? </a:t>
            </a:r>
          </a:p>
          <a:p>
            <a:pPr marL="0" indent="0">
              <a:buClr>
                <a:schemeClr val="tx1"/>
              </a:buClr>
              <a:buNone/>
            </a:pPr>
            <a:r>
              <a:rPr lang="en-GB" altLang="en-US" sz="1800" dirty="0"/>
              <a:t>3.6: Stance of the Research Strategy and Design and why? </a:t>
            </a:r>
          </a:p>
          <a:p>
            <a:pPr marL="0" indent="0">
              <a:buClr>
                <a:schemeClr val="tx1"/>
              </a:buClr>
              <a:buNone/>
            </a:pPr>
            <a:r>
              <a:rPr lang="en-GB" altLang="en-US" sz="1800" dirty="0"/>
              <a:t>3.7: Research Sample and Population</a:t>
            </a:r>
          </a:p>
          <a:p>
            <a:pPr marL="0" indent="0">
              <a:buClr>
                <a:schemeClr val="tx1"/>
              </a:buClr>
              <a:buNone/>
            </a:pPr>
            <a:r>
              <a:rPr lang="en-GB" altLang="en-US" sz="1800" dirty="0"/>
              <a:t>3.8: Data Collection and Data Analysis Tools/Techniques </a:t>
            </a:r>
          </a:p>
          <a:p>
            <a:pPr marL="0" indent="0">
              <a:buClr>
                <a:schemeClr val="tx1"/>
              </a:buClr>
              <a:buNone/>
            </a:pPr>
            <a:r>
              <a:rPr lang="en-GB" altLang="en-US" sz="1800" dirty="0"/>
              <a:t>3.9: Ethical Consideration of the Research</a:t>
            </a:r>
          </a:p>
          <a:p>
            <a:pPr marL="0" indent="0">
              <a:buClr>
                <a:schemeClr val="tx1"/>
              </a:buClr>
              <a:buNone/>
            </a:pPr>
            <a:r>
              <a:rPr lang="en-GB" altLang="en-US" sz="1800" dirty="0"/>
              <a:t>3.10: Summary of Chapter 3</a:t>
            </a:r>
          </a:p>
          <a:p>
            <a:pPr marL="0" indent="0">
              <a:buClr>
                <a:schemeClr val="tx1"/>
              </a:buClr>
              <a:buNone/>
            </a:pPr>
            <a:endParaRPr lang="en-GB" altLang="en-US" sz="1800" dirty="0"/>
          </a:p>
          <a:p>
            <a:pPr marL="0" indent="0">
              <a:buClr>
                <a:schemeClr val="tx1"/>
              </a:buClr>
              <a:buNone/>
            </a:pPr>
            <a:endParaRPr lang="en-GB" altLang="en-US" sz="1800" dirty="0"/>
          </a:p>
          <a:p>
            <a:pPr marL="0" indent="0" algn="ctr">
              <a:buClr>
                <a:schemeClr val="tx1"/>
              </a:buClr>
              <a:buNone/>
            </a:pPr>
            <a:endParaRPr lang="en-GB" altLang="en-US" sz="1800" dirty="0"/>
          </a:p>
        </p:txBody>
      </p:sp>
    </p:spTree>
    <p:extLst>
      <p:ext uri="{BB962C8B-B14F-4D97-AF65-F5344CB8AC3E}">
        <p14:creationId xmlns:p14="http://schemas.microsoft.com/office/powerpoint/2010/main" val="40881594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400" b="1" dirty="0">
                <a:solidFill>
                  <a:schemeClr val="tx2">
                    <a:lumMod val="75000"/>
                  </a:schemeClr>
                </a:solidFill>
              </a:rPr>
              <a:t>Dissertation Layout</a:t>
            </a:r>
            <a:br>
              <a:rPr lang="en-GB" altLang="en-US" sz="2400" b="1" dirty="0">
                <a:solidFill>
                  <a:schemeClr val="tx2">
                    <a:lumMod val="75000"/>
                  </a:schemeClr>
                </a:solidFill>
              </a:rPr>
            </a:br>
            <a:r>
              <a:rPr lang="en-GB" altLang="en-US" sz="2400" b="1" dirty="0">
                <a:solidFill>
                  <a:schemeClr val="tx2">
                    <a:lumMod val="75000"/>
                  </a:schemeClr>
                </a:solidFill>
              </a:rPr>
              <a:t>Chapter 4: Data Analysis and Discussions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9659" y="1646802"/>
            <a:ext cx="8127903"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endParaRPr lang="en-GB" altLang="en-US" sz="1800" dirty="0"/>
          </a:p>
          <a:p>
            <a:pPr marL="0" indent="0" algn="just">
              <a:buClr>
                <a:schemeClr val="tx1"/>
              </a:buClr>
              <a:buNone/>
            </a:pPr>
            <a:r>
              <a:rPr lang="en-GB" altLang="en-US" sz="1800" dirty="0"/>
              <a:t>4.1: Introduction </a:t>
            </a:r>
          </a:p>
          <a:p>
            <a:pPr marL="0" indent="0" algn="just">
              <a:buClr>
                <a:schemeClr val="tx1"/>
              </a:buClr>
              <a:buNone/>
            </a:pPr>
            <a:endParaRPr lang="en-GB" altLang="en-US" sz="1800" dirty="0"/>
          </a:p>
          <a:p>
            <a:pPr marL="0" indent="0" algn="just">
              <a:buClr>
                <a:schemeClr val="tx1"/>
              </a:buClr>
              <a:buNone/>
            </a:pPr>
            <a:r>
              <a:rPr lang="en-GB" altLang="en-US" sz="1800" dirty="0"/>
              <a:t>4.2: Analysis and Discussions of your findings/data (supporting tables/figures/exhibits/diagrams/sample of transcript/interpretation/validity and reliability of the data)</a:t>
            </a:r>
          </a:p>
          <a:p>
            <a:pPr marL="0" indent="0" algn="just">
              <a:buClr>
                <a:schemeClr val="tx1"/>
              </a:buClr>
              <a:buNone/>
            </a:pPr>
            <a:endParaRPr lang="en-GB" altLang="en-US" sz="1800" dirty="0"/>
          </a:p>
          <a:p>
            <a:pPr marL="0" indent="0" algn="just">
              <a:buClr>
                <a:schemeClr val="tx1"/>
              </a:buClr>
              <a:buNone/>
            </a:pPr>
            <a:r>
              <a:rPr lang="en-GB" altLang="en-US" sz="1800" dirty="0"/>
              <a:t>4.3: Summary of Chapter 4</a:t>
            </a:r>
          </a:p>
          <a:p>
            <a:pPr marL="0" indent="0">
              <a:buClr>
                <a:schemeClr val="tx1"/>
              </a:buClr>
              <a:buNone/>
            </a:pPr>
            <a:endParaRPr lang="en-GB" altLang="en-US" sz="1800" dirty="0"/>
          </a:p>
          <a:p>
            <a:pPr marL="0" indent="0">
              <a:buClr>
                <a:schemeClr val="tx1"/>
              </a:buClr>
              <a:buNone/>
            </a:pPr>
            <a:endParaRPr lang="en-GB" altLang="en-US" sz="1800" dirty="0"/>
          </a:p>
          <a:p>
            <a:pPr marL="0" indent="0" algn="ctr">
              <a:buClr>
                <a:schemeClr val="tx1"/>
              </a:buClr>
              <a:buNone/>
            </a:pPr>
            <a:endParaRPr lang="en-GB" altLang="en-US" sz="1800" dirty="0"/>
          </a:p>
        </p:txBody>
      </p:sp>
    </p:spTree>
    <p:extLst>
      <p:ext uri="{BB962C8B-B14F-4D97-AF65-F5344CB8AC3E}">
        <p14:creationId xmlns:p14="http://schemas.microsoft.com/office/powerpoint/2010/main" val="3020468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2DF2D5E3-3F59-6D13-7D18-3EEFA68F672C}"/>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7DA9A191-9133-37B5-B587-26BD01202029}"/>
              </a:ext>
            </a:extLst>
          </p:cNvPr>
          <p:cNvSpPr>
            <a:spLocks noGrp="1"/>
          </p:cNvSpPr>
          <p:nvPr>
            <p:ph type="title" idx="4294967295"/>
          </p:nvPr>
        </p:nvSpPr>
        <p:spPr>
          <a:xfrm>
            <a:off x="420638" y="260648"/>
            <a:ext cx="8316924" cy="483518"/>
          </a:xfrm>
        </p:spPr>
        <p:txBody>
          <a:bodyPr/>
          <a:lstStyle/>
          <a:p>
            <a:pPr eaLnBrk="1" hangingPunct="1"/>
            <a:r>
              <a:rPr lang="en-GB" altLang="en-US" sz="2400" b="1" dirty="0">
                <a:solidFill>
                  <a:schemeClr val="tx2">
                    <a:lumMod val="75000"/>
                  </a:schemeClr>
                </a:solidFill>
              </a:rPr>
              <a:t>Chapter 4: Data Analysis and Discussions </a:t>
            </a:r>
          </a:p>
        </p:txBody>
      </p:sp>
      <p:sp>
        <p:nvSpPr>
          <p:cNvPr id="6" name="Content Placeholder 2">
            <a:extLst>
              <a:ext uri="{FF2B5EF4-FFF2-40B4-BE49-F238E27FC236}">
                <a16:creationId xmlns:a16="http://schemas.microsoft.com/office/drawing/2014/main" id="{93E79F9B-F950-D3A9-22D0-C73EDF8D1BF3}"/>
              </a:ext>
            </a:extLst>
          </p:cNvPr>
          <p:cNvSpPr txBox="1">
            <a:spLocks/>
          </p:cNvSpPr>
          <p:nvPr/>
        </p:nvSpPr>
        <p:spPr bwMode="auto">
          <a:xfrm>
            <a:off x="609659" y="908720"/>
            <a:ext cx="8127903" cy="4126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altLang="en-US" sz="1400" b="1" dirty="0"/>
              <a:t>Introduction to the Chapter: </a:t>
            </a:r>
            <a:r>
              <a:rPr lang="en-GB" altLang="en-US" sz="1400" dirty="0"/>
              <a:t>briefly restate the research objectives/questions/ hypotheses, outline the structure of the chapter. </a:t>
            </a:r>
          </a:p>
          <a:p>
            <a:pPr algn="just">
              <a:buClr>
                <a:schemeClr val="tx1"/>
              </a:buClr>
            </a:pPr>
            <a:r>
              <a:rPr lang="en-GB" altLang="en-US" sz="1400" b="1" dirty="0"/>
              <a:t>Data Analysis:</a:t>
            </a:r>
          </a:p>
          <a:p>
            <a:pPr marL="0" indent="0" algn="just">
              <a:buClr>
                <a:schemeClr val="tx1"/>
              </a:buClr>
              <a:buNone/>
            </a:pPr>
            <a:r>
              <a:rPr lang="en-GB" altLang="en-US" sz="1200" b="1" dirty="0"/>
              <a:t>	- Descriptive Statistics </a:t>
            </a:r>
            <a:r>
              <a:rPr lang="en-GB" altLang="en-US" sz="1200" dirty="0"/>
              <a:t>(if applicable): summarise key trends, means, etc. </a:t>
            </a:r>
          </a:p>
          <a:p>
            <a:pPr marL="0" indent="0" algn="just">
              <a:buClr>
                <a:schemeClr val="tx1"/>
              </a:buClr>
              <a:buNone/>
            </a:pPr>
            <a:r>
              <a:rPr lang="en-GB" altLang="en-US" sz="1200" dirty="0"/>
              <a:t>	- </a:t>
            </a:r>
            <a:r>
              <a:rPr lang="en-GB" altLang="en-US" sz="1200" b="1" dirty="0"/>
              <a:t>Statistical test/ Models Used: </a:t>
            </a:r>
            <a:r>
              <a:rPr lang="en-GB" altLang="en-US" sz="1200" dirty="0"/>
              <a:t>explain the methods (e.g., regression, ANOVA, Thematic analysis)</a:t>
            </a:r>
          </a:p>
          <a:p>
            <a:pPr marL="0" indent="0" algn="just">
              <a:buClr>
                <a:schemeClr val="tx1"/>
              </a:buClr>
              <a:buNone/>
            </a:pPr>
            <a:r>
              <a:rPr lang="en-GB" altLang="en-US" sz="1200" dirty="0"/>
              <a:t>	- </a:t>
            </a:r>
            <a:r>
              <a:rPr lang="en-GB" altLang="en-US" sz="1200" b="1" dirty="0"/>
              <a:t>Key Findings: </a:t>
            </a:r>
            <a:r>
              <a:rPr lang="en-GB" altLang="en-US" sz="1200" dirty="0"/>
              <a:t>present results in a clear, logical manner (use tables, graphs, or figures where helpful)</a:t>
            </a:r>
          </a:p>
          <a:p>
            <a:pPr algn="just">
              <a:buClr>
                <a:schemeClr val="tx1"/>
              </a:buClr>
            </a:pPr>
            <a:r>
              <a:rPr lang="en-GB" altLang="en-US" sz="1400" b="1" dirty="0"/>
              <a:t>Discussion of Findings: </a:t>
            </a:r>
          </a:p>
          <a:p>
            <a:pPr marL="0" indent="0" algn="just">
              <a:buClr>
                <a:schemeClr val="tx1"/>
              </a:buClr>
              <a:buNone/>
            </a:pPr>
            <a:r>
              <a:rPr lang="en-GB" altLang="en-US" sz="1600" b="1" dirty="0"/>
              <a:t>	</a:t>
            </a:r>
            <a:r>
              <a:rPr lang="en-GB" altLang="en-US" sz="1200" b="1" dirty="0"/>
              <a:t>- Interpretation of Results: </a:t>
            </a:r>
            <a:r>
              <a:rPr lang="en-GB" altLang="en-US" sz="1200" dirty="0"/>
              <a:t>explain what the findings mean in relation to your research questions. </a:t>
            </a:r>
          </a:p>
          <a:p>
            <a:pPr marL="0" indent="0" algn="just">
              <a:buClr>
                <a:schemeClr val="tx1"/>
              </a:buClr>
              <a:buNone/>
            </a:pPr>
            <a:r>
              <a:rPr lang="en-GB" altLang="en-US" sz="1200" dirty="0"/>
              <a:t>	- </a:t>
            </a:r>
            <a:r>
              <a:rPr lang="en-GB" altLang="en-US" sz="1200" b="1" dirty="0"/>
              <a:t>Comparison with Literature: </a:t>
            </a:r>
            <a:r>
              <a:rPr lang="en-GB" altLang="en-US" sz="1200" dirty="0"/>
              <a:t>Do your results support or contradict previous studies? How do they fit 			into the broader academic debate? </a:t>
            </a:r>
          </a:p>
          <a:p>
            <a:pPr marL="0" indent="0" algn="just">
              <a:buClr>
                <a:schemeClr val="tx1"/>
              </a:buClr>
              <a:buNone/>
            </a:pPr>
            <a:r>
              <a:rPr lang="en-GB" altLang="en-US" sz="1200" dirty="0"/>
              <a:t>	</a:t>
            </a:r>
            <a:r>
              <a:rPr lang="en-GB" altLang="en-US" sz="1200" b="1" dirty="0"/>
              <a:t>- Possible Explanations for Unexpected Results: </a:t>
            </a:r>
            <a:r>
              <a:rPr lang="en-GB" altLang="en-US" sz="1200" dirty="0"/>
              <a:t>discuss anomalies or surprising findings. </a:t>
            </a:r>
          </a:p>
          <a:p>
            <a:pPr algn="just">
              <a:buClr>
                <a:schemeClr val="tx1"/>
              </a:buClr>
            </a:pPr>
            <a:r>
              <a:rPr lang="en-GB" altLang="en-US" sz="1400" b="1" dirty="0"/>
              <a:t>Implications of the Findings: Theoretical Implications </a:t>
            </a:r>
            <a:r>
              <a:rPr lang="en-GB" altLang="en-US" sz="1400" dirty="0"/>
              <a:t>(how do the results contribute to existing knowledge?), </a:t>
            </a:r>
            <a:r>
              <a:rPr lang="en-GB" altLang="en-US" sz="1400" b="1" dirty="0"/>
              <a:t>Practical Implications </a:t>
            </a:r>
            <a:r>
              <a:rPr lang="en-GB" altLang="en-US" sz="1400" dirty="0"/>
              <a:t>(how can organisations, policymakers, or practitioners apply these findings?). </a:t>
            </a:r>
          </a:p>
          <a:p>
            <a:pPr algn="just">
              <a:buClr>
                <a:schemeClr val="tx1"/>
              </a:buClr>
            </a:pPr>
            <a:r>
              <a:rPr lang="en-GB" altLang="en-US" sz="1400" b="1" dirty="0"/>
              <a:t>Limitations of the Study: </a:t>
            </a:r>
            <a:r>
              <a:rPr lang="en-GB" altLang="en-US" sz="1400" dirty="0"/>
              <a:t>acknowledge the constraints, explain how these limitations might affect the validity/generalizability of results. </a:t>
            </a:r>
          </a:p>
          <a:p>
            <a:pPr algn="just">
              <a:buClr>
                <a:schemeClr val="tx1"/>
              </a:buClr>
            </a:pPr>
            <a:r>
              <a:rPr lang="en-GB" altLang="en-US" sz="1400" b="1" dirty="0"/>
              <a:t>Suggestions for Future Research: </a:t>
            </a:r>
            <a:r>
              <a:rPr lang="en-GB" altLang="en-US" sz="1400" dirty="0"/>
              <a:t>based on your findings and limitations, propose areas for further investigation.</a:t>
            </a:r>
          </a:p>
          <a:p>
            <a:pPr algn="just">
              <a:buClr>
                <a:schemeClr val="tx1"/>
              </a:buClr>
            </a:pPr>
            <a:r>
              <a:rPr lang="en-GB" altLang="en-US" sz="1400" b="1" dirty="0"/>
              <a:t>Summary/Transition to Conclusion: </a:t>
            </a:r>
            <a:r>
              <a:rPr lang="en-GB" altLang="en-US" sz="1400" dirty="0"/>
              <a:t>briefly recap key points before moving to the final chapter. </a:t>
            </a:r>
            <a:endParaRPr lang="en-GB" altLang="en-US" sz="1400" b="1" dirty="0"/>
          </a:p>
          <a:p>
            <a:pPr marL="0" indent="0" algn="just">
              <a:buClr>
                <a:schemeClr val="tx1"/>
              </a:buClr>
              <a:buNone/>
            </a:pPr>
            <a:endParaRPr lang="en-GB" altLang="en-US" sz="1200" dirty="0"/>
          </a:p>
          <a:p>
            <a:pPr marL="0" indent="0" algn="just">
              <a:buClr>
                <a:schemeClr val="tx1"/>
              </a:buClr>
              <a:buNone/>
            </a:pPr>
            <a:endParaRPr lang="en-GB" altLang="en-US" sz="1200" dirty="0"/>
          </a:p>
          <a:p>
            <a:pPr marL="0" indent="0" algn="just">
              <a:buClr>
                <a:schemeClr val="tx1"/>
              </a:buClr>
              <a:buNone/>
            </a:pPr>
            <a:endParaRPr lang="en-GB" altLang="en-US" sz="1800" b="1" dirty="0"/>
          </a:p>
        </p:txBody>
      </p:sp>
    </p:spTree>
    <p:extLst>
      <p:ext uri="{BB962C8B-B14F-4D97-AF65-F5344CB8AC3E}">
        <p14:creationId xmlns:p14="http://schemas.microsoft.com/office/powerpoint/2010/main" val="3119907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C55FE25D-1CB4-303A-E955-925173EE04DC}"/>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14DF2AD2-B125-DFFA-D466-A139A24BEB56}"/>
              </a:ext>
            </a:extLst>
          </p:cNvPr>
          <p:cNvSpPr>
            <a:spLocks noGrp="1"/>
          </p:cNvSpPr>
          <p:nvPr>
            <p:ph type="title" idx="4294967295"/>
          </p:nvPr>
        </p:nvSpPr>
        <p:spPr>
          <a:xfrm>
            <a:off x="420638" y="260648"/>
            <a:ext cx="8316924" cy="483518"/>
          </a:xfrm>
        </p:spPr>
        <p:txBody>
          <a:bodyPr/>
          <a:lstStyle/>
          <a:p>
            <a:pPr eaLnBrk="1" hangingPunct="1"/>
            <a:r>
              <a:rPr lang="en-GB" altLang="en-US" sz="2400" b="1" dirty="0">
                <a:solidFill>
                  <a:schemeClr val="tx2">
                    <a:lumMod val="75000"/>
                  </a:schemeClr>
                </a:solidFill>
              </a:rPr>
              <a:t>Chapter 4: Data Analysis and Discussions </a:t>
            </a:r>
          </a:p>
        </p:txBody>
      </p:sp>
      <p:sp>
        <p:nvSpPr>
          <p:cNvPr id="6" name="Content Placeholder 2">
            <a:extLst>
              <a:ext uri="{FF2B5EF4-FFF2-40B4-BE49-F238E27FC236}">
                <a16:creationId xmlns:a16="http://schemas.microsoft.com/office/drawing/2014/main" id="{AC5C21BD-6676-4097-CDB5-29B3603F0305}"/>
              </a:ext>
            </a:extLst>
          </p:cNvPr>
          <p:cNvSpPr txBox="1">
            <a:spLocks/>
          </p:cNvSpPr>
          <p:nvPr/>
        </p:nvSpPr>
        <p:spPr bwMode="auto">
          <a:xfrm>
            <a:off x="609659" y="908720"/>
            <a:ext cx="8127903" cy="4126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altLang="en-US" sz="2400" b="1" dirty="0"/>
              <a:t>Tips for Effective Analysis, Discussion and Writing:</a:t>
            </a:r>
          </a:p>
          <a:p>
            <a:pPr marL="0" indent="0" algn="just">
              <a:buClr>
                <a:schemeClr val="tx1"/>
              </a:buClr>
              <a:buNone/>
            </a:pPr>
            <a:endParaRPr lang="en-GB" altLang="en-US" sz="2400" b="1" dirty="0"/>
          </a:p>
          <a:p>
            <a:pPr algn="just">
              <a:buClr>
                <a:schemeClr val="tx1"/>
              </a:buClr>
            </a:pPr>
            <a:r>
              <a:rPr lang="en-GB" altLang="en-US" sz="2000" b="1" dirty="0"/>
              <a:t>Be Objective: </a:t>
            </a:r>
            <a:r>
              <a:rPr lang="en-GB" altLang="en-US" sz="2000" dirty="0"/>
              <a:t>avoid overstating claims; let the data speak</a:t>
            </a:r>
          </a:p>
          <a:p>
            <a:pPr algn="just">
              <a:buClr>
                <a:schemeClr val="tx1"/>
              </a:buClr>
            </a:pPr>
            <a:r>
              <a:rPr lang="en-GB" altLang="en-US" sz="2000" b="1" dirty="0"/>
              <a:t>Use Sub-headings: </a:t>
            </a:r>
            <a:r>
              <a:rPr lang="en-GB" altLang="en-US" sz="2000" dirty="0"/>
              <a:t>helps organise complex discussions. </a:t>
            </a:r>
          </a:p>
          <a:p>
            <a:pPr algn="just">
              <a:buClr>
                <a:schemeClr val="tx1"/>
              </a:buClr>
            </a:pPr>
            <a:r>
              <a:rPr lang="en-GB" altLang="en-US" sz="2000" b="1" dirty="0"/>
              <a:t>Link back to theory: </a:t>
            </a:r>
            <a:r>
              <a:rPr lang="en-GB" altLang="en-US" sz="2000" dirty="0"/>
              <a:t>show how your work advances understanding</a:t>
            </a:r>
          </a:p>
          <a:p>
            <a:pPr algn="just">
              <a:buClr>
                <a:schemeClr val="tx1"/>
              </a:buClr>
            </a:pPr>
            <a:r>
              <a:rPr lang="en-GB" altLang="en-US" sz="2000" b="1" dirty="0"/>
              <a:t>Engage criticality: </a:t>
            </a:r>
            <a:r>
              <a:rPr lang="en-GB" altLang="en-US" sz="2000" dirty="0"/>
              <a:t>do not just report results; analyse their significance. </a:t>
            </a:r>
            <a:r>
              <a:rPr lang="en-GB" altLang="en-US" sz="2400" b="1" dirty="0"/>
              <a:t> </a:t>
            </a:r>
          </a:p>
        </p:txBody>
      </p:sp>
    </p:spTree>
    <p:extLst>
      <p:ext uri="{BB962C8B-B14F-4D97-AF65-F5344CB8AC3E}">
        <p14:creationId xmlns:p14="http://schemas.microsoft.com/office/powerpoint/2010/main" val="35275277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66049" y="1052736"/>
            <a:ext cx="9011902" cy="857250"/>
          </a:xfrm>
        </p:spPr>
        <p:txBody>
          <a:bodyPr/>
          <a:lstStyle/>
          <a:p>
            <a:pPr eaLnBrk="1" hangingPunct="1"/>
            <a:r>
              <a:rPr lang="en-GB" altLang="en-US" sz="2400" b="1" dirty="0">
                <a:solidFill>
                  <a:schemeClr val="tx2">
                    <a:lumMod val="75000"/>
                  </a:schemeClr>
                </a:solidFill>
              </a:rPr>
              <a:t>Dissertation Layout</a:t>
            </a:r>
            <a:br>
              <a:rPr lang="en-GB" altLang="en-US" sz="2400" b="1" dirty="0">
                <a:solidFill>
                  <a:schemeClr val="tx2">
                    <a:lumMod val="75000"/>
                  </a:schemeClr>
                </a:solidFill>
              </a:rPr>
            </a:br>
            <a:r>
              <a:rPr lang="en-GB" altLang="en-US" sz="2400" b="1" dirty="0">
                <a:solidFill>
                  <a:schemeClr val="tx2">
                    <a:lumMod val="75000"/>
                  </a:schemeClr>
                </a:solidFill>
              </a:rPr>
              <a:t>Chapter 5: Conclusions, Limitations &amp; Recommendations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305527" y="1646802"/>
            <a:ext cx="8432036"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endParaRPr lang="en-GB" altLang="en-US" sz="1800" dirty="0"/>
          </a:p>
          <a:p>
            <a:pPr marL="0" indent="0" algn="just">
              <a:buClr>
                <a:schemeClr val="tx1"/>
              </a:buClr>
              <a:buNone/>
            </a:pPr>
            <a:r>
              <a:rPr lang="en-GB" altLang="en-US" sz="1800" dirty="0"/>
              <a:t>5.1: Introduction </a:t>
            </a:r>
          </a:p>
          <a:p>
            <a:pPr marL="0" indent="0" algn="just">
              <a:buClr>
                <a:schemeClr val="tx1"/>
              </a:buClr>
              <a:buNone/>
            </a:pPr>
            <a:r>
              <a:rPr lang="en-GB" altLang="en-US" sz="1800" dirty="0"/>
              <a:t>5.2: Conclusions on each research issues/objectives/proposition (based on the 	results in Chapter 4)</a:t>
            </a:r>
          </a:p>
          <a:p>
            <a:pPr marL="0" indent="0" algn="just">
              <a:buClr>
                <a:schemeClr val="tx1"/>
              </a:buClr>
              <a:buNone/>
            </a:pPr>
            <a:r>
              <a:rPr lang="en-GB" altLang="en-US" sz="1800" dirty="0"/>
              <a:t>5.3: Conclusions on the research problem </a:t>
            </a:r>
          </a:p>
          <a:p>
            <a:pPr marL="0" indent="0" algn="just">
              <a:buClr>
                <a:schemeClr val="tx1"/>
              </a:buClr>
              <a:buNone/>
            </a:pPr>
            <a:r>
              <a:rPr lang="en-GB" altLang="en-US" sz="1800" dirty="0"/>
              <a:t>5.4: Summary of the research findings and outcomes</a:t>
            </a:r>
          </a:p>
          <a:p>
            <a:pPr marL="0" indent="0" algn="just">
              <a:buClr>
                <a:schemeClr val="tx1"/>
              </a:buClr>
              <a:buNone/>
            </a:pPr>
            <a:r>
              <a:rPr lang="en-GB" altLang="en-US" sz="1800" dirty="0"/>
              <a:t>5.5: Original Contribution of the Research (i.e.: management, academia, scholars)</a:t>
            </a:r>
          </a:p>
          <a:p>
            <a:pPr marL="0" indent="0" algn="just">
              <a:buClr>
                <a:schemeClr val="tx1"/>
              </a:buClr>
              <a:buNone/>
            </a:pPr>
            <a:r>
              <a:rPr lang="en-GB" altLang="en-US" sz="1800" dirty="0"/>
              <a:t>5.6: Limitations of the Research </a:t>
            </a:r>
          </a:p>
          <a:p>
            <a:pPr marL="0" indent="0" algn="just">
              <a:buClr>
                <a:schemeClr val="tx1"/>
              </a:buClr>
              <a:buNone/>
            </a:pPr>
            <a:r>
              <a:rPr lang="en-GB" altLang="en-US" sz="1800" dirty="0"/>
              <a:t>5.7: Recommendations/Areas for further/future research </a:t>
            </a:r>
          </a:p>
          <a:p>
            <a:pPr marL="0" indent="0" algn="just">
              <a:buClr>
                <a:schemeClr val="tx1"/>
              </a:buClr>
              <a:buNone/>
            </a:pPr>
            <a:r>
              <a:rPr lang="en-GB" altLang="en-US" sz="1800" dirty="0"/>
              <a:t>5.8: Summary of Chapter 5</a:t>
            </a:r>
          </a:p>
          <a:p>
            <a:pPr marL="0" indent="0">
              <a:buClr>
                <a:schemeClr val="tx1"/>
              </a:buClr>
              <a:buNone/>
            </a:pPr>
            <a:endParaRPr lang="en-GB" altLang="en-US" sz="1800" dirty="0"/>
          </a:p>
          <a:p>
            <a:pPr marL="0" indent="0">
              <a:buClr>
                <a:schemeClr val="tx1"/>
              </a:buClr>
              <a:buNone/>
            </a:pPr>
            <a:endParaRPr lang="en-GB" altLang="en-US" sz="1800" dirty="0"/>
          </a:p>
          <a:p>
            <a:pPr marL="0" indent="0" algn="ctr">
              <a:buClr>
                <a:schemeClr val="tx1"/>
              </a:buClr>
              <a:buNone/>
            </a:pPr>
            <a:endParaRPr lang="en-GB" altLang="en-US" sz="1800" dirty="0"/>
          </a:p>
        </p:txBody>
      </p:sp>
    </p:spTree>
    <p:extLst>
      <p:ext uri="{BB962C8B-B14F-4D97-AF65-F5344CB8AC3E}">
        <p14:creationId xmlns:p14="http://schemas.microsoft.com/office/powerpoint/2010/main" val="37188075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66049" y="1052736"/>
            <a:ext cx="9011902" cy="857250"/>
          </a:xfrm>
        </p:spPr>
        <p:txBody>
          <a:bodyPr/>
          <a:lstStyle/>
          <a:p>
            <a:pPr eaLnBrk="1" hangingPunct="1"/>
            <a:r>
              <a:rPr lang="en-GB" altLang="en-US" sz="2400" b="1" dirty="0">
                <a:solidFill>
                  <a:schemeClr val="tx2">
                    <a:lumMod val="75000"/>
                  </a:schemeClr>
                </a:solidFill>
              </a:rPr>
              <a:t>Dissertation Layout</a:t>
            </a:r>
            <a:br>
              <a:rPr lang="en-GB" altLang="en-US" sz="2400" b="1" dirty="0">
                <a:solidFill>
                  <a:schemeClr val="tx2">
                    <a:lumMod val="75000"/>
                  </a:schemeClr>
                </a:solidFill>
              </a:rPr>
            </a:br>
            <a:r>
              <a:rPr lang="en-GB" altLang="en-US" sz="2400" b="1" dirty="0">
                <a:solidFill>
                  <a:schemeClr val="tx2">
                    <a:lumMod val="75000"/>
                  </a:schemeClr>
                </a:solidFill>
              </a:rPr>
              <a:t>References, Terms of Glossary &amp; Appendix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355981" y="1808820"/>
            <a:ext cx="8432036" cy="338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endParaRPr lang="en-GB" altLang="en-US" sz="1800" dirty="0"/>
          </a:p>
          <a:p>
            <a:pPr marL="0" indent="0" algn="just">
              <a:buClr>
                <a:schemeClr val="tx1"/>
              </a:buClr>
              <a:buNone/>
            </a:pPr>
            <a:r>
              <a:rPr lang="en-GB" altLang="en-US" sz="1800" b="1" dirty="0"/>
              <a:t>References: </a:t>
            </a:r>
            <a:r>
              <a:rPr lang="en-GB" altLang="en-US" sz="1800" dirty="0"/>
              <a:t>Provide a list of Harvard Style references in an alphabetic order </a:t>
            </a:r>
          </a:p>
          <a:p>
            <a:pPr marL="0" indent="0" algn="just">
              <a:buClr>
                <a:schemeClr val="tx1"/>
              </a:buClr>
              <a:buNone/>
            </a:pPr>
            <a:endParaRPr lang="en-GB" altLang="en-US" sz="1800" b="1" dirty="0"/>
          </a:p>
          <a:p>
            <a:pPr marL="0" indent="0" algn="just">
              <a:buClr>
                <a:schemeClr val="tx1"/>
              </a:buClr>
              <a:buNone/>
            </a:pPr>
            <a:r>
              <a:rPr lang="en-GB" altLang="en-US" sz="1800" b="1" dirty="0"/>
              <a:t>Terms of Glossary: </a:t>
            </a:r>
            <a:r>
              <a:rPr lang="en-GB" altLang="en-US" sz="1800" dirty="0"/>
              <a:t>Provide a list of Terms of Glossary </a:t>
            </a:r>
          </a:p>
          <a:p>
            <a:pPr marL="0" indent="0" algn="just">
              <a:buClr>
                <a:schemeClr val="tx1"/>
              </a:buClr>
              <a:buNone/>
            </a:pPr>
            <a:endParaRPr lang="en-GB" altLang="en-US" sz="1800" b="1" dirty="0"/>
          </a:p>
          <a:p>
            <a:pPr marL="0" indent="0" algn="just">
              <a:buClr>
                <a:schemeClr val="tx1"/>
              </a:buClr>
              <a:buNone/>
            </a:pPr>
            <a:r>
              <a:rPr lang="en-GB" altLang="en-US" sz="1800" b="1" dirty="0"/>
              <a:t>Appendix: </a:t>
            </a:r>
            <a:r>
              <a:rPr lang="en-GB" altLang="en-US" sz="1800" dirty="0"/>
              <a:t>Provide any additional information, table, graphs, charts, interview transcripts, etc. </a:t>
            </a:r>
            <a:endParaRPr lang="en-GB" altLang="en-US" sz="1800" b="1" dirty="0"/>
          </a:p>
          <a:p>
            <a:pPr marL="0" indent="0">
              <a:buClr>
                <a:schemeClr val="tx1"/>
              </a:buClr>
              <a:buNone/>
            </a:pPr>
            <a:endParaRPr lang="en-GB" altLang="en-US" sz="1800" dirty="0"/>
          </a:p>
          <a:p>
            <a:pPr marL="0" indent="0">
              <a:buClr>
                <a:schemeClr val="tx1"/>
              </a:buClr>
              <a:buNone/>
            </a:pPr>
            <a:endParaRPr lang="en-GB" altLang="en-US" sz="1800" dirty="0"/>
          </a:p>
          <a:p>
            <a:pPr marL="0" indent="0" algn="ctr">
              <a:buClr>
                <a:schemeClr val="tx1"/>
              </a:buClr>
              <a:buNone/>
            </a:pPr>
            <a:endParaRPr lang="en-GB" altLang="en-US" sz="1800" dirty="0"/>
          </a:p>
        </p:txBody>
      </p:sp>
    </p:spTree>
    <p:extLst>
      <p:ext uri="{BB962C8B-B14F-4D97-AF65-F5344CB8AC3E}">
        <p14:creationId xmlns:p14="http://schemas.microsoft.com/office/powerpoint/2010/main" val="40943979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7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6186" y="2377678"/>
            <a:ext cx="1930004" cy="2102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223629" y="3073003"/>
            <a:ext cx="3165872" cy="711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3300" dirty="0">
                <a:solidFill>
                  <a:schemeClr val="tx1"/>
                </a:solidFill>
              </a:rPr>
              <a:t>Thank You </a:t>
            </a:r>
            <a:r>
              <a:rPr lang="en-GB" altLang="en-US" sz="33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dirty="0"/>
          </a:p>
          <a:p>
            <a:pPr algn="just" eaLnBrk="1" hangingPunct="1">
              <a:buFont typeface="Symbol" panose="05050102010706020507" pitchFamily="18" charset="2"/>
              <a:buNone/>
            </a:pPr>
            <a:endParaRPr lang="en-GB" altLang="en-US" b="1" dirty="0"/>
          </a:p>
          <a:p>
            <a:pPr algn="just" eaLnBrk="1" hangingPunct="1">
              <a:buFont typeface="Symbol" panose="05050102010706020507" pitchFamily="18" charset="2"/>
              <a:buNone/>
            </a:pPr>
            <a:endParaRPr lang="en-US" altLang="en-US" sz="21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7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548554" y="2078850"/>
            <a:ext cx="8046893" cy="3078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500" dirty="0"/>
              <a:t>Adams, J. (2014) Research Methods for Business and Social Science Students. New Delhi: SAGE Publications.</a:t>
            </a:r>
          </a:p>
          <a:p>
            <a:r>
              <a:rPr lang="en-GB" sz="1500" dirty="0"/>
              <a:t>King, N. and Brooks, J. (2016), Template Analysis for Business and Management Students, London: Sage.</a:t>
            </a:r>
          </a:p>
          <a:p>
            <a:r>
              <a:rPr lang="en-GB" sz="1500" dirty="0"/>
              <a:t>Collis, J. and Hussey, R. (2014) Business research : a practical guide for undergraduate &amp; postgraduate students . Fourth edition. </a:t>
            </a:r>
            <a:r>
              <a:rPr lang="en-GB" sz="1500"/>
              <a:t>London, England : Macmillan Education.</a:t>
            </a:r>
            <a:endParaRPr lang="en-GB" sz="1500" dirty="0"/>
          </a:p>
          <a:p>
            <a:r>
              <a:rPr lang="en-GB" sz="1500" dirty="0"/>
              <a:t>O’Gorman, K. (2015) Research methods for business &amp; management: a guide to writing your dissertation. 2nd ed. Oxford, England: Goodfellow Publishers Ltd.</a:t>
            </a:r>
          </a:p>
          <a:p>
            <a:r>
              <a:rPr lang="en-GB" sz="1500" dirty="0"/>
              <a:t>Saunders, M.N.K. (2019) Research methods for business students. 8th ed. Harlow: Pearson.</a:t>
            </a:r>
          </a:p>
          <a:p>
            <a:r>
              <a:rPr lang="en-GB" sz="1500" dirty="0"/>
              <a:t>Zikmund, W. G. (2010) Business research methods. 8Th ed. Mason, OH: South-Western Cengage Learning.</a:t>
            </a:r>
          </a:p>
          <a:p>
            <a:pPr algn="just"/>
            <a:endParaRPr lang="en-GB" sz="2400" dirty="0"/>
          </a:p>
          <a:p>
            <a:endParaRPr lang="en-US" sz="2100" dirty="0"/>
          </a:p>
          <a:p>
            <a:pPr marL="0" indent="0" eaLnBrk="1" hangingPunct="1">
              <a:buNone/>
              <a:defRPr/>
            </a:pPr>
            <a:endParaRPr lang="en-GB" altLang="en-US" sz="1800" dirty="0"/>
          </a:p>
        </p:txBody>
      </p:sp>
    </p:spTree>
    <p:extLst>
      <p:ext uri="{BB962C8B-B14F-4D97-AF65-F5344CB8AC3E}">
        <p14:creationId xmlns:p14="http://schemas.microsoft.com/office/powerpoint/2010/main" val="26829282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3364</Words>
  <Application>Microsoft Office PowerPoint</Application>
  <PresentationFormat>On-screen Show (4:3)</PresentationFormat>
  <Paragraphs>277</Paragraphs>
  <Slides>30</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Myriad Pro</vt:lpstr>
      <vt:lpstr>Arial</vt:lpstr>
      <vt:lpstr>Symbol</vt:lpstr>
      <vt:lpstr>Verdana</vt:lpstr>
      <vt:lpstr>Wingdings</vt:lpstr>
      <vt:lpstr>20140311PresentationUWTSDTemplate</vt:lpstr>
      <vt:lpstr>Term 3 Week 8:  Session  1&amp;2:  Final Report Writing</vt:lpstr>
      <vt:lpstr>Workshop Outline</vt:lpstr>
      <vt:lpstr>Dissertation Layout</vt:lpstr>
      <vt:lpstr>Dissertation Layout (Continued)</vt:lpstr>
      <vt:lpstr>What is a Title Page?</vt:lpstr>
      <vt:lpstr>Example of a Title Page</vt:lpstr>
      <vt:lpstr>Title Page Preparation  5 – 10 minutes</vt:lpstr>
      <vt:lpstr>What is a Declaration?</vt:lpstr>
      <vt:lpstr>Example of Research Declaration?</vt:lpstr>
      <vt:lpstr>Activity: Writing a Declaration 15 – 20 minutes</vt:lpstr>
      <vt:lpstr>What is an Abstract?</vt:lpstr>
      <vt:lpstr>Example of an Abstract?</vt:lpstr>
      <vt:lpstr>Activity: Abstract Writing 30 – 40 minutes </vt:lpstr>
      <vt:lpstr>What is Acknowledgement?</vt:lpstr>
      <vt:lpstr>Example of an Acknowledgement?</vt:lpstr>
      <vt:lpstr>Activity: Writing an Acknowledgement 10 – 15 minutes</vt:lpstr>
      <vt:lpstr>Chapter 1: Introduction</vt:lpstr>
      <vt:lpstr>Chapter 2: Literature Review</vt:lpstr>
      <vt:lpstr>Chapter 2: Literature Review</vt:lpstr>
      <vt:lpstr>Example of Quantitative Type of Literature Review</vt:lpstr>
      <vt:lpstr>Chapter 2: Literature Review</vt:lpstr>
      <vt:lpstr>Example of Qualitative Type of Literature Review</vt:lpstr>
      <vt:lpstr>Dissertation Layout Chapter 3: Research Methods &amp; Methodologies</vt:lpstr>
      <vt:lpstr>Dissertation Layout Chapter 4: Data Analysis and Discussions </vt:lpstr>
      <vt:lpstr>Chapter 4: Data Analysis and Discussions </vt:lpstr>
      <vt:lpstr>Chapter 4: Data Analysis and Discussions </vt:lpstr>
      <vt:lpstr>Dissertation Layout Chapter 5: Conclusions, Limitations &amp; Recommendations</vt:lpstr>
      <vt:lpstr>Dissertation Layout References, Terms of Glossary &amp; Appendix  </vt:lpstr>
      <vt:lpstr>Any Questions?</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119</cp:revision>
  <dcterms:created xsi:type="dcterms:W3CDTF">2020-06-23T16:08:04Z</dcterms:created>
  <dcterms:modified xsi:type="dcterms:W3CDTF">2025-04-03T12:47:07Z</dcterms:modified>
</cp:coreProperties>
</file>