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7" r:id="rId5"/>
    <p:sldId id="268" r:id="rId6"/>
    <p:sldId id="269" r:id="rId7"/>
    <p:sldId id="260" r:id="rId8"/>
    <p:sldId id="262" r:id="rId9"/>
    <p:sldId id="261" r:id="rId10"/>
    <p:sldId id="263" r:id="rId11"/>
    <p:sldId id="264" r:id="rId12"/>
    <p:sldId id="265" r:id="rId13"/>
    <p:sldId id="266" r:id="rId14"/>
    <p:sldId id="25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1AECE-B638-423C-311D-2A47998141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96AE1F-6C24-FB84-6AA8-2136DF1A2B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8AAB7-0C87-2538-353A-0242C18AC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B8D0A-F0FF-D06A-981A-3C8C362AE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B39F6-0A5B-B5DA-028E-0861552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637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C575B-FDE2-458D-1B1E-E4A9E9DE5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F614D-BDE9-6D3A-E7C7-638B77C98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F5C291-2A58-2885-3EA6-8624EFB48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C95CC-4004-F416-04C5-377979CC1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7CBC6-774F-10A9-C377-E194E80DB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684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19BB2-0BD4-EB2D-D625-A1526C814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EB72A-1F5C-3209-523D-D8D15D242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B2408-3C0A-15C9-96F6-28C15759C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693A5-7DA8-312A-A278-816B7E4BA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22E10-875D-3820-E536-D8581F9FF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7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482E4-619A-FDF8-05DD-04DB19C50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99500-58C5-DE19-A0CF-5AC46587CB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DEA24-38A2-EF7E-C961-A0448D440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34AF9A-FF48-7C92-5792-8E44FF3C4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01B8C-C9D8-618E-080A-F6BC17A25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F17F9B-F2F3-FDDD-5886-95CFFE79B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25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641A1-7E32-F4AB-D993-8BE650205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27E76-DC03-13AE-6AB5-8E046D9E35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200D3C-D7B9-95A9-7E24-96BDEB1FBE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BC0824-A0F5-25E0-4BAD-5669B2D99B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F33823-0492-6766-556D-DD61B5EE26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E51EE8-BFC5-CCAD-F511-79C61E94D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D452EB-8322-91F3-B229-27891387B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4A335A-57F3-B067-68FA-FC8B0D52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12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232D9-607A-E124-892B-E72DC30D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219D2D-D0F3-A623-6862-CF7A3591D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91DC9A-2422-23FB-56D9-45F66D0BC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E1FA01-C109-5620-0C0D-C6C9FF04F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24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75922D-AFDF-E21E-DB12-E4896452A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CA6BC3-DC31-D68A-76CA-D7DFAF0B7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7DBED-1BCA-CD88-F858-CFB02FF34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51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6C6F8-6D51-94B2-E4B1-C28AD3E87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F799-C84A-35EF-838F-8EC19BC13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093BF-9FD4-C1EE-B6DB-9FD6E386B5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57A840-A88C-C742-56B6-B46F25181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2DEF47-D07B-DD94-FFEF-C3A09B524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EF6FB3-28E7-1B56-91A8-CD116EDDB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0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1CCF8-BB18-CA87-2A2D-B716E5EA4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4A88D4-E839-DAD7-1B4D-758EC216AF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3CBEFA-60E5-C9E7-30EB-E6327C36DC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B260BC-5B80-6DBB-6F38-2F1F13266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7610A9-FE20-2999-4A06-449D4AAFC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0F48AC-6B72-AE3B-F2E1-8D687FBC5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434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A8FBD-75A1-E8A5-CA60-15BBBADF4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6C794-1FD9-68A4-82F1-1371CF4659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904C3-4A71-7A02-E1F8-F84D2538C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8AD92-365C-2520-7ED7-8F3FA0835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F6786-6FAC-E759-8C1F-4B2873E52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093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159FC3-5FA0-25FE-A06C-CB90A3192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593768-3B5C-6E4B-0FFD-B8DE76BEB3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561C6-9BEF-E98F-432C-215175AEA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102C4-4F96-728D-1F29-010299810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80ADE-A898-91D2-C217-5A09BCC1B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047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87BF2F-B1A1-3AD6-C158-570769131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A7026-8608-707D-8261-BF53E78B77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EBCD1-BA57-76CA-EAE9-DE74C98EEF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14B45-AB6D-4E4B-8214-74972C5442A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69DCD-060B-0F58-8C37-72973941BC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7D788-67DF-6201-45D3-681A6E7526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B3732-FFC1-43F5-BD5D-35F01959A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283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world-us-canada-41488081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87TRyp4jqc?feature=oembed" TargetMode="Externa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550165C-153B-4E94-B0D4-822458D072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8ED50F-BD9D-22AF-7193-48F79386BA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5400" dirty="0"/>
              <a:t>Firearm Ownership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F0CD20-ACEE-FF6F-D651-07A83125B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GB" sz="2800" dirty="0"/>
              <a:t>Strong and stable business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71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88C1D-FAF1-DE30-18CB-D8CE90FCE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Firearms deaths are commonplace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F53B-2E8C-EE37-AE27-E1AE6EF1F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1.5 million of them between 1968 and 2017 - that's higher than the number of soldiers killed in every US conflict since the American War for Independence in 1775.</a:t>
            </a:r>
          </a:p>
          <a:p>
            <a:r>
              <a:rPr lang="en-US" dirty="0"/>
              <a:t>2020: more than 45,000 Americans died at the end of a barrel of a gun, whether by homicide or suicide, more than any other year on record.</a:t>
            </a:r>
          </a:p>
          <a:p>
            <a:r>
              <a:rPr lang="en-US" dirty="0"/>
              <a:t>25% increase from five years prior, and a 43% increase from 2010.</a:t>
            </a:r>
          </a:p>
          <a:p>
            <a:r>
              <a:rPr lang="en-US" dirty="0"/>
              <a:t>Highly political issue, pitting gun control advocates against sectors of the population fiercely protective of their constitutionally-enshrined right to bear arms.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22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hart, table&#10;&#10;Description automatically generated with medium confidence">
            <a:extLst>
              <a:ext uri="{FF2B5EF4-FFF2-40B4-BE49-F238E27FC236}">
                <a16:creationId xmlns:a16="http://schemas.microsoft.com/office/drawing/2014/main" id="{90DE71EF-E352-9582-8BB2-FA9BC599CD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0828" y="643466"/>
            <a:ext cx="7930343" cy="55710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30540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11F8B-FE1C-3F07-0143-415709F09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51C93-21DB-9885-D82D-4E6710873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772814-ACCA-B29F-30C1-55327094B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390" y="0"/>
            <a:ext cx="111512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11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951A6-9E42-4BCC-8729-C8102EB57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2E992-C978-ECAD-DE88-ED43C31016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5D9A06-BA7C-4A1A-1537-BB87D18F21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449907"/>
            <a:ext cx="11299371" cy="59696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60179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87A92-714F-80EE-E6BF-F359442A0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72AC2-CE3D-D233-7B9A-A18E11A985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CC32F5-E52F-78A2-2E42-DBCC5EF75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71450"/>
            <a:ext cx="9144000" cy="65151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7375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hart, treemap chart&#10;&#10;Description automatically generated">
            <a:extLst>
              <a:ext uri="{FF2B5EF4-FFF2-40B4-BE49-F238E27FC236}">
                <a16:creationId xmlns:a16="http://schemas.microsoft.com/office/drawing/2014/main" id="{3DF7113A-420C-9CA9-44C2-7C656BA090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88039" y="643466"/>
            <a:ext cx="8015922" cy="55710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074709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86C5A3-A1B8-249C-3824-D56260F99E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6212" y="643466"/>
            <a:ext cx="7119575" cy="55710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040413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BBB4E-052F-F588-2BE3-6ABA0E2B0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FBB74-44F9-FCE8-4914-A5DCA7647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21319D-0088-5FCB-13E7-268E418595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186" y="125963"/>
            <a:ext cx="5685485" cy="660607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874363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D7300B7-B7C7-B65A-FC15-8EE1BBE64F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0828" y="643466"/>
            <a:ext cx="7930343" cy="55710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1557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528562-0A41-FB2D-2D78-ECC55D6595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99833" y="184160"/>
            <a:ext cx="6392333" cy="648967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611202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hart, bar chart&#10;&#10;Description automatically generated">
            <a:extLst>
              <a:ext uri="{FF2B5EF4-FFF2-40B4-BE49-F238E27FC236}">
                <a16:creationId xmlns:a16="http://schemas.microsoft.com/office/drawing/2014/main" id="{501FFB0E-120C-2581-7C5C-A54AD6C99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6158" y="643466"/>
            <a:ext cx="7579683" cy="55710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602797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A3021-A723-11FE-E87E-99B8E84E5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24F2D-3914-2439-B154-CD0425479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867928" cy="4351338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FC910F-7CB5-B55F-37A3-48670661BE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473" y="171326"/>
            <a:ext cx="9777439" cy="733307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57A979-E27E-4331-9361-1176CBD91D21}"/>
              </a:ext>
            </a:extLst>
          </p:cNvPr>
          <p:cNvSpPr txBox="1"/>
          <p:nvPr/>
        </p:nvSpPr>
        <p:spPr>
          <a:xfrm>
            <a:off x="7259054" y="775488"/>
            <a:ext cx="4371473" cy="612475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more than 30-year effort by the National Rifle Association (NRA) reached a milestone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Georgia legislature became the 25th state in the nation to pass constitutional carry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eliminates the need for government permission before a law-abiding individual can exercise their right to bear arms.</a:t>
            </a:r>
          </a:p>
        </p:txBody>
      </p:sp>
    </p:spTree>
    <p:extLst>
      <p:ext uri="{BB962C8B-B14F-4D97-AF65-F5344CB8AC3E}">
        <p14:creationId xmlns:p14="http://schemas.microsoft.com/office/powerpoint/2010/main" val="1557418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7C61F-8365-1C55-3133-2FAAEFE8E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Power v. People’s Lives?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7F666B-4803-74CF-A5A2-0B02D0BC23A1}"/>
              </a:ext>
            </a:extLst>
          </p:cNvPr>
          <p:cNvSpPr txBox="1"/>
          <p:nvPr/>
        </p:nvSpPr>
        <p:spPr>
          <a:xfrm>
            <a:off x="2858632" y="6311900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https://www.bbc.co.uk/news/world-us-canada-41488081</a:t>
            </a:r>
            <a:r>
              <a:rPr lang="en-GB" dirty="0"/>
              <a:t> </a:t>
            </a:r>
          </a:p>
        </p:txBody>
      </p:sp>
      <p:pic>
        <p:nvPicPr>
          <p:cNvPr id="3" name="Online Media 2" title="Golden State Warriors coach Steve Kerr on why he became a vocal gun control advocate">
            <a:hlinkClick r:id="" action="ppaction://media"/>
            <a:extLst>
              <a:ext uri="{FF2B5EF4-FFF2-40B4-BE49-F238E27FC236}">
                <a16:creationId xmlns:a16="http://schemas.microsoft.com/office/drawing/2014/main" id="{84FA52E3-2588-504C-BF90-FD2546C300E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15636" y="1690688"/>
            <a:ext cx="6781046" cy="3831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44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179</Words>
  <Application>Microsoft Office PowerPoint</Application>
  <PresentationFormat>Widescreen</PresentationFormat>
  <Paragraphs>12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Firearm Ownership</vt:lpstr>
      <vt:lpstr>Firearms deaths are commonplace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Political Power v. People’s Lives?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6</cp:revision>
  <dcterms:created xsi:type="dcterms:W3CDTF">2022-07-04T07:47:51Z</dcterms:created>
  <dcterms:modified xsi:type="dcterms:W3CDTF">2023-11-21T11:52:21Z</dcterms:modified>
</cp:coreProperties>
</file>