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58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92" autoAdjust="0"/>
    <p:restoredTop sz="71665" autoAdjust="0"/>
  </p:normalViewPr>
  <p:slideViewPr>
    <p:cSldViewPr snapToGrid="0">
      <p:cViewPr varScale="1">
        <p:scale>
          <a:sx n="81" d="100"/>
          <a:sy n="81" d="100"/>
        </p:scale>
        <p:origin x="157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83918D-D313-4B99-B70D-D1D6D917E58C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B4682D-0698-4CFB-A087-0955A9A840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9458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B4682D-0698-4CFB-A087-0955A9A840C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7573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B4682D-0698-4CFB-A087-0955A9A840C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11401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B4682D-0698-4CFB-A087-0955A9A840C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8071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B4682D-0698-4CFB-A087-0955A9A840C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6370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B4682D-0698-4CFB-A087-0955A9A840C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379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B4682D-0698-4CFB-A087-0955A9A840C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4812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A90E6-84D2-4BF0-8EE8-4ECB11AF36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54B1FC-EAAE-462C-81DB-8AC889D654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44DC49-1265-492D-AECA-3781D8FC6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68779-789A-4978-8151-EB1DA69354C6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D3D7B6-338C-42D0-AE12-95D0410D48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0D2F29-85EB-4B4C-9FA6-BAFCA7F3C9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77446-EB2A-4A86-96D4-EC1D3A38C6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30819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F6FFE4-5838-4BA3-BE16-418A0B8A7E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B7D882-5056-47B8-A1D3-F1F2262100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1A2FC3-3AFB-4A16-96E0-9F9020C1C0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68779-789A-4978-8151-EB1DA69354C6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DC9837-A007-41AB-AA66-15CA2E4A80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9D1F4A-E2CF-446B-A910-FEE0A033F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77446-EB2A-4A86-96D4-EC1D3A38C6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31784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72C30-CF4B-49F0-B47A-AB8503C568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834E62-4CE6-48C6-97CB-844C713FB1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5BBDBE-F7A4-4EBC-93BA-241264E1BB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68779-789A-4978-8151-EB1DA69354C6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257006-1046-443F-94C9-CEE83947B2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0167E3-ECB0-49DA-8ACA-5BA899D23E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77446-EB2A-4A86-96D4-EC1D3A38C6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4242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F6C81-38B5-4EF2-95FA-07F21C77A2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DB8CF-D6EF-43A0-8A3B-C82B49FAAD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D00D4F-05A9-4C6B-8E9E-35B9F3BB97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E4C06B-346F-4DC5-99ED-78009F4300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68779-789A-4978-8151-EB1DA69354C6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B925A1-0091-47EA-A3DB-E35207D96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0565AE-FDD0-4FC7-A226-83615F23E4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77446-EB2A-4A86-96D4-EC1D3A38C6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2985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CC8EE2-5378-4748-9707-5328447FCB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A42C35-06A7-486B-A35D-C1C10EAE1E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6C2230-5B7A-4F46-9342-B805CACF48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88DA3F1-45A6-4C02-BD7B-FF929FD4239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2C2186C-E80B-4888-98E9-C801EFA2209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5E40583-C09E-46DA-9BB4-4E55A9D780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68779-789A-4978-8151-EB1DA69354C6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F2B1697-2543-4FF1-BB15-0844AFD5B2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3814FC8-733C-4156-A6A0-1596FA630C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77446-EB2A-4A86-96D4-EC1D3A38C6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290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9ECFE-23D9-45FF-8611-695B172C0F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543DA6-2367-49FE-84C0-5135CCE1D1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68779-789A-4978-8151-EB1DA69354C6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D66FD48-4C40-4DA7-AD68-D45F8CD50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76D629-1330-45EB-BFF9-4E22B5AC6C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77446-EB2A-4A86-96D4-EC1D3A38C6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2102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4E0F09-3260-4B34-A230-91B5DAB2E3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68779-789A-4978-8151-EB1DA69354C6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E94B2AE-F4C0-44CA-B8D0-8C7907931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5DB904-96CF-4BC8-9E67-CBBCF4ABB6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77446-EB2A-4A86-96D4-EC1D3A38C6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5273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2277C-793B-4738-91D0-89C545315D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8BC609-BD7F-4377-8C31-EC6B6F0000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3FB9E0-6B96-4073-9C9E-56A505E637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F70C97-7F0E-490B-8E32-DD31672C30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68779-789A-4978-8151-EB1DA69354C6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6E1D42-4E6D-4EA7-87A3-172B3D7132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014BEE-41BF-4820-BE5C-80B800236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77446-EB2A-4A86-96D4-EC1D3A38C6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401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D7967A-5DED-4BCF-935E-C1DBC118C4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837125E-7502-4F9F-9DB8-C85B43E2259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960701-F413-403E-8636-F2CD6C4D55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ED25D3-DB33-4967-BB11-3E51FF4BB5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68779-789A-4978-8151-EB1DA69354C6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166E75-4926-4DAD-8FEA-730B39ECF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AFCBDE-30D4-4FB6-999B-81B02405DB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77446-EB2A-4A86-96D4-EC1D3A38C6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7742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ED6083-4697-44BC-9CD7-BEC1032B7D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1CD7ED-CB77-46EB-82C8-3518F3AC93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C3FF50-D7EB-47AC-9669-E641D3EDFE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68779-789A-4978-8151-EB1DA69354C6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DCD6ED-A883-4930-A8EB-30AC6EFFFA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53EA80-8FDD-47E7-9481-61B32FE56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77446-EB2A-4A86-96D4-EC1D3A38C6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2474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1F76F23-69F8-4780-BD45-3F30BFA0700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98AAFD2-0227-4D98-A6DD-AFB4FEB293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1607FC-CBE9-450B-AB4A-D96689C8A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68779-789A-4978-8151-EB1DA69354C6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87400E-7B3F-4785-B188-5BBF5F8DAD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EF458F-3FF3-4237-84CE-E2B5378BE0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77446-EB2A-4A86-96D4-EC1D3A38C6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804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3A7ADF1-4ADF-4C81-86ED-1F4257EEC0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9B5894-E782-4D82-B576-A33B219FDA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A647FF-6DD6-4E10-874B-FBEA32D5881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268779-789A-4978-8151-EB1DA69354C6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096DFA-6830-4761-8462-78F5FFEEC2A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2BD30F-C8D8-46E0-9734-AEE33160EC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F77446-EB2A-4A86-96D4-EC1D3A38C6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39729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TcxZSmzPw8k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content.equal-online.com/ui/learningcontentassets/uowehe/Videos/Level5/Videos/The%20Ties%204.mp4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lentgrow.com/podcast/episode136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E4316E-27F2-4706-ABA7-C2BDBB151EA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It's a Small World (People)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D0BA56-4ECA-429D-A697-D4D06ED2D1B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6734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DC0C87-05E3-4F72-B4FD-9E88C1BE44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Section Two - Variety is the Spice of Life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5036E7-B3A3-410E-9D39-C7949B3997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Objectives</a:t>
            </a:r>
          </a:p>
          <a:p>
            <a:r>
              <a:rPr lang="en-GB" dirty="0"/>
              <a:t>It's a small world</a:t>
            </a:r>
          </a:p>
          <a:p>
            <a:r>
              <a:rPr lang="en-GB" dirty="0"/>
              <a:t>Creative minds don't think alike</a:t>
            </a:r>
          </a:p>
          <a:p>
            <a:r>
              <a:rPr lang="en-GB" dirty="0"/>
              <a:t>Variety is the very spice of life; it gives it all its flavour.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71221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10712A-CCDE-42EB-8FD6-FA6E5FC560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 fontScale="90000"/>
          </a:bodyPr>
          <a:lstStyle/>
          <a:p>
            <a:r>
              <a:rPr lang="en-GB" sz="4600" dirty="0"/>
              <a:t>Variety is the Spice of Life – </a:t>
            </a:r>
            <a:r>
              <a:rPr lang="en-GB" sz="3600" dirty="0"/>
              <a:t>It’s a small world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FA4306-8C03-4E0F-BE1A-03969E5685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r>
              <a:rPr lang="en-GB" sz="2200"/>
              <a:t>The Comfort Zone</a:t>
            </a:r>
          </a:p>
          <a:p>
            <a:endParaRPr lang="en-GB" sz="22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872E9F-6F55-4F28-92EA-7210486EA6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8725" y="640080"/>
            <a:ext cx="6214861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92239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73534-B95C-404C-90CF-D780D45225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Variety is the Spice of Life – </a:t>
            </a:r>
            <a:r>
              <a:rPr lang="en-GB" sz="3200" dirty="0"/>
              <a:t>It’s a small world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5A439A-BEE2-4EAB-9321-351A5F4EA4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Embracing exponential change</a:t>
            </a:r>
          </a:p>
          <a:p>
            <a:r>
              <a:rPr lang="en-GB" dirty="0"/>
              <a:t>Small world networks</a:t>
            </a:r>
          </a:p>
          <a:p>
            <a:r>
              <a:rPr lang="en-GB" dirty="0"/>
              <a:t>Big world networks </a:t>
            </a:r>
            <a:r>
              <a:rPr lang="en-GB" dirty="0">
                <a:hlinkClick r:id="rId3"/>
              </a:rPr>
              <a:t>Video of six degrees 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59365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CFD6F2-8CF5-4A81-B30C-3FB4DB53A5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 fontScale="90000"/>
          </a:bodyPr>
          <a:lstStyle/>
          <a:p>
            <a:r>
              <a:rPr lang="en-GB" sz="4600" dirty="0"/>
              <a:t>Variety is the Spice of Life – </a:t>
            </a:r>
            <a:r>
              <a:rPr lang="en-GB" sz="3600" dirty="0"/>
              <a:t>It’s a small world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881760-3EC5-4F56-8AC9-6CFF401581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4034054" cy="3410712"/>
          </a:xfrm>
        </p:spPr>
        <p:txBody>
          <a:bodyPr anchor="t">
            <a:normAutofit/>
          </a:bodyPr>
          <a:lstStyle/>
          <a:p>
            <a:r>
              <a:rPr lang="en-GB" sz="2200" dirty="0"/>
              <a:t>The ties that bind us 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/>
              </a:rPr>
              <a:t>Video on the ties that bind us </a:t>
            </a:r>
            <a:endParaRPr kumimoji="0" lang="en-GB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endParaRPr lang="en-GB" sz="2200" dirty="0"/>
          </a:p>
        </p:txBody>
      </p:sp>
      <p:pic>
        <p:nvPicPr>
          <p:cNvPr id="4" name="Picture 3" descr="Graphical user interface&#10;&#10;Description automatically generated">
            <a:extLst>
              <a:ext uri="{FF2B5EF4-FFF2-40B4-BE49-F238E27FC236}">
                <a16:creationId xmlns:a16="http://schemas.microsoft.com/office/drawing/2014/main" id="{8E17768C-C1C0-4591-AB87-65595CE3EBB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7919" t="25862" r="47486" b="27758"/>
          <a:stretch/>
        </p:blipFill>
        <p:spPr bwMode="auto">
          <a:xfrm>
            <a:off x="5804298" y="640080"/>
            <a:ext cx="4603715" cy="5577840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7901395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C6299-4B4B-43D9-AE35-0322EFCB3A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Variety is the Spice of Life - </a:t>
            </a:r>
            <a:r>
              <a:rPr lang="en-GB" sz="3200" dirty="0"/>
              <a:t>Creative minds don't think alike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C27182-B294-42AB-9A2D-B3CD301C4C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Birds of a feather, flock together…</a:t>
            </a:r>
          </a:p>
          <a:p>
            <a:endParaRPr lang="en-GB" dirty="0"/>
          </a:p>
          <a:p>
            <a:r>
              <a:rPr lang="en-GB" dirty="0"/>
              <a:t>Identifying networking opportunities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69124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D01F6-5A91-4360-9424-AE3F9FB542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Variety is the Spice of Life - </a:t>
            </a:r>
            <a:r>
              <a:rPr lang="en-GB" sz="3200" dirty="0"/>
              <a:t>Variety is the very spice of life; it gives it all its flavour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AC5126-F014-4D03-ADC0-F67C2FBC4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Network </a:t>
            </a:r>
            <a:r>
              <a:rPr lang="en-GB"/>
              <a:t>beyond bias - </a:t>
            </a:r>
            <a:r>
              <a:rPr lang="en-GB">
                <a:hlinkClick r:id="rId3"/>
              </a:rPr>
              <a:t>Play Podcast</a:t>
            </a:r>
            <a:endParaRPr lang="en-GB" dirty="0"/>
          </a:p>
          <a:p>
            <a:r>
              <a:rPr lang="en-GB" dirty="0"/>
              <a:t>Stepping out from your comfort zone</a:t>
            </a:r>
          </a:p>
          <a:p>
            <a:r>
              <a:rPr lang="en-GB" dirty="0"/>
              <a:t>Heterogeneity = creativity</a:t>
            </a:r>
          </a:p>
          <a:p>
            <a:r>
              <a:rPr lang="en-GB" dirty="0"/>
              <a:t>Increasing the diversity of your network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89721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731F08-98AD-4AFA-91CF-5263FE5227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Section Two - Variety is the Spice of Life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E44C9-F0EF-4030-AC48-D035F88CF9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Summary</a:t>
            </a:r>
          </a:p>
          <a:p>
            <a:r>
              <a:rPr lang="en-GB" dirty="0"/>
              <a:t>It's a small world</a:t>
            </a:r>
          </a:p>
          <a:p>
            <a:r>
              <a:rPr lang="en-GB" dirty="0"/>
              <a:t>Creative minds don't think alike</a:t>
            </a:r>
          </a:p>
          <a:p>
            <a:r>
              <a:rPr lang="en-GB" dirty="0"/>
              <a:t>Variety is the very spice of life; it gives it all its flavour.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11762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182758-2715-D817-6B79-8DD92E52B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F6D295-AB56-F7ED-C1B6-70F47E969A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6719" y="1825624"/>
            <a:ext cx="11592732" cy="4815400"/>
          </a:xfrm>
        </p:spPr>
        <p:txBody>
          <a:bodyPr>
            <a:normAutofit fontScale="55000" lnSpcReduction="20000"/>
          </a:bodyPr>
          <a:lstStyle/>
          <a:p>
            <a:r>
              <a:rPr lang="en-GB" dirty="0" err="1"/>
              <a:t>Barabasi</a:t>
            </a:r>
            <a:r>
              <a:rPr lang="en-GB" dirty="0"/>
              <a:t>, A. (2014) Linked: How everything is connected to everything else and what it means for business, science, and everyday life. New York: Basic Books.</a:t>
            </a:r>
          </a:p>
          <a:p>
            <a:endParaRPr lang="en-GB" dirty="0"/>
          </a:p>
          <a:p>
            <a:r>
              <a:rPr lang="en-GB" dirty="0"/>
              <a:t>Buchanan, D. and Huczynski, A (2019) Organisational behaviour. 10th </a:t>
            </a:r>
            <a:r>
              <a:rPr lang="en-GB" dirty="0" err="1"/>
              <a:t>edn</a:t>
            </a:r>
            <a:r>
              <a:rPr lang="en-GB" dirty="0"/>
              <a:t>. Harlow: Pearson Education Limited.</a:t>
            </a:r>
          </a:p>
          <a:p>
            <a:endParaRPr lang="en-GB" dirty="0"/>
          </a:p>
          <a:p>
            <a:r>
              <a:rPr lang="en-GB" dirty="0" err="1"/>
              <a:t>Granovetter</a:t>
            </a:r>
            <a:r>
              <a:rPr lang="en-GB" dirty="0"/>
              <a:t>, S. M. (1973) ‘The strength of weak ties’, American Journal of Sociology, 78 (6), pp 1360-1380, JSTOR. Available at: https://www-jstor-org.ezproxy.uwtsd.ac.uk/stable/2776392?seq=1#metadata_info_tab_contents (Accessed: 26 November 2020).</a:t>
            </a:r>
          </a:p>
          <a:p>
            <a:endParaRPr lang="en-GB" dirty="0"/>
          </a:p>
          <a:p>
            <a:r>
              <a:rPr lang="en-GB" dirty="0"/>
              <a:t>Johansson, F. (2017) The Medici Effect, with a new preface and discussion guide: what elephants and epidemics can teach us about innovation. Boston: Harvard Business Review Press.</a:t>
            </a:r>
          </a:p>
          <a:p>
            <a:endParaRPr lang="en-GB" dirty="0"/>
          </a:p>
          <a:p>
            <a:r>
              <a:rPr lang="en-GB" dirty="0"/>
              <a:t>Koestler, A. (1964) The Act of Creation. London: Penguin </a:t>
            </a:r>
            <a:r>
              <a:rPr lang="en-GB" dirty="0" err="1"/>
              <a:t>Arkana</a:t>
            </a:r>
            <a:endParaRPr lang="en-GB" dirty="0"/>
          </a:p>
          <a:p>
            <a:endParaRPr lang="en-GB" dirty="0"/>
          </a:p>
          <a:p>
            <a:r>
              <a:rPr lang="en-GB" dirty="0"/>
              <a:t>Kohler, C (2020) What Type of Networking Fits Your Personality Best? Available at: https://www.topresume.com/career-advice/career-quiz-networking-type-personality (Accessed: 4 December 2020).</a:t>
            </a:r>
          </a:p>
          <a:p>
            <a:endParaRPr lang="en-GB" dirty="0"/>
          </a:p>
          <a:p>
            <a:r>
              <a:rPr lang="en-GB" dirty="0" err="1"/>
              <a:t>Nauiokas</a:t>
            </a:r>
            <a:r>
              <a:rPr lang="en-GB" dirty="0"/>
              <a:t>, A (2018) ‘How to Diversify Your Professional Network’, Harvard Business Review, 29 August. Available at: https://hbr.org/2018/08/how-to-diversify-your-professional-network (Accessed: 6 December 2020).</a:t>
            </a:r>
          </a:p>
        </p:txBody>
      </p:sp>
    </p:spTree>
    <p:extLst>
      <p:ext uri="{BB962C8B-B14F-4D97-AF65-F5344CB8AC3E}">
        <p14:creationId xmlns:p14="http://schemas.microsoft.com/office/powerpoint/2010/main" val="18462108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462</Words>
  <Application>Microsoft Office PowerPoint</Application>
  <PresentationFormat>Widescreen</PresentationFormat>
  <Paragraphs>52</Paragraphs>
  <Slides>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It's a Small World (People)</vt:lpstr>
      <vt:lpstr>Section Two - Variety is the Spice of Life</vt:lpstr>
      <vt:lpstr>Variety is the Spice of Life – It’s a small world</vt:lpstr>
      <vt:lpstr>Variety is the Spice of Life – It’s a small world</vt:lpstr>
      <vt:lpstr>Variety is the Spice of Life – It’s a small world</vt:lpstr>
      <vt:lpstr>Variety is the Spice of Life - Creative minds don't think alike</vt:lpstr>
      <vt:lpstr>Variety is the Spice of Life - Variety is the very spice of life; it gives it all its flavour</vt:lpstr>
      <vt:lpstr>Section Two - Variety is the Spice of Life</vt:lpstr>
      <vt:lpstr>Further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It's a Small World (People)</dc:title>
  <dc:creator>Anthony Burns</dc:creator>
  <cp:lastModifiedBy>Anthony Burns</cp:lastModifiedBy>
  <cp:revision>16</cp:revision>
  <dcterms:created xsi:type="dcterms:W3CDTF">2021-12-07T11:43:48Z</dcterms:created>
  <dcterms:modified xsi:type="dcterms:W3CDTF">2023-03-17T14:13:46Z</dcterms:modified>
</cp:coreProperties>
</file>