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738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597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596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692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054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208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232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006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466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208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537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02683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3532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2809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893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2060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158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8569199-91F7-424E-80CD-D1D885DFB42A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DA125-B1E8-4C58-877F-23C7BE3609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5498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BDF32-A52C-FC26-E1FF-77120828AC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23EDC8-56F3-7069-5BE7-154927297A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419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C4522-60CD-58DB-1B01-8FEC8AB68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08688-29E5-14A4-1D8D-527D905A2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6705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 Ddevollajj</dc:creator>
  <cp:lastModifiedBy>Alex Ddevollajj</cp:lastModifiedBy>
  <cp:revision>1</cp:revision>
  <dcterms:created xsi:type="dcterms:W3CDTF">2023-10-07T08:52:29Z</dcterms:created>
  <dcterms:modified xsi:type="dcterms:W3CDTF">2023-10-07T09:01:36Z</dcterms:modified>
</cp:coreProperties>
</file>