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6" r:id="rId2"/>
    <p:sldId id="265" r:id="rId3"/>
    <p:sldId id="258" r:id="rId4"/>
    <p:sldId id="259" r:id="rId5"/>
    <p:sldId id="261" r:id="rId6"/>
    <p:sldId id="257" r:id="rId7"/>
    <p:sldId id="262"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riana Sliskova (2422145)" userId="S::2422145@student.uwtsd.ac.uk::27e085b8-0b01-4e2e-9a97-0574c4700065" providerId="AD" clId="Web-{9C74E06F-DB38-4F10-7D18-508EAFE6F774}"/>
    <pc:docChg chg="addSld modSld">
      <pc:chgData name="Lariana Sliskova (2422145)" userId="S::2422145@student.uwtsd.ac.uk::27e085b8-0b01-4e2e-9a97-0574c4700065" providerId="AD" clId="Web-{9C74E06F-DB38-4F10-7D18-508EAFE6F774}" dt="2025-03-17T15:10:15.848" v="465" actId="1076"/>
      <pc:docMkLst>
        <pc:docMk/>
      </pc:docMkLst>
      <pc:sldChg chg="modSp">
        <pc:chgData name="Lariana Sliskova (2422145)" userId="S::2422145@student.uwtsd.ac.uk::27e085b8-0b01-4e2e-9a97-0574c4700065" providerId="AD" clId="Web-{9C74E06F-DB38-4F10-7D18-508EAFE6F774}" dt="2025-03-17T13:49:09.955" v="56" actId="20577"/>
        <pc:sldMkLst>
          <pc:docMk/>
          <pc:sldMk cId="109857222" sldId="256"/>
        </pc:sldMkLst>
        <pc:spChg chg="mod">
          <ac:chgData name="Lariana Sliskova (2422145)" userId="S::2422145@student.uwtsd.ac.uk::27e085b8-0b01-4e2e-9a97-0574c4700065" providerId="AD" clId="Web-{9C74E06F-DB38-4F10-7D18-508EAFE6F774}" dt="2025-03-17T13:49:09.955" v="56" actId="20577"/>
          <ac:spMkLst>
            <pc:docMk/>
            <pc:sldMk cId="109857222" sldId="256"/>
            <ac:spMk id="3" creationId="{00000000-0000-0000-0000-000000000000}"/>
          </ac:spMkLst>
        </pc:spChg>
      </pc:sldChg>
      <pc:sldChg chg="addSp modSp">
        <pc:chgData name="Lariana Sliskova (2422145)" userId="S::2422145@student.uwtsd.ac.uk::27e085b8-0b01-4e2e-9a97-0574c4700065" providerId="AD" clId="Web-{9C74E06F-DB38-4F10-7D18-508EAFE6F774}" dt="2025-03-17T15:10:15.848" v="465" actId="1076"/>
        <pc:sldMkLst>
          <pc:docMk/>
          <pc:sldMk cId="51156694" sldId="257"/>
        </pc:sldMkLst>
        <pc:spChg chg="add mod">
          <ac:chgData name="Lariana Sliskova (2422145)" userId="S::2422145@student.uwtsd.ac.uk::27e085b8-0b01-4e2e-9a97-0574c4700065" providerId="AD" clId="Web-{9C74E06F-DB38-4F10-7D18-508EAFE6F774}" dt="2025-03-17T15:10:09.661" v="462" actId="1076"/>
          <ac:spMkLst>
            <pc:docMk/>
            <pc:sldMk cId="51156694" sldId="257"/>
            <ac:spMk id="2" creationId="{137284DC-8306-C2BC-9BAF-856C26C14E09}"/>
          </ac:spMkLst>
        </pc:spChg>
        <pc:spChg chg="add mod ord">
          <ac:chgData name="Lariana Sliskova (2422145)" userId="S::2422145@student.uwtsd.ac.uk::27e085b8-0b01-4e2e-9a97-0574c4700065" providerId="AD" clId="Web-{9C74E06F-DB38-4F10-7D18-508EAFE6F774}" dt="2025-03-17T15:09:28.378" v="453"/>
          <ac:spMkLst>
            <pc:docMk/>
            <pc:sldMk cId="51156694" sldId="257"/>
            <ac:spMk id="3" creationId="{652AF85A-EFF5-1AD7-9DE3-3C9F642AA5A4}"/>
          </ac:spMkLst>
        </pc:spChg>
        <pc:spChg chg="mod">
          <ac:chgData name="Lariana Sliskova (2422145)" userId="S::2422145@student.uwtsd.ac.uk::27e085b8-0b01-4e2e-9a97-0574c4700065" providerId="AD" clId="Web-{9C74E06F-DB38-4F10-7D18-508EAFE6F774}" dt="2025-03-17T14:49:53.691" v="323" actId="1076"/>
          <ac:spMkLst>
            <pc:docMk/>
            <pc:sldMk cId="51156694" sldId="257"/>
            <ac:spMk id="56" creationId="{ABE83331-F8E8-71F3-A68E-D636A37ABA7C}"/>
          </ac:spMkLst>
        </pc:spChg>
        <pc:spChg chg="mod">
          <ac:chgData name="Lariana Sliskova (2422145)" userId="S::2422145@student.uwtsd.ac.uk::27e085b8-0b01-4e2e-9a97-0574c4700065" providerId="AD" clId="Web-{9C74E06F-DB38-4F10-7D18-508EAFE6F774}" dt="2025-03-17T15:07:15.719" v="410" actId="20577"/>
          <ac:spMkLst>
            <pc:docMk/>
            <pc:sldMk cId="51156694" sldId="257"/>
            <ac:spMk id="57" creationId="{AF1F2223-B2A6-7061-725E-CFAFF8B736D1}"/>
          </ac:spMkLst>
        </pc:spChg>
        <pc:picChg chg="add mod">
          <ac:chgData name="Lariana Sliskova (2422145)" userId="S::2422145@student.uwtsd.ac.uk::27e085b8-0b01-4e2e-9a97-0574c4700065" providerId="AD" clId="Web-{9C74E06F-DB38-4F10-7D18-508EAFE6F774}" dt="2025-03-17T15:10:15.848" v="465" actId="1076"/>
          <ac:picMkLst>
            <pc:docMk/>
            <pc:sldMk cId="51156694" sldId="257"/>
            <ac:picMk id="5" creationId="{E83644A0-9FD8-9708-3589-089A2367504F}"/>
          </ac:picMkLst>
        </pc:picChg>
      </pc:sldChg>
      <pc:sldChg chg="addSp delSp modSp modMedia addAnim delAnim">
        <pc:chgData name="Lariana Sliskova (2422145)" userId="S::2422145@student.uwtsd.ac.uk::27e085b8-0b01-4e2e-9a97-0574c4700065" providerId="AD" clId="Web-{9C74E06F-DB38-4F10-7D18-508EAFE6F774}" dt="2025-03-17T14:49:42.284" v="322" actId="14100"/>
        <pc:sldMkLst>
          <pc:docMk/>
          <pc:sldMk cId="1957962856" sldId="258"/>
        </pc:sldMkLst>
        <pc:spChg chg="mod">
          <ac:chgData name="Lariana Sliskova (2422145)" userId="S::2422145@student.uwtsd.ac.uk::27e085b8-0b01-4e2e-9a97-0574c4700065" providerId="AD" clId="Web-{9C74E06F-DB38-4F10-7D18-508EAFE6F774}" dt="2025-03-17T13:56:32.422" v="139" actId="1076"/>
          <ac:spMkLst>
            <pc:docMk/>
            <pc:sldMk cId="1957962856" sldId="258"/>
            <ac:spMk id="2" creationId="{72DAB4BC-25EF-7A78-91A4-6D70C19A5768}"/>
          </ac:spMkLst>
        </pc:spChg>
        <pc:spChg chg="add">
          <ac:chgData name="Lariana Sliskova (2422145)" userId="S::2422145@student.uwtsd.ac.uk::27e085b8-0b01-4e2e-9a97-0574c4700065" providerId="AD" clId="Web-{9C74E06F-DB38-4F10-7D18-508EAFE6F774}" dt="2025-03-17T13:57:08.501" v="143"/>
          <ac:spMkLst>
            <pc:docMk/>
            <pc:sldMk cId="1957962856" sldId="258"/>
            <ac:spMk id="6" creationId="{CEC3DADD-7B5C-18A5-211D-C3F22387C085}"/>
          </ac:spMkLst>
        </pc:spChg>
        <pc:spChg chg="add mod">
          <ac:chgData name="Lariana Sliskova (2422145)" userId="S::2422145@student.uwtsd.ac.uk::27e085b8-0b01-4e2e-9a97-0574c4700065" providerId="AD" clId="Web-{9C74E06F-DB38-4F10-7D18-508EAFE6F774}" dt="2025-03-17T14:42:35.868" v="285" actId="20577"/>
          <ac:spMkLst>
            <pc:docMk/>
            <pc:sldMk cId="1957962856" sldId="258"/>
            <ac:spMk id="7" creationId="{379C82BB-A20E-C085-BBA0-F4A872E137C7}"/>
          </ac:spMkLst>
        </pc:spChg>
        <pc:picChg chg="mod">
          <ac:chgData name="Lariana Sliskova (2422145)" userId="S::2422145@student.uwtsd.ac.uk::27e085b8-0b01-4e2e-9a97-0574c4700065" providerId="AD" clId="Web-{9C74E06F-DB38-4F10-7D18-508EAFE6F774}" dt="2025-03-17T13:56:49.579" v="141" actId="14100"/>
          <ac:picMkLst>
            <pc:docMk/>
            <pc:sldMk cId="1957962856" sldId="258"/>
            <ac:picMk id="4" creationId="{FE397BE5-1A1C-2F0E-32C6-3C4AE0B6E605}"/>
          </ac:picMkLst>
        </pc:picChg>
        <pc:picChg chg="mod">
          <ac:chgData name="Lariana Sliskova (2422145)" userId="S::2422145@student.uwtsd.ac.uk::27e085b8-0b01-4e2e-9a97-0574c4700065" providerId="AD" clId="Web-{9C74E06F-DB38-4F10-7D18-508EAFE6F774}" dt="2025-03-17T13:56:53.891" v="142" actId="1076"/>
          <ac:picMkLst>
            <pc:docMk/>
            <pc:sldMk cId="1957962856" sldId="258"/>
            <ac:picMk id="5" creationId="{10CD3936-6A84-A293-08A2-73D49D59E67B}"/>
          </ac:picMkLst>
        </pc:picChg>
        <pc:picChg chg="add mod">
          <ac:chgData name="Lariana Sliskova (2422145)" userId="S::2422145@student.uwtsd.ac.uk::27e085b8-0b01-4e2e-9a97-0574c4700065" providerId="AD" clId="Web-{9C74E06F-DB38-4F10-7D18-508EAFE6F774}" dt="2025-03-17T14:49:42.284" v="322" actId="14100"/>
          <ac:picMkLst>
            <pc:docMk/>
            <pc:sldMk cId="1957962856" sldId="258"/>
            <ac:picMk id="8" creationId="{DA09B763-3197-7703-FC12-7CC4F9C31003}"/>
          </ac:picMkLst>
        </pc:picChg>
        <pc:picChg chg="add del mod">
          <ac:chgData name="Lariana Sliskova (2422145)" userId="S::2422145@student.uwtsd.ac.uk::27e085b8-0b01-4e2e-9a97-0574c4700065" providerId="AD" clId="Web-{9C74E06F-DB38-4F10-7D18-508EAFE6F774}" dt="2025-03-17T14:45:13.903" v="298"/>
          <ac:picMkLst>
            <pc:docMk/>
            <pc:sldMk cId="1957962856" sldId="258"/>
            <ac:picMk id="9" creationId="{BFFCC0B6-5F2A-BAC8-2455-6B58678AFAFE}"/>
          </ac:picMkLst>
        </pc:picChg>
        <pc:picChg chg="add del mod">
          <ac:chgData name="Lariana Sliskova (2422145)" userId="S::2422145@student.uwtsd.ac.uk::27e085b8-0b01-4e2e-9a97-0574c4700065" providerId="AD" clId="Web-{9C74E06F-DB38-4F10-7D18-508EAFE6F774}" dt="2025-03-17T14:47:05.359" v="302"/>
          <ac:picMkLst>
            <pc:docMk/>
            <pc:sldMk cId="1957962856" sldId="258"/>
            <ac:picMk id="11" creationId="{ED1BEA19-0D71-071A-090C-47C2560FC2C3}"/>
          </ac:picMkLst>
        </pc:picChg>
        <pc:picChg chg="add del mod">
          <ac:chgData name="Lariana Sliskova (2422145)" userId="S::2422145@student.uwtsd.ac.uk::27e085b8-0b01-4e2e-9a97-0574c4700065" providerId="AD" clId="Web-{9C74E06F-DB38-4F10-7D18-508EAFE6F774}" dt="2025-03-17T14:49:33.440" v="318"/>
          <ac:picMkLst>
            <pc:docMk/>
            <pc:sldMk cId="1957962856" sldId="258"/>
            <ac:picMk id="13" creationId="{5EF5ABC8-1EAB-D45D-4111-9432C44FD9BD}"/>
          </ac:picMkLst>
        </pc:picChg>
      </pc:sldChg>
      <pc:sldChg chg="addSp modSp">
        <pc:chgData name="Lariana Sliskova (2422145)" userId="S::2422145@student.uwtsd.ac.uk::27e085b8-0b01-4e2e-9a97-0574c4700065" providerId="AD" clId="Web-{9C74E06F-DB38-4F10-7D18-508EAFE6F774}" dt="2025-03-17T14:44:10.120" v="291" actId="1076"/>
        <pc:sldMkLst>
          <pc:docMk/>
          <pc:sldMk cId="2246407044" sldId="259"/>
        </pc:sldMkLst>
        <pc:spChg chg="add mod">
          <ac:chgData name="Lariana Sliskova (2422145)" userId="S::2422145@student.uwtsd.ac.uk::27e085b8-0b01-4e2e-9a97-0574c4700065" providerId="AD" clId="Web-{9C74E06F-DB38-4F10-7D18-508EAFE6F774}" dt="2025-03-17T13:56:15.984" v="137" actId="20577"/>
          <ac:spMkLst>
            <pc:docMk/>
            <pc:sldMk cId="2246407044" sldId="259"/>
            <ac:spMk id="3" creationId="{AC81B800-4128-A845-4995-03445D645FE8}"/>
          </ac:spMkLst>
        </pc:spChg>
        <pc:spChg chg="mod">
          <ac:chgData name="Lariana Sliskova (2422145)" userId="S::2422145@student.uwtsd.ac.uk::27e085b8-0b01-4e2e-9a97-0574c4700065" providerId="AD" clId="Web-{9C74E06F-DB38-4F10-7D18-508EAFE6F774}" dt="2025-03-17T13:52:24.602" v="61" actId="1076"/>
          <ac:spMkLst>
            <pc:docMk/>
            <pc:sldMk cId="2246407044" sldId="259"/>
            <ac:spMk id="8" creationId="{AE47B94F-4B0B-F33E-612C-7E256BA5C318}"/>
          </ac:spMkLst>
        </pc:spChg>
        <pc:picChg chg="mod">
          <ac:chgData name="Lariana Sliskova (2422145)" userId="S::2422145@student.uwtsd.ac.uk::27e085b8-0b01-4e2e-9a97-0574c4700065" providerId="AD" clId="Web-{9C74E06F-DB38-4F10-7D18-508EAFE6F774}" dt="2025-03-17T13:53:52.870" v="103" actId="1076"/>
          <ac:picMkLst>
            <pc:docMk/>
            <pc:sldMk cId="2246407044" sldId="259"/>
            <ac:picMk id="4" creationId="{3B8A15C9-0661-0E9F-3ACA-D1AFCFFDF39C}"/>
          </ac:picMkLst>
        </pc:picChg>
        <pc:picChg chg="add mod">
          <ac:chgData name="Lariana Sliskova (2422145)" userId="S::2422145@student.uwtsd.ac.uk::27e085b8-0b01-4e2e-9a97-0574c4700065" providerId="AD" clId="Web-{9C74E06F-DB38-4F10-7D18-508EAFE6F774}" dt="2025-03-17T14:44:10.120" v="291" actId="1076"/>
          <ac:picMkLst>
            <pc:docMk/>
            <pc:sldMk cId="2246407044" sldId="259"/>
            <ac:picMk id="5" creationId="{88441A84-C7D4-70E2-ACC7-AE636B748D52}"/>
          </ac:picMkLst>
        </pc:picChg>
      </pc:sldChg>
      <pc:sldChg chg="new">
        <pc:chgData name="Lariana Sliskova (2422145)" userId="S::2422145@student.uwtsd.ac.uk::27e085b8-0b01-4e2e-9a97-0574c4700065" providerId="AD" clId="Web-{9C74E06F-DB38-4F10-7D18-508EAFE6F774}" dt="2025-03-17T14:32:56.713" v="144"/>
        <pc:sldMkLst>
          <pc:docMk/>
          <pc:sldMk cId="3156279268" sldId="260"/>
        </pc:sldMkLst>
      </pc:sldChg>
    </pc:docChg>
  </pc:docChgLst>
  <pc:docChgLst>
    <pc:chgData name="Lariana Sliskova (2422145)" userId="S::2422145@student.uwtsd.ac.uk::27e085b8-0b01-4e2e-9a97-0574c4700065" providerId="AD" clId="Web-{D2C86CC0-B5CF-3C66-B5A4-B056E932198A}"/>
    <pc:docChg chg="addSld modSld sldOrd addMainMaster delMainMaster">
      <pc:chgData name="Lariana Sliskova (2422145)" userId="S::2422145@student.uwtsd.ac.uk::27e085b8-0b01-4e2e-9a97-0574c4700065" providerId="AD" clId="Web-{D2C86CC0-B5CF-3C66-B5A4-B056E932198A}" dt="2025-03-12T14:23:39.619" v="143" actId="20577"/>
      <pc:docMkLst>
        <pc:docMk/>
      </pc:docMkLst>
      <pc:sldChg chg="addSp modSp mod setBg modClrScheme chgLayout">
        <pc:chgData name="Lariana Sliskova (2422145)" userId="S::2422145@student.uwtsd.ac.uk::27e085b8-0b01-4e2e-9a97-0574c4700065" providerId="AD" clId="Web-{D2C86CC0-B5CF-3C66-B5A4-B056E932198A}" dt="2025-03-12T14:02:24.650" v="19" actId="20577"/>
        <pc:sldMkLst>
          <pc:docMk/>
          <pc:sldMk cId="109857222" sldId="256"/>
        </pc:sldMkLst>
        <pc:spChg chg="mod">
          <ac:chgData name="Lariana Sliskova (2422145)" userId="S::2422145@student.uwtsd.ac.uk::27e085b8-0b01-4e2e-9a97-0574c4700065" providerId="AD" clId="Web-{D2C86CC0-B5CF-3C66-B5A4-B056E932198A}" dt="2025-03-12T14:02:24.650" v="19" actId="20577"/>
          <ac:spMkLst>
            <pc:docMk/>
            <pc:sldMk cId="109857222" sldId="256"/>
            <ac:spMk id="2" creationId="{00000000-0000-0000-0000-000000000000}"/>
          </ac:spMkLst>
        </pc:spChg>
        <pc:spChg chg="mod">
          <ac:chgData name="Lariana Sliskova (2422145)" userId="S::2422145@student.uwtsd.ac.uk::27e085b8-0b01-4e2e-9a97-0574c4700065" providerId="AD" clId="Web-{D2C86CC0-B5CF-3C66-B5A4-B056E932198A}" dt="2025-03-12T14:01:46.743" v="8"/>
          <ac:spMkLst>
            <pc:docMk/>
            <pc:sldMk cId="109857222" sldId="256"/>
            <ac:spMk id="3" creationId="{00000000-0000-0000-0000-000000000000}"/>
          </ac:spMkLst>
        </pc:spChg>
        <pc:spChg chg="add">
          <ac:chgData name="Lariana Sliskova (2422145)" userId="S::2422145@student.uwtsd.ac.uk::27e085b8-0b01-4e2e-9a97-0574c4700065" providerId="AD" clId="Web-{D2C86CC0-B5CF-3C66-B5A4-B056E932198A}" dt="2025-03-12T14:01:46.743" v="8"/>
          <ac:spMkLst>
            <pc:docMk/>
            <pc:sldMk cId="109857222" sldId="256"/>
            <ac:spMk id="9" creationId="{610334BF-0422-4A9A-BE46-AEB8C348BAC4}"/>
          </ac:spMkLst>
        </pc:spChg>
        <pc:spChg chg="add">
          <ac:chgData name="Lariana Sliskova (2422145)" userId="S::2422145@student.uwtsd.ac.uk::27e085b8-0b01-4e2e-9a97-0574c4700065" providerId="AD" clId="Web-{D2C86CC0-B5CF-3C66-B5A4-B056E932198A}" dt="2025-03-12T14:01:46.743" v="8"/>
          <ac:spMkLst>
            <pc:docMk/>
            <pc:sldMk cId="109857222" sldId="256"/>
            <ac:spMk id="11" creationId="{C98F2823-0279-49D8-928D-754B222533EF}"/>
          </ac:spMkLst>
        </pc:spChg>
        <pc:spChg chg="add">
          <ac:chgData name="Lariana Sliskova (2422145)" userId="S::2422145@student.uwtsd.ac.uk::27e085b8-0b01-4e2e-9a97-0574c4700065" providerId="AD" clId="Web-{D2C86CC0-B5CF-3C66-B5A4-B056E932198A}" dt="2025-03-12T14:01:46.743" v="8"/>
          <ac:spMkLst>
            <pc:docMk/>
            <pc:sldMk cId="109857222" sldId="256"/>
            <ac:spMk id="13" creationId="{02E45E95-311C-41C7-A882-6E43F0806865}"/>
          </ac:spMkLst>
        </pc:spChg>
        <pc:spChg chg="add">
          <ac:chgData name="Lariana Sliskova (2422145)" userId="S::2422145@student.uwtsd.ac.uk::27e085b8-0b01-4e2e-9a97-0574c4700065" providerId="AD" clId="Web-{D2C86CC0-B5CF-3C66-B5A4-B056E932198A}" dt="2025-03-12T14:01:46.743" v="8"/>
          <ac:spMkLst>
            <pc:docMk/>
            <pc:sldMk cId="109857222" sldId="256"/>
            <ac:spMk id="15" creationId="{B7299D5D-ECC5-41EB-B830-C3A35FB35516}"/>
          </ac:spMkLst>
        </pc:spChg>
        <pc:spChg chg="add">
          <ac:chgData name="Lariana Sliskova (2422145)" userId="S::2422145@student.uwtsd.ac.uk::27e085b8-0b01-4e2e-9a97-0574c4700065" providerId="AD" clId="Web-{D2C86CC0-B5CF-3C66-B5A4-B056E932198A}" dt="2025-03-12T14:01:46.743" v="8"/>
          <ac:spMkLst>
            <pc:docMk/>
            <pc:sldMk cId="109857222" sldId="256"/>
            <ac:spMk id="17" creationId="{88C91735-5EFE-44D1-8CC6-FDF0D11B6F5D}"/>
          </ac:spMkLst>
        </pc:spChg>
        <pc:spChg chg="add">
          <ac:chgData name="Lariana Sliskova (2422145)" userId="S::2422145@student.uwtsd.ac.uk::27e085b8-0b01-4e2e-9a97-0574c4700065" providerId="AD" clId="Web-{D2C86CC0-B5CF-3C66-B5A4-B056E932198A}" dt="2025-03-12T14:01:46.743" v="8"/>
          <ac:spMkLst>
            <pc:docMk/>
            <pc:sldMk cId="109857222" sldId="256"/>
            <ac:spMk id="19" creationId="{D33F926C-2613-475D-AEE4-CD7D87D3BA2D}"/>
          </ac:spMkLst>
        </pc:spChg>
        <pc:spChg chg="add">
          <ac:chgData name="Lariana Sliskova (2422145)" userId="S::2422145@student.uwtsd.ac.uk::27e085b8-0b01-4e2e-9a97-0574c4700065" providerId="AD" clId="Web-{D2C86CC0-B5CF-3C66-B5A4-B056E932198A}" dt="2025-03-12T14:01:46.743" v="8"/>
          <ac:spMkLst>
            <pc:docMk/>
            <pc:sldMk cId="109857222" sldId="256"/>
            <ac:spMk id="21" creationId="{1FD32A06-E9FE-4F5A-88A6-84905A72C26F}"/>
          </ac:spMkLst>
        </pc:spChg>
        <pc:picChg chg="add">
          <ac:chgData name="Lariana Sliskova (2422145)" userId="S::2422145@student.uwtsd.ac.uk::27e085b8-0b01-4e2e-9a97-0574c4700065" providerId="AD" clId="Web-{D2C86CC0-B5CF-3C66-B5A4-B056E932198A}" dt="2025-03-12T14:01:46.743" v="8"/>
          <ac:picMkLst>
            <pc:docMk/>
            <pc:sldMk cId="109857222" sldId="256"/>
            <ac:picMk id="4" creationId="{D19F9792-2397-7029-DB93-B4FB11BDCEA8}"/>
          </ac:picMkLst>
        </pc:picChg>
      </pc:sldChg>
      <pc:sldChg chg="addSp delSp modSp new mod ord setBg">
        <pc:chgData name="Lariana Sliskova (2422145)" userId="S::2422145@student.uwtsd.ac.uk::27e085b8-0b01-4e2e-9a97-0574c4700065" providerId="AD" clId="Web-{D2C86CC0-B5CF-3C66-B5A4-B056E932198A}" dt="2025-03-12T14:04:19.528" v="38"/>
        <pc:sldMkLst>
          <pc:docMk/>
          <pc:sldMk cId="51156694" sldId="257"/>
        </pc:sldMkLst>
        <pc:spChg chg="add">
          <ac:chgData name="Lariana Sliskova (2422145)" userId="S::2422145@student.uwtsd.ac.uk::27e085b8-0b01-4e2e-9a97-0574c4700065" providerId="AD" clId="Web-{D2C86CC0-B5CF-3C66-B5A4-B056E932198A}" dt="2025-03-12T14:03:56.137" v="28"/>
          <ac:spMkLst>
            <pc:docMk/>
            <pc:sldMk cId="51156694" sldId="257"/>
            <ac:spMk id="50" creationId="{96E45848-BEDA-4F24-9C4E-DA2120958262}"/>
          </ac:spMkLst>
        </pc:spChg>
        <pc:spChg chg="add">
          <ac:chgData name="Lariana Sliskova (2422145)" userId="S::2422145@student.uwtsd.ac.uk::27e085b8-0b01-4e2e-9a97-0574c4700065" providerId="AD" clId="Web-{D2C86CC0-B5CF-3C66-B5A4-B056E932198A}" dt="2025-03-12T14:03:56.137" v="28"/>
          <ac:spMkLst>
            <pc:docMk/>
            <pc:sldMk cId="51156694" sldId="257"/>
            <ac:spMk id="51" creationId="{B2BB8117-A903-442C-9223-A4FEB85C3271}"/>
          </ac:spMkLst>
        </pc:spChg>
        <pc:spChg chg="add">
          <ac:chgData name="Lariana Sliskova (2422145)" userId="S::2422145@student.uwtsd.ac.uk::27e085b8-0b01-4e2e-9a97-0574c4700065" providerId="AD" clId="Web-{D2C86CC0-B5CF-3C66-B5A4-B056E932198A}" dt="2025-03-12T14:03:56.137" v="28"/>
          <ac:spMkLst>
            <pc:docMk/>
            <pc:sldMk cId="51156694" sldId="257"/>
            <ac:spMk id="52" creationId="{C59300B8-3117-43F8-9F8E-68DB9F002F92}"/>
          </ac:spMkLst>
        </pc:spChg>
        <pc:spChg chg="add">
          <ac:chgData name="Lariana Sliskova (2422145)" userId="S::2422145@student.uwtsd.ac.uk::27e085b8-0b01-4e2e-9a97-0574c4700065" providerId="AD" clId="Web-{D2C86CC0-B5CF-3C66-B5A4-B056E932198A}" dt="2025-03-12T14:03:56.137" v="28"/>
          <ac:spMkLst>
            <pc:docMk/>
            <pc:sldMk cId="51156694" sldId="257"/>
            <ac:spMk id="53" creationId="{1AFAE680-42C1-4104-B74F-B0A8F1FB264A}"/>
          </ac:spMkLst>
        </pc:spChg>
        <pc:spChg chg="add">
          <ac:chgData name="Lariana Sliskova (2422145)" userId="S::2422145@student.uwtsd.ac.uk::27e085b8-0b01-4e2e-9a97-0574c4700065" providerId="AD" clId="Web-{D2C86CC0-B5CF-3C66-B5A4-B056E932198A}" dt="2025-03-12T14:03:56.137" v="28"/>
          <ac:spMkLst>
            <pc:docMk/>
            <pc:sldMk cId="51156694" sldId="257"/>
            <ac:spMk id="54" creationId="{828A8BA9-B3FE-4C96-A0A1-72A0D2C85578}"/>
          </ac:spMkLst>
        </pc:spChg>
        <pc:spChg chg="add mod">
          <ac:chgData name="Lariana Sliskova (2422145)" userId="S::2422145@student.uwtsd.ac.uk::27e085b8-0b01-4e2e-9a97-0574c4700065" providerId="AD" clId="Web-{D2C86CC0-B5CF-3C66-B5A4-B056E932198A}" dt="2025-03-12T14:04:08.825" v="33" actId="20577"/>
          <ac:spMkLst>
            <pc:docMk/>
            <pc:sldMk cId="51156694" sldId="257"/>
            <ac:spMk id="56" creationId="{ABE83331-F8E8-71F3-A68E-D636A37ABA7C}"/>
          </ac:spMkLst>
        </pc:spChg>
        <pc:spChg chg="add">
          <ac:chgData name="Lariana Sliskova (2422145)" userId="S::2422145@student.uwtsd.ac.uk::27e085b8-0b01-4e2e-9a97-0574c4700065" providerId="AD" clId="Web-{D2C86CC0-B5CF-3C66-B5A4-B056E932198A}" dt="2025-03-12T14:03:56.137" v="28"/>
          <ac:spMkLst>
            <pc:docMk/>
            <pc:sldMk cId="51156694" sldId="257"/>
            <ac:spMk id="57" creationId="{AF1F2223-B2A6-7061-725E-CFAFF8B736D1}"/>
          </ac:spMkLst>
        </pc:spChg>
        <pc:picChg chg="add mod ord">
          <ac:chgData name="Lariana Sliskova (2422145)" userId="S::2422145@student.uwtsd.ac.uk::27e085b8-0b01-4e2e-9a97-0574c4700065" providerId="AD" clId="Web-{D2C86CC0-B5CF-3C66-B5A4-B056E932198A}" dt="2025-03-12T14:03:42.668" v="25" actId="1076"/>
          <ac:picMkLst>
            <pc:docMk/>
            <pc:sldMk cId="51156694" sldId="257"/>
            <ac:picMk id="4" creationId="{AB5788C3-1996-F4A3-BD86-23B7F4AC491C}"/>
          </ac:picMkLst>
        </pc:picChg>
      </pc:sldChg>
      <pc:sldChg chg="addSp delSp modSp new mod ord setBg">
        <pc:chgData name="Lariana Sliskova (2422145)" userId="S::2422145@student.uwtsd.ac.uk::27e085b8-0b01-4e2e-9a97-0574c4700065" providerId="AD" clId="Web-{D2C86CC0-B5CF-3C66-B5A4-B056E932198A}" dt="2025-03-12T14:11:20.304" v="74" actId="20577"/>
        <pc:sldMkLst>
          <pc:docMk/>
          <pc:sldMk cId="1957962856" sldId="258"/>
        </pc:sldMkLst>
        <pc:spChg chg="mod ord">
          <ac:chgData name="Lariana Sliskova (2422145)" userId="S::2422145@student.uwtsd.ac.uk::27e085b8-0b01-4e2e-9a97-0574c4700065" providerId="AD" clId="Web-{D2C86CC0-B5CF-3C66-B5A4-B056E932198A}" dt="2025-03-12T14:11:20.304" v="74" actId="20577"/>
          <ac:spMkLst>
            <pc:docMk/>
            <pc:sldMk cId="1957962856" sldId="258"/>
            <ac:spMk id="2" creationId="{72DAB4BC-25EF-7A78-91A4-6D70C19A5768}"/>
          </ac:spMkLst>
        </pc:spChg>
        <pc:spChg chg="add">
          <ac:chgData name="Lariana Sliskova (2422145)" userId="S::2422145@student.uwtsd.ac.uk::27e085b8-0b01-4e2e-9a97-0574c4700065" providerId="AD" clId="Web-{D2C86CC0-B5CF-3C66-B5A4-B056E932198A}" dt="2025-03-12T14:10:48.538" v="68"/>
          <ac:spMkLst>
            <pc:docMk/>
            <pc:sldMk cId="1957962856" sldId="258"/>
            <ac:spMk id="10" creationId="{DD7EAFE6-2BB9-41FB-9CF4-588CFC708774}"/>
          </ac:spMkLst>
        </pc:spChg>
        <pc:spChg chg="add">
          <ac:chgData name="Lariana Sliskova (2422145)" userId="S::2422145@student.uwtsd.ac.uk::27e085b8-0b01-4e2e-9a97-0574c4700065" providerId="AD" clId="Web-{D2C86CC0-B5CF-3C66-B5A4-B056E932198A}" dt="2025-03-12T14:10:48.538" v="68"/>
          <ac:spMkLst>
            <pc:docMk/>
            <pc:sldMk cId="1957962856" sldId="258"/>
            <ac:spMk id="12" creationId="{8C37C960-91F5-4F61-B2CD-8A037920720B}"/>
          </ac:spMkLst>
        </pc:spChg>
        <pc:spChg chg="add">
          <ac:chgData name="Lariana Sliskova (2422145)" userId="S::2422145@student.uwtsd.ac.uk::27e085b8-0b01-4e2e-9a97-0574c4700065" providerId="AD" clId="Web-{D2C86CC0-B5CF-3C66-B5A4-B056E932198A}" dt="2025-03-12T14:10:48.538" v="68"/>
          <ac:spMkLst>
            <pc:docMk/>
            <pc:sldMk cId="1957962856" sldId="258"/>
            <ac:spMk id="14" creationId="{11884203-7A1F-4059-B697-23D53FA8A296}"/>
          </ac:spMkLst>
        </pc:spChg>
        <pc:spChg chg="add">
          <ac:chgData name="Lariana Sliskova (2422145)" userId="S::2422145@student.uwtsd.ac.uk::27e085b8-0b01-4e2e-9a97-0574c4700065" providerId="AD" clId="Web-{D2C86CC0-B5CF-3C66-B5A4-B056E932198A}" dt="2025-03-12T14:10:48.538" v="68"/>
          <ac:spMkLst>
            <pc:docMk/>
            <pc:sldMk cId="1957962856" sldId="258"/>
            <ac:spMk id="16" creationId="{A5C31099-1BBD-40CE-BC60-FCE50741940D}"/>
          </ac:spMkLst>
        </pc:spChg>
        <pc:spChg chg="add">
          <ac:chgData name="Lariana Sliskova (2422145)" userId="S::2422145@student.uwtsd.ac.uk::27e085b8-0b01-4e2e-9a97-0574c4700065" providerId="AD" clId="Web-{D2C86CC0-B5CF-3C66-B5A4-B056E932198A}" dt="2025-03-12T14:10:48.538" v="68"/>
          <ac:spMkLst>
            <pc:docMk/>
            <pc:sldMk cId="1957962856" sldId="258"/>
            <ac:spMk id="18" creationId="{AE12D6A8-795F-441C-B70F-F3E0D262FC6E}"/>
          </ac:spMkLst>
        </pc:spChg>
        <pc:spChg chg="add">
          <ac:chgData name="Lariana Sliskova (2422145)" userId="S::2422145@student.uwtsd.ac.uk::27e085b8-0b01-4e2e-9a97-0574c4700065" providerId="AD" clId="Web-{D2C86CC0-B5CF-3C66-B5A4-B056E932198A}" dt="2025-03-12T14:10:48.538" v="68"/>
          <ac:spMkLst>
            <pc:docMk/>
            <pc:sldMk cId="1957962856" sldId="258"/>
            <ac:spMk id="20" creationId="{77E975BE-D56B-41D7-A042-1DB14B6EBF3B}"/>
          </ac:spMkLst>
        </pc:spChg>
        <pc:picChg chg="add mod ord">
          <ac:chgData name="Lariana Sliskova (2422145)" userId="S::2422145@student.uwtsd.ac.uk::27e085b8-0b01-4e2e-9a97-0574c4700065" providerId="AD" clId="Web-{D2C86CC0-B5CF-3C66-B5A4-B056E932198A}" dt="2025-03-12T14:10:48.538" v="68"/>
          <ac:picMkLst>
            <pc:docMk/>
            <pc:sldMk cId="1957962856" sldId="258"/>
            <ac:picMk id="4" creationId="{FE397BE5-1A1C-2F0E-32C6-3C4AE0B6E605}"/>
          </ac:picMkLst>
        </pc:picChg>
        <pc:picChg chg="add mod">
          <ac:chgData name="Lariana Sliskova (2422145)" userId="S::2422145@student.uwtsd.ac.uk::27e085b8-0b01-4e2e-9a97-0574c4700065" providerId="AD" clId="Web-{D2C86CC0-B5CF-3C66-B5A4-B056E932198A}" dt="2025-03-12T14:10:48.538" v="68"/>
          <ac:picMkLst>
            <pc:docMk/>
            <pc:sldMk cId="1957962856" sldId="258"/>
            <ac:picMk id="5" creationId="{10CD3936-6A84-A293-08A2-73D49D59E67B}"/>
          </ac:picMkLst>
        </pc:picChg>
      </pc:sldChg>
      <pc:sldChg chg="addSp delSp modSp new mod setBg">
        <pc:chgData name="Lariana Sliskova (2422145)" userId="S::2422145@student.uwtsd.ac.uk::27e085b8-0b01-4e2e-9a97-0574c4700065" providerId="AD" clId="Web-{D2C86CC0-B5CF-3C66-B5A4-B056E932198A}" dt="2025-03-12T14:23:39.619" v="143" actId="20577"/>
        <pc:sldMkLst>
          <pc:docMk/>
          <pc:sldMk cId="2246407044" sldId="259"/>
        </pc:sldMkLst>
        <pc:spChg chg="mod">
          <ac:chgData name="Lariana Sliskova (2422145)" userId="S::2422145@student.uwtsd.ac.uk::27e085b8-0b01-4e2e-9a97-0574c4700065" providerId="AD" clId="Web-{D2C86CC0-B5CF-3C66-B5A4-B056E932198A}" dt="2025-03-12T14:05:46.874" v="58"/>
          <ac:spMkLst>
            <pc:docMk/>
            <pc:sldMk cId="2246407044" sldId="259"/>
            <ac:spMk id="2" creationId="{493A7F90-8E71-2640-F46B-F41C54A4CD4B}"/>
          </ac:spMkLst>
        </pc:spChg>
        <pc:spChg chg="add mod">
          <ac:chgData name="Lariana Sliskova (2422145)" userId="S::2422145@student.uwtsd.ac.uk::27e085b8-0b01-4e2e-9a97-0574c4700065" providerId="AD" clId="Web-{D2C86CC0-B5CF-3C66-B5A4-B056E932198A}" dt="2025-03-12T14:23:39.619" v="143" actId="20577"/>
          <ac:spMkLst>
            <pc:docMk/>
            <pc:sldMk cId="2246407044" sldId="259"/>
            <ac:spMk id="8" creationId="{AE47B94F-4B0B-F33E-612C-7E256BA5C318}"/>
          </ac:spMkLst>
        </pc:spChg>
        <pc:spChg chg="add">
          <ac:chgData name="Lariana Sliskova (2422145)" userId="S::2422145@student.uwtsd.ac.uk::27e085b8-0b01-4e2e-9a97-0574c4700065" providerId="AD" clId="Web-{D2C86CC0-B5CF-3C66-B5A4-B056E932198A}" dt="2025-03-12T14:05:46.874" v="58"/>
          <ac:spMkLst>
            <pc:docMk/>
            <pc:sldMk cId="2246407044" sldId="259"/>
            <ac:spMk id="35" creationId="{19B36E71-93BD-4984-AC9C-CC9FB9CC06D6}"/>
          </ac:spMkLst>
        </pc:spChg>
        <pc:picChg chg="add mod ord">
          <ac:chgData name="Lariana Sliskova (2422145)" userId="S::2422145@student.uwtsd.ac.uk::27e085b8-0b01-4e2e-9a97-0574c4700065" providerId="AD" clId="Web-{D2C86CC0-B5CF-3C66-B5A4-B056E932198A}" dt="2025-03-12T14:05:08.529" v="51"/>
          <ac:picMkLst>
            <pc:docMk/>
            <pc:sldMk cId="2246407044" sldId="259"/>
            <ac:picMk id="4" creationId="{3B8A15C9-0661-0E9F-3ACA-D1AFCFFDF39C}"/>
          </ac:picMkLst>
        </pc:picChg>
      </pc:sldChg>
      <pc:sldMasterChg chg="del delSldLayout">
        <pc:chgData name="Lariana Sliskova (2422145)" userId="S::2422145@student.uwtsd.ac.uk::27e085b8-0b01-4e2e-9a97-0574c4700065" providerId="AD" clId="Web-{D2C86CC0-B5CF-3C66-B5A4-B056E932198A}" dt="2025-03-12T14:01:46.743" v="8"/>
        <pc:sldMasterMkLst>
          <pc:docMk/>
          <pc:sldMasterMk cId="2460954070" sldId="2147483660"/>
        </pc:sldMasterMkLst>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2385387890" sldId="2147483661"/>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949138452" sldId="2147483662"/>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2591524520" sldId="2147483663"/>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1203092039" sldId="2147483664"/>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3733172339" sldId="2147483665"/>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3210312558" sldId="2147483666"/>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3146388984" sldId="2147483667"/>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3171841454" sldId="2147483668"/>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1718958274" sldId="2147483669"/>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2202905451" sldId="2147483670"/>
          </pc:sldLayoutMkLst>
        </pc:sldLayoutChg>
        <pc:sldLayoutChg chg="del">
          <pc:chgData name="Lariana Sliskova (2422145)" userId="S::2422145@student.uwtsd.ac.uk::27e085b8-0b01-4e2e-9a97-0574c4700065" providerId="AD" clId="Web-{D2C86CC0-B5CF-3C66-B5A4-B056E932198A}" dt="2025-03-12T14:01:46.743" v="8"/>
          <pc:sldLayoutMkLst>
            <pc:docMk/>
            <pc:sldMasterMk cId="2460954070" sldId="2147483660"/>
            <pc:sldLayoutMk cId="3479445657" sldId="2147483671"/>
          </pc:sldLayoutMkLst>
        </pc:sldLayoutChg>
      </pc:sldMasterChg>
      <pc:sldMasterChg chg="add addSldLayout">
        <pc:chgData name="Lariana Sliskova (2422145)" userId="S::2422145@student.uwtsd.ac.uk::27e085b8-0b01-4e2e-9a97-0574c4700065" providerId="AD" clId="Web-{D2C86CC0-B5CF-3C66-B5A4-B056E932198A}" dt="2025-03-12T14:01:46.743" v="8"/>
        <pc:sldMasterMkLst>
          <pc:docMk/>
          <pc:sldMasterMk cId="1961577122" sldId="2147483747"/>
        </pc:sldMasterMkLst>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1811253421" sldId="2147483736"/>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2206542590" sldId="2147483737"/>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1764250482" sldId="2147483738"/>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450545430" sldId="2147483739"/>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4076762956" sldId="2147483740"/>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2824473401" sldId="2147483741"/>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4133530814" sldId="2147483742"/>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2134046560" sldId="2147483743"/>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354953049" sldId="2147483744"/>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2882999996" sldId="2147483745"/>
          </pc:sldLayoutMkLst>
        </pc:sldLayoutChg>
        <pc:sldLayoutChg chg="add">
          <pc:chgData name="Lariana Sliskova (2422145)" userId="S::2422145@student.uwtsd.ac.uk::27e085b8-0b01-4e2e-9a97-0574c4700065" providerId="AD" clId="Web-{D2C86CC0-B5CF-3C66-B5A4-B056E932198A}" dt="2025-03-12T14:01:46.743" v="8"/>
          <pc:sldLayoutMkLst>
            <pc:docMk/>
            <pc:sldMasterMk cId="1961577122" sldId="2147483747"/>
            <pc:sldLayoutMk cId="3295829393" sldId="2147483746"/>
          </pc:sldLayoutMkLst>
        </pc:sldLayoutChg>
      </pc:sldMasterChg>
    </pc:docChg>
  </pc:docChgLst>
  <pc:docChgLst>
    <pc:chgData name="Lariana Sliskova (2422145)" userId="27e085b8-0b01-4e2e-9a97-0574c4700065" providerId="ADAL" clId="{E0FF83AE-B7B9-E540-BB92-6F906A97F00F}"/>
    <pc:docChg chg="undo custSel addSld delSld modSld sldOrd">
      <pc:chgData name="Lariana Sliskova (2422145)" userId="27e085b8-0b01-4e2e-9a97-0574c4700065" providerId="ADAL" clId="{E0FF83AE-B7B9-E540-BB92-6F906A97F00F}" dt="2025-03-18T21:11:28.341" v="6906" actId="1076"/>
      <pc:docMkLst>
        <pc:docMk/>
      </pc:docMkLst>
      <pc:sldChg chg="addSp delSp modSp">
        <pc:chgData name="Lariana Sliskova (2422145)" userId="27e085b8-0b01-4e2e-9a97-0574c4700065" providerId="ADAL" clId="{E0FF83AE-B7B9-E540-BB92-6F906A97F00F}" dt="2025-03-18T21:04:44.905" v="6842" actId="1076"/>
        <pc:sldMkLst>
          <pc:docMk/>
          <pc:sldMk cId="109857222" sldId="256"/>
        </pc:sldMkLst>
        <pc:spChg chg="mod">
          <ac:chgData name="Lariana Sliskova (2422145)" userId="27e085b8-0b01-4e2e-9a97-0574c4700065" providerId="ADAL" clId="{E0FF83AE-B7B9-E540-BB92-6F906A97F00F}" dt="2025-03-18T18:29:21.275" v="2762" actId="14100"/>
          <ac:spMkLst>
            <pc:docMk/>
            <pc:sldMk cId="109857222" sldId="256"/>
            <ac:spMk id="2" creationId="{00000000-0000-0000-0000-000000000000}"/>
          </ac:spMkLst>
        </pc:spChg>
        <pc:spChg chg="mod">
          <ac:chgData name="Lariana Sliskova (2422145)" userId="27e085b8-0b01-4e2e-9a97-0574c4700065" providerId="ADAL" clId="{E0FF83AE-B7B9-E540-BB92-6F906A97F00F}" dt="2025-03-18T21:04:44.905" v="6842" actId="1076"/>
          <ac:spMkLst>
            <pc:docMk/>
            <pc:sldMk cId="109857222" sldId="256"/>
            <ac:spMk id="3" creationId="{00000000-0000-0000-0000-000000000000}"/>
          </ac:spMkLst>
        </pc:spChg>
        <pc:spChg chg="add del mod">
          <ac:chgData name="Lariana Sliskova (2422145)" userId="27e085b8-0b01-4e2e-9a97-0574c4700065" providerId="ADAL" clId="{E0FF83AE-B7B9-E540-BB92-6F906A97F00F}" dt="2025-03-18T21:03:29.887" v="6821" actId="478"/>
          <ac:spMkLst>
            <pc:docMk/>
            <pc:sldMk cId="109857222" sldId="256"/>
            <ac:spMk id="6" creationId="{8FF8A9F3-8B12-E3A9-A4B2-BE7464221BAD}"/>
          </ac:spMkLst>
        </pc:spChg>
        <pc:picChg chg="mod ord">
          <ac:chgData name="Lariana Sliskova (2422145)" userId="27e085b8-0b01-4e2e-9a97-0574c4700065" providerId="ADAL" clId="{E0FF83AE-B7B9-E540-BB92-6F906A97F00F}" dt="2025-03-18T18:30:42.255" v="2776" actId="171"/>
          <ac:picMkLst>
            <pc:docMk/>
            <pc:sldMk cId="109857222" sldId="256"/>
            <ac:picMk id="4" creationId="{D19F9792-2397-7029-DB93-B4FB11BDCEA8}"/>
          </ac:picMkLst>
        </pc:picChg>
        <pc:picChg chg="add mod">
          <ac:chgData name="Lariana Sliskova (2422145)" userId="27e085b8-0b01-4e2e-9a97-0574c4700065" providerId="ADAL" clId="{E0FF83AE-B7B9-E540-BB92-6F906A97F00F}" dt="2025-03-18T19:31:13.282" v="3818" actId="1076"/>
          <ac:picMkLst>
            <pc:docMk/>
            <pc:sldMk cId="109857222" sldId="256"/>
            <ac:picMk id="8" creationId="{36C25D43-3507-80A7-D295-23E4895CAE89}"/>
          </ac:picMkLst>
        </pc:picChg>
      </pc:sldChg>
      <pc:sldChg chg="addSp delSp modSp">
        <pc:chgData name="Lariana Sliskova (2422145)" userId="27e085b8-0b01-4e2e-9a97-0574c4700065" providerId="ADAL" clId="{E0FF83AE-B7B9-E540-BB92-6F906A97F00F}" dt="2025-03-18T17:55:26.154" v="1915" actId="1076"/>
        <pc:sldMkLst>
          <pc:docMk/>
          <pc:sldMk cId="51156694" sldId="257"/>
        </pc:sldMkLst>
        <pc:spChg chg="del">
          <ac:chgData name="Lariana Sliskova (2422145)" userId="27e085b8-0b01-4e2e-9a97-0574c4700065" providerId="ADAL" clId="{E0FF83AE-B7B9-E540-BB92-6F906A97F00F}" dt="2025-03-18T17:49:14.074" v="1665" actId="21"/>
          <ac:spMkLst>
            <pc:docMk/>
            <pc:sldMk cId="51156694" sldId="257"/>
            <ac:spMk id="2" creationId="{137284DC-8306-C2BC-9BAF-856C26C14E09}"/>
          </ac:spMkLst>
        </pc:spChg>
        <pc:spChg chg="del mod">
          <ac:chgData name="Lariana Sliskova (2422145)" userId="27e085b8-0b01-4e2e-9a97-0574c4700065" providerId="ADAL" clId="{E0FF83AE-B7B9-E540-BB92-6F906A97F00F}" dt="2025-03-18T17:17:06.405" v="924" actId="21"/>
          <ac:spMkLst>
            <pc:docMk/>
            <pc:sldMk cId="51156694" sldId="257"/>
            <ac:spMk id="3" creationId="{652AF85A-EFF5-1AD7-9DE3-3C9F642AA5A4}"/>
          </ac:spMkLst>
        </pc:spChg>
        <pc:spChg chg="add mod">
          <ac:chgData name="Lariana Sliskova (2422145)" userId="27e085b8-0b01-4e2e-9a97-0574c4700065" providerId="ADAL" clId="{E0FF83AE-B7B9-E540-BB92-6F906A97F00F}" dt="2025-03-18T11:41:18.614" v="50" actId="14100"/>
          <ac:spMkLst>
            <pc:docMk/>
            <pc:sldMk cId="51156694" sldId="257"/>
            <ac:spMk id="6" creationId="{88D8E4F2-8522-D425-CC0A-BD3B4E24DE5D}"/>
          </ac:spMkLst>
        </pc:spChg>
        <pc:spChg chg="add del mod">
          <ac:chgData name="Lariana Sliskova (2422145)" userId="27e085b8-0b01-4e2e-9a97-0574c4700065" providerId="ADAL" clId="{E0FF83AE-B7B9-E540-BB92-6F906A97F00F}" dt="2025-03-18T17:50:43.976" v="1761" actId="21"/>
          <ac:spMkLst>
            <pc:docMk/>
            <pc:sldMk cId="51156694" sldId="257"/>
            <ac:spMk id="7" creationId="{937300C6-D9AF-9AB2-7845-E0CEB60C39A2}"/>
          </ac:spMkLst>
        </pc:spChg>
        <pc:spChg chg="add del mod ord">
          <ac:chgData name="Lariana Sliskova (2422145)" userId="27e085b8-0b01-4e2e-9a97-0574c4700065" providerId="ADAL" clId="{E0FF83AE-B7B9-E540-BB92-6F906A97F00F}" dt="2025-03-18T17:48:00.668" v="1592" actId="21"/>
          <ac:spMkLst>
            <pc:docMk/>
            <pc:sldMk cId="51156694" sldId="257"/>
            <ac:spMk id="8" creationId="{DED40FFC-8430-F15E-8B19-679929EB1B2C}"/>
          </ac:spMkLst>
        </pc:spChg>
        <pc:spChg chg="add mod">
          <ac:chgData name="Lariana Sliskova (2422145)" userId="27e085b8-0b01-4e2e-9a97-0574c4700065" providerId="ADAL" clId="{E0FF83AE-B7B9-E540-BB92-6F906A97F00F}" dt="2025-03-18T17:47:55.704" v="1589" actId="1076"/>
          <ac:spMkLst>
            <pc:docMk/>
            <pc:sldMk cId="51156694" sldId="257"/>
            <ac:spMk id="9" creationId="{47AB34DA-F2D7-3081-C6EF-2E747DA9DD6E}"/>
          </ac:spMkLst>
        </pc:spChg>
        <pc:spChg chg="add del mod">
          <ac:chgData name="Lariana Sliskova (2422145)" userId="27e085b8-0b01-4e2e-9a97-0574c4700065" providerId="ADAL" clId="{E0FF83AE-B7B9-E540-BB92-6F906A97F00F}" dt="2025-03-18T11:43:20.680" v="72" actId="14803"/>
          <ac:spMkLst>
            <pc:docMk/>
            <pc:sldMk cId="51156694" sldId="257"/>
            <ac:spMk id="10" creationId="{CF95794A-2CD8-5F5F-8136-D6C666360296}"/>
          </ac:spMkLst>
        </pc:spChg>
        <pc:spChg chg="add mod ord">
          <ac:chgData name="Lariana Sliskova (2422145)" userId="27e085b8-0b01-4e2e-9a97-0574c4700065" providerId="ADAL" clId="{E0FF83AE-B7B9-E540-BB92-6F906A97F00F}" dt="2025-03-18T17:52:11.605" v="1841" actId="1076"/>
          <ac:spMkLst>
            <pc:docMk/>
            <pc:sldMk cId="51156694" sldId="257"/>
            <ac:spMk id="10" creationId="{D0BB2037-A3AF-439A-DE5C-04822A1E3442}"/>
          </ac:spMkLst>
        </pc:spChg>
        <pc:spChg chg="add">
          <ac:chgData name="Lariana Sliskova (2422145)" userId="27e085b8-0b01-4e2e-9a97-0574c4700065" providerId="ADAL" clId="{E0FF83AE-B7B9-E540-BB92-6F906A97F00F}" dt="2025-03-18T17:51:07.010" v="1766" actId="139"/>
          <ac:spMkLst>
            <pc:docMk/>
            <pc:sldMk cId="51156694" sldId="257"/>
            <ac:spMk id="11" creationId="{CB3D342A-E2F8-518F-B72F-E79AF8D54E13}"/>
          </ac:spMkLst>
        </pc:spChg>
        <pc:spChg chg="add">
          <ac:chgData name="Lariana Sliskova (2422145)" userId="27e085b8-0b01-4e2e-9a97-0574c4700065" providerId="ADAL" clId="{E0FF83AE-B7B9-E540-BB92-6F906A97F00F}" dt="2025-03-18T17:51:12.478" v="1769" actId="139"/>
          <ac:spMkLst>
            <pc:docMk/>
            <pc:sldMk cId="51156694" sldId="257"/>
            <ac:spMk id="12" creationId="{65C728EE-ACC8-CCAB-EDB7-C56333953447}"/>
          </ac:spMkLst>
        </pc:spChg>
        <pc:spChg chg="add mod">
          <ac:chgData name="Lariana Sliskova (2422145)" userId="27e085b8-0b01-4e2e-9a97-0574c4700065" providerId="ADAL" clId="{E0FF83AE-B7B9-E540-BB92-6F906A97F00F}" dt="2025-03-18T17:55:07.492" v="1906" actId="14100"/>
          <ac:spMkLst>
            <pc:docMk/>
            <pc:sldMk cId="51156694" sldId="257"/>
            <ac:spMk id="13" creationId="{3673CEF3-4535-E501-24E5-6A190E3E66A2}"/>
          </ac:spMkLst>
        </pc:spChg>
        <pc:spChg chg="add del mod">
          <ac:chgData name="Lariana Sliskova (2422145)" userId="27e085b8-0b01-4e2e-9a97-0574c4700065" providerId="ADAL" clId="{E0FF83AE-B7B9-E540-BB92-6F906A97F00F}" dt="2025-03-18T17:52:51.758" v="1856" actId="21"/>
          <ac:spMkLst>
            <pc:docMk/>
            <pc:sldMk cId="51156694" sldId="257"/>
            <ac:spMk id="14" creationId="{154B8933-8327-614A-C685-43262DF89506}"/>
          </ac:spMkLst>
        </pc:spChg>
        <pc:spChg chg="add del mod">
          <ac:chgData name="Lariana Sliskova (2422145)" userId="27e085b8-0b01-4e2e-9a97-0574c4700065" providerId="ADAL" clId="{E0FF83AE-B7B9-E540-BB92-6F906A97F00F}" dt="2025-03-18T17:54:09.284" v="1878" actId="21"/>
          <ac:spMkLst>
            <pc:docMk/>
            <pc:sldMk cId="51156694" sldId="257"/>
            <ac:spMk id="15" creationId="{2E574A59-275E-70A6-BA4C-0264786ABA9A}"/>
          </ac:spMkLst>
        </pc:spChg>
        <pc:spChg chg="add mod">
          <ac:chgData name="Lariana Sliskova (2422145)" userId="27e085b8-0b01-4e2e-9a97-0574c4700065" providerId="ADAL" clId="{E0FF83AE-B7B9-E540-BB92-6F906A97F00F}" dt="2025-03-18T17:55:26.154" v="1915" actId="1076"/>
          <ac:spMkLst>
            <pc:docMk/>
            <pc:sldMk cId="51156694" sldId="257"/>
            <ac:spMk id="21" creationId="{56A21D6E-D33F-EA0A-95AB-E04357610043}"/>
          </ac:spMkLst>
        </pc:spChg>
        <pc:spChg chg="mod">
          <ac:chgData name="Lariana Sliskova (2422145)" userId="27e085b8-0b01-4e2e-9a97-0574c4700065" providerId="ADAL" clId="{E0FF83AE-B7B9-E540-BB92-6F906A97F00F}" dt="2025-03-18T17:53:25.699" v="1867" actId="1076"/>
          <ac:spMkLst>
            <pc:docMk/>
            <pc:sldMk cId="51156694" sldId="257"/>
            <ac:spMk id="56" creationId="{ABE83331-F8E8-71F3-A68E-D636A37ABA7C}"/>
          </ac:spMkLst>
        </pc:spChg>
        <pc:spChg chg="mod">
          <ac:chgData name="Lariana Sliskova (2422145)" userId="27e085b8-0b01-4e2e-9a97-0574c4700065" providerId="ADAL" clId="{E0FF83AE-B7B9-E540-BB92-6F906A97F00F}" dt="2025-03-18T17:53:29.849" v="1868" actId="1076"/>
          <ac:spMkLst>
            <pc:docMk/>
            <pc:sldMk cId="51156694" sldId="257"/>
            <ac:spMk id="57" creationId="{AF1F2223-B2A6-7061-725E-CFAFF8B736D1}"/>
          </ac:spMkLst>
        </pc:spChg>
        <pc:graphicFrameChg chg="add del mod modGraphic">
          <ac:chgData name="Lariana Sliskova (2422145)" userId="27e085b8-0b01-4e2e-9a97-0574c4700065" providerId="ADAL" clId="{E0FF83AE-B7B9-E540-BB92-6F906A97F00F}" dt="2025-03-18T11:42:14.256" v="66" actId="3680"/>
          <ac:graphicFrameMkLst>
            <pc:docMk/>
            <pc:sldMk cId="51156694" sldId="257"/>
            <ac:graphicFrameMk id="8" creationId="{BEC3CD1A-8AFA-12E5-4045-8AC3F002BE3A}"/>
          </ac:graphicFrameMkLst>
        </pc:graphicFrameChg>
        <pc:picChg chg="mod">
          <ac:chgData name="Lariana Sliskova (2422145)" userId="27e085b8-0b01-4e2e-9a97-0574c4700065" providerId="ADAL" clId="{E0FF83AE-B7B9-E540-BB92-6F906A97F00F}" dt="2025-03-18T17:52:08.719" v="1840" actId="1076"/>
          <ac:picMkLst>
            <pc:docMk/>
            <pc:sldMk cId="51156694" sldId="257"/>
            <ac:picMk id="4" creationId="{AB5788C3-1996-F4A3-BD86-23B7F4AC491C}"/>
          </ac:picMkLst>
        </pc:picChg>
        <pc:picChg chg="del">
          <ac:chgData name="Lariana Sliskova (2422145)" userId="27e085b8-0b01-4e2e-9a97-0574c4700065" providerId="ADAL" clId="{E0FF83AE-B7B9-E540-BB92-6F906A97F00F}" dt="2025-03-18T17:44:46.105" v="1551" actId="21"/>
          <ac:picMkLst>
            <pc:docMk/>
            <pc:sldMk cId="51156694" sldId="257"/>
            <ac:picMk id="5" creationId="{E83644A0-9FD8-9708-3589-089A2367504F}"/>
          </ac:picMkLst>
        </pc:picChg>
        <pc:cxnChg chg="add del mod">
          <ac:chgData name="Lariana Sliskova (2422145)" userId="27e085b8-0b01-4e2e-9a97-0574c4700065" providerId="ADAL" clId="{E0FF83AE-B7B9-E540-BB92-6F906A97F00F}" dt="2025-03-18T17:54:31.280" v="1888" actId="2644"/>
          <ac:cxnSpMkLst>
            <pc:docMk/>
            <pc:sldMk cId="51156694" sldId="257"/>
            <ac:cxnSpMk id="16" creationId="{02E09D37-AF00-70FB-4B94-410A6756A91C}"/>
          </ac:cxnSpMkLst>
        </pc:cxnChg>
      </pc:sldChg>
      <pc:sldChg chg="addSp delSp modSp ord">
        <pc:chgData name="Lariana Sliskova (2422145)" userId="27e085b8-0b01-4e2e-9a97-0574c4700065" providerId="ADAL" clId="{E0FF83AE-B7B9-E540-BB92-6F906A97F00F}" dt="2025-03-18T18:34:52.114" v="2864" actId="20577"/>
        <pc:sldMkLst>
          <pc:docMk/>
          <pc:sldMk cId="1957962856" sldId="258"/>
        </pc:sldMkLst>
        <pc:spChg chg="mod">
          <ac:chgData name="Lariana Sliskova (2422145)" userId="27e085b8-0b01-4e2e-9a97-0574c4700065" providerId="ADAL" clId="{E0FF83AE-B7B9-E540-BB92-6F906A97F00F}" dt="2025-03-18T18:34:52.114" v="2864" actId="20577"/>
          <ac:spMkLst>
            <pc:docMk/>
            <pc:sldMk cId="1957962856" sldId="258"/>
            <ac:spMk id="2" creationId="{72DAB4BC-25EF-7A78-91A4-6D70C19A5768}"/>
          </ac:spMkLst>
        </pc:spChg>
        <pc:spChg chg="add mod">
          <ac:chgData name="Lariana Sliskova (2422145)" userId="27e085b8-0b01-4e2e-9a97-0574c4700065" providerId="ADAL" clId="{E0FF83AE-B7B9-E540-BB92-6F906A97F00F}" dt="2025-03-18T18:34:12.077" v="2859" actId="1076"/>
          <ac:spMkLst>
            <pc:docMk/>
            <pc:sldMk cId="1957962856" sldId="258"/>
            <ac:spMk id="3" creationId="{77DEB050-F541-BBA8-E055-FA0BD78192B2}"/>
          </ac:spMkLst>
        </pc:spChg>
        <pc:spChg chg="mod">
          <ac:chgData name="Lariana Sliskova (2422145)" userId="27e085b8-0b01-4e2e-9a97-0574c4700065" providerId="ADAL" clId="{E0FF83AE-B7B9-E540-BB92-6F906A97F00F}" dt="2025-03-18T18:33:40.606" v="2856" actId="255"/>
          <ac:spMkLst>
            <pc:docMk/>
            <pc:sldMk cId="1957962856" sldId="258"/>
            <ac:spMk id="6" creationId="{CEC3DADD-7B5C-18A5-211D-C3F22387C085}"/>
          </ac:spMkLst>
        </pc:spChg>
        <pc:spChg chg="mod">
          <ac:chgData name="Lariana Sliskova (2422145)" userId="27e085b8-0b01-4e2e-9a97-0574c4700065" providerId="ADAL" clId="{E0FF83AE-B7B9-E540-BB92-6F906A97F00F}" dt="2025-03-18T18:34:26.028" v="2861" actId="255"/>
          <ac:spMkLst>
            <pc:docMk/>
            <pc:sldMk cId="1957962856" sldId="258"/>
            <ac:spMk id="7" creationId="{379C82BB-A20E-C085-BBA0-F4A872E137C7}"/>
          </ac:spMkLst>
        </pc:spChg>
        <pc:picChg chg="del mod">
          <ac:chgData name="Lariana Sliskova (2422145)" userId="27e085b8-0b01-4e2e-9a97-0574c4700065" providerId="ADAL" clId="{E0FF83AE-B7B9-E540-BB92-6F906A97F00F}" dt="2025-03-18T16:59:07.029" v="621" actId="21"/>
          <ac:picMkLst>
            <pc:docMk/>
            <pc:sldMk cId="1957962856" sldId="258"/>
            <ac:picMk id="8" creationId="{DA09B763-3197-7703-FC12-7CC4F9C31003}"/>
          </ac:picMkLst>
        </pc:picChg>
      </pc:sldChg>
      <pc:sldChg chg="addSp delSp modSp">
        <pc:chgData name="Lariana Sliskova (2422145)" userId="27e085b8-0b01-4e2e-9a97-0574c4700065" providerId="ADAL" clId="{E0FF83AE-B7B9-E540-BB92-6F906A97F00F}" dt="2025-03-18T20:54:56.351" v="6634" actId="20577"/>
        <pc:sldMkLst>
          <pc:docMk/>
          <pc:sldMk cId="2246407044" sldId="259"/>
        </pc:sldMkLst>
        <pc:spChg chg="mod">
          <ac:chgData name="Lariana Sliskova (2422145)" userId="27e085b8-0b01-4e2e-9a97-0574c4700065" providerId="ADAL" clId="{E0FF83AE-B7B9-E540-BB92-6F906A97F00F}" dt="2025-03-18T18:03:38.675" v="2001" actId="14100"/>
          <ac:spMkLst>
            <pc:docMk/>
            <pc:sldMk cId="2246407044" sldId="259"/>
            <ac:spMk id="2" creationId="{493A7F90-8E71-2640-F46B-F41C54A4CD4B}"/>
          </ac:spMkLst>
        </pc:spChg>
        <pc:spChg chg="del mod">
          <ac:chgData name="Lariana Sliskova (2422145)" userId="27e085b8-0b01-4e2e-9a97-0574c4700065" providerId="ADAL" clId="{E0FF83AE-B7B9-E540-BB92-6F906A97F00F}" dt="2025-03-18T17:36:27.760" v="1304" actId="21"/>
          <ac:spMkLst>
            <pc:docMk/>
            <pc:sldMk cId="2246407044" sldId="259"/>
            <ac:spMk id="3" creationId="{AC81B800-4128-A845-4995-03445D645FE8}"/>
          </ac:spMkLst>
        </pc:spChg>
        <pc:spChg chg="add del mod">
          <ac:chgData name="Lariana Sliskova (2422145)" userId="27e085b8-0b01-4e2e-9a97-0574c4700065" providerId="ADAL" clId="{E0FF83AE-B7B9-E540-BB92-6F906A97F00F}" dt="2025-03-18T17:33:10.481" v="1162" actId="21"/>
          <ac:spMkLst>
            <pc:docMk/>
            <pc:sldMk cId="2246407044" sldId="259"/>
            <ac:spMk id="6" creationId="{2C4DB581-17C4-25DD-CF50-F9D4377361D2}"/>
          </ac:spMkLst>
        </pc:spChg>
        <pc:spChg chg="mod">
          <ac:chgData name="Lariana Sliskova (2422145)" userId="27e085b8-0b01-4e2e-9a97-0574c4700065" providerId="ADAL" clId="{E0FF83AE-B7B9-E540-BB92-6F906A97F00F}" dt="2025-03-18T18:03:41.772" v="2002" actId="1076"/>
          <ac:spMkLst>
            <pc:docMk/>
            <pc:sldMk cId="2246407044" sldId="259"/>
            <ac:spMk id="8" creationId="{AE47B94F-4B0B-F33E-612C-7E256BA5C318}"/>
          </ac:spMkLst>
        </pc:spChg>
        <pc:spChg chg="add del mod ord">
          <ac:chgData name="Lariana Sliskova (2422145)" userId="27e085b8-0b01-4e2e-9a97-0574c4700065" providerId="ADAL" clId="{E0FF83AE-B7B9-E540-BB92-6F906A97F00F}" dt="2025-03-18T17:33:09.079" v="1161" actId="21"/>
          <ac:spMkLst>
            <pc:docMk/>
            <pc:sldMk cId="2246407044" sldId="259"/>
            <ac:spMk id="9" creationId="{139CD0E0-D23C-4941-4672-B52973BA999B}"/>
          </ac:spMkLst>
        </pc:spChg>
        <pc:spChg chg="add del mod ord">
          <ac:chgData name="Lariana Sliskova (2422145)" userId="27e085b8-0b01-4e2e-9a97-0574c4700065" providerId="ADAL" clId="{E0FF83AE-B7B9-E540-BB92-6F906A97F00F}" dt="2025-03-18T17:32:00.018" v="1069" actId="21"/>
          <ac:spMkLst>
            <pc:docMk/>
            <pc:sldMk cId="2246407044" sldId="259"/>
            <ac:spMk id="10" creationId="{F97C32AD-0639-DA4A-6A59-27DDE5D4BE6A}"/>
          </ac:spMkLst>
        </pc:spChg>
        <pc:spChg chg="add mod ord">
          <ac:chgData name="Lariana Sliskova (2422145)" userId="27e085b8-0b01-4e2e-9a97-0574c4700065" providerId="ADAL" clId="{E0FF83AE-B7B9-E540-BB92-6F906A97F00F}" dt="2025-03-18T17:42:13.469" v="1531" actId="1076"/>
          <ac:spMkLst>
            <pc:docMk/>
            <pc:sldMk cId="2246407044" sldId="259"/>
            <ac:spMk id="11" creationId="{2C3A6738-3241-5CB5-74A5-C7E9EDA815C0}"/>
          </ac:spMkLst>
        </pc:spChg>
        <pc:spChg chg="add mod ord">
          <ac:chgData name="Lariana Sliskova (2422145)" userId="27e085b8-0b01-4e2e-9a97-0574c4700065" providerId="ADAL" clId="{E0FF83AE-B7B9-E540-BB92-6F906A97F00F}" dt="2025-03-18T20:54:56.351" v="6634" actId="20577"/>
          <ac:spMkLst>
            <pc:docMk/>
            <pc:sldMk cId="2246407044" sldId="259"/>
            <ac:spMk id="12" creationId="{0D681DF8-E6D8-2E72-79A3-6A47E7889612}"/>
          </ac:spMkLst>
        </pc:spChg>
        <pc:spChg chg="add mod">
          <ac:chgData name="Lariana Sliskova (2422145)" userId="27e085b8-0b01-4e2e-9a97-0574c4700065" providerId="ADAL" clId="{E0FF83AE-B7B9-E540-BB92-6F906A97F00F}" dt="2025-03-18T17:37:37.308" v="1317" actId="14100"/>
          <ac:spMkLst>
            <pc:docMk/>
            <pc:sldMk cId="2246407044" sldId="259"/>
            <ac:spMk id="13" creationId="{14F4909E-FE04-31A4-DC91-3A5B27AFBB0D}"/>
          </ac:spMkLst>
        </pc:spChg>
        <pc:spChg chg="add mod">
          <ac:chgData name="Lariana Sliskova (2422145)" userId="27e085b8-0b01-4e2e-9a97-0574c4700065" providerId="ADAL" clId="{E0FF83AE-B7B9-E540-BB92-6F906A97F00F}" dt="2025-03-18T17:37:49.152" v="1323" actId="14100"/>
          <ac:spMkLst>
            <pc:docMk/>
            <pc:sldMk cId="2246407044" sldId="259"/>
            <ac:spMk id="14" creationId="{A44822A4-C281-C04E-8AEC-B65935F6805D}"/>
          </ac:spMkLst>
        </pc:spChg>
        <pc:spChg chg="add mod ord">
          <ac:chgData name="Lariana Sliskova (2422145)" userId="27e085b8-0b01-4e2e-9a97-0574c4700065" providerId="ADAL" clId="{E0FF83AE-B7B9-E540-BB92-6F906A97F00F}" dt="2025-03-18T17:43:13.786" v="1548" actId="113"/>
          <ac:spMkLst>
            <pc:docMk/>
            <pc:sldMk cId="2246407044" sldId="259"/>
            <ac:spMk id="15" creationId="{1D53D046-AF8C-11ED-E524-1538E2613522}"/>
          </ac:spMkLst>
        </pc:spChg>
        <pc:graphicFrameChg chg="add del">
          <ac:chgData name="Lariana Sliskova (2422145)" userId="27e085b8-0b01-4e2e-9a97-0574c4700065" providerId="ADAL" clId="{E0FF83AE-B7B9-E540-BB92-6F906A97F00F}" dt="2025-03-18T17:30:04.035" v="1044" actId="3680"/>
          <ac:graphicFrameMkLst>
            <pc:docMk/>
            <pc:sldMk cId="2246407044" sldId="259"/>
            <ac:graphicFrameMk id="7" creationId="{E82FC7CC-C3D3-F362-323C-5EA859BB99EC}"/>
          </ac:graphicFrameMkLst>
        </pc:graphicFrameChg>
        <pc:picChg chg="mod">
          <ac:chgData name="Lariana Sliskova (2422145)" userId="27e085b8-0b01-4e2e-9a97-0574c4700065" providerId="ADAL" clId="{E0FF83AE-B7B9-E540-BB92-6F906A97F00F}" dt="2025-03-18T17:35:25.494" v="1296" actId="14100"/>
          <ac:picMkLst>
            <pc:docMk/>
            <pc:sldMk cId="2246407044" sldId="259"/>
            <ac:picMk id="4" creationId="{3B8A15C9-0661-0E9F-3ACA-D1AFCFFDF39C}"/>
          </ac:picMkLst>
        </pc:picChg>
        <pc:picChg chg="del mod">
          <ac:chgData name="Lariana Sliskova (2422145)" userId="27e085b8-0b01-4e2e-9a97-0574c4700065" providerId="ADAL" clId="{E0FF83AE-B7B9-E540-BB92-6F906A97F00F}" dt="2025-03-18T17:31:01.648" v="1053" actId="21"/>
          <ac:picMkLst>
            <pc:docMk/>
            <pc:sldMk cId="2246407044" sldId="259"/>
            <ac:picMk id="5" creationId="{88441A84-C7D4-70E2-ACC7-AE636B748D52}"/>
          </ac:picMkLst>
        </pc:picChg>
      </pc:sldChg>
      <pc:sldChg chg="addSp delSp modSp del ord">
        <pc:chgData name="Lariana Sliskova (2422145)" userId="27e085b8-0b01-4e2e-9a97-0574c4700065" providerId="ADAL" clId="{E0FF83AE-B7B9-E540-BB92-6F906A97F00F}" dt="2025-03-18T18:31:00.309" v="2779" actId="21"/>
        <pc:sldMkLst>
          <pc:docMk/>
          <pc:sldMk cId="3156279268" sldId="260"/>
        </pc:sldMkLst>
        <pc:spChg chg="del">
          <ac:chgData name="Lariana Sliskova (2422145)" userId="27e085b8-0b01-4e2e-9a97-0574c4700065" providerId="ADAL" clId="{E0FF83AE-B7B9-E540-BB92-6F906A97F00F}" dt="2025-03-18T11:43:56.189" v="73" actId="478"/>
          <ac:spMkLst>
            <pc:docMk/>
            <pc:sldMk cId="3156279268" sldId="260"/>
            <ac:spMk id="2" creationId="{7E2B1503-C97F-367E-B0D5-121B017054E4}"/>
          </ac:spMkLst>
        </pc:spChg>
        <pc:spChg chg="add">
          <ac:chgData name="Lariana Sliskova (2422145)" userId="27e085b8-0b01-4e2e-9a97-0574c4700065" providerId="ADAL" clId="{E0FF83AE-B7B9-E540-BB92-6F906A97F00F}" dt="2025-03-18T16:43:10.732" v="94" actId="139"/>
          <ac:spMkLst>
            <pc:docMk/>
            <pc:sldMk cId="3156279268" sldId="260"/>
            <ac:spMk id="2" creationId="{FBC4A4DA-CA15-4024-3E17-3AD86C217BE2}"/>
          </ac:spMkLst>
        </pc:spChg>
        <pc:spChg chg="del">
          <ac:chgData name="Lariana Sliskova (2422145)" userId="27e085b8-0b01-4e2e-9a97-0574c4700065" providerId="ADAL" clId="{E0FF83AE-B7B9-E540-BB92-6F906A97F00F}" dt="2025-03-18T11:43:58.488" v="74" actId="478"/>
          <ac:spMkLst>
            <pc:docMk/>
            <pc:sldMk cId="3156279268" sldId="260"/>
            <ac:spMk id="3" creationId="{12BBCBFF-AC95-FA07-E3D2-5B2B5638888F}"/>
          </ac:spMkLst>
        </pc:spChg>
        <pc:spChg chg="add mod">
          <ac:chgData name="Lariana Sliskova (2422145)" userId="27e085b8-0b01-4e2e-9a97-0574c4700065" providerId="ADAL" clId="{E0FF83AE-B7B9-E540-BB92-6F906A97F00F}" dt="2025-03-18T16:53:04.207" v="591" actId="20577"/>
          <ac:spMkLst>
            <pc:docMk/>
            <pc:sldMk cId="3156279268" sldId="260"/>
            <ac:spMk id="3" creationId="{BA94747C-1B63-3CFB-E6A6-C83ED7B38DF9}"/>
          </ac:spMkLst>
        </pc:spChg>
        <pc:spChg chg="add mod">
          <ac:chgData name="Lariana Sliskova (2422145)" userId="27e085b8-0b01-4e2e-9a97-0574c4700065" providerId="ADAL" clId="{E0FF83AE-B7B9-E540-BB92-6F906A97F00F}" dt="2025-03-18T18:27:52.719" v="2742" actId="1076"/>
          <ac:spMkLst>
            <pc:docMk/>
            <pc:sldMk cId="3156279268" sldId="260"/>
            <ac:spMk id="4" creationId="{BBC5E228-84FE-05F1-55BB-89713B619361}"/>
          </ac:spMkLst>
        </pc:spChg>
        <pc:picChg chg="add mod">
          <ac:chgData name="Lariana Sliskova (2422145)" userId="27e085b8-0b01-4e2e-9a97-0574c4700065" providerId="ADAL" clId="{E0FF83AE-B7B9-E540-BB92-6F906A97F00F}" dt="2025-03-18T16:54:32.323" v="599" actId="1076"/>
          <ac:picMkLst>
            <pc:docMk/>
            <pc:sldMk cId="3156279268" sldId="260"/>
            <ac:picMk id="5" creationId="{4335D825-C350-EAAD-0B70-3FF2C38D0F27}"/>
          </ac:picMkLst>
        </pc:picChg>
      </pc:sldChg>
      <pc:sldChg chg="addSp modSp new">
        <pc:chgData name="Lariana Sliskova (2422145)" userId="27e085b8-0b01-4e2e-9a97-0574c4700065" providerId="ADAL" clId="{E0FF83AE-B7B9-E540-BB92-6F906A97F00F}" dt="2025-03-18T20:45:29.290" v="6558" actId="1076"/>
        <pc:sldMkLst>
          <pc:docMk/>
          <pc:sldMk cId="2768885732" sldId="261"/>
        </pc:sldMkLst>
        <pc:spChg chg="mod">
          <ac:chgData name="Lariana Sliskova (2422145)" userId="27e085b8-0b01-4e2e-9a97-0574c4700065" providerId="ADAL" clId="{E0FF83AE-B7B9-E540-BB92-6F906A97F00F}" dt="2025-03-18T18:35:04.524" v="2876" actId="20577"/>
          <ac:spMkLst>
            <pc:docMk/>
            <pc:sldMk cId="2768885732" sldId="261"/>
            <ac:spMk id="2" creationId="{7E5B6B64-F655-2445-E1D3-307A2C652A2B}"/>
          </ac:spMkLst>
        </pc:spChg>
        <pc:spChg chg="mod">
          <ac:chgData name="Lariana Sliskova (2422145)" userId="27e085b8-0b01-4e2e-9a97-0574c4700065" providerId="ADAL" clId="{E0FF83AE-B7B9-E540-BB92-6F906A97F00F}" dt="2025-03-18T18:26:11.276" v="2738" actId="207"/>
          <ac:spMkLst>
            <pc:docMk/>
            <pc:sldMk cId="2768885732" sldId="261"/>
            <ac:spMk id="3" creationId="{D932FBD4-4983-486A-581F-2CE385B237DF}"/>
          </ac:spMkLst>
        </pc:spChg>
        <pc:spChg chg="add mod">
          <ac:chgData name="Lariana Sliskova (2422145)" userId="27e085b8-0b01-4e2e-9a97-0574c4700065" providerId="ADAL" clId="{E0FF83AE-B7B9-E540-BB92-6F906A97F00F}" dt="2025-03-18T18:25:01.598" v="2708" actId="1076"/>
          <ac:spMkLst>
            <pc:docMk/>
            <pc:sldMk cId="2768885732" sldId="261"/>
            <ac:spMk id="4" creationId="{5459984E-DFA7-D9DB-7511-ABBB33CC9F8F}"/>
          </ac:spMkLst>
        </pc:spChg>
        <pc:spChg chg="add mod">
          <ac:chgData name="Lariana Sliskova (2422145)" userId="27e085b8-0b01-4e2e-9a97-0574c4700065" providerId="ADAL" clId="{E0FF83AE-B7B9-E540-BB92-6F906A97F00F}" dt="2025-03-18T18:25:53.915" v="2737" actId="14100"/>
          <ac:spMkLst>
            <pc:docMk/>
            <pc:sldMk cId="2768885732" sldId="261"/>
            <ac:spMk id="5" creationId="{4817365B-C994-D09C-6007-833D782ECF71}"/>
          </ac:spMkLst>
        </pc:spChg>
        <pc:picChg chg="add mod">
          <ac:chgData name="Lariana Sliskova (2422145)" userId="27e085b8-0b01-4e2e-9a97-0574c4700065" providerId="ADAL" clId="{E0FF83AE-B7B9-E540-BB92-6F906A97F00F}" dt="2025-03-18T20:45:29.290" v="6558" actId="1076"/>
          <ac:picMkLst>
            <pc:docMk/>
            <pc:sldMk cId="2768885732" sldId="261"/>
            <ac:picMk id="6" creationId="{58F731AB-7CFE-4086-7E75-076AFBB41902}"/>
          </ac:picMkLst>
        </pc:picChg>
      </pc:sldChg>
      <pc:sldChg chg="addSp delSp modSp new">
        <pc:chgData name="Lariana Sliskova (2422145)" userId="27e085b8-0b01-4e2e-9a97-0574c4700065" providerId="ADAL" clId="{E0FF83AE-B7B9-E540-BB92-6F906A97F00F}" dt="2025-03-18T20:58:01.267" v="6808" actId="20577"/>
        <pc:sldMkLst>
          <pc:docMk/>
          <pc:sldMk cId="2276761826" sldId="262"/>
        </pc:sldMkLst>
        <pc:spChg chg="mod">
          <ac:chgData name="Lariana Sliskova (2422145)" userId="27e085b8-0b01-4e2e-9a97-0574c4700065" providerId="ADAL" clId="{E0FF83AE-B7B9-E540-BB92-6F906A97F00F}" dt="2025-03-18T18:44:08.479" v="3092" actId="20577"/>
          <ac:spMkLst>
            <pc:docMk/>
            <pc:sldMk cId="2276761826" sldId="262"/>
            <ac:spMk id="2" creationId="{81DDB572-B8AA-25F9-E446-4A1DF5409C25}"/>
          </ac:spMkLst>
        </pc:spChg>
        <pc:spChg chg="mod">
          <ac:chgData name="Lariana Sliskova (2422145)" userId="27e085b8-0b01-4e2e-9a97-0574c4700065" providerId="ADAL" clId="{E0FF83AE-B7B9-E540-BB92-6F906A97F00F}" dt="2025-03-18T19:01:20.028" v="3808" actId="20577"/>
          <ac:spMkLst>
            <pc:docMk/>
            <pc:sldMk cId="2276761826" sldId="262"/>
            <ac:spMk id="3" creationId="{C6281DD4-4E27-D827-7798-E5E4AC809DC9}"/>
          </ac:spMkLst>
        </pc:spChg>
        <pc:spChg chg="add del mod ord">
          <ac:chgData name="Lariana Sliskova (2422145)" userId="27e085b8-0b01-4e2e-9a97-0574c4700065" providerId="ADAL" clId="{E0FF83AE-B7B9-E540-BB92-6F906A97F00F}" dt="2025-03-18T18:50:03.562" v="3284" actId="21"/>
          <ac:spMkLst>
            <pc:docMk/>
            <pc:sldMk cId="2276761826" sldId="262"/>
            <ac:spMk id="4" creationId="{7A7FA703-4EE2-301F-26AF-20D87DACDD06}"/>
          </ac:spMkLst>
        </pc:spChg>
        <pc:spChg chg="add del mod ord">
          <ac:chgData name="Lariana Sliskova (2422145)" userId="27e085b8-0b01-4e2e-9a97-0574c4700065" providerId="ADAL" clId="{E0FF83AE-B7B9-E540-BB92-6F906A97F00F}" dt="2025-03-18T18:53:01.278" v="3305" actId="21"/>
          <ac:spMkLst>
            <pc:docMk/>
            <pc:sldMk cId="2276761826" sldId="262"/>
            <ac:spMk id="5" creationId="{4834AF73-84CD-87C4-C168-B541BE3E26F2}"/>
          </ac:spMkLst>
        </pc:spChg>
        <pc:spChg chg="add del mod">
          <ac:chgData name="Lariana Sliskova (2422145)" userId="27e085b8-0b01-4e2e-9a97-0574c4700065" providerId="ADAL" clId="{E0FF83AE-B7B9-E540-BB92-6F906A97F00F}" dt="2025-03-18T18:53:27.955" v="3309" actId="21"/>
          <ac:spMkLst>
            <pc:docMk/>
            <pc:sldMk cId="2276761826" sldId="262"/>
            <ac:spMk id="6" creationId="{A4E6BB3D-97A0-E882-E847-DB3159D950AB}"/>
          </ac:spMkLst>
        </pc:spChg>
        <pc:spChg chg="add mod ord">
          <ac:chgData name="Lariana Sliskova (2422145)" userId="27e085b8-0b01-4e2e-9a97-0574c4700065" providerId="ADAL" clId="{E0FF83AE-B7B9-E540-BB92-6F906A97F00F}" dt="2025-03-18T20:58:01.267" v="6808" actId="20577"/>
          <ac:spMkLst>
            <pc:docMk/>
            <pc:sldMk cId="2276761826" sldId="262"/>
            <ac:spMk id="7" creationId="{DAE6EA27-DFF2-2F4D-3D47-D9933F8D2598}"/>
          </ac:spMkLst>
        </pc:spChg>
        <pc:spChg chg="add">
          <ac:chgData name="Lariana Sliskova (2422145)" userId="27e085b8-0b01-4e2e-9a97-0574c4700065" providerId="ADAL" clId="{E0FF83AE-B7B9-E540-BB92-6F906A97F00F}" dt="2025-03-18T18:54:00.999" v="3317" actId="139"/>
          <ac:spMkLst>
            <pc:docMk/>
            <pc:sldMk cId="2276761826" sldId="262"/>
            <ac:spMk id="8" creationId="{C0A09EDF-7DA2-0DC4-A234-919192FDB339}"/>
          </ac:spMkLst>
        </pc:spChg>
        <pc:spChg chg="add mod">
          <ac:chgData name="Lariana Sliskova (2422145)" userId="27e085b8-0b01-4e2e-9a97-0574c4700065" providerId="ADAL" clId="{E0FF83AE-B7B9-E540-BB92-6F906A97F00F}" dt="2025-03-18T19:01:33.687" v="3811" actId="1076"/>
          <ac:spMkLst>
            <pc:docMk/>
            <pc:sldMk cId="2276761826" sldId="262"/>
            <ac:spMk id="9" creationId="{F55B3209-11DF-9C3C-9250-8CE6E533B191}"/>
          </ac:spMkLst>
        </pc:spChg>
        <pc:spChg chg="add mod">
          <ac:chgData name="Lariana Sliskova (2422145)" userId="27e085b8-0b01-4e2e-9a97-0574c4700065" providerId="ADAL" clId="{E0FF83AE-B7B9-E540-BB92-6F906A97F00F}" dt="2025-03-18T19:02:01.256" v="3817" actId="1076"/>
          <ac:spMkLst>
            <pc:docMk/>
            <pc:sldMk cId="2276761826" sldId="262"/>
            <ac:spMk id="10" creationId="{C6BCF67F-B254-D9AD-A8BE-05C9B66DA717}"/>
          </ac:spMkLst>
        </pc:spChg>
        <pc:picChg chg="add del mod">
          <ac:chgData name="Lariana Sliskova (2422145)" userId="27e085b8-0b01-4e2e-9a97-0574c4700065" providerId="ADAL" clId="{E0FF83AE-B7B9-E540-BB92-6F906A97F00F}" dt="2025-03-18T20:44:41.395" v="6547" actId="21"/>
          <ac:picMkLst>
            <pc:docMk/>
            <pc:sldMk cId="2276761826" sldId="262"/>
            <ac:picMk id="11" creationId="{EF9E1AE5-C60F-8F48-0F49-13A9DF9B3733}"/>
          </ac:picMkLst>
        </pc:picChg>
      </pc:sldChg>
      <pc:sldChg chg="addSp delSp modSp new">
        <pc:chgData name="Lariana Sliskova (2422145)" userId="27e085b8-0b01-4e2e-9a97-0574c4700065" providerId="ADAL" clId="{E0FF83AE-B7B9-E540-BB92-6F906A97F00F}" dt="2025-03-18T19:56:34.599" v="4799" actId="14100"/>
        <pc:sldMkLst>
          <pc:docMk/>
          <pc:sldMk cId="2338243032" sldId="263"/>
        </pc:sldMkLst>
        <pc:spChg chg="mod">
          <ac:chgData name="Lariana Sliskova (2422145)" userId="27e085b8-0b01-4e2e-9a97-0574c4700065" providerId="ADAL" clId="{E0FF83AE-B7B9-E540-BB92-6F906A97F00F}" dt="2025-03-18T19:39:04.243" v="3880" actId="20577"/>
          <ac:spMkLst>
            <pc:docMk/>
            <pc:sldMk cId="2338243032" sldId="263"/>
            <ac:spMk id="2" creationId="{979FE421-F07D-7878-FE09-4AFF1377634B}"/>
          </ac:spMkLst>
        </pc:spChg>
        <pc:spChg chg="mod">
          <ac:chgData name="Lariana Sliskova (2422145)" userId="27e085b8-0b01-4e2e-9a97-0574c4700065" providerId="ADAL" clId="{E0FF83AE-B7B9-E540-BB92-6F906A97F00F}" dt="2025-03-18T19:55:07.820" v="4784" actId="14100"/>
          <ac:spMkLst>
            <pc:docMk/>
            <pc:sldMk cId="2338243032" sldId="263"/>
            <ac:spMk id="3" creationId="{A44D459F-CEC4-1A8C-E919-CE4F1ABA877B}"/>
          </ac:spMkLst>
        </pc:spChg>
        <pc:spChg chg="add mod ord">
          <ac:chgData name="Lariana Sliskova (2422145)" userId="27e085b8-0b01-4e2e-9a97-0574c4700065" providerId="ADAL" clId="{E0FF83AE-B7B9-E540-BB92-6F906A97F00F}" dt="2025-03-18T19:55:17.648" v="4787" actId="14100"/>
          <ac:spMkLst>
            <pc:docMk/>
            <pc:sldMk cId="2338243032" sldId="263"/>
            <ac:spMk id="4" creationId="{F198F7F3-FA40-29E2-A2DB-B9A71F228B88}"/>
          </ac:spMkLst>
        </pc:spChg>
        <pc:spChg chg="add">
          <ac:chgData name="Lariana Sliskova (2422145)" userId="27e085b8-0b01-4e2e-9a97-0574c4700065" providerId="ADAL" clId="{E0FF83AE-B7B9-E540-BB92-6F906A97F00F}" dt="2025-03-18T19:41:04.255" v="3888" actId="139"/>
          <ac:spMkLst>
            <pc:docMk/>
            <pc:sldMk cId="2338243032" sldId="263"/>
            <ac:spMk id="5" creationId="{8B918695-A47E-0600-C8E0-486AC1C76DD1}"/>
          </ac:spMkLst>
        </pc:spChg>
        <pc:spChg chg="add">
          <ac:chgData name="Lariana Sliskova (2422145)" userId="27e085b8-0b01-4e2e-9a97-0574c4700065" providerId="ADAL" clId="{E0FF83AE-B7B9-E540-BB92-6F906A97F00F}" dt="2025-03-18T19:45:30.883" v="4057" actId="139"/>
          <ac:spMkLst>
            <pc:docMk/>
            <pc:sldMk cId="2338243032" sldId="263"/>
            <ac:spMk id="6" creationId="{5E2A6522-ECE8-C1C7-5B1B-1C6CDE73C5F4}"/>
          </ac:spMkLst>
        </pc:spChg>
        <pc:spChg chg="add mod">
          <ac:chgData name="Lariana Sliskova (2422145)" userId="27e085b8-0b01-4e2e-9a97-0574c4700065" providerId="ADAL" clId="{E0FF83AE-B7B9-E540-BB92-6F906A97F00F}" dt="2025-03-18T19:56:34.599" v="4799" actId="14100"/>
          <ac:spMkLst>
            <pc:docMk/>
            <pc:sldMk cId="2338243032" sldId="263"/>
            <ac:spMk id="7" creationId="{8524F567-4939-001B-FA5E-227B2A7EF0B7}"/>
          </ac:spMkLst>
        </pc:spChg>
        <pc:spChg chg="add del mod ord">
          <ac:chgData name="Lariana Sliskova (2422145)" userId="27e085b8-0b01-4e2e-9a97-0574c4700065" providerId="ADAL" clId="{E0FF83AE-B7B9-E540-BB92-6F906A97F00F}" dt="2025-03-18T19:47:10.335" v="4217" actId="21"/>
          <ac:spMkLst>
            <pc:docMk/>
            <pc:sldMk cId="2338243032" sldId="263"/>
            <ac:spMk id="8" creationId="{95716235-D8E0-F3EF-8A9A-40F29CBC8271}"/>
          </ac:spMkLst>
        </pc:spChg>
        <pc:spChg chg="add mod">
          <ac:chgData name="Lariana Sliskova (2422145)" userId="27e085b8-0b01-4e2e-9a97-0574c4700065" providerId="ADAL" clId="{E0FF83AE-B7B9-E540-BB92-6F906A97F00F}" dt="2025-03-18T19:56:32.522" v="4798" actId="1076"/>
          <ac:spMkLst>
            <pc:docMk/>
            <pc:sldMk cId="2338243032" sldId="263"/>
            <ac:spMk id="9" creationId="{8B67398B-15D6-3F22-6A8A-62A8FCF6168B}"/>
          </ac:spMkLst>
        </pc:spChg>
      </pc:sldChg>
      <pc:sldChg chg="addSp delSp modSp new">
        <pc:chgData name="Lariana Sliskova (2422145)" userId="27e085b8-0b01-4e2e-9a97-0574c4700065" providerId="ADAL" clId="{E0FF83AE-B7B9-E540-BB92-6F906A97F00F}" dt="2025-03-18T21:02:11.385" v="6819" actId="1076"/>
        <pc:sldMkLst>
          <pc:docMk/>
          <pc:sldMk cId="1076757003" sldId="264"/>
        </pc:sldMkLst>
        <pc:spChg chg="mod">
          <ac:chgData name="Lariana Sliskova (2422145)" userId="27e085b8-0b01-4e2e-9a97-0574c4700065" providerId="ADAL" clId="{E0FF83AE-B7B9-E540-BB92-6F906A97F00F}" dt="2025-03-18T20:33:02.179" v="6053" actId="3062"/>
          <ac:spMkLst>
            <pc:docMk/>
            <pc:sldMk cId="1076757003" sldId="264"/>
            <ac:spMk id="2" creationId="{5B630D1B-1595-D784-15FA-2758AD735C60}"/>
          </ac:spMkLst>
        </pc:spChg>
        <pc:spChg chg="del mod">
          <ac:chgData name="Lariana Sliskova (2422145)" userId="27e085b8-0b01-4e2e-9a97-0574c4700065" providerId="ADAL" clId="{E0FF83AE-B7B9-E540-BB92-6F906A97F00F}" dt="2025-03-18T20:10:24.212" v="5171" actId="478"/>
          <ac:spMkLst>
            <pc:docMk/>
            <pc:sldMk cId="1076757003" sldId="264"/>
            <ac:spMk id="3" creationId="{E09C4EAD-1078-370B-F79E-9AFE9DEEAD39}"/>
          </ac:spMkLst>
        </pc:spChg>
        <pc:spChg chg="add mod">
          <ac:chgData name="Lariana Sliskova (2422145)" userId="27e085b8-0b01-4e2e-9a97-0574c4700065" providerId="ADAL" clId="{E0FF83AE-B7B9-E540-BB92-6F906A97F00F}" dt="2025-03-18T20:26:35.355" v="5965" actId="1076"/>
          <ac:spMkLst>
            <pc:docMk/>
            <pc:sldMk cId="1076757003" sldId="264"/>
            <ac:spMk id="5" creationId="{ECF0F640-07D9-1043-E4CA-C241C15F6CDA}"/>
          </ac:spMkLst>
        </pc:spChg>
        <pc:spChg chg="add">
          <ac:chgData name="Lariana Sliskova (2422145)" userId="27e085b8-0b01-4e2e-9a97-0574c4700065" providerId="ADAL" clId="{E0FF83AE-B7B9-E540-BB92-6F906A97F00F}" dt="2025-03-18T20:12:31.130" v="5229" actId="139"/>
          <ac:spMkLst>
            <pc:docMk/>
            <pc:sldMk cId="1076757003" sldId="264"/>
            <ac:spMk id="6" creationId="{9A99512B-6EDC-E78C-1D4D-20A436325427}"/>
          </ac:spMkLst>
        </pc:spChg>
        <pc:spChg chg="add del mod">
          <ac:chgData name="Lariana Sliskova (2422145)" userId="27e085b8-0b01-4e2e-9a97-0574c4700065" providerId="ADAL" clId="{E0FF83AE-B7B9-E540-BB92-6F906A97F00F}" dt="2025-03-18T20:27:02.460" v="5977" actId="478"/>
          <ac:spMkLst>
            <pc:docMk/>
            <pc:sldMk cId="1076757003" sldId="264"/>
            <ac:spMk id="7" creationId="{36F47F9C-2743-42E8-8FC3-FB0393460F95}"/>
          </ac:spMkLst>
        </pc:spChg>
        <pc:spChg chg="add mod">
          <ac:chgData name="Lariana Sliskova (2422145)" userId="27e085b8-0b01-4e2e-9a97-0574c4700065" providerId="ADAL" clId="{E0FF83AE-B7B9-E540-BB92-6F906A97F00F}" dt="2025-03-18T20:36:29.329" v="6263" actId="1076"/>
          <ac:spMkLst>
            <pc:docMk/>
            <pc:sldMk cId="1076757003" sldId="264"/>
            <ac:spMk id="8" creationId="{D137820A-8D23-542C-4EAB-338ECE3D9094}"/>
          </ac:spMkLst>
        </pc:spChg>
        <pc:spChg chg="add mod">
          <ac:chgData name="Lariana Sliskova (2422145)" userId="27e085b8-0b01-4e2e-9a97-0574c4700065" providerId="ADAL" clId="{E0FF83AE-B7B9-E540-BB92-6F906A97F00F}" dt="2025-03-18T20:27:49.248" v="5980" actId="2711"/>
          <ac:spMkLst>
            <pc:docMk/>
            <pc:sldMk cId="1076757003" sldId="264"/>
            <ac:spMk id="9" creationId="{9BCB5FEE-F2E6-4D6F-57D6-DA57B208A075}"/>
          </ac:spMkLst>
        </pc:spChg>
        <pc:spChg chg="add del mod">
          <ac:chgData name="Lariana Sliskova (2422145)" userId="27e085b8-0b01-4e2e-9a97-0574c4700065" providerId="ADAL" clId="{E0FF83AE-B7B9-E540-BB92-6F906A97F00F}" dt="2025-03-18T20:28:02.745" v="5984" actId="478"/>
          <ac:spMkLst>
            <pc:docMk/>
            <pc:sldMk cId="1076757003" sldId="264"/>
            <ac:spMk id="10" creationId="{A1B72CD0-5A00-D80F-802A-4DCE714EAD41}"/>
          </ac:spMkLst>
        </pc:spChg>
        <pc:spChg chg="add mod">
          <ac:chgData name="Lariana Sliskova (2422145)" userId="27e085b8-0b01-4e2e-9a97-0574c4700065" providerId="ADAL" clId="{E0FF83AE-B7B9-E540-BB92-6F906A97F00F}" dt="2025-03-18T20:33:16.997" v="6059" actId="20577"/>
          <ac:spMkLst>
            <pc:docMk/>
            <pc:sldMk cId="1076757003" sldId="264"/>
            <ac:spMk id="11" creationId="{92F9064C-C195-3F77-11FF-2A2DBF781D94}"/>
          </ac:spMkLst>
        </pc:spChg>
        <pc:spChg chg="add mod">
          <ac:chgData name="Lariana Sliskova (2422145)" userId="27e085b8-0b01-4e2e-9a97-0574c4700065" providerId="ADAL" clId="{E0FF83AE-B7B9-E540-BB92-6F906A97F00F}" dt="2025-03-18T21:00:56.628" v="6815" actId="1076"/>
          <ac:spMkLst>
            <pc:docMk/>
            <pc:sldMk cId="1076757003" sldId="264"/>
            <ac:spMk id="12" creationId="{68EEB6AD-05BD-CF0F-CC1A-BA76DFBD96B1}"/>
          </ac:spMkLst>
        </pc:spChg>
        <pc:picChg chg="add del mod">
          <ac:chgData name="Lariana Sliskova (2422145)" userId="27e085b8-0b01-4e2e-9a97-0574c4700065" providerId="ADAL" clId="{E0FF83AE-B7B9-E540-BB92-6F906A97F00F}" dt="2025-03-18T21:00:17.292" v="6812" actId="21"/>
          <ac:picMkLst>
            <pc:docMk/>
            <pc:sldMk cId="1076757003" sldId="264"/>
            <ac:picMk id="13" creationId="{082619F1-A7D0-B289-1C61-AF3846F01387}"/>
          </ac:picMkLst>
        </pc:picChg>
        <pc:picChg chg="add mod">
          <ac:chgData name="Lariana Sliskova (2422145)" userId="27e085b8-0b01-4e2e-9a97-0574c4700065" providerId="ADAL" clId="{E0FF83AE-B7B9-E540-BB92-6F906A97F00F}" dt="2025-03-18T21:02:11.385" v="6819" actId="1076"/>
          <ac:picMkLst>
            <pc:docMk/>
            <pc:sldMk cId="1076757003" sldId="264"/>
            <ac:picMk id="14" creationId="{72575082-9413-DB95-EE3C-E11C13EFDFDA}"/>
          </ac:picMkLst>
        </pc:picChg>
      </pc:sldChg>
      <pc:sldChg chg="modSp new del ord">
        <pc:chgData name="Lariana Sliskova (2422145)" userId="27e085b8-0b01-4e2e-9a97-0574c4700065" providerId="ADAL" clId="{E0FF83AE-B7B9-E540-BB92-6F906A97F00F}" dt="2025-03-18T20:43:03.616" v="6521" actId="21"/>
        <pc:sldMkLst>
          <pc:docMk/>
          <pc:sldMk cId="773513415" sldId="265"/>
        </pc:sldMkLst>
        <pc:spChg chg="mod">
          <ac:chgData name="Lariana Sliskova (2422145)" userId="27e085b8-0b01-4e2e-9a97-0574c4700065" providerId="ADAL" clId="{E0FF83AE-B7B9-E540-BB92-6F906A97F00F}" dt="2025-03-18T20:16:42.696" v="5426" actId="20577"/>
          <ac:spMkLst>
            <pc:docMk/>
            <pc:sldMk cId="773513415" sldId="265"/>
            <ac:spMk id="2" creationId="{FEB99996-D7BB-46BA-9987-5E164E30564D}"/>
          </ac:spMkLst>
        </pc:spChg>
        <pc:spChg chg="mod">
          <ac:chgData name="Lariana Sliskova (2422145)" userId="27e085b8-0b01-4e2e-9a97-0574c4700065" providerId="ADAL" clId="{E0FF83AE-B7B9-E540-BB92-6F906A97F00F}" dt="2025-03-18T20:26:24.196" v="5964" actId="20577"/>
          <ac:spMkLst>
            <pc:docMk/>
            <pc:sldMk cId="773513415" sldId="265"/>
            <ac:spMk id="3" creationId="{FED39E2C-3B2E-6700-7826-1C43AACBDC56}"/>
          </ac:spMkLst>
        </pc:spChg>
      </pc:sldChg>
      <pc:sldChg chg="addSp modSp new">
        <pc:chgData name="Lariana Sliskova (2422145)" userId="27e085b8-0b01-4e2e-9a97-0574c4700065" providerId="ADAL" clId="{E0FF83AE-B7B9-E540-BB92-6F906A97F00F}" dt="2025-03-18T21:11:28.341" v="6906" actId="1076"/>
        <pc:sldMkLst>
          <pc:docMk/>
          <pc:sldMk cId="4107916946" sldId="265"/>
        </pc:sldMkLst>
        <pc:spChg chg="mod">
          <ac:chgData name="Lariana Sliskova (2422145)" userId="27e085b8-0b01-4e2e-9a97-0574c4700065" providerId="ADAL" clId="{E0FF83AE-B7B9-E540-BB92-6F906A97F00F}" dt="2025-03-18T21:07:13.493" v="6853" actId="20577"/>
          <ac:spMkLst>
            <pc:docMk/>
            <pc:sldMk cId="4107916946" sldId="265"/>
            <ac:spMk id="2" creationId="{875D0C11-B7F7-3931-6C44-7487454BE23A}"/>
          </ac:spMkLst>
        </pc:spChg>
        <pc:spChg chg="mod">
          <ac:chgData name="Lariana Sliskova (2422145)" userId="27e085b8-0b01-4e2e-9a97-0574c4700065" providerId="ADAL" clId="{E0FF83AE-B7B9-E540-BB92-6F906A97F00F}" dt="2025-03-18T21:09:49.161" v="6891" actId="20577"/>
          <ac:spMkLst>
            <pc:docMk/>
            <pc:sldMk cId="4107916946" sldId="265"/>
            <ac:spMk id="3" creationId="{F3176740-7A2F-AEBD-5F9E-DDEAE27B3A42}"/>
          </ac:spMkLst>
        </pc:spChg>
        <pc:picChg chg="add mod">
          <ac:chgData name="Lariana Sliskova (2422145)" userId="27e085b8-0b01-4e2e-9a97-0574c4700065" providerId="ADAL" clId="{E0FF83AE-B7B9-E540-BB92-6F906A97F00F}" dt="2025-03-18T21:11:28.341" v="6906" actId="1076"/>
          <ac:picMkLst>
            <pc:docMk/>
            <pc:sldMk cId="4107916946" sldId="265"/>
            <ac:picMk id="4" creationId="{64BEB8EB-8716-4597-F698-7D4AB1C0A0E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13404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4953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882999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295829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68338"/>
            <a:ext cx="10515600" cy="10842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8800"/>
            <a:ext cx="5157787"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743199"/>
            <a:ext cx="5157787" cy="34464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8800"/>
            <a:ext cx="5183188"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743199"/>
            <a:ext cx="5183188" cy="3446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811253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824473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206542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764250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50545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076762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761999"/>
            <a:ext cx="2628900" cy="54149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761999"/>
            <a:ext cx="7734300" cy="54149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AA70F276-1833-4A75-9C1D-A56E2295A68D}" type="datetimeFigureOut">
              <a:rPr lang="en-US" smtClean="0"/>
              <a:t>3/18/25</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133530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AA70F276-1833-4A75-9C1D-A56E2295A68D}" type="datetimeFigureOut">
              <a:rPr lang="en-US" smtClean="0"/>
              <a:pPr/>
              <a:t>3/18/25</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endParaRPr lang="en-US">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1961577122"/>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36" r:id="rId5"/>
    <p:sldLayoutId id="2147483741" r:id="rId6"/>
    <p:sldLayoutId id="2147483737" r:id="rId7"/>
    <p:sldLayoutId id="2147483738" r:id="rId8"/>
    <p:sldLayoutId id="2147483739" r:id="rId9"/>
    <p:sldLayoutId id="2147483740" r:id="rId10"/>
    <p:sldLayoutId id="2147483742" r:id="rId11"/>
  </p:sldLayoutIdLst>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0334BF-0422-4A9A-BE46-AEB8C348B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98F2823-0279-49D8-928D-754B22253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45E95-311C-41C7-A882-6E43F08068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B7299D5D-ECC5-41EB-B830-C3A35FB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537516"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88C91735-5EFE-44D1-8CC6-FDF0D11B6F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33F926C-2613-475D-AEE4-CD7D87D3BA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164175" y="-4034649"/>
            <a:ext cx="7141499" cy="5657690"/>
          </a:xfrm>
        </p:spPr>
        <p:txBody>
          <a:bodyPr>
            <a:normAutofit/>
          </a:bodyPr>
          <a:lstStyle/>
          <a:p>
            <a:pPr algn="l"/>
            <a:r>
              <a:rPr lang="en-GB" dirty="0">
                <a:solidFill>
                  <a:srgbClr val="FFFFFF"/>
                </a:solidFill>
                <a:cs typeface="Angsana New"/>
              </a:rPr>
              <a:t>The disappearance of Dr Hart </a:t>
            </a:r>
            <a:endParaRPr lang="en-GB" dirty="0">
              <a:solidFill>
                <a:srgbClr val="FFFFFF"/>
              </a:solidFill>
            </a:endParaRPr>
          </a:p>
        </p:txBody>
      </p:sp>
      <p:sp>
        <p:nvSpPr>
          <p:cNvPr id="3" name="Subtitle 2"/>
          <p:cNvSpPr>
            <a:spLocks noGrp="1"/>
          </p:cNvSpPr>
          <p:nvPr>
            <p:ph type="subTitle" idx="1"/>
          </p:nvPr>
        </p:nvSpPr>
        <p:spPr>
          <a:xfrm>
            <a:off x="183547" y="1633987"/>
            <a:ext cx="4826270" cy="1945665"/>
          </a:xfrm>
        </p:spPr>
        <p:txBody>
          <a:bodyPr vert="horz" lIns="91440" tIns="45720" rIns="91440" bIns="45720" rtlCol="0" anchor="t">
            <a:normAutofit fontScale="32500" lnSpcReduction="20000"/>
          </a:bodyPr>
          <a:lstStyle/>
          <a:p>
            <a:pPr algn="l"/>
            <a:endParaRPr lang="en-GB" sz="2200" dirty="0">
              <a:solidFill>
                <a:srgbClr val="FFFFFF"/>
              </a:solidFill>
            </a:endParaRPr>
          </a:p>
          <a:p>
            <a:endParaRPr lang="en-GB" dirty="0"/>
          </a:p>
          <a:p>
            <a:pPr algn="l"/>
            <a:r>
              <a:rPr lang="en-GB" sz="5200" b="1" dirty="0">
                <a:solidFill>
                  <a:srgbClr val="FFFFFF"/>
                </a:solidFill>
              </a:rPr>
              <a:t>Academic skills for the digital era (BMSW4013)</a:t>
            </a:r>
          </a:p>
          <a:p>
            <a:pPr algn="l"/>
            <a:r>
              <a:rPr lang="en-GB" sz="5200" b="1" dirty="0">
                <a:solidFill>
                  <a:srgbClr val="FFFFFF"/>
                </a:solidFill>
              </a:rPr>
              <a:t>Lariana </a:t>
            </a:r>
            <a:r>
              <a:rPr lang="en-GB" sz="5200" b="1" dirty="0" err="1">
                <a:solidFill>
                  <a:srgbClr val="FFFFFF"/>
                </a:solidFill>
              </a:rPr>
              <a:t>Sliskova</a:t>
            </a:r>
            <a:r>
              <a:rPr lang="en-GB" sz="5200" b="1" dirty="0">
                <a:solidFill>
                  <a:srgbClr val="FFFFFF"/>
                </a:solidFill>
              </a:rPr>
              <a:t> (24221445)</a:t>
            </a:r>
          </a:p>
          <a:p>
            <a:pPr algn="l"/>
            <a:r>
              <a:rPr lang="en-GB" sz="5200" b="1" dirty="0">
                <a:solidFill>
                  <a:srgbClr val="FFFFFF"/>
                </a:solidFill>
              </a:rPr>
              <a:t>Ffion Cumberpatch</a:t>
            </a:r>
          </a:p>
        </p:txBody>
      </p:sp>
      <p:pic>
        <p:nvPicPr>
          <p:cNvPr id="4" name="Picture 3">
            <a:extLst>
              <a:ext uri="{FF2B5EF4-FFF2-40B4-BE49-F238E27FC236}">
                <a16:creationId xmlns:a16="http://schemas.microsoft.com/office/drawing/2014/main" id="{D19F9792-2397-7029-DB93-B4FB11BDCEA8}"/>
              </a:ext>
            </a:extLst>
          </p:cNvPr>
          <p:cNvPicPr>
            <a:picLocks noChangeAspect="1"/>
          </p:cNvPicPr>
          <p:nvPr/>
        </p:nvPicPr>
        <p:blipFill>
          <a:blip r:embed="rId2">
            <a:alphaModFix amt="60000"/>
          </a:blip>
          <a:srcRect l="29100" r="27961" b="-1"/>
          <a:stretch/>
        </p:blipFill>
        <p:spPr>
          <a:xfrm>
            <a:off x="7305675" y="-3319"/>
            <a:ext cx="4883278" cy="6858000"/>
          </a:xfrm>
          <a:prstGeom prst="rect">
            <a:avLst/>
          </a:prstGeom>
        </p:spPr>
      </p:pic>
      <p:sp>
        <p:nvSpPr>
          <p:cNvPr id="21" name="Rectangle 20">
            <a:extLst>
              <a:ext uri="{FF2B5EF4-FFF2-40B4-BE49-F238E27FC236}">
                <a16:creationId xmlns:a16="http://schemas.microsoft.com/office/drawing/2014/main" id="{1FD32A06-E9FE-4F5A-88A6-84905A72C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5675" y="0"/>
            <a:ext cx="4883277" cy="6858000"/>
          </a:xfrm>
          <a:prstGeom prst="rect">
            <a:avLst/>
          </a:prstGeom>
          <a:gradFill flip="none" rotWithShape="1">
            <a:gsLst>
              <a:gs pos="0">
                <a:schemeClr val="accent2"/>
              </a:gs>
              <a:gs pos="100000">
                <a:schemeClr val="accent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6C25D43-3507-80A7-D295-23E4895CAE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3254" y="2222677"/>
            <a:ext cx="4385698" cy="4632004"/>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0C11-B7F7-3931-6C44-7487454BE23A}"/>
              </a:ext>
            </a:extLst>
          </p:cNvPr>
          <p:cNvSpPr>
            <a:spLocks noGrp="1"/>
          </p:cNvSpPr>
          <p:nvPr>
            <p:ph type="title"/>
          </p:nvPr>
        </p:nvSpPr>
        <p:spPr/>
        <p:txBody>
          <a:bodyPr/>
          <a:lstStyle/>
          <a:p>
            <a:r>
              <a:rPr lang="en-GB" dirty="0"/>
              <a:t>Introduction </a:t>
            </a:r>
            <a:endParaRPr lang="en-US" dirty="0"/>
          </a:p>
        </p:txBody>
      </p:sp>
      <p:sp>
        <p:nvSpPr>
          <p:cNvPr id="3" name="Content Placeholder 2">
            <a:extLst>
              <a:ext uri="{FF2B5EF4-FFF2-40B4-BE49-F238E27FC236}">
                <a16:creationId xmlns:a16="http://schemas.microsoft.com/office/drawing/2014/main" id="{F3176740-7A2F-AEBD-5F9E-DDEAE27B3A42}"/>
              </a:ext>
            </a:extLst>
          </p:cNvPr>
          <p:cNvSpPr>
            <a:spLocks noGrp="1"/>
          </p:cNvSpPr>
          <p:nvPr>
            <p:ph idx="1"/>
          </p:nvPr>
        </p:nvSpPr>
        <p:spPr/>
        <p:txBody>
          <a:bodyPr>
            <a:normAutofit fontScale="55000" lnSpcReduction="20000"/>
          </a:bodyPr>
          <a:lstStyle/>
          <a:p>
            <a:pPr marL="228600" indent="0">
              <a:buNone/>
            </a:pPr>
            <a:r>
              <a:rPr lang="en-GB" b="1" i="0" dirty="0">
                <a:effectLst/>
                <a:latin typeface="Helvetica" pitchFamily="2" charset="0"/>
              </a:rPr>
              <a:t>Who ? 🤔</a:t>
            </a:r>
            <a:endParaRPr lang="en-GB" b="1" dirty="0">
              <a:effectLst/>
              <a:latin typeface="Helvetica" pitchFamily="2" charset="0"/>
            </a:endParaRPr>
          </a:p>
          <a:p>
            <a:r>
              <a:rPr lang="en-GB" b="0" i="0" dirty="0">
                <a:effectLst/>
                <a:latin typeface="Helvetica" pitchFamily="2" charset="0"/>
              </a:rPr>
              <a:t>Dr Hart - aspiring researcher at novatech</a:t>
            </a:r>
            <a:endParaRPr lang="en-GB" dirty="0">
              <a:effectLst/>
              <a:latin typeface="Helvetica" pitchFamily="2" charset="0"/>
            </a:endParaRPr>
          </a:p>
          <a:p>
            <a:pPr marL="228600" indent="0">
              <a:buNone/>
            </a:pPr>
            <a:r>
              <a:rPr lang="en-GB" b="1" i="0" dirty="0">
                <a:effectLst/>
                <a:latin typeface="Helvetica" pitchFamily="2" charset="0"/>
              </a:rPr>
              <a:t>When? ⏰</a:t>
            </a:r>
            <a:endParaRPr lang="en-GB" b="1" dirty="0">
              <a:effectLst/>
              <a:latin typeface="Helvetica" pitchFamily="2" charset="0"/>
            </a:endParaRPr>
          </a:p>
          <a:p>
            <a:r>
              <a:rPr lang="en-GB" b="0" i="0" dirty="0">
                <a:effectLst/>
                <a:latin typeface="Helvetica" pitchFamily="2" charset="0"/>
              </a:rPr>
              <a:t>Vanished on January 5, 2025</a:t>
            </a:r>
            <a:endParaRPr lang="en-GB" dirty="0">
              <a:effectLst/>
              <a:latin typeface="Helvetica" pitchFamily="2" charset="0"/>
            </a:endParaRPr>
          </a:p>
          <a:p>
            <a:pPr marL="228600" indent="0">
              <a:buNone/>
            </a:pPr>
            <a:r>
              <a:rPr lang="en-GB" b="1" i="0" dirty="0">
                <a:effectLst/>
                <a:latin typeface="Helvetica" pitchFamily="2" charset="0"/>
              </a:rPr>
              <a:t>Possible motives:</a:t>
            </a:r>
            <a:endParaRPr lang="en-GB" b="1" dirty="0">
              <a:effectLst/>
              <a:latin typeface="Helvetica" pitchFamily="2" charset="0"/>
            </a:endParaRPr>
          </a:p>
          <a:p>
            <a:r>
              <a:rPr lang="en-GB" b="0" i="0" dirty="0">
                <a:effectLst/>
                <a:latin typeface="Helvetica" pitchFamily="2" charset="0"/>
              </a:rPr>
              <a:t>﻿Clashes with Novatech's CEO</a:t>
            </a:r>
            <a:endParaRPr lang="en-GB" dirty="0">
              <a:effectLst/>
              <a:latin typeface="Helvetica" pitchFamily="2" charset="0"/>
            </a:endParaRPr>
          </a:p>
          <a:p>
            <a:r>
              <a:rPr lang="en-GB" b="0" i="0" dirty="0">
                <a:effectLst/>
                <a:latin typeface="Helvetica" pitchFamily="2" charset="0"/>
              </a:rPr>
              <a:t>﻿Rivalry with another Al researcher</a:t>
            </a:r>
            <a:endParaRPr lang="en-GB" dirty="0">
              <a:effectLst/>
              <a:latin typeface="Helvetica" pitchFamily="2" charset="0"/>
            </a:endParaRPr>
          </a:p>
          <a:p>
            <a:r>
              <a:rPr lang="en-GB" b="0" i="0" dirty="0">
                <a:effectLst/>
                <a:latin typeface="Helvetica" pitchFamily="2" charset="0"/>
              </a:rPr>
              <a:t>﻿Exposed Al biases - possible discrimination and threats</a:t>
            </a:r>
          </a:p>
          <a:p>
            <a:pPr marL="228600" indent="0">
              <a:buNone/>
            </a:pPr>
            <a:r>
              <a:rPr lang="en-GB" b="1" i="0" dirty="0">
                <a:effectLst/>
                <a:latin typeface="Helvetica" pitchFamily="2" charset="0"/>
              </a:rPr>
              <a:t>Key clues:</a:t>
            </a:r>
            <a:endParaRPr lang="en-GB" b="1" dirty="0">
              <a:effectLst/>
              <a:latin typeface="Helvetica" pitchFamily="2" charset="0"/>
            </a:endParaRPr>
          </a:p>
          <a:p>
            <a:r>
              <a:rPr lang="en-GB" b="0" i="0" dirty="0">
                <a:effectLst/>
                <a:latin typeface="Helvetica" pitchFamily="2" charset="0"/>
              </a:rPr>
              <a:t>• Security footage</a:t>
            </a:r>
            <a:endParaRPr lang="en-GB" dirty="0">
              <a:effectLst/>
              <a:latin typeface="Helvetica" pitchFamily="2" charset="0"/>
            </a:endParaRPr>
          </a:p>
          <a:p>
            <a:r>
              <a:rPr lang="en-GB" b="0" i="0" dirty="0">
                <a:effectLst/>
                <a:latin typeface="Helvetica" pitchFamily="2" charset="0"/>
              </a:rPr>
              <a:t>Suspicious vehicle outside her home</a:t>
            </a:r>
            <a:endParaRPr lang="en-GB" dirty="0">
              <a:effectLst/>
              <a:latin typeface="Helvetica" pitchFamily="2" charset="0"/>
            </a:endParaRPr>
          </a:p>
          <a:p>
            <a:r>
              <a:rPr lang="en-GB" b="0" i="0" dirty="0">
                <a:effectLst/>
                <a:latin typeface="Helvetica" pitchFamily="2" charset="0"/>
              </a:rPr>
              <a:t>• Signs of company corruption?</a:t>
            </a:r>
            <a:endParaRPr lang="en-GB" dirty="0">
              <a:effectLst/>
              <a:latin typeface="Helvetica" pitchFamily="2" charset="0"/>
            </a:endParaRPr>
          </a:p>
          <a:p>
            <a:endParaRPr lang="en-US" dirty="0"/>
          </a:p>
        </p:txBody>
      </p:sp>
      <p:pic>
        <p:nvPicPr>
          <p:cNvPr id="4" name="Picture 3" descr="Magnifying glass">
            <a:extLst>
              <a:ext uri="{FF2B5EF4-FFF2-40B4-BE49-F238E27FC236}">
                <a16:creationId xmlns:a16="http://schemas.microsoft.com/office/drawing/2014/main" id="{64BEB8EB-8716-4597-F698-7D4AB1C0A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4684" y="1823454"/>
            <a:ext cx="3027947" cy="3027947"/>
          </a:xfrm>
          <a:prstGeom prst="rect">
            <a:avLst/>
          </a:prstGeom>
        </p:spPr>
      </p:pic>
    </p:spTree>
    <p:extLst>
      <p:ext uri="{BB962C8B-B14F-4D97-AF65-F5344CB8AC3E}">
        <p14:creationId xmlns:p14="http://schemas.microsoft.com/office/powerpoint/2010/main" val="4107916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ame 9">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8C37C960-91F5-4F61-B2CD-8A0379207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1884203-7A1F-4059-B697-23D53FA8A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5C31099-1BBD-40CE-BC60-FCE5074194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Freeform: Shape 17">
            <a:extLst>
              <a:ext uri="{FF2B5EF4-FFF2-40B4-BE49-F238E27FC236}">
                <a16:creationId xmlns:a16="http://schemas.microsoft.com/office/drawing/2014/main" id="{AE12D6A8-795F-441C-B70F-F3E0D262F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909" y="1"/>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omputer screen shot of a room with a few drawers and tools&#10;&#10;AI-generated content may be incorrect.">
            <a:extLst>
              <a:ext uri="{FF2B5EF4-FFF2-40B4-BE49-F238E27FC236}">
                <a16:creationId xmlns:a16="http://schemas.microsoft.com/office/drawing/2014/main" id="{10CD3936-6A84-A293-08A2-73D49D59E67B}"/>
              </a:ext>
            </a:extLst>
          </p:cNvPr>
          <p:cNvPicPr>
            <a:picLocks noChangeAspect="1"/>
          </p:cNvPicPr>
          <p:nvPr/>
        </p:nvPicPr>
        <p:blipFill>
          <a:blip r:embed="rId2">
            <a:alphaModFix amt="80000"/>
          </a:blip>
          <a:srcRect l="537" r="7723" b="4"/>
          <a:stretch/>
        </p:blipFill>
        <p:spPr>
          <a:xfrm>
            <a:off x="6823740" y="3424319"/>
            <a:ext cx="4924979" cy="2992772"/>
          </a:xfrm>
          <a:prstGeom prst="rect">
            <a:avLst/>
          </a:prstGeom>
        </p:spPr>
      </p:pic>
      <p:sp>
        <p:nvSpPr>
          <p:cNvPr id="20" name="Frame 19">
            <a:extLst>
              <a:ext uri="{FF2B5EF4-FFF2-40B4-BE49-F238E27FC236}">
                <a16:creationId xmlns:a16="http://schemas.microsoft.com/office/drawing/2014/main" id="{77E975BE-D56B-41D7-A042-1DB14B6EB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 name="Content Placeholder 3" descr="A room with a large desk and many computers&#10;&#10;AI-generated content may be incorrect.">
            <a:extLst>
              <a:ext uri="{FF2B5EF4-FFF2-40B4-BE49-F238E27FC236}">
                <a16:creationId xmlns:a16="http://schemas.microsoft.com/office/drawing/2014/main" id="{FE397BE5-1A1C-2F0E-32C6-3C4AE0B6E605}"/>
              </a:ext>
            </a:extLst>
          </p:cNvPr>
          <p:cNvPicPr>
            <a:picLocks noGrp="1" noChangeAspect="1"/>
          </p:cNvPicPr>
          <p:nvPr>
            <p:ph idx="1"/>
          </p:nvPr>
        </p:nvPicPr>
        <p:blipFill>
          <a:blip r:embed="rId3">
            <a:alphaModFix amt="80000"/>
          </a:blip>
          <a:srcRect t="4679" r="-4" b="-4"/>
          <a:stretch/>
        </p:blipFill>
        <p:spPr>
          <a:xfrm>
            <a:off x="6774260" y="446125"/>
            <a:ext cx="5023940" cy="3091733"/>
          </a:xfrm>
          <a:prstGeom prst="rect">
            <a:avLst/>
          </a:prstGeom>
        </p:spPr>
      </p:pic>
      <p:sp>
        <p:nvSpPr>
          <p:cNvPr id="2" name="Title 1">
            <a:extLst>
              <a:ext uri="{FF2B5EF4-FFF2-40B4-BE49-F238E27FC236}">
                <a16:creationId xmlns:a16="http://schemas.microsoft.com/office/drawing/2014/main" id="{72DAB4BC-25EF-7A78-91A4-6D70C19A5768}"/>
              </a:ext>
            </a:extLst>
          </p:cNvPr>
          <p:cNvSpPr>
            <a:spLocks noGrp="1"/>
          </p:cNvSpPr>
          <p:nvPr>
            <p:ph type="title"/>
          </p:nvPr>
        </p:nvSpPr>
        <p:spPr>
          <a:xfrm>
            <a:off x="746769" y="391489"/>
            <a:ext cx="5317177" cy="1410620"/>
          </a:xfrm>
        </p:spPr>
        <p:txBody>
          <a:bodyPr vert="horz" lIns="91440" tIns="45720" rIns="91440" bIns="45720" rtlCol="0" anchor="b">
            <a:normAutofit/>
          </a:bodyPr>
          <a:lstStyle/>
          <a:p>
            <a:r>
              <a:rPr lang="en-US" sz="4400" dirty="0">
                <a:solidFill>
                  <a:srgbClr val="FFFFFF"/>
                </a:solidFill>
                <a:cs typeface="Angsana New"/>
              </a:rPr>
              <a:t>Trashed</a:t>
            </a:r>
            <a:r>
              <a:rPr lang="en-US" sz="4900" dirty="0">
                <a:solidFill>
                  <a:srgbClr val="FFFFFF"/>
                </a:solidFill>
                <a:cs typeface="Angsana New"/>
              </a:rPr>
              <a:t> </a:t>
            </a:r>
            <a:r>
              <a:rPr lang="en-US" sz="4400" dirty="0">
                <a:solidFill>
                  <a:srgbClr val="FFFFFF"/>
                </a:solidFill>
                <a:cs typeface="Angsana New"/>
              </a:rPr>
              <a:t>Office</a:t>
            </a:r>
            <a:br>
              <a:rPr lang="en-GB" sz="5400" dirty="0">
                <a:solidFill>
                  <a:srgbClr val="FFFFFF"/>
                </a:solidFill>
                <a:cs typeface="Angsana New"/>
              </a:rPr>
            </a:br>
            <a:r>
              <a:rPr lang="en-GB" sz="3700" dirty="0">
                <a:solidFill>
                  <a:srgbClr val="FFFFFF"/>
                </a:solidFill>
                <a:cs typeface="Angsana New"/>
              </a:rPr>
              <a:t>Peter Singh- Witness no.1</a:t>
            </a:r>
            <a:endParaRPr lang="en-US" sz="3700" dirty="0">
              <a:solidFill>
                <a:srgbClr val="FFFFFF"/>
              </a:solidFill>
            </a:endParaRPr>
          </a:p>
        </p:txBody>
      </p:sp>
      <p:sp>
        <p:nvSpPr>
          <p:cNvPr id="3" name="TextBox 2">
            <a:extLst>
              <a:ext uri="{FF2B5EF4-FFF2-40B4-BE49-F238E27FC236}">
                <a16:creationId xmlns:a16="http://schemas.microsoft.com/office/drawing/2014/main" id="{77DEB050-F541-BBA8-E055-FA0BD78192B2}"/>
              </a:ext>
            </a:extLst>
          </p:cNvPr>
          <p:cNvSpPr txBox="1"/>
          <p:nvPr/>
        </p:nvSpPr>
        <p:spPr>
          <a:xfrm flipH="1">
            <a:off x="729341" y="3222976"/>
            <a:ext cx="4924977" cy="1523494"/>
          </a:xfrm>
          <a:prstGeom prst="rect">
            <a:avLst/>
          </a:prstGeom>
          <a:noFill/>
        </p:spPr>
        <p:txBody>
          <a:bodyPr wrap="square" rtlCol="0">
            <a:spAutoFit/>
          </a:bodyPr>
          <a:lstStyle/>
          <a:p>
            <a:pPr algn="l"/>
            <a:r>
              <a:rPr lang="en-GB" sz="1500" b="1" dirty="0"/>
              <a:t>Witness statements:</a:t>
            </a:r>
          </a:p>
          <a:p>
            <a:pPr algn="l"/>
            <a:endParaRPr lang="en-GB" sz="1500" dirty="0"/>
          </a:p>
          <a:p>
            <a:pPr marL="285750" indent="-285750">
              <a:buFont typeface="Arial" panose="020B0604020202020204" pitchFamily="34" charset="0"/>
              <a:buChar char="•"/>
            </a:pPr>
            <a:r>
              <a:rPr lang="en-GB" sz="1500" dirty="0"/>
              <a:t>Singh was the last person who saw her before her disappearance, also the first person to report her missing after finding her office ransacked.</a:t>
            </a:r>
            <a:endParaRPr lang="en-US" sz="1500" dirty="0"/>
          </a:p>
          <a:p>
            <a:pPr marL="285750" indent="-285750" algn="l">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EC3DADD-7B5C-18A5-211D-C3F22387C085}"/>
              </a:ext>
            </a:extLst>
          </p:cNvPr>
          <p:cNvSpPr txBox="1"/>
          <p:nvPr/>
        </p:nvSpPr>
        <p:spPr>
          <a:xfrm>
            <a:off x="778822" y="1749285"/>
            <a:ext cx="536521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500" b="1" dirty="0"/>
              <a:t>Scenery</a:t>
            </a:r>
            <a:r>
              <a:rPr lang="en-GB" sz="1500" dirty="0"/>
              <a:t>:</a:t>
            </a:r>
          </a:p>
          <a:p>
            <a:pPr marL="285750" indent="-285750" algn="l">
              <a:buFont typeface="Arial" panose="020B0604020202020204" pitchFamily="34" charset="0"/>
              <a:buChar char="•"/>
            </a:pPr>
            <a:r>
              <a:rPr lang="en-GB" sz="1500" dirty="0"/>
              <a:t>Signs of intrusion : equipment scattered, drawers opened </a:t>
            </a:r>
          </a:p>
          <a:p>
            <a:pPr marL="285750" indent="-285750" algn="l">
              <a:buFont typeface="Arial" panose="020B0604020202020204" pitchFamily="34" charset="0"/>
              <a:buChar char="•"/>
            </a:pPr>
            <a:endParaRPr lang="en-GB" sz="1500" dirty="0"/>
          </a:p>
          <a:p>
            <a:pPr algn="l"/>
            <a:r>
              <a:rPr lang="en-GB" sz="1500" i="1" dirty="0"/>
              <a:t>Suggests the suspect was searching for something important?</a:t>
            </a:r>
          </a:p>
          <a:p>
            <a:pPr marL="285750" indent="-285750" algn="l">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379C82BB-A20E-C085-BBA0-F4A872E137C7}"/>
              </a:ext>
            </a:extLst>
          </p:cNvPr>
          <p:cNvSpPr txBox="1"/>
          <p:nvPr/>
        </p:nvSpPr>
        <p:spPr>
          <a:xfrm>
            <a:off x="778823" y="4780717"/>
            <a:ext cx="611104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b="1" dirty="0"/>
              <a:t>Analysis:</a:t>
            </a:r>
            <a:endParaRPr lang="en-GB" sz="1500" dirty="0"/>
          </a:p>
          <a:p>
            <a:endParaRPr lang="en-GB" sz="1500" dirty="0"/>
          </a:p>
          <a:p>
            <a:pPr marL="285750" indent="-285750">
              <a:buFont typeface="Arial"/>
              <a:buChar char="•"/>
            </a:pPr>
            <a:r>
              <a:rPr lang="en-GB" sz="1500" dirty="0"/>
              <a:t>Their close relationship raises suspicions</a:t>
            </a:r>
          </a:p>
          <a:p>
            <a:pPr marL="285750" indent="-285750">
              <a:buFont typeface="Arial"/>
              <a:buChar char="•"/>
            </a:pPr>
            <a:endParaRPr lang="en-GB" sz="1500" dirty="0"/>
          </a:p>
          <a:p>
            <a:pPr marL="285750" indent="-285750">
              <a:buFont typeface="Arial"/>
              <a:buChar char="•"/>
            </a:pPr>
            <a:r>
              <a:rPr lang="en-GB" sz="1500" dirty="0"/>
              <a:t>Could they have possibly teamed up with Alaric to 'get rid' of their competition</a:t>
            </a:r>
          </a:p>
        </p:txBody>
      </p:sp>
    </p:spTree>
    <p:extLst>
      <p:ext uri="{BB962C8B-B14F-4D97-AF65-F5344CB8AC3E}">
        <p14:creationId xmlns:p14="http://schemas.microsoft.com/office/powerpoint/2010/main" val="1957962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19B36E71-93BD-4984-AC9C-CC9FB9CC0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ame 35">
            <a:extLst>
              <a:ext uri="{FF2B5EF4-FFF2-40B4-BE49-F238E27FC236}">
                <a16:creationId xmlns:a16="http://schemas.microsoft.com/office/drawing/2014/main" id="{1566AC62-7AC7-4ED5-A03D-E28AC560E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A7F90-8E71-2640-F46B-F41C54A4CD4B}"/>
              </a:ext>
            </a:extLst>
          </p:cNvPr>
          <p:cNvSpPr>
            <a:spLocks noGrp="1"/>
          </p:cNvSpPr>
          <p:nvPr>
            <p:ph type="title"/>
          </p:nvPr>
        </p:nvSpPr>
        <p:spPr>
          <a:xfrm>
            <a:off x="740772" y="3394546"/>
            <a:ext cx="6475482" cy="1807528"/>
          </a:xfrm>
        </p:spPr>
        <p:txBody>
          <a:bodyPr anchor="t">
            <a:normAutofit fontScale="90000"/>
          </a:bodyPr>
          <a:lstStyle/>
          <a:p>
            <a:r>
              <a:rPr lang="en-GB" sz="4400" dirty="0">
                <a:gradFill flip="none" rotWithShape="1">
                  <a:gsLst>
                    <a:gs pos="0">
                      <a:schemeClr val="accent5">
                        <a:alpha val="70000"/>
                      </a:schemeClr>
                    </a:gs>
                    <a:gs pos="100000">
                      <a:schemeClr val="accent1">
                        <a:alpha val="70000"/>
                      </a:schemeClr>
                    </a:gs>
                  </a:gsLst>
                  <a:lin ang="0" scaled="1"/>
                  <a:tileRect/>
                </a:gradFill>
                <a:cs typeface="Angsana New"/>
              </a:rPr>
              <a:t>Security footage</a:t>
            </a:r>
            <a:br>
              <a:rPr lang="en-GB" sz="4400" dirty="0">
                <a:gradFill flip="none" rotWithShape="1">
                  <a:gsLst>
                    <a:gs pos="0">
                      <a:schemeClr val="accent5">
                        <a:alpha val="70000"/>
                      </a:schemeClr>
                    </a:gs>
                    <a:gs pos="100000">
                      <a:schemeClr val="accent1">
                        <a:alpha val="70000"/>
                      </a:schemeClr>
                    </a:gs>
                  </a:gsLst>
                  <a:lin ang="0" scaled="1"/>
                  <a:tileRect/>
                </a:gradFill>
                <a:cs typeface="Angsana New"/>
              </a:rPr>
            </a:br>
            <a:r>
              <a:rPr lang="en-GB" sz="4400" dirty="0">
                <a:gradFill flip="none" rotWithShape="1">
                  <a:gsLst>
                    <a:gs pos="0">
                      <a:schemeClr val="accent5">
                        <a:alpha val="70000"/>
                      </a:schemeClr>
                    </a:gs>
                    <a:gs pos="100000">
                      <a:schemeClr val="accent1">
                        <a:alpha val="70000"/>
                      </a:schemeClr>
                    </a:gs>
                  </a:gsLst>
                  <a:lin ang="0" scaled="1"/>
                  <a:tileRect/>
                </a:gradFill>
                <a:cs typeface="Angsana New"/>
              </a:rPr>
              <a:t>Witness no.2: Dr Avery Cho</a:t>
            </a:r>
            <a:br>
              <a:rPr lang="en-GB" sz="4400" dirty="0">
                <a:gradFill flip="none" rotWithShape="1">
                  <a:gsLst>
                    <a:gs pos="0">
                      <a:schemeClr val="accent5">
                        <a:alpha val="70000"/>
                      </a:schemeClr>
                    </a:gs>
                    <a:gs pos="100000">
                      <a:schemeClr val="accent1">
                        <a:alpha val="70000"/>
                      </a:schemeClr>
                    </a:gs>
                  </a:gsLst>
                  <a:lin ang="0" scaled="1"/>
                  <a:tileRect/>
                </a:gradFill>
                <a:cs typeface="Angsana New"/>
              </a:rPr>
            </a:br>
            <a:endParaRPr lang="en-GB" sz="4400" dirty="0">
              <a:gradFill flip="none" rotWithShape="1">
                <a:gsLst>
                  <a:gs pos="0">
                    <a:schemeClr val="accent5">
                      <a:alpha val="70000"/>
                    </a:schemeClr>
                  </a:gs>
                  <a:gs pos="100000">
                    <a:schemeClr val="accent1">
                      <a:alpha val="70000"/>
                    </a:schemeClr>
                  </a:gs>
                </a:gsLst>
                <a:lin ang="0" scaled="1"/>
                <a:tileRect/>
              </a:gradFill>
            </a:endParaRPr>
          </a:p>
        </p:txBody>
      </p:sp>
      <p:pic>
        <p:nvPicPr>
          <p:cNvPr id="4" name="Content Placeholder 3" descr="How to Protect Your Security Camera Footage - The Security Camera Blog">
            <a:extLst>
              <a:ext uri="{FF2B5EF4-FFF2-40B4-BE49-F238E27FC236}">
                <a16:creationId xmlns:a16="http://schemas.microsoft.com/office/drawing/2014/main" id="{3B8A15C9-0661-0E9F-3ACA-D1AFCFFDF39C}"/>
              </a:ext>
            </a:extLst>
          </p:cNvPr>
          <p:cNvPicPr>
            <a:picLocks noChangeAspect="1"/>
          </p:cNvPicPr>
          <p:nvPr/>
        </p:nvPicPr>
        <p:blipFill>
          <a:blip r:embed="rId2"/>
          <a:srcRect t="21429" r="1" b="30548"/>
          <a:stretch/>
        </p:blipFill>
        <p:spPr>
          <a:xfrm>
            <a:off x="344722" y="440890"/>
            <a:ext cx="11453475" cy="2940599"/>
          </a:xfrm>
          <a:prstGeom prst="rect">
            <a:avLst/>
          </a:prstGeom>
        </p:spPr>
      </p:pic>
      <p:sp>
        <p:nvSpPr>
          <p:cNvPr id="8" name="Content Placeholder 7">
            <a:extLst>
              <a:ext uri="{FF2B5EF4-FFF2-40B4-BE49-F238E27FC236}">
                <a16:creationId xmlns:a16="http://schemas.microsoft.com/office/drawing/2014/main" id="{AE47B94F-4B0B-F33E-612C-7E256BA5C318}"/>
              </a:ext>
            </a:extLst>
          </p:cNvPr>
          <p:cNvSpPr>
            <a:spLocks noGrp="1"/>
          </p:cNvSpPr>
          <p:nvPr>
            <p:ph idx="1"/>
          </p:nvPr>
        </p:nvSpPr>
        <p:spPr>
          <a:xfrm>
            <a:off x="542747" y="4685702"/>
            <a:ext cx="6871532" cy="2447955"/>
          </a:xfrm>
        </p:spPr>
        <p:txBody>
          <a:bodyPr anchor="t">
            <a:normAutofit/>
          </a:bodyPr>
          <a:lstStyle/>
          <a:p>
            <a:r>
              <a:rPr lang="en-US" sz="1800" dirty="0">
                <a:solidFill>
                  <a:schemeClr val="tx2">
                    <a:alpha val="60000"/>
                  </a:schemeClr>
                </a:solidFill>
              </a:rPr>
              <a:t>Security footage confirmed by Dr Avery Cho shows Dr Hart left Novatech at 9:30 PM on January 5 2025</a:t>
            </a:r>
          </a:p>
          <a:p>
            <a:pPr>
              <a:buClr>
                <a:srgbClr val="E4DEF6"/>
              </a:buClr>
            </a:pPr>
            <a:r>
              <a:rPr lang="en-US" sz="1800" dirty="0">
                <a:solidFill>
                  <a:schemeClr val="tx2">
                    <a:alpha val="60000"/>
                  </a:schemeClr>
                </a:solidFill>
              </a:rPr>
              <a:t>Footage shows her last movements before her disappearance</a:t>
            </a:r>
          </a:p>
        </p:txBody>
      </p:sp>
      <p:sp>
        <p:nvSpPr>
          <p:cNvPr id="12" name="Thought Bubble: Cloud 11">
            <a:extLst>
              <a:ext uri="{FF2B5EF4-FFF2-40B4-BE49-F238E27FC236}">
                <a16:creationId xmlns:a16="http://schemas.microsoft.com/office/drawing/2014/main" id="{0D681DF8-E6D8-2E72-79A3-6A47E7889612}"/>
              </a:ext>
            </a:extLst>
          </p:cNvPr>
          <p:cNvSpPr/>
          <p:nvPr/>
        </p:nvSpPr>
        <p:spPr>
          <a:xfrm>
            <a:off x="7729187" y="82389"/>
            <a:ext cx="3851656" cy="1828800"/>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500" dirty="0"/>
              <a:t>Cho noted that Dr Hart was stressed about the ethics of AI usage and also funding costs— a growing issue in global finance as it expands (OECD, n.d)</a:t>
            </a:r>
            <a:endParaRPr lang="en-US" sz="1500" dirty="0"/>
          </a:p>
        </p:txBody>
      </p:sp>
      <p:sp>
        <p:nvSpPr>
          <p:cNvPr id="11" name="Thought Bubble: Cloud 10">
            <a:extLst>
              <a:ext uri="{FF2B5EF4-FFF2-40B4-BE49-F238E27FC236}">
                <a16:creationId xmlns:a16="http://schemas.microsoft.com/office/drawing/2014/main" id="{2C3A6738-3241-5CB5-74A5-C7E9EDA815C0}"/>
              </a:ext>
            </a:extLst>
          </p:cNvPr>
          <p:cNvSpPr/>
          <p:nvPr/>
        </p:nvSpPr>
        <p:spPr>
          <a:xfrm>
            <a:off x="8749141" y="1925884"/>
            <a:ext cx="3510880" cy="2095055"/>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Claimed she was worried about things that weren’t </a:t>
            </a:r>
            <a:r>
              <a:rPr lang="en-GB" i="1" dirty="0"/>
              <a:t>‘real issues</a:t>
            </a:r>
            <a:r>
              <a:rPr lang="en-GB" dirty="0"/>
              <a:t>’ yet</a:t>
            </a:r>
            <a:endParaRPr lang="en-US" dirty="0"/>
          </a:p>
        </p:txBody>
      </p:sp>
      <p:sp>
        <p:nvSpPr>
          <p:cNvPr id="13" name="TextBox 12">
            <a:extLst>
              <a:ext uri="{FF2B5EF4-FFF2-40B4-BE49-F238E27FC236}">
                <a16:creationId xmlns:a16="http://schemas.microsoft.com/office/drawing/2014/main" id="{14F4909E-FE04-31A4-DC91-3A5B27AFBB0D}"/>
              </a:ext>
            </a:extLst>
          </p:cNvPr>
          <p:cNvSpPr txBox="1"/>
          <p:nvPr/>
        </p:nvSpPr>
        <p:spPr>
          <a:xfrm>
            <a:off x="9250375" y="2694225"/>
            <a:ext cx="1828800" cy="1828800"/>
          </a:xfrm>
          <a:prstGeom prst="rect">
            <a:avLst/>
          </a:prstGeom>
          <a:noFill/>
        </p:spPr>
        <p:txBody>
          <a:bodyPr wrap="square" rtlCol="0">
            <a:spAutoFit/>
          </a:bodyPr>
          <a:lstStyle/>
          <a:p>
            <a:pPr algn="l"/>
            <a:endParaRPr lang="en-US" dirty="0"/>
          </a:p>
        </p:txBody>
      </p:sp>
      <p:sp>
        <p:nvSpPr>
          <p:cNvPr id="15" name="Explosion: 14 Points 14">
            <a:extLst>
              <a:ext uri="{FF2B5EF4-FFF2-40B4-BE49-F238E27FC236}">
                <a16:creationId xmlns:a16="http://schemas.microsoft.com/office/drawing/2014/main" id="{1D53D046-AF8C-11ED-E524-1538E2613522}"/>
              </a:ext>
            </a:extLst>
          </p:cNvPr>
          <p:cNvSpPr/>
          <p:nvPr/>
        </p:nvSpPr>
        <p:spPr>
          <a:xfrm rot="746340">
            <a:off x="6780589" y="3983267"/>
            <a:ext cx="5019916" cy="2887393"/>
          </a:xfrm>
          <a:prstGeom prst="irregularSeal2">
            <a:avLst/>
          </a:prstGeom>
          <a:solidFill>
            <a:schemeClr val="tx2">
              <a:lumMod val="50000"/>
              <a:lumOff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700" b="1" dirty="0"/>
              <a:t>Could he be referring to  the urgent subjects of the mysterious email to the CEO ? </a:t>
            </a:r>
            <a:r>
              <a:rPr lang="en-GB" sz="1700" dirty="0"/>
              <a:t>🤔</a:t>
            </a:r>
            <a:endParaRPr lang="en-US" sz="1700" dirty="0"/>
          </a:p>
        </p:txBody>
      </p:sp>
      <p:sp>
        <p:nvSpPr>
          <p:cNvPr id="14" name="TextBox 13">
            <a:extLst>
              <a:ext uri="{FF2B5EF4-FFF2-40B4-BE49-F238E27FC236}">
                <a16:creationId xmlns:a16="http://schemas.microsoft.com/office/drawing/2014/main" id="{A44822A4-C281-C04E-8AEC-B65935F6805D}"/>
              </a:ext>
            </a:extLst>
          </p:cNvPr>
          <p:cNvSpPr txBox="1"/>
          <p:nvPr/>
        </p:nvSpPr>
        <p:spPr>
          <a:xfrm flipV="1">
            <a:off x="4804943" y="4248074"/>
            <a:ext cx="2078347" cy="2169035"/>
          </a:xfrm>
          <a:prstGeom prst="rect">
            <a:avLst/>
          </a:prstGeom>
          <a:noFill/>
        </p:spPr>
        <p:txBody>
          <a:bodyPr wrap="square" rtlCol="0">
            <a:spAutoFit/>
          </a:bodyPr>
          <a:lstStyle/>
          <a:p>
            <a:pPr algn="l"/>
            <a:endParaRPr lang="en-US" dirty="0"/>
          </a:p>
        </p:txBody>
      </p:sp>
    </p:spTree>
    <p:extLst>
      <p:ext uri="{BB962C8B-B14F-4D97-AF65-F5344CB8AC3E}">
        <p14:creationId xmlns:p14="http://schemas.microsoft.com/office/powerpoint/2010/main" val="2246407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6B64-F655-2445-E1D3-307A2C652A2B}"/>
              </a:ext>
            </a:extLst>
          </p:cNvPr>
          <p:cNvSpPr>
            <a:spLocks noGrp="1"/>
          </p:cNvSpPr>
          <p:nvPr>
            <p:ph type="title"/>
          </p:nvPr>
        </p:nvSpPr>
        <p:spPr>
          <a:xfrm>
            <a:off x="543327" y="453604"/>
            <a:ext cx="10515600" cy="1325563"/>
          </a:xfrm>
        </p:spPr>
        <p:txBody>
          <a:bodyPr>
            <a:noAutofit/>
          </a:bodyPr>
          <a:lstStyle/>
          <a:p>
            <a:r>
              <a:rPr lang="en-GB" sz="4000" dirty="0"/>
              <a:t>Email to CEO</a:t>
            </a:r>
            <a:br>
              <a:rPr lang="en-GB" sz="4000" dirty="0"/>
            </a:br>
            <a:r>
              <a:rPr lang="en-GB" sz="4000" dirty="0"/>
              <a:t>Witness no.3 : Felix Morgan</a:t>
            </a:r>
            <a:endParaRPr lang="en-US" sz="4000" dirty="0"/>
          </a:p>
        </p:txBody>
      </p:sp>
      <p:sp>
        <p:nvSpPr>
          <p:cNvPr id="3" name="Content Placeholder 2">
            <a:extLst>
              <a:ext uri="{FF2B5EF4-FFF2-40B4-BE49-F238E27FC236}">
                <a16:creationId xmlns:a16="http://schemas.microsoft.com/office/drawing/2014/main" id="{D932FBD4-4983-486A-581F-2CE385B237DF}"/>
              </a:ext>
            </a:extLst>
          </p:cNvPr>
          <p:cNvSpPr>
            <a:spLocks noGrp="1"/>
          </p:cNvSpPr>
          <p:nvPr>
            <p:ph idx="1"/>
          </p:nvPr>
        </p:nvSpPr>
        <p:spPr>
          <a:xfrm>
            <a:off x="543327" y="1779167"/>
            <a:ext cx="9054432" cy="4170363"/>
          </a:xfrm>
        </p:spPr>
        <p:txBody>
          <a:bodyPr>
            <a:normAutofit/>
          </a:bodyPr>
          <a:lstStyle/>
          <a:p>
            <a:pPr marL="228600" indent="0">
              <a:buNone/>
            </a:pPr>
            <a:r>
              <a:rPr lang="en-GB" sz="1800" dirty="0">
                <a:solidFill>
                  <a:schemeClr val="tx1">
                    <a:alpha val="70000"/>
                  </a:schemeClr>
                </a:solidFill>
              </a:rPr>
              <a:t>Fact:</a:t>
            </a:r>
          </a:p>
          <a:p>
            <a:pPr marL="228600" indent="0">
              <a:buNone/>
            </a:pPr>
            <a:r>
              <a:rPr lang="en-GB" sz="1800" dirty="0">
                <a:solidFill>
                  <a:schemeClr val="tx1">
                    <a:alpha val="70000"/>
                  </a:schemeClr>
                </a:solidFill>
              </a:rPr>
              <a:t>Dr Hart emailed Dr Morgan at 8:30 on the day of her disappearance wanting to discuss something high - priority</a:t>
            </a:r>
            <a:endParaRPr lang="en-US" sz="1800" dirty="0">
              <a:solidFill>
                <a:schemeClr val="tx1">
                  <a:alpha val="70000"/>
                </a:schemeClr>
              </a:solidFill>
            </a:endParaRPr>
          </a:p>
        </p:txBody>
      </p:sp>
      <p:sp>
        <p:nvSpPr>
          <p:cNvPr id="4" name="TextBox 3">
            <a:extLst>
              <a:ext uri="{FF2B5EF4-FFF2-40B4-BE49-F238E27FC236}">
                <a16:creationId xmlns:a16="http://schemas.microsoft.com/office/drawing/2014/main" id="{5459984E-DFA7-D9DB-7511-ABBB33CC9F8F}"/>
              </a:ext>
            </a:extLst>
          </p:cNvPr>
          <p:cNvSpPr txBox="1"/>
          <p:nvPr/>
        </p:nvSpPr>
        <p:spPr>
          <a:xfrm>
            <a:off x="620109" y="3104730"/>
            <a:ext cx="9832276" cy="1754326"/>
          </a:xfrm>
          <a:prstGeom prst="rect">
            <a:avLst/>
          </a:prstGeom>
          <a:noFill/>
        </p:spPr>
        <p:txBody>
          <a:bodyPr wrap="square" rtlCol="0">
            <a:spAutoFit/>
          </a:bodyPr>
          <a:lstStyle/>
          <a:p>
            <a:pPr algn="l"/>
            <a:r>
              <a:rPr lang="en-GB" dirty="0"/>
              <a:t>Witness statements (opinions/ analyzation)</a:t>
            </a:r>
          </a:p>
          <a:p>
            <a:pPr marL="285750" indent="-285750" algn="l">
              <a:buFont typeface="Arial" panose="020B0604020202020204" pitchFamily="34" charset="0"/>
              <a:buChar char="•"/>
            </a:pPr>
            <a:r>
              <a:rPr lang="en-GB" dirty="0"/>
              <a:t>“Her claim that ‘Ai could replace human doctors within 10 years’ is misleading - there’s no evidence to support that timeframe”</a:t>
            </a:r>
          </a:p>
          <a:p>
            <a:pPr marL="285750" indent="-285750" algn="l">
              <a:buFont typeface="Arial" panose="020B0604020202020204" pitchFamily="34" charset="0"/>
              <a:buChar char="•"/>
            </a:pPr>
            <a:r>
              <a:rPr lang="en-GB" dirty="0"/>
              <a:t>“Dr Hart’s work was valuable but she was being alarmist about the dangers of AI in medicine”</a:t>
            </a:r>
          </a:p>
          <a:p>
            <a:pPr algn="l"/>
            <a:endParaRPr lang="en-US" dirty="0"/>
          </a:p>
        </p:txBody>
      </p:sp>
      <p:sp>
        <p:nvSpPr>
          <p:cNvPr id="5" name="Arrow: Pentagon 4">
            <a:extLst>
              <a:ext uri="{FF2B5EF4-FFF2-40B4-BE49-F238E27FC236}">
                <a16:creationId xmlns:a16="http://schemas.microsoft.com/office/drawing/2014/main" id="{4817365B-C994-D09C-6007-833D782ECF71}"/>
              </a:ext>
            </a:extLst>
          </p:cNvPr>
          <p:cNvSpPr/>
          <p:nvPr/>
        </p:nvSpPr>
        <p:spPr>
          <a:xfrm>
            <a:off x="-94162" y="5072367"/>
            <a:ext cx="12286161" cy="1754326"/>
          </a:xfrm>
          <a:prstGeom prst="homePlate">
            <a:avLst>
              <a:gd name="adj" fmla="val 2096"/>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500" b="1" dirty="0"/>
              <a:t>His  dismissal to Hart’s concerns  a wider issue in tech workplaces </a:t>
            </a:r>
          </a:p>
          <a:p>
            <a:pPr algn="ctr"/>
            <a:r>
              <a:rPr lang="en-GB" sz="1500" b="1" dirty="0"/>
              <a:t>⬇️</a:t>
            </a:r>
          </a:p>
          <a:p>
            <a:pPr algn="ctr"/>
            <a:r>
              <a:rPr lang="en-GB" sz="1500" b="1" dirty="0"/>
              <a:t>Ethical concerns are often dismissed or ignored</a:t>
            </a:r>
          </a:p>
          <a:p>
            <a:pPr algn="ctr"/>
            <a:r>
              <a:rPr lang="en-GB" sz="1500" b="1" dirty="0"/>
              <a:t>⬇️</a:t>
            </a:r>
          </a:p>
          <a:p>
            <a:pPr algn="ctr"/>
            <a:r>
              <a:rPr lang="en-GB" sz="1500" b="1" dirty="0"/>
              <a:t>Similar to  the ouster of ethicist </a:t>
            </a:r>
            <a:r>
              <a:rPr lang="en-GB" sz="1500" b="1" dirty="0" err="1"/>
              <a:t>Timmit</a:t>
            </a:r>
            <a:r>
              <a:rPr lang="en-GB" sz="1500" b="1" dirty="0"/>
              <a:t> Gebru for speaking out</a:t>
            </a:r>
          </a:p>
          <a:p>
            <a:pPr algn="ctr"/>
            <a:r>
              <a:rPr lang="en-GB" sz="1500" b="1" dirty="0"/>
              <a:t>⬇️</a:t>
            </a:r>
          </a:p>
          <a:p>
            <a:pPr algn="ctr"/>
            <a:r>
              <a:rPr lang="en-GB" sz="1500" b="1" dirty="0"/>
              <a:t>(Hicks (2021)</a:t>
            </a:r>
            <a:endParaRPr lang="en-US" sz="1500" b="1" dirty="0"/>
          </a:p>
        </p:txBody>
      </p:sp>
      <p:pic>
        <p:nvPicPr>
          <p:cNvPr id="6" name="Graphic 5" descr="Robot with solid fill">
            <a:extLst>
              <a:ext uri="{FF2B5EF4-FFF2-40B4-BE49-F238E27FC236}">
                <a16:creationId xmlns:a16="http://schemas.microsoft.com/office/drawing/2014/main" id="{58F731AB-7CFE-4086-7E75-076AFBB4190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892100" y="560259"/>
            <a:ext cx="2897411" cy="2437815"/>
          </a:xfrm>
          <a:prstGeom prst="rect">
            <a:avLst/>
          </a:prstGeom>
        </p:spPr>
      </p:pic>
    </p:spTree>
    <p:extLst>
      <p:ext uri="{BB962C8B-B14F-4D97-AF65-F5344CB8AC3E}">
        <p14:creationId xmlns:p14="http://schemas.microsoft.com/office/powerpoint/2010/main" val="2768885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96E45848-BEDA-4F24-9C4E-DA2120958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B2BB8117-A903-442C-9223-A4FEB85C32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Oval 51">
            <a:extLst>
              <a:ext uri="{FF2B5EF4-FFF2-40B4-BE49-F238E27FC236}">
                <a16:creationId xmlns:a16="http://schemas.microsoft.com/office/drawing/2014/main" id="{C59300B8-3117-43F8-9F8E-68DB9F002F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3200"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extLst>
              <a:ext uri="{FF2B5EF4-FFF2-40B4-BE49-F238E27FC236}">
                <a16:creationId xmlns:a16="http://schemas.microsoft.com/office/drawing/2014/main" id="{1AFAE680-42C1-4104-B74F-B0A8F1FB26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Oval 53">
            <a:extLst>
              <a:ext uri="{FF2B5EF4-FFF2-40B4-BE49-F238E27FC236}">
                <a16:creationId xmlns:a16="http://schemas.microsoft.com/office/drawing/2014/main" id="{828A8BA9-B3FE-4C96-A0A1-72A0D2C85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16272B6F-135F-45E6-8F46-83B32059F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3670" y="494950"/>
            <a:ext cx="5231130" cy="5871589"/>
          </a:xfrm>
          <a:prstGeom prst="rect">
            <a:avLst/>
          </a:prstGeom>
          <a:gradFill flip="none" rotWithShape="1">
            <a:gsLst>
              <a:gs pos="0">
                <a:schemeClr val="accent2"/>
              </a:gs>
              <a:gs pos="100000">
                <a:schemeClr val="accent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ame 47">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itle 1">
            <a:extLst>
              <a:ext uri="{FF2B5EF4-FFF2-40B4-BE49-F238E27FC236}">
                <a16:creationId xmlns:a16="http://schemas.microsoft.com/office/drawing/2014/main" id="{ABE83331-F8E8-71F3-A68E-D636A37ABA7C}"/>
              </a:ext>
            </a:extLst>
          </p:cNvPr>
          <p:cNvSpPr>
            <a:spLocks noGrp="1"/>
          </p:cNvSpPr>
          <p:nvPr>
            <p:ph type="title"/>
          </p:nvPr>
        </p:nvSpPr>
        <p:spPr>
          <a:xfrm>
            <a:off x="810164" y="-855370"/>
            <a:ext cx="5428375" cy="2076450"/>
          </a:xfrm>
        </p:spPr>
        <p:txBody>
          <a:bodyPr anchor="b">
            <a:normAutofit/>
          </a:bodyPr>
          <a:lstStyle/>
          <a:p>
            <a:r>
              <a:rPr lang="en-GB" sz="4400">
                <a:solidFill>
                  <a:srgbClr val="FFFFFF"/>
                </a:solidFill>
                <a:cs typeface="Angsana New"/>
              </a:rPr>
              <a:t>Suspicious SUV</a:t>
            </a:r>
            <a:endParaRPr lang="en-GB" sz="4400">
              <a:solidFill>
                <a:srgbClr val="FFFFFF"/>
              </a:solidFill>
            </a:endParaRPr>
          </a:p>
        </p:txBody>
      </p:sp>
      <p:sp>
        <p:nvSpPr>
          <p:cNvPr id="57" name="Content Placeholder 7">
            <a:extLst>
              <a:ext uri="{FF2B5EF4-FFF2-40B4-BE49-F238E27FC236}">
                <a16:creationId xmlns:a16="http://schemas.microsoft.com/office/drawing/2014/main" id="{AF1F2223-B2A6-7061-725E-CFAFF8B736D1}"/>
              </a:ext>
            </a:extLst>
          </p:cNvPr>
          <p:cNvSpPr>
            <a:spLocks noGrp="1"/>
          </p:cNvSpPr>
          <p:nvPr>
            <p:ph idx="1"/>
          </p:nvPr>
        </p:nvSpPr>
        <p:spPr>
          <a:xfrm>
            <a:off x="532043" y="1102377"/>
            <a:ext cx="5428375" cy="2986087"/>
          </a:xfrm>
        </p:spPr>
        <p:txBody>
          <a:bodyPr vert="horz" lIns="91440" tIns="45720" rIns="91440" bIns="45720" rtlCol="0" anchor="t">
            <a:normAutofit/>
          </a:bodyPr>
          <a:lstStyle/>
          <a:p>
            <a:pPr marL="228600" indent="0">
              <a:buNone/>
            </a:pPr>
            <a:r>
              <a:rPr lang="en-GB" sz="2000" b="1" dirty="0">
                <a:solidFill>
                  <a:srgbClr val="FFFFFF"/>
                </a:solidFill>
              </a:rPr>
              <a:t>Witness statements and facts:</a:t>
            </a:r>
          </a:p>
          <a:p>
            <a:r>
              <a:rPr lang="en-US" sz="2000" dirty="0">
                <a:solidFill>
                  <a:srgbClr val="FFFFFF"/>
                </a:solidFill>
              </a:rPr>
              <a:t>Hart's neighbor, Cynthia Ramirez saw a suspicious SUV parked outside her home the night before she disappeared</a:t>
            </a:r>
          </a:p>
          <a:p>
            <a:pPr>
              <a:buClr>
                <a:srgbClr val="E4DEF6"/>
              </a:buClr>
            </a:pPr>
            <a:r>
              <a:rPr lang="en-US" sz="2000" dirty="0">
                <a:solidFill>
                  <a:srgbClr val="FFFFFF"/>
                </a:solidFill>
              </a:rPr>
              <a:t>The vehicle remained stationary for a while and Hart was not seen returning home</a:t>
            </a:r>
          </a:p>
          <a:p>
            <a:pPr>
              <a:buClr>
                <a:srgbClr val="E4DEF6"/>
              </a:buClr>
            </a:pPr>
            <a:endParaRPr lang="en-US" sz="2000" dirty="0">
              <a:solidFill>
                <a:srgbClr val="FFFFFF"/>
              </a:solidFill>
            </a:endParaRPr>
          </a:p>
        </p:txBody>
      </p:sp>
      <p:pic>
        <p:nvPicPr>
          <p:cNvPr id="4" name="Content Placeholder 3" descr="Suspicious Car Parked In Front of My House- What To Do? - Consort Design">
            <a:extLst>
              <a:ext uri="{FF2B5EF4-FFF2-40B4-BE49-F238E27FC236}">
                <a16:creationId xmlns:a16="http://schemas.microsoft.com/office/drawing/2014/main" id="{AB5788C3-1996-F4A3-BD86-23B7F4AC491C}"/>
              </a:ext>
            </a:extLst>
          </p:cNvPr>
          <p:cNvPicPr>
            <a:picLocks noChangeAspect="1"/>
          </p:cNvPicPr>
          <p:nvPr/>
        </p:nvPicPr>
        <p:blipFill>
          <a:blip r:embed="rId2">
            <a:alphaModFix amt="60000"/>
          </a:blip>
          <a:srcRect l="25138" r="25140"/>
          <a:stretch/>
        </p:blipFill>
        <p:spPr>
          <a:xfrm>
            <a:off x="6503670" y="494950"/>
            <a:ext cx="5190186" cy="5871589"/>
          </a:xfrm>
          <a:prstGeom prst="rect">
            <a:avLst/>
          </a:prstGeom>
        </p:spPr>
      </p:pic>
      <p:sp>
        <p:nvSpPr>
          <p:cNvPr id="6" name="TextBox 5">
            <a:extLst>
              <a:ext uri="{FF2B5EF4-FFF2-40B4-BE49-F238E27FC236}">
                <a16:creationId xmlns:a16="http://schemas.microsoft.com/office/drawing/2014/main" id="{88D8E4F2-8522-D425-CC0A-BD3B4E24DE5D}"/>
              </a:ext>
            </a:extLst>
          </p:cNvPr>
          <p:cNvSpPr txBox="1"/>
          <p:nvPr/>
        </p:nvSpPr>
        <p:spPr>
          <a:xfrm flipV="1">
            <a:off x="5181126" y="4992396"/>
            <a:ext cx="1269909" cy="1625069"/>
          </a:xfrm>
          <a:prstGeom prst="rect">
            <a:avLst/>
          </a:prstGeom>
          <a:noFill/>
        </p:spPr>
        <p:txBody>
          <a:bodyPr wrap="square" rtlCol="0">
            <a:spAutoFit/>
          </a:bodyPr>
          <a:lstStyle/>
          <a:p>
            <a:pPr algn="l"/>
            <a:endParaRPr lang="en-US"/>
          </a:p>
        </p:txBody>
      </p:sp>
      <p:sp>
        <p:nvSpPr>
          <p:cNvPr id="10" name="Arrow: Pentagon 9">
            <a:extLst>
              <a:ext uri="{FF2B5EF4-FFF2-40B4-BE49-F238E27FC236}">
                <a16:creationId xmlns:a16="http://schemas.microsoft.com/office/drawing/2014/main" id="{D0BB2037-A3AF-439A-DE5C-04822A1E3442}"/>
              </a:ext>
            </a:extLst>
          </p:cNvPr>
          <p:cNvSpPr/>
          <p:nvPr/>
        </p:nvSpPr>
        <p:spPr>
          <a:xfrm>
            <a:off x="6795112" y="700916"/>
            <a:ext cx="2303651" cy="1455824"/>
          </a:xfrm>
          <a:prstGeom prst="homePlate">
            <a:avLst>
              <a:gd name="adj" fmla="val 30034"/>
            </a:avLst>
          </a:prstGeom>
          <a:solidFill>
            <a:schemeClr val="tx2">
              <a:lumMod val="25000"/>
              <a:lumOff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Majority of SUV drivers are male </a:t>
            </a:r>
          </a:p>
          <a:p>
            <a:pPr algn="ctr"/>
            <a:r>
              <a:rPr lang="en-GB" b="1" dirty="0"/>
              <a:t>(Mark, 2024)</a:t>
            </a:r>
            <a:endParaRPr lang="en-US" b="1" dirty="0"/>
          </a:p>
        </p:txBody>
      </p:sp>
      <p:sp>
        <p:nvSpPr>
          <p:cNvPr id="9" name="TextBox 8">
            <a:extLst>
              <a:ext uri="{FF2B5EF4-FFF2-40B4-BE49-F238E27FC236}">
                <a16:creationId xmlns:a16="http://schemas.microsoft.com/office/drawing/2014/main" id="{47AB34DA-F2D7-3081-C6EF-2E747DA9DD6E}"/>
              </a:ext>
            </a:extLst>
          </p:cNvPr>
          <p:cNvSpPr txBox="1"/>
          <p:nvPr/>
        </p:nvSpPr>
        <p:spPr>
          <a:xfrm>
            <a:off x="5548326" y="1672802"/>
            <a:ext cx="1828800" cy="1828800"/>
          </a:xfrm>
          <a:prstGeom prst="rect">
            <a:avLst/>
          </a:prstGeom>
          <a:noFill/>
        </p:spPr>
        <p:txBody>
          <a:bodyPr wrap="square" rtlCol="0">
            <a:spAutoFit/>
          </a:bodyPr>
          <a:lstStyle/>
          <a:p>
            <a:pPr algn="l"/>
            <a:endParaRPr lang="en-US" dirty="0"/>
          </a:p>
        </p:txBody>
      </p:sp>
      <p:sp>
        <p:nvSpPr>
          <p:cNvPr id="11" name="TextBox 10">
            <a:extLst>
              <a:ext uri="{FF2B5EF4-FFF2-40B4-BE49-F238E27FC236}">
                <a16:creationId xmlns:a16="http://schemas.microsoft.com/office/drawing/2014/main" id="{CB3D342A-E2F8-518F-B72F-E79AF8D54E13}"/>
              </a:ext>
            </a:extLst>
          </p:cNvPr>
          <p:cNvSpPr txBox="1"/>
          <p:nvPr/>
        </p:nvSpPr>
        <p:spPr>
          <a:xfrm>
            <a:off x="5183401" y="2175032"/>
            <a:ext cx="1828800" cy="1828800"/>
          </a:xfrm>
          <a:prstGeom prst="rect">
            <a:avLst/>
          </a:prstGeom>
          <a:noFill/>
        </p:spPr>
        <p:txBody>
          <a:bodyPr wrap="square" rtlCol="0">
            <a:spAutoFit/>
          </a:bodyPr>
          <a:lstStyle/>
          <a:p>
            <a:pPr algn="l"/>
            <a:endParaRPr lang="en-US" dirty="0"/>
          </a:p>
        </p:txBody>
      </p:sp>
      <p:sp>
        <p:nvSpPr>
          <p:cNvPr id="12" name="TextBox 11">
            <a:extLst>
              <a:ext uri="{FF2B5EF4-FFF2-40B4-BE49-F238E27FC236}">
                <a16:creationId xmlns:a16="http://schemas.microsoft.com/office/drawing/2014/main" id="{65C728EE-ACC8-CCAB-EDB7-C56333953447}"/>
              </a:ext>
            </a:extLst>
          </p:cNvPr>
          <p:cNvSpPr txBox="1"/>
          <p:nvPr/>
        </p:nvSpPr>
        <p:spPr>
          <a:xfrm>
            <a:off x="5188909" y="2173801"/>
            <a:ext cx="1828800" cy="1828800"/>
          </a:xfrm>
          <a:prstGeom prst="rect">
            <a:avLst/>
          </a:prstGeom>
          <a:noFill/>
        </p:spPr>
        <p:txBody>
          <a:bodyPr wrap="square" rtlCol="0">
            <a:spAutoFit/>
          </a:bodyPr>
          <a:lstStyle/>
          <a:p>
            <a:pPr algn="l"/>
            <a:endParaRPr lang="en-US" dirty="0"/>
          </a:p>
        </p:txBody>
      </p:sp>
      <p:sp>
        <p:nvSpPr>
          <p:cNvPr id="13" name="TextBox 12">
            <a:extLst>
              <a:ext uri="{FF2B5EF4-FFF2-40B4-BE49-F238E27FC236}">
                <a16:creationId xmlns:a16="http://schemas.microsoft.com/office/drawing/2014/main" id="{3673CEF3-4535-E501-24E5-6A190E3E66A2}"/>
              </a:ext>
            </a:extLst>
          </p:cNvPr>
          <p:cNvSpPr txBox="1"/>
          <p:nvPr/>
        </p:nvSpPr>
        <p:spPr>
          <a:xfrm rot="10800000" flipV="1">
            <a:off x="1073812" y="4074966"/>
            <a:ext cx="2284632" cy="1200329"/>
          </a:xfrm>
          <a:prstGeom prst="rect">
            <a:avLst/>
          </a:prstGeom>
          <a:noFill/>
        </p:spPr>
        <p:txBody>
          <a:bodyPr wrap="square" rtlCol="0">
            <a:spAutoFit/>
          </a:bodyPr>
          <a:lstStyle/>
          <a:p>
            <a:pPr algn="l"/>
            <a:r>
              <a:rPr lang="en-GB" dirty="0"/>
              <a:t>Could this mean Hart was taken hostage and threatened? </a:t>
            </a:r>
            <a:endParaRPr lang="en-US" dirty="0"/>
          </a:p>
        </p:txBody>
      </p:sp>
      <p:sp>
        <p:nvSpPr>
          <p:cNvPr id="21" name="Arrow: Left-Up 20">
            <a:extLst>
              <a:ext uri="{FF2B5EF4-FFF2-40B4-BE49-F238E27FC236}">
                <a16:creationId xmlns:a16="http://schemas.microsoft.com/office/drawing/2014/main" id="{56A21D6E-D33F-EA0A-95AB-E04357610043}"/>
              </a:ext>
            </a:extLst>
          </p:cNvPr>
          <p:cNvSpPr/>
          <p:nvPr/>
        </p:nvSpPr>
        <p:spPr>
          <a:xfrm>
            <a:off x="3494097" y="3714651"/>
            <a:ext cx="1700784" cy="1700784"/>
          </a:xfrm>
          <a:prstGeom prst="leftUpArrow">
            <a:avLst>
              <a:gd name="adj1" fmla="val 25000"/>
              <a:gd name="adj2" fmla="val 26659"/>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156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DB572-B8AA-25F9-E446-4A1DF5409C25}"/>
              </a:ext>
            </a:extLst>
          </p:cNvPr>
          <p:cNvSpPr>
            <a:spLocks noGrp="1"/>
          </p:cNvSpPr>
          <p:nvPr>
            <p:ph type="title"/>
          </p:nvPr>
        </p:nvSpPr>
        <p:spPr/>
        <p:txBody>
          <a:bodyPr>
            <a:noAutofit/>
          </a:bodyPr>
          <a:lstStyle/>
          <a:p>
            <a:r>
              <a:rPr lang="en-GB" sz="4100" dirty="0"/>
              <a:t>Hart’s last research paper</a:t>
            </a:r>
            <a:br>
              <a:rPr lang="en-GB" sz="4100" dirty="0"/>
            </a:br>
            <a:r>
              <a:rPr lang="en-GB" sz="4100" dirty="0"/>
              <a:t>witnesses Jamie Patel + Dr Alaric</a:t>
            </a:r>
            <a:br>
              <a:rPr lang="en-GB" sz="4100" dirty="0"/>
            </a:br>
            <a:endParaRPr lang="en-US" sz="4100" dirty="0"/>
          </a:p>
        </p:txBody>
      </p:sp>
      <p:sp>
        <p:nvSpPr>
          <p:cNvPr id="7" name="Rectangle 6">
            <a:extLst>
              <a:ext uri="{FF2B5EF4-FFF2-40B4-BE49-F238E27FC236}">
                <a16:creationId xmlns:a16="http://schemas.microsoft.com/office/drawing/2014/main" id="{DAE6EA27-DFF2-2F4D-3D47-D9933F8D2598}"/>
              </a:ext>
            </a:extLst>
          </p:cNvPr>
          <p:cNvSpPr/>
          <p:nvPr/>
        </p:nvSpPr>
        <p:spPr>
          <a:xfrm>
            <a:off x="6797674" y="4016525"/>
            <a:ext cx="5008479" cy="260550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Patels testimonies:</a:t>
            </a:r>
          </a:p>
          <a:p>
            <a:pPr marL="285750" indent="-285750" algn="ctr">
              <a:buFont typeface="Arial" panose="020B0604020202020204" pitchFamily="34" charset="0"/>
              <a:buChar char="•"/>
            </a:pPr>
            <a:r>
              <a:rPr lang="en-GB" sz="1600" b="1" dirty="0">
                <a:solidFill>
                  <a:schemeClr val="tx1"/>
                </a:solidFill>
              </a:rPr>
              <a:t>Claimed that Hart believed AI should never make life or death decisions  without supervision—aligns with Wallach’s (2018) view on AI limitations in healthcare and how using AI in healthcare could risk lack of accuracy, risking patients health</a:t>
            </a:r>
          </a:p>
          <a:p>
            <a:pPr marL="285750" indent="-285750" algn="ctr">
              <a:buFont typeface="Arial" panose="020B0604020202020204" pitchFamily="34" charset="0"/>
              <a:buChar char="•"/>
            </a:pPr>
            <a:r>
              <a:rPr lang="en-GB" sz="1600" b="1" dirty="0">
                <a:solidFill>
                  <a:schemeClr val="tx1"/>
                </a:solidFill>
              </a:rPr>
              <a:t>Patel believed her stance challenged powerful figures  who possibly wanted to silence her</a:t>
            </a:r>
          </a:p>
          <a:p>
            <a:pPr marL="285750" indent="-285750" algn="ctr">
              <a:buFont typeface="Arial" panose="020B0604020202020204" pitchFamily="34" charset="0"/>
              <a:buChar char="•"/>
            </a:pPr>
            <a:endParaRPr lang="en-US" dirty="0"/>
          </a:p>
        </p:txBody>
      </p:sp>
      <p:sp>
        <p:nvSpPr>
          <p:cNvPr id="3" name="Content Placeholder 2">
            <a:extLst>
              <a:ext uri="{FF2B5EF4-FFF2-40B4-BE49-F238E27FC236}">
                <a16:creationId xmlns:a16="http://schemas.microsoft.com/office/drawing/2014/main" id="{C6281DD4-4E27-D827-7798-E5E4AC809DC9}"/>
              </a:ext>
            </a:extLst>
          </p:cNvPr>
          <p:cNvSpPr>
            <a:spLocks noGrp="1"/>
          </p:cNvSpPr>
          <p:nvPr>
            <p:ph idx="1"/>
          </p:nvPr>
        </p:nvSpPr>
        <p:spPr>
          <a:xfrm>
            <a:off x="838201" y="2006600"/>
            <a:ext cx="5979694" cy="2605505"/>
          </a:xfrm>
          <a:solidFill>
            <a:schemeClr val="tx2">
              <a:lumMod val="10000"/>
              <a:lumOff val="90000"/>
            </a:schemeClr>
          </a:solidFill>
          <a:ln>
            <a:solidFill>
              <a:schemeClr val="tx1"/>
            </a:solidFill>
          </a:ln>
        </p:spPr>
        <p:style>
          <a:lnRef idx="2">
            <a:schemeClr val="accent5">
              <a:shade val="15000"/>
            </a:schemeClr>
          </a:lnRef>
          <a:fillRef idx="1">
            <a:schemeClr val="accent5"/>
          </a:fillRef>
          <a:effectRef idx="0">
            <a:schemeClr val="accent5"/>
          </a:effectRef>
          <a:fontRef idx="minor">
            <a:schemeClr val="lt1"/>
          </a:fontRef>
        </p:style>
        <p:txBody>
          <a:bodyPr>
            <a:normAutofit/>
          </a:bodyPr>
          <a:lstStyle/>
          <a:p>
            <a:pPr marL="228600" indent="0">
              <a:buNone/>
            </a:pPr>
            <a:endParaRPr lang="en-GB" sz="1800" dirty="0"/>
          </a:p>
          <a:p>
            <a:r>
              <a:rPr lang="en-GB" sz="1500" b="1" i="0" dirty="0">
                <a:solidFill>
                  <a:schemeClr val="tx1"/>
                </a:solidFill>
                <a:effectLst/>
                <a:latin typeface="Helvetica" pitchFamily="2" charset="0"/>
              </a:rPr>
              <a:t>Hart's last paper exposed:</a:t>
            </a:r>
            <a:endParaRPr lang="en-GB" sz="1500" b="1" dirty="0">
              <a:solidFill>
                <a:schemeClr val="tx1"/>
              </a:solidFill>
              <a:effectLst/>
              <a:latin typeface="Helvetica" pitchFamily="2" charset="0"/>
            </a:endParaRPr>
          </a:p>
          <a:p>
            <a:pPr marL="228600" indent="0">
              <a:buNone/>
            </a:pPr>
            <a:r>
              <a:rPr lang="en-GB" sz="1500" b="1" i="0" dirty="0">
                <a:solidFill>
                  <a:schemeClr val="tx1"/>
                </a:solidFill>
                <a:effectLst/>
                <a:latin typeface="Helvetica" pitchFamily="2" charset="0"/>
              </a:rPr>
              <a:t>* ﻿﻿Bias in medical diagnosis systems</a:t>
            </a:r>
            <a:endParaRPr lang="en-GB" sz="1500" b="1" dirty="0">
              <a:solidFill>
                <a:schemeClr val="tx1"/>
              </a:solidFill>
              <a:effectLst/>
              <a:latin typeface="Helvetica" pitchFamily="2" charset="0"/>
            </a:endParaRPr>
          </a:p>
          <a:p>
            <a:pPr marL="228600" indent="0">
              <a:buNone/>
            </a:pPr>
            <a:r>
              <a:rPr lang="en-GB" sz="1500" b="1" i="0" dirty="0">
                <a:solidFill>
                  <a:schemeClr val="tx1"/>
                </a:solidFill>
                <a:effectLst/>
                <a:latin typeface="Helvetica" pitchFamily="2" charset="0"/>
              </a:rPr>
              <a:t>* ﻿﻿Showed disproportionate impact on marginalised communities</a:t>
            </a:r>
            <a:endParaRPr lang="en-GB" sz="1500" b="1" dirty="0">
              <a:solidFill>
                <a:schemeClr val="tx1"/>
              </a:solidFill>
              <a:effectLst/>
              <a:latin typeface="Helvetica" pitchFamily="2" charset="0"/>
            </a:endParaRPr>
          </a:p>
          <a:p>
            <a:pPr marL="228600" indent="0">
              <a:buNone/>
            </a:pPr>
            <a:r>
              <a:rPr lang="en-GB" sz="1500" b="1" i="0" dirty="0">
                <a:solidFill>
                  <a:schemeClr val="tx1"/>
                </a:solidFill>
                <a:effectLst/>
                <a:latin typeface="Helvetica" pitchFamily="2" charset="0"/>
              </a:rPr>
              <a:t>﻿﻿* Raised ethical concerns about Al in healthcare</a:t>
            </a:r>
            <a:endParaRPr lang="en-GB" sz="1500" b="1" dirty="0">
              <a:solidFill>
                <a:schemeClr val="tx1"/>
              </a:solidFill>
              <a:effectLst/>
              <a:latin typeface="Helvetica" pitchFamily="2" charset="0"/>
            </a:endParaRPr>
          </a:p>
          <a:p>
            <a:pPr marL="228600" indent="0">
              <a:buNone/>
            </a:pPr>
            <a:endParaRPr lang="en-US" sz="1800" dirty="0"/>
          </a:p>
        </p:txBody>
      </p:sp>
      <p:sp>
        <p:nvSpPr>
          <p:cNvPr id="8" name="TextBox 7">
            <a:extLst>
              <a:ext uri="{FF2B5EF4-FFF2-40B4-BE49-F238E27FC236}">
                <a16:creationId xmlns:a16="http://schemas.microsoft.com/office/drawing/2014/main" id="{C0A09EDF-7DA2-0DC4-A234-919192FDB339}"/>
              </a:ext>
            </a:extLst>
          </p:cNvPr>
          <p:cNvSpPr txBox="1"/>
          <p:nvPr/>
        </p:nvSpPr>
        <p:spPr>
          <a:xfrm>
            <a:off x="5184942" y="2527968"/>
            <a:ext cx="1828800" cy="1828800"/>
          </a:xfrm>
          <a:prstGeom prst="rect">
            <a:avLst/>
          </a:prstGeom>
          <a:noFill/>
        </p:spPr>
        <p:txBody>
          <a:bodyPr wrap="square" rtlCol="0">
            <a:spAutoFit/>
          </a:bodyPr>
          <a:lstStyle/>
          <a:p>
            <a:pPr algn="l"/>
            <a:endParaRPr lang="en-US" dirty="0"/>
          </a:p>
        </p:txBody>
      </p:sp>
      <p:sp>
        <p:nvSpPr>
          <p:cNvPr id="9" name="TextBox 8">
            <a:extLst>
              <a:ext uri="{FF2B5EF4-FFF2-40B4-BE49-F238E27FC236}">
                <a16:creationId xmlns:a16="http://schemas.microsoft.com/office/drawing/2014/main" id="{F55B3209-11DF-9C3C-9250-8CE6E533B191}"/>
              </a:ext>
            </a:extLst>
          </p:cNvPr>
          <p:cNvSpPr txBox="1"/>
          <p:nvPr/>
        </p:nvSpPr>
        <p:spPr>
          <a:xfrm>
            <a:off x="8250795" y="1528620"/>
            <a:ext cx="2913841" cy="1477328"/>
          </a:xfrm>
          <a:prstGeom prst="rect">
            <a:avLst/>
          </a:prstGeom>
          <a:noFill/>
        </p:spPr>
        <p:txBody>
          <a:bodyPr wrap="square" rtlCol="0">
            <a:spAutoFit/>
          </a:bodyPr>
          <a:lstStyle/>
          <a:p>
            <a:pPr algn="l"/>
            <a:r>
              <a:rPr lang="en-GB" b="1" dirty="0"/>
              <a:t>Rival researcher, Dr Fox Alaric rumoured to have disagreements with Dr. Hart over the ethics of AI</a:t>
            </a:r>
            <a:endParaRPr lang="en-US" b="1" dirty="0"/>
          </a:p>
        </p:txBody>
      </p:sp>
      <p:sp>
        <p:nvSpPr>
          <p:cNvPr id="10" name="Arrow: Up 9">
            <a:extLst>
              <a:ext uri="{FF2B5EF4-FFF2-40B4-BE49-F238E27FC236}">
                <a16:creationId xmlns:a16="http://schemas.microsoft.com/office/drawing/2014/main" id="{C6BCF67F-B254-D9AD-A8BE-05C9B66DA717}"/>
              </a:ext>
            </a:extLst>
          </p:cNvPr>
          <p:cNvSpPr/>
          <p:nvPr/>
        </p:nvSpPr>
        <p:spPr>
          <a:xfrm>
            <a:off x="8446642" y="2833420"/>
            <a:ext cx="2033414" cy="1183105"/>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6761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FE421-F07D-7878-FE09-4AFF1377634B}"/>
              </a:ext>
            </a:extLst>
          </p:cNvPr>
          <p:cNvSpPr>
            <a:spLocks noGrp="1"/>
          </p:cNvSpPr>
          <p:nvPr>
            <p:ph type="title"/>
          </p:nvPr>
        </p:nvSpPr>
        <p:spPr>
          <a:xfrm>
            <a:off x="838200" y="681037"/>
            <a:ext cx="10515600" cy="662781"/>
          </a:xfrm>
        </p:spPr>
        <p:txBody>
          <a:bodyPr>
            <a:normAutofit fontScale="90000"/>
          </a:bodyPr>
          <a:lstStyle/>
          <a:p>
            <a:r>
              <a:rPr lang="en-GB" dirty="0"/>
              <a:t>Theories behind disappearance </a:t>
            </a:r>
            <a:endParaRPr lang="en-US" dirty="0"/>
          </a:p>
        </p:txBody>
      </p:sp>
      <p:sp>
        <p:nvSpPr>
          <p:cNvPr id="4" name="Rectangle: Diagonal Corners Rounded 3">
            <a:extLst>
              <a:ext uri="{FF2B5EF4-FFF2-40B4-BE49-F238E27FC236}">
                <a16:creationId xmlns:a16="http://schemas.microsoft.com/office/drawing/2014/main" id="{F198F7F3-FA40-29E2-A2DB-B9A71F228B88}"/>
              </a:ext>
            </a:extLst>
          </p:cNvPr>
          <p:cNvSpPr/>
          <p:nvPr/>
        </p:nvSpPr>
        <p:spPr>
          <a:xfrm>
            <a:off x="1247544" y="1511968"/>
            <a:ext cx="4434036" cy="3307635"/>
          </a:xfrm>
          <a:prstGeom prst="round2DiagRect">
            <a:avLst>
              <a:gd name="adj1" fmla="val 16667"/>
              <a:gd name="adj2" fmla="val 0"/>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44D459F-CEC4-1A8C-E919-CE4F1ABA877B}"/>
              </a:ext>
            </a:extLst>
          </p:cNvPr>
          <p:cNvSpPr>
            <a:spLocks noGrp="1"/>
          </p:cNvSpPr>
          <p:nvPr>
            <p:ph idx="1"/>
          </p:nvPr>
        </p:nvSpPr>
        <p:spPr>
          <a:xfrm>
            <a:off x="1030036" y="1558280"/>
            <a:ext cx="4434036" cy="1828800"/>
          </a:xfrm>
        </p:spPr>
        <p:txBody>
          <a:bodyPr>
            <a:noAutofit/>
          </a:bodyPr>
          <a:lstStyle/>
          <a:p>
            <a:r>
              <a:rPr lang="en-GB" sz="1800" b="1" dirty="0"/>
              <a:t>Theory 1️⃣ </a:t>
            </a:r>
          </a:p>
          <a:p>
            <a:r>
              <a:rPr lang="en-GB" sz="1800" b="1" dirty="0"/>
              <a:t>Kidnapped by Singh and Alaric</a:t>
            </a:r>
          </a:p>
          <a:p>
            <a:r>
              <a:rPr lang="en-GB" sz="1800" dirty="0"/>
              <a:t>- Singh, the last person to see her, possibly had access to her office whilst Dr Alaric had a motive—protecting his career</a:t>
            </a:r>
          </a:p>
          <a:p>
            <a:r>
              <a:rPr lang="en-GB" sz="1800" dirty="0"/>
              <a:t>- The SUV outside her home suggests someone was waiting to kidnap her</a:t>
            </a:r>
          </a:p>
        </p:txBody>
      </p:sp>
      <p:sp>
        <p:nvSpPr>
          <p:cNvPr id="5" name="TextBox 4">
            <a:extLst>
              <a:ext uri="{FF2B5EF4-FFF2-40B4-BE49-F238E27FC236}">
                <a16:creationId xmlns:a16="http://schemas.microsoft.com/office/drawing/2014/main" id="{8B918695-A47E-0600-C8E0-486AC1C76DD1}"/>
              </a:ext>
            </a:extLst>
          </p:cNvPr>
          <p:cNvSpPr txBox="1"/>
          <p:nvPr/>
        </p:nvSpPr>
        <p:spPr>
          <a:xfrm>
            <a:off x="5184942" y="2527968"/>
            <a:ext cx="1828800" cy="1828800"/>
          </a:xfrm>
          <a:prstGeom prst="rect">
            <a:avLst/>
          </a:prstGeom>
          <a:noFill/>
        </p:spPr>
        <p:txBody>
          <a:bodyPr wrap="square" rtlCol="0">
            <a:spAutoFit/>
          </a:bodyPr>
          <a:lstStyle/>
          <a:p>
            <a:pPr algn="l"/>
            <a:endParaRPr lang="en-US" dirty="0"/>
          </a:p>
        </p:txBody>
      </p:sp>
      <p:sp>
        <p:nvSpPr>
          <p:cNvPr id="6" name="TextBox 5">
            <a:extLst>
              <a:ext uri="{FF2B5EF4-FFF2-40B4-BE49-F238E27FC236}">
                <a16:creationId xmlns:a16="http://schemas.microsoft.com/office/drawing/2014/main" id="{5E2A6522-ECE8-C1C7-5B1B-1C6CDE73C5F4}"/>
              </a:ext>
            </a:extLst>
          </p:cNvPr>
          <p:cNvSpPr txBox="1"/>
          <p:nvPr/>
        </p:nvSpPr>
        <p:spPr>
          <a:xfrm>
            <a:off x="5188554" y="2516796"/>
            <a:ext cx="1828800" cy="1828800"/>
          </a:xfrm>
          <a:prstGeom prst="rect">
            <a:avLst/>
          </a:prstGeom>
          <a:noFill/>
        </p:spPr>
        <p:txBody>
          <a:bodyPr wrap="square" rtlCol="0">
            <a:spAutoFit/>
          </a:bodyPr>
          <a:lstStyle/>
          <a:p>
            <a:pPr algn="l"/>
            <a:endParaRPr lang="en-US" dirty="0"/>
          </a:p>
        </p:txBody>
      </p:sp>
      <p:sp>
        <p:nvSpPr>
          <p:cNvPr id="7" name="Rectangle: Diagonal Corners Rounded 6">
            <a:extLst>
              <a:ext uri="{FF2B5EF4-FFF2-40B4-BE49-F238E27FC236}">
                <a16:creationId xmlns:a16="http://schemas.microsoft.com/office/drawing/2014/main" id="{8524F567-4939-001B-FA5E-227B2A7EF0B7}"/>
              </a:ext>
            </a:extLst>
          </p:cNvPr>
          <p:cNvSpPr/>
          <p:nvPr/>
        </p:nvSpPr>
        <p:spPr>
          <a:xfrm>
            <a:off x="6095999" y="1361674"/>
            <a:ext cx="4858753" cy="3307634"/>
          </a:xfrm>
          <a:prstGeom prst="round2DiagRect">
            <a:avLst>
              <a:gd name="adj1" fmla="val 16667"/>
              <a:gd name="adj2" fmla="val 30149"/>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rPr>
              <a:t>Theory 2️⃣</a:t>
            </a:r>
          </a:p>
          <a:p>
            <a:pPr algn="ctr"/>
            <a:r>
              <a:rPr lang="en-GB" b="1" dirty="0">
                <a:solidFill>
                  <a:schemeClr val="tx2"/>
                </a:solidFill>
              </a:rPr>
              <a:t>Threatened into silence</a:t>
            </a:r>
          </a:p>
          <a:p>
            <a:pPr marL="285750" indent="-285750" algn="ctr">
              <a:buFontTx/>
              <a:buChar char="-"/>
            </a:pPr>
            <a:r>
              <a:rPr lang="en-GB" dirty="0">
                <a:solidFill>
                  <a:schemeClr val="tx2"/>
                </a:solidFill>
              </a:rPr>
              <a:t>Hart’s research put her odds with powerful figures </a:t>
            </a:r>
          </a:p>
          <a:p>
            <a:pPr marL="285750" indent="-285750" algn="ctr">
              <a:buFontTx/>
              <a:buChar char="-"/>
            </a:pPr>
            <a:r>
              <a:rPr lang="en-GB" dirty="0">
                <a:solidFill>
                  <a:schemeClr val="tx2"/>
                </a:solidFill>
              </a:rPr>
              <a:t>Singh and Alaric may have confronted her about her findings </a:t>
            </a:r>
          </a:p>
          <a:p>
            <a:pPr marL="285750" indent="-285750" algn="ctr">
              <a:buFontTx/>
              <a:buChar char="-"/>
            </a:pPr>
            <a:r>
              <a:rPr lang="en-GB" dirty="0">
                <a:solidFill>
                  <a:schemeClr val="tx2"/>
                </a:solidFill>
              </a:rPr>
              <a:t>The ransacked lab suggests an attempt to steal info</a:t>
            </a:r>
          </a:p>
          <a:p>
            <a:pPr marL="285750" indent="-285750" algn="ctr">
              <a:buFontTx/>
              <a:buChar char="-"/>
            </a:pPr>
            <a:endParaRPr lang="en-GB" dirty="0">
              <a:solidFill>
                <a:schemeClr val="tx2"/>
              </a:solidFill>
            </a:endParaRPr>
          </a:p>
          <a:p>
            <a:pPr marL="285750" indent="-285750" algn="ctr">
              <a:buFontTx/>
              <a:buChar char="-"/>
            </a:pPr>
            <a:endParaRPr lang="en-US" dirty="0"/>
          </a:p>
        </p:txBody>
      </p:sp>
      <p:sp>
        <p:nvSpPr>
          <p:cNvPr id="9" name="Process 8">
            <a:extLst>
              <a:ext uri="{FF2B5EF4-FFF2-40B4-BE49-F238E27FC236}">
                <a16:creationId xmlns:a16="http://schemas.microsoft.com/office/drawing/2014/main" id="{8B67398B-15D6-3F22-6A8A-62A8FCF6168B}"/>
              </a:ext>
            </a:extLst>
          </p:cNvPr>
          <p:cNvSpPr/>
          <p:nvPr/>
        </p:nvSpPr>
        <p:spPr>
          <a:xfrm>
            <a:off x="3243847" y="4983894"/>
            <a:ext cx="7710905" cy="1981661"/>
          </a:xfrm>
          <a:prstGeom prst="flowChartProcess">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rPr>
              <a:t>Theory</a:t>
            </a:r>
            <a:r>
              <a:rPr lang="en-GB" dirty="0"/>
              <a:t> 3️⃣</a:t>
            </a:r>
          </a:p>
          <a:p>
            <a:pPr algn="ctr"/>
            <a:r>
              <a:rPr lang="en-GB" sz="1600" dirty="0">
                <a:solidFill>
                  <a:schemeClr val="tx2"/>
                </a:solidFill>
              </a:rPr>
              <a:t>She fled on her own</a:t>
            </a:r>
          </a:p>
          <a:p>
            <a:pPr marL="285750" indent="-285750" algn="ctr">
              <a:buFontTx/>
              <a:buChar char="-"/>
            </a:pPr>
            <a:r>
              <a:rPr lang="en-GB" sz="1600" dirty="0">
                <a:solidFill>
                  <a:schemeClr val="tx2"/>
                </a:solidFill>
              </a:rPr>
              <a:t>Knowing she was being watched, Hart may have planned her escape</a:t>
            </a:r>
          </a:p>
          <a:p>
            <a:pPr marL="285750" indent="-285750" algn="ctr">
              <a:buFontTx/>
              <a:buChar char="-"/>
            </a:pPr>
            <a:r>
              <a:rPr lang="en-GB" sz="1600" dirty="0">
                <a:solidFill>
                  <a:schemeClr val="tx2"/>
                </a:solidFill>
              </a:rPr>
              <a:t>She wasn’t seen the night before she went missing whilst she was under surveillance by the SUV, suggesting she knew she was in danger  </a:t>
            </a:r>
          </a:p>
          <a:p>
            <a:pPr marL="285750" indent="-285750" algn="ctr">
              <a:buFontTx/>
              <a:buChar char="-"/>
            </a:pPr>
            <a:endParaRPr lang="en-US" dirty="0"/>
          </a:p>
        </p:txBody>
      </p:sp>
    </p:spTree>
    <p:extLst>
      <p:ext uri="{BB962C8B-B14F-4D97-AF65-F5344CB8AC3E}">
        <p14:creationId xmlns:p14="http://schemas.microsoft.com/office/powerpoint/2010/main" val="2338243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30D1B-1595-D784-15FA-2758AD735C60}"/>
              </a:ext>
            </a:extLst>
          </p:cNvPr>
          <p:cNvSpPr>
            <a:spLocks noGrp="1"/>
          </p:cNvSpPr>
          <p:nvPr>
            <p:ph type="title"/>
          </p:nvPr>
        </p:nvSpPr>
        <p:spPr/>
        <p:txBody>
          <a:bodyPr/>
          <a:lstStyle/>
          <a:p>
            <a:r>
              <a:rPr lang="en-GB" sz="3400" b="1" dirty="0">
                <a:ln w="12700">
                  <a:solidFill>
                    <a:schemeClr val="accent5"/>
                  </a:solidFill>
                  <a:prstDash val="solid"/>
                </a:ln>
                <a:pattFill prst="ltDnDiag">
                  <a:fgClr>
                    <a:schemeClr val="accent5">
                      <a:lumMod val="60000"/>
                      <a:lumOff val="40000"/>
                    </a:schemeClr>
                  </a:fgClr>
                  <a:bgClr>
                    <a:schemeClr val="bg1"/>
                  </a:bgClr>
                </a:pattFill>
              </a:rPr>
              <a:t>Conclusion</a:t>
            </a:r>
            <a:r>
              <a:rPr lang="en-GB" dirty="0"/>
              <a:t> </a:t>
            </a:r>
            <a:endParaRPr lang="en-US" dirty="0"/>
          </a:p>
        </p:txBody>
      </p:sp>
      <p:sp>
        <p:nvSpPr>
          <p:cNvPr id="5" name="Content Placeholder 4">
            <a:extLst>
              <a:ext uri="{FF2B5EF4-FFF2-40B4-BE49-F238E27FC236}">
                <a16:creationId xmlns:a16="http://schemas.microsoft.com/office/drawing/2014/main" id="{ECF0F640-07D9-1043-E4CA-C241C15F6CDA}"/>
              </a:ext>
            </a:extLst>
          </p:cNvPr>
          <p:cNvSpPr>
            <a:spLocks noGrp="1"/>
          </p:cNvSpPr>
          <p:nvPr>
            <p:ph idx="1"/>
          </p:nvPr>
        </p:nvSpPr>
        <p:spPr>
          <a:xfrm>
            <a:off x="349251" y="1770859"/>
            <a:ext cx="10515600" cy="3998306"/>
          </a:xfrm>
        </p:spPr>
        <p:txBody>
          <a:bodyPr/>
          <a:lstStyle/>
          <a:p>
            <a:r>
              <a:rPr lang="en-GB" sz="1800" b="0" i="0" dirty="0">
                <a:effectLst/>
                <a:latin typeface="Helvetica" pitchFamily="2" charset="0"/>
              </a:rPr>
              <a:t>Wether she was kidnapped, threatened, or fled on her own, all signs point to powerful figures wanting to silence her. Singh and Alaric had potentials motives, while Felix Morgan dismissal of her concerns suggests she was stepping on dangerous ground. The ransacked lab, parked SUV, and urgent email all indicate to immediate danger</a:t>
            </a:r>
            <a:endParaRPr lang="en-GB" sz="1800" dirty="0">
              <a:effectLst/>
              <a:latin typeface="Helvetica" pitchFamily="2" charset="0"/>
            </a:endParaRPr>
          </a:p>
          <a:p>
            <a:endParaRPr lang="en-US" dirty="0"/>
          </a:p>
        </p:txBody>
      </p:sp>
      <p:sp>
        <p:nvSpPr>
          <p:cNvPr id="6" name="TextBox 5">
            <a:extLst>
              <a:ext uri="{FF2B5EF4-FFF2-40B4-BE49-F238E27FC236}">
                <a16:creationId xmlns:a16="http://schemas.microsoft.com/office/drawing/2014/main" id="{9A99512B-6EDC-E78C-1D4D-20A436325427}"/>
              </a:ext>
            </a:extLst>
          </p:cNvPr>
          <p:cNvSpPr txBox="1"/>
          <p:nvPr/>
        </p:nvSpPr>
        <p:spPr>
          <a:xfrm>
            <a:off x="5184942" y="2527968"/>
            <a:ext cx="1828800" cy="1828800"/>
          </a:xfrm>
          <a:prstGeom prst="rect">
            <a:avLst/>
          </a:prstGeom>
          <a:noFill/>
        </p:spPr>
        <p:txBody>
          <a:bodyPr wrap="square" rtlCol="0">
            <a:spAutoFit/>
          </a:bodyPr>
          <a:lstStyle/>
          <a:p>
            <a:pPr algn="l"/>
            <a:endParaRPr lang="en-US" dirty="0"/>
          </a:p>
        </p:txBody>
      </p:sp>
      <p:sp>
        <p:nvSpPr>
          <p:cNvPr id="8" name="TextBox 7">
            <a:extLst>
              <a:ext uri="{FF2B5EF4-FFF2-40B4-BE49-F238E27FC236}">
                <a16:creationId xmlns:a16="http://schemas.microsoft.com/office/drawing/2014/main" id="{D137820A-8D23-542C-4EAB-338ECE3D9094}"/>
              </a:ext>
            </a:extLst>
          </p:cNvPr>
          <p:cNvSpPr txBox="1"/>
          <p:nvPr/>
        </p:nvSpPr>
        <p:spPr>
          <a:xfrm>
            <a:off x="6805862" y="-1147763"/>
            <a:ext cx="1828800" cy="1828800"/>
          </a:xfrm>
          <a:prstGeom prst="rect">
            <a:avLst/>
          </a:prstGeom>
          <a:noFill/>
        </p:spPr>
        <p:txBody>
          <a:bodyPr wrap="square" rtlCol="0">
            <a:spAutoFit/>
          </a:bodyPr>
          <a:lstStyle/>
          <a:p>
            <a:pPr algn="l"/>
            <a:endParaRPr lang="en-US" dirty="0"/>
          </a:p>
        </p:txBody>
      </p:sp>
      <p:sp>
        <p:nvSpPr>
          <p:cNvPr id="9" name="TextBox 8">
            <a:extLst>
              <a:ext uri="{FF2B5EF4-FFF2-40B4-BE49-F238E27FC236}">
                <a16:creationId xmlns:a16="http://schemas.microsoft.com/office/drawing/2014/main" id="{9BCB5FEE-F2E6-4D6F-57D6-DA57B208A075}"/>
              </a:ext>
            </a:extLst>
          </p:cNvPr>
          <p:cNvSpPr txBox="1"/>
          <p:nvPr/>
        </p:nvSpPr>
        <p:spPr>
          <a:xfrm>
            <a:off x="5184942" y="2527968"/>
            <a:ext cx="1828800" cy="369332"/>
          </a:xfrm>
          <a:prstGeom prst="rect">
            <a:avLst/>
          </a:prstGeom>
          <a:noFill/>
        </p:spPr>
        <p:txBody>
          <a:bodyPr wrap="square" rtlCol="0">
            <a:spAutoFit/>
          </a:bodyPr>
          <a:lstStyle/>
          <a:p>
            <a:pPr algn="l"/>
            <a:endParaRPr lang="en-US" dirty="0">
              <a:latin typeface="Sabon Next LT" panose="02000500000000000000" pitchFamily="2" charset="0"/>
              <a:cs typeface="Sabon Next LT" panose="02000500000000000000" pitchFamily="2" charset="0"/>
            </a:endParaRPr>
          </a:p>
        </p:txBody>
      </p:sp>
      <p:sp>
        <p:nvSpPr>
          <p:cNvPr id="11" name="TextBox 10">
            <a:extLst>
              <a:ext uri="{FF2B5EF4-FFF2-40B4-BE49-F238E27FC236}">
                <a16:creationId xmlns:a16="http://schemas.microsoft.com/office/drawing/2014/main" id="{92F9064C-C195-3F77-11FF-2A2DBF781D94}"/>
              </a:ext>
            </a:extLst>
          </p:cNvPr>
          <p:cNvSpPr txBox="1"/>
          <p:nvPr/>
        </p:nvSpPr>
        <p:spPr>
          <a:xfrm>
            <a:off x="838200" y="3096422"/>
            <a:ext cx="276696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500" b="1" dirty="0">
                <a:ln w="12700">
                  <a:solidFill>
                    <a:schemeClr val="accent5"/>
                  </a:solidFill>
                  <a:prstDash val="solid"/>
                </a:ln>
                <a:pattFill prst="ltDnDiag">
                  <a:fgClr>
                    <a:schemeClr val="accent5">
                      <a:lumMod val="60000"/>
                      <a:lumOff val="40000"/>
                    </a:schemeClr>
                  </a:fgClr>
                  <a:bgClr>
                    <a:schemeClr val="bg1"/>
                  </a:bgClr>
                </a:pattFill>
                <a:latin typeface="Sabon Next LT" panose="02000500000000000000" pitchFamily="2" charset="0"/>
                <a:cs typeface="Sabon Next LT" panose="02000500000000000000" pitchFamily="2" charset="0"/>
              </a:rPr>
              <a:t>Reflection</a:t>
            </a:r>
          </a:p>
          <a:p>
            <a:pPr algn="l"/>
            <a:endParaRPr lang="en-GB" sz="2500" b="1" dirty="0">
              <a:ln w="12700">
                <a:solidFill>
                  <a:schemeClr val="accent5"/>
                </a:solidFill>
                <a:prstDash val="solid"/>
              </a:ln>
              <a:pattFill prst="ltDnDiag">
                <a:fgClr>
                  <a:schemeClr val="accent5">
                    <a:lumMod val="60000"/>
                    <a:lumOff val="40000"/>
                  </a:schemeClr>
                </a:fgClr>
                <a:bgClr>
                  <a:schemeClr val="bg1"/>
                </a:bgClr>
              </a:pattFill>
              <a:effectLst>
                <a:outerShdw blurRad="38100" dist="25400" dir="5400000" algn="ctr" rotWithShape="0">
                  <a:srgbClr val="6E747A">
                    <a:alpha val="43000"/>
                  </a:srgbClr>
                </a:outerShdw>
              </a:effectLst>
              <a:latin typeface="Sabon Next LT" panose="02000500000000000000" pitchFamily="2" charset="0"/>
              <a:cs typeface="Sabon Next LT" panose="02000500000000000000" pitchFamily="2" charset="0"/>
            </a:endParaRPr>
          </a:p>
        </p:txBody>
      </p:sp>
      <p:sp>
        <p:nvSpPr>
          <p:cNvPr id="12" name="TextBox 11">
            <a:extLst>
              <a:ext uri="{FF2B5EF4-FFF2-40B4-BE49-F238E27FC236}">
                <a16:creationId xmlns:a16="http://schemas.microsoft.com/office/drawing/2014/main" id="{68EEB6AD-05BD-CF0F-CC1A-BA76DFBD96B1}"/>
              </a:ext>
            </a:extLst>
          </p:cNvPr>
          <p:cNvSpPr txBox="1"/>
          <p:nvPr/>
        </p:nvSpPr>
        <p:spPr>
          <a:xfrm>
            <a:off x="838200" y="3583893"/>
            <a:ext cx="6808801" cy="3139321"/>
          </a:xfrm>
          <a:prstGeom prst="rect">
            <a:avLst/>
          </a:prstGeom>
          <a:noFill/>
        </p:spPr>
        <p:txBody>
          <a:bodyPr wrap="square" rtlCol="0">
            <a:spAutoFit/>
          </a:bodyPr>
          <a:lstStyle/>
          <a:p>
            <a:pPr algn="l"/>
            <a:r>
              <a:rPr lang="en-GB" dirty="0">
                <a:solidFill>
                  <a:schemeClr val="tx2"/>
                </a:solidFill>
              </a:rPr>
              <a:t>This investigation presented several challenges such as:</a:t>
            </a:r>
          </a:p>
          <a:p>
            <a:pPr algn="l"/>
            <a:r>
              <a:rPr lang="en-GB" b="1" u="sng" dirty="0">
                <a:solidFill>
                  <a:schemeClr val="tx2"/>
                </a:solidFill>
              </a:rPr>
              <a:t>Lack of concrete evidence</a:t>
            </a:r>
          </a:p>
          <a:p>
            <a:pPr algn="l"/>
            <a:r>
              <a:rPr lang="en-GB" dirty="0">
                <a:solidFill>
                  <a:schemeClr val="tx2"/>
                </a:solidFill>
              </a:rPr>
              <a:t>No definitive evidence or proof, making it hard to determine the whole truth</a:t>
            </a:r>
          </a:p>
          <a:p>
            <a:pPr algn="l"/>
            <a:r>
              <a:rPr lang="en-GB" b="1" u="sng" dirty="0">
                <a:solidFill>
                  <a:schemeClr val="tx2"/>
                </a:solidFill>
              </a:rPr>
              <a:t>Identifying perpetrator</a:t>
            </a:r>
          </a:p>
          <a:p>
            <a:pPr algn="l"/>
            <a:r>
              <a:rPr lang="en-GB" dirty="0">
                <a:solidFill>
                  <a:schemeClr val="tx2"/>
                </a:solidFill>
              </a:rPr>
              <a:t>Singh, Alaric and Morgan all had potential reasons to want to silence Hart but without solid evidence, it’s hard to pinpoint</a:t>
            </a:r>
          </a:p>
          <a:p>
            <a:pPr algn="l"/>
            <a:r>
              <a:rPr lang="en-GB" b="1" u="sng" dirty="0">
                <a:solidFill>
                  <a:schemeClr val="tx2"/>
                </a:solidFill>
              </a:rPr>
              <a:t>Unanswered Questions </a:t>
            </a:r>
          </a:p>
          <a:p>
            <a:pPr algn="l"/>
            <a:r>
              <a:rPr lang="en-GB" dirty="0">
                <a:solidFill>
                  <a:schemeClr val="tx2"/>
                </a:solidFill>
              </a:rPr>
              <a:t>What were the contents of the email?</a:t>
            </a:r>
          </a:p>
          <a:p>
            <a:pPr algn="l"/>
            <a:r>
              <a:rPr lang="en-GB" dirty="0">
                <a:solidFill>
                  <a:schemeClr val="tx2"/>
                </a:solidFill>
              </a:rPr>
              <a:t>What did Hart uncover?</a:t>
            </a:r>
          </a:p>
          <a:p>
            <a:pPr algn="l"/>
            <a:endParaRPr lang="en-GB" dirty="0">
              <a:solidFill>
                <a:schemeClr val="tx2"/>
              </a:solidFill>
            </a:endParaRPr>
          </a:p>
        </p:txBody>
      </p:sp>
      <p:pic>
        <p:nvPicPr>
          <p:cNvPr id="14" name="Graphic 13" descr="Robot with solid fill">
            <a:extLst>
              <a:ext uri="{FF2B5EF4-FFF2-40B4-BE49-F238E27FC236}">
                <a16:creationId xmlns:a16="http://schemas.microsoft.com/office/drawing/2014/main" id="{72575082-9413-DB95-EE3C-E11C13EFDFD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135950" y="3676192"/>
            <a:ext cx="3086286" cy="2954721"/>
          </a:xfrm>
          <a:prstGeom prst="rect">
            <a:avLst/>
          </a:prstGeom>
        </p:spPr>
      </p:pic>
    </p:spTree>
    <p:extLst>
      <p:ext uri="{BB962C8B-B14F-4D97-AF65-F5344CB8AC3E}">
        <p14:creationId xmlns:p14="http://schemas.microsoft.com/office/powerpoint/2010/main" val="1076757003"/>
      </p:ext>
    </p:extLst>
  </p:cSld>
  <p:clrMapOvr>
    <a:masterClrMapping/>
  </p:clrMapOvr>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LuminousVTI</vt:lpstr>
      <vt:lpstr>The disappearance of Dr Hart </vt:lpstr>
      <vt:lpstr>Introduction </vt:lpstr>
      <vt:lpstr>Trashed Office Peter Singh- Witness no.1</vt:lpstr>
      <vt:lpstr>Security footage Witness no.2: Dr Avery Cho </vt:lpstr>
      <vt:lpstr>Email to CEO Witness no.3 : Felix Morgan</vt:lpstr>
      <vt:lpstr>Suspicious SUV</vt:lpstr>
      <vt:lpstr>Hart’s last research paper witnesses Jamie Patel + Dr Alaric </vt:lpstr>
      <vt:lpstr>Theories behind disappearance </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disappearance of Dr Hart </dc:title>
  <dc:creator/>
  <cp:lastModifiedBy>Lariana Sliskova (2422145)</cp:lastModifiedBy>
  <cp:revision>202</cp:revision>
  <dcterms:created xsi:type="dcterms:W3CDTF">2025-03-12T14:01:21Z</dcterms:created>
  <dcterms:modified xsi:type="dcterms:W3CDTF">2025-03-18T21:11:52Z</dcterms:modified>
</cp:coreProperties>
</file>