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5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5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Nicolae (2226305)" userId="abeee8f5-fd39-4d01-aeb9-71c87085cccc" providerId="ADAL" clId="{825F0B0A-3603-4EAD-8122-5A2D22C9C810}"/>
    <pc:docChg chg="undo custSel modSld">
      <pc:chgData name="Cristina Nicolae (2226305)" userId="abeee8f5-fd39-4d01-aeb9-71c87085cccc" providerId="ADAL" clId="{825F0B0A-3603-4EAD-8122-5A2D22C9C810}" dt="2026-06-24T14:55:39.476" v="6" actId="1076"/>
      <pc:docMkLst>
        <pc:docMk/>
      </pc:docMkLst>
      <pc:sldChg chg="addSp delSp modSp mod">
        <pc:chgData name="Cristina Nicolae (2226305)" userId="abeee8f5-fd39-4d01-aeb9-71c87085cccc" providerId="ADAL" clId="{825F0B0A-3603-4EAD-8122-5A2D22C9C810}" dt="2026-06-24T14:55:20.806" v="5" actId="1076"/>
        <pc:sldMkLst>
          <pc:docMk/>
          <pc:sldMk cId="0" sldId="256"/>
        </pc:sldMkLst>
        <pc:spChg chg="mod">
          <ac:chgData name="Cristina Nicolae (2226305)" userId="abeee8f5-fd39-4d01-aeb9-71c87085cccc" providerId="ADAL" clId="{825F0B0A-3603-4EAD-8122-5A2D22C9C810}" dt="2026-06-24T14:55:20.806" v="5" actId="107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Cristina Nicolae (2226305)" userId="abeee8f5-fd39-4d01-aeb9-71c87085cccc" providerId="ADAL" clId="{825F0B0A-3603-4EAD-8122-5A2D22C9C810}" dt="2026-06-24T14:53:00.075" v="3" actId="11529"/>
          <ac:spMkLst>
            <pc:docMk/>
            <pc:sldMk cId="0" sldId="256"/>
            <ac:spMk id="4" creationId="{AB61BC65-DB17-782A-9A88-C5D99892DCB7}"/>
          </ac:spMkLst>
        </pc:spChg>
        <pc:picChg chg="mod">
          <ac:chgData name="Cristina Nicolae (2226305)" userId="abeee8f5-fd39-4d01-aeb9-71c87085cccc" providerId="ADAL" clId="{825F0B0A-3603-4EAD-8122-5A2D22C9C810}" dt="2026-06-24T14:55:11.257" v="4" actId="14100"/>
          <ac:picMkLst>
            <pc:docMk/>
            <pc:sldMk cId="0" sldId="256"/>
            <ac:picMk id="5" creationId="{190A9FF1-399E-C5C3-B20B-9A4CBFDC77B8}"/>
          </ac:picMkLst>
        </pc:picChg>
      </pc:sldChg>
      <pc:sldChg chg="modSp mod">
        <pc:chgData name="Cristina Nicolae (2226305)" userId="abeee8f5-fd39-4d01-aeb9-71c87085cccc" providerId="ADAL" clId="{825F0B0A-3603-4EAD-8122-5A2D22C9C810}" dt="2026-06-24T14:55:39.476" v="6" actId="1076"/>
        <pc:sldMkLst>
          <pc:docMk/>
          <pc:sldMk cId="0" sldId="258"/>
        </pc:sldMkLst>
        <pc:picChg chg="mod">
          <ac:chgData name="Cristina Nicolae (2226305)" userId="abeee8f5-fd39-4d01-aeb9-71c87085cccc" providerId="ADAL" clId="{825F0B0A-3603-4EAD-8122-5A2D22C9C810}" dt="2026-06-24T14:55:39.476" v="6" actId="1076"/>
          <ac:picMkLst>
            <pc:docMk/>
            <pc:sldMk cId="0" sldId="258"/>
            <ac:picMk id="5" creationId="{89276871-660B-6DFF-8E3D-DB04EE03899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1386B-C4E9-4CFD-BDD0-F17D417939B0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95037-03D7-4957-BAA9-81282DC4F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94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E95037-03D7-4957-BAA9-81282DC4F60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74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135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81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123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65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283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18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180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965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608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124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423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548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influence-leadership-based-emotional-intelligence-concerning-climate-organisation/how-to-become-an-emotionally-intelligent-leader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arcopako/206911985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rofslusos.blogspot.com/2016/01/e-para-quem-gosta-de-resumos.html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44854" y="228600"/>
            <a:ext cx="4505840" cy="16764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1" dirty="0">
                <a:solidFill>
                  <a:schemeClr val="bg1"/>
                </a:solidFill>
                <a:highlight>
                  <a:srgbClr val="000080"/>
                </a:highlight>
              </a:rPr>
              <a:t>Emotional Intelligence and Cultural Intelligence in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84527" y="1715279"/>
            <a:ext cx="4154807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  <a:defRPr sz="18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Cristina Nicolae</a:t>
            </a:r>
          </a:p>
          <a:p>
            <a:pPr>
              <a:buFont typeface="Wingdings 3" charset="2"/>
              <a:buChar char=""/>
              <a:defRPr sz="18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Student ID: 2226305</a:t>
            </a:r>
          </a:p>
          <a:p>
            <a:pPr>
              <a:buFont typeface="Wingdings 3" charset="2"/>
              <a:buChar char=""/>
              <a:defRPr sz="18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Lecturer: Olu Adegbite</a:t>
            </a:r>
          </a:p>
          <a:p>
            <a:pPr>
              <a:buFont typeface="Wingdings 3" charset="2"/>
              <a:buChar char=""/>
              <a:defRPr sz="1800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Module: Leadership and Management Theory and Practice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0A9FF1-399E-C5C3-B20B-9A4CBFDC7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3248" r="33803" b="-1"/>
          <a:stretch>
            <a:fillRect/>
          </a:stretch>
        </p:blipFill>
        <p:spPr>
          <a:xfrm>
            <a:off x="-2752531" y="1731"/>
            <a:ext cx="5598367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3510272"/>
            <a:ext cx="2708910" cy="1536192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383" y="4632802"/>
            <a:ext cx="5771779" cy="2063954"/>
          </a:xfrm>
        </p:spPr>
        <p:txBody>
          <a:bodyPr anchor="ctr">
            <a:noAutofit/>
          </a:bodyPr>
          <a:lstStyle/>
          <a:p>
            <a:pPr>
              <a:defRPr sz="2000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is important in modern organisations.</a:t>
            </a:r>
          </a:p>
          <a:p>
            <a:pPr>
              <a:defRPr sz="2000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intelligence helps leaders manage emotions and relationships.</a:t>
            </a:r>
          </a:p>
          <a:p>
            <a:pPr>
              <a:defRPr sz="2000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intelligence helps leaders work effectively with people from different cultures.</a:t>
            </a:r>
          </a:p>
          <a:p>
            <a:pPr>
              <a:defRPr sz="2000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concepts are essential in global businesses.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9F3826CF-5F17-814B-C32D-61B12BD861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572" b="2950"/>
          <a:stretch>
            <a:fillRect/>
          </a:stretch>
        </p:blipFill>
        <p:spPr>
          <a:xfrm>
            <a:off x="20" y="11"/>
            <a:ext cx="9143980" cy="34289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858" y="3525082"/>
            <a:ext cx="2962236" cy="1536192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Emotional Intelligence (EI)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7510" y="4868690"/>
            <a:ext cx="4545767" cy="1536192"/>
          </a:xfrm>
        </p:spPr>
        <p:txBody>
          <a:bodyPr anchor="ctr">
            <a:noAutofit/>
          </a:bodyPr>
          <a:lstStyle/>
          <a:p>
            <a:pPr>
              <a:defRPr sz="2000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intelligence was developed by Daniel Goleman.</a:t>
            </a:r>
          </a:p>
          <a:p>
            <a:pPr>
              <a:defRPr sz="2000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 focuses on understanding and managing emotions.</a:t>
            </a:r>
          </a:p>
          <a:p>
            <a:pPr>
              <a:defRPr sz="2000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Emotionally intelligent leaders improve teamwork and communication.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76871-660B-6DFF-8E3D-DB04EE0389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77" b="9579"/>
          <a:stretch>
            <a:fillRect/>
          </a:stretch>
        </p:blipFill>
        <p:spPr>
          <a:xfrm>
            <a:off x="20" y="1"/>
            <a:ext cx="914398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062" y="1"/>
            <a:ext cx="3870020" cy="1624520"/>
          </a:xfrm>
        </p:spPr>
        <p:txBody>
          <a:bodyPr anchor="ctr">
            <a:normAutofit fontScale="90000"/>
          </a:bodyPr>
          <a:lstStyle/>
          <a:p>
            <a:r>
              <a:rPr lang="en-GB" sz="3200" b="1" u="sng" dirty="0"/>
              <a:t>Goleman’s Emotional Intelligence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Self-awareness</a:t>
            </a:r>
          </a:p>
          <a:p>
            <a:pPr>
              <a:defRPr sz="2000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Self-regulation</a:t>
            </a:r>
          </a:p>
          <a:p>
            <a:pPr>
              <a:defRPr sz="2000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Motivation</a:t>
            </a:r>
          </a:p>
          <a:p>
            <a:pPr>
              <a:defRPr sz="2000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Empathy</a:t>
            </a:r>
          </a:p>
          <a:p>
            <a:pPr>
              <a:defRPr sz="2000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skills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65AA0E-1AA3-4611-57AB-3F0F64E372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96" r="24054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037509B-6325-E0A6-22E2-3DFF6273A2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51" r="-2" b="11400"/>
          <a:stretch>
            <a:fillRect/>
          </a:stretch>
        </p:blipFill>
        <p:spPr>
          <a:xfrm>
            <a:off x="4044620" y="10"/>
            <a:ext cx="5099380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45F81F-7D21-36F5-A7CA-AC4AF1256B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8034"/>
          <a:stretch>
            <a:fillRect/>
          </a:stretch>
        </p:blipFill>
        <p:spPr>
          <a:xfrm>
            <a:off x="4044620" y="3493008"/>
            <a:ext cx="5099379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855" y="5924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 b="1" u="sng" dirty="0"/>
              <a:t>Business Example –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018" y="2316668"/>
            <a:ext cx="3624602" cy="3664351"/>
          </a:xfrm>
        </p:spPr>
        <p:txBody>
          <a:bodyPr>
            <a:noAutofit/>
          </a:bodyPr>
          <a:lstStyle/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Starbucks managers use empathy and communication skills.</a:t>
            </a:r>
          </a:p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are encouraged to create positive customer experiences.</a:t>
            </a:r>
          </a:p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improves teamwork and customer satisfaction.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" y="2660904"/>
            <a:ext cx="5055792" cy="1536192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Business Example – Asda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1" y="4197096"/>
            <a:ext cx="6232848" cy="2291762"/>
          </a:xfrm>
        </p:spPr>
        <p:txBody>
          <a:bodyPr anchor="ctr">
            <a:noAutofit/>
          </a:bodyPr>
          <a:lstStyle/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Asda managers support employees and solve workplace conflicts.</a:t>
            </a:r>
          </a:p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Managers use emotional intelligence to maintain positive relationships.</a:t>
            </a:r>
          </a:p>
          <a:p>
            <a:pPr>
              <a:defRPr sz="2000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Employees feel more motivated and valued.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A223A6-D4CC-72DD-D62D-CC7EA26FD2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4" b="29962"/>
          <a:stretch>
            <a:fillRect/>
          </a:stretch>
        </p:blipFill>
        <p:spPr>
          <a:xfrm>
            <a:off x="20" y="10"/>
            <a:ext cx="9143980" cy="286350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 u="sng"/>
              <a:t>Cultural Intelligence (CQ)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33D9E6-867F-E7C1-635E-B043F8AC11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3" r="13683" b="-3"/>
          <a:stretch>
            <a:fillRect/>
          </a:stretch>
        </p:blipFill>
        <p:spPr>
          <a:xfrm>
            <a:off x="755397" y="2265037"/>
            <a:ext cx="3816600" cy="390715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162" y="2320412"/>
            <a:ext cx="3474023" cy="3851787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Cultural intelligence is the ability to work effectively across cultures.</a:t>
            </a:r>
          </a:p>
          <a:p>
            <a:pPr>
              <a:defRPr sz="2000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 with CQ adapt their behaviour in multicultural environments.</a:t>
            </a:r>
          </a:p>
          <a:p>
            <a:pPr>
              <a:defRPr sz="2000"/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CQ is important for global companies</a:t>
            </a:r>
            <a:r>
              <a:rPr lang="en-GB"/>
              <a:t>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b="1" u="sng" dirty="0"/>
              <a:t>Hofstede’s Cultural Dimensions Theory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97557C-85FD-7487-9116-B8C4325ECBD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518" b="3"/>
          <a:stretch>
            <a:fillRect/>
          </a:stretch>
        </p:blipFill>
        <p:spPr>
          <a:xfrm>
            <a:off x="755397" y="2265037"/>
            <a:ext cx="3816600" cy="390715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162" y="2320412"/>
            <a:ext cx="3474023" cy="3851787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dirty="0"/>
              <a:t>Developed by Geert Hofstede.</a:t>
            </a:r>
          </a:p>
          <a:p>
            <a:pPr>
              <a:defRPr sz="2000"/>
            </a:pPr>
            <a:r>
              <a:rPr dirty="0"/>
              <a:t>Explains differences between national cultures.</a:t>
            </a:r>
          </a:p>
          <a:p>
            <a:pPr>
              <a:defRPr sz="2000"/>
            </a:pPr>
            <a:r>
              <a:rPr dirty="0"/>
              <a:t>Includes power distance, collectivism, and uncertainty avoidance.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 u="sng"/>
              <a:t>Business Example – McDonald’s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B1F9BC-A16A-98BC-D52D-3FCB8C11C21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075" r="4211"/>
          <a:stretch>
            <a:fillRect/>
          </a:stretch>
        </p:blipFill>
        <p:spPr>
          <a:xfrm>
            <a:off x="755397" y="2265037"/>
            <a:ext cx="3816600" cy="390715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162" y="2320412"/>
            <a:ext cx="3474023" cy="3851787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/>
              <a:t>McDonald’s adapts menus and management styles in different countries.</a:t>
            </a:r>
          </a:p>
          <a:p>
            <a:pPr>
              <a:defRPr sz="2000"/>
            </a:pPr>
            <a:r>
              <a:rPr lang="en-GB"/>
              <a:t>The company respects cultural differences worldwide.</a:t>
            </a:r>
          </a:p>
          <a:p>
            <a:pPr>
              <a:defRPr sz="2000"/>
            </a:pPr>
            <a:r>
              <a:rPr lang="en-GB"/>
              <a:t>This helps the business succeed globally.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1844" y="484632"/>
            <a:ext cx="4955458" cy="1609344"/>
          </a:xfrm>
        </p:spPr>
        <p:txBody>
          <a:bodyPr>
            <a:normAutofit/>
          </a:bodyPr>
          <a:lstStyle/>
          <a:p>
            <a:r>
              <a:rPr lang="en-GB" b="1" u="sng"/>
              <a:t>Business Example – Apple</a:t>
            </a:r>
          </a:p>
        </p:txBody>
      </p:sp>
      <p:pic>
        <p:nvPicPr>
          <p:cNvPr id="23" name="Graphic 22" descr="Apple">
            <a:extLst>
              <a:ext uri="{FF2B5EF4-FFF2-40B4-BE49-F238E27FC236}">
                <a16:creationId xmlns:a16="http://schemas.microsoft.com/office/drawing/2014/main" id="{A1E7DD78-08BD-A1B8-C20F-BC88DD4E97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9184" y="640081"/>
            <a:ext cx="2713616" cy="27136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CCCA07-9925-4B1F-CCA6-FD80BDB29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99" y="3514563"/>
            <a:ext cx="3000986" cy="1905626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1845" y="2121408"/>
            <a:ext cx="4955457" cy="4050792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/>
              <a:t>Apple works with multicultural teams around the world.</a:t>
            </a:r>
          </a:p>
          <a:p>
            <a:pPr>
              <a:defRPr sz="2000"/>
            </a:pPr>
            <a:r>
              <a:rPr lang="en-GB"/>
              <a:t>Leaders need strong communication and cultural awareness.</a:t>
            </a:r>
          </a:p>
          <a:p>
            <a:pPr>
              <a:defRPr sz="2000"/>
            </a:pPr>
            <a:r>
              <a:rPr lang="en-GB"/>
              <a:t>Cultural intelligence supports innovation and collaboration.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 u="sng" dirty="0"/>
              <a:t>Critical Evaluation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D5150F-0826-37DC-C4F9-F68E52D112A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771" r="22772" b="1"/>
          <a:stretch>
            <a:fillRect/>
          </a:stretch>
        </p:blipFill>
        <p:spPr>
          <a:xfrm>
            <a:off x="755397" y="2265037"/>
            <a:ext cx="3816600" cy="390715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162" y="2320412"/>
            <a:ext cx="3474023" cy="3851787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1900"/>
              <a:t>Emotional intelligence improves teamwork and employee relationships.</a:t>
            </a:r>
          </a:p>
          <a:p>
            <a:pPr>
              <a:defRPr sz="2000"/>
            </a:pPr>
            <a:r>
              <a:rPr lang="en-GB" sz="1900"/>
              <a:t>Cultural intelligence helps leaders manage global teams.</a:t>
            </a:r>
          </a:p>
          <a:p>
            <a:pPr>
              <a:defRPr sz="2000"/>
            </a:pPr>
            <a:r>
              <a:rPr lang="en-GB" sz="1900"/>
              <a:t>One limitation is that leadership styles may not work equally in all cultures.</a:t>
            </a:r>
          </a:p>
          <a:p>
            <a:pPr>
              <a:defRPr sz="2000"/>
            </a:pPr>
            <a:r>
              <a:rPr lang="en-GB" sz="1900"/>
              <a:t>Both theories are important in modern leadership.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3193" y="685800"/>
            <a:ext cx="3690014" cy="202155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tx1"/>
                </a:solidFill>
              </a:rPr>
              <a:t>Comparison Between EI and CQ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4394613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34736-AC9F-EC0B-A4C1-5695D4059E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118" r="24384" b="-1"/>
          <a:stretch>
            <a:fillRect/>
          </a:stretch>
        </p:blipFill>
        <p:spPr>
          <a:xfrm>
            <a:off x="20" y="2"/>
            <a:ext cx="4571752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3193" y="2927444"/>
            <a:ext cx="3690014" cy="3244755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b="1" dirty="0"/>
              <a:t>EI focuses on emotions and interpersonal relationships.</a:t>
            </a:r>
          </a:p>
          <a:p>
            <a:pPr>
              <a:defRPr sz="2000"/>
            </a:pPr>
            <a:r>
              <a:rPr lang="en-GB" b="1" dirty="0"/>
              <a:t>CQ focuses on understanding cultural differences.</a:t>
            </a:r>
          </a:p>
          <a:p>
            <a:pPr>
              <a:defRPr sz="2000"/>
            </a:pPr>
            <a:r>
              <a:rPr lang="en-GB" b="1" dirty="0"/>
              <a:t>Both help leaders communicate effectively.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72DDE7-CFDB-C208-510D-7E957E4C9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085" b="10834"/>
          <a:stretch>
            <a:fillRect/>
          </a:stretch>
        </p:blipFill>
        <p:spPr>
          <a:xfrm>
            <a:off x="20" y="10"/>
            <a:ext cx="9143978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3837459"/>
            <a:ext cx="7667244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3981573"/>
            <a:ext cx="7667244" cy="2078335"/>
          </a:xfrm>
          <a:prstGeom prst="rect">
            <a:avLst/>
          </a:prstGeom>
          <a:blipFill dpi="0" rotWithShape="1">
            <a:blip r:embed="rId4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092" y="4162031"/>
            <a:ext cx="3407762" cy="1767141"/>
          </a:xfrm>
        </p:spPr>
        <p:txBody>
          <a:bodyPr>
            <a:normAutofit/>
          </a:bodyPr>
          <a:lstStyle/>
          <a:p>
            <a:pPr algn="r"/>
            <a:r>
              <a:rPr b="1" u="sng" dirty="0"/>
              <a:t>Conclusion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3440" y="4170410"/>
            <a:ext cx="3524415" cy="1767141"/>
          </a:xfrm>
        </p:spPr>
        <p:txBody>
          <a:bodyPr anchor="ctr">
            <a:noAutofit/>
          </a:bodyPr>
          <a:lstStyle/>
          <a:p>
            <a:pPr>
              <a:defRPr sz="2000"/>
            </a:pPr>
            <a:r>
              <a:rPr lang="en-GB" sz="1600" dirty="0"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leadership requires emotional and cultural understanding.</a:t>
            </a:r>
          </a:p>
          <a:p>
            <a:pPr>
              <a:defRPr sz="2000"/>
            </a:pPr>
            <a:r>
              <a:rPr lang="en-GB" sz="1600" dirty="0"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Businesses benefit from emotionally intelligent leaders.</a:t>
            </a:r>
          </a:p>
          <a:p>
            <a:pPr>
              <a:defRPr sz="2000"/>
            </a:pPr>
            <a:r>
              <a:rPr lang="en-GB" sz="1600" dirty="0"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 organisations need culturally aware leadership.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128670"/>
            <a:ext cx="7667244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5A9D73-EB09-CB27-3A49-B639C69C754D}"/>
              </a:ext>
            </a:extLst>
          </p:cNvPr>
          <p:cNvSpPr txBox="1"/>
          <p:nvPr/>
        </p:nvSpPr>
        <p:spPr>
          <a:xfrm>
            <a:off x="6524371" y="665794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rofslusos.blogspot.com/2016/01/e-para-quem-gosta-de-resumo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Goleman, D. (1995) Emotional Intelligence. New York: Bantam Books.</a:t>
            </a:r>
          </a:p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Hofstede, G. (2001) Culture’s Consequences. Sage Publications.</a:t>
            </a:r>
          </a:p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Starbucks Official Website</a:t>
            </a:r>
          </a:p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Asda Official Website</a:t>
            </a:r>
          </a:p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McDonald’s Official Website</a:t>
            </a:r>
          </a:p>
          <a:p>
            <a:pPr>
              <a:defRPr sz="2000"/>
            </a:pPr>
            <a:r>
              <a:rPr dirty="0">
                <a:solidFill>
                  <a:schemeClr val="accent1"/>
                </a:solidFill>
              </a:rPr>
              <a:t>Apple Official Website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4378e28d5ed1f2cbe4f95a299616fe15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19edf512327454bf4847128c54d6251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7F8CC29-CEC8-45BA-B221-A478BE4B826F}">
  <ds:schemaRefs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d8e79d84-78fb-44a9-92e9-d04bdd8f0359"/>
    <ds:schemaRef ds:uri="04c7059f-bde8-4ce9-bb0f-e52888740953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FF02519-BAA5-4556-BA87-09F7BD4B8B2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6848B0-6294-47F9-8B74-D45A5AB5BC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196</TotalTime>
  <Words>417</Words>
  <Application>Microsoft Office PowerPoint</Application>
  <PresentationFormat>On-screen Show (4:3)</PresentationFormat>
  <Paragraphs>66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Arial Black</vt:lpstr>
      <vt:lpstr>Calibri</vt:lpstr>
      <vt:lpstr>Rockwell</vt:lpstr>
      <vt:lpstr>Rockwell Condensed</vt:lpstr>
      <vt:lpstr>Rockwell Extra Bold</vt:lpstr>
      <vt:lpstr>Wingdings</vt:lpstr>
      <vt:lpstr>Wingdings 3</vt:lpstr>
      <vt:lpstr>Wood Type</vt:lpstr>
      <vt:lpstr>Emotional Intelligence and Cultural Intelligence in Leadership</vt:lpstr>
      <vt:lpstr>Introduction</vt:lpstr>
      <vt:lpstr>Emotional Intelligence (EI)</vt:lpstr>
      <vt:lpstr>Goleman’s Emotional Intelligence Theory</vt:lpstr>
      <vt:lpstr>Business Example – Starbucks</vt:lpstr>
      <vt:lpstr>Business Example – Asda</vt:lpstr>
      <vt:lpstr>Cultural Intelligence (CQ)</vt:lpstr>
      <vt:lpstr>Hofstede’s Cultural Dimensions Theory</vt:lpstr>
      <vt:lpstr>Business Example – McDonald’s</vt:lpstr>
      <vt:lpstr>Business Example – Apple</vt:lpstr>
      <vt:lpstr>Critical Evaluation</vt:lpstr>
      <vt:lpstr>Comparison Between EI and CQ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cristina</dc:creator>
  <cp:keywords/>
  <dc:description>generated using python-pptx</dc:description>
  <cp:lastModifiedBy>Cristina Nicolae (2226305)</cp:lastModifiedBy>
  <cp:revision>5</cp:revision>
  <dcterms:created xsi:type="dcterms:W3CDTF">2013-01-27T09:14:16Z</dcterms:created>
  <dcterms:modified xsi:type="dcterms:W3CDTF">2026-06-24T14:55:40Z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