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95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13B476A-7BEE-4CAE-B7A0-D206F8041C56}" v="175" dt="2021-11-23T15:23:08.84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microsoft.com/office/2015/10/relationships/revisionInfo" Target="revisionInfo.xml"/><Relationship Id="rId3" Type="http://schemas.openxmlformats.org/officeDocument/2006/relationships/presProps" Target="presProps.xml"/><Relationship Id="rId7" Type="http://schemas.microsoft.com/office/2016/11/relationships/changesInfo" Target="changesInfos/changesInfo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Georgi Mihaela Mitu (2008820)" userId="S::2008820@student.uwtsd.ac.uk::b1d2a17c-5132-4ca5-8827-23e42c2c2ad2" providerId="AD" clId="Web-{113B476A-7BEE-4CAE-B7A0-D206F8041C56}"/>
    <pc:docChg chg="modSld addMainMaster delMainMaster">
      <pc:chgData name="Georgi Mihaela Mitu (2008820)" userId="S::2008820@student.uwtsd.ac.uk::b1d2a17c-5132-4ca5-8827-23e42c2c2ad2" providerId="AD" clId="Web-{113B476A-7BEE-4CAE-B7A0-D206F8041C56}" dt="2021-11-23T15:23:08.845" v="197" actId="14100"/>
      <pc:docMkLst>
        <pc:docMk/>
      </pc:docMkLst>
      <pc:sldChg chg="addSp delSp modSp mod setBg modClrScheme addAnim delAnim chgLayout">
        <pc:chgData name="Georgi Mihaela Mitu (2008820)" userId="S::2008820@student.uwtsd.ac.uk::b1d2a17c-5132-4ca5-8827-23e42c2c2ad2" providerId="AD" clId="Web-{113B476A-7BEE-4CAE-B7A0-D206F8041C56}" dt="2021-11-23T15:23:08.845" v="197" actId="14100"/>
        <pc:sldMkLst>
          <pc:docMk/>
          <pc:sldMk cId="109857222" sldId="256"/>
        </pc:sldMkLst>
        <pc:spChg chg="mod">
          <ac:chgData name="Georgi Mihaela Mitu (2008820)" userId="S::2008820@student.uwtsd.ac.uk::b1d2a17c-5132-4ca5-8827-23e42c2c2ad2" providerId="AD" clId="Web-{113B476A-7BEE-4CAE-B7A0-D206F8041C56}" dt="2021-11-23T15:23:08.845" v="197" actId="14100"/>
          <ac:spMkLst>
            <pc:docMk/>
            <pc:sldMk cId="109857222" sldId="256"/>
            <ac:spMk id="2" creationId="{00000000-0000-0000-0000-000000000000}"/>
          </ac:spMkLst>
        </pc:spChg>
        <pc:spChg chg="mod ord">
          <ac:chgData name="Georgi Mihaela Mitu (2008820)" userId="S::2008820@student.uwtsd.ac.uk::b1d2a17c-5132-4ca5-8827-23e42c2c2ad2" providerId="AD" clId="Web-{113B476A-7BEE-4CAE-B7A0-D206F8041C56}" dt="2021-11-23T15:22:57.063" v="194"/>
          <ac:spMkLst>
            <pc:docMk/>
            <pc:sldMk cId="109857222" sldId="256"/>
            <ac:spMk id="3" creationId="{00000000-0000-0000-0000-000000000000}"/>
          </ac:spMkLst>
        </pc:spChg>
        <pc:spChg chg="add del">
          <ac:chgData name="Georgi Mihaela Mitu (2008820)" userId="S::2008820@student.uwtsd.ac.uk::b1d2a17c-5132-4ca5-8827-23e42c2c2ad2" providerId="AD" clId="Web-{113B476A-7BEE-4CAE-B7A0-D206F8041C56}" dt="2021-11-23T15:00:27.898" v="5"/>
          <ac:spMkLst>
            <pc:docMk/>
            <pc:sldMk cId="109857222" sldId="256"/>
            <ac:spMk id="6" creationId="{E45B1D5C-0827-4AF0-8186-11FC5A8B8B92}"/>
          </ac:spMkLst>
        </pc:spChg>
        <pc:spChg chg="add del">
          <ac:chgData name="Georgi Mihaela Mitu (2008820)" userId="S::2008820@student.uwtsd.ac.uk::b1d2a17c-5132-4ca5-8827-23e42c2c2ad2" providerId="AD" clId="Web-{113B476A-7BEE-4CAE-B7A0-D206F8041C56}" dt="2021-11-23T15:00:27.898" v="5"/>
          <ac:spMkLst>
            <pc:docMk/>
            <pc:sldMk cId="109857222" sldId="256"/>
            <ac:spMk id="7" creationId="{99413ED5-9ED4-4772-BCE4-2BCAE6B12E35}"/>
          </ac:spMkLst>
        </pc:spChg>
        <pc:spChg chg="add del">
          <ac:chgData name="Georgi Mihaela Mitu (2008820)" userId="S::2008820@student.uwtsd.ac.uk::b1d2a17c-5132-4ca5-8827-23e42c2c2ad2" providerId="AD" clId="Web-{113B476A-7BEE-4CAE-B7A0-D206F8041C56}" dt="2021-11-23T15:00:27.898" v="5"/>
          <ac:spMkLst>
            <pc:docMk/>
            <pc:sldMk cId="109857222" sldId="256"/>
            <ac:spMk id="8" creationId="{04357C93-F0CB-4A1C-8F77-4E9063789819}"/>
          </ac:spMkLst>
        </pc:spChg>
        <pc:spChg chg="add del">
          <ac:chgData name="Georgi Mihaela Mitu (2008820)" userId="S::2008820@student.uwtsd.ac.uk::b1d2a17c-5132-4ca5-8827-23e42c2c2ad2" providerId="AD" clId="Web-{113B476A-7BEE-4CAE-B7A0-D206F8041C56}" dt="2021-11-23T15:00:04.007" v="2"/>
          <ac:spMkLst>
            <pc:docMk/>
            <pc:sldMk cId="109857222" sldId="256"/>
            <ac:spMk id="9" creationId="{3301E07F-4F79-4B58-8698-EF24DC1ECDBF}"/>
          </ac:spMkLst>
        </pc:spChg>
        <pc:spChg chg="add del">
          <ac:chgData name="Georgi Mihaela Mitu (2008820)" userId="S::2008820@student.uwtsd.ac.uk::b1d2a17c-5132-4ca5-8827-23e42c2c2ad2" providerId="AD" clId="Web-{113B476A-7BEE-4CAE-B7A0-D206F8041C56}" dt="2021-11-23T15:00:04.007" v="2"/>
          <ac:spMkLst>
            <pc:docMk/>
            <pc:sldMk cId="109857222" sldId="256"/>
            <ac:spMk id="11" creationId="{E58B2195-5055-402F-A3E7-53FF0E4980C3}"/>
          </ac:spMkLst>
        </pc:spChg>
        <pc:spChg chg="add del">
          <ac:chgData name="Georgi Mihaela Mitu (2008820)" userId="S::2008820@student.uwtsd.ac.uk::b1d2a17c-5132-4ca5-8827-23e42c2c2ad2" providerId="AD" clId="Web-{113B476A-7BEE-4CAE-B7A0-D206F8041C56}" dt="2021-11-23T15:00:04.007" v="2"/>
          <ac:spMkLst>
            <pc:docMk/>
            <pc:sldMk cId="109857222" sldId="256"/>
            <ac:spMk id="13" creationId="{9EE6F773-742A-491A-9A00-A2A150DF500A}"/>
          </ac:spMkLst>
        </pc:spChg>
        <pc:spChg chg="add del">
          <ac:chgData name="Georgi Mihaela Mitu (2008820)" userId="S::2008820@student.uwtsd.ac.uk::b1d2a17c-5132-4ca5-8827-23e42c2c2ad2" providerId="AD" clId="Web-{113B476A-7BEE-4CAE-B7A0-D206F8041C56}" dt="2021-11-23T15:00:27.898" v="5"/>
          <ac:spMkLst>
            <pc:docMk/>
            <pc:sldMk cId="109857222" sldId="256"/>
            <ac:spMk id="15" creationId="{90F533E9-6690-41A8-A372-4C6C622D028D}"/>
          </ac:spMkLst>
        </pc:spChg>
        <pc:spChg chg="add del">
          <ac:chgData name="Georgi Mihaela Mitu (2008820)" userId="S::2008820@student.uwtsd.ac.uk::b1d2a17c-5132-4ca5-8827-23e42c2c2ad2" providerId="AD" clId="Web-{113B476A-7BEE-4CAE-B7A0-D206F8041C56}" dt="2021-11-23T15:02:10.806" v="37"/>
          <ac:spMkLst>
            <pc:docMk/>
            <pc:sldMk cId="109857222" sldId="256"/>
            <ac:spMk id="20" creationId="{4EFE82FE-7465-AE46-88DF-34D347E83B84}"/>
          </ac:spMkLst>
        </pc:spChg>
        <pc:spChg chg="add del">
          <ac:chgData name="Georgi Mihaela Mitu (2008820)" userId="S::2008820@student.uwtsd.ac.uk::b1d2a17c-5132-4ca5-8827-23e42c2c2ad2" providerId="AD" clId="Web-{113B476A-7BEE-4CAE-B7A0-D206F8041C56}" dt="2021-11-23T15:02:01.900" v="34"/>
          <ac:spMkLst>
            <pc:docMk/>
            <pc:sldMk cId="109857222" sldId="256"/>
            <ac:spMk id="33" creationId="{9B45BA4C-9B54-4496-821F-9E0985CA984D}"/>
          </ac:spMkLst>
        </pc:spChg>
        <pc:spChg chg="add del">
          <ac:chgData name="Georgi Mihaela Mitu (2008820)" userId="S::2008820@student.uwtsd.ac.uk::b1d2a17c-5132-4ca5-8827-23e42c2c2ad2" providerId="AD" clId="Web-{113B476A-7BEE-4CAE-B7A0-D206F8041C56}" dt="2021-11-23T15:02:01.900" v="34"/>
          <ac:spMkLst>
            <pc:docMk/>
            <pc:sldMk cId="109857222" sldId="256"/>
            <ac:spMk id="34" creationId="{85E1BB9D-FAFF-4C3E-9E44-13F8FBABCD62}"/>
          </ac:spMkLst>
        </pc:spChg>
        <pc:spChg chg="add del">
          <ac:chgData name="Georgi Mihaela Mitu (2008820)" userId="S::2008820@student.uwtsd.ac.uk::b1d2a17c-5132-4ca5-8827-23e42c2c2ad2" providerId="AD" clId="Web-{113B476A-7BEE-4CAE-B7A0-D206F8041C56}" dt="2021-11-23T15:02:01.900" v="34"/>
          <ac:spMkLst>
            <pc:docMk/>
            <pc:sldMk cId="109857222" sldId="256"/>
            <ac:spMk id="35" creationId="{47C897C6-901F-410E-B2AC-162ED94B010E}"/>
          </ac:spMkLst>
        </pc:spChg>
        <pc:spChg chg="add del">
          <ac:chgData name="Georgi Mihaela Mitu (2008820)" userId="S::2008820@student.uwtsd.ac.uk::b1d2a17c-5132-4ca5-8827-23e42c2c2ad2" providerId="AD" clId="Web-{113B476A-7BEE-4CAE-B7A0-D206F8041C56}" dt="2021-11-23T15:01:38.165" v="30"/>
          <ac:spMkLst>
            <pc:docMk/>
            <pc:sldMk cId="109857222" sldId="256"/>
            <ac:spMk id="36" creationId="{960066AE-516A-442D-AD0E-FB9A19E72DBB}"/>
          </ac:spMkLst>
        </pc:spChg>
        <pc:spChg chg="add del">
          <ac:chgData name="Georgi Mihaela Mitu (2008820)" userId="S::2008820@student.uwtsd.ac.uk::b1d2a17c-5132-4ca5-8827-23e42c2c2ad2" providerId="AD" clId="Web-{113B476A-7BEE-4CAE-B7A0-D206F8041C56}" dt="2021-11-23T15:02:10.759" v="36"/>
          <ac:spMkLst>
            <pc:docMk/>
            <pc:sldMk cId="109857222" sldId="256"/>
            <ac:spMk id="37" creationId="{1DB043B4-68C6-45B9-82AC-A5800EADB8DB}"/>
          </ac:spMkLst>
        </pc:spChg>
        <pc:spChg chg="add del">
          <ac:chgData name="Georgi Mihaela Mitu (2008820)" userId="S::2008820@student.uwtsd.ac.uk::b1d2a17c-5132-4ca5-8827-23e42c2c2ad2" providerId="AD" clId="Web-{113B476A-7BEE-4CAE-B7A0-D206F8041C56}" dt="2021-11-23T15:01:38.165" v="30"/>
          <ac:spMkLst>
            <pc:docMk/>
            <pc:sldMk cId="109857222" sldId="256"/>
            <ac:spMk id="38" creationId="{0D43C154-1D94-40CC-93ED-E075731B1F4B}"/>
          </ac:spMkLst>
        </pc:spChg>
        <pc:spChg chg="add del">
          <ac:chgData name="Georgi Mihaela Mitu (2008820)" userId="S::2008820@student.uwtsd.ac.uk::b1d2a17c-5132-4ca5-8827-23e42c2c2ad2" providerId="AD" clId="Web-{113B476A-7BEE-4CAE-B7A0-D206F8041C56}" dt="2021-11-23T15:02:10.759" v="36"/>
          <ac:spMkLst>
            <pc:docMk/>
            <pc:sldMk cId="109857222" sldId="256"/>
            <ac:spMk id="39" creationId="{28A00A08-E4E6-4184-B484-E0E034072AE0}"/>
          </ac:spMkLst>
        </pc:spChg>
        <pc:spChg chg="add del">
          <ac:chgData name="Georgi Mihaela Mitu (2008820)" userId="S::2008820@student.uwtsd.ac.uk::b1d2a17c-5132-4ca5-8827-23e42c2c2ad2" providerId="AD" clId="Web-{113B476A-7BEE-4CAE-B7A0-D206F8041C56}" dt="2021-11-23T15:01:38.165" v="30"/>
          <ac:spMkLst>
            <pc:docMk/>
            <pc:sldMk cId="109857222" sldId="256"/>
            <ac:spMk id="40" creationId="{D72FA90D-8CAF-4C39-88C1-00DD80AF93E4}"/>
          </ac:spMkLst>
        </pc:spChg>
        <pc:spChg chg="add del">
          <ac:chgData name="Georgi Mihaela Mitu (2008820)" userId="S::2008820@student.uwtsd.ac.uk::b1d2a17c-5132-4ca5-8827-23e42c2c2ad2" providerId="AD" clId="Web-{113B476A-7BEE-4CAE-B7A0-D206F8041C56}" dt="2021-11-23T15:06:54.389" v="64"/>
          <ac:spMkLst>
            <pc:docMk/>
            <pc:sldMk cId="109857222" sldId="256"/>
            <ac:spMk id="41" creationId="{19F9BF86-FE94-4517-B97D-026C7515E589}"/>
          </ac:spMkLst>
        </pc:spChg>
        <pc:spChg chg="add del">
          <ac:chgData name="Georgi Mihaela Mitu (2008820)" userId="S::2008820@student.uwtsd.ac.uk::b1d2a17c-5132-4ca5-8827-23e42c2c2ad2" providerId="AD" clId="Web-{113B476A-7BEE-4CAE-B7A0-D206F8041C56}" dt="2021-11-23T15:13:17.928" v="121"/>
          <ac:spMkLst>
            <pc:docMk/>
            <pc:sldMk cId="109857222" sldId="256"/>
            <ac:spMk id="47" creationId="{ECD84B89-83B1-AA44-B9BE-C68A3A346981}"/>
          </ac:spMkLst>
        </pc:spChg>
        <pc:spChg chg="add del">
          <ac:chgData name="Georgi Mihaela Mitu (2008820)" userId="S::2008820@student.uwtsd.ac.uk::b1d2a17c-5132-4ca5-8827-23e42c2c2ad2" providerId="AD" clId="Web-{113B476A-7BEE-4CAE-B7A0-D206F8041C56}" dt="2021-11-23T15:13:17.928" v="121"/>
          <ac:spMkLst>
            <pc:docMk/>
            <pc:sldMk cId="109857222" sldId="256"/>
            <ac:spMk id="49" creationId="{DF3B9D9F-2555-4B2E-AD17-056B66596D5A}"/>
          </ac:spMkLst>
        </pc:spChg>
        <pc:spChg chg="add del">
          <ac:chgData name="Georgi Mihaela Mitu (2008820)" userId="S::2008820@student.uwtsd.ac.uk::b1d2a17c-5132-4ca5-8827-23e42c2c2ad2" providerId="AD" clId="Web-{113B476A-7BEE-4CAE-B7A0-D206F8041C56}" dt="2021-11-23T15:13:17.928" v="121"/>
          <ac:spMkLst>
            <pc:docMk/>
            <pc:sldMk cId="109857222" sldId="256"/>
            <ac:spMk id="51" creationId="{98F816C8-664D-4D46-87AC-DD7054006763}"/>
          </ac:spMkLst>
        </pc:spChg>
        <pc:spChg chg="add del">
          <ac:chgData name="Georgi Mihaela Mitu (2008820)" userId="S::2008820@student.uwtsd.ac.uk::b1d2a17c-5132-4ca5-8827-23e42c2c2ad2" providerId="AD" clId="Web-{113B476A-7BEE-4CAE-B7A0-D206F8041C56}" dt="2021-11-23T15:14:07.397" v="126"/>
          <ac:spMkLst>
            <pc:docMk/>
            <pc:sldMk cId="109857222" sldId="256"/>
            <ac:spMk id="53" creationId="{19F9BF86-FE94-4517-B97D-026C7515E589}"/>
          </ac:spMkLst>
        </pc:spChg>
        <pc:spChg chg="add del">
          <ac:chgData name="Georgi Mihaela Mitu (2008820)" userId="S::2008820@student.uwtsd.ac.uk::b1d2a17c-5132-4ca5-8827-23e42c2c2ad2" providerId="AD" clId="Web-{113B476A-7BEE-4CAE-B7A0-D206F8041C56}" dt="2021-11-23T15:13:17.881" v="120"/>
          <ac:spMkLst>
            <pc:docMk/>
            <pc:sldMk cId="109857222" sldId="256"/>
            <ac:spMk id="56" creationId="{1A0980D0-C2CB-4F0C-833C-1B64835728D7}"/>
          </ac:spMkLst>
        </pc:spChg>
        <pc:spChg chg="add del">
          <ac:chgData name="Georgi Mihaela Mitu (2008820)" userId="S::2008820@student.uwtsd.ac.uk::b1d2a17c-5132-4ca5-8827-23e42c2c2ad2" providerId="AD" clId="Web-{113B476A-7BEE-4CAE-B7A0-D206F8041C56}" dt="2021-11-23T15:13:17.881" v="120"/>
          <ac:spMkLst>
            <pc:docMk/>
            <pc:sldMk cId="109857222" sldId="256"/>
            <ac:spMk id="58" creationId="{316287B8-D771-4102-A547-95F1D48467E5}"/>
          </ac:spMkLst>
        </pc:spChg>
        <pc:spChg chg="add del">
          <ac:chgData name="Georgi Mihaela Mitu (2008820)" userId="S::2008820@student.uwtsd.ac.uk::b1d2a17c-5132-4ca5-8827-23e42c2c2ad2" providerId="AD" clId="Web-{113B476A-7BEE-4CAE-B7A0-D206F8041C56}" dt="2021-11-23T15:16:14.962" v="162"/>
          <ac:spMkLst>
            <pc:docMk/>
            <pc:sldMk cId="109857222" sldId="256"/>
            <ac:spMk id="59" creationId="{3011B0B3-5679-4759-90B8-3B908C4CBD21}"/>
          </ac:spMkLst>
        </pc:spChg>
        <pc:spChg chg="add del">
          <ac:chgData name="Georgi Mihaela Mitu (2008820)" userId="S::2008820@student.uwtsd.ac.uk::b1d2a17c-5132-4ca5-8827-23e42c2c2ad2" providerId="AD" clId="Web-{113B476A-7BEE-4CAE-B7A0-D206F8041C56}" dt="2021-11-23T15:13:17.881" v="120"/>
          <ac:spMkLst>
            <pc:docMk/>
            <pc:sldMk cId="109857222" sldId="256"/>
            <ac:spMk id="60" creationId="{02B3F3D7-F61A-47E5-9E6D-4718104A5638}"/>
          </ac:spMkLst>
        </pc:spChg>
        <pc:spChg chg="add del">
          <ac:chgData name="Georgi Mihaela Mitu (2008820)" userId="S::2008820@student.uwtsd.ac.uk::b1d2a17c-5132-4ca5-8827-23e42c2c2ad2" providerId="AD" clId="Web-{113B476A-7BEE-4CAE-B7A0-D206F8041C56}" dt="2021-11-23T15:13:17.881" v="120"/>
          <ac:spMkLst>
            <pc:docMk/>
            <pc:sldMk cId="109857222" sldId="256"/>
            <ac:spMk id="62" creationId="{3BEA892B-8C13-4097-9211-8894FB81B9B0}"/>
          </ac:spMkLst>
        </pc:spChg>
        <pc:spChg chg="add del">
          <ac:chgData name="Georgi Mihaela Mitu (2008820)" userId="S::2008820@student.uwtsd.ac.uk::b1d2a17c-5132-4ca5-8827-23e42c2c2ad2" providerId="AD" clId="Web-{113B476A-7BEE-4CAE-B7A0-D206F8041C56}" dt="2021-11-23T15:18:35.340" v="169"/>
          <ac:spMkLst>
            <pc:docMk/>
            <pc:sldMk cId="109857222" sldId="256"/>
            <ac:spMk id="78" creationId="{26811A6C-040C-4C5A-8FF3-63EC6CC4015F}"/>
          </ac:spMkLst>
        </pc:spChg>
        <pc:spChg chg="add del">
          <ac:chgData name="Georgi Mihaela Mitu (2008820)" userId="S::2008820@student.uwtsd.ac.uk::b1d2a17c-5132-4ca5-8827-23e42c2c2ad2" providerId="AD" clId="Web-{113B476A-7BEE-4CAE-B7A0-D206F8041C56}" dt="2021-11-23T15:18:35.340" v="169"/>
          <ac:spMkLst>
            <pc:docMk/>
            <pc:sldMk cId="109857222" sldId="256"/>
            <ac:spMk id="84" creationId="{72EF3F9A-9717-4ACB-A30D-96694842C4F7}"/>
          </ac:spMkLst>
        </pc:spChg>
        <pc:spChg chg="add del">
          <ac:chgData name="Georgi Mihaela Mitu (2008820)" userId="S::2008820@student.uwtsd.ac.uk::b1d2a17c-5132-4ca5-8827-23e42c2c2ad2" providerId="AD" clId="Web-{113B476A-7BEE-4CAE-B7A0-D206F8041C56}" dt="2021-11-23T15:21:40.781" v="186"/>
          <ac:spMkLst>
            <pc:docMk/>
            <pc:sldMk cId="109857222" sldId="256"/>
            <ac:spMk id="89" creationId="{1DB043B4-68C6-45B9-82AC-A5800EADB8DB}"/>
          </ac:spMkLst>
        </pc:spChg>
        <pc:spChg chg="add del">
          <ac:chgData name="Georgi Mihaela Mitu (2008820)" userId="S::2008820@student.uwtsd.ac.uk::b1d2a17c-5132-4ca5-8827-23e42c2c2ad2" providerId="AD" clId="Web-{113B476A-7BEE-4CAE-B7A0-D206F8041C56}" dt="2021-11-23T15:21:40.781" v="186"/>
          <ac:spMkLst>
            <pc:docMk/>
            <pc:sldMk cId="109857222" sldId="256"/>
            <ac:spMk id="91" creationId="{61B0F92C-925A-4D2E-839E-EB381378C315}"/>
          </ac:spMkLst>
        </pc:spChg>
        <pc:spChg chg="add del">
          <ac:chgData name="Georgi Mihaela Mitu (2008820)" userId="S::2008820@student.uwtsd.ac.uk::b1d2a17c-5132-4ca5-8827-23e42c2c2ad2" providerId="AD" clId="Web-{113B476A-7BEE-4CAE-B7A0-D206F8041C56}" dt="2021-11-23T15:22:57.063" v="194"/>
          <ac:spMkLst>
            <pc:docMk/>
            <pc:sldMk cId="109857222" sldId="256"/>
            <ac:spMk id="96" creationId="{DE61FBD7-E37C-4B38-BE44-A6D4978D7486}"/>
          </ac:spMkLst>
        </pc:spChg>
        <pc:spChg chg="add del">
          <ac:chgData name="Georgi Mihaela Mitu (2008820)" userId="S::2008820@student.uwtsd.ac.uk::b1d2a17c-5132-4ca5-8827-23e42c2c2ad2" providerId="AD" clId="Web-{113B476A-7BEE-4CAE-B7A0-D206F8041C56}" dt="2021-11-23T15:22:57.063" v="194"/>
          <ac:spMkLst>
            <pc:docMk/>
            <pc:sldMk cId="109857222" sldId="256"/>
            <ac:spMk id="98" creationId="{34F8020C-60BB-4357-8207-13221A99AE19}"/>
          </ac:spMkLst>
        </pc:spChg>
        <pc:spChg chg="add del">
          <ac:chgData name="Georgi Mihaela Mitu (2008820)" userId="S::2008820@student.uwtsd.ac.uk::b1d2a17c-5132-4ca5-8827-23e42c2c2ad2" providerId="AD" clId="Web-{113B476A-7BEE-4CAE-B7A0-D206F8041C56}" dt="2021-11-23T15:22:57.063" v="194"/>
          <ac:spMkLst>
            <pc:docMk/>
            <pc:sldMk cId="109857222" sldId="256"/>
            <ac:spMk id="100" creationId="{392BFCFE-FD78-4EDF-BEFE-CC444DC5F307}"/>
          </ac:spMkLst>
        </pc:spChg>
        <pc:spChg chg="add del">
          <ac:chgData name="Georgi Mihaela Mitu (2008820)" userId="S::2008820@student.uwtsd.ac.uk::b1d2a17c-5132-4ca5-8827-23e42c2c2ad2" providerId="AD" clId="Web-{113B476A-7BEE-4CAE-B7A0-D206F8041C56}" dt="2021-11-23T15:22:57.063" v="194"/>
          <ac:spMkLst>
            <pc:docMk/>
            <pc:sldMk cId="109857222" sldId="256"/>
            <ac:spMk id="102" creationId="{3A02D46F-C48E-4461-A19B-D244194F5480}"/>
          </ac:spMkLst>
        </pc:spChg>
        <pc:spChg chg="add del">
          <ac:chgData name="Georgi Mihaela Mitu (2008820)" userId="S::2008820@student.uwtsd.ac.uk::b1d2a17c-5132-4ca5-8827-23e42c2c2ad2" providerId="AD" clId="Web-{113B476A-7BEE-4CAE-B7A0-D206F8041C56}" dt="2021-11-23T15:22:57.063" v="194"/>
          <ac:spMkLst>
            <pc:docMk/>
            <pc:sldMk cId="109857222" sldId="256"/>
            <ac:spMk id="104" creationId="{5AA6453C-5851-46D8-A790-031DA34DB81E}"/>
          </ac:spMkLst>
        </pc:spChg>
        <pc:spChg chg="add">
          <ac:chgData name="Georgi Mihaela Mitu (2008820)" userId="S::2008820@student.uwtsd.ac.uk::b1d2a17c-5132-4ca5-8827-23e42c2c2ad2" providerId="AD" clId="Web-{113B476A-7BEE-4CAE-B7A0-D206F8041C56}" dt="2021-11-23T15:22:57.063" v="194"/>
          <ac:spMkLst>
            <pc:docMk/>
            <pc:sldMk cId="109857222" sldId="256"/>
            <ac:spMk id="106" creationId="{4AA13AD3-0A4F-475A-BEBB-DEEFF5C096C3}"/>
          </ac:spMkLst>
        </pc:spChg>
        <pc:spChg chg="add">
          <ac:chgData name="Georgi Mihaela Mitu (2008820)" userId="S::2008820@student.uwtsd.ac.uk::b1d2a17c-5132-4ca5-8827-23e42c2c2ad2" providerId="AD" clId="Web-{113B476A-7BEE-4CAE-B7A0-D206F8041C56}" dt="2021-11-23T15:22:57.063" v="194"/>
          <ac:spMkLst>
            <pc:docMk/>
            <pc:sldMk cId="109857222" sldId="256"/>
            <ac:spMk id="107" creationId="{4AB109E1-45E3-4986-9663-C3EAAC041219}"/>
          </ac:spMkLst>
        </pc:spChg>
        <pc:spChg chg="add">
          <ac:chgData name="Georgi Mihaela Mitu (2008820)" userId="S::2008820@student.uwtsd.ac.uk::b1d2a17c-5132-4ca5-8827-23e42c2c2ad2" providerId="AD" clId="Web-{113B476A-7BEE-4CAE-B7A0-D206F8041C56}" dt="2021-11-23T15:22:57.063" v="194"/>
          <ac:spMkLst>
            <pc:docMk/>
            <pc:sldMk cId="109857222" sldId="256"/>
            <ac:spMk id="108" creationId="{EDEE9D42-BBE7-4427-9BC3-971CE96F1E29}"/>
          </ac:spMkLst>
        </pc:spChg>
        <pc:spChg chg="add del">
          <ac:chgData name="Georgi Mihaela Mitu (2008820)" userId="S::2008820@student.uwtsd.ac.uk::b1d2a17c-5132-4ca5-8827-23e42c2c2ad2" providerId="AD" clId="Web-{113B476A-7BEE-4CAE-B7A0-D206F8041C56}" dt="2021-11-23T15:22:57.016" v="193"/>
          <ac:spMkLst>
            <pc:docMk/>
            <pc:sldMk cId="109857222" sldId="256"/>
            <ac:spMk id="109" creationId="{10A34275-CD0A-499C-9600-C96742FACE6C}"/>
          </ac:spMkLst>
        </pc:spChg>
        <pc:grpChg chg="add del">
          <ac:chgData name="Georgi Mihaela Mitu (2008820)" userId="S::2008820@student.uwtsd.ac.uk::b1d2a17c-5132-4ca5-8827-23e42c2c2ad2" providerId="AD" clId="Web-{113B476A-7BEE-4CAE-B7A0-D206F8041C56}" dt="2021-11-23T15:02:10.806" v="37"/>
          <ac:grpSpMkLst>
            <pc:docMk/>
            <pc:sldMk cId="109857222" sldId="256"/>
            <ac:grpSpMk id="22" creationId="{66F2B51C-9578-EB41-A17E-FFF9D491ADA0}"/>
          </ac:grpSpMkLst>
        </pc:grpChg>
        <pc:grpChg chg="add del">
          <ac:chgData name="Georgi Mihaela Mitu (2008820)" userId="S::2008820@student.uwtsd.ac.uk::b1d2a17c-5132-4ca5-8827-23e42c2c2ad2" providerId="AD" clId="Web-{113B476A-7BEE-4CAE-B7A0-D206F8041C56}" dt="2021-11-23T15:02:10.759" v="36"/>
          <ac:grpSpMkLst>
            <pc:docMk/>
            <pc:sldMk cId="109857222" sldId="256"/>
            <ac:grpSpMk id="43" creationId="{0780E404-3121-4F33-AF2D-65F659A97798}"/>
          </ac:grpSpMkLst>
        </pc:grpChg>
        <pc:grpChg chg="add del">
          <ac:chgData name="Georgi Mihaela Mitu (2008820)" userId="S::2008820@student.uwtsd.ac.uk::b1d2a17c-5132-4ca5-8827-23e42c2c2ad2" providerId="AD" clId="Web-{113B476A-7BEE-4CAE-B7A0-D206F8041C56}" dt="2021-11-23T15:02:10.759" v="36"/>
          <ac:grpSpMkLst>
            <pc:docMk/>
            <pc:sldMk cId="109857222" sldId="256"/>
            <ac:grpSpMk id="44" creationId="{4B158E9A-DBF4-4AA7-B6B7-8C8EB2FBDD68}"/>
          </ac:grpSpMkLst>
        </pc:grpChg>
        <pc:grpChg chg="add del">
          <ac:chgData name="Georgi Mihaela Mitu (2008820)" userId="S::2008820@student.uwtsd.ac.uk::b1d2a17c-5132-4ca5-8827-23e42c2c2ad2" providerId="AD" clId="Web-{113B476A-7BEE-4CAE-B7A0-D206F8041C56}" dt="2021-11-23T15:16:14.962" v="162"/>
          <ac:grpSpMkLst>
            <pc:docMk/>
            <pc:sldMk cId="109857222" sldId="256"/>
            <ac:grpSpMk id="61" creationId="{50F37AA1-A09B-4E28-987B-38E5060E1BAE}"/>
          </ac:grpSpMkLst>
        </pc:grpChg>
        <pc:grpChg chg="add del">
          <ac:chgData name="Georgi Mihaela Mitu (2008820)" userId="S::2008820@student.uwtsd.ac.uk::b1d2a17c-5132-4ca5-8827-23e42c2c2ad2" providerId="AD" clId="Web-{113B476A-7BEE-4CAE-B7A0-D206F8041C56}" dt="2021-11-23T15:13:17.881" v="120"/>
          <ac:grpSpMkLst>
            <pc:docMk/>
            <pc:sldMk cId="109857222" sldId="256"/>
            <ac:grpSpMk id="64" creationId="{D464AF36-4E8E-4205-B8DE-FFA5665C96D0}"/>
          </ac:grpSpMkLst>
        </pc:grpChg>
        <pc:grpChg chg="add del">
          <ac:chgData name="Georgi Mihaela Mitu (2008820)" userId="S::2008820@student.uwtsd.ac.uk::b1d2a17c-5132-4ca5-8827-23e42c2c2ad2" providerId="AD" clId="Web-{113B476A-7BEE-4CAE-B7A0-D206F8041C56}" dt="2021-11-23T15:18:35.340" v="169"/>
          <ac:grpSpMkLst>
            <pc:docMk/>
            <pc:sldMk cId="109857222" sldId="256"/>
            <ac:grpSpMk id="80" creationId="{7FC27906-3491-4D48-A4BD-F9C88381A31C}"/>
          </ac:grpSpMkLst>
        </pc:grpChg>
        <pc:picChg chg="add mod ord">
          <ac:chgData name="Georgi Mihaela Mitu (2008820)" userId="S::2008820@student.uwtsd.ac.uk::b1d2a17c-5132-4ca5-8827-23e42c2c2ad2" providerId="AD" clId="Web-{113B476A-7BEE-4CAE-B7A0-D206F8041C56}" dt="2021-11-23T15:22:57.063" v="194"/>
          <ac:picMkLst>
            <pc:docMk/>
            <pc:sldMk cId="109857222" sldId="256"/>
            <ac:picMk id="4" creationId="{4D8B77E4-58E9-4D55-8AFD-956638AC8717}"/>
          </ac:picMkLst>
        </pc:picChg>
        <pc:cxnChg chg="add del">
          <ac:chgData name="Georgi Mihaela Mitu (2008820)" userId="S::2008820@student.uwtsd.ac.uk::b1d2a17c-5132-4ca5-8827-23e42c2c2ad2" providerId="AD" clId="Web-{113B476A-7BEE-4CAE-B7A0-D206F8041C56}" dt="2021-11-23T15:02:10.806" v="37"/>
          <ac:cxnSpMkLst>
            <pc:docMk/>
            <pc:sldMk cId="109857222" sldId="256"/>
            <ac:cxnSpMk id="31" creationId="{EEA70831-9A8D-3B4D-8EA5-EE32F93E94E9}"/>
          </ac:cxnSpMkLst>
        </pc:cxnChg>
        <pc:cxnChg chg="add del">
          <ac:chgData name="Georgi Mihaela Mitu (2008820)" userId="S::2008820@student.uwtsd.ac.uk::b1d2a17c-5132-4ca5-8827-23e42c2c2ad2" providerId="AD" clId="Web-{113B476A-7BEE-4CAE-B7A0-D206F8041C56}" dt="2021-11-23T15:06:54.389" v="64"/>
          <ac:cxnSpMkLst>
            <pc:docMk/>
            <pc:sldMk cId="109857222" sldId="256"/>
            <ac:cxnSpMk id="42" creationId="{59D7B6BE-A4E0-4483-BEC5-493AC3E5D2AD}"/>
          </ac:cxnSpMkLst>
        </pc:cxnChg>
        <pc:cxnChg chg="add del">
          <ac:chgData name="Georgi Mihaela Mitu (2008820)" userId="S::2008820@student.uwtsd.ac.uk::b1d2a17c-5132-4ca5-8827-23e42c2c2ad2" providerId="AD" clId="Web-{113B476A-7BEE-4CAE-B7A0-D206F8041C56}" dt="2021-11-23T15:14:07.397" v="126"/>
          <ac:cxnSpMkLst>
            <pc:docMk/>
            <pc:sldMk cId="109857222" sldId="256"/>
            <ac:cxnSpMk id="54" creationId="{59D7B6BE-A4E0-4483-BEC5-493AC3E5D2AD}"/>
          </ac:cxnSpMkLst>
        </pc:cxnChg>
        <pc:cxnChg chg="add del">
          <ac:chgData name="Georgi Mihaela Mitu (2008820)" userId="S::2008820@student.uwtsd.ac.uk::b1d2a17c-5132-4ca5-8827-23e42c2c2ad2" providerId="AD" clId="Web-{113B476A-7BEE-4CAE-B7A0-D206F8041C56}" dt="2021-11-23T15:16:14.962" v="162"/>
          <ac:cxnSpMkLst>
            <pc:docMk/>
            <pc:sldMk cId="109857222" sldId="256"/>
            <ac:cxnSpMk id="73" creationId="{4E653B57-2620-424D-ADAF-60975D8F8C5C}"/>
          </ac:cxnSpMkLst>
        </pc:cxnChg>
        <pc:cxnChg chg="add del">
          <ac:chgData name="Georgi Mihaela Mitu (2008820)" userId="S::2008820@student.uwtsd.ac.uk::b1d2a17c-5132-4ca5-8827-23e42c2c2ad2" providerId="AD" clId="Web-{113B476A-7BEE-4CAE-B7A0-D206F8041C56}" dt="2021-11-23T15:22:57.016" v="193"/>
          <ac:cxnSpMkLst>
            <pc:docMk/>
            <pc:sldMk cId="109857222" sldId="256"/>
            <ac:cxnSpMk id="111" creationId="{1852546B-EF97-46E8-A930-3A0334106683}"/>
          </ac:cxnSpMkLst>
        </pc:cxnChg>
        <pc:cxnChg chg="add del">
          <ac:chgData name="Georgi Mihaela Mitu (2008820)" userId="S::2008820@student.uwtsd.ac.uk::b1d2a17c-5132-4ca5-8827-23e42c2c2ad2" providerId="AD" clId="Web-{113B476A-7BEE-4CAE-B7A0-D206F8041C56}" dt="2021-11-23T15:22:57.016" v="193"/>
          <ac:cxnSpMkLst>
            <pc:docMk/>
            <pc:sldMk cId="109857222" sldId="256"/>
            <ac:cxnSpMk id="113" creationId="{12801F4A-0A74-45E0-8E5A-65A65252A346}"/>
          </ac:cxnSpMkLst>
        </pc:cxnChg>
        <pc:cxnChg chg="add del">
          <ac:chgData name="Georgi Mihaela Mitu (2008820)" userId="S::2008820@student.uwtsd.ac.uk::b1d2a17c-5132-4ca5-8827-23e42c2c2ad2" providerId="AD" clId="Web-{113B476A-7BEE-4CAE-B7A0-D206F8041C56}" dt="2021-11-23T15:22:57.016" v="193"/>
          <ac:cxnSpMkLst>
            <pc:docMk/>
            <pc:sldMk cId="109857222" sldId="256"/>
            <ac:cxnSpMk id="115" creationId="{AD245F29-ABE7-4BB1-8164-5F4C4604B29D}"/>
          </ac:cxnSpMkLst>
        </pc:cxnChg>
        <pc:cxnChg chg="add del">
          <ac:chgData name="Georgi Mihaela Mitu (2008820)" userId="S::2008820@student.uwtsd.ac.uk::b1d2a17c-5132-4ca5-8827-23e42c2c2ad2" providerId="AD" clId="Web-{113B476A-7BEE-4CAE-B7A0-D206F8041C56}" dt="2021-11-23T15:22:57.016" v="193"/>
          <ac:cxnSpMkLst>
            <pc:docMk/>
            <pc:sldMk cId="109857222" sldId="256"/>
            <ac:cxnSpMk id="117" creationId="{CF00EEAF-0634-4EEB-81E5-9FBC2170F3F4}"/>
          </ac:cxnSpMkLst>
        </pc:cxnChg>
        <pc:cxnChg chg="add del">
          <ac:chgData name="Georgi Mihaela Mitu (2008820)" userId="S::2008820@student.uwtsd.ac.uk::b1d2a17c-5132-4ca5-8827-23e42c2c2ad2" providerId="AD" clId="Web-{113B476A-7BEE-4CAE-B7A0-D206F8041C56}" dt="2021-11-23T15:22:57.016" v="193"/>
          <ac:cxnSpMkLst>
            <pc:docMk/>
            <pc:sldMk cId="109857222" sldId="256"/>
            <ac:cxnSpMk id="119" creationId="{53E11676-332F-449D-9A03-6CE4ED25CC3C}"/>
          </ac:cxnSpMkLst>
        </pc:cxnChg>
      </pc:sldChg>
      <pc:sldMasterChg chg="del delSldLayout">
        <pc:chgData name="Georgi Mihaela Mitu (2008820)" userId="S::2008820@student.uwtsd.ac.uk::b1d2a17c-5132-4ca5-8827-23e42c2c2ad2" providerId="AD" clId="Web-{113B476A-7BEE-4CAE-B7A0-D206F8041C56}" dt="2021-11-23T15:00:27.898" v="5"/>
        <pc:sldMasterMkLst>
          <pc:docMk/>
          <pc:sldMasterMk cId="2460954070" sldId="2147483660"/>
        </pc:sldMasterMkLst>
        <pc:sldLayoutChg chg="del">
          <pc:chgData name="Georgi Mihaela Mitu (2008820)" userId="S::2008820@student.uwtsd.ac.uk::b1d2a17c-5132-4ca5-8827-23e42c2c2ad2" providerId="AD" clId="Web-{113B476A-7BEE-4CAE-B7A0-D206F8041C56}" dt="2021-11-23T15:00:27.898" v="5"/>
          <pc:sldLayoutMkLst>
            <pc:docMk/>
            <pc:sldMasterMk cId="2460954070" sldId="2147483660"/>
            <pc:sldLayoutMk cId="2385387890" sldId="2147483661"/>
          </pc:sldLayoutMkLst>
        </pc:sldLayoutChg>
        <pc:sldLayoutChg chg="del">
          <pc:chgData name="Georgi Mihaela Mitu (2008820)" userId="S::2008820@student.uwtsd.ac.uk::b1d2a17c-5132-4ca5-8827-23e42c2c2ad2" providerId="AD" clId="Web-{113B476A-7BEE-4CAE-B7A0-D206F8041C56}" dt="2021-11-23T15:00:27.898" v="5"/>
          <pc:sldLayoutMkLst>
            <pc:docMk/>
            <pc:sldMasterMk cId="2460954070" sldId="2147483660"/>
            <pc:sldLayoutMk cId="949138452" sldId="2147483662"/>
          </pc:sldLayoutMkLst>
        </pc:sldLayoutChg>
        <pc:sldLayoutChg chg="del">
          <pc:chgData name="Georgi Mihaela Mitu (2008820)" userId="S::2008820@student.uwtsd.ac.uk::b1d2a17c-5132-4ca5-8827-23e42c2c2ad2" providerId="AD" clId="Web-{113B476A-7BEE-4CAE-B7A0-D206F8041C56}" dt="2021-11-23T15:00:27.898" v="5"/>
          <pc:sldLayoutMkLst>
            <pc:docMk/>
            <pc:sldMasterMk cId="2460954070" sldId="2147483660"/>
            <pc:sldLayoutMk cId="2591524520" sldId="2147483663"/>
          </pc:sldLayoutMkLst>
        </pc:sldLayoutChg>
        <pc:sldLayoutChg chg="del">
          <pc:chgData name="Georgi Mihaela Mitu (2008820)" userId="S::2008820@student.uwtsd.ac.uk::b1d2a17c-5132-4ca5-8827-23e42c2c2ad2" providerId="AD" clId="Web-{113B476A-7BEE-4CAE-B7A0-D206F8041C56}" dt="2021-11-23T15:00:27.898" v="5"/>
          <pc:sldLayoutMkLst>
            <pc:docMk/>
            <pc:sldMasterMk cId="2460954070" sldId="2147483660"/>
            <pc:sldLayoutMk cId="1203092039" sldId="2147483664"/>
          </pc:sldLayoutMkLst>
        </pc:sldLayoutChg>
        <pc:sldLayoutChg chg="del">
          <pc:chgData name="Georgi Mihaela Mitu (2008820)" userId="S::2008820@student.uwtsd.ac.uk::b1d2a17c-5132-4ca5-8827-23e42c2c2ad2" providerId="AD" clId="Web-{113B476A-7BEE-4CAE-B7A0-D206F8041C56}" dt="2021-11-23T15:00:27.898" v="5"/>
          <pc:sldLayoutMkLst>
            <pc:docMk/>
            <pc:sldMasterMk cId="2460954070" sldId="2147483660"/>
            <pc:sldLayoutMk cId="3733172339" sldId="2147483665"/>
          </pc:sldLayoutMkLst>
        </pc:sldLayoutChg>
        <pc:sldLayoutChg chg="del">
          <pc:chgData name="Georgi Mihaela Mitu (2008820)" userId="S::2008820@student.uwtsd.ac.uk::b1d2a17c-5132-4ca5-8827-23e42c2c2ad2" providerId="AD" clId="Web-{113B476A-7BEE-4CAE-B7A0-D206F8041C56}" dt="2021-11-23T15:00:27.898" v="5"/>
          <pc:sldLayoutMkLst>
            <pc:docMk/>
            <pc:sldMasterMk cId="2460954070" sldId="2147483660"/>
            <pc:sldLayoutMk cId="3210312558" sldId="2147483666"/>
          </pc:sldLayoutMkLst>
        </pc:sldLayoutChg>
        <pc:sldLayoutChg chg="del">
          <pc:chgData name="Georgi Mihaela Mitu (2008820)" userId="S::2008820@student.uwtsd.ac.uk::b1d2a17c-5132-4ca5-8827-23e42c2c2ad2" providerId="AD" clId="Web-{113B476A-7BEE-4CAE-B7A0-D206F8041C56}" dt="2021-11-23T15:00:27.898" v="5"/>
          <pc:sldLayoutMkLst>
            <pc:docMk/>
            <pc:sldMasterMk cId="2460954070" sldId="2147483660"/>
            <pc:sldLayoutMk cId="3146388984" sldId="2147483667"/>
          </pc:sldLayoutMkLst>
        </pc:sldLayoutChg>
        <pc:sldLayoutChg chg="del">
          <pc:chgData name="Georgi Mihaela Mitu (2008820)" userId="S::2008820@student.uwtsd.ac.uk::b1d2a17c-5132-4ca5-8827-23e42c2c2ad2" providerId="AD" clId="Web-{113B476A-7BEE-4CAE-B7A0-D206F8041C56}" dt="2021-11-23T15:00:27.898" v="5"/>
          <pc:sldLayoutMkLst>
            <pc:docMk/>
            <pc:sldMasterMk cId="2460954070" sldId="2147483660"/>
            <pc:sldLayoutMk cId="3171841454" sldId="2147483668"/>
          </pc:sldLayoutMkLst>
        </pc:sldLayoutChg>
        <pc:sldLayoutChg chg="del">
          <pc:chgData name="Georgi Mihaela Mitu (2008820)" userId="S::2008820@student.uwtsd.ac.uk::b1d2a17c-5132-4ca5-8827-23e42c2c2ad2" providerId="AD" clId="Web-{113B476A-7BEE-4CAE-B7A0-D206F8041C56}" dt="2021-11-23T15:00:27.898" v="5"/>
          <pc:sldLayoutMkLst>
            <pc:docMk/>
            <pc:sldMasterMk cId="2460954070" sldId="2147483660"/>
            <pc:sldLayoutMk cId="1718958274" sldId="2147483669"/>
          </pc:sldLayoutMkLst>
        </pc:sldLayoutChg>
        <pc:sldLayoutChg chg="del">
          <pc:chgData name="Georgi Mihaela Mitu (2008820)" userId="S::2008820@student.uwtsd.ac.uk::b1d2a17c-5132-4ca5-8827-23e42c2c2ad2" providerId="AD" clId="Web-{113B476A-7BEE-4CAE-B7A0-D206F8041C56}" dt="2021-11-23T15:00:27.898" v="5"/>
          <pc:sldLayoutMkLst>
            <pc:docMk/>
            <pc:sldMasterMk cId="2460954070" sldId="2147483660"/>
            <pc:sldLayoutMk cId="2202905451" sldId="2147483670"/>
          </pc:sldLayoutMkLst>
        </pc:sldLayoutChg>
        <pc:sldLayoutChg chg="del">
          <pc:chgData name="Georgi Mihaela Mitu (2008820)" userId="S::2008820@student.uwtsd.ac.uk::b1d2a17c-5132-4ca5-8827-23e42c2c2ad2" providerId="AD" clId="Web-{113B476A-7BEE-4CAE-B7A0-D206F8041C56}" dt="2021-11-23T15:00:27.898" v="5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del replId addSldLayout delSldLayout">
        <pc:chgData name="Georgi Mihaela Mitu (2008820)" userId="S::2008820@student.uwtsd.ac.uk::b1d2a17c-5132-4ca5-8827-23e42c2c2ad2" providerId="AD" clId="Web-{113B476A-7BEE-4CAE-B7A0-D206F8041C56}" dt="2021-11-23T15:02:10.806" v="37"/>
        <pc:sldMasterMkLst>
          <pc:docMk/>
          <pc:sldMasterMk cId="3405346268" sldId="2147483672"/>
        </pc:sldMasterMkLst>
        <pc:sldLayoutChg chg="add del">
          <pc:chgData name="Georgi Mihaela Mitu (2008820)" userId="S::2008820@student.uwtsd.ac.uk::b1d2a17c-5132-4ca5-8827-23e42c2c2ad2" providerId="AD" clId="Web-{113B476A-7BEE-4CAE-B7A0-D206F8041C56}" dt="2021-11-23T15:02:10.806" v="37"/>
          <pc:sldLayoutMkLst>
            <pc:docMk/>
            <pc:sldMasterMk cId="3405346268" sldId="2147483672"/>
            <pc:sldLayoutMk cId="2294950372" sldId="2147483673"/>
          </pc:sldLayoutMkLst>
        </pc:sldLayoutChg>
        <pc:sldLayoutChg chg="add del replId">
          <pc:chgData name="Georgi Mihaela Mitu (2008820)" userId="S::2008820@student.uwtsd.ac.uk::b1d2a17c-5132-4ca5-8827-23e42c2c2ad2" providerId="AD" clId="Web-{113B476A-7BEE-4CAE-B7A0-D206F8041C56}" dt="2021-11-23T15:02:10.806" v="37"/>
          <pc:sldLayoutMkLst>
            <pc:docMk/>
            <pc:sldMasterMk cId="3405346268" sldId="2147483672"/>
            <pc:sldLayoutMk cId="2632562988" sldId="2147483674"/>
          </pc:sldLayoutMkLst>
        </pc:sldLayoutChg>
        <pc:sldLayoutChg chg="add del replId">
          <pc:chgData name="Georgi Mihaela Mitu (2008820)" userId="S::2008820@student.uwtsd.ac.uk::b1d2a17c-5132-4ca5-8827-23e42c2c2ad2" providerId="AD" clId="Web-{113B476A-7BEE-4CAE-B7A0-D206F8041C56}" dt="2021-11-23T15:02:10.806" v="37"/>
          <pc:sldLayoutMkLst>
            <pc:docMk/>
            <pc:sldMasterMk cId="3405346268" sldId="2147483672"/>
            <pc:sldLayoutMk cId="4041882956" sldId="2147483675"/>
          </pc:sldLayoutMkLst>
        </pc:sldLayoutChg>
        <pc:sldLayoutChg chg="add del replId">
          <pc:chgData name="Georgi Mihaela Mitu (2008820)" userId="S::2008820@student.uwtsd.ac.uk::b1d2a17c-5132-4ca5-8827-23e42c2c2ad2" providerId="AD" clId="Web-{113B476A-7BEE-4CAE-B7A0-D206F8041C56}" dt="2021-11-23T15:02:10.806" v="37"/>
          <pc:sldLayoutMkLst>
            <pc:docMk/>
            <pc:sldMasterMk cId="3405346268" sldId="2147483672"/>
            <pc:sldLayoutMk cId="1050080188" sldId="2147483676"/>
          </pc:sldLayoutMkLst>
        </pc:sldLayoutChg>
        <pc:sldLayoutChg chg="add del replId">
          <pc:chgData name="Georgi Mihaela Mitu (2008820)" userId="S::2008820@student.uwtsd.ac.uk::b1d2a17c-5132-4ca5-8827-23e42c2c2ad2" providerId="AD" clId="Web-{113B476A-7BEE-4CAE-B7A0-D206F8041C56}" dt="2021-11-23T15:02:10.806" v="37"/>
          <pc:sldLayoutMkLst>
            <pc:docMk/>
            <pc:sldMasterMk cId="3405346268" sldId="2147483672"/>
            <pc:sldLayoutMk cId="3440146693" sldId="2147483677"/>
          </pc:sldLayoutMkLst>
        </pc:sldLayoutChg>
        <pc:sldLayoutChg chg="add del replId">
          <pc:chgData name="Georgi Mihaela Mitu (2008820)" userId="S::2008820@student.uwtsd.ac.uk::b1d2a17c-5132-4ca5-8827-23e42c2c2ad2" providerId="AD" clId="Web-{113B476A-7BEE-4CAE-B7A0-D206F8041C56}" dt="2021-11-23T15:02:10.806" v="37"/>
          <pc:sldLayoutMkLst>
            <pc:docMk/>
            <pc:sldMasterMk cId="3405346268" sldId="2147483672"/>
            <pc:sldLayoutMk cId="775645599" sldId="2147483678"/>
          </pc:sldLayoutMkLst>
        </pc:sldLayoutChg>
        <pc:sldLayoutChg chg="add del replId">
          <pc:chgData name="Georgi Mihaela Mitu (2008820)" userId="S::2008820@student.uwtsd.ac.uk::b1d2a17c-5132-4ca5-8827-23e42c2c2ad2" providerId="AD" clId="Web-{113B476A-7BEE-4CAE-B7A0-D206F8041C56}" dt="2021-11-23T15:02:10.806" v="37"/>
          <pc:sldLayoutMkLst>
            <pc:docMk/>
            <pc:sldMasterMk cId="3405346268" sldId="2147483672"/>
            <pc:sldLayoutMk cId="1127534787" sldId="2147483679"/>
          </pc:sldLayoutMkLst>
        </pc:sldLayoutChg>
        <pc:sldLayoutChg chg="add del replId">
          <pc:chgData name="Georgi Mihaela Mitu (2008820)" userId="S::2008820@student.uwtsd.ac.uk::b1d2a17c-5132-4ca5-8827-23e42c2c2ad2" providerId="AD" clId="Web-{113B476A-7BEE-4CAE-B7A0-D206F8041C56}" dt="2021-11-23T15:02:10.806" v="37"/>
          <pc:sldLayoutMkLst>
            <pc:docMk/>
            <pc:sldMasterMk cId="3405346268" sldId="2147483672"/>
            <pc:sldLayoutMk cId="3002426545" sldId="2147483680"/>
          </pc:sldLayoutMkLst>
        </pc:sldLayoutChg>
        <pc:sldLayoutChg chg="add del replId">
          <pc:chgData name="Georgi Mihaela Mitu (2008820)" userId="S::2008820@student.uwtsd.ac.uk::b1d2a17c-5132-4ca5-8827-23e42c2c2ad2" providerId="AD" clId="Web-{113B476A-7BEE-4CAE-B7A0-D206F8041C56}" dt="2021-11-23T15:02:10.806" v="37"/>
          <pc:sldLayoutMkLst>
            <pc:docMk/>
            <pc:sldMasterMk cId="3405346268" sldId="2147483672"/>
            <pc:sldLayoutMk cId="2974115181" sldId="2147483681"/>
          </pc:sldLayoutMkLst>
        </pc:sldLayoutChg>
        <pc:sldLayoutChg chg="add del replId">
          <pc:chgData name="Georgi Mihaela Mitu (2008820)" userId="S::2008820@student.uwtsd.ac.uk::b1d2a17c-5132-4ca5-8827-23e42c2c2ad2" providerId="AD" clId="Web-{113B476A-7BEE-4CAE-B7A0-D206F8041C56}" dt="2021-11-23T15:02:10.806" v="37"/>
          <pc:sldLayoutMkLst>
            <pc:docMk/>
            <pc:sldMasterMk cId="3405346268" sldId="2147483672"/>
            <pc:sldLayoutMk cId="1986023232" sldId="2147483682"/>
          </pc:sldLayoutMkLst>
        </pc:sldLayoutChg>
        <pc:sldLayoutChg chg="add del replId">
          <pc:chgData name="Georgi Mihaela Mitu (2008820)" userId="S::2008820@student.uwtsd.ac.uk::b1d2a17c-5132-4ca5-8827-23e42c2c2ad2" providerId="AD" clId="Web-{113B476A-7BEE-4CAE-B7A0-D206F8041C56}" dt="2021-11-23T15:02:10.806" v="37"/>
          <pc:sldLayoutMkLst>
            <pc:docMk/>
            <pc:sldMasterMk cId="3405346268" sldId="2147483672"/>
            <pc:sldLayoutMk cId="3893819052" sldId="2147483683"/>
          </pc:sldLayoutMkLst>
        </pc:sldLayoutChg>
      </pc:sldMasterChg>
      <pc:sldMasterChg chg="add del addSldLayout delSldLayout">
        <pc:chgData name="Georgi Mihaela Mitu (2008820)" userId="S::2008820@student.uwtsd.ac.uk::b1d2a17c-5132-4ca5-8827-23e42c2c2ad2" providerId="AD" clId="Web-{113B476A-7BEE-4CAE-B7A0-D206F8041C56}" dt="2021-11-23T15:02:01.900" v="34"/>
        <pc:sldMasterMkLst>
          <pc:docMk/>
          <pc:sldMasterMk cId="4279074717" sldId="2147483684"/>
        </pc:sldMasterMkLst>
        <pc:sldLayoutChg chg="add del">
          <pc:chgData name="Georgi Mihaela Mitu (2008820)" userId="S::2008820@student.uwtsd.ac.uk::b1d2a17c-5132-4ca5-8827-23e42c2c2ad2" providerId="AD" clId="Web-{113B476A-7BEE-4CAE-B7A0-D206F8041C56}" dt="2021-11-23T15:02:01.900" v="34"/>
          <pc:sldLayoutMkLst>
            <pc:docMk/>
            <pc:sldMasterMk cId="4279074717" sldId="2147483684"/>
            <pc:sldLayoutMk cId="3753524487" sldId="2147483685"/>
          </pc:sldLayoutMkLst>
        </pc:sldLayoutChg>
        <pc:sldLayoutChg chg="add del">
          <pc:chgData name="Georgi Mihaela Mitu (2008820)" userId="S::2008820@student.uwtsd.ac.uk::b1d2a17c-5132-4ca5-8827-23e42c2c2ad2" providerId="AD" clId="Web-{113B476A-7BEE-4CAE-B7A0-D206F8041C56}" dt="2021-11-23T15:02:01.900" v="34"/>
          <pc:sldLayoutMkLst>
            <pc:docMk/>
            <pc:sldMasterMk cId="4279074717" sldId="2147483684"/>
            <pc:sldLayoutMk cId="3931050307" sldId="2147483686"/>
          </pc:sldLayoutMkLst>
        </pc:sldLayoutChg>
        <pc:sldLayoutChg chg="add del">
          <pc:chgData name="Georgi Mihaela Mitu (2008820)" userId="S::2008820@student.uwtsd.ac.uk::b1d2a17c-5132-4ca5-8827-23e42c2c2ad2" providerId="AD" clId="Web-{113B476A-7BEE-4CAE-B7A0-D206F8041C56}" dt="2021-11-23T15:02:01.900" v="34"/>
          <pc:sldLayoutMkLst>
            <pc:docMk/>
            <pc:sldMasterMk cId="4279074717" sldId="2147483684"/>
            <pc:sldLayoutMk cId="3730900497" sldId="2147483687"/>
          </pc:sldLayoutMkLst>
        </pc:sldLayoutChg>
        <pc:sldLayoutChg chg="add del">
          <pc:chgData name="Georgi Mihaela Mitu (2008820)" userId="S::2008820@student.uwtsd.ac.uk::b1d2a17c-5132-4ca5-8827-23e42c2c2ad2" providerId="AD" clId="Web-{113B476A-7BEE-4CAE-B7A0-D206F8041C56}" dt="2021-11-23T15:02:01.900" v="34"/>
          <pc:sldLayoutMkLst>
            <pc:docMk/>
            <pc:sldMasterMk cId="4279074717" sldId="2147483684"/>
            <pc:sldLayoutMk cId="2857189479" sldId="2147483688"/>
          </pc:sldLayoutMkLst>
        </pc:sldLayoutChg>
        <pc:sldLayoutChg chg="add del">
          <pc:chgData name="Georgi Mihaela Mitu (2008820)" userId="S::2008820@student.uwtsd.ac.uk::b1d2a17c-5132-4ca5-8827-23e42c2c2ad2" providerId="AD" clId="Web-{113B476A-7BEE-4CAE-B7A0-D206F8041C56}" dt="2021-11-23T15:02:01.900" v="34"/>
          <pc:sldLayoutMkLst>
            <pc:docMk/>
            <pc:sldMasterMk cId="4279074717" sldId="2147483684"/>
            <pc:sldLayoutMk cId="1028692196" sldId="2147483689"/>
          </pc:sldLayoutMkLst>
        </pc:sldLayoutChg>
        <pc:sldLayoutChg chg="add del">
          <pc:chgData name="Georgi Mihaela Mitu (2008820)" userId="S::2008820@student.uwtsd.ac.uk::b1d2a17c-5132-4ca5-8827-23e42c2c2ad2" providerId="AD" clId="Web-{113B476A-7BEE-4CAE-B7A0-D206F8041C56}" dt="2021-11-23T15:02:01.900" v="34"/>
          <pc:sldLayoutMkLst>
            <pc:docMk/>
            <pc:sldMasterMk cId="4279074717" sldId="2147483684"/>
            <pc:sldLayoutMk cId="2034712466" sldId="2147483690"/>
          </pc:sldLayoutMkLst>
        </pc:sldLayoutChg>
        <pc:sldLayoutChg chg="add del">
          <pc:chgData name="Georgi Mihaela Mitu (2008820)" userId="S::2008820@student.uwtsd.ac.uk::b1d2a17c-5132-4ca5-8827-23e42c2c2ad2" providerId="AD" clId="Web-{113B476A-7BEE-4CAE-B7A0-D206F8041C56}" dt="2021-11-23T15:02:01.900" v="34"/>
          <pc:sldLayoutMkLst>
            <pc:docMk/>
            <pc:sldMasterMk cId="4279074717" sldId="2147483684"/>
            <pc:sldLayoutMk cId="3785585929" sldId="2147483691"/>
          </pc:sldLayoutMkLst>
        </pc:sldLayoutChg>
        <pc:sldLayoutChg chg="add del">
          <pc:chgData name="Georgi Mihaela Mitu (2008820)" userId="S::2008820@student.uwtsd.ac.uk::b1d2a17c-5132-4ca5-8827-23e42c2c2ad2" providerId="AD" clId="Web-{113B476A-7BEE-4CAE-B7A0-D206F8041C56}" dt="2021-11-23T15:02:01.900" v="34"/>
          <pc:sldLayoutMkLst>
            <pc:docMk/>
            <pc:sldMasterMk cId="4279074717" sldId="2147483684"/>
            <pc:sldLayoutMk cId="3709401186" sldId="2147483692"/>
          </pc:sldLayoutMkLst>
        </pc:sldLayoutChg>
        <pc:sldLayoutChg chg="add del">
          <pc:chgData name="Georgi Mihaela Mitu (2008820)" userId="S::2008820@student.uwtsd.ac.uk::b1d2a17c-5132-4ca5-8827-23e42c2c2ad2" providerId="AD" clId="Web-{113B476A-7BEE-4CAE-B7A0-D206F8041C56}" dt="2021-11-23T15:02:01.900" v="34"/>
          <pc:sldLayoutMkLst>
            <pc:docMk/>
            <pc:sldMasterMk cId="4279074717" sldId="2147483684"/>
            <pc:sldLayoutMk cId="531574491" sldId="2147483693"/>
          </pc:sldLayoutMkLst>
        </pc:sldLayoutChg>
        <pc:sldLayoutChg chg="add del">
          <pc:chgData name="Georgi Mihaela Mitu (2008820)" userId="S::2008820@student.uwtsd.ac.uk::b1d2a17c-5132-4ca5-8827-23e42c2c2ad2" providerId="AD" clId="Web-{113B476A-7BEE-4CAE-B7A0-D206F8041C56}" dt="2021-11-23T15:02:01.900" v="34"/>
          <pc:sldLayoutMkLst>
            <pc:docMk/>
            <pc:sldMasterMk cId="4279074717" sldId="2147483684"/>
            <pc:sldLayoutMk cId="129900937" sldId="2147483694"/>
          </pc:sldLayoutMkLst>
        </pc:sldLayoutChg>
        <pc:sldLayoutChg chg="add del">
          <pc:chgData name="Georgi Mihaela Mitu (2008820)" userId="S::2008820@student.uwtsd.ac.uk::b1d2a17c-5132-4ca5-8827-23e42c2c2ad2" providerId="AD" clId="Web-{113B476A-7BEE-4CAE-B7A0-D206F8041C56}" dt="2021-11-23T15:02:01.900" v="34"/>
          <pc:sldLayoutMkLst>
            <pc:docMk/>
            <pc:sldMasterMk cId="4279074717" sldId="2147483684"/>
            <pc:sldLayoutMk cId="4144958577" sldId="2147483695"/>
          </pc:sldLayoutMkLst>
        </pc:sldLayoutChg>
      </pc:sldMasterChg>
      <pc:sldMasterChg chg="add del addSldLayout delSldLayout">
        <pc:chgData name="Georgi Mihaela Mitu (2008820)" userId="S::2008820@student.uwtsd.ac.uk::b1d2a17c-5132-4ca5-8827-23e42c2c2ad2" providerId="AD" clId="Web-{113B476A-7BEE-4CAE-B7A0-D206F8041C56}" dt="2021-11-23T15:02:10.759" v="36"/>
        <pc:sldMasterMkLst>
          <pc:docMk/>
          <pc:sldMasterMk cId="1709473522" sldId="2147483707"/>
        </pc:sldMasterMkLst>
        <pc:sldLayoutChg chg="add del">
          <pc:chgData name="Georgi Mihaela Mitu (2008820)" userId="S::2008820@student.uwtsd.ac.uk::b1d2a17c-5132-4ca5-8827-23e42c2c2ad2" providerId="AD" clId="Web-{113B476A-7BEE-4CAE-B7A0-D206F8041C56}" dt="2021-11-23T15:02:10.759" v="36"/>
          <pc:sldLayoutMkLst>
            <pc:docMk/>
            <pc:sldMasterMk cId="1709473522" sldId="2147483707"/>
            <pc:sldLayoutMk cId="2381307128" sldId="2147483696"/>
          </pc:sldLayoutMkLst>
        </pc:sldLayoutChg>
        <pc:sldLayoutChg chg="add del">
          <pc:chgData name="Georgi Mihaela Mitu (2008820)" userId="S::2008820@student.uwtsd.ac.uk::b1d2a17c-5132-4ca5-8827-23e42c2c2ad2" providerId="AD" clId="Web-{113B476A-7BEE-4CAE-B7A0-D206F8041C56}" dt="2021-11-23T15:02:10.759" v="36"/>
          <pc:sldLayoutMkLst>
            <pc:docMk/>
            <pc:sldMasterMk cId="1709473522" sldId="2147483707"/>
            <pc:sldLayoutMk cId="2366747995" sldId="2147483697"/>
          </pc:sldLayoutMkLst>
        </pc:sldLayoutChg>
        <pc:sldLayoutChg chg="add del">
          <pc:chgData name="Georgi Mihaela Mitu (2008820)" userId="S::2008820@student.uwtsd.ac.uk::b1d2a17c-5132-4ca5-8827-23e42c2c2ad2" providerId="AD" clId="Web-{113B476A-7BEE-4CAE-B7A0-D206F8041C56}" dt="2021-11-23T15:02:10.759" v="36"/>
          <pc:sldLayoutMkLst>
            <pc:docMk/>
            <pc:sldMasterMk cId="1709473522" sldId="2147483707"/>
            <pc:sldLayoutMk cId="3065011646" sldId="2147483698"/>
          </pc:sldLayoutMkLst>
        </pc:sldLayoutChg>
        <pc:sldLayoutChg chg="add del">
          <pc:chgData name="Georgi Mihaela Mitu (2008820)" userId="S::2008820@student.uwtsd.ac.uk::b1d2a17c-5132-4ca5-8827-23e42c2c2ad2" providerId="AD" clId="Web-{113B476A-7BEE-4CAE-B7A0-D206F8041C56}" dt="2021-11-23T15:02:10.759" v="36"/>
          <pc:sldLayoutMkLst>
            <pc:docMk/>
            <pc:sldMasterMk cId="1709473522" sldId="2147483707"/>
            <pc:sldLayoutMk cId="3301758449" sldId="2147483699"/>
          </pc:sldLayoutMkLst>
        </pc:sldLayoutChg>
        <pc:sldLayoutChg chg="add del">
          <pc:chgData name="Georgi Mihaela Mitu (2008820)" userId="S::2008820@student.uwtsd.ac.uk::b1d2a17c-5132-4ca5-8827-23e42c2c2ad2" providerId="AD" clId="Web-{113B476A-7BEE-4CAE-B7A0-D206F8041C56}" dt="2021-11-23T15:02:10.759" v="36"/>
          <pc:sldLayoutMkLst>
            <pc:docMk/>
            <pc:sldMasterMk cId="1709473522" sldId="2147483707"/>
            <pc:sldLayoutMk cId="1396308780" sldId="2147483700"/>
          </pc:sldLayoutMkLst>
        </pc:sldLayoutChg>
        <pc:sldLayoutChg chg="add del">
          <pc:chgData name="Georgi Mihaela Mitu (2008820)" userId="S::2008820@student.uwtsd.ac.uk::b1d2a17c-5132-4ca5-8827-23e42c2c2ad2" providerId="AD" clId="Web-{113B476A-7BEE-4CAE-B7A0-D206F8041C56}" dt="2021-11-23T15:02:10.759" v="36"/>
          <pc:sldLayoutMkLst>
            <pc:docMk/>
            <pc:sldMasterMk cId="1709473522" sldId="2147483707"/>
            <pc:sldLayoutMk cId="2828336532" sldId="2147483701"/>
          </pc:sldLayoutMkLst>
        </pc:sldLayoutChg>
        <pc:sldLayoutChg chg="add del">
          <pc:chgData name="Georgi Mihaela Mitu (2008820)" userId="S::2008820@student.uwtsd.ac.uk::b1d2a17c-5132-4ca5-8827-23e42c2c2ad2" providerId="AD" clId="Web-{113B476A-7BEE-4CAE-B7A0-D206F8041C56}" dt="2021-11-23T15:02:10.759" v="36"/>
          <pc:sldLayoutMkLst>
            <pc:docMk/>
            <pc:sldMasterMk cId="1709473522" sldId="2147483707"/>
            <pc:sldLayoutMk cId="113894202" sldId="2147483702"/>
          </pc:sldLayoutMkLst>
        </pc:sldLayoutChg>
        <pc:sldLayoutChg chg="add del">
          <pc:chgData name="Georgi Mihaela Mitu (2008820)" userId="S::2008820@student.uwtsd.ac.uk::b1d2a17c-5132-4ca5-8827-23e42c2c2ad2" providerId="AD" clId="Web-{113B476A-7BEE-4CAE-B7A0-D206F8041C56}" dt="2021-11-23T15:02:10.759" v="36"/>
          <pc:sldLayoutMkLst>
            <pc:docMk/>
            <pc:sldMasterMk cId="1709473522" sldId="2147483707"/>
            <pc:sldLayoutMk cId="3374575769" sldId="2147483703"/>
          </pc:sldLayoutMkLst>
        </pc:sldLayoutChg>
        <pc:sldLayoutChg chg="add del">
          <pc:chgData name="Georgi Mihaela Mitu (2008820)" userId="S::2008820@student.uwtsd.ac.uk::b1d2a17c-5132-4ca5-8827-23e42c2c2ad2" providerId="AD" clId="Web-{113B476A-7BEE-4CAE-B7A0-D206F8041C56}" dt="2021-11-23T15:02:10.759" v="36"/>
          <pc:sldLayoutMkLst>
            <pc:docMk/>
            <pc:sldMasterMk cId="1709473522" sldId="2147483707"/>
            <pc:sldLayoutMk cId="1729845875" sldId="2147483704"/>
          </pc:sldLayoutMkLst>
        </pc:sldLayoutChg>
        <pc:sldLayoutChg chg="add del">
          <pc:chgData name="Georgi Mihaela Mitu (2008820)" userId="S::2008820@student.uwtsd.ac.uk::b1d2a17c-5132-4ca5-8827-23e42c2c2ad2" providerId="AD" clId="Web-{113B476A-7BEE-4CAE-B7A0-D206F8041C56}" dt="2021-11-23T15:02:10.759" v="36"/>
          <pc:sldLayoutMkLst>
            <pc:docMk/>
            <pc:sldMasterMk cId="1709473522" sldId="2147483707"/>
            <pc:sldLayoutMk cId="3680585110" sldId="2147483705"/>
          </pc:sldLayoutMkLst>
        </pc:sldLayoutChg>
        <pc:sldLayoutChg chg="add del">
          <pc:chgData name="Georgi Mihaela Mitu (2008820)" userId="S::2008820@student.uwtsd.ac.uk::b1d2a17c-5132-4ca5-8827-23e42c2c2ad2" providerId="AD" clId="Web-{113B476A-7BEE-4CAE-B7A0-D206F8041C56}" dt="2021-11-23T15:02:10.759" v="36"/>
          <pc:sldLayoutMkLst>
            <pc:docMk/>
            <pc:sldMasterMk cId="1709473522" sldId="2147483707"/>
            <pc:sldLayoutMk cId="57411802" sldId="2147483706"/>
          </pc:sldLayoutMkLst>
        </pc:sldLayoutChg>
      </pc:sldMasterChg>
      <pc:sldMasterChg chg="add del addSldLayout delSldLayout">
        <pc:chgData name="Georgi Mihaela Mitu (2008820)" userId="S::2008820@student.uwtsd.ac.uk::b1d2a17c-5132-4ca5-8827-23e42c2c2ad2" providerId="AD" clId="Web-{113B476A-7BEE-4CAE-B7A0-D206F8041C56}" dt="2021-11-23T15:01:38.165" v="30"/>
        <pc:sldMasterMkLst>
          <pc:docMk/>
          <pc:sldMasterMk cId="2572938" sldId="2147483720"/>
        </pc:sldMasterMkLst>
        <pc:sldLayoutChg chg="add del">
          <pc:chgData name="Georgi Mihaela Mitu (2008820)" userId="S::2008820@student.uwtsd.ac.uk::b1d2a17c-5132-4ca5-8827-23e42c2c2ad2" providerId="AD" clId="Web-{113B476A-7BEE-4CAE-B7A0-D206F8041C56}" dt="2021-11-23T15:01:38.165" v="30"/>
          <pc:sldLayoutMkLst>
            <pc:docMk/>
            <pc:sldMasterMk cId="2572938" sldId="2147483720"/>
            <pc:sldLayoutMk cId="2310716937" sldId="2147483709"/>
          </pc:sldLayoutMkLst>
        </pc:sldLayoutChg>
        <pc:sldLayoutChg chg="add del">
          <pc:chgData name="Georgi Mihaela Mitu (2008820)" userId="S::2008820@student.uwtsd.ac.uk::b1d2a17c-5132-4ca5-8827-23e42c2c2ad2" providerId="AD" clId="Web-{113B476A-7BEE-4CAE-B7A0-D206F8041C56}" dt="2021-11-23T15:01:38.165" v="30"/>
          <pc:sldLayoutMkLst>
            <pc:docMk/>
            <pc:sldMasterMk cId="2572938" sldId="2147483720"/>
            <pc:sldLayoutMk cId="1776759652" sldId="2147483710"/>
          </pc:sldLayoutMkLst>
        </pc:sldLayoutChg>
        <pc:sldLayoutChg chg="add del">
          <pc:chgData name="Georgi Mihaela Mitu (2008820)" userId="S::2008820@student.uwtsd.ac.uk::b1d2a17c-5132-4ca5-8827-23e42c2c2ad2" providerId="AD" clId="Web-{113B476A-7BEE-4CAE-B7A0-D206F8041C56}" dt="2021-11-23T15:01:38.165" v="30"/>
          <pc:sldLayoutMkLst>
            <pc:docMk/>
            <pc:sldMasterMk cId="2572938" sldId="2147483720"/>
            <pc:sldLayoutMk cId="3881729563" sldId="2147483711"/>
          </pc:sldLayoutMkLst>
        </pc:sldLayoutChg>
        <pc:sldLayoutChg chg="add del">
          <pc:chgData name="Georgi Mihaela Mitu (2008820)" userId="S::2008820@student.uwtsd.ac.uk::b1d2a17c-5132-4ca5-8827-23e42c2c2ad2" providerId="AD" clId="Web-{113B476A-7BEE-4CAE-B7A0-D206F8041C56}" dt="2021-11-23T15:01:38.165" v="30"/>
          <pc:sldLayoutMkLst>
            <pc:docMk/>
            <pc:sldMasterMk cId="2572938" sldId="2147483720"/>
            <pc:sldLayoutMk cId="449990521" sldId="2147483712"/>
          </pc:sldLayoutMkLst>
        </pc:sldLayoutChg>
        <pc:sldLayoutChg chg="add del">
          <pc:chgData name="Georgi Mihaela Mitu (2008820)" userId="S::2008820@student.uwtsd.ac.uk::b1d2a17c-5132-4ca5-8827-23e42c2c2ad2" providerId="AD" clId="Web-{113B476A-7BEE-4CAE-B7A0-D206F8041C56}" dt="2021-11-23T15:01:38.165" v="30"/>
          <pc:sldLayoutMkLst>
            <pc:docMk/>
            <pc:sldMasterMk cId="2572938" sldId="2147483720"/>
            <pc:sldLayoutMk cId="3922456458" sldId="2147483713"/>
          </pc:sldLayoutMkLst>
        </pc:sldLayoutChg>
        <pc:sldLayoutChg chg="add del">
          <pc:chgData name="Georgi Mihaela Mitu (2008820)" userId="S::2008820@student.uwtsd.ac.uk::b1d2a17c-5132-4ca5-8827-23e42c2c2ad2" providerId="AD" clId="Web-{113B476A-7BEE-4CAE-B7A0-D206F8041C56}" dt="2021-11-23T15:01:38.165" v="30"/>
          <pc:sldLayoutMkLst>
            <pc:docMk/>
            <pc:sldMasterMk cId="2572938" sldId="2147483720"/>
            <pc:sldLayoutMk cId="4239203346" sldId="2147483714"/>
          </pc:sldLayoutMkLst>
        </pc:sldLayoutChg>
        <pc:sldLayoutChg chg="add del">
          <pc:chgData name="Georgi Mihaela Mitu (2008820)" userId="S::2008820@student.uwtsd.ac.uk::b1d2a17c-5132-4ca5-8827-23e42c2c2ad2" providerId="AD" clId="Web-{113B476A-7BEE-4CAE-B7A0-D206F8041C56}" dt="2021-11-23T15:01:38.165" v="30"/>
          <pc:sldLayoutMkLst>
            <pc:docMk/>
            <pc:sldMasterMk cId="2572938" sldId="2147483720"/>
            <pc:sldLayoutMk cId="454901719" sldId="2147483715"/>
          </pc:sldLayoutMkLst>
        </pc:sldLayoutChg>
        <pc:sldLayoutChg chg="add del">
          <pc:chgData name="Georgi Mihaela Mitu (2008820)" userId="S::2008820@student.uwtsd.ac.uk::b1d2a17c-5132-4ca5-8827-23e42c2c2ad2" providerId="AD" clId="Web-{113B476A-7BEE-4CAE-B7A0-D206F8041C56}" dt="2021-11-23T15:01:38.165" v="30"/>
          <pc:sldLayoutMkLst>
            <pc:docMk/>
            <pc:sldMasterMk cId="2572938" sldId="2147483720"/>
            <pc:sldLayoutMk cId="1247043571" sldId="2147483716"/>
          </pc:sldLayoutMkLst>
        </pc:sldLayoutChg>
        <pc:sldLayoutChg chg="add del">
          <pc:chgData name="Georgi Mihaela Mitu (2008820)" userId="S::2008820@student.uwtsd.ac.uk::b1d2a17c-5132-4ca5-8827-23e42c2c2ad2" providerId="AD" clId="Web-{113B476A-7BEE-4CAE-B7A0-D206F8041C56}" dt="2021-11-23T15:01:38.165" v="30"/>
          <pc:sldLayoutMkLst>
            <pc:docMk/>
            <pc:sldMasterMk cId="2572938" sldId="2147483720"/>
            <pc:sldLayoutMk cId="2716721295" sldId="2147483717"/>
          </pc:sldLayoutMkLst>
        </pc:sldLayoutChg>
        <pc:sldLayoutChg chg="add del">
          <pc:chgData name="Georgi Mihaela Mitu (2008820)" userId="S::2008820@student.uwtsd.ac.uk::b1d2a17c-5132-4ca5-8827-23e42c2c2ad2" providerId="AD" clId="Web-{113B476A-7BEE-4CAE-B7A0-D206F8041C56}" dt="2021-11-23T15:01:38.165" v="30"/>
          <pc:sldLayoutMkLst>
            <pc:docMk/>
            <pc:sldMasterMk cId="2572938" sldId="2147483720"/>
            <pc:sldLayoutMk cId="2164853656" sldId="2147483718"/>
          </pc:sldLayoutMkLst>
        </pc:sldLayoutChg>
        <pc:sldLayoutChg chg="add del">
          <pc:chgData name="Georgi Mihaela Mitu (2008820)" userId="S::2008820@student.uwtsd.ac.uk::b1d2a17c-5132-4ca5-8827-23e42c2c2ad2" providerId="AD" clId="Web-{113B476A-7BEE-4CAE-B7A0-D206F8041C56}" dt="2021-11-23T15:01:38.165" v="30"/>
          <pc:sldLayoutMkLst>
            <pc:docMk/>
            <pc:sldMasterMk cId="2572938" sldId="2147483720"/>
            <pc:sldLayoutMk cId="2493484506" sldId="2147483719"/>
          </pc:sldLayoutMkLst>
        </pc:sldLayoutChg>
      </pc:sldMasterChg>
      <pc:sldMasterChg chg="add del addSldLayout delSldLayout">
        <pc:chgData name="Georgi Mihaela Mitu (2008820)" userId="S::2008820@student.uwtsd.ac.uk::b1d2a17c-5132-4ca5-8827-23e42c2c2ad2" providerId="AD" clId="Web-{113B476A-7BEE-4CAE-B7A0-D206F8041C56}" dt="2021-11-23T15:06:54.389" v="64"/>
        <pc:sldMasterMkLst>
          <pc:docMk/>
          <pc:sldMasterMk cId="43303191" sldId="2147483759"/>
        </pc:sldMasterMkLst>
        <pc:sldLayoutChg chg="add del">
          <pc:chgData name="Georgi Mihaela Mitu (2008820)" userId="S::2008820@student.uwtsd.ac.uk::b1d2a17c-5132-4ca5-8827-23e42c2c2ad2" providerId="AD" clId="Web-{113B476A-7BEE-4CAE-B7A0-D206F8041C56}" dt="2021-11-23T15:06:54.389" v="64"/>
          <pc:sldLayoutMkLst>
            <pc:docMk/>
            <pc:sldMasterMk cId="43303191" sldId="2147483759"/>
            <pc:sldLayoutMk cId="3553335983" sldId="2147483748"/>
          </pc:sldLayoutMkLst>
        </pc:sldLayoutChg>
        <pc:sldLayoutChg chg="add del">
          <pc:chgData name="Georgi Mihaela Mitu (2008820)" userId="S::2008820@student.uwtsd.ac.uk::b1d2a17c-5132-4ca5-8827-23e42c2c2ad2" providerId="AD" clId="Web-{113B476A-7BEE-4CAE-B7A0-D206F8041C56}" dt="2021-11-23T15:06:54.389" v="64"/>
          <pc:sldLayoutMkLst>
            <pc:docMk/>
            <pc:sldMasterMk cId="43303191" sldId="2147483759"/>
            <pc:sldLayoutMk cId="1576746762" sldId="2147483749"/>
          </pc:sldLayoutMkLst>
        </pc:sldLayoutChg>
        <pc:sldLayoutChg chg="add del">
          <pc:chgData name="Georgi Mihaela Mitu (2008820)" userId="S::2008820@student.uwtsd.ac.uk::b1d2a17c-5132-4ca5-8827-23e42c2c2ad2" providerId="AD" clId="Web-{113B476A-7BEE-4CAE-B7A0-D206F8041C56}" dt="2021-11-23T15:06:54.389" v="64"/>
          <pc:sldLayoutMkLst>
            <pc:docMk/>
            <pc:sldMasterMk cId="43303191" sldId="2147483759"/>
            <pc:sldLayoutMk cId="24432918" sldId="2147483750"/>
          </pc:sldLayoutMkLst>
        </pc:sldLayoutChg>
        <pc:sldLayoutChg chg="add del">
          <pc:chgData name="Georgi Mihaela Mitu (2008820)" userId="S::2008820@student.uwtsd.ac.uk::b1d2a17c-5132-4ca5-8827-23e42c2c2ad2" providerId="AD" clId="Web-{113B476A-7BEE-4CAE-B7A0-D206F8041C56}" dt="2021-11-23T15:06:54.389" v="64"/>
          <pc:sldLayoutMkLst>
            <pc:docMk/>
            <pc:sldMasterMk cId="43303191" sldId="2147483759"/>
            <pc:sldLayoutMk cId="3189705112" sldId="2147483751"/>
          </pc:sldLayoutMkLst>
        </pc:sldLayoutChg>
        <pc:sldLayoutChg chg="add del">
          <pc:chgData name="Georgi Mihaela Mitu (2008820)" userId="S::2008820@student.uwtsd.ac.uk::b1d2a17c-5132-4ca5-8827-23e42c2c2ad2" providerId="AD" clId="Web-{113B476A-7BEE-4CAE-B7A0-D206F8041C56}" dt="2021-11-23T15:06:54.389" v="64"/>
          <pc:sldLayoutMkLst>
            <pc:docMk/>
            <pc:sldMasterMk cId="43303191" sldId="2147483759"/>
            <pc:sldLayoutMk cId="3199579105" sldId="2147483752"/>
          </pc:sldLayoutMkLst>
        </pc:sldLayoutChg>
        <pc:sldLayoutChg chg="add del">
          <pc:chgData name="Georgi Mihaela Mitu (2008820)" userId="S::2008820@student.uwtsd.ac.uk::b1d2a17c-5132-4ca5-8827-23e42c2c2ad2" providerId="AD" clId="Web-{113B476A-7BEE-4CAE-B7A0-D206F8041C56}" dt="2021-11-23T15:06:54.389" v="64"/>
          <pc:sldLayoutMkLst>
            <pc:docMk/>
            <pc:sldMasterMk cId="43303191" sldId="2147483759"/>
            <pc:sldLayoutMk cId="1272329307" sldId="2147483753"/>
          </pc:sldLayoutMkLst>
        </pc:sldLayoutChg>
        <pc:sldLayoutChg chg="add del">
          <pc:chgData name="Georgi Mihaela Mitu (2008820)" userId="S::2008820@student.uwtsd.ac.uk::b1d2a17c-5132-4ca5-8827-23e42c2c2ad2" providerId="AD" clId="Web-{113B476A-7BEE-4CAE-B7A0-D206F8041C56}" dt="2021-11-23T15:06:54.389" v="64"/>
          <pc:sldLayoutMkLst>
            <pc:docMk/>
            <pc:sldMasterMk cId="43303191" sldId="2147483759"/>
            <pc:sldLayoutMk cId="2011297726" sldId="2147483754"/>
          </pc:sldLayoutMkLst>
        </pc:sldLayoutChg>
        <pc:sldLayoutChg chg="add del">
          <pc:chgData name="Georgi Mihaela Mitu (2008820)" userId="S::2008820@student.uwtsd.ac.uk::b1d2a17c-5132-4ca5-8827-23e42c2c2ad2" providerId="AD" clId="Web-{113B476A-7BEE-4CAE-B7A0-D206F8041C56}" dt="2021-11-23T15:06:54.389" v="64"/>
          <pc:sldLayoutMkLst>
            <pc:docMk/>
            <pc:sldMasterMk cId="43303191" sldId="2147483759"/>
            <pc:sldLayoutMk cId="2629179514" sldId="2147483755"/>
          </pc:sldLayoutMkLst>
        </pc:sldLayoutChg>
        <pc:sldLayoutChg chg="add del">
          <pc:chgData name="Georgi Mihaela Mitu (2008820)" userId="S::2008820@student.uwtsd.ac.uk::b1d2a17c-5132-4ca5-8827-23e42c2c2ad2" providerId="AD" clId="Web-{113B476A-7BEE-4CAE-B7A0-D206F8041C56}" dt="2021-11-23T15:06:54.389" v="64"/>
          <pc:sldLayoutMkLst>
            <pc:docMk/>
            <pc:sldMasterMk cId="43303191" sldId="2147483759"/>
            <pc:sldLayoutMk cId="202481624" sldId="2147483756"/>
          </pc:sldLayoutMkLst>
        </pc:sldLayoutChg>
        <pc:sldLayoutChg chg="add del">
          <pc:chgData name="Georgi Mihaela Mitu (2008820)" userId="S::2008820@student.uwtsd.ac.uk::b1d2a17c-5132-4ca5-8827-23e42c2c2ad2" providerId="AD" clId="Web-{113B476A-7BEE-4CAE-B7A0-D206F8041C56}" dt="2021-11-23T15:06:54.389" v="64"/>
          <pc:sldLayoutMkLst>
            <pc:docMk/>
            <pc:sldMasterMk cId="43303191" sldId="2147483759"/>
            <pc:sldLayoutMk cId="3055106564" sldId="2147483757"/>
          </pc:sldLayoutMkLst>
        </pc:sldLayoutChg>
        <pc:sldLayoutChg chg="add del">
          <pc:chgData name="Georgi Mihaela Mitu (2008820)" userId="S::2008820@student.uwtsd.ac.uk::b1d2a17c-5132-4ca5-8827-23e42c2c2ad2" providerId="AD" clId="Web-{113B476A-7BEE-4CAE-B7A0-D206F8041C56}" dt="2021-11-23T15:06:54.389" v="64"/>
          <pc:sldLayoutMkLst>
            <pc:docMk/>
            <pc:sldMasterMk cId="43303191" sldId="2147483759"/>
            <pc:sldLayoutMk cId="838582353" sldId="2147483758"/>
          </pc:sldLayoutMkLst>
        </pc:sldLayoutChg>
      </pc:sldMasterChg>
      <pc:sldMasterChg chg="add del addSldLayout delSldLayout">
        <pc:chgData name="Georgi Mihaela Mitu (2008820)" userId="S::2008820@student.uwtsd.ac.uk::b1d2a17c-5132-4ca5-8827-23e42c2c2ad2" providerId="AD" clId="Web-{113B476A-7BEE-4CAE-B7A0-D206F8041C56}" dt="2021-11-23T15:13:17.928" v="121"/>
        <pc:sldMasterMkLst>
          <pc:docMk/>
          <pc:sldMasterMk cId="4059627103" sldId="2147483760"/>
        </pc:sldMasterMkLst>
        <pc:sldLayoutChg chg="add del">
          <pc:chgData name="Georgi Mihaela Mitu (2008820)" userId="S::2008820@student.uwtsd.ac.uk::b1d2a17c-5132-4ca5-8827-23e42c2c2ad2" providerId="AD" clId="Web-{113B476A-7BEE-4CAE-B7A0-D206F8041C56}" dt="2021-11-23T15:13:17.928" v="121"/>
          <pc:sldLayoutMkLst>
            <pc:docMk/>
            <pc:sldMasterMk cId="4059627103" sldId="2147483760"/>
            <pc:sldLayoutMk cId="49466624" sldId="2147483761"/>
          </pc:sldLayoutMkLst>
        </pc:sldLayoutChg>
        <pc:sldLayoutChg chg="add del">
          <pc:chgData name="Georgi Mihaela Mitu (2008820)" userId="S::2008820@student.uwtsd.ac.uk::b1d2a17c-5132-4ca5-8827-23e42c2c2ad2" providerId="AD" clId="Web-{113B476A-7BEE-4CAE-B7A0-D206F8041C56}" dt="2021-11-23T15:13:17.928" v="121"/>
          <pc:sldLayoutMkLst>
            <pc:docMk/>
            <pc:sldMasterMk cId="4059627103" sldId="2147483760"/>
            <pc:sldLayoutMk cId="1080937023" sldId="2147483762"/>
          </pc:sldLayoutMkLst>
        </pc:sldLayoutChg>
        <pc:sldLayoutChg chg="add del">
          <pc:chgData name="Georgi Mihaela Mitu (2008820)" userId="S::2008820@student.uwtsd.ac.uk::b1d2a17c-5132-4ca5-8827-23e42c2c2ad2" providerId="AD" clId="Web-{113B476A-7BEE-4CAE-B7A0-D206F8041C56}" dt="2021-11-23T15:13:17.928" v="121"/>
          <pc:sldLayoutMkLst>
            <pc:docMk/>
            <pc:sldMasterMk cId="4059627103" sldId="2147483760"/>
            <pc:sldLayoutMk cId="2830545089" sldId="2147483763"/>
          </pc:sldLayoutMkLst>
        </pc:sldLayoutChg>
        <pc:sldLayoutChg chg="add del">
          <pc:chgData name="Georgi Mihaela Mitu (2008820)" userId="S::2008820@student.uwtsd.ac.uk::b1d2a17c-5132-4ca5-8827-23e42c2c2ad2" providerId="AD" clId="Web-{113B476A-7BEE-4CAE-B7A0-D206F8041C56}" dt="2021-11-23T15:13:17.928" v="121"/>
          <pc:sldLayoutMkLst>
            <pc:docMk/>
            <pc:sldMasterMk cId="4059627103" sldId="2147483760"/>
            <pc:sldLayoutMk cId="2470018418" sldId="2147483764"/>
          </pc:sldLayoutMkLst>
        </pc:sldLayoutChg>
        <pc:sldLayoutChg chg="add del">
          <pc:chgData name="Georgi Mihaela Mitu (2008820)" userId="S::2008820@student.uwtsd.ac.uk::b1d2a17c-5132-4ca5-8827-23e42c2c2ad2" providerId="AD" clId="Web-{113B476A-7BEE-4CAE-B7A0-D206F8041C56}" dt="2021-11-23T15:13:17.928" v="121"/>
          <pc:sldLayoutMkLst>
            <pc:docMk/>
            <pc:sldMasterMk cId="4059627103" sldId="2147483760"/>
            <pc:sldLayoutMk cId="2794404370" sldId="2147483765"/>
          </pc:sldLayoutMkLst>
        </pc:sldLayoutChg>
        <pc:sldLayoutChg chg="add del">
          <pc:chgData name="Georgi Mihaela Mitu (2008820)" userId="S::2008820@student.uwtsd.ac.uk::b1d2a17c-5132-4ca5-8827-23e42c2c2ad2" providerId="AD" clId="Web-{113B476A-7BEE-4CAE-B7A0-D206F8041C56}" dt="2021-11-23T15:13:17.928" v="121"/>
          <pc:sldLayoutMkLst>
            <pc:docMk/>
            <pc:sldMasterMk cId="4059627103" sldId="2147483760"/>
            <pc:sldLayoutMk cId="3001605997" sldId="2147483766"/>
          </pc:sldLayoutMkLst>
        </pc:sldLayoutChg>
        <pc:sldLayoutChg chg="add del">
          <pc:chgData name="Georgi Mihaela Mitu (2008820)" userId="S::2008820@student.uwtsd.ac.uk::b1d2a17c-5132-4ca5-8827-23e42c2c2ad2" providerId="AD" clId="Web-{113B476A-7BEE-4CAE-B7A0-D206F8041C56}" dt="2021-11-23T15:13:17.928" v="121"/>
          <pc:sldLayoutMkLst>
            <pc:docMk/>
            <pc:sldMasterMk cId="4059627103" sldId="2147483760"/>
            <pc:sldLayoutMk cId="4086762216" sldId="2147483767"/>
          </pc:sldLayoutMkLst>
        </pc:sldLayoutChg>
        <pc:sldLayoutChg chg="add del">
          <pc:chgData name="Georgi Mihaela Mitu (2008820)" userId="S::2008820@student.uwtsd.ac.uk::b1d2a17c-5132-4ca5-8827-23e42c2c2ad2" providerId="AD" clId="Web-{113B476A-7BEE-4CAE-B7A0-D206F8041C56}" dt="2021-11-23T15:13:17.928" v="121"/>
          <pc:sldLayoutMkLst>
            <pc:docMk/>
            <pc:sldMasterMk cId="4059627103" sldId="2147483760"/>
            <pc:sldLayoutMk cId="2908723263" sldId="2147483768"/>
          </pc:sldLayoutMkLst>
        </pc:sldLayoutChg>
        <pc:sldLayoutChg chg="add del">
          <pc:chgData name="Georgi Mihaela Mitu (2008820)" userId="S::2008820@student.uwtsd.ac.uk::b1d2a17c-5132-4ca5-8827-23e42c2c2ad2" providerId="AD" clId="Web-{113B476A-7BEE-4CAE-B7A0-D206F8041C56}" dt="2021-11-23T15:13:17.928" v="121"/>
          <pc:sldLayoutMkLst>
            <pc:docMk/>
            <pc:sldMasterMk cId="4059627103" sldId="2147483760"/>
            <pc:sldLayoutMk cId="2510535481" sldId="2147483769"/>
          </pc:sldLayoutMkLst>
        </pc:sldLayoutChg>
        <pc:sldLayoutChg chg="add del">
          <pc:chgData name="Georgi Mihaela Mitu (2008820)" userId="S::2008820@student.uwtsd.ac.uk::b1d2a17c-5132-4ca5-8827-23e42c2c2ad2" providerId="AD" clId="Web-{113B476A-7BEE-4CAE-B7A0-D206F8041C56}" dt="2021-11-23T15:13:17.928" v="121"/>
          <pc:sldLayoutMkLst>
            <pc:docMk/>
            <pc:sldMasterMk cId="4059627103" sldId="2147483760"/>
            <pc:sldLayoutMk cId="298712232" sldId="2147483770"/>
          </pc:sldLayoutMkLst>
        </pc:sldLayoutChg>
        <pc:sldLayoutChg chg="add del">
          <pc:chgData name="Georgi Mihaela Mitu (2008820)" userId="S::2008820@student.uwtsd.ac.uk::b1d2a17c-5132-4ca5-8827-23e42c2c2ad2" providerId="AD" clId="Web-{113B476A-7BEE-4CAE-B7A0-D206F8041C56}" dt="2021-11-23T15:13:17.928" v="121"/>
          <pc:sldLayoutMkLst>
            <pc:docMk/>
            <pc:sldMasterMk cId="4059627103" sldId="2147483760"/>
            <pc:sldLayoutMk cId="170848847" sldId="2147483771"/>
          </pc:sldLayoutMkLst>
        </pc:sldLayoutChg>
      </pc:sldMasterChg>
      <pc:sldMasterChg chg="add del addSldLayout delSldLayout">
        <pc:chgData name="Georgi Mihaela Mitu (2008820)" userId="S::2008820@student.uwtsd.ac.uk::b1d2a17c-5132-4ca5-8827-23e42c2c2ad2" providerId="AD" clId="Web-{113B476A-7BEE-4CAE-B7A0-D206F8041C56}" dt="2021-11-23T15:14:07.397" v="126"/>
        <pc:sldMasterMkLst>
          <pc:docMk/>
          <pc:sldMasterMk cId="3948077919" sldId="2147483772"/>
        </pc:sldMasterMkLst>
        <pc:sldLayoutChg chg="add del">
          <pc:chgData name="Georgi Mihaela Mitu (2008820)" userId="S::2008820@student.uwtsd.ac.uk::b1d2a17c-5132-4ca5-8827-23e42c2c2ad2" providerId="AD" clId="Web-{113B476A-7BEE-4CAE-B7A0-D206F8041C56}" dt="2021-11-23T15:14:07.397" v="126"/>
          <pc:sldLayoutMkLst>
            <pc:docMk/>
            <pc:sldMasterMk cId="3948077919" sldId="2147483772"/>
            <pc:sldLayoutMk cId="2511686975" sldId="2147483773"/>
          </pc:sldLayoutMkLst>
        </pc:sldLayoutChg>
        <pc:sldLayoutChg chg="add del">
          <pc:chgData name="Georgi Mihaela Mitu (2008820)" userId="S::2008820@student.uwtsd.ac.uk::b1d2a17c-5132-4ca5-8827-23e42c2c2ad2" providerId="AD" clId="Web-{113B476A-7BEE-4CAE-B7A0-D206F8041C56}" dt="2021-11-23T15:14:07.397" v="126"/>
          <pc:sldLayoutMkLst>
            <pc:docMk/>
            <pc:sldMasterMk cId="3948077919" sldId="2147483772"/>
            <pc:sldLayoutMk cId="2733363375" sldId="2147483774"/>
          </pc:sldLayoutMkLst>
        </pc:sldLayoutChg>
        <pc:sldLayoutChg chg="add del">
          <pc:chgData name="Georgi Mihaela Mitu (2008820)" userId="S::2008820@student.uwtsd.ac.uk::b1d2a17c-5132-4ca5-8827-23e42c2c2ad2" providerId="AD" clId="Web-{113B476A-7BEE-4CAE-B7A0-D206F8041C56}" dt="2021-11-23T15:14:07.397" v="126"/>
          <pc:sldLayoutMkLst>
            <pc:docMk/>
            <pc:sldMasterMk cId="3948077919" sldId="2147483772"/>
            <pc:sldLayoutMk cId="1246854341" sldId="2147483775"/>
          </pc:sldLayoutMkLst>
        </pc:sldLayoutChg>
        <pc:sldLayoutChg chg="add del">
          <pc:chgData name="Georgi Mihaela Mitu (2008820)" userId="S::2008820@student.uwtsd.ac.uk::b1d2a17c-5132-4ca5-8827-23e42c2c2ad2" providerId="AD" clId="Web-{113B476A-7BEE-4CAE-B7A0-D206F8041C56}" dt="2021-11-23T15:14:07.397" v="126"/>
          <pc:sldLayoutMkLst>
            <pc:docMk/>
            <pc:sldMasterMk cId="3948077919" sldId="2147483772"/>
            <pc:sldLayoutMk cId="2265367385" sldId="2147483776"/>
          </pc:sldLayoutMkLst>
        </pc:sldLayoutChg>
        <pc:sldLayoutChg chg="add del">
          <pc:chgData name="Georgi Mihaela Mitu (2008820)" userId="S::2008820@student.uwtsd.ac.uk::b1d2a17c-5132-4ca5-8827-23e42c2c2ad2" providerId="AD" clId="Web-{113B476A-7BEE-4CAE-B7A0-D206F8041C56}" dt="2021-11-23T15:14:07.397" v="126"/>
          <pc:sldLayoutMkLst>
            <pc:docMk/>
            <pc:sldMasterMk cId="3948077919" sldId="2147483772"/>
            <pc:sldLayoutMk cId="4215451471" sldId="2147483777"/>
          </pc:sldLayoutMkLst>
        </pc:sldLayoutChg>
        <pc:sldLayoutChg chg="add del">
          <pc:chgData name="Georgi Mihaela Mitu (2008820)" userId="S::2008820@student.uwtsd.ac.uk::b1d2a17c-5132-4ca5-8827-23e42c2c2ad2" providerId="AD" clId="Web-{113B476A-7BEE-4CAE-B7A0-D206F8041C56}" dt="2021-11-23T15:14:07.397" v="126"/>
          <pc:sldLayoutMkLst>
            <pc:docMk/>
            <pc:sldMasterMk cId="3948077919" sldId="2147483772"/>
            <pc:sldLayoutMk cId="589484162" sldId="2147483778"/>
          </pc:sldLayoutMkLst>
        </pc:sldLayoutChg>
        <pc:sldLayoutChg chg="add del">
          <pc:chgData name="Georgi Mihaela Mitu (2008820)" userId="S::2008820@student.uwtsd.ac.uk::b1d2a17c-5132-4ca5-8827-23e42c2c2ad2" providerId="AD" clId="Web-{113B476A-7BEE-4CAE-B7A0-D206F8041C56}" dt="2021-11-23T15:14:07.397" v="126"/>
          <pc:sldLayoutMkLst>
            <pc:docMk/>
            <pc:sldMasterMk cId="3948077919" sldId="2147483772"/>
            <pc:sldLayoutMk cId="3434342198" sldId="2147483779"/>
          </pc:sldLayoutMkLst>
        </pc:sldLayoutChg>
        <pc:sldLayoutChg chg="add del">
          <pc:chgData name="Georgi Mihaela Mitu (2008820)" userId="S::2008820@student.uwtsd.ac.uk::b1d2a17c-5132-4ca5-8827-23e42c2c2ad2" providerId="AD" clId="Web-{113B476A-7BEE-4CAE-B7A0-D206F8041C56}" dt="2021-11-23T15:14:07.397" v="126"/>
          <pc:sldLayoutMkLst>
            <pc:docMk/>
            <pc:sldMasterMk cId="3948077919" sldId="2147483772"/>
            <pc:sldLayoutMk cId="3172957882" sldId="2147483780"/>
          </pc:sldLayoutMkLst>
        </pc:sldLayoutChg>
        <pc:sldLayoutChg chg="add del">
          <pc:chgData name="Georgi Mihaela Mitu (2008820)" userId="S::2008820@student.uwtsd.ac.uk::b1d2a17c-5132-4ca5-8827-23e42c2c2ad2" providerId="AD" clId="Web-{113B476A-7BEE-4CAE-B7A0-D206F8041C56}" dt="2021-11-23T15:14:07.397" v="126"/>
          <pc:sldLayoutMkLst>
            <pc:docMk/>
            <pc:sldMasterMk cId="3948077919" sldId="2147483772"/>
            <pc:sldLayoutMk cId="2799674025" sldId="2147483781"/>
          </pc:sldLayoutMkLst>
        </pc:sldLayoutChg>
        <pc:sldLayoutChg chg="add del">
          <pc:chgData name="Georgi Mihaela Mitu (2008820)" userId="S::2008820@student.uwtsd.ac.uk::b1d2a17c-5132-4ca5-8827-23e42c2c2ad2" providerId="AD" clId="Web-{113B476A-7BEE-4CAE-B7A0-D206F8041C56}" dt="2021-11-23T15:14:07.397" v="126"/>
          <pc:sldLayoutMkLst>
            <pc:docMk/>
            <pc:sldMasterMk cId="3948077919" sldId="2147483772"/>
            <pc:sldLayoutMk cId="904199094" sldId="2147483782"/>
          </pc:sldLayoutMkLst>
        </pc:sldLayoutChg>
        <pc:sldLayoutChg chg="add del">
          <pc:chgData name="Georgi Mihaela Mitu (2008820)" userId="S::2008820@student.uwtsd.ac.uk::b1d2a17c-5132-4ca5-8827-23e42c2c2ad2" providerId="AD" clId="Web-{113B476A-7BEE-4CAE-B7A0-D206F8041C56}" dt="2021-11-23T15:14:07.397" v="126"/>
          <pc:sldLayoutMkLst>
            <pc:docMk/>
            <pc:sldMasterMk cId="3948077919" sldId="2147483772"/>
            <pc:sldLayoutMk cId="2376015975" sldId="2147483783"/>
          </pc:sldLayoutMkLst>
        </pc:sldLayoutChg>
      </pc:sldMasterChg>
      <pc:sldMasterChg chg="add del addSldLayout delSldLayout">
        <pc:chgData name="Georgi Mihaela Mitu (2008820)" userId="S::2008820@student.uwtsd.ac.uk::b1d2a17c-5132-4ca5-8827-23e42c2c2ad2" providerId="AD" clId="Web-{113B476A-7BEE-4CAE-B7A0-D206F8041C56}" dt="2021-11-23T15:16:14.962" v="162"/>
        <pc:sldMasterMkLst>
          <pc:docMk/>
          <pc:sldMasterMk cId="3433701361" sldId="2147483784"/>
        </pc:sldMasterMkLst>
        <pc:sldLayoutChg chg="add del">
          <pc:chgData name="Georgi Mihaela Mitu (2008820)" userId="S::2008820@student.uwtsd.ac.uk::b1d2a17c-5132-4ca5-8827-23e42c2c2ad2" providerId="AD" clId="Web-{113B476A-7BEE-4CAE-B7A0-D206F8041C56}" dt="2021-11-23T15:16:14.962" v="162"/>
          <pc:sldLayoutMkLst>
            <pc:docMk/>
            <pc:sldMasterMk cId="3433701361" sldId="2147483784"/>
            <pc:sldLayoutMk cId="3388795658" sldId="2147483785"/>
          </pc:sldLayoutMkLst>
        </pc:sldLayoutChg>
        <pc:sldLayoutChg chg="add del">
          <pc:chgData name="Georgi Mihaela Mitu (2008820)" userId="S::2008820@student.uwtsd.ac.uk::b1d2a17c-5132-4ca5-8827-23e42c2c2ad2" providerId="AD" clId="Web-{113B476A-7BEE-4CAE-B7A0-D206F8041C56}" dt="2021-11-23T15:16:14.962" v="162"/>
          <pc:sldLayoutMkLst>
            <pc:docMk/>
            <pc:sldMasterMk cId="3433701361" sldId="2147483784"/>
            <pc:sldLayoutMk cId="1858138968" sldId="2147483786"/>
          </pc:sldLayoutMkLst>
        </pc:sldLayoutChg>
        <pc:sldLayoutChg chg="add del">
          <pc:chgData name="Georgi Mihaela Mitu (2008820)" userId="S::2008820@student.uwtsd.ac.uk::b1d2a17c-5132-4ca5-8827-23e42c2c2ad2" providerId="AD" clId="Web-{113B476A-7BEE-4CAE-B7A0-D206F8041C56}" dt="2021-11-23T15:16:14.962" v="162"/>
          <pc:sldLayoutMkLst>
            <pc:docMk/>
            <pc:sldMasterMk cId="3433701361" sldId="2147483784"/>
            <pc:sldLayoutMk cId="765585721" sldId="2147483787"/>
          </pc:sldLayoutMkLst>
        </pc:sldLayoutChg>
        <pc:sldLayoutChg chg="add del">
          <pc:chgData name="Georgi Mihaela Mitu (2008820)" userId="S::2008820@student.uwtsd.ac.uk::b1d2a17c-5132-4ca5-8827-23e42c2c2ad2" providerId="AD" clId="Web-{113B476A-7BEE-4CAE-B7A0-D206F8041C56}" dt="2021-11-23T15:16:14.962" v="162"/>
          <pc:sldLayoutMkLst>
            <pc:docMk/>
            <pc:sldMasterMk cId="3433701361" sldId="2147483784"/>
            <pc:sldLayoutMk cId="2921018732" sldId="2147483788"/>
          </pc:sldLayoutMkLst>
        </pc:sldLayoutChg>
        <pc:sldLayoutChg chg="add del">
          <pc:chgData name="Georgi Mihaela Mitu (2008820)" userId="S::2008820@student.uwtsd.ac.uk::b1d2a17c-5132-4ca5-8827-23e42c2c2ad2" providerId="AD" clId="Web-{113B476A-7BEE-4CAE-B7A0-D206F8041C56}" dt="2021-11-23T15:16:14.962" v="162"/>
          <pc:sldLayoutMkLst>
            <pc:docMk/>
            <pc:sldMasterMk cId="3433701361" sldId="2147483784"/>
            <pc:sldLayoutMk cId="180195492" sldId="2147483789"/>
          </pc:sldLayoutMkLst>
        </pc:sldLayoutChg>
        <pc:sldLayoutChg chg="add del">
          <pc:chgData name="Georgi Mihaela Mitu (2008820)" userId="S::2008820@student.uwtsd.ac.uk::b1d2a17c-5132-4ca5-8827-23e42c2c2ad2" providerId="AD" clId="Web-{113B476A-7BEE-4CAE-B7A0-D206F8041C56}" dt="2021-11-23T15:16:14.962" v="162"/>
          <pc:sldLayoutMkLst>
            <pc:docMk/>
            <pc:sldMasterMk cId="3433701361" sldId="2147483784"/>
            <pc:sldLayoutMk cId="3298375460" sldId="2147483790"/>
          </pc:sldLayoutMkLst>
        </pc:sldLayoutChg>
        <pc:sldLayoutChg chg="add del">
          <pc:chgData name="Georgi Mihaela Mitu (2008820)" userId="S::2008820@student.uwtsd.ac.uk::b1d2a17c-5132-4ca5-8827-23e42c2c2ad2" providerId="AD" clId="Web-{113B476A-7BEE-4CAE-B7A0-D206F8041C56}" dt="2021-11-23T15:16:14.962" v="162"/>
          <pc:sldLayoutMkLst>
            <pc:docMk/>
            <pc:sldMasterMk cId="3433701361" sldId="2147483784"/>
            <pc:sldLayoutMk cId="3274978936" sldId="2147483791"/>
          </pc:sldLayoutMkLst>
        </pc:sldLayoutChg>
        <pc:sldLayoutChg chg="add del">
          <pc:chgData name="Georgi Mihaela Mitu (2008820)" userId="S::2008820@student.uwtsd.ac.uk::b1d2a17c-5132-4ca5-8827-23e42c2c2ad2" providerId="AD" clId="Web-{113B476A-7BEE-4CAE-B7A0-D206F8041C56}" dt="2021-11-23T15:16:14.962" v="162"/>
          <pc:sldLayoutMkLst>
            <pc:docMk/>
            <pc:sldMasterMk cId="3433701361" sldId="2147483784"/>
            <pc:sldLayoutMk cId="2136175620" sldId="2147483792"/>
          </pc:sldLayoutMkLst>
        </pc:sldLayoutChg>
        <pc:sldLayoutChg chg="add del">
          <pc:chgData name="Georgi Mihaela Mitu (2008820)" userId="S::2008820@student.uwtsd.ac.uk::b1d2a17c-5132-4ca5-8827-23e42c2c2ad2" providerId="AD" clId="Web-{113B476A-7BEE-4CAE-B7A0-D206F8041C56}" dt="2021-11-23T15:16:14.962" v="162"/>
          <pc:sldLayoutMkLst>
            <pc:docMk/>
            <pc:sldMasterMk cId="3433701361" sldId="2147483784"/>
            <pc:sldLayoutMk cId="3951215580" sldId="2147483793"/>
          </pc:sldLayoutMkLst>
        </pc:sldLayoutChg>
        <pc:sldLayoutChg chg="add del">
          <pc:chgData name="Georgi Mihaela Mitu (2008820)" userId="S::2008820@student.uwtsd.ac.uk::b1d2a17c-5132-4ca5-8827-23e42c2c2ad2" providerId="AD" clId="Web-{113B476A-7BEE-4CAE-B7A0-D206F8041C56}" dt="2021-11-23T15:16:14.962" v="162"/>
          <pc:sldLayoutMkLst>
            <pc:docMk/>
            <pc:sldMasterMk cId="3433701361" sldId="2147483784"/>
            <pc:sldLayoutMk cId="4138094908" sldId="2147483794"/>
          </pc:sldLayoutMkLst>
        </pc:sldLayoutChg>
        <pc:sldLayoutChg chg="add del">
          <pc:chgData name="Georgi Mihaela Mitu (2008820)" userId="S::2008820@student.uwtsd.ac.uk::b1d2a17c-5132-4ca5-8827-23e42c2c2ad2" providerId="AD" clId="Web-{113B476A-7BEE-4CAE-B7A0-D206F8041C56}" dt="2021-11-23T15:16:14.962" v="162"/>
          <pc:sldLayoutMkLst>
            <pc:docMk/>
            <pc:sldMasterMk cId="3433701361" sldId="2147483784"/>
            <pc:sldLayoutMk cId="2599425008" sldId="2147483795"/>
          </pc:sldLayoutMkLst>
        </pc:sldLayoutChg>
      </pc:sldMasterChg>
      <pc:sldMasterChg chg="add del addSldLayout delSldLayout">
        <pc:chgData name="Georgi Mihaela Mitu (2008820)" userId="S::2008820@student.uwtsd.ac.uk::b1d2a17c-5132-4ca5-8827-23e42c2c2ad2" providerId="AD" clId="Web-{113B476A-7BEE-4CAE-B7A0-D206F8041C56}" dt="2021-11-23T15:13:17.881" v="120"/>
        <pc:sldMasterMkLst>
          <pc:docMk/>
          <pc:sldMasterMk cId="698107730" sldId="2147483795"/>
        </pc:sldMasterMkLst>
        <pc:sldLayoutChg chg="add del">
          <pc:chgData name="Georgi Mihaela Mitu (2008820)" userId="S::2008820@student.uwtsd.ac.uk::b1d2a17c-5132-4ca5-8827-23e42c2c2ad2" providerId="AD" clId="Web-{113B476A-7BEE-4CAE-B7A0-D206F8041C56}" dt="2021-11-23T15:13:17.881" v="120"/>
          <pc:sldLayoutMkLst>
            <pc:docMk/>
            <pc:sldMasterMk cId="698107730" sldId="2147483795"/>
            <pc:sldLayoutMk cId="1253866766" sldId="2147483784"/>
          </pc:sldLayoutMkLst>
        </pc:sldLayoutChg>
        <pc:sldLayoutChg chg="add del">
          <pc:chgData name="Georgi Mihaela Mitu (2008820)" userId="S::2008820@student.uwtsd.ac.uk::b1d2a17c-5132-4ca5-8827-23e42c2c2ad2" providerId="AD" clId="Web-{113B476A-7BEE-4CAE-B7A0-D206F8041C56}" dt="2021-11-23T15:13:17.881" v="120"/>
          <pc:sldLayoutMkLst>
            <pc:docMk/>
            <pc:sldMasterMk cId="698107730" sldId="2147483795"/>
            <pc:sldLayoutMk cId="2442435729" sldId="2147483785"/>
          </pc:sldLayoutMkLst>
        </pc:sldLayoutChg>
        <pc:sldLayoutChg chg="add del">
          <pc:chgData name="Georgi Mihaela Mitu (2008820)" userId="S::2008820@student.uwtsd.ac.uk::b1d2a17c-5132-4ca5-8827-23e42c2c2ad2" providerId="AD" clId="Web-{113B476A-7BEE-4CAE-B7A0-D206F8041C56}" dt="2021-11-23T15:13:17.881" v="120"/>
          <pc:sldLayoutMkLst>
            <pc:docMk/>
            <pc:sldMasterMk cId="698107730" sldId="2147483795"/>
            <pc:sldLayoutMk cId="3541267403" sldId="2147483786"/>
          </pc:sldLayoutMkLst>
        </pc:sldLayoutChg>
        <pc:sldLayoutChg chg="add del">
          <pc:chgData name="Georgi Mihaela Mitu (2008820)" userId="S::2008820@student.uwtsd.ac.uk::b1d2a17c-5132-4ca5-8827-23e42c2c2ad2" providerId="AD" clId="Web-{113B476A-7BEE-4CAE-B7A0-D206F8041C56}" dt="2021-11-23T15:13:17.881" v="120"/>
          <pc:sldLayoutMkLst>
            <pc:docMk/>
            <pc:sldMasterMk cId="698107730" sldId="2147483795"/>
            <pc:sldLayoutMk cId="594754944" sldId="2147483787"/>
          </pc:sldLayoutMkLst>
        </pc:sldLayoutChg>
        <pc:sldLayoutChg chg="add del">
          <pc:chgData name="Georgi Mihaela Mitu (2008820)" userId="S::2008820@student.uwtsd.ac.uk::b1d2a17c-5132-4ca5-8827-23e42c2c2ad2" providerId="AD" clId="Web-{113B476A-7BEE-4CAE-B7A0-D206F8041C56}" dt="2021-11-23T15:13:17.881" v="120"/>
          <pc:sldLayoutMkLst>
            <pc:docMk/>
            <pc:sldMasterMk cId="698107730" sldId="2147483795"/>
            <pc:sldLayoutMk cId="213367006" sldId="2147483788"/>
          </pc:sldLayoutMkLst>
        </pc:sldLayoutChg>
        <pc:sldLayoutChg chg="add del">
          <pc:chgData name="Georgi Mihaela Mitu (2008820)" userId="S::2008820@student.uwtsd.ac.uk::b1d2a17c-5132-4ca5-8827-23e42c2c2ad2" providerId="AD" clId="Web-{113B476A-7BEE-4CAE-B7A0-D206F8041C56}" dt="2021-11-23T15:13:17.881" v="120"/>
          <pc:sldLayoutMkLst>
            <pc:docMk/>
            <pc:sldMasterMk cId="698107730" sldId="2147483795"/>
            <pc:sldLayoutMk cId="4103857155" sldId="2147483789"/>
          </pc:sldLayoutMkLst>
        </pc:sldLayoutChg>
        <pc:sldLayoutChg chg="add del">
          <pc:chgData name="Georgi Mihaela Mitu (2008820)" userId="S::2008820@student.uwtsd.ac.uk::b1d2a17c-5132-4ca5-8827-23e42c2c2ad2" providerId="AD" clId="Web-{113B476A-7BEE-4CAE-B7A0-D206F8041C56}" dt="2021-11-23T15:13:17.881" v="120"/>
          <pc:sldLayoutMkLst>
            <pc:docMk/>
            <pc:sldMasterMk cId="698107730" sldId="2147483795"/>
            <pc:sldLayoutMk cId="2906727825" sldId="2147483790"/>
          </pc:sldLayoutMkLst>
        </pc:sldLayoutChg>
        <pc:sldLayoutChg chg="add del">
          <pc:chgData name="Georgi Mihaela Mitu (2008820)" userId="S::2008820@student.uwtsd.ac.uk::b1d2a17c-5132-4ca5-8827-23e42c2c2ad2" providerId="AD" clId="Web-{113B476A-7BEE-4CAE-B7A0-D206F8041C56}" dt="2021-11-23T15:13:17.881" v="120"/>
          <pc:sldLayoutMkLst>
            <pc:docMk/>
            <pc:sldMasterMk cId="698107730" sldId="2147483795"/>
            <pc:sldLayoutMk cId="3695244668" sldId="2147483791"/>
          </pc:sldLayoutMkLst>
        </pc:sldLayoutChg>
        <pc:sldLayoutChg chg="add del">
          <pc:chgData name="Georgi Mihaela Mitu (2008820)" userId="S::2008820@student.uwtsd.ac.uk::b1d2a17c-5132-4ca5-8827-23e42c2c2ad2" providerId="AD" clId="Web-{113B476A-7BEE-4CAE-B7A0-D206F8041C56}" dt="2021-11-23T15:13:17.881" v="120"/>
          <pc:sldLayoutMkLst>
            <pc:docMk/>
            <pc:sldMasterMk cId="698107730" sldId="2147483795"/>
            <pc:sldLayoutMk cId="2090368296" sldId="2147483792"/>
          </pc:sldLayoutMkLst>
        </pc:sldLayoutChg>
        <pc:sldLayoutChg chg="add del">
          <pc:chgData name="Georgi Mihaela Mitu (2008820)" userId="S::2008820@student.uwtsd.ac.uk::b1d2a17c-5132-4ca5-8827-23e42c2c2ad2" providerId="AD" clId="Web-{113B476A-7BEE-4CAE-B7A0-D206F8041C56}" dt="2021-11-23T15:13:17.881" v="120"/>
          <pc:sldLayoutMkLst>
            <pc:docMk/>
            <pc:sldMasterMk cId="698107730" sldId="2147483795"/>
            <pc:sldLayoutMk cId="3228422168" sldId="2147483793"/>
          </pc:sldLayoutMkLst>
        </pc:sldLayoutChg>
        <pc:sldLayoutChg chg="add del">
          <pc:chgData name="Georgi Mihaela Mitu (2008820)" userId="S::2008820@student.uwtsd.ac.uk::b1d2a17c-5132-4ca5-8827-23e42c2c2ad2" providerId="AD" clId="Web-{113B476A-7BEE-4CAE-B7A0-D206F8041C56}" dt="2021-11-23T15:13:17.881" v="120"/>
          <pc:sldLayoutMkLst>
            <pc:docMk/>
            <pc:sldMasterMk cId="698107730" sldId="2147483795"/>
            <pc:sldLayoutMk cId="513353187" sldId="2147483794"/>
          </pc:sldLayoutMkLst>
        </pc:sldLayoutChg>
      </pc:sldMasterChg>
      <pc:sldMasterChg chg="add del addSldLayout delSldLayout">
        <pc:chgData name="Georgi Mihaela Mitu (2008820)" userId="S::2008820@student.uwtsd.ac.uk::b1d2a17c-5132-4ca5-8827-23e42c2c2ad2" providerId="AD" clId="Web-{113B476A-7BEE-4CAE-B7A0-D206F8041C56}" dt="2021-11-23T15:18:35.340" v="169"/>
        <pc:sldMasterMkLst>
          <pc:docMk/>
          <pc:sldMasterMk cId="4049142621" sldId="2147483819"/>
        </pc:sldMasterMkLst>
        <pc:sldLayoutChg chg="add del">
          <pc:chgData name="Georgi Mihaela Mitu (2008820)" userId="S::2008820@student.uwtsd.ac.uk::b1d2a17c-5132-4ca5-8827-23e42c2c2ad2" providerId="AD" clId="Web-{113B476A-7BEE-4CAE-B7A0-D206F8041C56}" dt="2021-11-23T15:18:35.340" v="169"/>
          <pc:sldLayoutMkLst>
            <pc:docMk/>
            <pc:sldMasterMk cId="4049142621" sldId="2147483819"/>
            <pc:sldLayoutMk cId="2808172555" sldId="2147483808"/>
          </pc:sldLayoutMkLst>
        </pc:sldLayoutChg>
        <pc:sldLayoutChg chg="add del">
          <pc:chgData name="Georgi Mihaela Mitu (2008820)" userId="S::2008820@student.uwtsd.ac.uk::b1d2a17c-5132-4ca5-8827-23e42c2c2ad2" providerId="AD" clId="Web-{113B476A-7BEE-4CAE-B7A0-D206F8041C56}" dt="2021-11-23T15:18:35.340" v="169"/>
          <pc:sldLayoutMkLst>
            <pc:docMk/>
            <pc:sldMasterMk cId="4049142621" sldId="2147483819"/>
            <pc:sldLayoutMk cId="986976722" sldId="2147483809"/>
          </pc:sldLayoutMkLst>
        </pc:sldLayoutChg>
        <pc:sldLayoutChg chg="add del">
          <pc:chgData name="Georgi Mihaela Mitu (2008820)" userId="S::2008820@student.uwtsd.ac.uk::b1d2a17c-5132-4ca5-8827-23e42c2c2ad2" providerId="AD" clId="Web-{113B476A-7BEE-4CAE-B7A0-D206F8041C56}" dt="2021-11-23T15:18:35.340" v="169"/>
          <pc:sldLayoutMkLst>
            <pc:docMk/>
            <pc:sldMasterMk cId="4049142621" sldId="2147483819"/>
            <pc:sldLayoutMk cId="30953717" sldId="2147483810"/>
          </pc:sldLayoutMkLst>
        </pc:sldLayoutChg>
        <pc:sldLayoutChg chg="add del">
          <pc:chgData name="Georgi Mihaela Mitu (2008820)" userId="S::2008820@student.uwtsd.ac.uk::b1d2a17c-5132-4ca5-8827-23e42c2c2ad2" providerId="AD" clId="Web-{113B476A-7BEE-4CAE-B7A0-D206F8041C56}" dt="2021-11-23T15:18:35.340" v="169"/>
          <pc:sldLayoutMkLst>
            <pc:docMk/>
            <pc:sldMasterMk cId="4049142621" sldId="2147483819"/>
            <pc:sldLayoutMk cId="1908144194" sldId="2147483811"/>
          </pc:sldLayoutMkLst>
        </pc:sldLayoutChg>
        <pc:sldLayoutChg chg="add del">
          <pc:chgData name="Georgi Mihaela Mitu (2008820)" userId="S::2008820@student.uwtsd.ac.uk::b1d2a17c-5132-4ca5-8827-23e42c2c2ad2" providerId="AD" clId="Web-{113B476A-7BEE-4CAE-B7A0-D206F8041C56}" dt="2021-11-23T15:18:35.340" v="169"/>
          <pc:sldLayoutMkLst>
            <pc:docMk/>
            <pc:sldMasterMk cId="4049142621" sldId="2147483819"/>
            <pc:sldLayoutMk cId="1517391732" sldId="2147483812"/>
          </pc:sldLayoutMkLst>
        </pc:sldLayoutChg>
        <pc:sldLayoutChg chg="add del">
          <pc:chgData name="Georgi Mihaela Mitu (2008820)" userId="S::2008820@student.uwtsd.ac.uk::b1d2a17c-5132-4ca5-8827-23e42c2c2ad2" providerId="AD" clId="Web-{113B476A-7BEE-4CAE-B7A0-D206F8041C56}" dt="2021-11-23T15:18:35.340" v="169"/>
          <pc:sldLayoutMkLst>
            <pc:docMk/>
            <pc:sldMasterMk cId="4049142621" sldId="2147483819"/>
            <pc:sldLayoutMk cId="1584920612" sldId="2147483813"/>
          </pc:sldLayoutMkLst>
        </pc:sldLayoutChg>
        <pc:sldLayoutChg chg="add del">
          <pc:chgData name="Georgi Mihaela Mitu (2008820)" userId="S::2008820@student.uwtsd.ac.uk::b1d2a17c-5132-4ca5-8827-23e42c2c2ad2" providerId="AD" clId="Web-{113B476A-7BEE-4CAE-B7A0-D206F8041C56}" dt="2021-11-23T15:18:35.340" v="169"/>
          <pc:sldLayoutMkLst>
            <pc:docMk/>
            <pc:sldMasterMk cId="4049142621" sldId="2147483819"/>
            <pc:sldLayoutMk cId="2699025716" sldId="2147483814"/>
          </pc:sldLayoutMkLst>
        </pc:sldLayoutChg>
        <pc:sldLayoutChg chg="add del">
          <pc:chgData name="Georgi Mihaela Mitu (2008820)" userId="S::2008820@student.uwtsd.ac.uk::b1d2a17c-5132-4ca5-8827-23e42c2c2ad2" providerId="AD" clId="Web-{113B476A-7BEE-4CAE-B7A0-D206F8041C56}" dt="2021-11-23T15:18:35.340" v="169"/>
          <pc:sldLayoutMkLst>
            <pc:docMk/>
            <pc:sldMasterMk cId="4049142621" sldId="2147483819"/>
            <pc:sldLayoutMk cId="547916343" sldId="2147483815"/>
          </pc:sldLayoutMkLst>
        </pc:sldLayoutChg>
        <pc:sldLayoutChg chg="add del">
          <pc:chgData name="Georgi Mihaela Mitu (2008820)" userId="S::2008820@student.uwtsd.ac.uk::b1d2a17c-5132-4ca5-8827-23e42c2c2ad2" providerId="AD" clId="Web-{113B476A-7BEE-4CAE-B7A0-D206F8041C56}" dt="2021-11-23T15:18:35.340" v="169"/>
          <pc:sldLayoutMkLst>
            <pc:docMk/>
            <pc:sldMasterMk cId="4049142621" sldId="2147483819"/>
            <pc:sldLayoutMk cId="2458078015" sldId="2147483816"/>
          </pc:sldLayoutMkLst>
        </pc:sldLayoutChg>
        <pc:sldLayoutChg chg="add del">
          <pc:chgData name="Georgi Mihaela Mitu (2008820)" userId="S::2008820@student.uwtsd.ac.uk::b1d2a17c-5132-4ca5-8827-23e42c2c2ad2" providerId="AD" clId="Web-{113B476A-7BEE-4CAE-B7A0-D206F8041C56}" dt="2021-11-23T15:18:35.340" v="169"/>
          <pc:sldLayoutMkLst>
            <pc:docMk/>
            <pc:sldMasterMk cId="4049142621" sldId="2147483819"/>
            <pc:sldLayoutMk cId="2302669235" sldId="2147483817"/>
          </pc:sldLayoutMkLst>
        </pc:sldLayoutChg>
        <pc:sldLayoutChg chg="add del">
          <pc:chgData name="Georgi Mihaela Mitu (2008820)" userId="S::2008820@student.uwtsd.ac.uk::b1d2a17c-5132-4ca5-8827-23e42c2c2ad2" providerId="AD" clId="Web-{113B476A-7BEE-4CAE-B7A0-D206F8041C56}" dt="2021-11-23T15:18:35.340" v="169"/>
          <pc:sldLayoutMkLst>
            <pc:docMk/>
            <pc:sldMasterMk cId="4049142621" sldId="2147483819"/>
            <pc:sldLayoutMk cId="4129435218" sldId="2147483818"/>
          </pc:sldLayoutMkLst>
        </pc:sldLayoutChg>
      </pc:sldMasterChg>
      <pc:sldMasterChg chg="add del addSldLayout delSldLayout">
        <pc:chgData name="Georgi Mihaela Mitu (2008820)" userId="S::2008820@student.uwtsd.ac.uk::b1d2a17c-5132-4ca5-8827-23e42c2c2ad2" providerId="AD" clId="Web-{113B476A-7BEE-4CAE-B7A0-D206F8041C56}" dt="2021-11-23T15:21:40.781" v="186"/>
        <pc:sldMasterMkLst>
          <pc:docMk/>
          <pc:sldMasterMk cId="4092631216" sldId="2147483856"/>
        </pc:sldMasterMkLst>
        <pc:sldLayoutChg chg="add del">
          <pc:chgData name="Georgi Mihaela Mitu (2008820)" userId="S::2008820@student.uwtsd.ac.uk::b1d2a17c-5132-4ca5-8827-23e42c2c2ad2" providerId="AD" clId="Web-{113B476A-7BEE-4CAE-B7A0-D206F8041C56}" dt="2021-11-23T15:21:40.781" v="186"/>
          <pc:sldLayoutMkLst>
            <pc:docMk/>
            <pc:sldMasterMk cId="4092631216" sldId="2147483856"/>
            <pc:sldLayoutMk cId="19862493" sldId="2147483845"/>
          </pc:sldLayoutMkLst>
        </pc:sldLayoutChg>
        <pc:sldLayoutChg chg="add del">
          <pc:chgData name="Georgi Mihaela Mitu (2008820)" userId="S::2008820@student.uwtsd.ac.uk::b1d2a17c-5132-4ca5-8827-23e42c2c2ad2" providerId="AD" clId="Web-{113B476A-7BEE-4CAE-B7A0-D206F8041C56}" dt="2021-11-23T15:21:40.781" v="186"/>
          <pc:sldLayoutMkLst>
            <pc:docMk/>
            <pc:sldMasterMk cId="4092631216" sldId="2147483856"/>
            <pc:sldLayoutMk cId="2477047887" sldId="2147483846"/>
          </pc:sldLayoutMkLst>
        </pc:sldLayoutChg>
        <pc:sldLayoutChg chg="add del">
          <pc:chgData name="Georgi Mihaela Mitu (2008820)" userId="S::2008820@student.uwtsd.ac.uk::b1d2a17c-5132-4ca5-8827-23e42c2c2ad2" providerId="AD" clId="Web-{113B476A-7BEE-4CAE-B7A0-D206F8041C56}" dt="2021-11-23T15:21:40.781" v="186"/>
          <pc:sldLayoutMkLst>
            <pc:docMk/>
            <pc:sldMasterMk cId="4092631216" sldId="2147483856"/>
            <pc:sldLayoutMk cId="2203956643" sldId="2147483847"/>
          </pc:sldLayoutMkLst>
        </pc:sldLayoutChg>
        <pc:sldLayoutChg chg="add del">
          <pc:chgData name="Georgi Mihaela Mitu (2008820)" userId="S::2008820@student.uwtsd.ac.uk::b1d2a17c-5132-4ca5-8827-23e42c2c2ad2" providerId="AD" clId="Web-{113B476A-7BEE-4CAE-B7A0-D206F8041C56}" dt="2021-11-23T15:21:40.781" v="186"/>
          <pc:sldLayoutMkLst>
            <pc:docMk/>
            <pc:sldMasterMk cId="4092631216" sldId="2147483856"/>
            <pc:sldLayoutMk cId="1782752626" sldId="2147483848"/>
          </pc:sldLayoutMkLst>
        </pc:sldLayoutChg>
        <pc:sldLayoutChg chg="add del">
          <pc:chgData name="Georgi Mihaela Mitu (2008820)" userId="S::2008820@student.uwtsd.ac.uk::b1d2a17c-5132-4ca5-8827-23e42c2c2ad2" providerId="AD" clId="Web-{113B476A-7BEE-4CAE-B7A0-D206F8041C56}" dt="2021-11-23T15:21:40.781" v="186"/>
          <pc:sldLayoutMkLst>
            <pc:docMk/>
            <pc:sldMasterMk cId="4092631216" sldId="2147483856"/>
            <pc:sldLayoutMk cId="1263528754" sldId="2147483849"/>
          </pc:sldLayoutMkLst>
        </pc:sldLayoutChg>
        <pc:sldLayoutChg chg="add del">
          <pc:chgData name="Georgi Mihaela Mitu (2008820)" userId="S::2008820@student.uwtsd.ac.uk::b1d2a17c-5132-4ca5-8827-23e42c2c2ad2" providerId="AD" clId="Web-{113B476A-7BEE-4CAE-B7A0-D206F8041C56}" dt="2021-11-23T15:21:40.781" v="186"/>
          <pc:sldLayoutMkLst>
            <pc:docMk/>
            <pc:sldMasterMk cId="4092631216" sldId="2147483856"/>
            <pc:sldLayoutMk cId="533597376" sldId="2147483850"/>
          </pc:sldLayoutMkLst>
        </pc:sldLayoutChg>
        <pc:sldLayoutChg chg="add del">
          <pc:chgData name="Georgi Mihaela Mitu (2008820)" userId="S::2008820@student.uwtsd.ac.uk::b1d2a17c-5132-4ca5-8827-23e42c2c2ad2" providerId="AD" clId="Web-{113B476A-7BEE-4CAE-B7A0-D206F8041C56}" dt="2021-11-23T15:21:40.781" v="186"/>
          <pc:sldLayoutMkLst>
            <pc:docMk/>
            <pc:sldMasterMk cId="4092631216" sldId="2147483856"/>
            <pc:sldLayoutMk cId="3977315916" sldId="2147483851"/>
          </pc:sldLayoutMkLst>
        </pc:sldLayoutChg>
        <pc:sldLayoutChg chg="add del">
          <pc:chgData name="Georgi Mihaela Mitu (2008820)" userId="S::2008820@student.uwtsd.ac.uk::b1d2a17c-5132-4ca5-8827-23e42c2c2ad2" providerId="AD" clId="Web-{113B476A-7BEE-4CAE-B7A0-D206F8041C56}" dt="2021-11-23T15:21:40.781" v="186"/>
          <pc:sldLayoutMkLst>
            <pc:docMk/>
            <pc:sldMasterMk cId="4092631216" sldId="2147483856"/>
            <pc:sldLayoutMk cId="311466154" sldId="2147483852"/>
          </pc:sldLayoutMkLst>
        </pc:sldLayoutChg>
        <pc:sldLayoutChg chg="add del">
          <pc:chgData name="Georgi Mihaela Mitu (2008820)" userId="S::2008820@student.uwtsd.ac.uk::b1d2a17c-5132-4ca5-8827-23e42c2c2ad2" providerId="AD" clId="Web-{113B476A-7BEE-4CAE-B7A0-D206F8041C56}" dt="2021-11-23T15:21:40.781" v="186"/>
          <pc:sldLayoutMkLst>
            <pc:docMk/>
            <pc:sldMasterMk cId="4092631216" sldId="2147483856"/>
            <pc:sldLayoutMk cId="1904019332" sldId="2147483853"/>
          </pc:sldLayoutMkLst>
        </pc:sldLayoutChg>
        <pc:sldLayoutChg chg="add del">
          <pc:chgData name="Georgi Mihaela Mitu (2008820)" userId="S::2008820@student.uwtsd.ac.uk::b1d2a17c-5132-4ca5-8827-23e42c2c2ad2" providerId="AD" clId="Web-{113B476A-7BEE-4CAE-B7A0-D206F8041C56}" dt="2021-11-23T15:21:40.781" v="186"/>
          <pc:sldLayoutMkLst>
            <pc:docMk/>
            <pc:sldMasterMk cId="4092631216" sldId="2147483856"/>
            <pc:sldLayoutMk cId="66130081" sldId="2147483854"/>
          </pc:sldLayoutMkLst>
        </pc:sldLayoutChg>
        <pc:sldLayoutChg chg="add del">
          <pc:chgData name="Georgi Mihaela Mitu (2008820)" userId="S::2008820@student.uwtsd.ac.uk::b1d2a17c-5132-4ca5-8827-23e42c2c2ad2" providerId="AD" clId="Web-{113B476A-7BEE-4CAE-B7A0-D206F8041C56}" dt="2021-11-23T15:21:40.781" v="186"/>
          <pc:sldLayoutMkLst>
            <pc:docMk/>
            <pc:sldMasterMk cId="4092631216" sldId="2147483856"/>
            <pc:sldLayoutMk cId="1721659978" sldId="2147483855"/>
          </pc:sldLayoutMkLst>
        </pc:sldLayoutChg>
      </pc:sldMasterChg>
      <pc:sldMasterChg chg="add del addSldLayout delSldLayout">
        <pc:chgData name="Georgi Mihaela Mitu (2008820)" userId="S::2008820@student.uwtsd.ac.uk::b1d2a17c-5132-4ca5-8827-23e42c2c2ad2" providerId="AD" clId="Web-{113B476A-7BEE-4CAE-B7A0-D206F8041C56}" dt="2021-11-23T15:22:57.063" v="194"/>
        <pc:sldMasterMkLst>
          <pc:docMk/>
          <pc:sldMasterMk cId="1010732737" sldId="2147483958"/>
        </pc:sldMasterMkLst>
        <pc:sldLayoutChg chg="add del">
          <pc:chgData name="Georgi Mihaela Mitu (2008820)" userId="S::2008820@student.uwtsd.ac.uk::b1d2a17c-5132-4ca5-8827-23e42c2c2ad2" providerId="AD" clId="Web-{113B476A-7BEE-4CAE-B7A0-D206F8041C56}" dt="2021-11-23T15:22:57.063" v="194"/>
          <pc:sldLayoutMkLst>
            <pc:docMk/>
            <pc:sldMasterMk cId="1010732737" sldId="2147483958"/>
            <pc:sldLayoutMk cId="3604595774" sldId="2147483947"/>
          </pc:sldLayoutMkLst>
        </pc:sldLayoutChg>
        <pc:sldLayoutChg chg="add del">
          <pc:chgData name="Georgi Mihaela Mitu (2008820)" userId="S::2008820@student.uwtsd.ac.uk::b1d2a17c-5132-4ca5-8827-23e42c2c2ad2" providerId="AD" clId="Web-{113B476A-7BEE-4CAE-B7A0-D206F8041C56}" dt="2021-11-23T15:22:57.063" v="194"/>
          <pc:sldLayoutMkLst>
            <pc:docMk/>
            <pc:sldMasterMk cId="1010732737" sldId="2147483958"/>
            <pc:sldLayoutMk cId="3953589135" sldId="2147483948"/>
          </pc:sldLayoutMkLst>
        </pc:sldLayoutChg>
        <pc:sldLayoutChg chg="add del">
          <pc:chgData name="Georgi Mihaela Mitu (2008820)" userId="S::2008820@student.uwtsd.ac.uk::b1d2a17c-5132-4ca5-8827-23e42c2c2ad2" providerId="AD" clId="Web-{113B476A-7BEE-4CAE-B7A0-D206F8041C56}" dt="2021-11-23T15:22:57.063" v="194"/>
          <pc:sldLayoutMkLst>
            <pc:docMk/>
            <pc:sldMasterMk cId="1010732737" sldId="2147483958"/>
            <pc:sldLayoutMk cId="3047950289" sldId="2147483949"/>
          </pc:sldLayoutMkLst>
        </pc:sldLayoutChg>
        <pc:sldLayoutChg chg="add del">
          <pc:chgData name="Georgi Mihaela Mitu (2008820)" userId="S::2008820@student.uwtsd.ac.uk::b1d2a17c-5132-4ca5-8827-23e42c2c2ad2" providerId="AD" clId="Web-{113B476A-7BEE-4CAE-B7A0-D206F8041C56}" dt="2021-11-23T15:22:57.063" v="194"/>
          <pc:sldLayoutMkLst>
            <pc:docMk/>
            <pc:sldMasterMk cId="1010732737" sldId="2147483958"/>
            <pc:sldLayoutMk cId="3724338013" sldId="2147483950"/>
          </pc:sldLayoutMkLst>
        </pc:sldLayoutChg>
        <pc:sldLayoutChg chg="add del">
          <pc:chgData name="Georgi Mihaela Mitu (2008820)" userId="S::2008820@student.uwtsd.ac.uk::b1d2a17c-5132-4ca5-8827-23e42c2c2ad2" providerId="AD" clId="Web-{113B476A-7BEE-4CAE-B7A0-D206F8041C56}" dt="2021-11-23T15:22:57.063" v="194"/>
          <pc:sldLayoutMkLst>
            <pc:docMk/>
            <pc:sldMasterMk cId="1010732737" sldId="2147483958"/>
            <pc:sldLayoutMk cId="660364291" sldId="2147483951"/>
          </pc:sldLayoutMkLst>
        </pc:sldLayoutChg>
        <pc:sldLayoutChg chg="add del">
          <pc:chgData name="Georgi Mihaela Mitu (2008820)" userId="S::2008820@student.uwtsd.ac.uk::b1d2a17c-5132-4ca5-8827-23e42c2c2ad2" providerId="AD" clId="Web-{113B476A-7BEE-4CAE-B7A0-D206F8041C56}" dt="2021-11-23T15:22:57.063" v="194"/>
          <pc:sldLayoutMkLst>
            <pc:docMk/>
            <pc:sldMasterMk cId="1010732737" sldId="2147483958"/>
            <pc:sldLayoutMk cId="219317577" sldId="2147483952"/>
          </pc:sldLayoutMkLst>
        </pc:sldLayoutChg>
        <pc:sldLayoutChg chg="add del">
          <pc:chgData name="Georgi Mihaela Mitu (2008820)" userId="S::2008820@student.uwtsd.ac.uk::b1d2a17c-5132-4ca5-8827-23e42c2c2ad2" providerId="AD" clId="Web-{113B476A-7BEE-4CAE-B7A0-D206F8041C56}" dt="2021-11-23T15:22:57.063" v="194"/>
          <pc:sldLayoutMkLst>
            <pc:docMk/>
            <pc:sldMasterMk cId="1010732737" sldId="2147483958"/>
            <pc:sldLayoutMk cId="3126000419" sldId="2147483953"/>
          </pc:sldLayoutMkLst>
        </pc:sldLayoutChg>
        <pc:sldLayoutChg chg="add del">
          <pc:chgData name="Georgi Mihaela Mitu (2008820)" userId="S::2008820@student.uwtsd.ac.uk::b1d2a17c-5132-4ca5-8827-23e42c2c2ad2" providerId="AD" clId="Web-{113B476A-7BEE-4CAE-B7A0-D206F8041C56}" dt="2021-11-23T15:22:57.063" v="194"/>
          <pc:sldLayoutMkLst>
            <pc:docMk/>
            <pc:sldMasterMk cId="1010732737" sldId="2147483958"/>
            <pc:sldLayoutMk cId="1236127662" sldId="2147483954"/>
          </pc:sldLayoutMkLst>
        </pc:sldLayoutChg>
        <pc:sldLayoutChg chg="add del">
          <pc:chgData name="Georgi Mihaela Mitu (2008820)" userId="S::2008820@student.uwtsd.ac.uk::b1d2a17c-5132-4ca5-8827-23e42c2c2ad2" providerId="AD" clId="Web-{113B476A-7BEE-4CAE-B7A0-D206F8041C56}" dt="2021-11-23T15:22:57.063" v="194"/>
          <pc:sldLayoutMkLst>
            <pc:docMk/>
            <pc:sldMasterMk cId="1010732737" sldId="2147483958"/>
            <pc:sldLayoutMk cId="887754417" sldId="2147483955"/>
          </pc:sldLayoutMkLst>
        </pc:sldLayoutChg>
        <pc:sldLayoutChg chg="add del">
          <pc:chgData name="Georgi Mihaela Mitu (2008820)" userId="S::2008820@student.uwtsd.ac.uk::b1d2a17c-5132-4ca5-8827-23e42c2c2ad2" providerId="AD" clId="Web-{113B476A-7BEE-4CAE-B7A0-D206F8041C56}" dt="2021-11-23T15:22:57.063" v="194"/>
          <pc:sldLayoutMkLst>
            <pc:docMk/>
            <pc:sldMasterMk cId="1010732737" sldId="2147483958"/>
            <pc:sldLayoutMk cId="1135136295" sldId="2147483956"/>
          </pc:sldLayoutMkLst>
        </pc:sldLayoutChg>
        <pc:sldLayoutChg chg="add del">
          <pc:chgData name="Georgi Mihaela Mitu (2008820)" userId="S::2008820@student.uwtsd.ac.uk::b1d2a17c-5132-4ca5-8827-23e42c2c2ad2" providerId="AD" clId="Web-{113B476A-7BEE-4CAE-B7A0-D206F8041C56}" dt="2021-11-23T15:22:57.063" v="194"/>
          <pc:sldLayoutMkLst>
            <pc:docMk/>
            <pc:sldMasterMk cId="1010732737" sldId="2147483958"/>
            <pc:sldLayoutMk cId="4049037362" sldId="2147483957"/>
          </pc:sldLayoutMkLst>
        </pc:sldLayoutChg>
      </pc:sldMasterChg>
      <pc:sldMasterChg chg="add addSldLayout">
        <pc:chgData name="Georgi Mihaela Mitu (2008820)" userId="S::2008820@student.uwtsd.ac.uk::b1d2a17c-5132-4ca5-8827-23e42c2c2ad2" providerId="AD" clId="Web-{113B476A-7BEE-4CAE-B7A0-D206F8041C56}" dt="2021-11-23T15:22:57.063" v="194"/>
        <pc:sldMasterMkLst>
          <pc:docMk/>
          <pc:sldMasterMk cId="2967343432" sldId="2147483995"/>
        </pc:sldMasterMkLst>
        <pc:sldLayoutChg chg="add">
          <pc:chgData name="Georgi Mihaela Mitu (2008820)" userId="S::2008820@student.uwtsd.ac.uk::b1d2a17c-5132-4ca5-8827-23e42c2c2ad2" providerId="AD" clId="Web-{113B476A-7BEE-4CAE-B7A0-D206F8041C56}" dt="2021-11-23T15:22:57.063" v="194"/>
          <pc:sldLayoutMkLst>
            <pc:docMk/>
            <pc:sldMasterMk cId="2967343432" sldId="2147483995"/>
            <pc:sldLayoutMk cId="3139246613" sldId="2147483984"/>
          </pc:sldLayoutMkLst>
        </pc:sldLayoutChg>
        <pc:sldLayoutChg chg="add">
          <pc:chgData name="Georgi Mihaela Mitu (2008820)" userId="S::2008820@student.uwtsd.ac.uk::b1d2a17c-5132-4ca5-8827-23e42c2c2ad2" providerId="AD" clId="Web-{113B476A-7BEE-4CAE-B7A0-D206F8041C56}" dt="2021-11-23T15:22:57.063" v="194"/>
          <pc:sldLayoutMkLst>
            <pc:docMk/>
            <pc:sldMasterMk cId="2967343432" sldId="2147483995"/>
            <pc:sldLayoutMk cId="3705850713" sldId="2147483985"/>
          </pc:sldLayoutMkLst>
        </pc:sldLayoutChg>
        <pc:sldLayoutChg chg="add">
          <pc:chgData name="Georgi Mihaela Mitu (2008820)" userId="S::2008820@student.uwtsd.ac.uk::b1d2a17c-5132-4ca5-8827-23e42c2c2ad2" providerId="AD" clId="Web-{113B476A-7BEE-4CAE-B7A0-D206F8041C56}" dt="2021-11-23T15:22:57.063" v="194"/>
          <pc:sldLayoutMkLst>
            <pc:docMk/>
            <pc:sldMasterMk cId="2967343432" sldId="2147483995"/>
            <pc:sldLayoutMk cId="425297470" sldId="2147483986"/>
          </pc:sldLayoutMkLst>
        </pc:sldLayoutChg>
        <pc:sldLayoutChg chg="add">
          <pc:chgData name="Georgi Mihaela Mitu (2008820)" userId="S::2008820@student.uwtsd.ac.uk::b1d2a17c-5132-4ca5-8827-23e42c2c2ad2" providerId="AD" clId="Web-{113B476A-7BEE-4CAE-B7A0-D206F8041C56}" dt="2021-11-23T15:22:57.063" v="194"/>
          <pc:sldLayoutMkLst>
            <pc:docMk/>
            <pc:sldMasterMk cId="2967343432" sldId="2147483995"/>
            <pc:sldLayoutMk cId="2991508388" sldId="2147483987"/>
          </pc:sldLayoutMkLst>
        </pc:sldLayoutChg>
        <pc:sldLayoutChg chg="add">
          <pc:chgData name="Georgi Mihaela Mitu (2008820)" userId="S::2008820@student.uwtsd.ac.uk::b1d2a17c-5132-4ca5-8827-23e42c2c2ad2" providerId="AD" clId="Web-{113B476A-7BEE-4CAE-B7A0-D206F8041C56}" dt="2021-11-23T15:22:57.063" v="194"/>
          <pc:sldLayoutMkLst>
            <pc:docMk/>
            <pc:sldMasterMk cId="2967343432" sldId="2147483995"/>
            <pc:sldLayoutMk cId="4211346629" sldId="2147483988"/>
          </pc:sldLayoutMkLst>
        </pc:sldLayoutChg>
        <pc:sldLayoutChg chg="add">
          <pc:chgData name="Georgi Mihaela Mitu (2008820)" userId="S::2008820@student.uwtsd.ac.uk::b1d2a17c-5132-4ca5-8827-23e42c2c2ad2" providerId="AD" clId="Web-{113B476A-7BEE-4CAE-B7A0-D206F8041C56}" dt="2021-11-23T15:22:57.063" v="194"/>
          <pc:sldLayoutMkLst>
            <pc:docMk/>
            <pc:sldMasterMk cId="2967343432" sldId="2147483995"/>
            <pc:sldLayoutMk cId="2155917523" sldId="2147483989"/>
          </pc:sldLayoutMkLst>
        </pc:sldLayoutChg>
        <pc:sldLayoutChg chg="add">
          <pc:chgData name="Georgi Mihaela Mitu (2008820)" userId="S::2008820@student.uwtsd.ac.uk::b1d2a17c-5132-4ca5-8827-23e42c2c2ad2" providerId="AD" clId="Web-{113B476A-7BEE-4CAE-B7A0-D206F8041C56}" dt="2021-11-23T15:22:57.063" v="194"/>
          <pc:sldLayoutMkLst>
            <pc:docMk/>
            <pc:sldMasterMk cId="2967343432" sldId="2147483995"/>
            <pc:sldLayoutMk cId="3425112866" sldId="2147483990"/>
          </pc:sldLayoutMkLst>
        </pc:sldLayoutChg>
        <pc:sldLayoutChg chg="add">
          <pc:chgData name="Georgi Mihaela Mitu (2008820)" userId="S::2008820@student.uwtsd.ac.uk::b1d2a17c-5132-4ca5-8827-23e42c2c2ad2" providerId="AD" clId="Web-{113B476A-7BEE-4CAE-B7A0-D206F8041C56}" dt="2021-11-23T15:22:57.063" v="194"/>
          <pc:sldLayoutMkLst>
            <pc:docMk/>
            <pc:sldMasterMk cId="2967343432" sldId="2147483995"/>
            <pc:sldLayoutMk cId="1143879486" sldId="2147483991"/>
          </pc:sldLayoutMkLst>
        </pc:sldLayoutChg>
        <pc:sldLayoutChg chg="add">
          <pc:chgData name="Georgi Mihaela Mitu (2008820)" userId="S::2008820@student.uwtsd.ac.uk::b1d2a17c-5132-4ca5-8827-23e42c2c2ad2" providerId="AD" clId="Web-{113B476A-7BEE-4CAE-B7A0-D206F8041C56}" dt="2021-11-23T15:22:57.063" v="194"/>
          <pc:sldLayoutMkLst>
            <pc:docMk/>
            <pc:sldMasterMk cId="2967343432" sldId="2147483995"/>
            <pc:sldLayoutMk cId="4028299523" sldId="2147483992"/>
          </pc:sldLayoutMkLst>
        </pc:sldLayoutChg>
        <pc:sldLayoutChg chg="add">
          <pc:chgData name="Georgi Mihaela Mitu (2008820)" userId="S::2008820@student.uwtsd.ac.uk::b1d2a17c-5132-4ca5-8827-23e42c2c2ad2" providerId="AD" clId="Web-{113B476A-7BEE-4CAE-B7A0-D206F8041C56}" dt="2021-11-23T15:22:57.063" v="194"/>
          <pc:sldLayoutMkLst>
            <pc:docMk/>
            <pc:sldMasterMk cId="2967343432" sldId="2147483995"/>
            <pc:sldLayoutMk cId="1973084550" sldId="2147483993"/>
          </pc:sldLayoutMkLst>
        </pc:sldLayoutChg>
        <pc:sldLayoutChg chg="add">
          <pc:chgData name="Georgi Mihaela Mitu (2008820)" userId="S::2008820@student.uwtsd.ac.uk::b1d2a17c-5132-4ca5-8827-23e42c2c2ad2" providerId="AD" clId="Web-{113B476A-7BEE-4CAE-B7A0-D206F8041C56}" dt="2021-11-23T15:22:57.063" v="194"/>
          <pc:sldLayoutMkLst>
            <pc:docMk/>
            <pc:sldMasterMk cId="2967343432" sldId="2147483995"/>
            <pc:sldLayoutMk cId="1384121101" sldId="2147483994"/>
          </pc:sldLayoutMkLst>
        </pc:sldLayoutChg>
      </pc:sldMasterChg>
      <pc:sldMasterChg chg="add del addSldLayout delSldLayout">
        <pc:chgData name="Georgi Mihaela Mitu (2008820)" userId="S::2008820@student.uwtsd.ac.uk::b1d2a17c-5132-4ca5-8827-23e42c2c2ad2" providerId="AD" clId="Web-{113B476A-7BEE-4CAE-B7A0-D206F8041C56}" dt="2021-11-23T15:22:57.016" v="193"/>
        <pc:sldMasterMkLst>
          <pc:docMk/>
          <pc:sldMasterMk cId="3890713335" sldId="2147484021"/>
        </pc:sldMasterMkLst>
        <pc:sldLayoutChg chg="add del">
          <pc:chgData name="Georgi Mihaela Mitu (2008820)" userId="S::2008820@student.uwtsd.ac.uk::b1d2a17c-5132-4ca5-8827-23e42c2c2ad2" providerId="AD" clId="Web-{113B476A-7BEE-4CAE-B7A0-D206F8041C56}" dt="2021-11-23T15:22:57.016" v="193"/>
          <pc:sldLayoutMkLst>
            <pc:docMk/>
            <pc:sldMasterMk cId="3890713335" sldId="2147484021"/>
            <pc:sldLayoutMk cId="1720808854" sldId="2147484010"/>
          </pc:sldLayoutMkLst>
        </pc:sldLayoutChg>
        <pc:sldLayoutChg chg="add del">
          <pc:chgData name="Georgi Mihaela Mitu (2008820)" userId="S::2008820@student.uwtsd.ac.uk::b1d2a17c-5132-4ca5-8827-23e42c2c2ad2" providerId="AD" clId="Web-{113B476A-7BEE-4CAE-B7A0-D206F8041C56}" dt="2021-11-23T15:22:57.016" v="193"/>
          <pc:sldLayoutMkLst>
            <pc:docMk/>
            <pc:sldMasterMk cId="3890713335" sldId="2147484021"/>
            <pc:sldLayoutMk cId="1030580550" sldId="2147484011"/>
          </pc:sldLayoutMkLst>
        </pc:sldLayoutChg>
        <pc:sldLayoutChg chg="add del">
          <pc:chgData name="Georgi Mihaela Mitu (2008820)" userId="S::2008820@student.uwtsd.ac.uk::b1d2a17c-5132-4ca5-8827-23e42c2c2ad2" providerId="AD" clId="Web-{113B476A-7BEE-4CAE-B7A0-D206F8041C56}" dt="2021-11-23T15:22:57.016" v="193"/>
          <pc:sldLayoutMkLst>
            <pc:docMk/>
            <pc:sldMasterMk cId="3890713335" sldId="2147484021"/>
            <pc:sldLayoutMk cId="667958013" sldId="2147484012"/>
          </pc:sldLayoutMkLst>
        </pc:sldLayoutChg>
        <pc:sldLayoutChg chg="add del">
          <pc:chgData name="Georgi Mihaela Mitu (2008820)" userId="S::2008820@student.uwtsd.ac.uk::b1d2a17c-5132-4ca5-8827-23e42c2c2ad2" providerId="AD" clId="Web-{113B476A-7BEE-4CAE-B7A0-D206F8041C56}" dt="2021-11-23T15:22:57.016" v="193"/>
          <pc:sldLayoutMkLst>
            <pc:docMk/>
            <pc:sldMasterMk cId="3890713335" sldId="2147484021"/>
            <pc:sldLayoutMk cId="1876860394" sldId="2147484013"/>
          </pc:sldLayoutMkLst>
        </pc:sldLayoutChg>
        <pc:sldLayoutChg chg="add del">
          <pc:chgData name="Georgi Mihaela Mitu (2008820)" userId="S::2008820@student.uwtsd.ac.uk::b1d2a17c-5132-4ca5-8827-23e42c2c2ad2" providerId="AD" clId="Web-{113B476A-7BEE-4CAE-B7A0-D206F8041C56}" dt="2021-11-23T15:22:57.016" v="193"/>
          <pc:sldLayoutMkLst>
            <pc:docMk/>
            <pc:sldMasterMk cId="3890713335" sldId="2147484021"/>
            <pc:sldLayoutMk cId="1497297027" sldId="2147484014"/>
          </pc:sldLayoutMkLst>
        </pc:sldLayoutChg>
        <pc:sldLayoutChg chg="add del">
          <pc:chgData name="Georgi Mihaela Mitu (2008820)" userId="S::2008820@student.uwtsd.ac.uk::b1d2a17c-5132-4ca5-8827-23e42c2c2ad2" providerId="AD" clId="Web-{113B476A-7BEE-4CAE-B7A0-D206F8041C56}" dt="2021-11-23T15:22:57.016" v="193"/>
          <pc:sldLayoutMkLst>
            <pc:docMk/>
            <pc:sldMasterMk cId="3890713335" sldId="2147484021"/>
            <pc:sldLayoutMk cId="3664040660" sldId="2147484015"/>
          </pc:sldLayoutMkLst>
        </pc:sldLayoutChg>
        <pc:sldLayoutChg chg="add del">
          <pc:chgData name="Georgi Mihaela Mitu (2008820)" userId="S::2008820@student.uwtsd.ac.uk::b1d2a17c-5132-4ca5-8827-23e42c2c2ad2" providerId="AD" clId="Web-{113B476A-7BEE-4CAE-B7A0-D206F8041C56}" dt="2021-11-23T15:22:57.016" v="193"/>
          <pc:sldLayoutMkLst>
            <pc:docMk/>
            <pc:sldMasterMk cId="3890713335" sldId="2147484021"/>
            <pc:sldLayoutMk cId="1289060743" sldId="2147484016"/>
          </pc:sldLayoutMkLst>
        </pc:sldLayoutChg>
        <pc:sldLayoutChg chg="add del">
          <pc:chgData name="Georgi Mihaela Mitu (2008820)" userId="S::2008820@student.uwtsd.ac.uk::b1d2a17c-5132-4ca5-8827-23e42c2c2ad2" providerId="AD" clId="Web-{113B476A-7BEE-4CAE-B7A0-D206F8041C56}" dt="2021-11-23T15:22:57.016" v="193"/>
          <pc:sldLayoutMkLst>
            <pc:docMk/>
            <pc:sldMasterMk cId="3890713335" sldId="2147484021"/>
            <pc:sldLayoutMk cId="2094002850" sldId="2147484017"/>
          </pc:sldLayoutMkLst>
        </pc:sldLayoutChg>
        <pc:sldLayoutChg chg="add del">
          <pc:chgData name="Georgi Mihaela Mitu (2008820)" userId="S::2008820@student.uwtsd.ac.uk::b1d2a17c-5132-4ca5-8827-23e42c2c2ad2" providerId="AD" clId="Web-{113B476A-7BEE-4CAE-B7A0-D206F8041C56}" dt="2021-11-23T15:22:57.016" v="193"/>
          <pc:sldLayoutMkLst>
            <pc:docMk/>
            <pc:sldMasterMk cId="3890713335" sldId="2147484021"/>
            <pc:sldLayoutMk cId="2073110256" sldId="2147484018"/>
          </pc:sldLayoutMkLst>
        </pc:sldLayoutChg>
        <pc:sldLayoutChg chg="add del">
          <pc:chgData name="Georgi Mihaela Mitu (2008820)" userId="S::2008820@student.uwtsd.ac.uk::b1d2a17c-5132-4ca5-8827-23e42c2c2ad2" providerId="AD" clId="Web-{113B476A-7BEE-4CAE-B7A0-D206F8041C56}" dt="2021-11-23T15:22:57.016" v="193"/>
          <pc:sldLayoutMkLst>
            <pc:docMk/>
            <pc:sldMasterMk cId="3890713335" sldId="2147484021"/>
            <pc:sldLayoutMk cId="3096071265" sldId="2147484019"/>
          </pc:sldLayoutMkLst>
        </pc:sldLayoutChg>
        <pc:sldLayoutChg chg="add del">
          <pc:chgData name="Georgi Mihaela Mitu (2008820)" userId="S::2008820@student.uwtsd.ac.uk::b1d2a17c-5132-4ca5-8827-23e42c2c2ad2" providerId="AD" clId="Web-{113B476A-7BEE-4CAE-B7A0-D206F8041C56}" dt="2021-11-23T15:22:57.016" v="193"/>
          <pc:sldLayoutMkLst>
            <pc:docMk/>
            <pc:sldMasterMk cId="3890713335" sldId="2147484021"/>
            <pc:sldLayoutMk cId="3575125743" sldId="2147484020"/>
          </pc:sldLayoutMkLst>
        </pc:sldLayoutChg>
      </pc:sldMaster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09A1C012-8297-4361-ACE8-A2509FB18911}"/>
              </a:ext>
            </a:extLst>
          </p:cNvPr>
          <p:cNvSpPr/>
          <p:nvPr/>
        </p:nvSpPr>
        <p:spPr>
          <a:xfrm>
            <a:off x="0" y="4206240"/>
            <a:ext cx="12192000" cy="265176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4EC2572-8518-46FF-8F60-FE2963DF4A6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60120" y="640080"/>
            <a:ext cx="10268712" cy="3227832"/>
          </a:xfrm>
        </p:spPr>
        <p:txBody>
          <a:bodyPr anchor="b">
            <a:normAutofit/>
          </a:bodyPr>
          <a:lstStyle>
            <a:lvl1pPr algn="ctr">
              <a:defRPr sz="8800" baseline="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7A0C76A-7715-48A4-8CF5-14BBF61962A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60120" y="4526280"/>
            <a:ext cx="10268712" cy="1508760"/>
          </a:xfrm>
        </p:spPr>
        <p:txBody>
          <a:bodyPr>
            <a:normAutofit/>
          </a:bodyPr>
          <a:lstStyle>
            <a:lvl1pPr marL="0" indent="0" algn="ctr">
              <a:buNone/>
              <a:defRPr sz="3600" baseline="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11" name="Date Placeholder 10">
            <a:extLst>
              <a:ext uri="{FF2B5EF4-FFF2-40B4-BE49-F238E27FC236}">
                <a16:creationId xmlns:a16="http://schemas.microsoft.com/office/drawing/2014/main" id="{52D4EF84-F7DF-49C5-9285-301284ADB9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algn="r"/>
            <a:fld id="{A37D6D71-8B28-4ED6-B932-04B197003D23}" type="datetimeFigureOut">
              <a:rPr lang="en-US" smtClean="0"/>
              <a:pPr algn="r"/>
              <a:t>11/23/2021</a:t>
            </a:fld>
            <a:endParaRPr lang="en-US" dirty="0"/>
          </a:p>
        </p:txBody>
      </p:sp>
      <p:sp>
        <p:nvSpPr>
          <p:cNvPr id="12" name="Footer Placeholder 11">
            <a:extLst>
              <a:ext uri="{FF2B5EF4-FFF2-40B4-BE49-F238E27FC236}">
                <a16:creationId xmlns:a16="http://schemas.microsoft.com/office/drawing/2014/main" id="{81266E04-79AF-49EF-86BC-DB29D304BBE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13" name="Slide Number Placeholder 12">
            <a:extLst>
              <a:ext uri="{FF2B5EF4-FFF2-40B4-BE49-F238E27FC236}">
                <a16:creationId xmlns:a16="http://schemas.microsoft.com/office/drawing/2014/main" id="{90DF5B53-9A9A-46CE-A910-25ADA58753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algn="l"/>
            <a:fld id="{F97E8200-1950-409B-82E7-99938E7AE355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2511286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380910-921F-4143-AB01-0F0AFC2908C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E0182FC-5A0B-4C24-A6ED-990ED5BA908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B6172F4-3DB0-4AE3-8926-081B78034C6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A37D6D71-8B28-4ED6-B932-04B197003D23}" type="datetimeFigureOut">
              <a:rPr lang="en-US" smtClean="0"/>
              <a:pPr algn="r"/>
              <a:t>11/23/2021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25F1358-C731-465B-BCB1-2CCBFD6ECF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8D59536-57D3-4C8A-A207-568465A32E4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97E8200-1950-409B-82E7-99938E7AE355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4387948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B81E0804-8E9E-4C6E-B18D-44FE715B239E}"/>
              </a:ext>
            </a:extLst>
          </p:cNvPr>
          <p:cNvSpPr/>
          <p:nvPr/>
        </p:nvSpPr>
        <p:spPr>
          <a:xfrm>
            <a:off x="0" y="0"/>
            <a:ext cx="12192000" cy="4224973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C278AA1-17A5-44BF-8791-EACDA31F5D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0120" y="768096"/>
            <a:ext cx="10268712" cy="3136392"/>
          </a:xfrm>
        </p:spPr>
        <p:txBody>
          <a:bodyPr anchor="b">
            <a:normAutofit/>
          </a:bodyPr>
          <a:lstStyle>
            <a:lvl1pPr>
              <a:defRPr sz="72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01203A5-DA79-4778-AB85-15036574849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60120" y="4544568"/>
            <a:ext cx="10268712" cy="1545336"/>
          </a:xfrm>
        </p:spPr>
        <p:txBody>
          <a:bodyPr>
            <a:normAutofit/>
          </a:bodyPr>
          <a:lstStyle>
            <a:lvl1pPr marL="0" indent="0">
              <a:buNone/>
              <a:defRPr sz="36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Date Placeholder 8">
            <a:extLst>
              <a:ext uri="{FF2B5EF4-FFF2-40B4-BE49-F238E27FC236}">
                <a16:creationId xmlns:a16="http://schemas.microsoft.com/office/drawing/2014/main" id="{CE3B1B5E-0912-44AE-BAED-70B980E5391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A37D6D71-8B28-4ED6-B932-04B197003D23}" type="datetimeFigureOut">
              <a:rPr lang="en-US" smtClean="0"/>
              <a:pPr algn="r"/>
              <a:t>11/23/2021</a:t>
            </a:fld>
            <a:endParaRPr lang="en-US" dirty="0"/>
          </a:p>
        </p:txBody>
      </p:sp>
      <p:sp>
        <p:nvSpPr>
          <p:cNvPr id="10" name="Footer Placeholder 9">
            <a:extLst>
              <a:ext uri="{FF2B5EF4-FFF2-40B4-BE49-F238E27FC236}">
                <a16:creationId xmlns:a16="http://schemas.microsoft.com/office/drawing/2014/main" id="{346C82F1-A7B2-4F03-A26B-59D79BF5BF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B1DC1ABC-47A9-477B-A29D-F6690EE6B5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97E8200-1950-409B-82E7-99938E7AE355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2829952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35F398-F05F-4793-9FA5-5B817EB95A0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617F1CD-2CD4-4BBB-AB36-73A20B1A8D6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960120" y="2587752"/>
            <a:ext cx="4815840" cy="359359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67BBE02-B884-4CCC-9CBD-13B792BBA2B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412992" y="2583371"/>
            <a:ext cx="4815840" cy="359359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2" name="Date Placeholder 11">
            <a:extLst>
              <a:ext uri="{FF2B5EF4-FFF2-40B4-BE49-F238E27FC236}">
                <a16:creationId xmlns:a16="http://schemas.microsoft.com/office/drawing/2014/main" id="{B7FBE509-AA68-4D63-A589-AD5DE7FFFE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A37D6D71-8B28-4ED6-B932-04B197003D23}" type="datetimeFigureOut">
              <a:rPr lang="en-US" smtClean="0"/>
              <a:pPr algn="r"/>
              <a:t>11/23/2021</a:t>
            </a:fld>
            <a:endParaRPr lang="en-US" dirty="0"/>
          </a:p>
        </p:txBody>
      </p:sp>
      <p:sp>
        <p:nvSpPr>
          <p:cNvPr id="13" name="Footer Placeholder 12">
            <a:extLst>
              <a:ext uri="{FF2B5EF4-FFF2-40B4-BE49-F238E27FC236}">
                <a16:creationId xmlns:a16="http://schemas.microsoft.com/office/drawing/2014/main" id="{9C1A4D52-57E4-4F45-BC2C-9FD73E9CEC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14" name="Slide Number Placeholder 13">
            <a:extLst>
              <a:ext uri="{FF2B5EF4-FFF2-40B4-BE49-F238E27FC236}">
                <a16:creationId xmlns:a16="http://schemas.microsoft.com/office/drawing/2014/main" id="{E76AD5E1-358D-4236-85AE-74713259EF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97E8200-1950-409B-82E7-99938E7AE355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7308455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287D32C-166A-4FBE-B24D-C2576909542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60121" y="2587752"/>
            <a:ext cx="4818888" cy="892048"/>
          </a:xfrm>
        </p:spPr>
        <p:txBody>
          <a:bodyPr anchor="ctr"/>
          <a:lstStyle>
            <a:lvl1pPr marL="0" indent="0">
              <a:buNone/>
              <a:defRPr sz="26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A9EC567-F249-462A-B71A-9C40D50E26A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60120" y="3594538"/>
            <a:ext cx="4818888" cy="258680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BB7D2C6-69D1-4DE4-BF68-5FB0623DB9E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409944" y="2587752"/>
            <a:ext cx="4818888" cy="892048"/>
          </a:xfrm>
        </p:spPr>
        <p:txBody>
          <a:bodyPr anchor="ctr"/>
          <a:lstStyle>
            <a:lvl1pPr marL="0" indent="0">
              <a:buNone/>
              <a:defRPr sz="26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3367CC7-ED09-4F8D-A39A-C5969D33B9F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409944" y="3594538"/>
            <a:ext cx="4818888" cy="258680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0" name="Date Placeholder 9">
            <a:extLst>
              <a:ext uri="{FF2B5EF4-FFF2-40B4-BE49-F238E27FC236}">
                <a16:creationId xmlns:a16="http://schemas.microsoft.com/office/drawing/2014/main" id="{5F92A44F-DE98-4FB5-B474-5DCCDD267A7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A37D6D71-8B28-4ED6-B932-04B197003D23}" type="datetimeFigureOut">
              <a:rPr lang="en-US" smtClean="0"/>
              <a:pPr algn="r"/>
              <a:t>11/23/2021</a:t>
            </a:fld>
            <a:endParaRPr lang="en-US" dirty="0"/>
          </a:p>
        </p:txBody>
      </p:sp>
      <p:sp>
        <p:nvSpPr>
          <p:cNvPr id="11" name="Footer Placeholder 10">
            <a:extLst>
              <a:ext uri="{FF2B5EF4-FFF2-40B4-BE49-F238E27FC236}">
                <a16:creationId xmlns:a16="http://schemas.microsoft.com/office/drawing/2014/main" id="{3ACC79DA-A9E4-4E93-93F1-81907A901BB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404DFE57-AA80-4ED8-AD77-35CC56F3FBC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97E8200-1950-409B-82E7-99938E7AE355}" type="slidenum">
              <a:rPr lang="en-US" smtClean="0"/>
              <a:pPr algn="l"/>
              <a:t>‹#›</a:t>
            </a:fld>
            <a:endParaRPr lang="en-US" dirty="0"/>
          </a:p>
        </p:txBody>
      </p:sp>
      <p:sp>
        <p:nvSpPr>
          <p:cNvPr id="13" name="Title 12">
            <a:extLst>
              <a:ext uri="{FF2B5EF4-FFF2-40B4-BE49-F238E27FC236}">
                <a16:creationId xmlns:a16="http://schemas.microsoft.com/office/drawing/2014/main" id="{FB62259C-ADDF-4293-AD3B-AB2E04A7483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138412110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BC7BA0-DC57-452F-85B7-C979AA69092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F1C53797-8D72-4774-AC93-EB9FDD650CC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A37D6D71-8B28-4ED6-B932-04B197003D23}" type="datetimeFigureOut">
              <a:rPr lang="en-US" smtClean="0"/>
              <a:pPr algn="r"/>
              <a:t>11/23/2021</a:t>
            </a:fld>
            <a:endParaRPr lang="en-US" dirty="0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9E945AB7-1A32-4516-ABF9-B40958AE2E7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B22923C3-1D67-4089-A6B1-9A10315E80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97E8200-1950-409B-82E7-99938E7AE355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3924661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C0A8DC1-14F6-453B-A724-D6493F063F8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A37D6D71-8B28-4ED6-B932-04B197003D23}" type="datetimeFigureOut">
              <a:rPr lang="en-US" smtClean="0"/>
              <a:pPr algn="r"/>
              <a:t>11/23/2021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6E63FF0-1A91-4698-B12A-112D0537359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E066D53-44B3-4F04-93FD-9756A60139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97E8200-1950-409B-82E7-99938E7AE355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5591752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083A0FE-F7E3-433E-9A29-D778690D223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2591850"/>
            <a:ext cx="6045644" cy="359359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794B15D-55F5-4208-AF40-41CAFEB56F4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960120" y="2591850"/>
            <a:ext cx="3811905" cy="3277137"/>
          </a:xfrm>
        </p:spPr>
        <p:txBody>
          <a:bodyPr anchor="ctr">
            <a:normAutofit/>
          </a:bodyPr>
          <a:lstStyle>
            <a:lvl1pPr marL="0" indent="0">
              <a:buNone/>
              <a:defRPr sz="2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E8A46CE7-2F0F-4C85-B633-B9FCB8347AE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A37D6D71-8B28-4ED6-B932-04B197003D23}" type="datetimeFigureOut">
              <a:rPr lang="en-US" smtClean="0"/>
              <a:pPr algn="r"/>
              <a:t>11/23/2021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D0900919-3A73-4918-9D97-8DBE7ABB7A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08BC1001-E44E-4A9A-9E60-2E319A844F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97E8200-1950-409B-82E7-99938E7AE355}" type="slidenum">
              <a:rPr lang="en-US" smtClean="0"/>
              <a:pPr algn="l"/>
              <a:t>‹#›</a:t>
            </a:fld>
            <a:endParaRPr lang="en-US" dirty="0"/>
          </a:p>
        </p:txBody>
      </p:sp>
      <p:sp>
        <p:nvSpPr>
          <p:cNvPr id="11" name="Title 10">
            <a:extLst>
              <a:ext uri="{FF2B5EF4-FFF2-40B4-BE49-F238E27FC236}">
                <a16:creationId xmlns:a16="http://schemas.microsoft.com/office/drawing/2014/main" id="{A125AC31-022C-40AA-B65C-C9AC48395A6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370585071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A797A575-703F-410E-9A84-F9B578FEAE8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0" y="2267712"/>
            <a:ext cx="6571469" cy="4590288"/>
          </a:xfrm>
          <a:solidFill>
            <a:schemeClr val="bg1">
              <a:lumMod val="85000"/>
            </a:schemeClr>
          </a:solidFill>
          <a:ln>
            <a:noFill/>
          </a:ln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518B509-934D-400A-A922-45B61AC6EDD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235971" y="2587752"/>
            <a:ext cx="3992856" cy="3593592"/>
          </a:xfrm>
        </p:spPr>
        <p:txBody>
          <a:bodyPr anchor="ctr">
            <a:normAutofit/>
          </a:bodyPr>
          <a:lstStyle>
            <a:lvl1pPr marL="0" indent="0">
              <a:buNone/>
              <a:defRPr sz="2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99813C51-6954-4F3A-A043-D1BCC8B50F8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A37D6D71-8B28-4ED6-B932-04B197003D23}" type="datetimeFigureOut">
              <a:rPr lang="en-US" smtClean="0"/>
              <a:pPr algn="r"/>
              <a:t>11/23/2021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C0AC32FB-49A3-40E4-9D24-17759704362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  <a:effectLst>
                  <a:outerShdw blurRad="50800" dist="38100" dir="2700000" algn="tl" rotWithShape="0">
                    <a:prstClr val="black">
                      <a:alpha val="43000"/>
                    </a:prstClr>
                  </a:outerShdw>
                </a:effectLst>
              </a:defRPr>
            </a:lvl1pPr>
          </a:lstStyle>
          <a:p>
            <a:endParaRPr lang="en-US" dirty="0">
              <a:effectLst>
                <a:outerShdw blurRad="50800" dist="38100" dir="2700000" algn="tl" rotWithShape="0">
                  <a:prstClr val="black">
                    <a:alpha val="43000"/>
                  </a:prstClr>
                </a:outerShdw>
              </a:effectLst>
            </a:endParaRPr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EC93F5E6-DAE6-447B-8038-5F4C9A799F5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97E8200-1950-409B-82E7-99938E7AE355}" type="slidenum">
              <a:rPr lang="en-US" smtClean="0"/>
              <a:pPr algn="l"/>
              <a:t>‹#›</a:t>
            </a:fld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BFF97FB-514D-4FE8-A9A4-E9A111A56ED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42529747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6327B9-64C6-4AFE-8E67-F60CD17A800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692656D-F600-4D76-8A0F-BDBE78759BD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6A13412-4939-4879-B91F-BB5B029B6CE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A37D6D71-8B28-4ED6-B932-04B197003D23}" type="datetimeFigureOut">
              <a:rPr lang="en-US" smtClean="0"/>
              <a:pPr algn="r"/>
              <a:t>11/23/2021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5237DB9-DE7D-4687-82D7-612600F06C3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C819356-0444-4C23-82D3-E2FDE28D3D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97E8200-1950-409B-82E7-99938E7AE355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9150838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8EB51B7C-D548-4AB7-90A4-C196105E6D56}"/>
              </a:ext>
            </a:extLst>
          </p:cNvPr>
          <p:cNvSpPr/>
          <p:nvPr/>
        </p:nvSpPr>
        <p:spPr>
          <a:xfrm>
            <a:off x="7108274" y="0"/>
            <a:ext cx="5083725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Vertical Title 1">
            <a:extLst>
              <a:ext uri="{FF2B5EF4-FFF2-40B4-BE49-F238E27FC236}">
                <a16:creationId xmlns:a16="http://schemas.microsoft.com/office/drawing/2014/main" id="{32DC521B-8B54-4843-9FF4-B2C30FA0043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7751740" y="643467"/>
            <a:ext cx="3477092" cy="5533495"/>
          </a:xfrm>
        </p:spPr>
        <p:txBody>
          <a:bodyPr vert="eaVert" tIns="91440" bIns="9144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10E3F10-9E27-41E6-A965-4243E37BE3D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960120" y="643467"/>
            <a:ext cx="5504687" cy="5533496"/>
          </a:xfrm>
        </p:spPr>
        <p:txBody>
          <a:bodyPr vert="eaVert" tIns="91440" bIns="9144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341D62D-51A0-4AD7-8027-BF548FB6AAF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617898" y="6356350"/>
            <a:ext cx="2522798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algn="r"/>
            <a:fld id="{A37D6D71-8B28-4ED6-B932-04B197003D23}" type="datetimeFigureOut">
              <a:rPr lang="en-US" smtClean="0"/>
              <a:pPr algn="r"/>
              <a:t>11/23/2021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A5857492-A701-44A1-B1D5-7B2C8CD0658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ED2E8AE-F1AA-4D19-A434-102501D3B4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algn="l"/>
            <a:fld id="{F97E8200-1950-409B-82E7-99938E7AE355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1134662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1D153959-30FA-4987-A094-7243641F474B}"/>
              </a:ext>
            </a:extLst>
          </p:cNvPr>
          <p:cNvSpPr/>
          <p:nvPr/>
        </p:nvSpPr>
        <p:spPr>
          <a:xfrm>
            <a:off x="0" y="0"/>
            <a:ext cx="12192000" cy="226498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50216229-A6DB-436A-B327-667E80F0A5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0120" y="317814"/>
            <a:ext cx="10268712" cy="170078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B2B351D-270D-480D-8AF5-6A213ED2B3F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60120" y="2587752"/>
            <a:ext cx="10268712" cy="359359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1EB0E73-3310-4A8F-BB4A-7A6A99121A6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903720" y="6356350"/>
            <a:ext cx="323697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just">
              <a:defRPr sz="1200" spc="50" baseline="0">
                <a:solidFill>
                  <a:schemeClr val="tx1"/>
                </a:solidFill>
              </a:defRPr>
            </a:lvl1pPr>
          </a:lstStyle>
          <a:p>
            <a:pPr algn="r"/>
            <a:fld id="{A37D6D71-8B28-4ED6-B932-04B197003D23}" type="datetimeFigureOut">
              <a:rPr lang="en-US" smtClean="0"/>
              <a:pPr algn="r"/>
              <a:t>11/23/2021</a:t>
            </a:fld>
            <a:endParaRPr lang="en-US" spc="50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381C4C0-515B-4404-A780-C31E7DFE54A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960120" y="6356350"/>
            <a:ext cx="550468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cap="all" spc="50" baseline="0">
                <a:solidFill>
                  <a:schemeClr val="tx1"/>
                </a:solidFill>
              </a:defRPr>
            </a:lvl1pPr>
          </a:lstStyle>
          <a:p>
            <a:endParaRPr lang="en-US" spc="50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44C30C7-F013-428C-A6F7-A8CCCD14CEF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296144" y="6356350"/>
            <a:ext cx="93268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/>
                </a:solidFill>
              </a:defRPr>
            </a:lvl1pPr>
          </a:lstStyle>
          <a:p>
            <a:pPr algn="l"/>
            <a:fld id="{F97E8200-1950-409B-82E7-99938E7AE355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6734343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990" r:id="rId1"/>
    <p:sldLayoutId id="2147483991" r:id="rId2"/>
    <p:sldLayoutId id="2147483992" r:id="rId3"/>
    <p:sldLayoutId id="2147483993" r:id="rId4"/>
    <p:sldLayoutId id="2147483994" r:id="rId5"/>
    <p:sldLayoutId id="2147483984" r:id="rId6"/>
    <p:sldLayoutId id="2147483989" r:id="rId7"/>
    <p:sldLayoutId id="2147483985" r:id="rId8"/>
    <p:sldLayoutId id="2147483986" r:id="rId9"/>
    <p:sldLayoutId id="2147483987" r:id="rId10"/>
    <p:sldLayoutId id="2147483988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6600" kern="1200" cap="all" spc="120" baseline="0">
          <a:solidFill>
            <a:schemeClr val="bg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101000"/>
        </a:lnSpc>
        <a:spcBef>
          <a:spcPts val="700"/>
        </a:spcBef>
        <a:spcAft>
          <a:spcPts val="700"/>
        </a:spcAft>
        <a:buFont typeface="Arial" panose="020B0604020202020204" pitchFamily="34" charset="0"/>
        <a:buNone/>
        <a:defRPr sz="2600" kern="1200" spc="50" baseline="0">
          <a:solidFill>
            <a:schemeClr val="tx1"/>
          </a:solidFill>
          <a:latin typeface="+mn-lt"/>
          <a:ea typeface="+mn-ea"/>
          <a:cs typeface="+mn-cs"/>
        </a:defRPr>
      </a:lvl1pPr>
      <a:lvl2pPr marL="274320" indent="-274320" algn="l" defTabSz="914400" rtl="0" eaLnBrk="1" latinLnBrk="0" hangingPunct="1">
        <a:lnSpc>
          <a:spcPct val="101000"/>
        </a:lnSpc>
        <a:spcBef>
          <a:spcPts val="400"/>
        </a:spcBef>
        <a:spcAft>
          <a:spcPts val="400"/>
        </a:spcAft>
        <a:buClrTx/>
        <a:buFont typeface="Wingdings" panose="05000000000000000000" pitchFamily="2" charset="2"/>
        <a:buChar char="§"/>
        <a:defRPr sz="2300" kern="1200" spc="50" baseline="0">
          <a:solidFill>
            <a:schemeClr val="tx1"/>
          </a:solidFill>
          <a:latin typeface="+mn-lt"/>
          <a:ea typeface="+mn-ea"/>
          <a:cs typeface="+mn-cs"/>
        </a:defRPr>
      </a:lvl2pPr>
      <a:lvl3pPr marL="274320" indent="0" algn="l" defTabSz="914400" rtl="0" eaLnBrk="1" latinLnBrk="0" hangingPunct="1">
        <a:lnSpc>
          <a:spcPct val="101000"/>
        </a:lnSpc>
        <a:spcBef>
          <a:spcPts val="400"/>
        </a:spcBef>
        <a:spcAft>
          <a:spcPts val="400"/>
        </a:spcAft>
        <a:buFont typeface="Arial" panose="020B0604020202020204" pitchFamily="34" charset="0"/>
        <a:buNone/>
        <a:defRPr sz="1800" b="1" kern="1200" spc="50" baseline="0">
          <a:solidFill>
            <a:schemeClr val="tx1"/>
          </a:solidFill>
          <a:latin typeface="+mn-lt"/>
          <a:ea typeface="+mn-ea"/>
          <a:cs typeface="+mn-cs"/>
        </a:defRPr>
      </a:lvl3pPr>
      <a:lvl4pPr marL="594360" indent="-274320" algn="l" defTabSz="914400" rtl="0" eaLnBrk="1" latinLnBrk="0" hangingPunct="1">
        <a:lnSpc>
          <a:spcPct val="101000"/>
        </a:lnSpc>
        <a:spcBef>
          <a:spcPts val="400"/>
        </a:spcBef>
        <a:spcAft>
          <a:spcPts val="400"/>
        </a:spcAft>
        <a:buClrTx/>
        <a:buFont typeface="Wingdings" panose="05000000000000000000" pitchFamily="2" charset="2"/>
        <a:buChar char="§"/>
        <a:defRPr sz="1800" kern="1200" spc="50" baseline="0">
          <a:solidFill>
            <a:schemeClr val="tx1"/>
          </a:solidFill>
          <a:latin typeface="+mn-lt"/>
          <a:ea typeface="+mn-ea"/>
          <a:cs typeface="+mn-cs"/>
        </a:defRPr>
      </a:lvl4pPr>
      <a:lvl5pPr marL="594360" indent="0" algn="l" defTabSz="914400" rtl="0" eaLnBrk="1" latinLnBrk="0" hangingPunct="1">
        <a:lnSpc>
          <a:spcPct val="101000"/>
        </a:lnSpc>
        <a:spcBef>
          <a:spcPts val="400"/>
        </a:spcBef>
        <a:spcAft>
          <a:spcPts val="400"/>
        </a:spcAft>
        <a:buFont typeface="Arial" panose="020B0604020202020204" pitchFamily="34" charset="0"/>
        <a:buNone/>
        <a:defRPr sz="1800" b="1" kern="1200" spc="50" baseline="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6" name="Rectangle 108">
            <a:extLst>
              <a:ext uri="{FF2B5EF4-FFF2-40B4-BE49-F238E27FC236}">
                <a16:creationId xmlns:a16="http://schemas.microsoft.com/office/drawing/2014/main" id="{4AA13AD3-0A4F-475A-BEBB-DEEFF5C096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7" name="Rectangle 110">
            <a:extLst>
              <a:ext uri="{FF2B5EF4-FFF2-40B4-BE49-F238E27FC236}">
                <a16:creationId xmlns:a16="http://schemas.microsoft.com/office/drawing/2014/main" id="{4AB109E1-45E3-4986-9663-C3EAAC0412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0"/>
            <a:ext cx="12188952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8" name="Rectangle 112">
            <a:extLst>
              <a:ext uri="{FF2B5EF4-FFF2-40B4-BE49-F238E27FC236}">
                <a16:creationId xmlns:a16="http://schemas.microsoft.com/office/drawing/2014/main" id="{EDEE9D42-BBE7-4427-9BC3-971CE96F1E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46441"/>
            <a:ext cx="12188952" cy="3952189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5631" y="1182894"/>
            <a:ext cx="6648090" cy="2999492"/>
          </a:xfrm>
        </p:spPr>
        <p:txBody>
          <a:bodyPr anchor="ctr">
            <a:normAutofit/>
          </a:bodyPr>
          <a:lstStyle/>
          <a:p>
            <a:pPr algn="l"/>
            <a:r>
              <a:rPr lang="en-US" sz="6200" b="1"/>
              <a:t>EN CASO DE INCENDIO USA ESCALERAS 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60120" y="5206247"/>
            <a:ext cx="10268712" cy="1013577"/>
          </a:xfrm>
        </p:spPr>
        <p:txBody>
          <a:bodyPr vert="horz" lIns="91440" tIns="45720" rIns="91440" bIns="45720" rtlCol="0">
            <a:normAutofit/>
          </a:bodyPr>
          <a:lstStyle/>
          <a:p>
            <a:pPr algn="l"/>
            <a:r>
              <a:rPr lang="en-US" b="1"/>
              <a:t>IN CASE OF FIRE USE STAIRS </a:t>
            </a:r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4D8B77E4-58E9-4D55-8AFD-956638AC871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8627" r="9428" b="2"/>
          <a:stretch/>
        </p:blipFill>
        <p:spPr>
          <a:xfrm>
            <a:off x="7533136" y="646441"/>
            <a:ext cx="4658863" cy="39521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theme/theme1.xml><?xml version="1.0" encoding="utf-8"?>
<a:theme xmlns:a="http://schemas.openxmlformats.org/drawingml/2006/main" name="JuxtaposeVTI">
  <a:themeElements>
    <a:clrScheme name="Juxtapose">
      <a:dk1>
        <a:sysClr val="windowText" lastClr="000000"/>
      </a:dk1>
      <a:lt1>
        <a:sysClr val="window" lastClr="FFFFFF"/>
      </a:lt1>
      <a:dk2>
        <a:srgbClr val="3F3F3F"/>
      </a:dk2>
      <a:lt2>
        <a:srgbClr val="F8F7F5"/>
      </a:lt2>
      <a:accent1>
        <a:srgbClr val="F99700"/>
      </a:accent1>
      <a:accent2>
        <a:srgbClr val="00BAC7"/>
      </a:accent2>
      <a:accent3>
        <a:srgbClr val="FF5C21"/>
      </a:accent3>
      <a:accent4>
        <a:srgbClr val="6F7EFD"/>
      </a:accent4>
      <a:accent5>
        <a:srgbClr val="ACACAC"/>
      </a:accent5>
      <a:accent6>
        <a:srgbClr val="737373"/>
      </a:accent6>
      <a:hlink>
        <a:srgbClr val="0099FF"/>
      </a:hlink>
      <a:folHlink>
        <a:srgbClr val="868686"/>
      </a:folHlink>
    </a:clrScheme>
    <a:fontScheme name="Custom 167">
      <a:majorFont>
        <a:latin typeface="Franklin Gothic Demi Cond"/>
        <a:ea typeface=""/>
        <a:cs typeface=""/>
      </a:majorFont>
      <a:minorFont>
        <a:latin typeface="Franklin Gothic Medium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JuxtaposeVTI" id="{FBDCC3B4-6EA8-442A-B697-43C068E31FE3}" vid="{090F2E09-E4E2-4F71-A70E-279F5A0D9E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1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2" baseType="lpstr">
      <vt:lpstr>JuxtaposeVTI</vt:lpstr>
      <vt:lpstr>EN CASO DE INCENDIO USA ESCALERAS 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/>
  <cp:revision>89</cp:revision>
  <dcterms:created xsi:type="dcterms:W3CDTF">2021-11-23T14:29:34Z</dcterms:created>
  <dcterms:modified xsi:type="dcterms:W3CDTF">2021-11-23T15:23:13Z</dcterms:modified>
</cp:coreProperties>
</file>