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17"/>
  </p:notesMasterIdLst>
  <p:sldIdLst>
    <p:sldId id="256" r:id="rId2"/>
    <p:sldId id="258" r:id="rId3"/>
    <p:sldId id="280" r:id="rId4"/>
    <p:sldId id="274" r:id="rId5"/>
    <p:sldId id="269" r:id="rId6"/>
    <p:sldId id="275" r:id="rId7"/>
    <p:sldId id="270" r:id="rId8"/>
    <p:sldId id="276" r:id="rId9"/>
    <p:sldId id="278" r:id="rId10"/>
    <p:sldId id="272" r:id="rId11"/>
    <p:sldId id="277" r:id="rId12"/>
    <p:sldId id="281" r:id="rId13"/>
    <p:sldId id="279" r:id="rId14"/>
    <p:sldId id="273" r:id="rId15"/>
    <p:sldId id="26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CCA975-4258-9312-05B3-77BF446FB341}" v="14" dt="2023-07-10T07:54:54.717"/>
    <p1510:client id="{8839A57C-38C8-40D2-BE68-C1A970D64CD7}" v="338" dt="2023-07-10T07:33:50.125"/>
    <p1510:client id="{8D771A6F-75DF-CE3E-0B6D-CDBA2D95EB05}" v="3" dt="2023-07-09T08:45:08.6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2" d="100"/>
          <a:sy n="92" d="100"/>
        </p:scale>
        <p:origin x="306"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jeewa Herath" userId="e5350ab0-0c1d-4953-8d97-39bf0c1d0ffc" providerId="ADAL" clId="{813A4777-8584-43A2-8E0A-7AE93E4DA5EF}"/>
    <pc:docChg chg="undo custSel addSld delSld modSld sldOrd">
      <pc:chgData name="Sujeewa Herath" userId="e5350ab0-0c1d-4953-8d97-39bf0c1d0ffc" providerId="ADAL" clId="{813A4777-8584-43A2-8E0A-7AE93E4DA5EF}" dt="2023-07-02T23:39:48.233" v="1142"/>
      <pc:docMkLst>
        <pc:docMk/>
      </pc:docMkLst>
      <pc:sldChg chg="addSp delSp modSp mod">
        <pc:chgData name="Sujeewa Herath" userId="e5350ab0-0c1d-4953-8d97-39bf0c1d0ffc" providerId="ADAL" clId="{813A4777-8584-43A2-8E0A-7AE93E4DA5EF}" dt="2023-07-02T19:17:34.651" v="168" actId="27636"/>
        <pc:sldMkLst>
          <pc:docMk/>
          <pc:sldMk cId="3867166502" sldId="257"/>
        </pc:sldMkLst>
        <pc:spChg chg="mod">
          <ac:chgData name="Sujeewa Herath" userId="e5350ab0-0c1d-4953-8d97-39bf0c1d0ffc" providerId="ADAL" clId="{813A4777-8584-43A2-8E0A-7AE93E4DA5EF}" dt="2023-07-02T19:17:34.651" v="168" actId="27636"/>
          <ac:spMkLst>
            <pc:docMk/>
            <pc:sldMk cId="3867166502" sldId="257"/>
            <ac:spMk id="2" creationId="{6A6A3161-6948-48C0-C622-8D44C462BBAA}"/>
          </ac:spMkLst>
        </pc:spChg>
        <pc:spChg chg="mod">
          <ac:chgData name="Sujeewa Herath" userId="e5350ab0-0c1d-4953-8d97-39bf0c1d0ffc" providerId="ADAL" clId="{813A4777-8584-43A2-8E0A-7AE93E4DA5EF}" dt="2023-07-02T18:43:12.217" v="68" actId="14100"/>
          <ac:spMkLst>
            <pc:docMk/>
            <pc:sldMk cId="3867166502" sldId="257"/>
            <ac:spMk id="3" creationId="{B1F2FF73-67D3-D5B6-3FE1-921A48577DB2}"/>
          </ac:spMkLst>
        </pc:spChg>
        <pc:picChg chg="add del">
          <ac:chgData name="Sujeewa Herath" userId="e5350ab0-0c1d-4953-8d97-39bf0c1d0ffc" providerId="ADAL" clId="{813A4777-8584-43A2-8E0A-7AE93E4DA5EF}" dt="2023-07-02T18:41:42.403" v="58" actId="21"/>
          <ac:picMkLst>
            <pc:docMk/>
            <pc:sldMk cId="3867166502" sldId="257"/>
            <ac:picMk id="5" creationId="{C838D326-E6D0-7B09-E583-DFFDE47DA595}"/>
          </ac:picMkLst>
        </pc:picChg>
        <pc:picChg chg="add del mod">
          <ac:chgData name="Sujeewa Herath" userId="e5350ab0-0c1d-4953-8d97-39bf0c1d0ffc" providerId="ADAL" clId="{813A4777-8584-43A2-8E0A-7AE93E4DA5EF}" dt="2023-07-02T18:41:53.035" v="61" actId="21"/>
          <ac:picMkLst>
            <pc:docMk/>
            <pc:sldMk cId="3867166502" sldId="257"/>
            <ac:picMk id="6" creationId="{4D2481F2-AA15-BA75-DD49-5799BE7A6E61}"/>
          </ac:picMkLst>
        </pc:picChg>
        <pc:picChg chg="add mod">
          <ac:chgData name="Sujeewa Herath" userId="e5350ab0-0c1d-4953-8d97-39bf0c1d0ffc" providerId="ADAL" clId="{813A4777-8584-43A2-8E0A-7AE93E4DA5EF}" dt="2023-07-02T18:44:48.281" v="77" actId="1076"/>
          <ac:picMkLst>
            <pc:docMk/>
            <pc:sldMk cId="3867166502" sldId="257"/>
            <ac:picMk id="8" creationId="{4B017822-5638-254B-CC01-69F9038EFD48}"/>
          </ac:picMkLst>
        </pc:picChg>
      </pc:sldChg>
      <pc:sldChg chg="del ord">
        <pc:chgData name="Sujeewa Herath" userId="e5350ab0-0c1d-4953-8d97-39bf0c1d0ffc" providerId="ADAL" clId="{813A4777-8584-43A2-8E0A-7AE93E4DA5EF}" dt="2023-07-02T23:36:44.293" v="1138" actId="2696"/>
        <pc:sldMkLst>
          <pc:docMk/>
          <pc:sldMk cId="1279054285" sldId="260"/>
        </pc:sldMkLst>
      </pc:sldChg>
      <pc:sldChg chg="modSp mod">
        <pc:chgData name="Sujeewa Herath" userId="e5350ab0-0c1d-4953-8d97-39bf0c1d0ffc" providerId="ADAL" clId="{813A4777-8584-43A2-8E0A-7AE93E4DA5EF}" dt="2023-07-02T23:34:26.391" v="1101" actId="27636"/>
        <pc:sldMkLst>
          <pc:docMk/>
          <pc:sldMk cId="4152354060" sldId="261"/>
        </pc:sldMkLst>
        <pc:spChg chg="mod">
          <ac:chgData name="Sujeewa Herath" userId="e5350ab0-0c1d-4953-8d97-39bf0c1d0ffc" providerId="ADAL" clId="{813A4777-8584-43A2-8E0A-7AE93E4DA5EF}" dt="2023-07-02T23:34:26.391" v="1101" actId="27636"/>
          <ac:spMkLst>
            <pc:docMk/>
            <pc:sldMk cId="4152354060" sldId="261"/>
            <ac:spMk id="3" creationId="{8D39CA22-8409-EC8D-7486-BB653CA09781}"/>
          </ac:spMkLst>
        </pc:spChg>
      </pc:sldChg>
      <pc:sldChg chg="del">
        <pc:chgData name="Sujeewa Herath" userId="e5350ab0-0c1d-4953-8d97-39bf0c1d0ffc" providerId="ADAL" clId="{813A4777-8584-43A2-8E0A-7AE93E4DA5EF}" dt="2023-07-02T23:37:00.392" v="1139" actId="2696"/>
        <pc:sldMkLst>
          <pc:docMk/>
          <pc:sldMk cId="3916368621" sldId="262"/>
        </pc:sldMkLst>
      </pc:sldChg>
      <pc:sldChg chg="ord">
        <pc:chgData name="Sujeewa Herath" userId="e5350ab0-0c1d-4953-8d97-39bf0c1d0ffc" providerId="ADAL" clId="{813A4777-8584-43A2-8E0A-7AE93E4DA5EF}" dt="2023-07-02T18:41:19.550" v="53"/>
        <pc:sldMkLst>
          <pc:docMk/>
          <pc:sldMk cId="2490491132" sldId="268"/>
        </pc:sldMkLst>
      </pc:sldChg>
      <pc:sldChg chg="addSp delSp modSp mod setBg">
        <pc:chgData name="Sujeewa Herath" userId="e5350ab0-0c1d-4953-8d97-39bf0c1d0ffc" providerId="ADAL" clId="{813A4777-8584-43A2-8E0A-7AE93E4DA5EF}" dt="2023-07-02T19:18:46.617" v="186" actId="20577"/>
        <pc:sldMkLst>
          <pc:docMk/>
          <pc:sldMk cId="2203507784" sldId="269"/>
        </pc:sldMkLst>
        <pc:spChg chg="mod">
          <ac:chgData name="Sujeewa Herath" userId="e5350ab0-0c1d-4953-8d97-39bf0c1d0ffc" providerId="ADAL" clId="{813A4777-8584-43A2-8E0A-7AE93E4DA5EF}" dt="2023-07-02T19:17:47.330" v="169" actId="26606"/>
          <ac:spMkLst>
            <pc:docMk/>
            <pc:sldMk cId="2203507784" sldId="269"/>
            <ac:spMk id="2" creationId="{5413A672-6FF8-D40E-AC8A-42D8B47EA984}"/>
          </ac:spMkLst>
        </pc:spChg>
        <pc:spChg chg="del mod">
          <ac:chgData name="Sujeewa Herath" userId="e5350ab0-0c1d-4953-8d97-39bf0c1d0ffc" providerId="ADAL" clId="{813A4777-8584-43A2-8E0A-7AE93E4DA5EF}" dt="2023-07-02T19:03:18.863" v="110" actId="22"/>
          <ac:spMkLst>
            <pc:docMk/>
            <pc:sldMk cId="2203507784" sldId="269"/>
            <ac:spMk id="3" creationId="{EF78CCBB-CEC3-1BFB-6586-6A591B1CA842}"/>
          </ac:spMkLst>
        </pc:spChg>
        <pc:spChg chg="add mod">
          <ac:chgData name="Sujeewa Herath" userId="e5350ab0-0c1d-4953-8d97-39bf0c1d0ffc" providerId="ADAL" clId="{813A4777-8584-43A2-8E0A-7AE93E4DA5EF}" dt="2023-07-02T19:18:46.617" v="186" actId="20577"/>
          <ac:spMkLst>
            <pc:docMk/>
            <pc:sldMk cId="2203507784" sldId="269"/>
            <ac:spMk id="7" creationId="{A63B74FA-5BAA-9CD7-D7D8-03B8580FC551}"/>
          </ac:spMkLst>
        </pc:spChg>
        <pc:spChg chg="add">
          <ac:chgData name="Sujeewa Herath" userId="e5350ab0-0c1d-4953-8d97-39bf0c1d0ffc" providerId="ADAL" clId="{813A4777-8584-43A2-8E0A-7AE93E4DA5EF}" dt="2023-07-02T19:17:47.330" v="169" actId="26606"/>
          <ac:spMkLst>
            <pc:docMk/>
            <pc:sldMk cId="2203507784" sldId="269"/>
            <ac:spMk id="12" creationId="{333F0879-3DA0-4CB8-B35E-A0AD42558191}"/>
          </ac:spMkLst>
        </pc:spChg>
        <pc:spChg chg="add">
          <ac:chgData name="Sujeewa Herath" userId="e5350ab0-0c1d-4953-8d97-39bf0c1d0ffc" providerId="ADAL" clId="{813A4777-8584-43A2-8E0A-7AE93E4DA5EF}" dt="2023-07-02T19:17:47.330" v="169" actId="26606"/>
          <ac:spMkLst>
            <pc:docMk/>
            <pc:sldMk cId="2203507784" sldId="269"/>
            <ac:spMk id="14" creationId="{324D2183-F388-476E-92A9-D6639D698580}"/>
          </ac:spMkLst>
        </pc:spChg>
        <pc:spChg chg="add">
          <ac:chgData name="Sujeewa Herath" userId="e5350ab0-0c1d-4953-8d97-39bf0c1d0ffc" providerId="ADAL" clId="{813A4777-8584-43A2-8E0A-7AE93E4DA5EF}" dt="2023-07-02T19:17:47.330" v="169" actId="26606"/>
          <ac:spMkLst>
            <pc:docMk/>
            <pc:sldMk cId="2203507784" sldId="269"/>
            <ac:spMk id="16" creationId="{243462E7-1698-4B21-BE89-AEFAC7C2FEFA}"/>
          </ac:spMkLst>
        </pc:spChg>
        <pc:spChg chg="add">
          <ac:chgData name="Sujeewa Herath" userId="e5350ab0-0c1d-4953-8d97-39bf0c1d0ffc" providerId="ADAL" clId="{813A4777-8584-43A2-8E0A-7AE93E4DA5EF}" dt="2023-07-02T19:17:47.330" v="169" actId="26606"/>
          <ac:spMkLst>
            <pc:docMk/>
            <pc:sldMk cId="2203507784" sldId="269"/>
            <ac:spMk id="18" creationId="{6C22FCAC-D7EC-4A52-B153-FF761E2235B3}"/>
          </ac:spMkLst>
        </pc:spChg>
        <pc:picChg chg="add mod ord">
          <ac:chgData name="Sujeewa Herath" userId="e5350ab0-0c1d-4953-8d97-39bf0c1d0ffc" providerId="ADAL" clId="{813A4777-8584-43A2-8E0A-7AE93E4DA5EF}" dt="2023-07-02T19:17:49.388" v="170" actId="1076"/>
          <ac:picMkLst>
            <pc:docMk/>
            <pc:sldMk cId="2203507784" sldId="269"/>
            <ac:picMk id="5" creationId="{95117BE4-F435-5649-26EB-B1F86526F602}"/>
          </ac:picMkLst>
        </pc:picChg>
      </pc:sldChg>
      <pc:sldChg chg="addSp modSp mod">
        <pc:chgData name="Sujeewa Herath" userId="e5350ab0-0c1d-4953-8d97-39bf0c1d0ffc" providerId="ADAL" clId="{813A4777-8584-43A2-8E0A-7AE93E4DA5EF}" dt="2023-07-02T21:15:21.702" v="195" actId="2710"/>
        <pc:sldMkLst>
          <pc:docMk/>
          <pc:sldMk cId="4245641091" sldId="270"/>
        </pc:sldMkLst>
        <pc:spChg chg="mod">
          <ac:chgData name="Sujeewa Herath" userId="e5350ab0-0c1d-4953-8d97-39bf0c1d0ffc" providerId="ADAL" clId="{813A4777-8584-43A2-8E0A-7AE93E4DA5EF}" dt="2023-07-02T19:30:40.899" v="190" actId="20577"/>
          <ac:spMkLst>
            <pc:docMk/>
            <pc:sldMk cId="4245641091" sldId="270"/>
            <ac:spMk id="2" creationId="{CA195DC4-5E67-529C-BB42-2229BF31B1D8}"/>
          </ac:spMkLst>
        </pc:spChg>
        <pc:spChg chg="add mod">
          <ac:chgData name="Sujeewa Herath" userId="e5350ab0-0c1d-4953-8d97-39bf0c1d0ffc" providerId="ADAL" clId="{813A4777-8584-43A2-8E0A-7AE93E4DA5EF}" dt="2023-07-02T21:15:21.702" v="195" actId="2710"/>
          <ac:spMkLst>
            <pc:docMk/>
            <pc:sldMk cId="4245641091" sldId="270"/>
            <ac:spMk id="4" creationId="{3DDDB612-9FDF-73E8-22E1-5B3689F4B52F}"/>
          </ac:spMkLst>
        </pc:spChg>
      </pc:sldChg>
      <pc:sldChg chg="modSp mod">
        <pc:chgData name="Sujeewa Herath" userId="e5350ab0-0c1d-4953-8d97-39bf0c1d0ffc" providerId="ADAL" clId="{813A4777-8584-43A2-8E0A-7AE93E4DA5EF}" dt="2023-07-02T22:44:06.017" v="567" actId="20577"/>
        <pc:sldMkLst>
          <pc:docMk/>
          <pc:sldMk cId="1387567308" sldId="271"/>
        </pc:sldMkLst>
        <pc:spChg chg="mod">
          <ac:chgData name="Sujeewa Herath" userId="e5350ab0-0c1d-4953-8d97-39bf0c1d0ffc" providerId="ADAL" clId="{813A4777-8584-43A2-8E0A-7AE93E4DA5EF}" dt="2023-07-02T22:44:06.017" v="567" actId="20577"/>
          <ac:spMkLst>
            <pc:docMk/>
            <pc:sldMk cId="1387567308" sldId="271"/>
            <ac:spMk id="2" creationId="{398D0F1E-46A6-89A3-E498-940A30FD1CFA}"/>
          </ac:spMkLst>
        </pc:spChg>
        <pc:spChg chg="mod">
          <ac:chgData name="Sujeewa Herath" userId="e5350ab0-0c1d-4953-8d97-39bf0c1d0ffc" providerId="ADAL" clId="{813A4777-8584-43A2-8E0A-7AE93E4DA5EF}" dt="2023-07-02T22:43:46.687" v="543" actId="27636"/>
          <ac:spMkLst>
            <pc:docMk/>
            <pc:sldMk cId="1387567308" sldId="271"/>
            <ac:spMk id="3" creationId="{92D19567-6E3F-CEA6-528F-88F74ABC9492}"/>
          </ac:spMkLst>
        </pc:spChg>
      </pc:sldChg>
      <pc:sldChg chg="addSp delSp modSp mod">
        <pc:chgData name="Sujeewa Herath" userId="e5350ab0-0c1d-4953-8d97-39bf0c1d0ffc" providerId="ADAL" clId="{813A4777-8584-43A2-8E0A-7AE93E4DA5EF}" dt="2023-07-02T23:39:48.233" v="1142"/>
        <pc:sldMkLst>
          <pc:docMk/>
          <pc:sldMk cId="2760718939" sldId="272"/>
        </pc:sldMkLst>
        <pc:spChg chg="mod">
          <ac:chgData name="Sujeewa Herath" userId="e5350ab0-0c1d-4953-8d97-39bf0c1d0ffc" providerId="ADAL" clId="{813A4777-8584-43A2-8E0A-7AE93E4DA5EF}" dt="2023-07-02T22:50:29.197" v="612" actId="14100"/>
          <ac:spMkLst>
            <pc:docMk/>
            <pc:sldMk cId="2760718939" sldId="272"/>
            <ac:spMk id="2" creationId="{16CBB30A-2022-382D-64C6-81427AD024EE}"/>
          </ac:spMkLst>
        </pc:spChg>
        <pc:spChg chg="del mod">
          <ac:chgData name="Sujeewa Herath" userId="e5350ab0-0c1d-4953-8d97-39bf0c1d0ffc" providerId="ADAL" clId="{813A4777-8584-43A2-8E0A-7AE93E4DA5EF}" dt="2023-07-02T22:44:50.501" v="570" actId="3680"/>
          <ac:spMkLst>
            <pc:docMk/>
            <pc:sldMk cId="2760718939" sldId="272"/>
            <ac:spMk id="3" creationId="{4D202D65-FCAD-B1EC-ECAF-C818F1F1408F}"/>
          </ac:spMkLst>
        </pc:spChg>
        <pc:graphicFrameChg chg="add mod ord modGraphic">
          <ac:chgData name="Sujeewa Herath" userId="e5350ab0-0c1d-4953-8d97-39bf0c1d0ffc" providerId="ADAL" clId="{813A4777-8584-43A2-8E0A-7AE93E4DA5EF}" dt="2023-07-02T23:39:48.233" v="1142"/>
          <ac:graphicFrameMkLst>
            <pc:docMk/>
            <pc:sldMk cId="2760718939" sldId="272"/>
            <ac:graphicFrameMk id="4" creationId="{22E9BA00-ED7D-F534-B34C-7A32B50577F1}"/>
          </ac:graphicFrameMkLst>
        </pc:graphicFrameChg>
      </pc:sldChg>
      <pc:sldChg chg="addSp modSp new mod">
        <pc:chgData name="Sujeewa Herath" userId="e5350ab0-0c1d-4953-8d97-39bf0c1d0ffc" providerId="ADAL" clId="{813A4777-8584-43A2-8E0A-7AE93E4DA5EF}" dt="2023-07-02T18:45:43.528" v="92" actId="20577"/>
        <pc:sldMkLst>
          <pc:docMk/>
          <pc:sldMk cId="784569214" sldId="274"/>
        </pc:sldMkLst>
        <pc:spChg chg="add mod">
          <ac:chgData name="Sujeewa Herath" userId="e5350ab0-0c1d-4953-8d97-39bf0c1d0ffc" providerId="ADAL" clId="{813A4777-8584-43A2-8E0A-7AE93E4DA5EF}" dt="2023-07-02T18:45:43.528" v="92" actId="20577"/>
          <ac:spMkLst>
            <pc:docMk/>
            <pc:sldMk cId="784569214" sldId="274"/>
            <ac:spMk id="3" creationId="{D2BC6ACF-EC16-5370-F6EA-C003EA12AC63}"/>
          </ac:spMkLst>
        </pc:spChg>
        <pc:picChg chg="add mod">
          <ac:chgData name="Sujeewa Herath" userId="e5350ab0-0c1d-4953-8d97-39bf0c1d0ffc" providerId="ADAL" clId="{813A4777-8584-43A2-8E0A-7AE93E4DA5EF}" dt="2023-07-02T18:45:10.426" v="79" actId="14100"/>
          <ac:picMkLst>
            <pc:docMk/>
            <pc:sldMk cId="784569214" sldId="274"/>
            <ac:picMk id="2" creationId="{39C6B439-2F09-C60B-9943-88068FDAA7CA}"/>
          </ac:picMkLst>
        </pc:picChg>
      </pc:sldChg>
      <pc:sldChg chg="addSp delSp modSp new mod setBg">
        <pc:chgData name="Sujeewa Herath" userId="e5350ab0-0c1d-4953-8d97-39bf0c1d0ffc" providerId="ADAL" clId="{813A4777-8584-43A2-8E0A-7AE93E4DA5EF}" dt="2023-07-02T19:17:22.667" v="160" actId="1076"/>
        <pc:sldMkLst>
          <pc:docMk/>
          <pc:sldMk cId="943922304" sldId="275"/>
        </pc:sldMkLst>
        <pc:spChg chg="del">
          <ac:chgData name="Sujeewa Herath" userId="e5350ab0-0c1d-4953-8d97-39bf0c1d0ffc" providerId="ADAL" clId="{813A4777-8584-43A2-8E0A-7AE93E4DA5EF}" dt="2023-07-02T19:09:30.066" v="147" actId="478"/>
          <ac:spMkLst>
            <pc:docMk/>
            <pc:sldMk cId="943922304" sldId="275"/>
            <ac:spMk id="2" creationId="{E54650B6-BAFC-D597-DC73-D239D01C33D9}"/>
          </ac:spMkLst>
        </pc:spChg>
        <pc:spChg chg="del">
          <ac:chgData name="Sujeewa Herath" userId="e5350ab0-0c1d-4953-8d97-39bf0c1d0ffc" providerId="ADAL" clId="{813A4777-8584-43A2-8E0A-7AE93E4DA5EF}" dt="2023-07-02T19:07:15.807" v="140" actId="22"/>
          <ac:spMkLst>
            <pc:docMk/>
            <pc:sldMk cId="943922304" sldId="275"/>
            <ac:spMk id="3" creationId="{B9FC2FD4-E634-8FA4-E951-E7BB60BFE746}"/>
          </ac:spMkLst>
        </pc:spChg>
        <pc:spChg chg="add mod">
          <ac:chgData name="Sujeewa Herath" userId="e5350ab0-0c1d-4953-8d97-39bf0c1d0ffc" providerId="ADAL" clId="{813A4777-8584-43A2-8E0A-7AE93E4DA5EF}" dt="2023-07-02T19:17:22.667" v="160" actId="1076"/>
          <ac:spMkLst>
            <pc:docMk/>
            <pc:sldMk cId="943922304" sldId="275"/>
            <ac:spMk id="7" creationId="{A5A923B5-46BC-767F-8874-B104F6A51846}"/>
          </ac:spMkLst>
        </pc:spChg>
        <pc:spChg chg="add del">
          <ac:chgData name="Sujeewa Herath" userId="e5350ab0-0c1d-4953-8d97-39bf0c1d0ffc" providerId="ADAL" clId="{813A4777-8584-43A2-8E0A-7AE93E4DA5EF}" dt="2023-07-02T19:10:08.352" v="151" actId="26606"/>
          <ac:spMkLst>
            <pc:docMk/>
            <pc:sldMk cId="943922304" sldId="275"/>
            <ac:spMk id="12" creationId="{75E66D3F-14EA-4BCD-819B-EEF581746B88}"/>
          </ac:spMkLst>
        </pc:spChg>
        <pc:spChg chg="add del">
          <ac:chgData name="Sujeewa Herath" userId="e5350ab0-0c1d-4953-8d97-39bf0c1d0ffc" providerId="ADAL" clId="{813A4777-8584-43A2-8E0A-7AE93E4DA5EF}" dt="2023-07-02T19:17:07.331" v="157" actId="26606"/>
          <ac:spMkLst>
            <pc:docMk/>
            <pc:sldMk cId="943922304" sldId="275"/>
            <ac:spMk id="16" creationId="{243462E7-1698-4B21-BE89-AEFAC7C2FEFA}"/>
          </ac:spMkLst>
        </pc:spChg>
        <pc:spChg chg="add del">
          <ac:chgData name="Sujeewa Herath" userId="e5350ab0-0c1d-4953-8d97-39bf0c1d0ffc" providerId="ADAL" clId="{813A4777-8584-43A2-8E0A-7AE93E4DA5EF}" dt="2023-07-02T19:17:07.331" v="157" actId="26606"/>
          <ac:spMkLst>
            <pc:docMk/>
            <pc:sldMk cId="943922304" sldId="275"/>
            <ac:spMk id="18" creationId="{6C22FCAC-D7EC-4A52-B153-FF761E2235B3}"/>
          </ac:spMkLst>
        </pc:spChg>
        <pc:spChg chg="add del">
          <ac:chgData name="Sujeewa Herath" userId="e5350ab0-0c1d-4953-8d97-39bf0c1d0ffc" providerId="ADAL" clId="{813A4777-8584-43A2-8E0A-7AE93E4DA5EF}" dt="2023-07-02T19:10:08.352" v="151" actId="26606"/>
          <ac:spMkLst>
            <pc:docMk/>
            <pc:sldMk cId="943922304" sldId="275"/>
            <ac:spMk id="20" creationId="{DD5289D1-D3B7-4C53-823E-280A79C02EBF}"/>
          </ac:spMkLst>
        </pc:spChg>
        <pc:spChg chg="add del">
          <ac:chgData name="Sujeewa Herath" userId="e5350ab0-0c1d-4953-8d97-39bf0c1d0ffc" providerId="ADAL" clId="{813A4777-8584-43A2-8E0A-7AE93E4DA5EF}" dt="2023-07-02T19:17:07.331" v="157" actId="26606"/>
          <ac:spMkLst>
            <pc:docMk/>
            <pc:sldMk cId="943922304" sldId="275"/>
            <ac:spMk id="24" creationId="{333F0879-3DA0-4CB8-B35E-A0AD42558191}"/>
          </ac:spMkLst>
        </pc:spChg>
        <pc:spChg chg="add del">
          <ac:chgData name="Sujeewa Herath" userId="e5350ab0-0c1d-4953-8d97-39bf0c1d0ffc" providerId="ADAL" clId="{813A4777-8584-43A2-8E0A-7AE93E4DA5EF}" dt="2023-07-02T19:17:07.331" v="157" actId="26606"/>
          <ac:spMkLst>
            <pc:docMk/>
            <pc:sldMk cId="943922304" sldId="275"/>
            <ac:spMk id="25" creationId="{324D2183-F388-476E-92A9-D6639D698580}"/>
          </ac:spMkLst>
        </pc:spChg>
        <pc:spChg chg="add">
          <ac:chgData name="Sujeewa Herath" userId="e5350ab0-0c1d-4953-8d97-39bf0c1d0ffc" providerId="ADAL" clId="{813A4777-8584-43A2-8E0A-7AE93E4DA5EF}" dt="2023-07-02T19:17:07.331" v="157" actId="26606"/>
          <ac:spMkLst>
            <pc:docMk/>
            <pc:sldMk cId="943922304" sldId="275"/>
            <ac:spMk id="30" creationId="{333F0879-3DA0-4CB8-B35E-A0AD42558191}"/>
          </ac:spMkLst>
        </pc:spChg>
        <pc:spChg chg="add">
          <ac:chgData name="Sujeewa Herath" userId="e5350ab0-0c1d-4953-8d97-39bf0c1d0ffc" providerId="ADAL" clId="{813A4777-8584-43A2-8E0A-7AE93E4DA5EF}" dt="2023-07-02T19:17:07.331" v="157" actId="26606"/>
          <ac:spMkLst>
            <pc:docMk/>
            <pc:sldMk cId="943922304" sldId="275"/>
            <ac:spMk id="32" creationId="{324D2183-F388-476E-92A9-D6639D698580}"/>
          </ac:spMkLst>
        </pc:spChg>
        <pc:spChg chg="add">
          <ac:chgData name="Sujeewa Herath" userId="e5350ab0-0c1d-4953-8d97-39bf0c1d0ffc" providerId="ADAL" clId="{813A4777-8584-43A2-8E0A-7AE93E4DA5EF}" dt="2023-07-02T19:17:07.331" v="157" actId="26606"/>
          <ac:spMkLst>
            <pc:docMk/>
            <pc:sldMk cId="943922304" sldId="275"/>
            <ac:spMk id="34" creationId="{243462E7-1698-4B21-BE89-AEFAC7C2FEFA}"/>
          </ac:spMkLst>
        </pc:spChg>
        <pc:spChg chg="add">
          <ac:chgData name="Sujeewa Herath" userId="e5350ab0-0c1d-4953-8d97-39bf0c1d0ffc" providerId="ADAL" clId="{813A4777-8584-43A2-8E0A-7AE93E4DA5EF}" dt="2023-07-02T19:17:07.331" v="157" actId="26606"/>
          <ac:spMkLst>
            <pc:docMk/>
            <pc:sldMk cId="943922304" sldId="275"/>
            <ac:spMk id="36" creationId="{6C22FCAC-D7EC-4A52-B153-FF761E2235B3}"/>
          </ac:spMkLst>
        </pc:spChg>
        <pc:grpChg chg="add del">
          <ac:chgData name="Sujeewa Herath" userId="e5350ab0-0c1d-4953-8d97-39bf0c1d0ffc" providerId="ADAL" clId="{813A4777-8584-43A2-8E0A-7AE93E4DA5EF}" dt="2023-07-02T19:10:08.352" v="151" actId="26606"/>
          <ac:grpSpMkLst>
            <pc:docMk/>
            <pc:sldMk cId="943922304" sldId="275"/>
            <ac:grpSpMk id="14" creationId="{D49D3EDE-CC3B-4573-A04B-26F32F1B2E7C}"/>
          </ac:grpSpMkLst>
        </pc:grpChg>
        <pc:picChg chg="add mod ord">
          <ac:chgData name="Sujeewa Herath" userId="e5350ab0-0c1d-4953-8d97-39bf0c1d0ffc" providerId="ADAL" clId="{813A4777-8584-43A2-8E0A-7AE93E4DA5EF}" dt="2023-07-02T19:10:08.368" v="152" actId="26606"/>
          <ac:picMkLst>
            <pc:docMk/>
            <pc:sldMk cId="943922304" sldId="275"/>
            <ac:picMk id="5" creationId="{2526A0BC-029A-D59A-DB06-1E1C0B92CA7D}"/>
          </ac:picMkLst>
        </pc:picChg>
        <pc:cxnChg chg="add del">
          <ac:chgData name="Sujeewa Herath" userId="e5350ab0-0c1d-4953-8d97-39bf0c1d0ffc" providerId="ADAL" clId="{813A4777-8584-43A2-8E0A-7AE93E4DA5EF}" dt="2023-07-02T19:10:08.352" v="151" actId="26606"/>
          <ac:cxnSpMkLst>
            <pc:docMk/>
            <pc:sldMk cId="943922304" sldId="275"/>
            <ac:cxnSpMk id="22" creationId="{A456CE10-0EE3-4503-ACF3-1D53A6FDBBBF}"/>
          </ac:cxnSpMkLst>
        </pc:cxnChg>
      </pc:sldChg>
      <pc:sldChg chg="addSp delSp modSp new mod">
        <pc:chgData name="Sujeewa Herath" userId="e5350ab0-0c1d-4953-8d97-39bf0c1d0ffc" providerId="ADAL" clId="{813A4777-8584-43A2-8E0A-7AE93E4DA5EF}" dt="2023-07-02T21:27:17.502" v="226" actId="20577"/>
        <pc:sldMkLst>
          <pc:docMk/>
          <pc:sldMk cId="2680370053" sldId="276"/>
        </pc:sldMkLst>
        <pc:spChg chg="mod">
          <ac:chgData name="Sujeewa Herath" userId="e5350ab0-0c1d-4953-8d97-39bf0c1d0ffc" providerId="ADAL" clId="{813A4777-8584-43A2-8E0A-7AE93E4DA5EF}" dt="2023-07-02T21:21:58.028" v="220" actId="20577"/>
          <ac:spMkLst>
            <pc:docMk/>
            <pc:sldMk cId="2680370053" sldId="276"/>
            <ac:spMk id="2" creationId="{D8F6E974-1562-63A6-585C-1AE7420B9E0B}"/>
          </ac:spMkLst>
        </pc:spChg>
        <pc:spChg chg="mod">
          <ac:chgData name="Sujeewa Herath" userId="e5350ab0-0c1d-4953-8d97-39bf0c1d0ffc" providerId="ADAL" clId="{813A4777-8584-43A2-8E0A-7AE93E4DA5EF}" dt="2023-07-02T21:27:17.502" v="226" actId="20577"/>
          <ac:spMkLst>
            <pc:docMk/>
            <pc:sldMk cId="2680370053" sldId="276"/>
            <ac:spMk id="3" creationId="{68F1DC8B-634B-96F2-9978-4CDE8D6DD3C7}"/>
          </ac:spMkLst>
        </pc:spChg>
        <pc:spChg chg="add del">
          <ac:chgData name="Sujeewa Herath" userId="e5350ab0-0c1d-4953-8d97-39bf0c1d0ffc" providerId="ADAL" clId="{813A4777-8584-43A2-8E0A-7AE93E4DA5EF}" dt="2023-07-02T21:25:19.336" v="224" actId="22"/>
          <ac:spMkLst>
            <pc:docMk/>
            <pc:sldMk cId="2680370053" sldId="276"/>
            <ac:spMk id="5" creationId="{704EC947-7FD1-53E5-1A33-1154C9AFDA7B}"/>
          </ac:spMkLst>
        </pc:spChg>
      </pc:sldChg>
    </pc:docChg>
  </pc:docChgLst>
  <pc:docChgLst>
    <pc:chgData name="Sujeewa Herath" userId="S::s.herath@uwtsd.ac.uk::e5350ab0-0c1d-4953-8d97-39bf0c1d0ffc" providerId="AD" clId="Web-{9E19CD71-8C8B-422B-B3E2-5068F2C4D14B}"/>
    <pc:docChg chg="addSld modSld">
      <pc:chgData name="Sujeewa Herath" userId="S::s.herath@uwtsd.ac.uk::e5350ab0-0c1d-4953-8d97-39bf0c1d0ffc" providerId="AD" clId="Web-{9E19CD71-8C8B-422B-B3E2-5068F2C4D14B}" dt="2023-07-08T10:40:13.542" v="33" actId="20577"/>
      <pc:docMkLst>
        <pc:docMk/>
      </pc:docMkLst>
      <pc:sldChg chg="modSp">
        <pc:chgData name="Sujeewa Herath" userId="S::s.herath@uwtsd.ac.uk::e5350ab0-0c1d-4953-8d97-39bf0c1d0ffc" providerId="AD" clId="Web-{9E19CD71-8C8B-422B-B3E2-5068F2C4D14B}" dt="2023-07-08T10:35:49.593" v="6" actId="20577"/>
        <pc:sldMkLst>
          <pc:docMk/>
          <pc:sldMk cId="1955564323" sldId="256"/>
        </pc:sldMkLst>
        <pc:spChg chg="mod">
          <ac:chgData name="Sujeewa Herath" userId="S::s.herath@uwtsd.ac.uk::e5350ab0-0c1d-4953-8d97-39bf0c1d0ffc" providerId="AD" clId="Web-{9E19CD71-8C8B-422B-B3E2-5068F2C4D14B}" dt="2023-07-08T10:35:49.593" v="6" actId="20577"/>
          <ac:spMkLst>
            <pc:docMk/>
            <pc:sldMk cId="1955564323" sldId="256"/>
            <ac:spMk id="3" creationId="{B1555FA2-A44C-ED3C-2351-7BF225A69725}"/>
          </ac:spMkLst>
        </pc:spChg>
      </pc:sldChg>
      <pc:sldChg chg="modSp new">
        <pc:chgData name="Sujeewa Herath" userId="S::s.herath@uwtsd.ac.uk::e5350ab0-0c1d-4953-8d97-39bf0c1d0ffc" providerId="AD" clId="Web-{9E19CD71-8C8B-422B-B3E2-5068F2C4D14B}" dt="2023-07-08T10:40:13.542" v="33" actId="20577"/>
        <pc:sldMkLst>
          <pc:docMk/>
          <pc:sldMk cId="2979025223" sldId="280"/>
        </pc:sldMkLst>
        <pc:spChg chg="mod">
          <ac:chgData name="Sujeewa Herath" userId="S::s.herath@uwtsd.ac.uk::e5350ab0-0c1d-4953-8d97-39bf0c1d0ffc" providerId="AD" clId="Web-{9E19CD71-8C8B-422B-B3E2-5068F2C4D14B}" dt="2023-07-08T10:40:13.542" v="33" actId="20577"/>
          <ac:spMkLst>
            <pc:docMk/>
            <pc:sldMk cId="2979025223" sldId="280"/>
            <ac:spMk id="2" creationId="{14817DF9-00B5-E004-1FE0-7C5F3298A879}"/>
          </ac:spMkLst>
        </pc:spChg>
      </pc:sldChg>
    </pc:docChg>
  </pc:docChgLst>
  <pc:docChgLst>
    <pc:chgData name="Sujeewa Herath" userId="S::s.herath@uwtsd.ac.uk::e5350ab0-0c1d-4953-8d97-39bf0c1d0ffc" providerId="AD" clId="Web-{CFAF12B0-72B9-23F5-5987-B5B1C511A3FE}"/>
    <pc:docChg chg="modSld">
      <pc:chgData name="Sujeewa Herath" userId="S::s.herath@uwtsd.ac.uk::e5350ab0-0c1d-4953-8d97-39bf0c1d0ffc" providerId="AD" clId="Web-{CFAF12B0-72B9-23F5-5987-B5B1C511A3FE}" dt="2023-07-04T05:13:10.052" v="5" actId="20577"/>
      <pc:docMkLst>
        <pc:docMk/>
      </pc:docMkLst>
      <pc:sldChg chg="modSp">
        <pc:chgData name="Sujeewa Herath" userId="S::s.herath@uwtsd.ac.uk::e5350ab0-0c1d-4953-8d97-39bf0c1d0ffc" providerId="AD" clId="Web-{CFAF12B0-72B9-23F5-5987-B5B1C511A3FE}" dt="2023-07-04T05:13:10.052" v="5" actId="20577"/>
        <pc:sldMkLst>
          <pc:docMk/>
          <pc:sldMk cId="623477990" sldId="258"/>
        </pc:sldMkLst>
        <pc:spChg chg="mod">
          <ac:chgData name="Sujeewa Herath" userId="S::s.herath@uwtsd.ac.uk::e5350ab0-0c1d-4953-8d97-39bf0c1d0ffc" providerId="AD" clId="Web-{CFAF12B0-72B9-23F5-5987-B5B1C511A3FE}" dt="2023-07-04T05:13:10.052" v="5" actId="20577"/>
          <ac:spMkLst>
            <pc:docMk/>
            <pc:sldMk cId="623477990" sldId="258"/>
            <ac:spMk id="3" creationId="{1846D18A-84F6-851D-534F-0E09B7D0EDF1}"/>
          </ac:spMkLst>
        </pc:spChg>
      </pc:sldChg>
    </pc:docChg>
  </pc:docChgLst>
  <pc:docChgLst>
    <pc:chgData name="Sujeewa Herath" userId="S::s.herath@uwtsd.ac.uk::e5350ab0-0c1d-4953-8d97-39bf0c1d0ffc" providerId="AD" clId="Web-{8D771A6F-75DF-CE3E-0B6D-CDBA2D95EB05}"/>
    <pc:docChg chg="modSld">
      <pc:chgData name="Sujeewa Herath" userId="S::s.herath@uwtsd.ac.uk::e5350ab0-0c1d-4953-8d97-39bf0c1d0ffc" providerId="AD" clId="Web-{8D771A6F-75DF-CE3E-0B6D-CDBA2D95EB05}" dt="2023-07-09T08:45:08.667" v="2" actId="20577"/>
      <pc:docMkLst>
        <pc:docMk/>
      </pc:docMkLst>
      <pc:sldChg chg="modSp">
        <pc:chgData name="Sujeewa Herath" userId="S::s.herath@uwtsd.ac.uk::e5350ab0-0c1d-4953-8d97-39bf0c1d0ffc" providerId="AD" clId="Web-{8D771A6F-75DF-CE3E-0B6D-CDBA2D95EB05}" dt="2023-07-09T08:45:08.667" v="2" actId="20577"/>
        <pc:sldMkLst>
          <pc:docMk/>
          <pc:sldMk cId="1955564323" sldId="256"/>
        </pc:sldMkLst>
        <pc:spChg chg="mod">
          <ac:chgData name="Sujeewa Herath" userId="S::s.herath@uwtsd.ac.uk::e5350ab0-0c1d-4953-8d97-39bf0c1d0ffc" providerId="AD" clId="Web-{8D771A6F-75DF-CE3E-0B6D-CDBA2D95EB05}" dt="2023-07-09T08:45:08.667" v="2" actId="20577"/>
          <ac:spMkLst>
            <pc:docMk/>
            <pc:sldMk cId="1955564323" sldId="256"/>
            <ac:spMk id="3" creationId="{B1555FA2-A44C-ED3C-2351-7BF225A69725}"/>
          </ac:spMkLst>
        </pc:spChg>
      </pc:sldChg>
    </pc:docChg>
  </pc:docChgLst>
  <pc:docChgLst>
    <pc:chgData name="Sujeewa Herath" userId="e5350ab0-0c1d-4953-8d97-39bf0c1d0ffc" providerId="ADAL" clId="{8839A57C-38C8-40D2-BE68-C1A970D64CD7}"/>
    <pc:docChg chg="undo redo custSel addSld delSld modSld">
      <pc:chgData name="Sujeewa Herath" userId="e5350ab0-0c1d-4953-8d97-39bf0c1d0ffc" providerId="ADAL" clId="{8839A57C-38C8-40D2-BE68-C1A970D64CD7}" dt="2023-07-10T08:17:33.563" v="930" actId="313"/>
      <pc:docMkLst>
        <pc:docMk/>
      </pc:docMkLst>
      <pc:sldChg chg="modSp">
        <pc:chgData name="Sujeewa Herath" userId="e5350ab0-0c1d-4953-8d97-39bf0c1d0ffc" providerId="ADAL" clId="{8839A57C-38C8-40D2-BE68-C1A970D64CD7}" dt="2023-07-08T15:40:24.741" v="378"/>
        <pc:sldMkLst>
          <pc:docMk/>
          <pc:sldMk cId="1955564323" sldId="256"/>
        </pc:sldMkLst>
        <pc:spChg chg="mod">
          <ac:chgData name="Sujeewa Herath" userId="e5350ab0-0c1d-4953-8d97-39bf0c1d0ffc" providerId="ADAL" clId="{8839A57C-38C8-40D2-BE68-C1A970D64CD7}" dt="2023-07-08T15:40:24.741" v="378"/>
          <ac:spMkLst>
            <pc:docMk/>
            <pc:sldMk cId="1955564323" sldId="256"/>
            <ac:spMk id="2" creationId="{304BB525-7DFF-2272-87F0-4B0EE2294392}"/>
          </ac:spMkLst>
        </pc:spChg>
        <pc:spChg chg="mod">
          <ac:chgData name="Sujeewa Herath" userId="e5350ab0-0c1d-4953-8d97-39bf0c1d0ffc" providerId="ADAL" clId="{8839A57C-38C8-40D2-BE68-C1A970D64CD7}" dt="2023-07-08T15:40:24.741" v="378"/>
          <ac:spMkLst>
            <pc:docMk/>
            <pc:sldMk cId="1955564323" sldId="256"/>
            <ac:spMk id="3" creationId="{B1555FA2-A44C-ED3C-2351-7BF225A69725}"/>
          </ac:spMkLst>
        </pc:spChg>
      </pc:sldChg>
      <pc:sldChg chg="del">
        <pc:chgData name="Sujeewa Herath" userId="e5350ab0-0c1d-4953-8d97-39bf0c1d0ffc" providerId="ADAL" clId="{8839A57C-38C8-40D2-BE68-C1A970D64CD7}" dt="2023-07-07T21:37:11.858" v="322" actId="47"/>
        <pc:sldMkLst>
          <pc:docMk/>
          <pc:sldMk cId="3867166502" sldId="257"/>
        </pc:sldMkLst>
      </pc:sldChg>
      <pc:sldChg chg="modSp">
        <pc:chgData name="Sujeewa Herath" userId="e5350ab0-0c1d-4953-8d97-39bf0c1d0ffc" providerId="ADAL" clId="{8839A57C-38C8-40D2-BE68-C1A970D64CD7}" dt="2023-07-08T15:40:24.741" v="378"/>
        <pc:sldMkLst>
          <pc:docMk/>
          <pc:sldMk cId="623477990" sldId="258"/>
        </pc:sldMkLst>
        <pc:spChg chg="mod">
          <ac:chgData name="Sujeewa Herath" userId="e5350ab0-0c1d-4953-8d97-39bf0c1d0ffc" providerId="ADAL" clId="{8839A57C-38C8-40D2-BE68-C1A970D64CD7}" dt="2023-07-08T15:40:24.741" v="378"/>
          <ac:spMkLst>
            <pc:docMk/>
            <pc:sldMk cId="623477990" sldId="258"/>
            <ac:spMk id="2" creationId="{E200F034-5CDB-B3CB-1FC4-B1E005C5A99A}"/>
          </ac:spMkLst>
        </pc:spChg>
        <pc:spChg chg="mod">
          <ac:chgData name="Sujeewa Herath" userId="e5350ab0-0c1d-4953-8d97-39bf0c1d0ffc" providerId="ADAL" clId="{8839A57C-38C8-40D2-BE68-C1A970D64CD7}" dt="2023-07-08T15:40:24.741" v="378"/>
          <ac:spMkLst>
            <pc:docMk/>
            <pc:sldMk cId="623477990" sldId="258"/>
            <ac:spMk id="3" creationId="{1846D18A-84F6-851D-534F-0E09B7D0EDF1}"/>
          </ac:spMkLst>
        </pc:spChg>
      </pc:sldChg>
      <pc:sldChg chg="modSp mod">
        <pc:chgData name="Sujeewa Herath" userId="e5350ab0-0c1d-4953-8d97-39bf0c1d0ffc" providerId="ADAL" clId="{8839A57C-38C8-40D2-BE68-C1A970D64CD7}" dt="2023-07-10T06:58:30.103" v="626" actId="1076"/>
        <pc:sldMkLst>
          <pc:docMk/>
          <pc:sldMk cId="4152354060" sldId="261"/>
        </pc:sldMkLst>
        <pc:spChg chg="mod">
          <ac:chgData name="Sujeewa Herath" userId="e5350ab0-0c1d-4953-8d97-39bf0c1d0ffc" providerId="ADAL" clId="{8839A57C-38C8-40D2-BE68-C1A970D64CD7}" dt="2023-07-08T15:40:24.741" v="378"/>
          <ac:spMkLst>
            <pc:docMk/>
            <pc:sldMk cId="4152354060" sldId="261"/>
            <ac:spMk id="2" creationId="{4AE759C6-E0E1-E92B-A27B-756F71FD3161}"/>
          </ac:spMkLst>
        </pc:spChg>
        <pc:spChg chg="mod">
          <ac:chgData name="Sujeewa Herath" userId="e5350ab0-0c1d-4953-8d97-39bf0c1d0ffc" providerId="ADAL" clId="{8839A57C-38C8-40D2-BE68-C1A970D64CD7}" dt="2023-07-10T06:58:30.103" v="626" actId="1076"/>
          <ac:spMkLst>
            <pc:docMk/>
            <pc:sldMk cId="4152354060" sldId="261"/>
            <ac:spMk id="3" creationId="{8D39CA22-8409-EC8D-7486-BB653CA09781}"/>
          </ac:spMkLst>
        </pc:spChg>
      </pc:sldChg>
      <pc:sldChg chg="addSp delSp modSp mod setBg">
        <pc:chgData name="Sujeewa Herath" userId="e5350ab0-0c1d-4953-8d97-39bf0c1d0ffc" providerId="ADAL" clId="{8839A57C-38C8-40D2-BE68-C1A970D64CD7}" dt="2023-07-10T06:55:08.887" v="613" actId="20577"/>
        <pc:sldMkLst>
          <pc:docMk/>
          <pc:sldMk cId="2203507784" sldId="269"/>
        </pc:sldMkLst>
        <pc:spChg chg="mod">
          <ac:chgData name="Sujeewa Herath" userId="e5350ab0-0c1d-4953-8d97-39bf0c1d0ffc" providerId="ADAL" clId="{8839A57C-38C8-40D2-BE68-C1A970D64CD7}" dt="2023-07-08T15:41:57.658" v="395" actId="255"/>
          <ac:spMkLst>
            <pc:docMk/>
            <pc:sldMk cId="2203507784" sldId="269"/>
            <ac:spMk id="2" creationId="{5413A672-6FF8-D40E-AC8A-42D8B47EA984}"/>
          </ac:spMkLst>
        </pc:spChg>
        <pc:spChg chg="mod">
          <ac:chgData name="Sujeewa Herath" userId="e5350ab0-0c1d-4953-8d97-39bf0c1d0ffc" providerId="ADAL" clId="{8839A57C-38C8-40D2-BE68-C1A970D64CD7}" dt="2023-07-08T15:40:35.099" v="385" actId="26606"/>
          <ac:spMkLst>
            <pc:docMk/>
            <pc:sldMk cId="2203507784" sldId="269"/>
            <ac:spMk id="3" creationId="{DA5117D3-6729-085F-2079-F624C4121EEB}"/>
          </ac:spMkLst>
        </pc:spChg>
        <pc:spChg chg="mod">
          <ac:chgData name="Sujeewa Herath" userId="e5350ab0-0c1d-4953-8d97-39bf0c1d0ffc" providerId="ADAL" clId="{8839A57C-38C8-40D2-BE68-C1A970D64CD7}" dt="2023-07-10T06:55:08.887" v="613" actId="20577"/>
          <ac:spMkLst>
            <pc:docMk/>
            <pc:sldMk cId="2203507784" sldId="269"/>
            <ac:spMk id="7" creationId="{A63B74FA-5BAA-9CD7-D7D8-03B8580FC551}"/>
          </ac:spMkLst>
        </pc:spChg>
        <pc:spChg chg="add del">
          <ac:chgData name="Sujeewa Herath" userId="e5350ab0-0c1d-4953-8d97-39bf0c1d0ffc" providerId="ADAL" clId="{8839A57C-38C8-40D2-BE68-C1A970D64CD7}" dt="2023-07-08T15:40:32.111" v="380" actId="26606"/>
          <ac:spMkLst>
            <pc:docMk/>
            <pc:sldMk cId="2203507784" sldId="269"/>
            <ac:spMk id="17" creationId="{DEB4B82D-A989-40D8-A457-F1D9C0345509}"/>
          </ac:spMkLst>
        </pc:spChg>
        <pc:spChg chg="add del">
          <ac:chgData name="Sujeewa Herath" userId="e5350ab0-0c1d-4953-8d97-39bf0c1d0ffc" providerId="ADAL" clId="{8839A57C-38C8-40D2-BE68-C1A970D64CD7}" dt="2023-07-08T15:40:33.882" v="382" actId="26606"/>
          <ac:spMkLst>
            <pc:docMk/>
            <pc:sldMk cId="2203507784" sldId="269"/>
            <ac:spMk id="31" creationId="{23E3CED3-8830-45C9-8D6C-F4ECADD4F114}"/>
          </ac:spMkLst>
        </pc:spChg>
        <pc:spChg chg="add del">
          <ac:chgData name="Sujeewa Herath" userId="e5350ab0-0c1d-4953-8d97-39bf0c1d0ffc" providerId="ADAL" clId="{8839A57C-38C8-40D2-BE68-C1A970D64CD7}" dt="2023-07-08T15:40:33.882" v="382" actId="26606"/>
          <ac:spMkLst>
            <pc:docMk/>
            <pc:sldMk cId="2203507784" sldId="269"/>
            <ac:spMk id="32" creationId="{66F2D62A-C66C-42DF-8C05-99B0B1A8BED0}"/>
          </ac:spMkLst>
        </pc:spChg>
        <pc:spChg chg="add del">
          <ac:chgData name="Sujeewa Herath" userId="e5350ab0-0c1d-4953-8d97-39bf0c1d0ffc" providerId="ADAL" clId="{8839A57C-38C8-40D2-BE68-C1A970D64CD7}" dt="2023-07-08T15:40:35.033" v="384" actId="26606"/>
          <ac:spMkLst>
            <pc:docMk/>
            <pc:sldMk cId="2203507784" sldId="269"/>
            <ac:spMk id="37" creationId="{38181A50-C8BE-4392-983D-C06579080585}"/>
          </ac:spMkLst>
        </pc:spChg>
        <pc:spChg chg="add">
          <ac:chgData name="Sujeewa Herath" userId="e5350ab0-0c1d-4953-8d97-39bf0c1d0ffc" providerId="ADAL" clId="{8839A57C-38C8-40D2-BE68-C1A970D64CD7}" dt="2023-07-08T15:40:35.099" v="385" actId="26606"/>
          <ac:spMkLst>
            <pc:docMk/>
            <pc:sldMk cId="2203507784" sldId="269"/>
            <ac:spMk id="42" creationId="{DEB4B82D-A989-40D8-A457-F1D9C0345509}"/>
          </ac:spMkLst>
        </pc:spChg>
        <pc:grpChg chg="add del">
          <ac:chgData name="Sujeewa Herath" userId="e5350ab0-0c1d-4953-8d97-39bf0c1d0ffc" providerId="ADAL" clId="{8839A57C-38C8-40D2-BE68-C1A970D64CD7}" dt="2023-07-08T15:40:32.111" v="380" actId="26606"/>
          <ac:grpSpMkLst>
            <pc:docMk/>
            <pc:sldMk cId="2203507784" sldId="269"/>
            <ac:grpSpMk id="9" creationId="{B77576E5-E7DB-46C7-B0D9-A0AB18787301}"/>
          </ac:grpSpMkLst>
        </pc:grpChg>
        <pc:grpChg chg="add del">
          <ac:chgData name="Sujeewa Herath" userId="e5350ab0-0c1d-4953-8d97-39bf0c1d0ffc" providerId="ADAL" clId="{8839A57C-38C8-40D2-BE68-C1A970D64CD7}" dt="2023-07-08T15:40:32.111" v="380" actId="26606"/>
          <ac:grpSpMkLst>
            <pc:docMk/>
            <pc:sldMk cId="2203507784" sldId="269"/>
            <ac:grpSpMk id="22" creationId="{67034349-EB95-4DEC-941A-A5BEB23CCC1B}"/>
          </ac:grpSpMkLst>
        </pc:grpChg>
        <pc:grpChg chg="add del">
          <ac:chgData name="Sujeewa Herath" userId="e5350ab0-0c1d-4953-8d97-39bf0c1d0ffc" providerId="ADAL" clId="{8839A57C-38C8-40D2-BE68-C1A970D64CD7}" dt="2023-07-08T15:40:33.882" v="382" actId="26606"/>
          <ac:grpSpMkLst>
            <pc:docMk/>
            <pc:sldMk cId="2203507784" sldId="269"/>
            <ac:grpSpMk id="28" creationId="{B77576E5-E7DB-46C7-B0D9-A0AB18787301}"/>
          </ac:grpSpMkLst>
        </pc:grpChg>
        <pc:grpChg chg="add del">
          <ac:chgData name="Sujeewa Herath" userId="e5350ab0-0c1d-4953-8d97-39bf0c1d0ffc" providerId="ADAL" clId="{8839A57C-38C8-40D2-BE68-C1A970D64CD7}" dt="2023-07-08T15:40:35.033" v="384" actId="26606"/>
          <ac:grpSpMkLst>
            <pc:docMk/>
            <pc:sldMk cId="2203507784" sldId="269"/>
            <ac:grpSpMk id="34" creationId="{B77576E5-E7DB-46C7-B0D9-A0AB18787301}"/>
          </ac:grpSpMkLst>
        </pc:grpChg>
        <pc:grpChg chg="add">
          <ac:chgData name="Sujeewa Herath" userId="e5350ab0-0c1d-4953-8d97-39bf0c1d0ffc" providerId="ADAL" clId="{8839A57C-38C8-40D2-BE68-C1A970D64CD7}" dt="2023-07-08T15:40:35.099" v="385" actId="26606"/>
          <ac:grpSpMkLst>
            <pc:docMk/>
            <pc:sldMk cId="2203507784" sldId="269"/>
            <ac:grpSpMk id="39" creationId="{B77576E5-E7DB-46C7-B0D9-A0AB18787301}"/>
          </ac:grpSpMkLst>
        </pc:grpChg>
        <pc:grpChg chg="add">
          <ac:chgData name="Sujeewa Herath" userId="e5350ab0-0c1d-4953-8d97-39bf0c1d0ffc" providerId="ADAL" clId="{8839A57C-38C8-40D2-BE68-C1A970D64CD7}" dt="2023-07-08T15:40:35.099" v="385" actId="26606"/>
          <ac:grpSpMkLst>
            <pc:docMk/>
            <pc:sldMk cId="2203507784" sldId="269"/>
            <ac:grpSpMk id="44" creationId="{67034349-EB95-4DEC-941A-A5BEB23CCC1B}"/>
          </ac:grpSpMkLst>
        </pc:grpChg>
        <pc:picChg chg="mod">
          <ac:chgData name="Sujeewa Herath" userId="e5350ab0-0c1d-4953-8d97-39bf0c1d0ffc" providerId="ADAL" clId="{8839A57C-38C8-40D2-BE68-C1A970D64CD7}" dt="2023-07-08T15:41:09.703" v="391" actId="14100"/>
          <ac:picMkLst>
            <pc:docMk/>
            <pc:sldMk cId="2203507784" sldId="269"/>
            <ac:picMk id="5" creationId="{95117BE4-F435-5649-26EB-B1F86526F602}"/>
          </ac:picMkLst>
        </pc:picChg>
        <pc:picChg chg="add del">
          <ac:chgData name="Sujeewa Herath" userId="e5350ab0-0c1d-4953-8d97-39bf0c1d0ffc" providerId="ADAL" clId="{8839A57C-38C8-40D2-BE68-C1A970D64CD7}" dt="2023-07-08T15:40:32.111" v="380" actId="26606"/>
          <ac:picMkLst>
            <pc:docMk/>
            <pc:sldMk cId="2203507784" sldId="269"/>
            <ac:picMk id="20" creationId="{14E99EC7-4ECA-46FD-A4EE-C28A8AC67373}"/>
          </ac:picMkLst>
        </pc:picChg>
        <pc:picChg chg="add">
          <ac:chgData name="Sujeewa Herath" userId="e5350ab0-0c1d-4953-8d97-39bf0c1d0ffc" providerId="ADAL" clId="{8839A57C-38C8-40D2-BE68-C1A970D64CD7}" dt="2023-07-08T15:40:35.099" v="385" actId="26606"/>
          <ac:picMkLst>
            <pc:docMk/>
            <pc:sldMk cId="2203507784" sldId="269"/>
            <ac:picMk id="43" creationId="{14E99EC7-4ECA-46FD-A4EE-C28A8AC67373}"/>
          </ac:picMkLst>
        </pc:picChg>
      </pc:sldChg>
      <pc:sldChg chg="modSp mod">
        <pc:chgData name="Sujeewa Herath" userId="e5350ab0-0c1d-4953-8d97-39bf0c1d0ffc" providerId="ADAL" clId="{8839A57C-38C8-40D2-BE68-C1A970D64CD7}" dt="2023-07-09T22:41:31.127" v="498" actId="33524"/>
        <pc:sldMkLst>
          <pc:docMk/>
          <pc:sldMk cId="4245641091" sldId="270"/>
        </pc:sldMkLst>
        <pc:spChg chg="mod">
          <ac:chgData name="Sujeewa Herath" userId="e5350ab0-0c1d-4953-8d97-39bf0c1d0ffc" providerId="ADAL" clId="{8839A57C-38C8-40D2-BE68-C1A970D64CD7}" dt="2023-07-09T22:41:10.987" v="496" actId="27636"/>
          <ac:spMkLst>
            <pc:docMk/>
            <pc:sldMk cId="4245641091" sldId="270"/>
            <ac:spMk id="2" creationId="{CA195DC4-5E67-529C-BB42-2229BF31B1D8}"/>
          </ac:spMkLst>
        </pc:spChg>
        <pc:spChg chg="mod">
          <ac:chgData name="Sujeewa Herath" userId="e5350ab0-0c1d-4953-8d97-39bf0c1d0ffc" providerId="ADAL" clId="{8839A57C-38C8-40D2-BE68-C1A970D64CD7}" dt="2023-07-09T22:41:31.127" v="498" actId="33524"/>
          <ac:spMkLst>
            <pc:docMk/>
            <pc:sldMk cId="4245641091" sldId="270"/>
            <ac:spMk id="4" creationId="{3DDDB612-9FDF-73E8-22E1-5B3689F4B52F}"/>
          </ac:spMkLst>
        </pc:spChg>
        <pc:picChg chg="mod">
          <ac:chgData name="Sujeewa Herath" userId="e5350ab0-0c1d-4953-8d97-39bf0c1d0ffc" providerId="ADAL" clId="{8839A57C-38C8-40D2-BE68-C1A970D64CD7}" dt="2023-07-09T22:40:48.271" v="492" actId="14100"/>
          <ac:picMkLst>
            <pc:docMk/>
            <pc:sldMk cId="4245641091" sldId="270"/>
            <ac:picMk id="3" creationId="{02C05B81-3A3F-D74C-D253-8A6F460CFCA2}"/>
          </ac:picMkLst>
        </pc:picChg>
      </pc:sldChg>
      <pc:sldChg chg="addSp modSp mod">
        <pc:chgData name="Sujeewa Herath" userId="e5350ab0-0c1d-4953-8d97-39bf0c1d0ffc" providerId="ADAL" clId="{8839A57C-38C8-40D2-BE68-C1A970D64CD7}" dt="2023-07-10T06:21:27.249" v="551" actId="1076"/>
        <pc:sldMkLst>
          <pc:docMk/>
          <pc:sldMk cId="2760718939" sldId="272"/>
        </pc:sldMkLst>
        <pc:spChg chg="add mod">
          <ac:chgData name="Sujeewa Herath" userId="e5350ab0-0c1d-4953-8d97-39bf0c1d0ffc" providerId="ADAL" clId="{8839A57C-38C8-40D2-BE68-C1A970D64CD7}" dt="2023-07-09T22:48:42.238" v="525" actId="20577"/>
          <ac:spMkLst>
            <pc:docMk/>
            <pc:sldMk cId="2760718939" sldId="272"/>
            <ac:spMk id="3" creationId="{8C3C36B1-1C6C-9404-F2A0-46303F304771}"/>
          </ac:spMkLst>
        </pc:spChg>
        <pc:spChg chg="add mod">
          <ac:chgData name="Sujeewa Herath" userId="e5350ab0-0c1d-4953-8d97-39bf0c1d0ffc" providerId="ADAL" clId="{8839A57C-38C8-40D2-BE68-C1A970D64CD7}" dt="2023-07-10T06:20:56.702" v="547" actId="20577"/>
          <ac:spMkLst>
            <pc:docMk/>
            <pc:sldMk cId="2760718939" sldId="272"/>
            <ac:spMk id="4" creationId="{E3F562B4-45C5-7A47-A35D-2F2BD60D40F8}"/>
          </ac:spMkLst>
        </pc:spChg>
        <pc:picChg chg="mod">
          <ac:chgData name="Sujeewa Herath" userId="e5350ab0-0c1d-4953-8d97-39bf0c1d0ffc" providerId="ADAL" clId="{8839A57C-38C8-40D2-BE68-C1A970D64CD7}" dt="2023-07-10T06:21:27.249" v="551" actId="1076"/>
          <ac:picMkLst>
            <pc:docMk/>
            <pc:sldMk cId="2760718939" sldId="272"/>
            <ac:picMk id="8" creationId="{92891FB9-A5C0-CB13-FA97-C7455B02EF1F}"/>
          </ac:picMkLst>
        </pc:picChg>
      </pc:sldChg>
      <pc:sldChg chg="modSp mod">
        <pc:chgData name="Sujeewa Herath" userId="e5350ab0-0c1d-4953-8d97-39bf0c1d0ffc" providerId="ADAL" clId="{8839A57C-38C8-40D2-BE68-C1A970D64CD7}" dt="2023-07-08T15:40:24.741" v="378"/>
        <pc:sldMkLst>
          <pc:docMk/>
          <pc:sldMk cId="2390288459" sldId="273"/>
        </pc:sldMkLst>
        <pc:spChg chg="mod">
          <ac:chgData name="Sujeewa Herath" userId="e5350ab0-0c1d-4953-8d97-39bf0c1d0ffc" providerId="ADAL" clId="{8839A57C-38C8-40D2-BE68-C1A970D64CD7}" dt="2023-07-08T15:40:24.741" v="378"/>
          <ac:spMkLst>
            <pc:docMk/>
            <pc:sldMk cId="2390288459" sldId="273"/>
            <ac:spMk id="2" creationId="{513486C4-5403-2B7A-851C-960365CD4976}"/>
          </ac:spMkLst>
        </pc:spChg>
        <pc:spChg chg="mod">
          <ac:chgData name="Sujeewa Herath" userId="e5350ab0-0c1d-4953-8d97-39bf0c1d0ffc" providerId="ADAL" clId="{8839A57C-38C8-40D2-BE68-C1A970D64CD7}" dt="2023-07-08T15:40:24.741" v="378"/>
          <ac:spMkLst>
            <pc:docMk/>
            <pc:sldMk cId="2390288459" sldId="273"/>
            <ac:spMk id="3" creationId="{62742D63-1956-C2B7-26B1-1AFC4CFC9147}"/>
          </ac:spMkLst>
        </pc:spChg>
      </pc:sldChg>
      <pc:sldChg chg="addSp delSp modSp mod setBg delDesignElem">
        <pc:chgData name="Sujeewa Herath" userId="e5350ab0-0c1d-4953-8d97-39bf0c1d0ffc" providerId="ADAL" clId="{8839A57C-38C8-40D2-BE68-C1A970D64CD7}" dt="2023-07-10T06:55:24.127" v="615" actId="20577"/>
        <pc:sldMkLst>
          <pc:docMk/>
          <pc:sldMk cId="943922304" sldId="275"/>
        </pc:sldMkLst>
        <pc:spChg chg="mod ord">
          <ac:chgData name="Sujeewa Herath" userId="e5350ab0-0c1d-4953-8d97-39bf0c1d0ffc" providerId="ADAL" clId="{8839A57C-38C8-40D2-BE68-C1A970D64CD7}" dt="2023-07-10T06:55:24.127" v="615" actId="20577"/>
          <ac:spMkLst>
            <pc:docMk/>
            <pc:sldMk cId="943922304" sldId="275"/>
            <ac:spMk id="7" creationId="{A5A923B5-46BC-767F-8874-B104F6A51846}"/>
          </ac:spMkLst>
        </pc:spChg>
        <pc:spChg chg="add del">
          <ac:chgData name="Sujeewa Herath" userId="e5350ab0-0c1d-4953-8d97-39bf0c1d0ffc" providerId="ADAL" clId="{8839A57C-38C8-40D2-BE68-C1A970D64CD7}" dt="2023-07-08T15:38:34.815" v="357" actId="26606"/>
          <ac:spMkLst>
            <pc:docMk/>
            <pc:sldMk cId="943922304" sldId="275"/>
            <ac:spMk id="9" creationId="{22AC0F86-9A78-4E84-A4B4-ADB8B2629A0C}"/>
          </ac:spMkLst>
        </pc:spChg>
        <pc:spChg chg="add del">
          <ac:chgData name="Sujeewa Herath" userId="e5350ab0-0c1d-4953-8d97-39bf0c1d0ffc" providerId="ADAL" clId="{8839A57C-38C8-40D2-BE68-C1A970D64CD7}" dt="2023-07-08T15:38:34.815" v="357" actId="26606"/>
          <ac:spMkLst>
            <pc:docMk/>
            <pc:sldMk cId="943922304" sldId="275"/>
            <ac:spMk id="19" creationId="{69A54E25-1C05-48E5-A5CC-3778C1D3632D}"/>
          </ac:spMkLst>
        </pc:spChg>
        <pc:spChg chg="add del">
          <ac:chgData name="Sujeewa Herath" userId="e5350ab0-0c1d-4953-8d97-39bf0c1d0ffc" providerId="ADAL" clId="{8839A57C-38C8-40D2-BE68-C1A970D64CD7}" dt="2023-07-08T15:38:37.456" v="359" actId="26606"/>
          <ac:spMkLst>
            <pc:docMk/>
            <pc:sldMk cId="943922304" sldId="275"/>
            <ac:spMk id="23" creationId="{7E61F402-3445-458A-9A2B-D28FD288390C}"/>
          </ac:spMkLst>
        </pc:spChg>
        <pc:spChg chg="add del">
          <ac:chgData name="Sujeewa Herath" userId="e5350ab0-0c1d-4953-8d97-39bf0c1d0ffc" providerId="ADAL" clId="{8839A57C-38C8-40D2-BE68-C1A970D64CD7}" dt="2023-07-08T15:38:41.030" v="361" actId="26606"/>
          <ac:spMkLst>
            <pc:docMk/>
            <pc:sldMk cId="943922304" sldId="275"/>
            <ac:spMk id="31" creationId="{333F0879-3DA0-4CB8-B35E-A0AD42558191}"/>
          </ac:spMkLst>
        </pc:spChg>
        <pc:spChg chg="add del">
          <ac:chgData name="Sujeewa Herath" userId="e5350ab0-0c1d-4953-8d97-39bf0c1d0ffc" providerId="ADAL" clId="{8839A57C-38C8-40D2-BE68-C1A970D64CD7}" dt="2023-07-08T15:38:41.030" v="361" actId="26606"/>
          <ac:spMkLst>
            <pc:docMk/>
            <pc:sldMk cId="943922304" sldId="275"/>
            <ac:spMk id="33" creationId="{324D2183-F388-476E-92A9-D6639D698580}"/>
          </ac:spMkLst>
        </pc:spChg>
        <pc:spChg chg="add del">
          <ac:chgData name="Sujeewa Herath" userId="e5350ab0-0c1d-4953-8d97-39bf0c1d0ffc" providerId="ADAL" clId="{8839A57C-38C8-40D2-BE68-C1A970D64CD7}" dt="2023-07-08T15:38:41.030" v="361" actId="26606"/>
          <ac:spMkLst>
            <pc:docMk/>
            <pc:sldMk cId="943922304" sldId="275"/>
            <ac:spMk id="35" creationId="{243462E7-1698-4B21-BE89-AEFAC7C2FEFA}"/>
          </ac:spMkLst>
        </pc:spChg>
        <pc:spChg chg="add del">
          <ac:chgData name="Sujeewa Herath" userId="e5350ab0-0c1d-4953-8d97-39bf0c1d0ffc" providerId="ADAL" clId="{8839A57C-38C8-40D2-BE68-C1A970D64CD7}" dt="2023-07-08T15:38:41.030" v="361" actId="26606"/>
          <ac:spMkLst>
            <pc:docMk/>
            <pc:sldMk cId="943922304" sldId="275"/>
            <ac:spMk id="37" creationId="{6C22FCAC-D7EC-4A52-B153-FF761E2235B3}"/>
          </ac:spMkLst>
        </pc:spChg>
        <pc:spChg chg="add del">
          <ac:chgData name="Sujeewa Herath" userId="e5350ab0-0c1d-4953-8d97-39bf0c1d0ffc" providerId="ADAL" clId="{8839A57C-38C8-40D2-BE68-C1A970D64CD7}" dt="2023-07-08T15:38:43.318" v="363" actId="26606"/>
          <ac:spMkLst>
            <pc:docMk/>
            <pc:sldMk cId="943922304" sldId="275"/>
            <ac:spMk id="39" creationId="{75E66D3F-14EA-4BCD-819B-EEF581746B88}"/>
          </ac:spMkLst>
        </pc:spChg>
        <pc:spChg chg="add del">
          <ac:chgData name="Sujeewa Herath" userId="e5350ab0-0c1d-4953-8d97-39bf0c1d0ffc" providerId="ADAL" clId="{8839A57C-38C8-40D2-BE68-C1A970D64CD7}" dt="2023-07-08T15:38:43.318" v="363" actId="26606"/>
          <ac:spMkLst>
            <pc:docMk/>
            <pc:sldMk cId="943922304" sldId="275"/>
            <ac:spMk id="43" creationId="{DD5289D1-D3B7-4C53-823E-280A79C02EBF}"/>
          </ac:spMkLst>
        </pc:spChg>
        <pc:spChg chg="add del">
          <ac:chgData name="Sujeewa Herath" userId="e5350ab0-0c1d-4953-8d97-39bf0c1d0ffc" providerId="ADAL" clId="{8839A57C-38C8-40D2-BE68-C1A970D64CD7}" dt="2023-07-08T15:40:24.741" v="378"/>
          <ac:spMkLst>
            <pc:docMk/>
            <pc:sldMk cId="943922304" sldId="275"/>
            <ac:spMk id="46" creationId="{333F0879-3DA0-4CB8-B35E-A0AD42558191}"/>
          </ac:spMkLst>
        </pc:spChg>
        <pc:spChg chg="add del">
          <ac:chgData name="Sujeewa Herath" userId="e5350ab0-0c1d-4953-8d97-39bf0c1d0ffc" providerId="ADAL" clId="{8839A57C-38C8-40D2-BE68-C1A970D64CD7}" dt="2023-07-08T15:40:24.741" v="378"/>
          <ac:spMkLst>
            <pc:docMk/>
            <pc:sldMk cId="943922304" sldId="275"/>
            <ac:spMk id="47" creationId="{324D2183-F388-476E-92A9-D6639D698580}"/>
          </ac:spMkLst>
        </pc:spChg>
        <pc:spChg chg="add del">
          <ac:chgData name="Sujeewa Herath" userId="e5350ab0-0c1d-4953-8d97-39bf0c1d0ffc" providerId="ADAL" clId="{8839A57C-38C8-40D2-BE68-C1A970D64CD7}" dt="2023-07-08T15:40:24.741" v="378"/>
          <ac:spMkLst>
            <pc:docMk/>
            <pc:sldMk cId="943922304" sldId="275"/>
            <ac:spMk id="48" creationId="{243462E7-1698-4B21-BE89-AEFAC7C2FEFA}"/>
          </ac:spMkLst>
        </pc:spChg>
        <pc:spChg chg="add del">
          <ac:chgData name="Sujeewa Herath" userId="e5350ab0-0c1d-4953-8d97-39bf0c1d0ffc" providerId="ADAL" clId="{8839A57C-38C8-40D2-BE68-C1A970D64CD7}" dt="2023-07-08T15:40:24.741" v="378"/>
          <ac:spMkLst>
            <pc:docMk/>
            <pc:sldMk cId="943922304" sldId="275"/>
            <ac:spMk id="49" creationId="{6C22FCAC-D7EC-4A52-B153-FF761E2235B3}"/>
          </ac:spMkLst>
        </pc:spChg>
        <pc:grpChg chg="add del">
          <ac:chgData name="Sujeewa Herath" userId="e5350ab0-0c1d-4953-8d97-39bf0c1d0ffc" providerId="ADAL" clId="{8839A57C-38C8-40D2-BE68-C1A970D64CD7}" dt="2023-07-08T15:38:34.815" v="357" actId="26606"/>
          <ac:grpSpMkLst>
            <pc:docMk/>
            <pc:sldMk cId="943922304" sldId="275"/>
            <ac:grpSpMk id="10" creationId="{4AF78B9E-8BE2-4706-9377-A05FA25ABABF}"/>
          </ac:grpSpMkLst>
        </pc:grpChg>
        <pc:grpChg chg="add del">
          <ac:chgData name="Sujeewa Herath" userId="e5350ab0-0c1d-4953-8d97-39bf0c1d0ffc" providerId="ADAL" clId="{8839A57C-38C8-40D2-BE68-C1A970D64CD7}" dt="2023-07-08T15:38:37.456" v="359" actId="26606"/>
          <ac:grpSpMkLst>
            <pc:docMk/>
            <pc:sldMk cId="943922304" sldId="275"/>
            <ac:grpSpMk id="26" creationId="{A673C096-95AE-4644-B76C-1DF1B667DC44}"/>
          </ac:grpSpMkLst>
        </pc:grpChg>
        <pc:grpChg chg="add del">
          <ac:chgData name="Sujeewa Herath" userId="e5350ab0-0c1d-4953-8d97-39bf0c1d0ffc" providerId="ADAL" clId="{8839A57C-38C8-40D2-BE68-C1A970D64CD7}" dt="2023-07-08T15:38:43.318" v="363" actId="26606"/>
          <ac:grpSpMkLst>
            <pc:docMk/>
            <pc:sldMk cId="943922304" sldId="275"/>
            <ac:grpSpMk id="40" creationId="{D49D3EDE-CC3B-4573-A04B-26F32F1B2E7C}"/>
          </ac:grpSpMkLst>
        </pc:grpChg>
        <pc:picChg chg="mod">
          <ac:chgData name="Sujeewa Herath" userId="e5350ab0-0c1d-4953-8d97-39bf0c1d0ffc" providerId="ADAL" clId="{8839A57C-38C8-40D2-BE68-C1A970D64CD7}" dt="2023-07-08T15:40:15.999" v="376" actId="14100"/>
          <ac:picMkLst>
            <pc:docMk/>
            <pc:sldMk cId="943922304" sldId="275"/>
            <ac:picMk id="5" creationId="{2526A0BC-029A-D59A-DB06-1E1C0B92CA7D}"/>
          </ac:picMkLst>
        </pc:picChg>
        <pc:cxnChg chg="add del">
          <ac:chgData name="Sujeewa Herath" userId="e5350ab0-0c1d-4953-8d97-39bf0c1d0ffc" providerId="ADAL" clId="{8839A57C-38C8-40D2-BE68-C1A970D64CD7}" dt="2023-07-08T15:38:34.815" v="357" actId="26606"/>
          <ac:cxnSpMkLst>
            <pc:docMk/>
            <pc:sldMk cId="943922304" sldId="275"/>
            <ac:cxnSpMk id="21" creationId="{0E5D0023-B23E-4823-8D72-B07FFF8CAE96}"/>
          </ac:cxnSpMkLst>
        </pc:cxnChg>
        <pc:cxnChg chg="add del">
          <ac:chgData name="Sujeewa Herath" userId="e5350ab0-0c1d-4953-8d97-39bf0c1d0ffc" providerId="ADAL" clId="{8839A57C-38C8-40D2-BE68-C1A970D64CD7}" dt="2023-07-08T15:38:37.456" v="359" actId="26606"/>
          <ac:cxnSpMkLst>
            <pc:docMk/>
            <pc:sldMk cId="943922304" sldId="275"/>
            <ac:cxnSpMk id="29" creationId="{2BE880E9-2B86-4CDB-B5B7-308745CDD19D}"/>
          </ac:cxnSpMkLst>
        </pc:cxnChg>
        <pc:cxnChg chg="add del">
          <ac:chgData name="Sujeewa Herath" userId="e5350ab0-0c1d-4953-8d97-39bf0c1d0ffc" providerId="ADAL" clId="{8839A57C-38C8-40D2-BE68-C1A970D64CD7}" dt="2023-07-08T15:38:43.318" v="363" actId="26606"/>
          <ac:cxnSpMkLst>
            <pc:docMk/>
            <pc:sldMk cId="943922304" sldId="275"/>
            <ac:cxnSpMk id="44" creationId="{A456CE10-0EE3-4503-ACF3-1D53A6FDBBBF}"/>
          </ac:cxnSpMkLst>
        </pc:cxnChg>
      </pc:sldChg>
      <pc:sldChg chg="addSp delSp modSp mod">
        <pc:chgData name="Sujeewa Herath" userId="e5350ab0-0c1d-4953-8d97-39bf0c1d0ffc" providerId="ADAL" clId="{8839A57C-38C8-40D2-BE68-C1A970D64CD7}" dt="2023-07-10T06:58:00.401" v="619" actId="5793"/>
        <pc:sldMkLst>
          <pc:docMk/>
          <pc:sldMk cId="2680370053" sldId="276"/>
        </pc:sldMkLst>
        <pc:spChg chg="mod">
          <ac:chgData name="Sujeewa Herath" userId="e5350ab0-0c1d-4953-8d97-39bf0c1d0ffc" providerId="ADAL" clId="{8839A57C-38C8-40D2-BE68-C1A970D64CD7}" dt="2023-07-08T15:37:17.743" v="333" actId="26606"/>
          <ac:spMkLst>
            <pc:docMk/>
            <pc:sldMk cId="2680370053" sldId="276"/>
            <ac:spMk id="2" creationId="{D8F6E974-1562-63A6-585C-1AE7420B9E0B}"/>
          </ac:spMkLst>
        </pc:spChg>
        <pc:spChg chg="mod">
          <ac:chgData name="Sujeewa Herath" userId="e5350ab0-0c1d-4953-8d97-39bf0c1d0ffc" providerId="ADAL" clId="{8839A57C-38C8-40D2-BE68-C1A970D64CD7}" dt="2023-07-10T06:58:00.401" v="619" actId="5793"/>
          <ac:spMkLst>
            <pc:docMk/>
            <pc:sldMk cId="2680370053" sldId="276"/>
            <ac:spMk id="3" creationId="{68F1DC8B-634B-96F2-9978-4CDE8D6DD3C7}"/>
          </ac:spMkLst>
        </pc:spChg>
        <pc:spChg chg="add del">
          <ac:chgData name="Sujeewa Herath" userId="e5350ab0-0c1d-4953-8d97-39bf0c1d0ffc" providerId="ADAL" clId="{8839A57C-38C8-40D2-BE68-C1A970D64CD7}" dt="2023-07-08T15:37:15.154" v="331" actId="26606"/>
          <ac:spMkLst>
            <pc:docMk/>
            <pc:sldMk cId="2680370053" sldId="276"/>
            <ac:spMk id="6" creationId="{DC878D9A-77BE-4701-AE3D-EEFC53CD50BC}"/>
          </ac:spMkLst>
        </pc:spChg>
        <pc:spChg chg="add del">
          <ac:chgData name="Sujeewa Herath" userId="e5350ab0-0c1d-4953-8d97-39bf0c1d0ffc" providerId="ADAL" clId="{8839A57C-38C8-40D2-BE68-C1A970D64CD7}" dt="2023-07-08T15:37:15.154" v="331" actId="26606"/>
          <ac:spMkLst>
            <pc:docMk/>
            <pc:sldMk cId="2680370053" sldId="276"/>
            <ac:spMk id="7" creationId="{F643BE08-0ED1-4B73-AC6D-B7E26A59CDAA}"/>
          </ac:spMkLst>
        </pc:spChg>
        <pc:spChg chg="add del">
          <ac:chgData name="Sujeewa Herath" userId="e5350ab0-0c1d-4953-8d97-39bf0c1d0ffc" providerId="ADAL" clId="{8839A57C-38C8-40D2-BE68-C1A970D64CD7}" dt="2023-07-08T15:37:15.154" v="331" actId="26606"/>
          <ac:spMkLst>
            <pc:docMk/>
            <pc:sldMk cId="2680370053" sldId="276"/>
            <ac:spMk id="9" creationId="{956B2094-7FC0-45FC-BFED-3CB88CEE63F5}"/>
          </ac:spMkLst>
        </pc:spChg>
        <pc:spChg chg="add del">
          <ac:chgData name="Sujeewa Herath" userId="e5350ab0-0c1d-4953-8d97-39bf0c1d0ffc" providerId="ADAL" clId="{8839A57C-38C8-40D2-BE68-C1A970D64CD7}" dt="2023-07-08T15:37:15.154" v="331" actId="26606"/>
          <ac:spMkLst>
            <pc:docMk/>
            <pc:sldMk cId="2680370053" sldId="276"/>
            <ac:spMk id="11" creationId="{07A4B640-BB7F-4272-A710-068DBA9F9A6E}"/>
          </ac:spMkLst>
        </pc:spChg>
        <pc:spChg chg="add del">
          <ac:chgData name="Sujeewa Herath" userId="e5350ab0-0c1d-4953-8d97-39bf0c1d0ffc" providerId="ADAL" clId="{8839A57C-38C8-40D2-BE68-C1A970D64CD7}" dt="2023-07-08T15:37:17.743" v="333" actId="26606"/>
          <ac:spMkLst>
            <pc:docMk/>
            <pc:sldMk cId="2680370053" sldId="276"/>
            <ac:spMk id="13" creationId="{D6E5E839-040E-4D3E-B50A-8D803DFE4AE0}"/>
          </ac:spMkLst>
        </pc:spChg>
        <pc:spChg chg="add del">
          <ac:chgData name="Sujeewa Herath" userId="e5350ab0-0c1d-4953-8d97-39bf0c1d0ffc" providerId="ADAL" clId="{8839A57C-38C8-40D2-BE68-C1A970D64CD7}" dt="2023-07-08T15:37:17.743" v="333" actId="26606"/>
          <ac:spMkLst>
            <pc:docMk/>
            <pc:sldMk cId="2680370053" sldId="276"/>
            <ac:spMk id="15" creationId="{FFF3F4B4-A2E6-47B5-92FB-37BEEAFA4CC0}"/>
          </ac:spMkLst>
        </pc:spChg>
        <pc:spChg chg="add del">
          <ac:chgData name="Sujeewa Herath" userId="e5350ab0-0c1d-4953-8d97-39bf0c1d0ffc" providerId="ADAL" clId="{8839A57C-38C8-40D2-BE68-C1A970D64CD7}" dt="2023-07-08T15:37:17.743" v="333" actId="26606"/>
          <ac:spMkLst>
            <pc:docMk/>
            <pc:sldMk cId="2680370053" sldId="276"/>
            <ac:spMk id="20" creationId="{1D124D17-3A82-47D5-80C1-F990ABB1E41E}"/>
          </ac:spMkLst>
        </pc:spChg>
        <pc:spChg chg="add del">
          <ac:chgData name="Sujeewa Herath" userId="e5350ab0-0c1d-4953-8d97-39bf0c1d0ffc" providerId="ADAL" clId="{8839A57C-38C8-40D2-BE68-C1A970D64CD7}" dt="2023-07-08T15:37:17.743" v="333" actId="26606"/>
          <ac:spMkLst>
            <pc:docMk/>
            <pc:sldMk cId="2680370053" sldId="276"/>
            <ac:spMk id="21" creationId="{AB4A78C8-C0E0-45DA-BC2C-2C8D4153BDFC}"/>
          </ac:spMkLst>
        </pc:spChg>
        <pc:spChg chg="add">
          <ac:chgData name="Sujeewa Herath" userId="e5350ab0-0c1d-4953-8d97-39bf0c1d0ffc" providerId="ADAL" clId="{8839A57C-38C8-40D2-BE68-C1A970D64CD7}" dt="2023-07-08T15:42:24.536" v="396" actId="26606"/>
          <ac:spMkLst>
            <pc:docMk/>
            <pc:sldMk cId="2680370053" sldId="276"/>
            <ac:spMk id="22" creationId="{DC878D9A-77BE-4701-AE3D-EEFC53CD50BC}"/>
          </ac:spMkLst>
        </pc:spChg>
        <pc:spChg chg="add del">
          <ac:chgData name="Sujeewa Herath" userId="e5350ab0-0c1d-4953-8d97-39bf0c1d0ffc" providerId="ADAL" clId="{8839A57C-38C8-40D2-BE68-C1A970D64CD7}" dt="2023-07-08T15:37:57.980" v="347" actId="26606"/>
          <ac:spMkLst>
            <pc:docMk/>
            <pc:sldMk cId="2680370053" sldId="276"/>
            <ac:spMk id="23" creationId="{DC878D9A-77BE-4701-AE3D-EEFC53CD50BC}"/>
          </ac:spMkLst>
        </pc:spChg>
        <pc:spChg chg="add del">
          <ac:chgData name="Sujeewa Herath" userId="e5350ab0-0c1d-4953-8d97-39bf0c1d0ffc" providerId="ADAL" clId="{8839A57C-38C8-40D2-BE68-C1A970D64CD7}" dt="2023-07-08T15:37:57.980" v="347" actId="26606"/>
          <ac:spMkLst>
            <pc:docMk/>
            <pc:sldMk cId="2680370053" sldId="276"/>
            <ac:spMk id="24" creationId="{F643BE08-0ED1-4B73-AC6D-B7E26A59CDAA}"/>
          </ac:spMkLst>
        </pc:spChg>
        <pc:spChg chg="add del">
          <ac:chgData name="Sujeewa Herath" userId="e5350ab0-0c1d-4953-8d97-39bf0c1d0ffc" providerId="ADAL" clId="{8839A57C-38C8-40D2-BE68-C1A970D64CD7}" dt="2023-07-08T15:37:57.980" v="347" actId="26606"/>
          <ac:spMkLst>
            <pc:docMk/>
            <pc:sldMk cId="2680370053" sldId="276"/>
            <ac:spMk id="25" creationId="{956B2094-7FC0-45FC-BFED-3CB88CEE63F5}"/>
          </ac:spMkLst>
        </pc:spChg>
        <pc:spChg chg="add del">
          <ac:chgData name="Sujeewa Herath" userId="e5350ab0-0c1d-4953-8d97-39bf0c1d0ffc" providerId="ADAL" clId="{8839A57C-38C8-40D2-BE68-C1A970D64CD7}" dt="2023-07-08T15:37:57.980" v="347" actId="26606"/>
          <ac:spMkLst>
            <pc:docMk/>
            <pc:sldMk cId="2680370053" sldId="276"/>
            <ac:spMk id="26" creationId="{07A4B640-BB7F-4272-A710-068DBA9F9A6E}"/>
          </ac:spMkLst>
        </pc:spChg>
        <pc:spChg chg="add">
          <ac:chgData name="Sujeewa Herath" userId="e5350ab0-0c1d-4953-8d97-39bf0c1d0ffc" providerId="ADAL" clId="{8839A57C-38C8-40D2-BE68-C1A970D64CD7}" dt="2023-07-08T15:42:24.536" v="396" actId="26606"/>
          <ac:spMkLst>
            <pc:docMk/>
            <pc:sldMk cId="2680370053" sldId="276"/>
            <ac:spMk id="27" creationId="{F643BE08-0ED1-4B73-AC6D-B7E26A59CDAA}"/>
          </ac:spMkLst>
        </pc:spChg>
        <pc:spChg chg="add">
          <ac:chgData name="Sujeewa Herath" userId="e5350ab0-0c1d-4953-8d97-39bf0c1d0ffc" providerId="ADAL" clId="{8839A57C-38C8-40D2-BE68-C1A970D64CD7}" dt="2023-07-08T15:42:24.536" v="396" actId="26606"/>
          <ac:spMkLst>
            <pc:docMk/>
            <pc:sldMk cId="2680370053" sldId="276"/>
            <ac:spMk id="28" creationId="{956B2094-7FC0-45FC-BFED-3CB88CEE63F5}"/>
          </ac:spMkLst>
        </pc:spChg>
        <pc:spChg chg="add">
          <ac:chgData name="Sujeewa Herath" userId="e5350ab0-0c1d-4953-8d97-39bf0c1d0ffc" providerId="ADAL" clId="{8839A57C-38C8-40D2-BE68-C1A970D64CD7}" dt="2023-07-08T15:42:24.536" v="396" actId="26606"/>
          <ac:spMkLst>
            <pc:docMk/>
            <pc:sldMk cId="2680370053" sldId="276"/>
            <ac:spMk id="29" creationId="{07A4B640-BB7F-4272-A710-068DBA9F9A6E}"/>
          </ac:spMkLst>
        </pc:spChg>
      </pc:sldChg>
      <pc:sldChg chg="addSp delSp modSp mod setBg">
        <pc:chgData name="Sujeewa Herath" userId="e5350ab0-0c1d-4953-8d97-39bf0c1d0ffc" providerId="ADAL" clId="{8839A57C-38C8-40D2-BE68-C1A970D64CD7}" dt="2023-07-10T07:35:13.350" v="701" actId="14100"/>
        <pc:sldMkLst>
          <pc:docMk/>
          <pc:sldMk cId="3188053639" sldId="277"/>
        </pc:sldMkLst>
        <pc:spChg chg="mod">
          <ac:chgData name="Sujeewa Herath" userId="e5350ab0-0c1d-4953-8d97-39bf0c1d0ffc" providerId="ADAL" clId="{8839A57C-38C8-40D2-BE68-C1A970D64CD7}" dt="2023-07-08T15:37:56.475" v="345" actId="26606"/>
          <ac:spMkLst>
            <pc:docMk/>
            <pc:sldMk cId="3188053639" sldId="277"/>
            <ac:spMk id="3" creationId="{9455C067-86DA-6D46-A6CC-0EBD7CD9BB36}"/>
          </ac:spMkLst>
        </pc:spChg>
        <pc:spChg chg="add del">
          <ac:chgData name="Sujeewa Herath" userId="e5350ab0-0c1d-4953-8d97-39bf0c1d0ffc" providerId="ADAL" clId="{8839A57C-38C8-40D2-BE68-C1A970D64CD7}" dt="2023-07-08T15:37:43.438" v="337" actId="26606"/>
          <ac:spMkLst>
            <pc:docMk/>
            <pc:sldMk cId="3188053639" sldId="277"/>
            <ac:spMk id="1030" creationId="{6ACEE35E-9CB1-407B-9213-1548571140C2}"/>
          </ac:spMkLst>
        </pc:spChg>
        <pc:spChg chg="add del">
          <ac:chgData name="Sujeewa Herath" userId="e5350ab0-0c1d-4953-8d97-39bf0c1d0ffc" providerId="ADAL" clId="{8839A57C-38C8-40D2-BE68-C1A970D64CD7}" dt="2023-07-08T15:37:43.438" v="337" actId="26606"/>
          <ac:spMkLst>
            <pc:docMk/>
            <pc:sldMk cId="3188053639" sldId="277"/>
            <ac:spMk id="1038" creationId="{2C5AC3A8-E64A-4C4B-9980-9EFB39444115}"/>
          </ac:spMkLst>
        </pc:spChg>
        <pc:spChg chg="add del">
          <ac:chgData name="Sujeewa Herath" userId="e5350ab0-0c1d-4953-8d97-39bf0c1d0ffc" providerId="ADAL" clId="{8839A57C-38C8-40D2-BE68-C1A970D64CD7}" dt="2023-07-08T15:37:43.438" v="337" actId="26606"/>
          <ac:spMkLst>
            <pc:docMk/>
            <pc:sldMk cId="3188053639" sldId="277"/>
            <ac:spMk id="1040" creationId="{0AFAAA75-C0B5-467D-BCA4-2A71E977882A}"/>
          </ac:spMkLst>
        </pc:spChg>
        <pc:spChg chg="add del">
          <ac:chgData name="Sujeewa Herath" userId="e5350ab0-0c1d-4953-8d97-39bf0c1d0ffc" providerId="ADAL" clId="{8839A57C-38C8-40D2-BE68-C1A970D64CD7}" dt="2023-07-08T15:37:43.438" v="337" actId="26606"/>
          <ac:spMkLst>
            <pc:docMk/>
            <pc:sldMk cId="3188053639" sldId="277"/>
            <ac:spMk id="1053" creationId="{56CDBB13-A263-4B39-882C-6BCB210A0E3F}"/>
          </ac:spMkLst>
        </pc:spChg>
        <pc:spChg chg="add del">
          <ac:chgData name="Sujeewa Herath" userId="e5350ab0-0c1d-4953-8d97-39bf0c1d0ffc" providerId="ADAL" clId="{8839A57C-38C8-40D2-BE68-C1A970D64CD7}" dt="2023-07-08T15:37:45.607" v="339" actId="26606"/>
          <ac:spMkLst>
            <pc:docMk/>
            <pc:sldMk cId="3188053639" sldId="277"/>
            <ac:spMk id="1055" creationId="{C1FF5605-2588-4AE0-AE1B-1CA15D3959D4}"/>
          </ac:spMkLst>
        </pc:spChg>
        <pc:spChg chg="add del">
          <ac:chgData name="Sujeewa Herath" userId="e5350ab0-0c1d-4953-8d97-39bf0c1d0ffc" providerId="ADAL" clId="{8839A57C-38C8-40D2-BE68-C1A970D64CD7}" dt="2023-07-08T15:37:45.607" v="339" actId="26606"/>
          <ac:spMkLst>
            <pc:docMk/>
            <pc:sldMk cId="3188053639" sldId="277"/>
            <ac:spMk id="1059" creationId="{C4CD94BE-B5E9-4FD2-B7BF-ADEAA4AD5B1A}"/>
          </ac:spMkLst>
        </pc:spChg>
        <pc:spChg chg="add del">
          <ac:chgData name="Sujeewa Herath" userId="e5350ab0-0c1d-4953-8d97-39bf0c1d0ffc" providerId="ADAL" clId="{8839A57C-38C8-40D2-BE68-C1A970D64CD7}" dt="2023-07-08T15:37:45.607" v="339" actId="26606"/>
          <ac:spMkLst>
            <pc:docMk/>
            <pc:sldMk cId="3188053639" sldId="277"/>
            <ac:spMk id="1061" creationId="{6EC0612C-9753-4FAA-BF48-94EEA5196229}"/>
          </ac:spMkLst>
        </pc:spChg>
        <pc:spChg chg="add del">
          <ac:chgData name="Sujeewa Herath" userId="e5350ab0-0c1d-4953-8d97-39bf0c1d0ffc" providerId="ADAL" clId="{8839A57C-38C8-40D2-BE68-C1A970D64CD7}" dt="2023-07-08T15:37:45.607" v="339" actId="26606"/>
          <ac:spMkLst>
            <pc:docMk/>
            <pc:sldMk cId="3188053639" sldId="277"/>
            <ac:spMk id="1062" creationId="{9883D686-51D4-4D82-B4D6-3E3CED47BEA8}"/>
          </ac:spMkLst>
        </pc:spChg>
        <pc:spChg chg="add del">
          <ac:chgData name="Sujeewa Herath" userId="e5350ab0-0c1d-4953-8d97-39bf0c1d0ffc" providerId="ADAL" clId="{8839A57C-38C8-40D2-BE68-C1A970D64CD7}" dt="2023-07-08T15:37:45.607" v="339" actId="26606"/>
          <ac:spMkLst>
            <pc:docMk/>
            <pc:sldMk cId="3188053639" sldId="277"/>
            <ac:spMk id="1063" creationId="{1F4AB5FE-A16F-49EF-AF72-9DE6BC7518AC}"/>
          </ac:spMkLst>
        </pc:spChg>
        <pc:spChg chg="add del">
          <ac:chgData name="Sujeewa Herath" userId="e5350ab0-0c1d-4953-8d97-39bf0c1d0ffc" providerId="ADAL" clId="{8839A57C-38C8-40D2-BE68-C1A970D64CD7}" dt="2023-07-08T15:37:45.607" v="339" actId="26606"/>
          <ac:spMkLst>
            <pc:docMk/>
            <pc:sldMk cId="3188053639" sldId="277"/>
            <ac:spMk id="1064" creationId="{C4EC6FE8-0D38-46C3-BEA8-5409BB6BF385}"/>
          </ac:spMkLst>
        </pc:spChg>
        <pc:spChg chg="add del">
          <ac:chgData name="Sujeewa Herath" userId="e5350ab0-0c1d-4953-8d97-39bf0c1d0ffc" providerId="ADAL" clId="{8839A57C-38C8-40D2-BE68-C1A970D64CD7}" dt="2023-07-08T15:37:47.934" v="341" actId="26606"/>
          <ac:spMkLst>
            <pc:docMk/>
            <pc:sldMk cId="3188053639" sldId="277"/>
            <ac:spMk id="1068" creationId="{71B91E85-CDB4-4C8E-B726-CD3A3D16E32A}"/>
          </ac:spMkLst>
        </pc:spChg>
        <pc:spChg chg="add del">
          <ac:chgData name="Sujeewa Herath" userId="e5350ab0-0c1d-4953-8d97-39bf0c1d0ffc" providerId="ADAL" clId="{8839A57C-38C8-40D2-BE68-C1A970D64CD7}" dt="2023-07-08T15:37:47.934" v="341" actId="26606"/>
          <ac:spMkLst>
            <pc:docMk/>
            <pc:sldMk cId="3188053639" sldId="277"/>
            <ac:spMk id="1070" creationId="{3BC1981E-AB48-4C7D-B260-7FDA53425217}"/>
          </ac:spMkLst>
        </pc:spChg>
        <pc:spChg chg="add del">
          <ac:chgData name="Sujeewa Herath" userId="e5350ab0-0c1d-4953-8d97-39bf0c1d0ffc" providerId="ADAL" clId="{8839A57C-38C8-40D2-BE68-C1A970D64CD7}" dt="2023-07-08T15:37:50.743" v="343" actId="26606"/>
          <ac:spMkLst>
            <pc:docMk/>
            <pc:sldMk cId="3188053639" sldId="277"/>
            <ac:spMk id="1075" creationId="{8BFC40FC-92E4-4B02-BCBE-19D2EAC6258A}"/>
          </ac:spMkLst>
        </pc:spChg>
        <pc:spChg chg="add del">
          <ac:chgData name="Sujeewa Herath" userId="e5350ab0-0c1d-4953-8d97-39bf0c1d0ffc" providerId="ADAL" clId="{8839A57C-38C8-40D2-BE68-C1A970D64CD7}" dt="2023-07-08T15:37:50.743" v="343" actId="26606"/>
          <ac:spMkLst>
            <pc:docMk/>
            <pc:sldMk cId="3188053639" sldId="277"/>
            <ac:spMk id="1077" creationId="{AD6B4F19-E318-4F7B-A372-89408F904F56}"/>
          </ac:spMkLst>
        </pc:spChg>
        <pc:spChg chg="add del">
          <ac:chgData name="Sujeewa Herath" userId="e5350ab0-0c1d-4953-8d97-39bf0c1d0ffc" providerId="ADAL" clId="{8839A57C-38C8-40D2-BE68-C1A970D64CD7}" dt="2023-07-08T15:37:56.475" v="345" actId="26606"/>
          <ac:spMkLst>
            <pc:docMk/>
            <pc:sldMk cId="3188053639" sldId="277"/>
            <ac:spMk id="1082" creationId="{75C7CCCA-64D0-42EB-B5ED-93521E5D1197}"/>
          </ac:spMkLst>
        </pc:spChg>
        <pc:spChg chg="add del">
          <ac:chgData name="Sujeewa Herath" userId="e5350ab0-0c1d-4953-8d97-39bf0c1d0ffc" providerId="ADAL" clId="{8839A57C-38C8-40D2-BE68-C1A970D64CD7}" dt="2023-07-08T15:37:56.475" v="345" actId="26606"/>
          <ac:spMkLst>
            <pc:docMk/>
            <pc:sldMk cId="3188053639" sldId="277"/>
            <ac:spMk id="1084" creationId="{0707A494-6A2A-4F5A-9B68-E200D396FAB9}"/>
          </ac:spMkLst>
        </pc:spChg>
        <pc:spChg chg="add del">
          <ac:chgData name="Sujeewa Herath" userId="e5350ab0-0c1d-4953-8d97-39bf0c1d0ffc" providerId="ADAL" clId="{8839A57C-38C8-40D2-BE68-C1A970D64CD7}" dt="2023-07-08T15:37:56.475" v="345" actId="26606"/>
          <ac:spMkLst>
            <pc:docMk/>
            <pc:sldMk cId="3188053639" sldId="277"/>
            <ac:spMk id="1085" creationId="{8924F71E-9517-4BB7-BC91-D26316836069}"/>
          </ac:spMkLst>
        </pc:spChg>
        <pc:spChg chg="add del">
          <ac:chgData name="Sujeewa Herath" userId="e5350ab0-0c1d-4953-8d97-39bf0c1d0ffc" providerId="ADAL" clId="{8839A57C-38C8-40D2-BE68-C1A970D64CD7}" dt="2023-07-08T15:37:56.475" v="345" actId="26606"/>
          <ac:spMkLst>
            <pc:docMk/>
            <pc:sldMk cId="3188053639" sldId="277"/>
            <ac:spMk id="1087" creationId="{9B9E1B6A-5331-45DE-8D28-8A3E553A4CAB}"/>
          </ac:spMkLst>
        </pc:spChg>
        <pc:spChg chg="add del">
          <ac:chgData name="Sujeewa Herath" userId="e5350ab0-0c1d-4953-8d97-39bf0c1d0ffc" providerId="ADAL" clId="{8839A57C-38C8-40D2-BE68-C1A970D64CD7}" dt="2023-07-08T15:37:56.475" v="345" actId="26606"/>
          <ac:spMkLst>
            <pc:docMk/>
            <pc:sldMk cId="3188053639" sldId="277"/>
            <ac:spMk id="1088" creationId="{53681095-5D1B-4BFD-BE64-3A6C43B9862C}"/>
          </ac:spMkLst>
        </pc:spChg>
        <pc:grpChg chg="add del">
          <ac:chgData name="Sujeewa Herath" userId="e5350ab0-0c1d-4953-8d97-39bf0c1d0ffc" providerId="ADAL" clId="{8839A57C-38C8-40D2-BE68-C1A970D64CD7}" dt="2023-07-08T15:37:43.438" v="337" actId="26606"/>
          <ac:grpSpMkLst>
            <pc:docMk/>
            <pc:sldMk cId="3188053639" sldId="277"/>
            <ac:grpSpMk id="1028" creationId="{68D3EAE6-5AC4-4EF7-BA5E-FF047F0576D0}"/>
          </ac:grpSpMkLst>
        </pc:grpChg>
        <pc:grpChg chg="add del">
          <ac:chgData name="Sujeewa Herath" userId="e5350ab0-0c1d-4953-8d97-39bf0c1d0ffc" providerId="ADAL" clId="{8839A57C-38C8-40D2-BE68-C1A970D64CD7}" dt="2023-07-08T15:37:43.438" v="337" actId="26606"/>
          <ac:grpSpMkLst>
            <pc:docMk/>
            <pc:sldMk cId="3188053639" sldId="277"/>
            <ac:grpSpMk id="1036" creationId="{01FE0158-F1EA-40D4-9185-07090FEEFA6A}"/>
          </ac:grpSpMkLst>
        </pc:grpChg>
        <pc:grpChg chg="add del">
          <ac:chgData name="Sujeewa Herath" userId="e5350ab0-0c1d-4953-8d97-39bf0c1d0ffc" providerId="ADAL" clId="{8839A57C-38C8-40D2-BE68-C1A970D64CD7}" dt="2023-07-08T15:37:45.607" v="339" actId="26606"/>
          <ac:grpSpMkLst>
            <pc:docMk/>
            <pc:sldMk cId="3188053639" sldId="277"/>
            <ac:grpSpMk id="1056" creationId="{B99C5CFC-075D-4F3F-9F9F-661FE5402C81}"/>
          </ac:grpSpMkLst>
        </pc:grpChg>
        <pc:grpChg chg="add del">
          <ac:chgData name="Sujeewa Herath" userId="e5350ab0-0c1d-4953-8d97-39bf0c1d0ffc" providerId="ADAL" clId="{8839A57C-38C8-40D2-BE68-C1A970D64CD7}" dt="2023-07-08T15:37:45.607" v="339" actId="26606"/>
          <ac:grpSpMkLst>
            <pc:docMk/>
            <pc:sldMk cId="3188053639" sldId="277"/>
            <ac:grpSpMk id="1060" creationId="{53F797C0-9E77-4D54-9033-133CED8BE886}"/>
          </ac:grpSpMkLst>
        </pc:grpChg>
        <pc:grpChg chg="add del">
          <ac:chgData name="Sujeewa Herath" userId="e5350ab0-0c1d-4953-8d97-39bf0c1d0ffc" providerId="ADAL" clId="{8839A57C-38C8-40D2-BE68-C1A970D64CD7}" dt="2023-07-08T15:37:47.934" v="341" actId="26606"/>
          <ac:grpSpMkLst>
            <pc:docMk/>
            <pc:sldMk cId="3188053639" sldId="277"/>
            <ac:grpSpMk id="1066" creationId="{B99C5CFC-075D-4F3F-9F9F-661FE5402C81}"/>
          </ac:grpSpMkLst>
        </pc:grpChg>
        <pc:grpChg chg="add del">
          <ac:chgData name="Sujeewa Herath" userId="e5350ab0-0c1d-4953-8d97-39bf0c1d0ffc" providerId="ADAL" clId="{8839A57C-38C8-40D2-BE68-C1A970D64CD7}" dt="2023-07-08T15:37:47.934" v="341" actId="26606"/>
          <ac:grpSpMkLst>
            <pc:docMk/>
            <pc:sldMk cId="3188053639" sldId="277"/>
            <ac:grpSpMk id="1069" creationId="{0273F91E-3134-4AC7-9283-19083396C184}"/>
          </ac:grpSpMkLst>
        </pc:grpChg>
        <pc:grpChg chg="add del">
          <ac:chgData name="Sujeewa Herath" userId="e5350ab0-0c1d-4953-8d97-39bf0c1d0ffc" providerId="ADAL" clId="{8839A57C-38C8-40D2-BE68-C1A970D64CD7}" dt="2023-07-08T15:37:50.743" v="343" actId="26606"/>
          <ac:grpSpMkLst>
            <pc:docMk/>
            <pc:sldMk cId="3188053639" sldId="277"/>
            <ac:grpSpMk id="1073" creationId="{C63CB80B-4043-44A1-BA36-EBE3BC89C746}"/>
          </ac:grpSpMkLst>
        </pc:grpChg>
        <pc:grpChg chg="add del">
          <ac:chgData name="Sujeewa Herath" userId="e5350ab0-0c1d-4953-8d97-39bf0c1d0ffc" providerId="ADAL" clId="{8839A57C-38C8-40D2-BE68-C1A970D64CD7}" dt="2023-07-08T15:37:50.743" v="343" actId="26606"/>
          <ac:grpSpMkLst>
            <pc:docMk/>
            <pc:sldMk cId="3188053639" sldId="277"/>
            <ac:grpSpMk id="1076" creationId="{97D979C0-B9ED-47FE-9052-33D6401DCEAB}"/>
          </ac:grpSpMkLst>
        </pc:grpChg>
        <pc:grpChg chg="add del">
          <ac:chgData name="Sujeewa Herath" userId="e5350ab0-0c1d-4953-8d97-39bf0c1d0ffc" providerId="ADAL" clId="{8839A57C-38C8-40D2-BE68-C1A970D64CD7}" dt="2023-07-08T15:37:56.475" v="345" actId="26606"/>
          <ac:grpSpMkLst>
            <pc:docMk/>
            <pc:sldMk cId="3188053639" sldId="277"/>
            <ac:grpSpMk id="1080" creationId="{B99C5CFC-075D-4F3F-9F9F-661FE5402C81}"/>
          </ac:grpSpMkLst>
        </pc:grpChg>
        <pc:grpChg chg="add del">
          <ac:chgData name="Sujeewa Herath" userId="e5350ab0-0c1d-4953-8d97-39bf0c1d0ffc" providerId="ADAL" clId="{8839A57C-38C8-40D2-BE68-C1A970D64CD7}" dt="2023-07-08T15:37:56.475" v="345" actId="26606"/>
          <ac:grpSpMkLst>
            <pc:docMk/>
            <pc:sldMk cId="3188053639" sldId="277"/>
            <ac:grpSpMk id="1083" creationId="{03C9B984-B1ED-4F81-8692-A5D24D50CD5D}"/>
          </ac:grpSpMkLst>
        </pc:grpChg>
        <pc:picChg chg="mod ord">
          <ac:chgData name="Sujeewa Herath" userId="e5350ab0-0c1d-4953-8d97-39bf0c1d0ffc" providerId="ADAL" clId="{8839A57C-38C8-40D2-BE68-C1A970D64CD7}" dt="2023-07-10T07:35:13.350" v="701" actId="14100"/>
          <ac:picMkLst>
            <pc:docMk/>
            <pc:sldMk cId="3188053639" sldId="277"/>
            <ac:picMk id="4" creationId="{D5433144-7DCE-F257-BD5D-4633589FEC3C}"/>
          </ac:picMkLst>
        </pc:picChg>
        <pc:picChg chg="del mod ord">
          <ac:chgData name="Sujeewa Herath" userId="e5350ab0-0c1d-4953-8d97-39bf0c1d0ffc" providerId="ADAL" clId="{8839A57C-38C8-40D2-BE68-C1A970D64CD7}" dt="2023-07-10T07:33:29.055" v="643" actId="21"/>
          <ac:picMkLst>
            <pc:docMk/>
            <pc:sldMk cId="3188053639" sldId="277"/>
            <ac:picMk id="5" creationId="{CAAF7C79-257B-F0F9-E50A-4A765EBD24A6}"/>
          </ac:picMkLst>
        </pc:picChg>
        <pc:picChg chg="del mod ord">
          <ac:chgData name="Sujeewa Herath" userId="e5350ab0-0c1d-4953-8d97-39bf0c1d0ffc" providerId="ADAL" clId="{8839A57C-38C8-40D2-BE68-C1A970D64CD7}" dt="2023-07-10T07:33:42.421" v="645" actId="21"/>
          <ac:picMkLst>
            <pc:docMk/>
            <pc:sldMk cId="3188053639" sldId="277"/>
            <ac:picMk id="7" creationId="{9E1824AD-0489-C45A-FAD1-1407FA9960BE}"/>
          </ac:picMkLst>
        </pc:picChg>
        <pc:picChg chg="mod ord">
          <ac:chgData name="Sujeewa Herath" userId="e5350ab0-0c1d-4953-8d97-39bf0c1d0ffc" providerId="ADAL" clId="{8839A57C-38C8-40D2-BE68-C1A970D64CD7}" dt="2023-07-08T15:37:56.475" v="345" actId="26606"/>
          <ac:picMkLst>
            <pc:docMk/>
            <pc:sldMk cId="3188053639" sldId="277"/>
            <ac:picMk id="1026" creationId="{7C8E8993-966C-7E88-477D-9037D9D7ADC1}"/>
          </ac:picMkLst>
        </pc:picChg>
        <pc:cxnChg chg="add del">
          <ac:chgData name="Sujeewa Herath" userId="e5350ab0-0c1d-4953-8d97-39bf0c1d0ffc" providerId="ADAL" clId="{8839A57C-38C8-40D2-BE68-C1A970D64CD7}" dt="2023-07-08T15:37:43.438" v="337" actId="26606"/>
          <ac:cxnSpMkLst>
            <pc:docMk/>
            <pc:sldMk cId="3188053639" sldId="277"/>
            <ac:cxnSpMk id="1029" creationId="{2127D324-ED99-4DAD-96B2-75E77B6EE6DC}"/>
          </ac:cxnSpMkLst>
        </pc:cxnChg>
        <pc:cxnChg chg="add del">
          <ac:chgData name="Sujeewa Herath" userId="e5350ab0-0c1d-4953-8d97-39bf0c1d0ffc" providerId="ADAL" clId="{8839A57C-38C8-40D2-BE68-C1A970D64CD7}" dt="2023-07-08T15:37:43.438" v="337" actId="26606"/>
          <ac:cxnSpMkLst>
            <pc:docMk/>
            <pc:sldMk cId="3188053639" sldId="277"/>
            <ac:cxnSpMk id="1051" creationId="{F11F8E7B-7B88-490D-BD58-6892FB96BB83}"/>
          </ac:cxnSpMkLst>
        </pc:cxnChg>
        <pc:cxnChg chg="add del">
          <ac:chgData name="Sujeewa Herath" userId="e5350ab0-0c1d-4953-8d97-39bf0c1d0ffc" providerId="ADAL" clId="{8839A57C-38C8-40D2-BE68-C1A970D64CD7}" dt="2023-07-08T15:37:45.607" v="339" actId="26606"/>
          <ac:cxnSpMkLst>
            <pc:docMk/>
            <pc:sldMk cId="3188053639" sldId="277"/>
            <ac:cxnSpMk id="1057" creationId="{C5E3F90A-E469-415A-83A0-559336DB7BBC}"/>
          </ac:cxnSpMkLst>
        </pc:cxnChg>
        <pc:cxnChg chg="add del">
          <ac:chgData name="Sujeewa Herath" userId="e5350ab0-0c1d-4953-8d97-39bf0c1d0ffc" providerId="ADAL" clId="{8839A57C-38C8-40D2-BE68-C1A970D64CD7}" dt="2023-07-08T15:37:45.607" v="339" actId="26606"/>
          <ac:cxnSpMkLst>
            <pc:docMk/>
            <pc:sldMk cId="3188053639" sldId="277"/>
            <ac:cxnSpMk id="1058" creationId="{CEED47D7-3B89-48AD-96EB-9331E99785BA}"/>
          </ac:cxnSpMkLst>
        </pc:cxnChg>
        <pc:cxnChg chg="add del">
          <ac:chgData name="Sujeewa Herath" userId="e5350ab0-0c1d-4953-8d97-39bf0c1d0ffc" providerId="ADAL" clId="{8839A57C-38C8-40D2-BE68-C1A970D64CD7}" dt="2023-07-08T15:37:47.934" v="341" actId="26606"/>
          <ac:cxnSpMkLst>
            <pc:docMk/>
            <pc:sldMk cId="3188053639" sldId="277"/>
            <ac:cxnSpMk id="1067" creationId="{CEED47D7-3B89-48AD-96EB-9331E99785BA}"/>
          </ac:cxnSpMkLst>
        </pc:cxnChg>
        <pc:cxnChg chg="add del">
          <ac:chgData name="Sujeewa Herath" userId="e5350ab0-0c1d-4953-8d97-39bf0c1d0ffc" providerId="ADAL" clId="{8839A57C-38C8-40D2-BE68-C1A970D64CD7}" dt="2023-07-08T15:37:47.934" v="341" actId="26606"/>
          <ac:cxnSpMkLst>
            <pc:docMk/>
            <pc:sldMk cId="3188053639" sldId="277"/>
            <ac:cxnSpMk id="1071" creationId="{A74C0DAF-43CA-40A8-B867-6E17661FD0C6}"/>
          </ac:cxnSpMkLst>
        </pc:cxnChg>
        <pc:cxnChg chg="add del">
          <ac:chgData name="Sujeewa Herath" userId="e5350ab0-0c1d-4953-8d97-39bf0c1d0ffc" providerId="ADAL" clId="{8839A57C-38C8-40D2-BE68-C1A970D64CD7}" dt="2023-07-08T15:37:50.743" v="343" actId="26606"/>
          <ac:cxnSpMkLst>
            <pc:docMk/>
            <pc:sldMk cId="3188053639" sldId="277"/>
            <ac:cxnSpMk id="1074" creationId="{01EA9110-C355-4792-AD56-BAA4A01235AF}"/>
          </ac:cxnSpMkLst>
        </pc:cxnChg>
        <pc:cxnChg chg="add del">
          <ac:chgData name="Sujeewa Herath" userId="e5350ab0-0c1d-4953-8d97-39bf0c1d0ffc" providerId="ADAL" clId="{8839A57C-38C8-40D2-BE68-C1A970D64CD7}" dt="2023-07-08T15:37:50.743" v="343" actId="26606"/>
          <ac:cxnSpMkLst>
            <pc:docMk/>
            <pc:sldMk cId="3188053639" sldId="277"/>
            <ac:cxnSpMk id="1078" creationId="{5E85F6C5-C81B-4332-AC63-79827C9D5C64}"/>
          </ac:cxnSpMkLst>
        </pc:cxnChg>
        <pc:cxnChg chg="add del">
          <ac:chgData name="Sujeewa Herath" userId="e5350ab0-0c1d-4953-8d97-39bf0c1d0ffc" providerId="ADAL" clId="{8839A57C-38C8-40D2-BE68-C1A970D64CD7}" dt="2023-07-08T15:37:56.475" v="345" actId="26606"/>
          <ac:cxnSpMkLst>
            <pc:docMk/>
            <pc:sldMk cId="3188053639" sldId="277"/>
            <ac:cxnSpMk id="1081" creationId="{CEED47D7-3B89-48AD-96EB-9331E99785BA}"/>
          </ac:cxnSpMkLst>
        </pc:cxnChg>
        <pc:cxnChg chg="add del">
          <ac:chgData name="Sujeewa Herath" userId="e5350ab0-0c1d-4953-8d97-39bf0c1d0ffc" providerId="ADAL" clId="{8839A57C-38C8-40D2-BE68-C1A970D64CD7}" dt="2023-07-08T15:37:56.475" v="345" actId="26606"/>
          <ac:cxnSpMkLst>
            <pc:docMk/>
            <pc:sldMk cId="3188053639" sldId="277"/>
            <ac:cxnSpMk id="1086" creationId="{925AE87C-C7DF-4125-8E8D-64A75A04BE97}"/>
          </ac:cxnSpMkLst>
        </pc:cxnChg>
      </pc:sldChg>
      <pc:sldChg chg="addSp delSp modSp mod">
        <pc:chgData name="Sujeewa Herath" userId="e5350ab0-0c1d-4953-8d97-39bf0c1d0ffc" providerId="ADAL" clId="{8839A57C-38C8-40D2-BE68-C1A970D64CD7}" dt="2023-07-08T15:42:30.445" v="397" actId="26606"/>
        <pc:sldMkLst>
          <pc:docMk/>
          <pc:sldMk cId="3843790660" sldId="278"/>
        </pc:sldMkLst>
        <pc:spChg chg="mod">
          <ac:chgData name="Sujeewa Herath" userId="e5350ab0-0c1d-4953-8d97-39bf0c1d0ffc" providerId="ADAL" clId="{8839A57C-38C8-40D2-BE68-C1A970D64CD7}" dt="2023-07-08T15:42:30.445" v="397" actId="26606"/>
          <ac:spMkLst>
            <pc:docMk/>
            <pc:sldMk cId="3843790660" sldId="278"/>
            <ac:spMk id="3" creationId="{469B25FF-AC02-94D8-75E6-90C10A78A4B5}"/>
          </ac:spMkLst>
        </pc:spChg>
        <pc:spChg chg="add del">
          <ac:chgData name="Sujeewa Herath" userId="e5350ab0-0c1d-4953-8d97-39bf0c1d0ffc" providerId="ADAL" clId="{8839A57C-38C8-40D2-BE68-C1A970D64CD7}" dt="2023-07-08T15:37:57.333" v="346" actId="26606"/>
          <ac:spMkLst>
            <pc:docMk/>
            <pc:sldMk cId="3843790660" sldId="278"/>
            <ac:spMk id="5" creationId="{DC878D9A-77BE-4701-AE3D-EEFC53CD50BC}"/>
          </ac:spMkLst>
        </pc:spChg>
        <pc:spChg chg="add del">
          <ac:chgData name="Sujeewa Herath" userId="e5350ab0-0c1d-4953-8d97-39bf0c1d0ffc" providerId="ADAL" clId="{8839A57C-38C8-40D2-BE68-C1A970D64CD7}" dt="2023-07-08T15:37:57.333" v="346" actId="26606"/>
          <ac:spMkLst>
            <pc:docMk/>
            <pc:sldMk cId="3843790660" sldId="278"/>
            <ac:spMk id="6" creationId="{F643BE08-0ED1-4B73-AC6D-B7E26A59CDAA}"/>
          </ac:spMkLst>
        </pc:spChg>
        <pc:spChg chg="add del">
          <ac:chgData name="Sujeewa Herath" userId="e5350ab0-0c1d-4953-8d97-39bf0c1d0ffc" providerId="ADAL" clId="{8839A57C-38C8-40D2-BE68-C1A970D64CD7}" dt="2023-07-08T15:37:57.333" v="346" actId="26606"/>
          <ac:spMkLst>
            <pc:docMk/>
            <pc:sldMk cId="3843790660" sldId="278"/>
            <ac:spMk id="7" creationId="{956B2094-7FC0-45FC-BFED-3CB88CEE63F5}"/>
          </ac:spMkLst>
        </pc:spChg>
        <pc:spChg chg="add del">
          <ac:chgData name="Sujeewa Herath" userId="e5350ab0-0c1d-4953-8d97-39bf0c1d0ffc" providerId="ADAL" clId="{8839A57C-38C8-40D2-BE68-C1A970D64CD7}" dt="2023-07-08T15:37:57.333" v="346" actId="26606"/>
          <ac:spMkLst>
            <pc:docMk/>
            <pc:sldMk cId="3843790660" sldId="278"/>
            <ac:spMk id="9" creationId="{07A4B640-BB7F-4272-A710-068DBA9F9A6E}"/>
          </ac:spMkLst>
        </pc:spChg>
        <pc:spChg chg="add">
          <ac:chgData name="Sujeewa Herath" userId="e5350ab0-0c1d-4953-8d97-39bf0c1d0ffc" providerId="ADAL" clId="{8839A57C-38C8-40D2-BE68-C1A970D64CD7}" dt="2023-07-08T15:42:30.445" v="397" actId="26606"/>
          <ac:spMkLst>
            <pc:docMk/>
            <pc:sldMk cId="3843790660" sldId="278"/>
            <ac:spMk id="11" creationId="{DC878D9A-77BE-4701-AE3D-EEFC53CD50BC}"/>
          </ac:spMkLst>
        </pc:spChg>
        <pc:spChg chg="add">
          <ac:chgData name="Sujeewa Herath" userId="e5350ab0-0c1d-4953-8d97-39bf0c1d0ffc" providerId="ADAL" clId="{8839A57C-38C8-40D2-BE68-C1A970D64CD7}" dt="2023-07-08T15:42:30.445" v="397" actId="26606"/>
          <ac:spMkLst>
            <pc:docMk/>
            <pc:sldMk cId="3843790660" sldId="278"/>
            <ac:spMk id="13" creationId="{F643BE08-0ED1-4B73-AC6D-B7E26A59CDAA}"/>
          </ac:spMkLst>
        </pc:spChg>
        <pc:spChg chg="add">
          <ac:chgData name="Sujeewa Herath" userId="e5350ab0-0c1d-4953-8d97-39bf0c1d0ffc" providerId="ADAL" clId="{8839A57C-38C8-40D2-BE68-C1A970D64CD7}" dt="2023-07-08T15:42:30.445" v="397" actId="26606"/>
          <ac:spMkLst>
            <pc:docMk/>
            <pc:sldMk cId="3843790660" sldId="278"/>
            <ac:spMk id="15" creationId="{956B2094-7FC0-45FC-BFED-3CB88CEE63F5}"/>
          </ac:spMkLst>
        </pc:spChg>
        <pc:spChg chg="add">
          <ac:chgData name="Sujeewa Herath" userId="e5350ab0-0c1d-4953-8d97-39bf0c1d0ffc" providerId="ADAL" clId="{8839A57C-38C8-40D2-BE68-C1A970D64CD7}" dt="2023-07-08T15:42:30.445" v="397" actId="26606"/>
          <ac:spMkLst>
            <pc:docMk/>
            <pc:sldMk cId="3843790660" sldId="278"/>
            <ac:spMk id="16" creationId="{07A4B640-BB7F-4272-A710-068DBA9F9A6E}"/>
          </ac:spMkLst>
        </pc:spChg>
      </pc:sldChg>
      <pc:sldChg chg="addSp modSp mod">
        <pc:chgData name="Sujeewa Herath" userId="e5350ab0-0c1d-4953-8d97-39bf0c1d0ffc" providerId="ADAL" clId="{8839A57C-38C8-40D2-BE68-C1A970D64CD7}" dt="2023-07-10T07:01:55.975" v="641" actId="20577"/>
        <pc:sldMkLst>
          <pc:docMk/>
          <pc:sldMk cId="137597007" sldId="279"/>
        </pc:sldMkLst>
        <pc:spChg chg="add mod">
          <ac:chgData name="Sujeewa Herath" userId="e5350ab0-0c1d-4953-8d97-39bf0c1d0ffc" providerId="ADAL" clId="{8839A57C-38C8-40D2-BE68-C1A970D64CD7}" dt="2023-07-10T07:01:55.975" v="641" actId="20577"/>
          <ac:spMkLst>
            <pc:docMk/>
            <pc:sldMk cId="137597007" sldId="279"/>
            <ac:spMk id="3" creationId="{D017EA32-3AC3-35BC-72C4-8EBD86AEFAF3}"/>
          </ac:spMkLst>
        </pc:spChg>
        <pc:picChg chg="mod">
          <ac:chgData name="Sujeewa Herath" userId="e5350ab0-0c1d-4953-8d97-39bf0c1d0ffc" providerId="ADAL" clId="{8839A57C-38C8-40D2-BE68-C1A970D64CD7}" dt="2023-07-09T22:44:49.108" v="513" actId="1076"/>
          <ac:picMkLst>
            <pc:docMk/>
            <pc:sldMk cId="137597007" sldId="279"/>
            <ac:picMk id="12" creationId="{431E048C-8F72-3595-8CC8-35ADA34858FE}"/>
          </ac:picMkLst>
        </pc:picChg>
      </pc:sldChg>
      <pc:sldChg chg="addSp delSp modSp mod setBg">
        <pc:chgData name="Sujeewa Herath" userId="e5350ab0-0c1d-4953-8d97-39bf0c1d0ffc" providerId="ADAL" clId="{8839A57C-38C8-40D2-BE68-C1A970D64CD7}" dt="2023-07-10T08:17:33.563" v="930" actId="313"/>
        <pc:sldMkLst>
          <pc:docMk/>
          <pc:sldMk cId="2979025223" sldId="280"/>
        </pc:sldMkLst>
        <pc:spChg chg="mod">
          <ac:chgData name="Sujeewa Herath" userId="e5350ab0-0c1d-4953-8d97-39bf0c1d0ffc" providerId="ADAL" clId="{8839A57C-38C8-40D2-BE68-C1A970D64CD7}" dt="2023-07-10T06:53:39.007" v="590" actId="1076"/>
          <ac:spMkLst>
            <pc:docMk/>
            <pc:sldMk cId="2979025223" sldId="280"/>
            <ac:spMk id="2" creationId="{14817DF9-00B5-E004-1FE0-7C5F3298A879}"/>
          </ac:spMkLst>
        </pc:spChg>
        <pc:spChg chg="mod">
          <ac:chgData name="Sujeewa Herath" userId="e5350ab0-0c1d-4953-8d97-39bf0c1d0ffc" providerId="ADAL" clId="{8839A57C-38C8-40D2-BE68-C1A970D64CD7}" dt="2023-07-10T08:17:33.563" v="930" actId="313"/>
          <ac:spMkLst>
            <pc:docMk/>
            <pc:sldMk cId="2979025223" sldId="280"/>
            <ac:spMk id="3" creationId="{5928C04E-6B66-2600-A930-4313B69F2371}"/>
          </ac:spMkLst>
        </pc:spChg>
        <pc:spChg chg="add mod">
          <ac:chgData name="Sujeewa Herath" userId="e5350ab0-0c1d-4953-8d97-39bf0c1d0ffc" providerId="ADAL" clId="{8839A57C-38C8-40D2-BE68-C1A970D64CD7}" dt="2023-07-10T06:54:44.588" v="611" actId="1076"/>
          <ac:spMkLst>
            <pc:docMk/>
            <pc:sldMk cId="2979025223" sldId="280"/>
            <ac:spMk id="6" creationId="{56FFA19A-0BED-D310-B026-4C1078110FFF}"/>
          </ac:spMkLst>
        </pc:spChg>
        <pc:spChg chg="add del">
          <ac:chgData name="Sujeewa Herath" userId="e5350ab0-0c1d-4953-8d97-39bf0c1d0ffc" providerId="ADAL" clId="{8839A57C-38C8-40D2-BE68-C1A970D64CD7}" dt="2023-07-10T06:50:44.495" v="586" actId="26606"/>
          <ac:spMkLst>
            <pc:docMk/>
            <pc:sldMk cId="2979025223" sldId="280"/>
            <ac:spMk id="10" creationId="{7E61F402-3445-458A-9A2B-D28FD288390C}"/>
          </ac:spMkLst>
        </pc:spChg>
        <pc:spChg chg="add">
          <ac:chgData name="Sujeewa Herath" userId="e5350ab0-0c1d-4953-8d97-39bf0c1d0ffc" providerId="ADAL" clId="{8839A57C-38C8-40D2-BE68-C1A970D64CD7}" dt="2023-07-10T06:50:44.515" v="587" actId="26606"/>
          <ac:spMkLst>
            <pc:docMk/>
            <pc:sldMk cId="2979025223" sldId="280"/>
            <ac:spMk id="14" creationId="{243462E7-1698-4B21-BE89-AEFAC7C2FEFA}"/>
          </ac:spMkLst>
        </pc:spChg>
        <pc:spChg chg="add">
          <ac:chgData name="Sujeewa Herath" userId="e5350ab0-0c1d-4953-8d97-39bf0c1d0ffc" providerId="ADAL" clId="{8839A57C-38C8-40D2-BE68-C1A970D64CD7}" dt="2023-07-10T06:50:44.515" v="587" actId="26606"/>
          <ac:spMkLst>
            <pc:docMk/>
            <pc:sldMk cId="2979025223" sldId="280"/>
            <ac:spMk id="16" creationId="{6C22FCAC-D7EC-4A52-B153-FF761E2235B3}"/>
          </ac:spMkLst>
        </pc:spChg>
        <pc:spChg chg="add">
          <ac:chgData name="Sujeewa Herath" userId="e5350ab0-0c1d-4953-8d97-39bf0c1d0ffc" providerId="ADAL" clId="{8839A57C-38C8-40D2-BE68-C1A970D64CD7}" dt="2023-07-10T06:50:44.515" v="587" actId="26606"/>
          <ac:spMkLst>
            <pc:docMk/>
            <pc:sldMk cId="2979025223" sldId="280"/>
            <ac:spMk id="20" creationId="{333F0879-3DA0-4CB8-B35E-A0AD42558191}"/>
          </ac:spMkLst>
        </pc:spChg>
        <pc:spChg chg="add">
          <ac:chgData name="Sujeewa Herath" userId="e5350ab0-0c1d-4953-8d97-39bf0c1d0ffc" providerId="ADAL" clId="{8839A57C-38C8-40D2-BE68-C1A970D64CD7}" dt="2023-07-10T06:50:44.515" v="587" actId="26606"/>
          <ac:spMkLst>
            <pc:docMk/>
            <pc:sldMk cId="2979025223" sldId="280"/>
            <ac:spMk id="21" creationId="{324D2183-F388-476E-92A9-D6639D698580}"/>
          </ac:spMkLst>
        </pc:spChg>
        <pc:grpChg chg="add del">
          <ac:chgData name="Sujeewa Herath" userId="e5350ab0-0c1d-4953-8d97-39bf0c1d0ffc" providerId="ADAL" clId="{8839A57C-38C8-40D2-BE68-C1A970D64CD7}" dt="2023-07-10T06:50:44.495" v="586" actId="26606"/>
          <ac:grpSpMkLst>
            <pc:docMk/>
            <pc:sldMk cId="2979025223" sldId="280"/>
            <ac:grpSpMk id="12" creationId="{A673C096-95AE-4644-B76C-1DF1B667DC44}"/>
          </ac:grpSpMkLst>
        </pc:grpChg>
        <pc:picChg chg="add mod">
          <ac:chgData name="Sujeewa Herath" userId="e5350ab0-0c1d-4953-8d97-39bf0c1d0ffc" providerId="ADAL" clId="{8839A57C-38C8-40D2-BE68-C1A970D64CD7}" dt="2023-07-10T06:54:35.996" v="610" actId="14100"/>
          <ac:picMkLst>
            <pc:docMk/>
            <pc:sldMk cId="2979025223" sldId="280"/>
            <ac:picMk id="5" creationId="{D835E333-F99E-4A7C-D6AB-6A94227B9851}"/>
          </ac:picMkLst>
        </pc:picChg>
        <pc:cxnChg chg="add del">
          <ac:chgData name="Sujeewa Herath" userId="e5350ab0-0c1d-4953-8d97-39bf0c1d0ffc" providerId="ADAL" clId="{8839A57C-38C8-40D2-BE68-C1A970D64CD7}" dt="2023-07-10T06:50:44.495" v="586" actId="26606"/>
          <ac:cxnSpMkLst>
            <pc:docMk/>
            <pc:sldMk cId="2979025223" sldId="280"/>
            <ac:cxnSpMk id="18" creationId="{2BE880E9-2B86-4CDB-B5B7-308745CDD19D}"/>
          </ac:cxnSpMkLst>
        </pc:cxnChg>
      </pc:sldChg>
      <pc:sldChg chg="addSp delSp modSp new mod">
        <pc:chgData name="Sujeewa Herath" userId="e5350ab0-0c1d-4953-8d97-39bf0c1d0ffc" providerId="ADAL" clId="{8839A57C-38C8-40D2-BE68-C1A970D64CD7}" dt="2023-07-10T07:34:51.830" v="699" actId="20577"/>
        <pc:sldMkLst>
          <pc:docMk/>
          <pc:sldMk cId="3851741114" sldId="281"/>
        </pc:sldMkLst>
        <pc:spChg chg="mod">
          <ac:chgData name="Sujeewa Herath" userId="e5350ab0-0c1d-4953-8d97-39bf0c1d0ffc" providerId="ADAL" clId="{8839A57C-38C8-40D2-BE68-C1A970D64CD7}" dt="2023-07-10T07:34:51.830" v="699" actId="20577"/>
          <ac:spMkLst>
            <pc:docMk/>
            <pc:sldMk cId="3851741114" sldId="281"/>
            <ac:spMk id="2" creationId="{0CE3C62B-098F-A5DC-D616-E008FD946B32}"/>
          </ac:spMkLst>
        </pc:spChg>
        <pc:spChg chg="del">
          <ac:chgData name="Sujeewa Herath" userId="e5350ab0-0c1d-4953-8d97-39bf0c1d0ffc" providerId="ADAL" clId="{8839A57C-38C8-40D2-BE68-C1A970D64CD7}" dt="2023-07-10T07:33:34.445" v="644"/>
          <ac:spMkLst>
            <pc:docMk/>
            <pc:sldMk cId="3851741114" sldId="281"/>
            <ac:spMk id="3" creationId="{E31C7B8C-8914-3AD0-AE41-CECF3053E20E}"/>
          </ac:spMkLst>
        </pc:spChg>
        <pc:picChg chg="add mod">
          <ac:chgData name="Sujeewa Herath" userId="e5350ab0-0c1d-4953-8d97-39bf0c1d0ffc" providerId="ADAL" clId="{8839A57C-38C8-40D2-BE68-C1A970D64CD7}" dt="2023-07-10T07:33:59.805" v="650" actId="14100"/>
          <ac:picMkLst>
            <pc:docMk/>
            <pc:sldMk cId="3851741114" sldId="281"/>
            <ac:picMk id="4" creationId="{E401CAFB-DE9B-78D1-8267-23D26F70D0C9}"/>
          </ac:picMkLst>
        </pc:picChg>
        <pc:picChg chg="add mod">
          <ac:chgData name="Sujeewa Herath" userId="e5350ab0-0c1d-4953-8d97-39bf0c1d0ffc" providerId="ADAL" clId="{8839A57C-38C8-40D2-BE68-C1A970D64CD7}" dt="2023-07-10T07:33:55.750" v="649" actId="14100"/>
          <ac:picMkLst>
            <pc:docMk/>
            <pc:sldMk cId="3851741114" sldId="281"/>
            <ac:picMk id="5" creationId="{3725DC31-EE22-BC68-DD89-75533D5148E5}"/>
          </ac:picMkLst>
        </pc:picChg>
      </pc:sldChg>
    </pc:docChg>
  </pc:docChgLst>
  <pc:docChgLst>
    <pc:chgData name="Sujeewa Herath" userId="S::s.herath@uwtsd.ac.uk::e5350ab0-0c1d-4953-8d97-39bf0c1d0ffc" providerId="AD" clId="Web-{DB40D086-7B38-1609-986C-06527A4A907B}"/>
    <pc:docChg chg="addSld delSld modSld addMainMaster delMainMaster">
      <pc:chgData name="Sujeewa Herath" userId="S::s.herath@uwtsd.ac.uk::e5350ab0-0c1d-4953-8d97-39bf0c1d0ffc" providerId="AD" clId="Web-{DB40D086-7B38-1609-986C-06527A4A907B}" dt="2023-07-08T15:20:53.200" v="6"/>
      <pc:docMkLst>
        <pc:docMk/>
      </pc:docMkLst>
      <pc:sldChg chg="modSp mod modClrScheme chgLayout">
        <pc:chgData name="Sujeewa Herath" userId="S::s.herath@uwtsd.ac.uk::e5350ab0-0c1d-4953-8d97-39bf0c1d0ffc" providerId="AD" clId="Web-{DB40D086-7B38-1609-986C-06527A4A907B}" dt="2023-07-08T15:20:53.200" v="6"/>
        <pc:sldMkLst>
          <pc:docMk/>
          <pc:sldMk cId="1955564323" sldId="256"/>
        </pc:sldMkLst>
        <pc:spChg chg="mod ord">
          <ac:chgData name="Sujeewa Herath" userId="S::s.herath@uwtsd.ac.uk::e5350ab0-0c1d-4953-8d97-39bf0c1d0ffc" providerId="AD" clId="Web-{DB40D086-7B38-1609-986C-06527A4A907B}" dt="2023-07-08T15:20:53.200" v="6"/>
          <ac:spMkLst>
            <pc:docMk/>
            <pc:sldMk cId="1955564323" sldId="256"/>
            <ac:spMk id="2" creationId="{304BB525-7DFF-2272-87F0-4B0EE2294392}"/>
          </ac:spMkLst>
        </pc:spChg>
        <pc:spChg chg="mod ord">
          <ac:chgData name="Sujeewa Herath" userId="S::s.herath@uwtsd.ac.uk::e5350ab0-0c1d-4953-8d97-39bf0c1d0ffc" providerId="AD" clId="Web-{DB40D086-7B38-1609-986C-06527A4A907B}" dt="2023-07-08T15:20:53.200" v="6"/>
          <ac:spMkLst>
            <pc:docMk/>
            <pc:sldMk cId="1955564323" sldId="256"/>
            <ac:spMk id="3" creationId="{B1555FA2-A44C-ED3C-2351-7BF225A69725}"/>
          </ac:spMkLst>
        </pc:spChg>
      </pc:sldChg>
      <pc:sldChg chg="modSp mod modClrScheme chgLayout">
        <pc:chgData name="Sujeewa Herath" userId="S::s.herath@uwtsd.ac.uk::e5350ab0-0c1d-4953-8d97-39bf0c1d0ffc" providerId="AD" clId="Web-{DB40D086-7B38-1609-986C-06527A4A907B}" dt="2023-07-08T15:20:53.200" v="6"/>
        <pc:sldMkLst>
          <pc:docMk/>
          <pc:sldMk cId="623477990" sldId="258"/>
        </pc:sldMkLst>
        <pc:spChg chg="mod ord">
          <ac:chgData name="Sujeewa Herath" userId="S::s.herath@uwtsd.ac.uk::e5350ab0-0c1d-4953-8d97-39bf0c1d0ffc" providerId="AD" clId="Web-{DB40D086-7B38-1609-986C-06527A4A907B}" dt="2023-07-08T15:20:53.200" v="6"/>
          <ac:spMkLst>
            <pc:docMk/>
            <pc:sldMk cId="623477990" sldId="258"/>
            <ac:spMk id="2" creationId="{E200F034-5CDB-B3CB-1FC4-B1E005C5A99A}"/>
          </ac:spMkLst>
        </pc:spChg>
        <pc:spChg chg="mod ord">
          <ac:chgData name="Sujeewa Herath" userId="S::s.herath@uwtsd.ac.uk::e5350ab0-0c1d-4953-8d97-39bf0c1d0ffc" providerId="AD" clId="Web-{DB40D086-7B38-1609-986C-06527A4A907B}" dt="2023-07-08T15:20:53.200" v="6"/>
          <ac:spMkLst>
            <pc:docMk/>
            <pc:sldMk cId="623477990" sldId="258"/>
            <ac:spMk id="3" creationId="{1846D18A-84F6-851D-534F-0E09B7D0EDF1}"/>
          </ac:spMkLst>
        </pc:spChg>
      </pc:sldChg>
      <pc:sldChg chg="modSp mod modClrScheme chgLayout">
        <pc:chgData name="Sujeewa Herath" userId="S::s.herath@uwtsd.ac.uk::e5350ab0-0c1d-4953-8d97-39bf0c1d0ffc" providerId="AD" clId="Web-{DB40D086-7B38-1609-986C-06527A4A907B}" dt="2023-07-08T15:20:53.200" v="6"/>
        <pc:sldMkLst>
          <pc:docMk/>
          <pc:sldMk cId="4152354060" sldId="261"/>
        </pc:sldMkLst>
        <pc:spChg chg="mod ord">
          <ac:chgData name="Sujeewa Herath" userId="S::s.herath@uwtsd.ac.uk::e5350ab0-0c1d-4953-8d97-39bf0c1d0ffc" providerId="AD" clId="Web-{DB40D086-7B38-1609-986C-06527A4A907B}" dt="2023-07-08T15:20:53.200" v="6"/>
          <ac:spMkLst>
            <pc:docMk/>
            <pc:sldMk cId="4152354060" sldId="261"/>
            <ac:spMk id="2" creationId="{4AE759C6-E0E1-E92B-A27B-756F71FD3161}"/>
          </ac:spMkLst>
        </pc:spChg>
        <pc:spChg chg="mod ord">
          <ac:chgData name="Sujeewa Herath" userId="S::s.herath@uwtsd.ac.uk::e5350ab0-0c1d-4953-8d97-39bf0c1d0ffc" providerId="AD" clId="Web-{DB40D086-7B38-1609-986C-06527A4A907B}" dt="2023-07-08T15:20:53.200" v="6"/>
          <ac:spMkLst>
            <pc:docMk/>
            <pc:sldMk cId="4152354060" sldId="261"/>
            <ac:spMk id="3" creationId="{8D39CA22-8409-EC8D-7486-BB653CA09781}"/>
          </ac:spMkLst>
        </pc:spChg>
      </pc:sldChg>
      <pc:sldChg chg="delSp modSp mod modClrScheme delDesignElem chgLayout">
        <pc:chgData name="Sujeewa Herath" userId="S::s.herath@uwtsd.ac.uk::e5350ab0-0c1d-4953-8d97-39bf0c1d0ffc" providerId="AD" clId="Web-{DB40D086-7B38-1609-986C-06527A4A907B}" dt="2023-07-08T15:20:53.200" v="6"/>
        <pc:sldMkLst>
          <pc:docMk/>
          <pc:sldMk cId="2203507784" sldId="269"/>
        </pc:sldMkLst>
        <pc:spChg chg="mod ord">
          <ac:chgData name="Sujeewa Herath" userId="S::s.herath@uwtsd.ac.uk::e5350ab0-0c1d-4953-8d97-39bf0c1d0ffc" providerId="AD" clId="Web-{DB40D086-7B38-1609-986C-06527A4A907B}" dt="2023-07-08T15:20:53.200" v="6"/>
          <ac:spMkLst>
            <pc:docMk/>
            <pc:sldMk cId="2203507784" sldId="269"/>
            <ac:spMk id="2" creationId="{5413A672-6FF8-D40E-AC8A-42D8B47EA984}"/>
          </ac:spMkLst>
        </pc:spChg>
        <pc:spChg chg="del">
          <ac:chgData name="Sujeewa Herath" userId="S::s.herath@uwtsd.ac.uk::e5350ab0-0c1d-4953-8d97-39bf0c1d0ffc" providerId="AD" clId="Web-{DB40D086-7B38-1609-986C-06527A4A907B}" dt="2023-07-08T15:19:25.714" v="2"/>
          <ac:spMkLst>
            <pc:docMk/>
            <pc:sldMk cId="2203507784" sldId="269"/>
            <ac:spMk id="12" creationId="{333F0879-3DA0-4CB8-B35E-A0AD42558191}"/>
          </ac:spMkLst>
        </pc:spChg>
        <pc:spChg chg="del">
          <ac:chgData name="Sujeewa Herath" userId="S::s.herath@uwtsd.ac.uk::e5350ab0-0c1d-4953-8d97-39bf0c1d0ffc" providerId="AD" clId="Web-{DB40D086-7B38-1609-986C-06527A4A907B}" dt="2023-07-08T15:19:25.714" v="2"/>
          <ac:spMkLst>
            <pc:docMk/>
            <pc:sldMk cId="2203507784" sldId="269"/>
            <ac:spMk id="14" creationId="{324D2183-F388-476E-92A9-D6639D698580}"/>
          </ac:spMkLst>
        </pc:spChg>
        <pc:spChg chg="del">
          <ac:chgData name="Sujeewa Herath" userId="S::s.herath@uwtsd.ac.uk::e5350ab0-0c1d-4953-8d97-39bf0c1d0ffc" providerId="AD" clId="Web-{DB40D086-7B38-1609-986C-06527A4A907B}" dt="2023-07-08T15:19:25.714" v="2"/>
          <ac:spMkLst>
            <pc:docMk/>
            <pc:sldMk cId="2203507784" sldId="269"/>
            <ac:spMk id="16" creationId="{243462E7-1698-4B21-BE89-AEFAC7C2FEFA}"/>
          </ac:spMkLst>
        </pc:spChg>
        <pc:spChg chg="del">
          <ac:chgData name="Sujeewa Herath" userId="S::s.herath@uwtsd.ac.uk::e5350ab0-0c1d-4953-8d97-39bf0c1d0ffc" providerId="AD" clId="Web-{DB40D086-7B38-1609-986C-06527A4A907B}" dt="2023-07-08T15:19:25.714" v="2"/>
          <ac:spMkLst>
            <pc:docMk/>
            <pc:sldMk cId="2203507784" sldId="269"/>
            <ac:spMk id="18" creationId="{6C22FCAC-D7EC-4A52-B153-FF761E2235B3}"/>
          </ac:spMkLst>
        </pc:spChg>
        <pc:picChg chg="mod ord">
          <ac:chgData name="Sujeewa Herath" userId="S::s.herath@uwtsd.ac.uk::e5350ab0-0c1d-4953-8d97-39bf0c1d0ffc" providerId="AD" clId="Web-{DB40D086-7B38-1609-986C-06527A4A907B}" dt="2023-07-08T15:20:53.200" v="6"/>
          <ac:picMkLst>
            <pc:docMk/>
            <pc:sldMk cId="2203507784" sldId="269"/>
            <ac:picMk id="5" creationId="{95117BE4-F435-5649-26EB-B1F86526F602}"/>
          </ac:picMkLst>
        </pc:picChg>
      </pc:sldChg>
      <pc:sldChg chg="delSp modSp mod modClrScheme delDesignElem chgLayout">
        <pc:chgData name="Sujeewa Herath" userId="S::s.herath@uwtsd.ac.uk::e5350ab0-0c1d-4953-8d97-39bf0c1d0ffc" providerId="AD" clId="Web-{DB40D086-7B38-1609-986C-06527A4A907B}" dt="2023-07-08T15:20:53.200" v="6"/>
        <pc:sldMkLst>
          <pc:docMk/>
          <pc:sldMk cId="4245641091" sldId="270"/>
        </pc:sldMkLst>
        <pc:spChg chg="mod ord">
          <ac:chgData name="Sujeewa Herath" userId="S::s.herath@uwtsd.ac.uk::e5350ab0-0c1d-4953-8d97-39bf0c1d0ffc" providerId="AD" clId="Web-{DB40D086-7B38-1609-986C-06527A4A907B}" dt="2023-07-08T15:20:53.200" v="6"/>
          <ac:spMkLst>
            <pc:docMk/>
            <pc:sldMk cId="4245641091" sldId="270"/>
            <ac:spMk id="2" creationId="{CA195DC4-5E67-529C-BB42-2229BF31B1D8}"/>
          </ac:spMkLst>
        </pc:spChg>
        <pc:grpChg chg="del">
          <ac:chgData name="Sujeewa Herath" userId="S::s.herath@uwtsd.ac.uk::e5350ab0-0c1d-4953-8d97-39bf0c1d0ffc" providerId="AD" clId="Web-{DB40D086-7B38-1609-986C-06527A4A907B}" dt="2023-07-08T15:19:25.714" v="2"/>
          <ac:grpSpMkLst>
            <pc:docMk/>
            <pc:sldMk cId="4245641091" sldId="270"/>
            <ac:grpSpMk id="9" creationId="{3F6D81C7-B083-478E-82FE-089A8CB72EB8}"/>
          </ac:grpSpMkLst>
        </pc:grpChg>
        <pc:cxnChg chg="del">
          <ac:chgData name="Sujeewa Herath" userId="S::s.herath@uwtsd.ac.uk::e5350ab0-0c1d-4953-8d97-39bf0c1d0ffc" providerId="AD" clId="Web-{DB40D086-7B38-1609-986C-06527A4A907B}" dt="2023-07-08T15:19:25.714" v="2"/>
          <ac:cxnSpMkLst>
            <pc:docMk/>
            <pc:sldMk cId="4245641091" sldId="270"/>
            <ac:cxnSpMk id="15" creationId="{F06B54F2-CD11-4359-A7D6-DA7C76C091A6}"/>
          </ac:cxnSpMkLst>
        </pc:cxnChg>
      </pc:sldChg>
      <pc:sldChg chg="delSp modSp mod modClrScheme delDesignElem chgLayout">
        <pc:chgData name="Sujeewa Herath" userId="S::s.herath@uwtsd.ac.uk::e5350ab0-0c1d-4953-8d97-39bf0c1d0ffc" providerId="AD" clId="Web-{DB40D086-7B38-1609-986C-06527A4A907B}" dt="2023-07-08T15:20:53.200" v="6"/>
        <pc:sldMkLst>
          <pc:docMk/>
          <pc:sldMk cId="2760718939" sldId="272"/>
        </pc:sldMkLst>
        <pc:spChg chg="mod ord">
          <ac:chgData name="Sujeewa Herath" userId="S::s.herath@uwtsd.ac.uk::e5350ab0-0c1d-4953-8d97-39bf0c1d0ffc" providerId="AD" clId="Web-{DB40D086-7B38-1609-986C-06527A4A907B}" dt="2023-07-08T15:20:53.200" v="6"/>
          <ac:spMkLst>
            <pc:docMk/>
            <pc:sldMk cId="2760718939" sldId="272"/>
            <ac:spMk id="2" creationId="{16CBB30A-2022-382D-64C6-81427AD024EE}"/>
          </ac:spMkLst>
        </pc:spChg>
        <pc:spChg chg="del">
          <ac:chgData name="Sujeewa Herath" userId="S::s.herath@uwtsd.ac.uk::e5350ab0-0c1d-4953-8d97-39bf0c1d0ffc" providerId="AD" clId="Web-{DB40D086-7B38-1609-986C-06527A4A907B}" dt="2023-07-08T15:19:25.714" v="2"/>
          <ac:spMkLst>
            <pc:docMk/>
            <pc:sldMk cId="2760718939" sldId="272"/>
            <ac:spMk id="20" creationId="{333F0879-3DA0-4CB8-B35E-A0AD42558191}"/>
          </ac:spMkLst>
        </pc:spChg>
        <pc:spChg chg="del">
          <ac:chgData name="Sujeewa Herath" userId="S::s.herath@uwtsd.ac.uk::e5350ab0-0c1d-4953-8d97-39bf0c1d0ffc" providerId="AD" clId="Web-{DB40D086-7B38-1609-986C-06527A4A907B}" dt="2023-07-08T15:19:25.714" v="2"/>
          <ac:spMkLst>
            <pc:docMk/>
            <pc:sldMk cId="2760718939" sldId="272"/>
            <ac:spMk id="22" creationId="{324D2183-F388-476E-92A9-D6639D698580}"/>
          </ac:spMkLst>
        </pc:spChg>
        <pc:spChg chg="del">
          <ac:chgData name="Sujeewa Herath" userId="S::s.herath@uwtsd.ac.uk::e5350ab0-0c1d-4953-8d97-39bf0c1d0ffc" providerId="AD" clId="Web-{DB40D086-7B38-1609-986C-06527A4A907B}" dt="2023-07-08T15:19:25.714" v="2"/>
          <ac:spMkLst>
            <pc:docMk/>
            <pc:sldMk cId="2760718939" sldId="272"/>
            <ac:spMk id="24" creationId="{243462E7-1698-4B21-BE89-AEFAC7C2FEFA}"/>
          </ac:spMkLst>
        </pc:spChg>
        <pc:spChg chg="del">
          <ac:chgData name="Sujeewa Herath" userId="S::s.herath@uwtsd.ac.uk::e5350ab0-0c1d-4953-8d97-39bf0c1d0ffc" providerId="AD" clId="Web-{DB40D086-7B38-1609-986C-06527A4A907B}" dt="2023-07-08T15:19:25.714" v="2"/>
          <ac:spMkLst>
            <pc:docMk/>
            <pc:sldMk cId="2760718939" sldId="272"/>
            <ac:spMk id="26" creationId="{6C22FCAC-D7EC-4A52-B153-FF761E2235B3}"/>
          </ac:spMkLst>
        </pc:spChg>
        <pc:picChg chg="mod ord">
          <ac:chgData name="Sujeewa Herath" userId="S::s.herath@uwtsd.ac.uk::e5350ab0-0c1d-4953-8d97-39bf0c1d0ffc" providerId="AD" clId="Web-{DB40D086-7B38-1609-986C-06527A4A907B}" dt="2023-07-08T15:20:53.200" v="6"/>
          <ac:picMkLst>
            <pc:docMk/>
            <pc:sldMk cId="2760718939" sldId="272"/>
            <ac:picMk id="14" creationId="{4348EF56-34B5-71A5-497A-E2D1C71E6204}"/>
          </ac:picMkLst>
        </pc:picChg>
      </pc:sldChg>
      <pc:sldChg chg="modSp mod modClrScheme chgLayout">
        <pc:chgData name="Sujeewa Herath" userId="S::s.herath@uwtsd.ac.uk::e5350ab0-0c1d-4953-8d97-39bf0c1d0ffc" providerId="AD" clId="Web-{DB40D086-7B38-1609-986C-06527A4A907B}" dt="2023-07-08T15:20:53.200" v="6"/>
        <pc:sldMkLst>
          <pc:docMk/>
          <pc:sldMk cId="2390288459" sldId="273"/>
        </pc:sldMkLst>
        <pc:spChg chg="mod ord">
          <ac:chgData name="Sujeewa Herath" userId="S::s.herath@uwtsd.ac.uk::e5350ab0-0c1d-4953-8d97-39bf0c1d0ffc" providerId="AD" clId="Web-{DB40D086-7B38-1609-986C-06527A4A907B}" dt="2023-07-08T15:20:53.200" v="6"/>
          <ac:spMkLst>
            <pc:docMk/>
            <pc:sldMk cId="2390288459" sldId="273"/>
            <ac:spMk id="2" creationId="{513486C4-5403-2B7A-851C-960365CD4976}"/>
          </ac:spMkLst>
        </pc:spChg>
        <pc:spChg chg="mod ord">
          <ac:chgData name="Sujeewa Herath" userId="S::s.herath@uwtsd.ac.uk::e5350ab0-0c1d-4953-8d97-39bf0c1d0ffc" providerId="AD" clId="Web-{DB40D086-7B38-1609-986C-06527A4A907B}" dt="2023-07-08T15:20:53.200" v="6"/>
          <ac:spMkLst>
            <pc:docMk/>
            <pc:sldMk cId="2390288459" sldId="273"/>
            <ac:spMk id="3" creationId="{62742D63-1956-C2B7-26B1-1AFC4CFC9147}"/>
          </ac:spMkLst>
        </pc:spChg>
      </pc:sldChg>
      <pc:sldChg chg="mod modClrScheme chgLayout">
        <pc:chgData name="Sujeewa Herath" userId="S::s.herath@uwtsd.ac.uk::e5350ab0-0c1d-4953-8d97-39bf0c1d0ffc" providerId="AD" clId="Web-{DB40D086-7B38-1609-986C-06527A4A907B}" dt="2023-07-08T15:20:53.200" v="6"/>
        <pc:sldMkLst>
          <pc:docMk/>
          <pc:sldMk cId="784569214" sldId="274"/>
        </pc:sldMkLst>
      </pc:sldChg>
      <pc:sldChg chg="delSp modSp mod modClrScheme delDesignElem chgLayout">
        <pc:chgData name="Sujeewa Herath" userId="S::s.herath@uwtsd.ac.uk::e5350ab0-0c1d-4953-8d97-39bf0c1d0ffc" providerId="AD" clId="Web-{DB40D086-7B38-1609-986C-06527A4A907B}" dt="2023-07-08T15:20:53.200" v="6"/>
        <pc:sldMkLst>
          <pc:docMk/>
          <pc:sldMk cId="943922304" sldId="275"/>
        </pc:sldMkLst>
        <pc:spChg chg="del">
          <ac:chgData name="Sujeewa Herath" userId="S::s.herath@uwtsd.ac.uk::e5350ab0-0c1d-4953-8d97-39bf0c1d0ffc" providerId="AD" clId="Web-{DB40D086-7B38-1609-986C-06527A4A907B}" dt="2023-07-08T15:19:25.714" v="2"/>
          <ac:spMkLst>
            <pc:docMk/>
            <pc:sldMk cId="943922304" sldId="275"/>
            <ac:spMk id="30" creationId="{333F0879-3DA0-4CB8-B35E-A0AD42558191}"/>
          </ac:spMkLst>
        </pc:spChg>
        <pc:spChg chg="del">
          <ac:chgData name="Sujeewa Herath" userId="S::s.herath@uwtsd.ac.uk::e5350ab0-0c1d-4953-8d97-39bf0c1d0ffc" providerId="AD" clId="Web-{DB40D086-7B38-1609-986C-06527A4A907B}" dt="2023-07-08T15:19:25.714" v="2"/>
          <ac:spMkLst>
            <pc:docMk/>
            <pc:sldMk cId="943922304" sldId="275"/>
            <ac:spMk id="32" creationId="{324D2183-F388-476E-92A9-D6639D698580}"/>
          </ac:spMkLst>
        </pc:spChg>
        <pc:spChg chg="del">
          <ac:chgData name="Sujeewa Herath" userId="S::s.herath@uwtsd.ac.uk::e5350ab0-0c1d-4953-8d97-39bf0c1d0ffc" providerId="AD" clId="Web-{DB40D086-7B38-1609-986C-06527A4A907B}" dt="2023-07-08T15:19:25.714" v="2"/>
          <ac:spMkLst>
            <pc:docMk/>
            <pc:sldMk cId="943922304" sldId="275"/>
            <ac:spMk id="34" creationId="{243462E7-1698-4B21-BE89-AEFAC7C2FEFA}"/>
          </ac:spMkLst>
        </pc:spChg>
        <pc:spChg chg="del">
          <ac:chgData name="Sujeewa Herath" userId="S::s.herath@uwtsd.ac.uk::e5350ab0-0c1d-4953-8d97-39bf0c1d0ffc" providerId="AD" clId="Web-{DB40D086-7B38-1609-986C-06527A4A907B}" dt="2023-07-08T15:19:25.714" v="2"/>
          <ac:spMkLst>
            <pc:docMk/>
            <pc:sldMk cId="943922304" sldId="275"/>
            <ac:spMk id="36" creationId="{6C22FCAC-D7EC-4A52-B153-FF761E2235B3}"/>
          </ac:spMkLst>
        </pc:spChg>
        <pc:picChg chg="mod ord">
          <ac:chgData name="Sujeewa Herath" userId="S::s.herath@uwtsd.ac.uk::e5350ab0-0c1d-4953-8d97-39bf0c1d0ffc" providerId="AD" clId="Web-{DB40D086-7B38-1609-986C-06527A4A907B}" dt="2023-07-08T15:20:53.200" v="6"/>
          <ac:picMkLst>
            <pc:docMk/>
            <pc:sldMk cId="943922304" sldId="275"/>
            <ac:picMk id="5" creationId="{2526A0BC-029A-D59A-DB06-1E1C0B92CA7D}"/>
          </ac:picMkLst>
        </pc:picChg>
      </pc:sldChg>
      <pc:sldChg chg="delSp modSp mod modClrScheme delDesignElem chgLayout">
        <pc:chgData name="Sujeewa Herath" userId="S::s.herath@uwtsd.ac.uk::e5350ab0-0c1d-4953-8d97-39bf0c1d0ffc" providerId="AD" clId="Web-{DB40D086-7B38-1609-986C-06527A4A907B}" dt="2023-07-08T15:20:53.200" v="6"/>
        <pc:sldMkLst>
          <pc:docMk/>
          <pc:sldMk cId="2680370053" sldId="276"/>
        </pc:sldMkLst>
        <pc:spChg chg="mod ord">
          <ac:chgData name="Sujeewa Herath" userId="S::s.herath@uwtsd.ac.uk::e5350ab0-0c1d-4953-8d97-39bf0c1d0ffc" providerId="AD" clId="Web-{DB40D086-7B38-1609-986C-06527A4A907B}" dt="2023-07-08T15:20:53.200" v="6"/>
          <ac:spMkLst>
            <pc:docMk/>
            <pc:sldMk cId="2680370053" sldId="276"/>
            <ac:spMk id="2" creationId="{D8F6E974-1562-63A6-585C-1AE7420B9E0B}"/>
          </ac:spMkLst>
        </pc:spChg>
        <pc:spChg chg="mod ord">
          <ac:chgData name="Sujeewa Herath" userId="S::s.herath@uwtsd.ac.uk::e5350ab0-0c1d-4953-8d97-39bf0c1d0ffc" providerId="AD" clId="Web-{DB40D086-7B38-1609-986C-06527A4A907B}" dt="2023-07-08T15:20:53.200" v="6"/>
          <ac:spMkLst>
            <pc:docMk/>
            <pc:sldMk cId="2680370053" sldId="276"/>
            <ac:spMk id="3" creationId="{68F1DC8B-634B-96F2-9978-4CDE8D6DD3C7}"/>
          </ac:spMkLst>
        </pc:spChg>
        <pc:spChg chg="del">
          <ac:chgData name="Sujeewa Herath" userId="S::s.herath@uwtsd.ac.uk::e5350ab0-0c1d-4953-8d97-39bf0c1d0ffc" providerId="AD" clId="Web-{DB40D086-7B38-1609-986C-06527A4A907B}" dt="2023-07-08T15:19:25.714" v="2"/>
          <ac:spMkLst>
            <pc:docMk/>
            <pc:sldMk cId="2680370053" sldId="276"/>
            <ac:spMk id="16" creationId="{DC878D9A-77BE-4701-AE3D-EEFC53CD50BC}"/>
          </ac:spMkLst>
        </pc:spChg>
        <pc:spChg chg="del">
          <ac:chgData name="Sujeewa Herath" userId="S::s.herath@uwtsd.ac.uk::e5350ab0-0c1d-4953-8d97-39bf0c1d0ffc" providerId="AD" clId="Web-{DB40D086-7B38-1609-986C-06527A4A907B}" dt="2023-07-08T15:19:25.714" v="2"/>
          <ac:spMkLst>
            <pc:docMk/>
            <pc:sldMk cId="2680370053" sldId="276"/>
            <ac:spMk id="17" creationId="{F643BE08-0ED1-4B73-AC6D-B7E26A59CDAA}"/>
          </ac:spMkLst>
        </pc:spChg>
        <pc:spChg chg="del">
          <ac:chgData name="Sujeewa Herath" userId="S::s.herath@uwtsd.ac.uk::e5350ab0-0c1d-4953-8d97-39bf0c1d0ffc" providerId="AD" clId="Web-{DB40D086-7B38-1609-986C-06527A4A907B}" dt="2023-07-08T15:19:25.714" v="2"/>
          <ac:spMkLst>
            <pc:docMk/>
            <pc:sldMk cId="2680370053" sldId="276"/>
            <ac:spMk id="18" creationId="{956B2094-7FC0-45FC-BFED-3CB88CEE63F5}"/>
          </ac:spMkLst>
        </pc:spChg>
        <pc:spChg chg="del">
          <ac:chgData name="Sujeewa Herath" userId="S::s.herath@uwtsd.ac.uk::e5350ab0-0c1d-4953-8d97-39bf0c1d0ffc" providerId="AD" clId="Web-{DB40D086-7B38-1609-986C-06527A4A907B}" dt="2023-07-08T15:19:25.714" v="2"/>
          <ac:spMkLst>
            <pc:docMk/>
            <pc:sldMk cId="2680370053" sldId="276"/>
            <ac:spMk id="19" creationId="{07A4B640-BB7F-4272-A710-068DBA9F9A6E}"/>
          </ac:spMkLst>
        </pc:spChg>
      </pc:sldChg>
      <pc:sldChg chg="delSp mod modClrScheme delDesignElem chgLayout">
        <pc:chgData name="Sujeewa Herath" userId="S::s.herath@uwtsd.ac.uk::e5350ab0-0c1d-4953-8d97-39bf0c1d0ffc" providerId="AD" clId="Web-{DB40D086-7B38-1609-986C-06527A4A907B}" dt="2023-07-08T15:20:53.200" v="6"/>
        <pc:sldMkLst>
          <pc:docMk/>
          <pc:sldMk cId="3188053639" sldId="277"/>
        </pc:sldMkLst>
        <pc:spChg chg="del">
          <ac:chgData name="Sujeewa Herath" userId="S::s.herath@uwtsd.ac.uk::e5350ab0-0c1d-4953-8d97-39bf0c1d0ffc" providerId="AD" clId="Web-{DB40D086-7B38-1609-986C-06527A4A907B}" dt="2023-07-08T15:19:25.714" v="2"/>
          <ac:spMkLst>
            <pc:docMk/>
            <pc:sldMk cId="3188053639" sldId="277"/>
            <ac:spMk id="11" creationId="{52BE4420-3B5F-4549-8B4A-77855B8215EC}"/>
          </ac:spMkLst>
        </pc:spChg>
        <pc:spChg chg="del">
          <ac:chgData name="Sujeewa Herath" userId="S::s.herath@uwtsd.ac.uk::e5350ab0-0c1d-4953-8d97-39bf0c1d0ffc" providerId="AD" clId="Web-{DB40D086-7B38-1609-986C-06527A4A907B}" dt="2023-07-08T15:19:25.714" v="2"/>
          <ac:spMkLst>
            <pc:docMk/>
            <pc:sldMk cId="3188053639" sldId="277"/>
            <ac:spMk id="17" creationId="{A75876F6-95D4-48CB-8E3E-4401A96E25A4}"/>
          </ac:spMkLst>
        </pc:spChg>
        <pc:spChg chg="del">
          <ac:chgData name="Sujeewa Herath" userId="S::s.herath@uwtsd.ac.uk::e5350ab0-0c1d-4953-8d97-39bf0c1d0ffc" providerId="AD" clId="Web-{DB40D086-7B38-1609-986C-06527A4A907B}" dt="2023-07-08T15:19:25.714" v="2"/>
          <ac:spMkLst>
            <pc:docMk/>
            <pc:sldMk cId="3188053639" sldId="277"/>
            <ac:spMk id="19" creationId="{D1B84719-90BB-4D0C-92D8-61DC5512B34B}"/>
          </ac:spMkLst>
        </pc:spChg>
        <pc:spChg chg="del">
          <ac:chgData name="Sujeewa Herath" userId="S::s.herath@uwtsd.ac.uk::e5350ab0-0c1d-4953-8d97-39bf0c1d0ffc" providerId="AD" clId="Web-{DB40D086-7B38-1609-986C-06527A4A907B}" dt="2023-07-08T15:19:25.714" v="2"/>
          <ac:spMkLst>
            <pc:docMk/>
            <pc:sldMk cId="3188053639" sldId="277"/>
            <ac:spMk id="26" creationId="{7B407EC4-5D16-4845-9840-4E28622B6568}"/>
          </ac:spMkLst>
        </pc:spChg>
        <pc:grpChg chg="del">
          <ac:chgData name="Sujeewa Herath" userId="S::s.herath@uwtsd.ac.uk::e5350ab0-0c1d-4953-8d97-39bf0c1d0ffc" providerId="AD" clId="Web-{DB40D086-7B38-1609-986C-06527A4A907B}" dt="2023-07-08T15:19:25.714" v="2"/>
          <ac:grpSpMkLst>
            <pc:docMk/>
            <pc:sldMk cId="3188053639" sldId="277"/>
            <ac:grpSpMk id="9" creationId="{C93797FD-7F0A-483E-966E-7FE88F8D8798}"/>
          </ac:grpSpMkLst>
        </pc:grpChg>
        <pc:cxnChg chg="del">
          <ac:chgData name="Sujeewa Herath" userId="S::s.herath@uwtsd.ac.uk::e5350ab0-0c1d-4953-8d97-39bf0c1d0ffc" providerId="AD" clId="Web-{DB40D086-7B38-1609-986C-06527A4A907B}" dt="2023-07-08T15:19:25.714" v="2"/>
          <ac:cxnSpMkLst>
            <pc:docMk/>
            <pc:sldMk cId="3188053639" sldId="277"/>
            <ac:cxnSpMk id="10" creationId="{DDB3BAEE-5BE4-4B17-A2DA-B334759C47AB}"/>
          </ac:cxnSpMkLst>
        </pc:cxnChg>
      </pc:sldChg>
      <pc:sldChg chg="delSp modSp mod modClrScheme delDesignElem chgLayout">
        <pc:chgData name="Sujeewa Herath" userId="S::s.herath@uwtsd.ac.uk::e5350ab0-0c1d-4953-8d97-39bf0c1d0ffc" providerId="AD" clId="Web-{DB40D086-7B38-1609-986C-06527A4A907B}" dt="2023-07-08T15:20:53.200" v="6"/>
        <pc:sldMkLst>
          <pc:docMk/>
          <pc:sldMk cId="3843790660" sldId="278"/>
        </pc:sldMkLst>
        <pc:spChg chg="mod ord">
          <ac:chgData name="Sujeewa Herath" userId="S::s.herath@uwtsd.ac.uk::e5350ab0-0c1d-4953-8d97-39bf0c1d0ffc" providerId="AD" clId="Web-{DB40D086-7B38-1609-986C-06527A4A907B}" dt="2023-07-08T15:20:53.200" v="6"/>
          <ac:spMkLst>
            <pc:docMk/>
            <pc:sldMk cId="3843790660" sldId="278"/>
            <ac:spMk id="2" creationId="{C1541F87-A980-4884-D25B-F4AF0DE41798}"/>
          </ac:spMkLst>
        </pc:spChg>
        <pc:spChg chg="mod ord">
          <ac:chgData name="Sujeewa Herath" userId="S::s.herath@uwtsd.ac.uk::e5350ab0-0c1d-4953-8d97-39bf0c1d0ffc" providerId="AD" clId="Web-{DB40D086-7B38-1609-986C-06527A4A907B}" dt="2023-07-08T15:20:53.200" v="6"/>
          <ac:spMkLst>
            <pc:docMk/>
            <pc:sldMk cId="3843790660" sldId="278"/>
            <ac:spMk id="3" creationId="{469B25FF-AC02-94D8-75E6-90C10A78A4B5}"/>
          </ac:spMkLst>
        </pc:spChg>
        <pc:spChg chg="del">
          <ac:chgData name="Sujeewa Herath" userId="S::s.herath@uwtsd.ac.uk::e5350ab0-0c1d-4953-8d97-39bf0c1d0ffc" providerId="AD" clId="Web-{DB40D086-7B38-1609-986C-06527A4A907B}" dt="2023-07-08T15:19:25.714" v="2"/>
          <ac:spMkLst>
            <pc:docMk/>
            <pc:sldMk cId="3843790660" sldId="278"/>
            <ac:spMk id="8" creationId="{DC878D9A-77BE-4701-AE3D-EEFC53CD50BC}"/>
          </ac:spMkLst>
        </pc:spChg>
        <pc:spChg chg="del">
          <ac:chgData name="Sujeewa Herath" userId="S::s.herath@uwtsd.ac.uk::e5350ab0-0c1d-4953-8d97-39bf0c1d0ffc" providerId="AD" clId="Web-{DB40D086-7B38-1609-986C-06527A4A907B}" dt="2023-07-08T15:19:25.714" v="2"/>
          <ac:spMkLst>
            <pc:docMk/>
            <pc:sldMk cId="3843790660" sldId="278"/>
            <ac:spMk id="10" creationId="{F643BE08-0ED1-4B73-AC6D-B7E26A59CDAA}"/>
          </ac:spMkLst>
        </pc:spChg>
        <pc:spChg chg="del">
          <ac:chgData name="Sujeewa Herath" userId="S::s.herath@uwtsd.ac.uk::e5350ab0-0c1d-4953-8d97-39bf0c1d0ffc" providerId="AD" clId="Web-{DB40D086-7B38-1609-986C-06527A4A907B}" dt="2023-07-08T15:19:25.714" v="2"/>
          <ac:spMkLst>
            <pc:docMk/>
            <pc:sldMk cId="3843790660" sldId="278"/>
            <ac:spMk id="12" creationId="{956B2094-7FC0-45FC-BFED-3CB88CEE63F5}"/>
          </ac:spMkLst>
        </pc:spChg>
        <pc:spChg chg="del">
          <ac:chgData name="Sujeewa Herath" userId="S::s.herath@uwtsd.ac.uk::e5350ab0-0c1d-4953-8d97-39bf0c1d0ffc" providerId="AD" clId="Web-{DB40D086-7B38-1609-986C-06527A4A907B}" dt="2023-07-08T15:19:25.714" v="2"/>
          <ac:spMkLst>
            <pc:docMk/>
            <pc:sldMk cId="3843790660" sldId="278"/>
            <ac:spMk id="14" creationId="{07A4B640-BB7F-4272-A710-068DBA9F9A6E}"/>
          </ac:spMkLst>
        </pc:spChg>
      </pc:sldChg>
      <pc:sldChg chg="delSp modSp mod modClrScheme delDesignElem chgLayout">
        <pc:chgData name="Sujeewa Herath" userId="S::s.herath@uwtsd.ac.uk::e5350ab0-0c1d-4953-8d97-39bf0c1d0ffc" providerId="AD" clId="Web-{DB40D086-7B38-1609-986C-06527A4A907B}" dt="2023-07-08T15:20:53.200" v="6"/>
        <pc:sldMkLst>
          <pc:docMk/>
          <pc:sldMk cId="137597007" sldId="279"/>
        </pc:sldMkLst>
        <pc:spChg chg="mod ord">
          <ac:chgData name="Sujeewa Herath" userId="S::s.herath@uwtsd.ac.uk::e5350ab0-0c1d-4953-8d97-39bf0c1d0ffc" providerId="AD" clId="Web-{DB40D086-7B38-1609-986C-06527A4A907B}" dt="2023-07-08T15:20:53.200" v="6"/>
          <ac:spMkLst>
            <pc:docMk/>
            <pc:sldMk cId="137597007" sldId="279"/>
            <ac:spMk id="2" creationId="{AAA014E4-87EE-9D19-5B81-26227B243781}"/>
          </ac:spMkLst>
        </pc:spChg>
        <pc:spChg chg="del">
          <ac:chgData name="Sujeewa Herath" userId="S::s.herath@uwtsd.ac.uk::e5350ab0-0c1d-4953-8d97-39bf0c1d0ffc" providerId="AD" clId="Web-{DB40D086-7B38-1609-986C-06527A4A907B}" dt="2023-07-08T15:19:25.714" v="2"/>
          <ac:spMkLst>
            <pc:docMk/>
            <pc:sldMk cId="137597007" sldId="279"/>
            <ac:spMk id="9" creationId="{52BE4420-3B5F-4549-8B4A-77855B8215EC}"/>
          </ac:spMkLst>
        </pc:spChg>
        <pc:spChg chg="del">
          <ac:chgData name="Sujeewa Herath" userId="S::s.herath@uwtsd.ac.uk::e5350ab0-0c1d-4953-8d97-39bf0c1d0ffc" providerId="AD" clId="Web-{DB40D086-7B38-1609-986C-06527A4A907B}" dt="2023-07-08T15:19:25.714" v="2"/>
          <ac:spMkLst>
            <pc:docMk/>
            <pc:sldMk cId="137597007" sldId="279"/>
            <ac:spMk id="11" creationId="{A75876F6-95D4-48CB-8E3E-4401A96E25A4}"/>
          </ac:spMkLst>
        </pc:spChg>
        <pc:spChg chg="del">
          <ac:chgData name="Sujeewa Herath" userId="S::s.herath@uwtsd.ac.uk::e5350ab0-0c1d-4953-8d97-39bf0c1d0ffc" providerId="AD" clId="Web-{DB40D086-7B38-1609-986C-06527A4A907B}" dt="2023-07-08T15:19:25.714" v="2"/>
          <ac:spMkLst>
            <pc:docMk/>
            <pc:sldMk cId="137597007" sldId="279"/>
            <ac:spMk id="13" creationId="{D1B84719-90BB-4D0C-92D8-61DC5512B34B}"/>
          </ac:spMkLst>
        </pc:spChg>
        <pc:spChg chg="del">
          <ac:chgData name="Sujeewa Herath" userId="S::s.herath@uwtsd.ac.uk::e5350ab0-0c1d-4953-8d97-39bf0c1d0ffc" providerId="AD" clId="Web-{DB40D086-7B38-1609-986C-06527A4A907B}" dt="2023-07-08T15:19:25.714" v="2"/>
          <ac:spMkLst>
            <pc:docMk/>
            <pc:sldMk cId="137597007" sldId="279"/>
            <ac:spMk id="15" creationId="{7B407EC4-5D16-4845-9840-4E28622B6568}"/>
          </ac:spMkLst>
        </pc:spChg>
        <pc:picChg chg="mod ord">
          <ac:chgData name="Sujeewa Herath" userId="S::s.herath@uwtsd.ac.uk::e5350ab0-0c1d-4953-8d97-39bf0c1d0ffc" providerId="AD" clId="Web-{DB40D086-7B38-1609-986C-06527A4A907B}" dt="2023-07-08T15:20:53.200" v="6"/>
          <ac:picMkLst>
            <pc:docMk/>
            <pc:sldMk cId="137597007" sldId="279"/>
            <ac:picMk id="12" creationId="{431E048C-8F72-3595-8CC8-35ADA34858FE}"/>
          </ac:picMkLst>
        </pc:picChg>
      </pc:sldChg>
      <pc:sldChg chg="new del">
        <pc:chgData name="Sujeewa Herath" userId="S::s.herath@uwtsd.ac.uk::e5350ab0-0c1d-4953-8d97-39bf0c1d0ffc" providerId="AD" clId="Web-{DB40D086-7B38-1609-986C-06527A4A907B}" dt="2023-07-08T00:08:29.039" v="1"/>
        <pc:sldMkLst>
          <pc:docMk/>
          <pc:sldMk cId="789252422" sldId="280"/>
        </pc:sldMkLst>
      </pc:sldChg>
      <pc:sldChg chg="modSp mod modClrScheme chgLayout">
        <pc:chgData name="Sujeewa Herath" userId="S::s.herath@uwtsd.ac.uk::e5350ab0-0c1d-4953-8d97-39bf0c1d0ffc" providerId="AD" clId="Web-{DB40D086-7B38-1609-986C-06527A4A907B}" dt="2023-07-08T15:20:53.200" v="6"/>
        <pc:sldMkLst>
          <pc:docMk/>
          <pc:sldMk cId="2979025223" sldId="280"/>
        </pc:sldMkLst>
        <pc:spChg chg="mod ord">
          <ac:chgData name="Sujeewa Herath" userId="S::s.herath@uwtsd.ac.uk::e5350ab0-0c1d-4953-8d97-39bf0c1d0ffc" providerId="AD" clId="Web-{DB40D086-7B38-1609-986C-06527A4A907B}" dt="2023-07-08T15:20:53.200" v="6"/>
          <ac:spMkLst>
            <pc:docMk/>
            <pc:sldMk cId="2979025223" sldId="280"/>
            <ac:spMk id="2" creationId="{14817DF9-00B5-E004-1FE0-7C5F3298A879}"/>
          </ac:spMkLst>
        </pc:spChg>
        <pc:spChg chg="mod ord">
          <ac:chgData name="Sujeewa Herath" userId="S::s.herath@uwtsd.ac.uk::e5350ab0-0c1d-4953-8d97-39bf0c1d0ffc" providerId="AD" clId="Web-{DB40D086-7B38-1609-986C-06527A4A907B}" dt="2023-07-08T15:20:53.200" v="6"/>
          <ac:spMkLst>
            <pc:docMk/>
            <pc:sldMk cId="2979025223" sldId="280"/>
            <ac:spMk id="3" creationId="{5928C04E-6B66-2600-A930-4313B69F2371}"/>
          </ac:spMkLst>
        </pc:spChg>
      </pc:sldChg>
      <pc:sldMasterChg chg="del delSldLayout">
        <pc:chgData name="Sujeewa Herath" userId="S::s.herath@uwtsd.ac.uk::e5350ab0-0c1d-4953-8d97-39bf0c1d0ffc" providerId="AD" clId="Web-{DB40D086-7B38-1609-986C-06527A4A907B}" dt="2023-07-08T15:19:25.714" v="2"/>
        <pc:sldMasterMkLst>
          <pc:docMk/>
          <pc:sldMasterMk cId="283945609" sldId="2147483660"/>
        </pc:sldMasterMkLst>
        <pc:sldLayoutChg chg="del">
          <pc:chgData name="Sujeewa Herath" userId="S::s.herath@uwtsd.ac.uk::e5350ab0-0c1d-4953-8d97-39bf0c1d0ffc" providerId="AD" clId="Web-{DB40D086-7B38-1609-986C-06527A4A907B}" dt="2023-07-08T15:19:25.714" v="2"/>
          <pc:sldLayoutMkLst>
            <pc:docMk/>
            <pc:sldMasterMk cId="283945609" sldId="2147483660"/>
            <pc:sldLayoutMk cId="873513808" sldId="2147483661"/>
          </pc:sldLayoutMkLst>
        </pc:sldLayoutChg>
        <pc:sldLayoutChg chg="del">
          <pc:chgData name="Sujeewa Herath" userId="S::s.herath@uwtsd.ac.uk::e5350ab0-0c1d-4953-8d97-39bf0c1d0ffc" providerId="AD" clId="Web-{DB40D086-7B38-1609-986C-06527A4A907B}" dt="2023-07-08T15:19:25.714" v="2"/>
          <pc:sldLayoutMkLst>
            <pc:docMk/>
            <pc:sldMasterMk cId="283945609" sldId="2147483660"/>
            <pc:sldLayoutMk cId="2580081570" sldId="2147483662"/>
          </pc:sldLayoutMkLst>
        </pc:sldLayoutChg>
        <pc:sldLayoutChg chg="del">
          <pc:chgData name="Sujeewa Herath" userId="S::s.herath@uwtsd.ac.uk::e5350ab0-0c1d-4953-8d97-39bf0c1d0ffc" providerId="AD" clId="Web-{DB40D086-7B38-1609-986C-06527A4A907B}" dt="2023-07-08T15:19:25.714" v="2"/>
          <pc:sldLayoutMkLst>
            <pc:docMk/>
            <pc:sldMasterMk cId="283945609" sldId="2147483660"/>
            <pc:sldLayoutMk cId="3217424727" sldId="2147483663"/>
          </pc:sldLayoutMkLst>
        </pc:sldLayoutChg>
        <pc:sldLayoutChg chg="del">
          <pc:chgData name="Sujeewa Herath" userId="S::s.herath@uwtsd.ac.uk::e5350ab0-0c1d-4953-8d97-39bf0c1d0ffc" providerId="AD" clId="Web-{DB40D086-7B38-1609-986C-06527A4A907B}" dt="2023-07-08T15:19:25.714" v="2"/>
          <pc:sldLayoutMkLst>
            <pc:docMk/>
            <pc:sldMasterMk cId="283945609" sldId="2147483660"/>
            <pc:sldLayoutMk cId="3375474443" sldId="2147483664"/>
          </pc:sldLayoutMkLst>
        </pc:sldLayoutChg>
        <pc:sldLayoutChg chg="del">
          <pc:chgData name="Sujeewa Herath" userId="S::s.herath@uwtsd.ac.uk::e5350ab0-0c1d-4953-8d97-39bf0c1d0ffc" providerId="AD" clId="Web-{DB40D086-7B38-1609-986C-06527A4A907B}" dt="2023-07-08T15:19:25.714" v="2"/>
          <pc:sldLayoutMkLst>
            <pc:docMk/>
            <pc:sldMasterMk cId="283945609" sldId="2147483660"/>
            <pc:sldLayoutMk cId="2800966105" sldId="2147483665"/>
          </pc:sldLayoutMkLst>
        </pc:sldLayoutChg>
        <pc:sldLayoutChg chg="del">
          <pc:chgData name="Sujeewa Herath" userId="S::s.herath@uwtsd.ac.uk::e5350ab0-0c1d-4953-8d97-39bf0c1d0ffc" providerId="AD" clId="Web-{DB40D086-7B38-1609-986C-06527A4A907B}" dt="2023-07-08T15:19:25.714" v="2"/>
          <pc:sldLayoutMkLst>
            <pc:docMk/>
            <pc:sldMasterMk cId="283945609" sldId="2147483660"/>
            <pc:sldLayoutMk cId="3397945234" sldId="2147483666"/>
          </pc:sldLayoutMkLst>
        </pc:sldLayoutChg>
        <pc:sldLayoutChg chg="del">
          <pc:chgData name="Sujeewa Herath" userId="S::s.herath@uwtsd.ac.uk::e5350ab0-0c1d-4953-8d97-39bf0c1d0ffc" providerId="AD" clId="Web-{DB40D086-7B38-1609-986C-06527A4A907B}" dt="2023-07-08T15:19:25.714" v="2"/>
          <pc:sldLayoutMkLst>
            <pc:docMk/>
            <pc:sldMasterMk cId="283945609" sldId="2147483660"/>
            <pc:sldLayoutMk cId="92430481" sldId="2147483667"/>
          </pc:sldLayoutMkLst>
        </pc:sldLayoutChg>
        <pc:sldLayoutChg chg="del">
          <pc:chgData name="Sujeewa Herath" userId="S::s.herath@uwtsd.ac.uk::e5350ab0-0c1d-4953-8d97-39bf0c1d0ffc" providerId="AD" clId="Web-{DB40D086-7B38-1609-986C-06527A4A907B}" dt="2023-07-08T15:19:25.714" v="2"/>
          <pc:sldLayoutMkLst>
            <pc:docMk/>
            <pc:sldMasterMk cId="283945609" sldId="2147483660"/>
            <pc:sldLayoutMk cId="2619504708" sldId="2147483668"/>
          </pc:sldLayoutMkLst>
        </pc:sldLayoutChg>
        <pc:sldLayoutChg chg="del">
          <pc:chgData name="Sujeewa Herath" userId="S::s.herath@uwtsd.ac.uk::e5350ab0-0c1d-4953-8d97-39bf0c1d0ffc" providerId="AD" clId="Web-{DB40D086-7B38-1609-986C-06527A4A907B}" dt="2023-07-08T15:19:25.714" v="2"/>
          <pc:sldLayoutMkLst>
            <pc:docMk/>
            <pc:sldMasterMk cId="283945609" sldId="2147483660"/>
            <pc:sldLayoutMk cId="4113420452" sldId="2147483669"/>
          </pc:sldLayoutMkLst>
        </pc:sldLayoutChg>
        <pc:sldLayoutChg chg="del">
          <pc:chgData name="Sujeewa Herath" userId="S::s.herath@uwtsd.ac.uk::e5350ab0-0c1d-4953-8d97-39bf0c1d0ffc" providerId="AD" clId="Web-{DB40D086-7B38-1609-986C-06527A4A907B}" dt="2023-07-08T15:19:25.714" v="2"/>
          <pc:sldLayoutMkLst>
            <pc:docMk/>
            <pc:sldMasterMk cId="283945609" sldId="2147483660"/>
            <pc:sldLayoutMk cId="2346656838" sldId="2147483670"/>
          </pc:sldLayoutMkLst>
        </pc:sldLayoutChg>
        <pc:sldLayoutChg chg="del">
          <pc:chgData name="Sujeewa Herath" userId="S::s.herath@uwtsd.ac.uk::e5350ab0-0c1d-4953-8d97-39bf0c1d0ffc" providerId="AD" clId="Web-{DB40D086-7B38-1609-986C-06527A4A907B}" dt="2023-07-08T15:19:25.714" v="2"/>
          <pc:sldLayoutMkLst>
            <pc:docMk/>
            <pc:sldMasterMk cId="283945609" sldId="2147483660"/>
            <pc:sldLayoutMk cId="2555084597" sldId="2147483671"/>
          </pc:sldLayoutMkLst>
        </pc:sldLayoutChg>
        <pc:sldLayoutChg chg="del">
          <pc:chgData name="Sujeewa Herath" userId="S::s.herath@uwtsd.ac.uk::e5350ab0-0c1d-4953-8d97-39bf0c1d0ffc" providerId="AD" clId="Web-{DB40D086-7B38-1609-986C-06527A4A907B}" dt="2023-07-08T15:19:25.714" v="2"/>
          <pc:sldLayoutMkLst>
            <pc:docMk/>
            <pc:sldMasterMk cId="283945609" sldId="2147483660"/>
            <pc:sldLayoutMk cId="392278776" sldId="2147483672"/>
          </pc:sldLayoutMkLst>
        </pc:sldLayoutChg>
        <pc:sldLayoutChg chg="del">
          <pc:chgData name="Sujeewa Herath" userId="S::s.herath@uwtsd.ac.uk::e5350ab0-0c1d-4953-8d97-39bf0c1d0ffc" providerId="AD" clId="Web-{DB40D086-7B38-1609-986C-06527A4A907B}" dt="2023-07-08T15:19:25.714" v="2"/>
          <pc:sldLayoutMkLst>
            <pc:docMk/>
            <pc:sldMasterMk cId="283945609" sldId="2147483660"/>
            <pc:sldLayoutMk cId="2300646623" sldId="2147483673"/>
          </pc:sldLayoutMkLst>
        </pc:sldLayoutChg>
        <pc:sldLayoutChg chg="del">
          <pc:chgData name="Sujeewa Herath" userId="S::s.herath@uwtsd.ac.uk::e5350ab0-0c1d-4953-8d97-39bf0c1d0ffc" providerId="AD" clId="Web-{DB40D086-7B38-1609-986C-06527A4A907B}" dt="2023-07-08T15:19:25.714" v="2"/>
          <pc:sldLayoutMkLst>
            <pc:docMk/>
            <pc:sldMasterMk cId="283945609" sldId="2147483660"/>
            <pc:sldLayoutMk cId="2925895579" sldId="2147483674"/>
          </pc:sldLayoutMkLst>
        </pc:sldLayoutChg>
        <pc:sldLayoutChg chg="del">
          <pc:chgData name="Sujeewa Herath" userId="S::s.herath@uwtsd.ac.uk::e5350ab0-0c1d-4953-8d97-39bf0c1d0ffc" providerId="AD" clId="Web-{DB40D086-7B38-1609-986C-06527A4A907B}" dt="2023-07-08T15:19:25.714" v="2"/>
          <pc:sldLayoutMkLst>
            <pc:docMk/>
            <pc:sldMasterMk cId="283945609" sldId="2147483660"/>
            <pc:sldLayoutMk cId="3334110355" sldId="2147483675"/>
          </pc:sldLayoutMkLst>
        </pc:sldLayoutChg>
        <pc:sldLayoutChg chg="del">
          <pc:chgData name="Sujeewa Herath" userId="S::s.herath@uwtsd.ac.uk::e5350ab0-0c1d-4953-8d97-39bf0c1d0ffc" providerId="AD" clId="Web-{DB40D086-7B38-1609-986C-06527A4A907B}" dt="2023-07-08T15:19:25.714" v="2"/>
          <pc:sldLayoutMkLst>
            <pc:docMk/>
            <pc:sldMasterMk cId="283945609" sldId="2147483660"/>
            <pc:sldLayoutMk cId="2139118521" sldId="2147483676"/>
          </pc:sldLayoutMkLst>
        </pc:sldLayoutChg>
        <pc:sldLayoutChg chg="del">
          <pc:chgData name="Sujeewa Herath" userId="S::s.herath@uwtsd.ac.uk::e5350ab0-0c1d-4953-8d97-39bf0c1d0ffc" providerId="AD" clId="Web-{DB40D086-7B38-1609-986C-06527A4A907B}" dt="2023-07-08T15:19:25.714" v="2"/>
          <pc:sldLayoutMkLst>
            <pc:docMk/>
            <pc:sldMasterMk cId="283945609" sldId="2147483660"/>
            <pc:sldLayoutMk cId="2040698569" sldId="2147483677"/>
          </pc:sldLayoutMkLst>
        </pc:sldLayoutChg>
      </pc:sldMasterChg>
      <pc:sldMasterChg chg="add del addSldLayout delSldLayout modSldLayout">
        <pc:chgData name="Sujeewa Herath" userId="S::s.herath@uwtsd.ac.uk::e5350ab0-0c1d-4953-8d97-39bf0c1d0ffc" providerId="AD" clId="Web-{DB40D086-7B38-1609-986C-06527A4A907B}" dt="2023-07-08T15:19:33.854" v="3"/>
        <pc:sldMasterMkLst>
          <pc:docMk/>
          <pc:sldMasterMk cId="2982863809" sldId="2147483678"/>
        </pc:sldMasterMkLst>
        <pc:sldLayoutChg chg="add del mod replId">
          <pc:chgData name="Sujeewa Herath" userId="S::s.herath@uwtsd.ac.uk::e5350ab0-0c1d-4953-8d97-39bf0c1d0ffc" providerId="AD" clId="Web-{DB40D086-7B38-1609-986C-06527A4A907B}" dt="2023-07-08T15:19:33.854" v="3"/>
          <pc:sldLayoutMkLst>
            <pc:docMk/>
            <pc:sldMasterMk cId="2982863809" sldId="2147483678"/>
            <pc:sldLayoutMk cId="3037436282" sldId="2147483679"/>
          </pc:sldLayoutMkLst>
        </pc:sldLayoutChg>
        <pc:sldLayoutChg chg="add del mod replId">
          <pc:chgData name="Sujeewa Herath" userId="S::s.herath@uwtsd.ac.uk::e5350ab0-0c1d-4953-8d97-39bf0c1d0ffc" providerId="AD" clId="Web-{DB40D086-7B38-1609-986C-06527A4A907B}" dt="2023-07-08T15:19:33.854" v="3"/>
          <pc:sldLayoutMkLst>
            <pc:docMk/>
            <pc:sldMasterMk cId="2982863809" sldId="2147483678"/>
            <pc:sldLayoutMk cId="3114945022" sldId="2147483680"/>
          </pc:sldLayoutMkLst>
        </pc:sldLayoutChg>
        <pc:sldLayoutChg chg="add del mod replId">
          <pc:chgData name="Sujeewa Herath" userId="S::s.herath@uwtsd.ac.uk::e5350ab0-0c1d-4953-8d97-39bf0c1d0ffc" providerId="AD" clId="Web-{DB40D086-7B38-1609-986C-06527A4A907B}" dt="2023-07-08T15:19:33.854" v="3"/>
          <pc:sldLayoutMkLst>
            <pc:docMk/>
            <pc:sldMasterMk cId="2982863809" sldId="2147483678"/>
            <pc:sldLayoutMk cId="494308423" sldId="2147483681"/>
          </pc:sldLayoutMkLst>
        </pc:sldLayoutChg>
        <pc:sldLayoutChg chg="add del mod replId">
          <pc:chgData name="Sujeewa Herath" userId="S::s.herath@uwtsd.ac.uk::e5350ab0-0c1d-4953-8d97-39bf0c1d0ffc" providerId="AD" clId="Web-{DB40D086-7B38-1609-986C-06527A4A907B}" dt="2023-07-08T15:19:33.854" v="3"/>
          <pc:sldLayoutMkLst>
            <pc:docMk/>
            <pc:sldMasterMk cId="2982863809" sldId="2147483678"/>
            <pc:sldLayoutMk cId="3269099374" sldId="2147483682"/>
          </pc:sldLayoutMkLst>
        </pc:sldLayoutChg>
        <pc:sldLayoutChg chg="add del mod replId">
          <pc:chgData name="Sujeewa Herath" userId="S::s.herath@uwtsd.ac.uk::e5350ab0-0c1d-4953-8d97-39bf0c1d0ffc" providerId="AD" clId="Web-{DB40D086-7B38-1609-986C-06527A4A907B}" dt="2023-07-08T15:19:33.854" v="3"/>
          <pc:sldLayoutMkLst>
            <pc:docMk/>
            <pc:sldMasterMk cId="2982863809" sldId="2147483678"/>
            <pc:sldLayoutMk cId="2498049664" sldId="2147483683"/>
          </pc:sldLayoutMkLst>
        </pc:sldLayoutChg>
        <pc:sldLayoutChg chg="add del mod replId">
          <pc:chgData name="Sujeewa Herath" userId="S::s.herath@uwtsd.ac.uk::e5350ab0-0c1d-4953-8d97-39bf0c1d0ffc" providerId="AD" clId="Web-{DB40D086-7B38-1609-986C-06527A4A907B}" dt="2023-07-08T15:19:33.854" v="3"/>
          <pc:sldLayoutMkLst>
            <pc:docMk/>
            <pc:sldMasterMk cId="2982863809" sldId="2147483678"/>
            <pc:sldLayoutMk cId="2564587079" sldId="2147483684"/>
          </pc:sldLayoutMkLst>
        </pc:sldLayoutChg>
        <pc:sldLayoutChg chg="add del mod replId">
          <pc:chgData name="Sujeewa Herath" userId="S::s.herath@uwtsd.ac.uk::e5350ab0-0c1d-4953-8d97-39bf0c1d0ffc" providerId="AD" clId="Web-{DB40D086-7B38-1609-986C-06527A4A907B}" dt="2023-07-08T15:19:33.854" v="3"/>
          <pc:sldLayoutMkLst>
            <pc:docMk/>
            <pc:sldMasterMk cId="2982863809" sldId="2147483678"/>
            <pc:sldLayoutMk cId="715042395" sldId="2147483685"/>
          </pc:sldLayoutMkLst>
        </pc:sldLayoutChg>
        <pc:sldLayoutChg chg="add del mod replId">
          <pc:chgData name="Sujeewa Herath" userId="S::s.herath@uwtsd.ac.uk::e5350ab0-0c1d-4953-8d97-39bf0c1d0ffc" providerId="AD" clId="Web-{DB40D086-7B38-1609-986C-06527A4A907B}" dt="2023-07-08T15:19:33.854" v="3"/>
          <pc:sldLayoutMkLst>
            <pc:docMk/>
            <pc:sldMasterMk cId="2982863809" sldId="2147483678"/>
            <pc:sldLayoutMk cId="1771808715" sldId="2147483686"/>
          </pc:sldLayoutMkLst>
        </pc:sldLayoutChg>
        <pc:sldLayoutChg chg="add del mod replId">
          <pc:chgData name="Sujeewa Herath" userId="S::s.herath@uwtsd.ac.uk::e5350ab0-0c1d-4953-8d97-39bf0c1d0ffc" providerId="AD" clId="Web-{DB40D086-7B38-1609-986C-06527A4A907B}" dt="2023-07-08T15:19:33.854" v="3"/>
          <pc:sldLayoutMkLst>
            <pc:docMk/>
            <pc:sldMasterMk cId="2982863809" sldId="2147483678"/>
            <pc:sldLayoutMk cId="22529760" sldId="2147483687"/>
          </pc:sldLayoutMkLst>
        </pc:sldLayoutChg>
        <pc:sldLayoutChg chg="add del mod replId">
          <pc:chgData name="Sujeewa Herath" userId="S::s.herath@uwtsd.ac.uk::e5350ab0-0c1d-4953-8d97-39bf0c1d0ffc" providerId="AD" clId="Web-{DB40D086-7B38-1609-986C-06527A4A907B}" dt="2023-07-08T15:19:33.854" v="3"/>
          <pc:sldLayoutMkLst>
            <pc:docMk/>
            <pc:sldMasterMk cId="2982863809" sldId="2147483678"/>
            <pc:sldLayoutMk cId="1588392273" sldId="2147483688"/>
          </pc:sldLayoutMkLst>
        </pc:sldLayoutChg>
        <pc:sldLayoutChg chg="add del mod replId">
          <pc:chgData name="Sujeewa Herath" userId="S::s.herath@uwtsd.ac.uk::e5350ab0-0c1d-4953-8d97-39bf0c1d0ffc" providerId="AD" clId="Web-{DB40D086-7B38-1609-986C-06527A4A907B}" dt="2023-07-08T15:19:33.854" v="3"/>
          <pc:sldLayoutMkLst>
            <pc:docMk/>
            <pc:sldMasterMk cId="2982863809" sldId="2147483678"/>
            <pc:sldLayoutMk cId="2002365710" sldId="2147483689"/>
          </pc:sldLayoutMkLst>
        </pc:sldLayoutChg>
        <pc:sldLayoutChg chg="add del mod replId">
          <pc:chgData name="Sujeewa Herath" userId="S::s.herath@uwtsd.ac.uk::e5350ab0-0c1d-4953-8d97-39bf0c1d0ffc" providerId="AD" clId="Web-{DB40D086-7B38-1609-986C-06527A4A907B}" dt="2023-07-08T15:19:33.854" v="3"/>
          <pc:sldLayoutMkLst>
            <pc:docMk/>
            <pc:sldMasterMk cId="2982863809" sldId="2147483678"/>
            <pc:sldLayoutMk cId="1129415137" sldId="2147483690"/>
          </pc:sldLayoutMkLst>
        </pc:sldLayoutChg>
        <pc:sldLayoutChg chg="add del mod replId">
          <pc:chgData name="Sujeewa Herath" userId="S::s.herath@uwtsd.ac.uk::e5350ab0-0c1d-4953-8d97-39bf0c1d0ffc" providerId="AD" clId="Web-{DB40D086-7B38-1609-986C-06527A4A907B}" dt="2023-07-08T15:19:33.854" v="3"/>
          <pc:sldLayoutMkLst>
            <pc:docMk/>
            <pc:sldMasterMk cId="2982863809" sldId="2147483678"/>
            <pc:sldLayoutMk cId="4034527624" sldId="2147483691"/>
          </pc:sldLayoutMkLst>
        </pc:sldLayoutChg>
        <pc:sldLayoutChg chg="add del mod replId">
          <pc:chgData name="Sujeewa Herath" userId="S::s.herath@uwtsd.ac.uk::e5350ab0-0c1d-4953-8d97-39bf0c1d0ffc" providerId="AD" clId="Web-{DB40D086-7B38-1609-986C-06527A4A907B}" dt="2023-07-08T15:19:33.854" v="3"/>
          <pc:sldLayoutMkLst>
            <pc:docMk/>
            <pc:sldMasterMk cId="2982863809" sldId="2147483678"/>
            <pc:sldLayoutMk cId="1220536365" sldId="2147483692"/>
          </pc:sldLayoutMkLst>
        </pc:sldLayoutChg>
        <pc:sldLayoutChg chg="add del mod replId">
          <pc:chgData name="Sujeewa Herath" userId="S::s.herath@uwtsd.ac.uk::e5350ab0-0c1d-4953-8d97-39bf0c1d0ffc" providerId="AD" clId="Web-{DB40D086-7B38-1609-986C-06527A4A907B}" dt="2023-07-08T15:19:33.854" v="3"/>
          <pc:sldLayoutMkLst>
            <pc:docMk/>
            <pc:sldMasterMk cId="2982863809" sldId="2147483678"/>
            <pc:sldLayoutMk cId="2263002577" sldId="2147483693"/>
          </pc:sldLayoutMkLst>
        </pc:sldLayoutChg>
        <pc:sldLayoutChg chg="add del mod replId">
          <pc:chgData name="Sujeewa Herath" userId="S::s.herath@uwtsd.ac.uk::e5350ab0-0c1d-4953-8d97-39bf0c1d0ffc" providerId="AD" clId="Web-{DB40D086-7B38-1609-986C-06527A4A907B}" dt="2023-07-08T15:19:33.854" v="3"/>
          <pc:sldLayoutMkLst>
            <pc:docMk/>
            <pc:sldMasterMk cId="2982863809" sldId="2147483678"/>
            <pc:sldLayoutMk cId="1116006048" sldId="2147483694"/>
          </pc:sldLayoutMkLst>
        </pc:sldLayoutChg>
        <pc:sldLayoutChg chg="add del mod replId">
          <pc:chgData name="Sujeewa Herath" userId="S::s.herath@uwtsd.ac.uk::e5350ab0-0c1d-4953-8d97-39bf0c1d0ffc" providerId="AD" clId="Web-{DB40D086-7B38-1609-986C-06527A4A907B}" dt="2023-07-08T15:19:33.854" v="3"/>
          <pc:sldLayoutMkLst>
            <pc:docMk/>
            <pc:sldMasterMk cId="2982863809" sldId="2147483678"/>
            <pc:sldLayoutMk cId="613236722" sldId="2147483695"/>
          </pc:sldLayoutMkLst>
        </pc:sldLayoutChg>
      </pc:sldMasterChg>
      <pc:sldMasterChg chg="add del addSldLayout delSldLayout modSldLayout">
        <pc:chgData name="Sujeewa Herath" userId="S::s.herath@uwtsd.ac.uk::e5350ab0-0c1d-4953-8d97-39bf0c1d0ffc" providerId="AD" clId="Web-{DB40D086-7B38-1609-986C-06527A4A907B}" dt="2023-07-08T15:19:44.214" v="4"/>
        <pc:sldMasterMkLst>
          <pc:docMk/>
          <pc:sldMasterMk cId="1532306361" sldId="2147483696"/>
        </pc:sldMasterMkLst>
        <pc:sldLayoutChg chg="add del mod replId">
          <pc:chgData name="Sujeewa Herath" userId="S::s.herath@uwtsd.ac.uk::e5350ab0-0c1d-4953-8d97-39bf0c1d0ffc" providerId="AD" clId="Web-{DB40D086-7B38-1609-986C-06527A4A907B}" dt="2023-07-08T15:19:44.214" v="4"/>
          <pc:sldLayoutMkLst>
            <pc:docMk/>
            <pc:sldMasterMk cId="1532306361" sldId="2147483696"/>
            <pc:sldLayoutMk cId="1555718108" sldId="2147483697"/>
          </pc:sldLayoutMkLst>
        </pc:sldLayoutChg>
        <pc:sldLayoutChg chg="add del mod replId">
          <pc:chgData name="Sujeewa Herath" userId="S::s.herath@uwtsd.ac.uk::e5350ab0-0c1d-4953-8d97-39bf0c1d0ffc" providerId="AD" clId="Web-{DB40D086-7B38-1609-986C-06527A4A907B}" dt="2023-07-08T15:19:44.214" v="4"/>
          <pc:sldLayoutMkLst>
            <pc:docMk/>
            <pc:sldMasterMk cId="1532306361" sldId="2147483696"/>
            <pc:sldLayoutMk cId="957089979" sldId="2147483698"/>
          </pc:sldLayoutMkLst>
        </pc:sldLayoutChg>
        <pc:sldLayoutChg chg="add del mod replId">
          <pc:chgData name="Sujeewa Herath" userId="S::s.herath@uwtsd.ac.uk::e5350ab0-0c1d-4953-8d97-39bf0c1d0ffc" providerId="AD" clId="Web-{DB40D086-7B38-1609-986C-06527A4A907B}" dt="2023-07-08T15:19:44.214" v="4"/>
          <pc:sldLayoutMkLst>
            <pc:docMk/>
            <pc:sldMasterMk cId="1532306361" sldId="2147483696"/>
            <pc:sldLayoutMk cId="2895532000" sldId="2147483699"/>
          </pc:sldLayoutMkLst>
        </pc:sldLayoutChg>
        <pc:sldLayoutChg chg="add del mod replId">
          <pc:chgData name="Sujeewa Herath" userId="S::s.herath@uwtsd.ac.uk::e5350ab0-0c1d-4953-8d97-39bf0c1d0ffc" providerId="AD" clId="Web-{DB40D086-7B38-1609-986C-06527A4A907B}" dt="2023-07-08T15:19:44.214" v="4"/>
          <pc:sldLayoutMkLst>
            <pc:docMk/>
            <pc:sldMasterMk cId="1532306361" sldId="2147483696"/>
            <pc:sldLayoutMk cId="3018156991" sldId="2147483700"/>
          </pc:sldLayoutMkLst>
        </pc:sldLayoutChg>
        <pc:sldLayoutChg chg="add del mod replId">
          <pc:chgData name="Sujeewa Herath" userId="S::s.herath@uwtsd.ac.uk::e5350ab0-0c1d-4953-8d97-39bf0c1d0ffc" providerId="AD" clId="Web-{DB40D086-7B38-1609-986C-06527A4A907B}" dt="2023-07-08T15:19:44.214" v="4"/>
          <pc:sldLayoutMkLst>
            <pc:docMk/>
            <pc:sldMasterMk cId="1532306361" sldId="2147483696"/>
            <pc:sldLayoutMk cId="1107243778" sldId="2147483701"/>
          </pc:sldLayoutMkLst>
        </pc:sldLayoutChg>
        <pc:sldLayoutChg chg="add del mod replId">
          <pc:chgData name="Sujeewa Herath" userId="S::s.herath@uwtsd.ac.uk::e5350ab0-0c1d-4953-8d97-39bf0c1d0ffc" providerId="AD" clId="Web-{DB40D086-7B38-1609-986C-06527A4A907B}" dt="2023-07-08T15:19:44.214" v="4"/>
          <pc:sldLayoutMkLst>
            <pc:docMk/>
            <pc:sldMasterMk cId="1532306361" sldId="2147483696"/>
            <pc:sldLayoutMk cId="1350373411" sldId="2147483702"/>
          </pc:sldLayoutMkLst>
        </pc:sldLayoutChg>
        <pc:sldLayoutChg chg="add del mod replId">
          <pc:chgData name="Sujeewa Herath" userId="S::s.herath@uwtsd.ac.uk::e5350ab0-0c1d-4953-8d97-39bf0c1d0ffc" providerId="AD" clId="Web-{DB40D086-7B38-1609-986C-06527A4A907B}" dt="2023-07-08T15:19:44.214" v="4"/>
          <pc:sldLayoutMkLst>
            <pc:docMk/>
            <pc:sldMasterMk cId="1532306361" sldId="2147483696"/>
            <pc:sldLayoutMk cId="173104739" sldId="2147483703"/>
          </pc:sldLayoutMkLst>
        </pc:sldLayoutChg>
        <pc:sldLayoutChg chg="add del mod replId">
          <pc:chgData name="Sujeewa Herath" userId="S::s.herath@uwtsd.ac.uk::e5350ab0-0c1d-4953-8d97-39bf0c1d0ffc" providerId="AD" clId="Web-{DB40D086-7B38-1609-986C-06527A4A907B}" dt="2023-07-08T15:19:44.214" v="4"/>
          <pc:sldLayoutMkLst>
            <pc:docMk/>
            <pc:sldMasterMk cId="1532306361" sldId="2147483696"/>
            <pc:sldLayoutMk cId="2093875776" sldId="2147483704"/>
          </pc:sldLayoutMkLst>
        </pc:sldLayoutChg>
        <pc:sldLayoutChg chg="add del mod replId">
          <pc:chgData name="Sujeewa Herath" userId="S::s.herath@uwtsd.ac.uk::e5350ab0-0c1d-4953-8d97-39bf0c1d0ffc" providerId="AD" clId="Web-{DB40D086-7B38-1609-986C-06527A4A907B}" dt="2023-07-08T15:19:44.214" v="4"/>
          <pc:sldLayoutMkLst>
            <pc:docMk/>
            <pc:sldMasterMk cId="1532306361" sldId="2147483696"/>
            <pc:sldLayoutMk cId="1607859766" sldId="2147483705"/>
          </pc:sldLayoutMkLst>
        </pc:sldLayoutChg>
        <pc:sldLayoutChg chg="add del mod replId">
          <pc:chgData name="Sujeewa Herath" userId="S::s.herath@uwtsd.ac.uk::e5350ab0-0c1d-4953-8d97-39bf0c1d0ffc" providerId="AD" clId="Web-{DB40D086-7B38-1609-986C-06527A4A907B}" dt="2023-07-08T15:19:44.214" v="4"/>
          <pc:sldLayoutMkLst>
            <pc:docMk/>
            <pc:sldMasterMk cId="1532306361" sldId="2147483696"/>
            <pc:sldLayoutMk cId="3609227782" sldId="2147483706"/>
          </pc:sldLayoutMkLst>
        </pc:sldLayoutChg>
        <pc:sldLayoutChg chg="add del mod replId">
          <pc:chgData name="Sujeewa Herath" userId="S::s.herath@uwtsd.ac.uk::e5350ab0-0c1d-4953-8d97-39bf0c1d0ffc" providerId="AD" clId="Web-{DB40D086-7B38-1609-986C-06527A4A907B}" dt="2023-07-08T15:19:44.214" v="4"/>
          <pc:sldLayoutMkLst>
            <pc:docMk/>
            <pc:sldMasterMk cId="1532306361" sldId="2147483696"/>
            <pc:sldLayoutMk cId="574319120" sldId="2147483707"/>
          </pc:sldLayoutMkLst>
        </pc:sldLayoutChg>
        <pc:sldLayoutChg chg="add del mod replId">
          <pc:chgData name="Sujeewa Herath" userId="S::s.herath@uwtsd.ac.uk::e5350ab0-0c1d-4953-8d97-39bf0c1d0ffc" providerId="AD" clId="Web-{DB40D086-7B38-1609-986C-06527A4A907B}" dt="2023-07-08T15:19:44.214" v="4"/>
          <pc:sldLayoutMkLst>
            <pc:docMk/>
            <pc:sldMasterMk cId="1532306361" sldId="2147483696"/>
            <pc:sldLayoutMk cId="881979484" sldId="2147483708"/>
          </pc:sldLayoutMkLst>
        </pc:sldLayoutChg>
        <pc:sldLayoutChg chg="add del mod replId">
          <pc:chgData name="Sujeewa Herath" userId="S::s.herath@uwtsd.ac.uk::e5350ab0-0c1d-4953-8d97-39bf0c1d0ffc" providerId="AD" clId="Web-{DB40D086-7B38-1609-986C-06527A4A907B}" dt="2023-07-08T15:19:44.214" v="4"/>
          <pc:sldLayoutMkLst>
            <pc:docMk/>
            <pc:sldMasterMk cId="1532306361" sldId="2147483696"/>
            <pc:sldLayoutMk cId="1356769236" sldId="2147483709"/>
          </pc:sldLayoutMkLst>
        </pc:sldLayoutChg>
        <pc:sldLayoutChg chg="add del mod replId">
          <pc:chgData name="Sujeewa Herath" userId="S::s.herath@uwtsd.ac.uk::e5350ab0-0c1d-4953-8d97-39bf0c1d0ffc" providerId="AD" clId="Web-{DB40D086-7B38-1609-986C-06527A4A907B}" dt="2023-07-08T15:19:44.214" v="4"/>
          <pc:sldLayoutMkLst>
            <pc:docMk/>
            <pc:sldMasterMk cId="1532306361" sldId="2147483696"/>
            <pc:sldLayoutMk cId="3039995662" sldId="2147483710"/>
          </pc:sldLayoutMkLst>
        </pc:sldLayoutChg>
        <pc:sldLayoutChg chg="add del mod replId">
          <pc:chgData name="Sujeewa Herath" userId="S::s.herath@uwtsd.ac.uk::e5350ab0-0c1d-4953-8d97-39bf0c1d0ffc" providerId="AD" clId="Web-{DB40D086-7B38-1609-986C-06527A4A907B}" dt="2023-07-08T15:19:44.214" v="4"/>
          <pc:sldLayoutMkLst>
            <pc:docMk/>
            <pc:sldMasterMk cId="1532306361" sldId="2147483696"/>
            <pc:sldLayoutMk cId="3719240440" sldId="2147483711"/>
          </pc:sldLayoutMkLst>
        </pc:sldLayoutChg>
        <pc:sldLayoutChg chg="add del mod replId">
          <pc:chgData name="Sujeewa Herath" userId="S::s.herath@uwtsd.ac.uk::e5350ab0-0c1d-4953-8d97-39bf0c1d0ffc" providerId="AD" clId="Web-{DB40D086-7B38-1609-986C-06527A4A907B}" dt="2023-07-08T15:19:44.214" v="4"/>
          <pc:sldLayoutMkLst>
            <pc:docMk/>
            <pc:sldMasterMk cId="1532306361" sldId="2147483696"/>
            <pc:sldLayoutMk cId="1494911265" sldId="2147483712"/>
          </pc:sldLayoutMkLst>
        </pc:sldLayoutChg>
        <pc:sldLayoutChg chg="add del mod replId">
          <pc:chgData name="Sujeewa Herath" userId="S::s.herath@uwtsd.ac.uk::e5350ab0-0c1d-4953-8d97-39bf0c1d0ffc" providerId="AD" clId="Web-{DB40D086-7B38-1609-986C-06527A4A907B}" dt="2023-07-08T15:19:44.214" v="4"/>
          <pc:sldLayoutMkLst>
            <pc:docMk/>
            <pc:sldMasterMk cId="1532306361" sldId="2147483696"/>
            <pc:sldLayoutMk cId="527592058" sldId="2147483713"/>
          </pc:sldLayoutMkLst>
        </pc:sldLayoutChg>
      </pc:sldMasterChg>
      <pc:sldMasterChg chg="add del addSldLayout delSldLayout modSldLayout">
        <pc:chgData name="Sujeewa Herath" userId="S::s.herath@uwtsd.ac.uk::e5350ab0-0c1d-4953-8d97-39bf0c1d0ffc" providerId="AD" clId="Web-{DB40D086-7B38-1609-986C-06527A4A907B}" dt="2023-07-08T15:20:22.840" v="5"/>
        <pc:sldMasterMkLst>
          <pc:docMk/>
          <pc:sldMasterMk cId="1448674814" sldId="2147483714"/>
        </pc:sldMasterMkLst>
        <pc:sldLayoutChg chg="add del mod replId">
          <pc:chgData name="Sujeewa Herath" userId="S::s.herath@uwtsd.ac.uk::e5350ab0-0c1d-4953-8d97-39bf0c1d0ffc" providerId="AD" clId="Web-{DB40D086-7B38-1609-986C-06527A4A907B}" dt="2023-07-08T15:20:22.840" v="5"/>
          <pc:sldLayoutMkLst>
            <pc:docMk/>
            <pc:sldMasterMk cId="1448674814" sldId="2147483714"/>
            <pc:sldLayoutMk cId="3607649744" sldId="2147483715"/>
          </pc:sldLayoutMkLst>
        </pc:sldLayoutChg>
        <pc:sldLayoutChg chg="add del mod replId">
          <pc:chgData name="Sujeewa Herath" userId="S::s.herath@uwtsd.ac.uk::e5350ab0-0c1d-4953-8d97-39bf0c1d0ffc" providerId="AD" clId="Web-{DB40D086-7B38-1609-986C-06527A4A907B}" dt="2023-07-08T15:20:22.840" v="5"/>
          <pc:sldLayoutMkLst>
            <pc:docMk/>
            <pc:sldMasterMk cId="1448674814" sldId="2147483714"/>
            <pc:sldLayoutMk cId="532958780" sldId="2147483716"/>
          </pc:sldLayoutMkLst>
        </pc:sldLayoutChg>
        <pc:sldLayoutChg chg="add del mod replId">
          <pc:chgData name="Sujeewa Herath" userId="S::s.herath@uwtsd.ac.uk::e5350ab0-0c1d-4953-8d97-39bf0c1d0ffc" providerId="AD" clId="Web-{DB40D086-7B38-1609-986C-06527A4A907B}" dt="2023-07-08T15:20:22.840" v="5"/>
          <pc:sldLayoutMkLst>
            <pc:docMk/>
            <pc:sldMasterMk cId="1448674814" sldId="2147483714"/>
            <pc:sldLayoutMk cId="2971388795" sldId="2147483717"/>
          </pc:sldLayoutMkLst>
        </pc:sldLayoutChg>
        <pc:sldLayoutChg chg="add del mod replId">
          <pc:chgData name="Sujeewa Herath" userId="S::s.herath@uwtsd.ac.uk::e5350ab0-0c1d-4953-8d97-39bf0c1d0ffc" providerId="AD" clId="Web-{DB40D086-7B38-1609-986C-06527A4A907B}" dt="2023-07-08T15:20:22.840" v="5"/>
          <pc:sldLayoutMkLst>
            <pc:docMk/>
            <pc:sldMasterMk cId="1448674814" sldId="2147483714"/>
            <pc:sldLayoutMk cId="993749224" sldId="2147483718"/>
          </pc:sldLayoutMkLst>
        </pc:sldLayoutChg>
        <pc:sldLayoutChg chg="add del mod replId">
          <pc:chgData name="Sujeewa Herath" userId="S::s.herath@uwtsd.ac.uk::e5350ab0-0c1d-4953-8d97-39bf0c1d0ffc" providerId="AD" clId="Web-{DB40D086-7B38-1609-986C-06527A4A907B}" dt="2023-07-08T15:20:22.840" v="5"/>
          <pc:sldLayoutMkLst>
            <pc:docMk/>
            <pc:sldMasterMk cId="1448674814" sldId="2147483714"/>
            <pc:sldLayoutMk cId="3088957923" sldId="2147483719"/>
          </pc:sldLayoutMkLst>
        </pc:sldLayoutChg>
        <pc:sldLayoutChg chg="add del mod replId">
          <pc:chgData name="Sujeewa Herath" userId="S::s.herath@uwtsd.ac.uk::e5350ab0-0c1d-4953-8d97-39bf0c1d0ffc" providerId="AD" clId="Web-{DB40D086-7B38-1609-986C-06527A4A907B}" dt="2023-07-08T15:20:22.840" v="5"/>
          <pc:sldLayoutMkLst>
            <pc:docMk/>
            <pc:sldMasterMk cId="1448674814" sldId="2147483714"/>
            <pc:sldLayoutMk cId="4196746636" sldId="2147483720"/>
          </pc:sldLayoutMkLst>
        </pc:sldLayoutChg>
        <pc:sldLayoutChg chg="add del mod replId">
          <pc:chgData name="Sujeewa Herath" userId="S::s.herath@uwtsd.ac.uk::e5350ab0-0c1d-4953-8d97-39bf0c1d0ffc" providerId="AD" clId="Web-{DB40D086-7B38-1609-986C-06527A4A907B}" dt="2023-07-08T15:20:22.840" v="5"/>
          <pc:sldLayoutMkLst>
            <pc:docMk/>
            <pc:sldMasterMk cId="1448674814" sldId="2147483714"/>
            <pc:sldLayoutMk cId="3854939105" sldId="2147483721"/>
          </pc:sldLayoutMkLst>
        </pc:sldLayoutChg>
        <pc:sldLayoutChg chg="add del mod replId">
          <pc:chgData name="Sujeewa Herath" userId="S::s.herath@uwtsd.ac.uk::e5350ab0-0c1d-4953-8d97-39bf0c1d0ffc" providerId="AD" clId="Web-{DB40D086-7B38-1609-986C-06527A4A907B}" dt="2023-07-08T15:20:22.840" v="5"/>
          <pc:sldLayoutMkLst>
            <pc:docMk/>
            <pc:sldMasterMk cId="1448674814" sldId="2147483714"/>
            <pc:sldLayoutMk cId="4216512394" sldId="2147483722"/>
          </pc:sldLayoutMkLst>
        </pc:sldLayoutChg>
        <pc:sldLayoutChg chg="add del mod replId">
          <pc:chgData name="Sujeewa Herath" userId="S::s.herath@uwtsd.ac.uk::e5350ab0-0c1d-4953-8d97-39bf0c1d0ffc" providerId="AD" clId="Web-{DB40D086-7B38-1609-986C-06527A4A907B}" dt="2023-07-08T15:20:22.840" v="5"/>
          <pc:sldLayoutMkLst>
            <pc:docMk/>
            <pc:sldMasterMk cId="1448674814" sldId="2147483714"/>
            <pc:sldLayoutMk cId="711638644" sldId="2147483723"/>
          </pc:sldLayoutMkLst>
        </pc:sldLayoutChg>
        <pc:sldLayoutChg chg="add del mod replId">
          <pc:chgData name="Sujeewa Herath" userId="S::s.herath@uwtsd.ac.uk::e5350ab0-0c1d-4953-8d97-39bf0c1d0ffc" providerId="AD" clId="Web-{DB40D086-7B38-1609-986C-06527A4A907B}" dt="2023-07-08T15:20:22.840" v="5"/>
          <pc:sldLayoutMkLst>
            <pc:docMk/>
            <pc:sldMasterMk cId="1448674814" sldId="2147483714"/>
            <pc:sldLayoutMk cId="455510529" sldId="2147483724"/>
          </pc:sldLayoutMkLst>
        </pc:sldLayoutChg>
        <pc:sldLayoutChg chg="add del mod replId">
          <pc:chgData name="Sujeewa Herath" userId="S::s.herath@uwtsd.ac.uk::e5350ab0-0c1d-4953-8d97-39bf0c1d0ffc" providerId="AD" clId="Web-{DB40D086-7B38-1609-986C-06527A4A907B}" dt="2023-07-08T15:20:22.840" v="5"/>
          <pc:sldLayoutMkLst>
            <pc:docMk/>
            <pc:sldMasterMk cId="1448674814" sldId="2147483714"/>
            <pc:sldLayoutMk cId="3375311903" sldId="2147483725"/>
          </pc:sldLayoutMkLst>
        </pc:sldLayoutChg>
      </pc:sldMasterChg>
      <pc:sldMasterChg chg="add del addSldLayout delSldLayout modSldLayout">
        <pc:chgData name="Sujeewa Herath" userId="S::s.herath@uwtsd.ac.uk::e5350ab0-0c1d-4953-8d97-39bf0c1d0ffc" providerId="AD" clId="Web-{DB40D086-7B38-1609-986C-06527A4A907B}" dt="2023-07-08T15:20:53.200" v="6"/>
        <pc:sldMasterMkLst>
          <pc:docMk/>
          <pc:sldMasterMk cId="4097300554" sldId="2147483726"/>
        </pc:sldMasterMkLst>
        <pc:sldLayoutChg chg="add del mod replId">
          <pc:chgData name="Sujeewa Herath" userId="S::s.herath@uwtsd.ac.uk::e5350ab0-0c1d-4953-8d97-39bf0c1d0ffc" providerId="AD" clId="Web-{DB40D086-7B38-1609-986C-06527A4A907B}" dt="2023-07-08T15:20:53.200" v="6"/>
          <pc:sldLayoutMkLst>
            <pc:docMk/>
            <pc:sldMasterMk cId="4097300554" sldId="2147483726"/>
            <pc:sldLayoutMk cId="2110633934" sldId="2147483727"/>
          </pc:sldLayoutMkLst>
        </pc:sldLayoutChg>
        <pc:sldLayoutChg chg="add del mod replId">
          <pc:chgData name="Sujeewa Herath" userId="S::s.herath@uwtsd.ac.uk::e5350ab0-0c1d-4953-8d97-39bf0c1d0ffc" providerId="AD" clId="Web-{DB40D086-7B38-1609-986C-06527A4A907B}" dt="2023-07-08T15:20:53.200" v="6"/>
          <pc:sldLayoutMkLst>
            <pc:docMk/>
            <pc:sldMasterMk cId="4097300554" sldId="2147483726"/>
            <pc:sldLayoutMk cId="2870507329" sldId="2147483728"/>
          </pc:sldLayoutMkLst>
        </pc:sldLayoutChg>
        <pc:sldLayoutChg chg="add del mod replId">
          <pc:chgData name="Sujeewa Herath" userId="S::s.herath@uwtsd.ac.uk::e5350ab0-0c1d-4953-8d97-39bf0c1d0ffc" providerId="AD" clId="Web-{DB40D086-7B38-1609-986C-06527A4A907B}" dt="2023-07-08T15:20:53.200" v="6"/>
          <pc:sldLayoutMkLst>
            <pc:docMk/>
            <pc:sldMasterMk cId="4097300554" sldId="2147483726"/>
            <pc:sldLayoutMk cId="2669117204" sldId="2147483729"/>
          </pc:sldLayoutMkLst>
        </pc:sldLayoutChg>
        <pc:sldLayoutChg chg="add del mod replId">
          <pc:chgData name="Sujeewa Herath" userId="S::s.herath@uwtsd.ac.uk::e5350ab0-0c1d-4953-8d97-39bf0c1d0ffc" providerId="AD" clId="Web-{DB40D086-7B38-1609-986C-06527A4A907B}" dt="2023-07-08T15:20:53.200" v="6"/>
          <pc:sldLayoutMkLst>
            <pc:docMk/>
            <pc:sldMasterMk cId="4097300554" sldId="2147483726"/>
            <pc:sldLayoutMk cId="842478683" sldId="2147483730"/>
          </pc:sldLayoutMkLst>
        </pc:sldLayoutChg>
        <pc:sldLayoutChg chg="add del mod replId">
          <pc:chgData name="Sujeewa Herath" userId="S::s.herath@uwtsd.ac.uk::e5350ab0-0c1d-4953-8d97-39bf0c1d0ffc" providerId="AD" clId="Web-{DB40D086-7B38-1609-986C-06527A4A907B}" dt="2023-07-08T15:20:53.200" v="6"/>
          <pc:sldLayoutMkLst>
            <pc:docMk/>
            <pc:sldMasterMk cId="4097300554" sldId="2147483726"/>
            <pc:sldLayoutMk cId="289661395" sldId="2147483731"/>
          </pc:sldLayoutMkLst>
        </pc:sldLayoutChg>
        <pc:sldLayoutChg chg="add del mod replId">
          <pc:chgData name="Sujeewa Herath" userId="S::s.herath@uwtsd.ac.uk::e5350ab0-0c1d-4953-8d97-39bf0c1d0ffc" providerId="AD" clId="Web-{DB40D086-7B38-1609-986C-06527A4A907B}" dt="2023-07-08T15:20:53.200" v="6"/>
          <pc:sldLayoutMkLst>
            <pc:docMk/>
            <pc:sldMasterMk cId="4097300554" sldId="2147483726"/>
            <pc:sldLayoutMk cId="3344590391" sldId="2147483732"/>
          </pc:sldLayoutMkLst>
        </pc:sldLayoutChg>
        <pc:sldLayoutChg chg="add del mod replId">
          <pc:chgData name="Sujeewa Herath" userId="S::s.herath@uwtsd.ac.uk::e5350ab0-0c1d-4953-8d97-39bf0c1d0ffc" providerId="AD" clId="Web-{DB40D086-7B38-1609-986C-06527A4A907B}" dt="2023-07-08T15:20:53.200" v="6"/>
          <pc:sldLayoutMkLst>
            <pc:docMk/>
            <pc:sldMasterMk cId="4097300554" sldId="2147483726"/>
            <pc:sldLayoutMk cId="995289764" sldId="2147483733"/>
          </pc:sldLayoutMkLst>
        </pc:sldLayoutChg>
        <pc:sldLayoutChg chg="add del mod replId">
          <pc:chgData name="Sujeewa Herath" userId="S::s.herath@uwtsd.ac.uk::e5350ab0-0c1d-4953-8d97-39bf0c1d0ffc" providerId="AD" clId="Web-{DB40D086-7B38-1609-986C-06527A4A907B}" dt="2023-07-08T15:20:53.200" v="6"/>
          <pc:sldLayoutMkLst>
            <pc:docMk/>
            <pc:sldMasterMk cId="4097300554" sldId="2147483726"/>
            <pc:sldLayoutMk cId="3877869342" sldId="2147483734"/>
          </pc:sldLayoutMkLst>
        </pc:sldLayoutChg>
        <pc:sldLayoutChg chg="add del mod replId">
          <pc:chgData name="Sujeewa Herath" userId="S::s.herath@uwtsd.ac.uk::e5350ab0-0c1d-4953-8d97-39bf0c1d0ffc" providerId="AD" clId="Web-{DB40D086-7B38-1609-986C-06527A4A907B}" dt="2023-07-08T15:20:53.200" v="6"/>
          <pc:sldLayoutMkLst>
            <pc:docMk/>
            <pc:sldMasterMk cId="4097300554" sldId="2147483726"/>
            <pc:sldLayoutMk cId="369685187" sldId="2147483735"/>
          </pc:sldLayoutMkLst>
        </pc:sldLayoutChg>
        <pc:sldLayoutChg chg="add del mod replId">
          <pc:chgData name="Sujeewa Herath" userId="S::s.herath@uwtsd.ac.uk::e5350ab0-0c1d-4953-8d97-39bf0c1d0ffc" providerId="AD" clId="Web-{DB40D086-7B38-1609-986C-06527A4A907B}" dt="2023-07-08T15:20:53.200" v="6"/>
          <pc:sldLayoutMkLst>
            <pc:docMk/>
            <pc:sldMasterMk cId="4097300554" sldId="2147483726"/>
            <pc:sldLayoutMk cId="1508740407" sldId="2147483736"/>
          </pc:sldLayoutMkLst>
        </pc:sldLayoutChg>
        <pc:sldLayoutChg chg="add del mod replId">
          <pc:chgData name="Sujeewa Herath" userId="S::s.herath@uwtsd.ac.uk::e5350ab0-0c1d-4953-8d97-39bf0c1d0ffc" providerId="AD" clId="Web-{DB40D086-7B38-1609-986C-06527A4A907B}" dt="2023-07-08T15:20:53.200" v="6"/>
          <pc:sldLayoutMkLst>
            <pc:docMk/>
            <pc:sldMasterMk cId="4097300554" sldId="2147483726"/>
            <pc:sldLayoutMk cId="3826274933" sldId="2147483737"/>
          </pc:sldLayoutMkLst>
        </pc:sldLayoutChg>
      </pc:sldMasterChg>
      <pc:sldMasterChg chg="add addSldLayout modSldLayout">
        <pc:chgData name="Sujeewa Herath" userId="S::s.herath@uwtsd.ac.uk::e5350ab0-0c1d-4953-8d97-39bf0c1d0ffc" providerId="AD" clId="Web-{DB40D086-7B38-1609-986C-06527A4A907B}" dt="2023-07-08T15:20:53.200" v="6"/>
        <pc:sldMasterMkLst>
          <pc:docMk/>
          <pc:sldMasterMk cId="2034315958" sldId="2147483738"/>
        </pc:sldMasterMkLst>
        <pc:sldLayoutChg chg="add mod replId">
          <pc:chgData name="Sujeewa Herath" userId="S::s.herath@uwtsd.ac.uk::e5350ab0-0c1d-4953-8d97-39bf0c1d0ffc" providerId="AD" clId="Web-{DB40D086-7B38-1609-986C-06527A4A907B}" dt="2023-07-08T15:20:53.200" v="6"/>
          <pc:sldLayoutMkLst>
            <pc:docMk/>
            <pc:sldMasterMk cId="2034315958" sldId="2147483738"/>
            <pc:sldLayoutMk cId="643047935" sldId="2147483739"/>
          </pc:sldLayoutMkLst>
        </pc:sldLayoutChg>
        <pc:sldLayoutChg chg="add mod replId">
          <pc:chgData name="Sujeewa Herath" userId="S::s.herath@uwtsd.ac.uk::e5350ab0-0c1d-4953-8d97-39bf0c1d0ffc" providerId="AD" clId="Web-{DB40D086-7B38-1609-986C-06527A4A907B}" dt="2023-07-08T15:20:53.200" v="6"/>
          <pc:sldLayoutMkLst>
            <pc:docMk/>
            <pc:sldMasterMk cId="2034315958" sldId="2147483738"/>
            <pc:sldLayoutMk cId="1846427177" sldId="2147483740"/>
          </pc:sldLayoutMkLst>
        </pc:sldLayoutChg>
        <pc:sldLayoutChg chg="add mod replId">
          <pc:chgData name="Sujeewa Herath" userId="S::s.herath@uwtsd.ac.uk::e5350ab0-0c1d-4953-8d97-39bf0c1d0ffc" providerId="AD" clId="Web-{DB40D086-7B38-1609-986C-06527A4A907B}" dt="2023-07-08T15:20:53.200" v="6"/>
          <pc:sldLayoutMkLst>
            <pc:docMk/>
            <pc:sldMasterMk cId="2034315958" sldId="2147483738"/>
            <pc:sldLayoutMk cId="1425732042" sldId="2147483741"/>
          </pc:sldLayoutMkLst>
        </pc:sldLayoutChg>
        <pc:sldLayoutChg chg="add mod replId">
          <pc:chgData name="Sujeewa Herath" userId="S::s.herath@uwtsd.ac.uk::e5350ab0-0c1d-4953-8d97-39bf0c1d0ffc" providerId="AD" clId="Web-{DB40D086-7B38-1609-986C-06527A4A907B}" dt="2023-07-08T15:20:53.200" v="6"/>
          <pc:sldLayoutMkLst>
            <pc:docMk/>
            <pc:sldMasterMk cId="2034315958" sldId="2147483738"/>
            <pc:sldLayoutMk cId="1618399232" sldId="2147483742"/>
          </pc:sldLayoutMkLst>
        </pc:sldLayoutChg>
        <pc:sldLayoutChg chg="add mod replId">
          <pc:chgData name="Sujeewa Herath" userId="S::s.herath@uwtsd.ac.uk::e5350ab0-0c1d-4953-8d97-39bf0c1d0ffc" providerId="AD" clId="Web-{DB40D086-7B38-1609-986C-06527A4A907B}" dt="2023-07-08T15:20:53.200" v="6"/>
          <pc:sldLayoutMkLst>
            <pc:docMk/>
            <pc:sldMasterMk cId="2034315958" sldId="2147483738"/>
            <pc:sldLayoutMk cId="2425344813" sldId="2147483743"/>
          </pc:sldLayoutMkLst>
        </pc:sldLayoutChg>
        <pc:sldLayoutChg chg="add mod replId">
          <pc:chgData name="Sujeewa Herath" userId="S::s.herath@uwtsd.ac.uk::e5350ab0-0c1d-4953-8d97-39bf0c1d0ffc" providerId="AD" clId="Web-{DB40D086-7B38-1609-986C-06527A4A907B}" dt="2023-07-08T15:20:53.200" v="6"/>
          <pc:sldLayoutMkLst>
            <pc:docMk/>
            <pc:sldMasterMk cId="2034315958" sldId="2147483738"/>
            <pc:sldLayoutMk cId="2788822661" sldId="2147483744"/>
          </pc:sldLayoutMkLst>
        </pc:sldLayoutChg>
        <pc:sldLayoutChg chg="add mod replId">
          <pc:chgData name="Sujeewa Herath" userId="S::s.herath@uwtsd.ac.uk::e5350ab0-0c1d-4953-8d97-39bf0c1d0ffc" providerId="AD" clId="Web-{DB40D086-7B38-1609-986C-06527A4A907B}" dt="2023-07-08T15:20:53.200" v="6"/>
          <pc:sldLayoutMkLst>
            <pc:docMk/>
            <pc:sldMasterMk cId="2034315958" sldId="2147483738"/>
            <pc:sldLayoutMk cId="578467761" sldId="2147483745"/>
          </pc:sldLayoutMkLst>
        </pc:sldLayoutChg>
        <pc:sldLayoutChg chg="add mod replId">
          <pc:chgData name="Sujeewa Herath" userId="S::s.herath@uwtsd.ac.uk::e5350ab0-0c1d-4953-8d97-39bf0c1d0ffc" providerId="AD" clId="Web-{DB40D086-7B38-1609-986C-06527A4A907B}" dt="2023-07-08T15:20:53.200" v="6"/>
          <pc:sldLayoutMkLst>
            <pc:docMk/>
            <pc:sldMasterMk cId="2034315958" sldId="2147483738"/>
            <pc:sldLayoutMk cId="437976886" sldId="2147483746"/>
          </pc:sldLayoutMkLst>
        </pc:sldLayoutChg>
        <pc:sldLayoutChg chg="add mod replId">
          <pc:chgData name="Sujeewa Herath" userId="S::s.herath@uwtsd.ac.uk::e5350ab0-0c1d-4953-8d97-39bf0c1d0ffc" providerId="AD" clId="Web-{DB40D086-7B38-1609-986C-06527A4A907B}" dt="2023-07-08T15:20:53.200" v="6"/>
          <pc:sldLayoutMkLst>
            <pc:docMk/>
            <pc:sldMasterMk cId="2034315958" sldId="2147483738"/>
            <pc:sldLayoutMk cId="2116572973" sldId="2147483747"/>
          </pc:sldLayoutMkLst>
        </pc:sldLayoutChg>
        <pc:sldLayoutChg chg="add mod replId">
          <pc:chgData name="Sujeewa Herath" userId="S::s.herath@uwtsd.ac.uk::e5350ab0-0c1d-4953-8d97-39bf0c1d0ffc" providerId="AD" clId="Web-{DB40D086-7B38-1609-986C-06527A4A907B}" dt="2023-07-08T15:20:53.200" v="6"/>
          <pc:sldLayoutMkLst>
            <pc:docMk/>
            <pc:sldMasterMk cId="2034315958" sldId="2147483738"/>
            <pc:sldLayoutMk cId="2966310998" sldId="2147483748"/>
          </pc:sldLayoutMkLst>
        </pc:sldLayoutChg>
        <pc:sldLayoutChg chg="add mod replId">
          <pc:chgData name="Sujeewa Herath" userId="S::s.herath@uwtsd.ac.uk::e5350ab0-0c1d-4953-8d97-39bf0c1d0ffc" providerId="AD" clId="Web-{DB40D086-7B38-1609-986C-06527A4A907B}" dt="2023-07-08T15:20:53.200" v="6"/>
          <pc:sldLayoutMkLst>
            <pc:docMk/>
            <pc:sldMasterMk cId="2034315958" sldId="2147483738"/>
            <pc:sldLayoutMk cId="873447200" sldId="2147483749"/>
          </pc:sldLayoutMkLst>
        </pc:sldLayoutChg>
      </pc:sldMasterChg>
    </pc:docChg>
  </pc:docChgLst>
  <pc:docChgLst>
    <pc:chgData name="Sujeewa Herath" userId="S::s.herath@uwtsd.ac.uk::e5350ab0-0c1d-4953-8d97-39bf0c1d0ffc" providerId="AD" clId="Web-{7BCCA975-4258-9312-05B3-77BF446FB341}"/>
    <pc:docChg chg="modSld">
      <pc:chgData name="Sujeewa Herath" userId="S::s.herath@uwtsd.ac.uk::e5350ab0-0c1d-4953-8d97-39bf0c1d0ffc" providerId="AD" clId="Web-{7BCCA975-4258-9312-05B3-77BF446FB341}" dt="2023-07-10T07:54:52.420" v="11" actId="20577"/>
      <pc:docMkLst>
        <pc:docMk/>
      </pc:docMkLst>
      <pc:sldChg chg="addSp delSp modSp">
        <pc:chgData name="Sujeewa Herath" userId="S::s.herath@uwtsd.ac.uk::e5350ab0-0c1d-4953-8d97-39bf0c1d0ffc" providerId="AD" clId="Web-{7BCCA975-4258-9312-05B3-77BF446FB341}" dt="2023-07-10T07:54:52.420" v="11" actId="20577"/>
        <pc:sldMkLst>
          <pc:docMk/>
          <pc:sldMk cId="2680370053" sldId="276"/>
        </pc:sldMkLst>
        <pc:spChg chg="mod">
          <ac:chgData name="Sujeewa Herath" userId="S::s.herath@uwtsd.ac.uk::e5350ab0-0c1d-4953-8d97-39bf0c1d0ffc" providerId="AD" clId="Web-{7BCCA975-4258-9312-05B3-77BF446FB341}" dt="2023-07-10T07:54:52.420" v="11" actId="20577"/>
          <ac:spMkLst>
            <pc:docMk/>
            <pc:sldMk cId="2680370053" sldId="276"/>
            <ac:spMk id="3" creationId="{68F1DC8B-634B-96F2-9978-4CDE8D6DD3C7}"/>
          </ac:spMkLst>
        </pc:spChg>
        <pc:spChg chg="add del mod">
          <ac:chgData name="Sujeewa Herath" userId="S::s.herath@uwtsd.ac.uk::e5350ab0-0c1d-4953-8d97-39bf0c1d0ffc" providerId="AD" clId="Web-{7BCCA975-4258-9312-05B3-77BF446FB341}" dt="2023-07-10T07:54:41.669" v="9"/>
          <ac:spMkLst>
            <pc:docMk/>
            <pc:sldMk cId="2680370053" sldId="276"/>
            <ac:spMk id="4" creationId="{EF461D3A-30FA-31DA-E896-3936A4E799FE}"/>
          </ac:spMkLst>
        </pc:spChg>
      </pc:sldChg>
    </pc:docChg>
  </pc:docChgLst>
  <pc:docChgLst>
    <pc:chgData name="Sujeewa Herath" userId="S::s.herath@uwtsd.ac.uk::e5350ab0-0c1d-4953-8d97-39bf0c1d0ffc" providerId="AD" clId="Web-{9173DF76-8108-554E-2923-A691DA94C4B6}"/>
    <pc:docChg chg="modSld">
      <pc:chgData name="Sujeewa Herath" userId="S::s.herath@uwtsd.ac.uk::e5350ab0-0c1d-4953-8d97-39bf0c1d0ffc" providerId="AD" clId="Web-{9173DF76-8108-554E-2923-A691DA94C4B6}" dt="2023-07-04T05:39:50.281" v="21" actId="20577"/>
      <pc:docMkLst>
        <pc:docMk/>
      </pc:docMkLst>
      <pc:sldChg chg="modSp">
        <pc:chgData name="Sujeewa Herath" userId="S::s.herath@uwtsd.ac.uk::e5350ab0-0c1d-4953-8d97-39bf0c1d0ffc" providerId="AD" clId="Web-{9173DF76-8108-554E-2923-A691DA94C4B6}" dt="2023-07-04T05:39:50.281" v="21" actId="20577"/>
        <pc:sldMkLst>
          <pc:docMk/>
          <pc:sldMk cId="4245641091" sldId="270"/>
        </pc:sldMkLst>
        <pc:spChg chg="mod">
          <ac:chgData name="Sujeewa Herath" userId="S::s.herath@uwtsd.ac.uk::e5350ab0-0c1d-4953-8d97-39bf0c1d0ffc" providerId="AD" clId="Web-{9173DF76-8108-554E-2923-A691DA94C4B6}" dt="2023-07-04T05:39:50.281" v="21" actId="20577"/>
          <ac:spMkLst>
            <pc:docMk/>
            <pc:sldMk cId="4245641091" sldId="270"/>
            <ac:spMk id="4" creationId="{3DDDB612-9FDF-73E8-22E1-5B3689F4B52F}"/>
          </ac:spMkLst>
        </pc:spChg>
      </pc:sldChg>
    </pc:docChg>
  </pc:docChgLst>
  <pc:docChgLst>
    <pc:chgData name="Sujeewa Herath" userId="e5350ab0-0c1d-4953-8d97-39bf0c1d0ffc" providerId="ADAL" clId="{B0DC7204-486D-41D4-9E35-7A7A5E40735D}"/>
    <pc:docChg chg="undo custSel addSld delSld modSld">
      <pc:chgData name="Sujeewa Herath" userId="e5350ab0-0c1d-4953-8d97-39bf0c1d0ffc" providerId="ADAL" clId="{B0DC7204-486D-41D4-9E35-7A7A5E40735D}" dt="2023-07-03T15:15:52.283" v="1375" actId="27636"/>
      <pc:docMkLst>
        <pc:docMk/>
      </pc:docMkLst>
      <pc:sldChg chg="addSp delSp modSp mod setBg">
        <pc:chgData name="Sujeewa Herath" userId="e5350ab0-0c1d-4953-8d97-39bf0c1d0ffc" providerId="ADAL" clId="{B0DC7204-486D-41D4-9E35-7A7A5E40735D}" dt="2023-07-03T15:05:03.145" v="1247"/>
        <pc:sldMkLst>
          <pc:docMk/>
          <pc:sldMk cId="3867166502" sldId="257"/>
        </pc:sldMkLst>
        <pc:spChg chg="mod">
          <ac:chgData name="Sujeewa Herath" userId="e5350ab0-0c1d-4953-8d97-39bf0c1d0ffc" providerId="ADAL" clId="{B0DC7204-486D-41D4-9E35-7A7A5E40735D}" dt="2023-07-03T13:02:39.261" v="1" actId="26606"/>
          <ac:spMkLst>
            <pc:docMk/>
            <pc:sldMk cId="3867166502" sldId="257"/>
            <ac:spMk id="2" creationId="{6A6A3161-6948-48C0-C622-8D44C462BBAA}"/>
          </ac:spMkLst>
        </pc:spChg>
        <pc:spChg chg="mod ord">
          <ac:chgData name="Sujeewa Herath" userId="e5350ab0-0c1d-4953-8d97-39bf0c1d0ffc" providerId="ADAL" clId="{B0DC7204-486D-41D4-9E35-7A7A5E40735D}" dt="2023-07-03T15:05:03.145" v="1247"/>
          <ac:spMkLst>
            <pc:docMk/>
            <pc:sldMk cId="3867166502" sldId="257"/>
            <ac:spMk id="3" creationId="{B1F2FF73-67D3-D5B6-3FE1-921A48577DB2}"/>
          </ac:spMkLst>
        </pc:spChg>
        <pc:spChg chg="add del">
          <ac:chgData name="Sujeewa Herath" userId="e5350ab0-0c1d-4953-8d97-39bf0c1d0ffc" providerId="ADAL" clId="{B0DC7204-486D-41D4-9E35-7A7A5E40735D}" dt="2023-07-03T13:02:39.261" v="1" actId="26606"/>
          <ac:spMkLst>
            <pc:docMk/>
            <pc:sldMk cId="3867166502" sldId="257"/>
            <ac:spMk id="13" creationId="{572F6A24-139E-4EB5-86D2-431F42EF85CB}"/>
          </ac:spMkLst>
        </pc:spChg>
        <pc:spChg chg="add del">
          <ac:chgData name="Sujeewa Herath" userId="e5350ab0-0c1d-4953-8d97-39bf0c1d0ffc" providerId="ADAL" clId="{B0DC7204-486D-41D4-9E35-7A7A5E40735D}" dt="2023-07-03T13:02:39.261" v="1" actId="26606"/>
          <ac:spMkLst>
            <pc:docMk/>
            <pc:sldMk cId="3867166502" sldId="257"/>
            <ac:spMk id="21" creationId="{C9DA5B05-DD14-4860-AC45-02A8D2EE1AA5}"/>
          </ac:spMkLst>
        </pc:spChg>
        <pc:spChg chg="add">
          <ac:chgData name="Sujeewa Herath" userId="e5350ab0-0c1d-4953-8d97-39bf0c1d0ffc" providerId="ADAL" clId="{B0DC7204-486D-41D4-9E35-7A7A5E40735D}" dt="2023-07-03T13:02:39.261" v="1" actId="26606"/>
          <ac:spMkLst>
            <pc:docMk/>
            <pc:sldMk cId="3867166502" sldId="257"/>
            <ac:spMk id="28" creationId="{333F0879-3DA0-4CB8-B35E-A0AD42558191}"/>
          </ac:spMkLst>
        </pc:spChg>
        <pc:spChg chg="add">
          <ac:chgData name="Sujeewa Herath" userId="e5350ab0-0c1d-4953-8d97-39bf0c1d0ffc" providerId="ADAL" clId="{B0DC7204-486D-41D4-9E35-7A7A5E40735D}" dt="2023-07-03T13:02:39.261" v="1" actId="26606"/>
          <ac:spMkLst>
            <pc:docMk/>
            <pc:sldMk cId="3867166502" sldId="257"/>
            <ac:spMk id="30" creationId="{324D2183-F388-476E-92A9-D6639D698580}"/>
          </ac:spMkLst>
        </pc:spChg>
        <pc:spChg chg="add">
          <ac:chgData name="Sujeewa Herath" userId="e5350ab0-0c1d-4953-8d97-39bf0c1d0ffc" providerId="ADAL" clId="{B0DC7204-486D-41D4-9E35-7A7A5E40735D}" dt="2023-07-03T13:02:39.261" v="1" actId="26606"/>
          <ac:spMkLst>
            <pc:docMk/>
            <pc:sldMk cId="3867166502" sldId="257"/>
            <ac:spMk id="32" creationId="{243462E7-1698-4B21-BE89-AEFAC7C2FEFA}"/>
          </ac:spMkLst>
        </pc:spChg>
        <pc:spChg chg="add">
          <ac:chgData name="Sujeewa Herath" userId="e5350ab0-0c1d-4953-8d97-39bf0c1d0ffc" providerId="ADAL" clId="{B0DC7204-486D-41D4-9E35-7A7A5E40735D}" dt="2023-07-03T13:02:39.261" v="1" actId="26606"/>
          <ac:spMkLst>
            <pc:docMk/>
            <pc:sldMk cId="3867166502" sldId="257"/>
            <ac:spMk id="34" creationId="{6C22FCAC-D7EC-4A52-B153-FF761E2235B3}"/>
          </ac:spMkLst>
        </pc:spChg>
        <pc:grpChg chg="add del">
          <ac:chgData name="Sujeewa Herath" userId="e5350ab0-0c1d-4953-8d97-39bf0c1d0ffc" providerId="ADAL" clId="{B0DC7204-486D-41D4-9E35-7A7A5E40735D}" dt="2023-07-03T13:02:39.261" v="1" actId="26606"/>
          <ac:grpSpMkLst>
            <pc:docMk/>
            <pc:sldMk cId="3867166502" sldId="257"/>
            <ac:grpSpMk id="15" creationId="{3963AE85-BE5D-4975-BACF-DDDCC9C2ACDE}"/>
          </ac:grpSpMkLst>
        </pc:grpChg>
        <pc:picChg chg="mod ord">
          <ac:chgData name="Sujeewa Herath" userId="e5350ab0-0c1d-4953-8d97-39bf0c1d0ffc" providerId="ADAL" clId="{B0DC7204-486D-41D4-9E35-7A7A5E40735D}" dt="2023-07-03T13:02:39.261" v="1" actId="26606"/>
          <ac:picMkLst>
            <pc:docMk/>
            <pc:sldMk cId="3867166502" sldId="257"/>
            <ac:picMk id="8" creationId="{4B017822-5638-254B-CC01-69F9038EFD48}"/>
          </ac:picMkLst>
        </pc:picChg>
        <pc:cxnChg chg="add del">
          <ac:chgData name="Sujeewa Herath" userId="e5350ab0-0c1d-4953-8d97-39bf0c1d0ffc" providerId="ADAL" clId="{B0DC7204-486D-41D4-9E35-7A7A5E40735D}" dt="2023-07-03T13:02:39.261" v="1" actId="26606"/>
          <ac:cxnSpMkLst>
            <pc:docMk/>
            <pc:sldMk cId="3867166502" sldId="257"/>
            <ac:cxnSpMk id="23" creationId="{36BE37AC-AD36-4C42-9B8C-C5500F4E7C63}"/>
          </ac:cxnSpMkLst>
        </pc:cxnChg>
      </pc:sldChg>
      <pc:sldChg chg="modSp mod">
        <pc:chgData name="Sujeewa Herath" userId="e5350ab0-0c1d-4953-8d97-39bf0c1d0ffc" providerId="ADAL" clId="{B0DC7204-486D-41D4-9E35-7A7A5E40735D}" dt="2023-07-03T14:36:44.531" v="1136" actId="20577"/>
        <pc:sldMkLst>
          <pc:docMk/>
          <pc:sldMk cId="623477990" sldId="258"/>
        </pc:sldMkLst>
        <pc:spChg chg="mod">
          <ac:chgData name="Sujeewa Herath" userId="e5350ab0-0c1d-4953-8d97-39bf0c1d0ffc" providerId="ADAL" clId="{B0DC7204-486D-41D4-9E35-7A7A5E40735D}" dt="2023-07-03T14:03:21.983" v="833" actId="255"/>
          <ac:spMkLst>
            <pc:docMk/>
            <pc:sldMk cId="623477990" sldId="258"/>
            <ac:spMk id="2" creationId="{E200F034-5CDB-B3CB-1FC4-B1E005C5A99A}"/>
          </ac:spMkLst>
        </pc:spChg>
        <pc:spChg chg="mod">
          <ac:chgData name="Sujeewa Herath" userId="e5350ab0-0c1d-4953-8d97-39bf0c1d0ffc" providerId="ADAL" clId="{B0DC7204-486D-41D4-9E35-7A7A5E40735D}" dt="2023-07-03T14:36:44.531" v="1136" actId="20577"/>
          <ac:spMkLst>
            <pc:docMk/>
            <pc:sldMk cId="623477990" sldId="258"/>
            <ac:spMk id="3" creationId="{1846D18A-84F6-851D-534F-0E09B7D0EDF1}"/>
          </ac:spMkLst>
        </pc:spChg>
      </pc:sldChg>
      <pc:sldChg chg="modSp mod">
        <pc:chgData name="Sujeewa Herath" userId="e5350ab0-0c1d-4953-8d97-39bf0c1d0ffc" providerId="ADAL" clId="{B0DC7204-486D-41D4-9E35-7A7A5E40735D}" dt="2023-07-03T14:36:26.638" v="1133" actId="27636"/>
        <pc:sldMkLst>
          <pc:docMk/>
          <pc:sldMk cId="4152354060" sldId="261"/>
        </pc:sldMkLst>
        <pc:spChg chg="mod">
          <ac:chgData name="Sujeewa Herath" userId="e5350ab0-0c1d-4953-8d97-39bf0c1d0ffc" providerId="ADAL" clId="{B0DC7204-486D-41D4-9E35-7A7A5E40735D}" dt="2023-07-03T14:36:16.884" v="1131" actId="313"/>
          <ac:spMkLst>
            <pc:docMk/>
            <pc:sldMk cId="4152354060" sldId="261"/>
            <ac:spMk id="2" creationId="{4AE759C6-E0E1-E92B-A27B-756F71FD3161}"/>
          </ac:spMkLst>
        </pc:spChg>
        <pc:spChg chg="mod">
          <ac:chgData name="Sujeewa Herath" userId="e5350ab0-0c1d-4953-8d97-39bf0c1d0ffc" providerId="ADAL" clId="{B0DC7204-486D-41D4-9E35-7A7A5E40735D}" dt="2023-07-03T14:36:26.638" v="1133" actId="27636"/>
          <ac:spMkLst>
            <pc:docMk/>
            <pc:sldMk cId="4152354060" sldId="261"/>
            <ac:spMk id="3" creationId="{8D39CA22-8409-EC8D-7486-BB653CA09781}"/>
          </ac:spMkLst>
        </pc:spChg>
      </pc:sldChg>
      <pc:sldChg chg="del">
        <pc:chgData name="Sujeewa Herath" userId="e5350ab0-0c1d-4953-8d97-39bf0c1d0ffc" providerId="ADAL" clId="{B0DC7204-486D-41D4-9E35-7A7A5E40735D}" dt="2023-07-03T13:54:21.622" v="711" actId="2696"/>
        <pc:sldMkLst>
          <pc:docMk/>
          <pc:sldMk cId="469162656" sldId="263"/>
        </pc:sldMkLst>
      </pc:sldChg>
      <pc:sldChg chg="del">
        <pc:chgData name="Sujeewa Herath" userId="e5350ab0-0c1d-4953-8d97-39bf0c1d0ffc" providerId="ADAL" clId="{B0DC7204-486D-41D4-9E35-7A7A5E40735D}" dt="2023-07-03T13:54:17.430" v="710" actId="2696"/>
        <pc:sldMkLst>
          <pc:docMk/>
          <pc:sldMk cId="2855890711" sldId="264"/>
        </pc:sldMkLst>
      </pc:sldChg>
      <pc:sldChg chg="del">
        <pc:chgData name="Sujeewa Herath" userId="e5350ab0-0c1d-4953-8d97-39bf0c1d0ffc" providerId="ADAL" clId="{B0DC7204-486D-41D4-9E35-7A7A5E40735D}" dt="2023-07-03T13:54:27.314" v="712" actId="2696"/>
        <pc:sldMkLst>
          <pc:docMk/>
          <pc:sldMk cId="2623782001" sldId="265"/>
        </pc:sldMkLst>
      </pc:sldChg>
      <pc:sldChg chg="del">
        <pc:chgData name="Sujeewa Herath" userId="e5350ab0-0c1d-4953-8d97-39bf0c1d0ffc" providerId="ADAL" clId="{B0DC7204-486D-41D4-9E35-7A7A5E40735D}" dt="2023-07-03T13:54:05.315" v="708" actId="2696"/>
        <pc:sldMkLst>
          <pc:docMk/>
          <pc:sldMk cId="1688441014" sldId="266"/>
        </pc:sldMkLst>
      </pc:sldChg>
      <pc:sldChg chg="del">
        <pc:chgData name="Sujeewa Herath" userId="e5350ab0-0c1d-4953-8d97-39bf0c1d0ffc" providerId="ADAL" clId="{B0DC7204-486D-41D4-9E35-7A7A5E40735D}" dt="2023-07-03T13:54:13.857" v="709" actId="2696"/>
        <pc:sldMkLst>
          <pc:docMk/>
          <pc:sldMk cId="250459260" sldId="267"/>
        </pc:sldMkLst>
      </pc:sldChg>
      <pc:sldChg chg="del">
        <pc:chgData name="Sujeewa Herath" userId="e5350ab0-0c1d-4953-8d97-39bf0c1d0ffc" providerId="ADAL" clId="{B0DC7204-486D-41D4-9E35-7A7A5E40735D}" dt="2023-07-03T13:53:59.659" v="707" actId="2696"/>
        <pc:sldMkLst>
          <pc:docMk/>
          <pc:sldMk cId="2490491132" sldId="268"/>
        </pc:sldMkLst>
      </pc:sldChg>
      <pc:sldChg chg="addSp modSp mod">
        <pc:chgData name="Sujeewa Herath" userId="e5350ab0-0c1d-4953-8d97-39bf0c1d0ffc" providerId="ADAL" clId="{B0DC7204-486D-41D4-9E35-7A7A5E40735D}" dt="2023-07-03T14:37:09.370" v="1137" actId="5793"/>
        <pc:sldMkLst>
          <pc:docMk/>
          <pc:sldMk cId="2203507784" sldId="269"/>
        </pc:sldMkLst>
        <pc:spChg chg="add mod">
          <ac:chgData name="Sujeewa Herath" userId="e5350ab0-0c1d-4953-8d97-39bf0c1d0ffc" providerId="ADAL" clId="{B0DC7204-486D-41D4-9E35-7A7A5E40735D}" dt="2023-07-03T14:29:56.086" v="1034" actId="20577"/>
          <ac:spMkLst>
            <pc:docMk/>
            <pc:sldMk cId="2203507784" sldId="269"/>
            <ac:spMk id="3" creationId="{DA5117D3-6729-085F-2079-F624C4121EEB}"/>
          </ac:spMkLst>
        </pc:spChg>
        <pc:spChg chg="mod">
          <ac:chgData name="Sujeewa Herath" userId="e5350ab0-0c1d-4953-8d97-39bf0c1d0ffc" providerId="ADAL" clId="{B0DC7204-486D-41D4-9E35-7A7A5E40735D}" dt="2023-07-03T14:37:09.370" v="1137" actId="5793"/>
          <ac:spMkLst>
            <pc:docMk/>
            <pc:sldMk cId="2203507784" sldId="269"/>
            <ac:spMk id="7" creationId="{A63B74FA-5BAA-9CD7-D7D8-03B8580FC551}"/>
          </ac:spMkLst>
        </pc:spChg>
      </pc:sldChg>
      <pc:sldChg chg="addSp modSp mod setBg">
        <pc:chgData name="Sujeewa Herath" userId="e5350ab0-0c1d-4953-8d97-39bf0c1d0ffc" providerId="ADAL" clId="{B0DC7204-486D-41D4-9E35-7A7A5E40735D}" dt="2023-07-03T15:09:49.230" v="1290" actId="20577"/>
        <pc:sldMkLst>
          <pc:docMk/>
          <pc:sldMk cId="4245641091" sldId="270"/>
        </pc:sldMkLst>
        <pc:spChg chg="mod">
          <ac:chgData name="Sujeewa Herath" userId="e5350ab0-0c1d-4953-8d97-39bf0c1d0ffc" providerId="ADAL" clId="{B0DC7204-486D-41D4-9E35-7A7A5E40735D}" dt="2023-07-03T13:56:31.614" v="722" actId="26606"/>
          <ac:spMkLst>
            <pc:docMk/>
            <pc:sldMk cId="4245641091" sldId="270"/>
            <ac:spMk id="2" creationId="{CA195DC4-5E67-529C-BB42-2229BF31B1D8}"/>
          </ac:spMkLst>
        </pc:spChg>
        <pc:spChg chg="mod ord">
          <ac:chgData name="Sujeewa Herath" userId="e5350ab0-0c1d-4953-8d97-39bf0c1d0ffc" providerId="ADAL" clId="{B0DC7204-486D-41D4-9E35-7A7A5E40735D}" dt="2023-07-03T15:09:49.230" v="1290" actId="20577"/>
          <ac:spMkLst>
            <pc:docMk/>
            <pc:sldMk cId="4245641091" sldId="270"/>
            <ac:spMk id="4" creationId="{3DDDB612-9FDF-73E8-22E1-5B3689F4B52F}"/>
          </ac:spMkLst>
        </pc:spChg>
        <pc:grpChg chg="add">
          <ac:chgData name="Sujeewa Herath" userId="e5350ab0-0c1d-4953-8d97-39bf0c1d0ffc" providerId="ADAL" clId="{B0DC7204-486D-41D4-9E35-7A7A5E40735D}" dt="2023-07-03T13:56:31.614" v="722" actId="26606"/>
          <ac:grpSpMkLst>
            <pc:docMk/>
            <pc:sldMk cId="4245641091" sldId="270"/>
            <ac:grpSpMk id="9" creationId="{3F6D81C7-B083-478E-82FE-089A8CB72EB8}"/>
          </ac:grpSpMkLst>
        </pc:grpChg>
        <pc:picChg chg="add mod">
          <ac:chgData name="Sujeewa Herath" userId="e5350ab0-0c1d-4953-8d97-39bf0c1d0ffc" providerId="ADAL" clId="{B0DC7204-486D-41D4-9E35-7A7A5E40735D}" dt="2023-07-03T13:56:31.614" v="722" actId="26606"/>
          <ac:picMkLst>
            <pc:docMk/>
            <pc:sldMk cId="4245641091" sldId="270"/>
            <ac:picMk id="3" creationId="{02C05B81-3A3F-D74C-D253-8A6F460CFCA2}"/>
          </ac:picMkLst>
        </pc:picChg>
        <pc:cxnChg chg="add">
          <ac:chgData name="Sujeewa Herath" userId="e5350ab0-0c1d-4953-8d97-39bf0c1d0ffc" providerId="ADAL" clId="{B0DC7204-486D-41D4-9E35-7A7A5E40735D}" dt="2023-07-03T13:56:31.614" v="722" actId="26606"/>
          <ac:cxnSpMkLst>
            <pc:docMk/>
            <pc:sldMk cId="4245641091" sldId="270"/>
            <ac:cxnSpMk id="15" creationId="{F06B54F2-CD11-4359-A7D6-DA7C76C091A6}"/>
          </ac:cxnSpMkLst>
        </pc:cxnChg>
      </pc:sldChg>
      <pc:sldChg chg="addSp delSp modSp del mod setBg">
        <pc:chgData name="Sujeewa Herath" userId="e5350ab0-0c1d-4953-8d97-39bf0c1d0ffc" providerId="ADAL" clId="{B0DC7204-486D-41D4-9E35-7A7A5E40735D}" dt="2023-07-03T14:46:40.999" v="1192" actId="2696"/>
        <pc:sldMkLst>
          <pc:docMk/>
          <pc:sldMk cId="1387567308" sldId="271"/>
        </pc:sldMkLst>
        <pc:spChg chg="mod">
          <ac:chgData name="Sujeewa Herath" userId="e5350ab0-0c1d-4953-8d97-39bf0c1d0ffc" providerId="ADAL" clId="{B0DC7204-486D-41D4-9E35-7A7A5E40735D}" dt="2023-07-03T13:58:15.852" v="786" actId="26606"/>
          <ac:spMkLst>
            <pc:docMk/>
            <pc:sldMk cId="1387567308" sldId="271"/>
            <ac:spMk id="2" creationId="{398D0F1E-46A6-89A3-E498-940A30FD1CFA}"/>
          </ac:spMkLst>
        </pc:spChg>
        <pc:spChg chg="mod">
          <ac:chgData name="Sujeewa Herath" userId="e5350ab0-0c1d-4953-8d97-39bf0c1d0ffc" providerId="ADAL" clId="{B0DC7204-486D-41D4-9E35-7A7A5E40735D}" dt="2023-07-03T14:43:44.171" v="1174" actId="21"/>
          <ac:spMkLst>
            <pc:docMk/>
            <pc:sldMk cId="1387567308" sldId="271"/>
            <ac:spMk id="3" creationId="{92D19567-6E3F-CEA6-528F-88F74ABC9492}"/>
          </ac:spMkLst>
        </pc:spChg>
        <pc:spChg chg="add del">
          <ac:chgData name="Sujeewa Herath" userId="e5350ab0-0c1d-4953-8d97-39bf0c1d0ffc" providerId="ADAL" clId="{B0DC7204-486D-41D4-9E35-7A7A5E40735D}" dt="2023-07-03T13:58:15.830" v="785" actId="26606"/>
          <ac:spMkLst>
            <pc:docMk/>
            <pc:sldMk cId="1387567308" sldId="271"/>
            <ac:spMk id="8" creationId="{0B7C4858-FAA3-4226-A856-193A01910E69}"/>
          </ac:spMkLst>
        </pc:spChg>
        <pc:spChg chg="add del">
          <ac:chgData name="Sujeewa Herath" userId="e5350ab0-0c1d-4953-8d97-39bf0c1d0ffc" providerId="ADAL" clId="{B0DC7204-486D-41D4-9E35-7A7A5E40735D}" dt="2023-07-03T13:58:15.830" v="785" actId="26606"/>
          <ac:spMkLst>
            <pc:docMk/>
            <pc:sldMk cId="1387567308" sldId="271"/>
            <ac:spMk id="10" creationId="{68C1B503-0291-4E82-A65E-72D604D9F6CF}"/>
          </ac:spMkLst>
        </pc:spChg>
        <pc:spChg chg="add del">
          <ac:chgData name="Sujeewa Herath" userId="e5350ab0-0c1d-4953-8d97-39bf0c1d0ffc" providerId="ADAL" clId="{B0DC7204-486D-41D4-9E35-7A7A5E40735D}" dt="2023-07-03T13:58:15.830" v="785" actId="26606"/>
          <ac:spMkLst>
            <pc:docMk/>
            <pc:sldMk cId="1387567308" sldId="271"/>
            <ac:spMk id="12" creationId="{B3F836C5-9601-4982-A121-CCA49BF7BA6C}"/>
          </ac:spMkLst>
        </pc:spChg>
        <pc:spChg chg="add del">
          <ac:chgData name="Sujeewa Herath" userId="e5350ab0-0c1d-4953-8d97-39bf0c1d0ffc" providerId="ADAL" clId="{B0DC7204-486D-41D4-9E35-7A7A5E40735D}" dt="2023-07-03T13:58:15.830" v="785" actId="26606"/>
          <ac:spMkLst>
            <pc:docMk/>
            <pc:sldMk cId="1387567308" sldId="271"/>
            <ac:spMk id="14" creationId="{46CD0D05-FF47-4ABB-841C-0600CADC354B}"/>
          </ac:spMkLst>
        </pc:spChg>
        <pc:spChg chg="add">
          <ac:chgData name="Sujeewa Herath" userId="e5350ab0-0c1d-4953-8d97-39bf0c1d0ffc" providerId="ADAL" clId="{B0DC7204-486D-41D4-9E35-7A7A5E40735D}" dt="2023-07-03T13:58:15.852" v="786" actId="26606"/>
          <ac:spMkLst>
            <pc:docMk/>
            <pc:sldMk cId="1387567308" sldId="271"/>
            <ac:spMk id="16" creationId="{DC878D9A-77BE-4701-AE3D-EEFC53CD50BC}"/>
          </ac:spMkLst>
        </pc:spChg>
        <pc:spChg chg="add">
          <ac:chgData name="Sujeewa Herath" userId="e5350ab0-0c1d-4953-8d97-39bf0c1d0ffc" providerId="ADAL" clId="{B0DC7204-486D-41D4-9E35-7A7A5E40735D}" dt="2023-07-03T13:58:15.852" v="786" actId="26606"/>
          <ac:spMkLst>
            <pc:docMk/>
            <pc:sldMk cId="1387567308" sldId="271"/>
            <ac:spMk id="17" creationId="{F643BE08-0ED1-4B73-AC6D-B7E26A59CDAA}"/>
          </ac:spMkLst>
        </pc:spChg>
        <pc:spChg chg="add">
          <ac:chgData name="Sujeewa Herath" userId="e5350ab0-0c1d-4953-8d97-39bf0c1d0ffc" providerId="ADAL" clId="{B0DC7204-486D-41D4-9E35-7A7A5E40735D}" dt="2023-07-03T13:58:15.852" v="786" actId="26606"/>
          <ac:spMkLst>
            <pc:docMk/>
            <pc:sldMk cId="1387567308" sldId="271"/>
            <ac:spMk id="18" creationId="{956B2094-7FC0-45FC-BFED-3CB88CEE63F5}"/>
          </ac:spMkLst>
        </pc:spChg>
        <pc:spChg chg="add">
          <ac:chgData name="Sujeewa Herath" userId="e5350ab0-0c1d-4953-8d97-39bf0c1d0ffc" providerId="ADAL" clId="{B0DC7204-486D-41D4-9E35-7A7A5E40735D}" dt="2023-07-03T13:58:15.852" v="786" actId="26606"/>
          <ac:spMkLst>
            <pc:docMk/>
            <pc:sldMk cId="1387567308" sldId="271"/>
            <ac:spMk id="19" creationId="{07A4B640-BB7F-4272-A710-068DBA9F9A6E}"/>
          </ac:spMkLst>
        </pc:spChg>
      </pc:sldChg>
      <pc:sldChg chg="addSp delSp modSp mod setBg">
        <pc:chgData name="Sujeewa Herath" userId="e5350ab0-0c1d-4953-8d97-39bf0c1d0ffc" providerId="ADAL" clId="{B0DC7204-486D-41D4-9E35-7A7A5E40735D}" dt="2023-07-03T14:40:09.074" v="1146" actId="14100"/>
        <pc:sldMkLst>
          <pc:docMk/>
          <pc:sldMk cId="2760718939" sldId="272"/>
        </pc:sldMkLst>
        <pc:spChg chg="mod">
          <ac:chgData name="Sujeewa Herath" userId="e5350ab0-0c1d-4953-8d97-39bf0c1d0ffc" providerId="ADAL" clId="{B0DC7204-486D-41D4-9E35-7A7A5E40735D}" dt="2023-07-03T14:39:12.379" v="1142" actId="26606"/>
          <ac:spMkLst>
            <pc:docMk/>
            <pc:sldMk cId="2760718939" sldId="272"/>
            <ac:spMk id="2" creationId="{16CBB30A-2022-382D-64C6-81427AD024EE}"/>
          </ac:spMkLst>
        </pc:spChg>
        <pc:spChg chg="add del mod">
          <ac:chgData name="Sujeewa Herath" userId="e5350ab0-0c1d-4953-8d97-39bf0c1d0ffc" providerId="ADAL" clId="{B0DC7204-486D-41D4-9E35-7A7A5E40735D}" dt="2023-07-03T13:06:51.574" v="141" actId="21"/>
          <ac:spMkLst>
            <pc:docMk/>
            <pc:sldMk cId="2760718939" sldId="272"/>
            <ac:spMk id="5" creationId="{9C38ADA2-2A26-0205-3052-E762775DFA85}"/>
          </ac:spMkLst>
        </pc:spChg>
        <pc:spChg chg="add del mod">
          <ac:chgData name="Sujeewa Herath" userId="e5350ab0-0c1d-4953-8d97-39bf0c1d0ffc" providerId="ADAL" clId="{B0DC7204-486D-41D4-9E35-7A7A5E40735D}" dt="2023-07-03T14:40:06.492" v="1145"/>
          <ac:spMkLst>
            <pc:docMk/>
            <pc:sldMk cId="2760718939" sldId="272"/>
            <ac:spMk id="7" creationId="{5A7F0063-718A-2FB0-667C-287D999F340F}"/>
          </ac:spMkLst>
        </pc:spChg>
        <pc:spChg chg="add del">
          <ac:chgData name="Sujeewa Herath" userId="e5350ab0-0c1d-4953-8d97-39bf0c1d0ffc" providerId="ADAL" clId="{B0DC7204-486D-41D4-9E35-7A7A5E40735D}" dt="2023-07-03T14:39:12.379" v="1142" actId="26606"/>
          <ac:spMkLst>
            <pc:docMk/>
            <pc:sldMk cId="2760718939" sldId="272"/>
            <ac:spMk id="9" creationId="{52BE4420-3B5F-4549-8B4A-77855B8215EC}"/>
          </ac:spMkLst>
        </pc:spChg>
        <pc:spChg chg="add del">
          <ac:chgData name="Sujeewa Herath" userId="e5350ab0-0c1d-4953-8d97-39bf0c1d0ffc" providerId="ADAL" clId="{B0DC7204-486D-41D4-9E35-7A7A5E40735D}" dt="2023-07-03T14:39:12.379" v="1142" actId="26606"/>
          <ac:spMkLst>
            <pc:docMk/>
            <pc:sldMk cId="2760718939" sldId="272"/>
            <ac:spMk id="11" creationId="{A75876F6-95D4-48CB-8E3E-4401A96E25A4}"/>
          </ac:spMkLst>
        </pc:spChg>
        <pc:spChg chg="add del">
          <ac:chgData name="Sujeewa Herath" userId="e5350ab0-0c1d-4953-8d97-39bf0c1d0ffc" providerId="ADAL" clId="{B0DC7204-486D-41D4-9E35-7A7A5E40735D}" dt="2023-07-03T14:39:12.379" v="1142" actId="26606"/>
          <ac:spMkLst>
            <pc:docMk/>
            <pc:sldMk cId="2760718939" sldId="272"/>
            <ac:spMk id="13" creationId="{D1B84719-90BB-4D0C-92D8-61DC5512B34B}"/>
          </ac:spMkLst>
        </pc:spChg>
        <pc:spChg chg="add del">
          <ac:chgData name="Sujeewa Herath" userId="e5350ab0-0c1d-4953-8d97-39bf0c1d0ffc" providerId="ADAL" clId="{B0DC7204-486D-41D4-9E35-7A7A5E40735D}" dt="2023-07-03T14:39:12.379" v="1142" actId="26606"/>
          <ac:spMkLst>
            <pc:docMk/>
            <pc:sldMk cId="2760718939" sldId="272"/>
            <ac:spMk id="15" creationId="{7B407EC4-5D16-4845-9840-4E28622B6568}"/>
          </ac:spMkLst>
        </pc:spChg>
        <pc:spChg chg="add">
          <ac:chgData name="Sujeewa Herath" userId="e5350ab0-0c1d-4953-8d97-39bf0c1d0ffc" providerId="ADAL" clId="{B0DC7204-486D-41D4-9E35-7A7A5E40735D}" dt="2023-07-03T14:39:12.379" v="1142" actId="26606"/>
          <ac:spMkLst>
            <pc:docMk/>
            <pc:sldMk cId="2760718939" sldId="272"/>
            <ac:spMk id="20" creationId="{333F0879-3DA0-4CB8-B35E-A0AD42558191}"/>
          </ac:spMkLst>
        </pc:spChg>
        <pc:spChg chg="add">
          <ac:chgData name="Sujeewa Herath" userId="e5350ab0-0c1d-4953-8d97-39bf0c1d0ffc" providerId="ADAL" clId="{B0DC7204-486D-41D4-9E35-7A7A5E40735D}" dt="2023-07-03T14:39:12.379" v="1142" actId="26606"/>
          <ac:spMkLst>
            <pc:docMk/>
            <pc:sldMk cId="2760718939" sldId="272"/>
            <ac:spMk id="22" creationId="{324D2183-F388-476E-92A9-D6639D698580}"/>
          </ac:spMkLst>
        </pc:spChg>
        <pc:spChg chg="add">
          <ac:chgData name="Sujeewa Herath" userId="e5350ab0-0c1d-4953-8d97-39bf0c1d0ffc" providerId="ADAL" clId="{B0DC7204-486D-41D4-9E35-7A7A5E40735D}" dt="2023-07-03T14:39:12.379" v="1142" actId="26606"/>
          <ac:spMkLst>
            <pc:docMk/>
            <pc:sldMk cId="2760718939" sldId="272"/>
            <ac:spMk id="24" creationId="{243462E7-1698-4B21-BE89-AEFAC7C2FEFA}"/>
          </ac:spMkLst>
        </pc:spChg>
        <pc:spChg chg="add">
          <ac:chgData name="Sujeewa Herath" userId="e5350ab0-0c1d-4953-8d97-39bf0c1d0ffc" providerId="ADAL" clId="{B0DC7204-486D-41D4-9E35-7A7A5E40735D}" dt="2023-07-03T14:39:12.379" v="1142" actId="26606"/>
          <ac:spMkLst>
            <pc:docMk/>
            <pc:sldMk cId="2760718939" sldId="272"/>
            <ac:spMk id="26" creationId="{6C22FCAC-D7EC-4A52-B153-FF761E2235B3}"/>
          </ac:spMkLst>
        </pc:spChg>
        <pc:graphicFrameChg chg="add del mod modGraphic">
          <ac:chgData name="Sujeewa Herath" userId="e5350ab0-0c1d-4953-8d97-39bf0c1d0ffc" providerId="ADAL" clId="{B0DC7204-486D-41D4-9E35-7A7A5E40735D}" dt="2023-07-03T14:39:00.245" v="1140" actId="21"/>
          <ac:graphicFrameMkLst>
            <pc:docMk/>
            <pc:sldMk cId="2760718939" sldId="272"/>
            <ac:graphicFrameMk id="4" creationId="{22E9BA00-ED7D-F534-B34C-7A32B50577F1}"/>
          </ac:graphicFrameMkLst>
        </pc:graphicFrameChg>
        <pc:picChg chg="add mod">
          <ac:chgData name="Sujeewa Herath" userId="e5350ab0-0c1d-4953-8d97-39bf0c1d0ffc" providerId="ADAL" clId="{B0DC7204-486D-41D4-9E35-7A7A5E40735D}" dt="2023-07-03T14:39:19.862" v="1144" actId="14100"/>
          <ac:picMkLst>
            <pc:docMk/>
            <pc:sldMk cId="2760718939" sldId="272"/>
            <ac:picMk id="8" creationId="{92891FB9-A5C0-CB13-FA97-C7455B02EF1F}"/>
          </ac:picMkLst>
        </pc:picChg>
        <pc:picChg chg="add mod">
          <ac:chgData name="Sujeewa Herath" userId="e5350ab0-0c1d-4953-8d97-39bf0c1d0ffc" providerId="ADAL" clId="{B0DC7204-486D-41D4-9E35-7A7A5E40735D}" dt="2023-07-03T14:40:09.074" v="1146" actId="14100"/>
          <ac:picMkLst>
            <pc:docMk/>
            <pc:sldMk cId="2760718939" sldId="272"/>
            <ac:picMk id="14" creationId="{4348EF56-34B5-71A5-497A-E2D1C71E6204}"/>
          </ac:picMkLst>
        </pc:picChg>
      </pc:sldChg>
      <pc:sldChg chg="modSp mod">
        <pc:chgData name="Sujeewa Herath" userId="e5350ab0-0c1d-4953-8d97-39bf0c1d0ffc" providerId="ADAL" clId="{B0DC7204-486D-41D4-9E35-7A7A5E40735D}" dt="2023-07-03T15:15:52.283" v="1375" actId="27636"/>
        <pc:sldMkLst>
          <pc:docMk/>
          <pc:sldMk cId="2390288459" sldId="273"/>
        </pc:sldMkLst>
        <pc:spChg chg="mod">
          <ac:chgData name="Sujeewa Herath" userId="e5350ab0-0c1d-4953-8d97-39bf0c1d0ffc" providerId="ADAL" clId="{B0DC7204-486D-41D4-9E35-7A7A5E40735D}" dt="2023-07-03T15:15:52.283" v="1375" actId="27636"/>
          <ac:spMkLst>
            <pc:docMk/>
            <pc:sldMk cId="2390288459" sldId="273"/>
            <ac:spMk id="3" creationId="{62742D63-1956-C2B7-26B1-1AFC4CFC9147}"/>
          </ac:spMkLst>
        </pc:spChg>
      </pc:sldChg>
      <pc:sldChg chg="addSp delSp modSp mod setBg">
        <pc:chgData name="Sujeewa Herath" userId="e5350ab0-0c1d-4953-8d97-39bf0c1d0ffc" providerId="ADAL" clId="{B0DC7204-486D-41D4-9E35-7A7A5E40735D}" dt="2023-07-03T15:11:47.514" v="1351" actId="27636"/>
        <pc:sldMkLst>
          <pc:docMk/>
          <pc:sldMk cId="2680370053" sldId="276"/>
        </pc:sldMkLst>
        <pc:spChg chg="mod">
          <ac:chgData name="Sujeewa Herath" userId="e5350ab0-0c1d-4953-8d97-39bf0c1d0ffc" providerId="ADAL" clId="{B0DC7204-486D-41D4-9E35-7A7A5E40735D}" dt="2023-07-03T14:43:10.975" v="1165" actId="6549"/>
          <ac:spMkLst>
            <pc:docMk/>
            <pc:sldMk cId="2680370053" sldId="276"/>
            <ac:spMk id="2" creationId="{D8F6E974-1562-63A6-585C-1AE7420B9E0B}"/>
          </ac:spMkLst>
        </pc:spChg>
        <pc:spChg chg="mod">
          <ac:chgData name="Sujeewa Herath" userId="e5350ab0-0c1d-4953-8d97-39bf0c1d0ffc" providerId="ADAL" clId="{B0DC7204-486D-41D4-9E35-7A7A5E40735D}" dt="2023-07-03T15:11:47.514" v="1351" actId="27636"/>
          <ac:spMkLst>
            <pc:docMk/>
            <pc:sldMk cId="2680370053" sldId="276"/>
            <ac:spMk id="3" creationId="{68F1DC8B-634B-96F2-9978-4CDE8D6DD3C7}"/>
          </ac:spMkLst>
        </pc:spChg>
        <pc:spChg chg="add del">
          <ac:chgData name="Sujeewa Herath" userId="e5350ab0-0c1d-4953-8d97-39bf0c1d0ffc" providerId="ADAL" clId="{B0DC7204-486D-41D4-9E35-7A7A5E40735D}" dt="2023-07-03T13:57:50.286" v="782" actId="26606"/>
          <ac:spMkLst>
            <pc:docMk/>
            <pc:sldMk cId="2680370053" sldId="276"/>
            <ac:spMk id="8" creationId="{0B7C4858-FAA3-4226-A856-193A01910E69}"/>
          </ac:spMkLst>
        </pc:spChg>
        <pc:spChg chg="add del">
          <ac:chgData name="Sujeewa Herath" userId="e5350ab0-0c1d-4953-8d97-39bf0c1d0ffc" providerId="ADAL" clId="{B0DC7204-486D-41D4-9E35-7A7A5E40735D}" dt="2023-07-03T13:57:50.286" v="782" actId="26606"/>
          <ac:spMkLst>
            <pc:docMk/>
            <pc:sldMk cId="2680370053" sldId="276"/>
            <ac:spMk id="10" creationId="{68C1B503-0291-4E82-A65E-72D604D9F6CF}"/>
          </ac:spMkLst>
        </pc:spChg>
        <pc:spChg chg="add del">
          <ac:chgData name="Sujeewa Herath" userId="e5350ab0-0c1d-4953-8d97-39bf0c1d0ffc" providerId="ADAL" clId="{B0DC7204-486D-41D4-9E35-7A7A5E40735D}" dt="2023-07-03T13:57:50.286" v="782" actId="26606"/>
          <ac:spMkLst>
            <pc:docMk/>
            <pc:sldMk cId="2680370053" sldId="276"/>
            <ac:spMk id="12" creationId="{B3F836C5-9601-4982-A121-CCA49BF7BA6C}"/>
          </ac:spMkLst>
        </pc:spChg>
        <pc:spChg chg="add del">
          <ac:chgData name="Sujeewa Herath" userId="e5350ab0-0c1d-4953-8d97-39bf0c1d0ffc" providerId="ADAL" clId="{B0DC7204-486D-41D4-9E35-7A7A5E40735D}" dt="2023-07-03T13:57:50.286" v="782" actId="26606"/>
          <ac:spMkLst>
            <pc:docMk/>
            <pc:sldMk cId="2680370053" sldId="276"/>
            <ac:spMk id="14" creationId="{46CD0D05-FF47-4ABB-841C-0600CADC354B}"/>
          </ac:spMkLst>
        </pc:spChg>
        <pc:spChg chg="add">
          <ac:chgData name="Sujeewa Herath" userId="e5350ab0-0c1d-4953-8d97-39bf0c1d0ffc" providerId="ADAL" clId="{B0DC7204-486D-41D4-9E35-7A7A5E40735D}" dt="2023-07-03T13:57:50.309" v="783" actId="26606"/>
          <ac:spMkLst>
            <pc:docMk/>
            <pc:sldMk cId="2680370053" sldId="276"/>
            <ac:spMk id="16" creationId="{DC878D9A-77BE-4701-AE3D-EEFC53CD50BC}"/>
          </ac:spMkLst>
        </pc:spChg>
        <pc:spChg chg="add">
          <ac:chgData name="Sujeewa Herath" userId="e5350ab0-0c1d-4953-8d97-39bf0c1d0ffc" providerId="ADAL" clId="{B0DC7204-486D-41D4-9E35-7A7A5E40735D}" dt="2023-07-03T13:57:50.309" v="783" actId="26606"/>
          <ac:spMkLst>
            <pc:docMk/>
            <pc:sldMk cId="2680370053" sldId="276"/>
            <ac:spMk id="17" creationId="{F643BE08-0ED1-4B73-AC6D-B7E26A59CDAA}"/>
          </ac:spMkLst>
        </pc:spChg>
        <pc:spChg chg="add">
          <ac:chgData name="Sujeewa Herath" userId="e5350ab0-0c1d-4953-8d97-39bf0c1d0ffc" providerId="ADAL" clId="{B0DC7204-486D-41D4-9E35-7A7A5E40735D}" dt="2023-07-03T13:57:50.309" v="783" actId="26606"/>
          <ac:spMkLst>
            <pc:docMk/>
            <pc:sldMk cId="2680370053" sldId="276"/>
            <ac:spMk id="18" creationId="{956B2094-7FC0-45FC-BFED-3CB88CEE63F5}"/>
          </ac:spMkLst>
        </pc:spChg>
        <pc:spChg chg="add">
          <ac:chgData name="Sujeewa Herath" userId="e5350ab0-0c1d-4953-8d97-39bf0c1d0ffc" providerId="ADAL" clId="{B0DC7204-486D-41D4-9E35-7A7A5E40735D}" dt="2023-07-03T13:57:50.309" v="783" actId="26606"/>
          <ac:spMkLst>
            <pc:docMk/>
            <pc:sldMk cId="2680370053" sldId="276"/>
            <ac:spMk id="19" creationId="{07A4B640-BB7F-4272-A710-068DBA9F9A6E}"/>
          </ac:spMkLst>
        </pc:spChg>
      </pc:sldChg>
      <pc:sldChg chg="addSp delSp modSp new mod setBg">
        <pc:chgData name="Sujeewa Herath" userId="e5350ab0-0c1d-4953-8d97-39bf0c1d0ffc" providerId="ADAL" clId="{B0DC7204-486D-41D4-9E35-7A7A5E40735D}" dt="2023-07-03T15:14:28.998" v="1369" actId="1076"/>
        <pc:sldMkLst>
          <pc:docMk/>
          <pc:sldMk cId="3188053639" sldId="277"/>
        </pc:sldMkLst>
        <pc:spChg chg="add mod">
          <ac:chgData name="Sujeewa Herath" userId="e5350ab0-0c1d-4953-8d97-39bf0c1d0ffc" providerId="ADAL" clId="{B0DC7204-486D-41D4-9E35-7A7A5E40735D}" dt="2023-07-03T15:13:23.298" v="1356" actId="26606"/>
          <ac:spMkLst>
            <pc:docMk/>
            <pc:sldMk cId="3188053639" sldId="277"/>
            <ac:spMk id="3" creationId="{9455C067-86DA-6D46-A6CC-0EBD7CD9BB36}"/>
          </ac:spMkLst>
        </pc:spChg>
        <pc:spChg chg="add del">
          <ac:chgData name="Sujeewa Herath" userId="e5350ab0-0c1d-4953-8d97-39bf0c1d0ffc" providerId="ADAL" clId="{B0DC7204-486D-41D4-9E35-7A7A5E40735D}" dt="2023-07-03T15:13:23.298" v="1356" actId="26606"/>
          <ac:spMkLst>
            <pc:docMk/>
            <pc:sldMk cId="3188053639" sldId="277"/>
            <ac:spMk id="11" creationId="{52BE4420-3B5F-4549-8B4A-77855B8215EC}"/>
          </ac:spMkLst>
        </pc:spChg>
        <pc:spChg chg="add del">
          <ac:chgData name="Sujeewa Herath" userId="e5350ab0-0c1d-4953-8d97-39bf0c1d0ffc" providerId="ADAL" clId="{B0DC7204-486D-41D4-9E35-7A7A5E40735D}" dt="2023-07-03T15:13:23.298" v="1356" actId="26606"/>
          <ac:spMkLst>
            <pc:docMk/>
            <pc:sldMk cId="3188053639" sldId="277"/>
            <ac:spMk id="17" creationId="{A75876F6-95D4-48CB-8E3E-4401A96E25A4}"/>
          </ac:spMkLst>
        </pc:spChg>
        <pc:spChg chg="add del">
          <ac:chgData name="Sujeewa Herath" userId="e5350ab0-0c1d-4953-8d97-39bf0c1d0ffc" providerId="ADAL" clId="{B0DC7204-486D-41D4-9E35-7A7A5E40735D}" dt="2023-07-03T15:13:23.298" v="1356" actId="26606"/>
          <ac:spMkLst>
            <pc:docMk/>
            <pc:sldMk cId="3188053639" sldId="277"/>
            <ac:spMk id="19" creationId="{D1B84719-90BB-4D0C-92D8-61DC5512B34B}"/>
          </ac:spMkLst>
        </pc:spChg>
        <pc:spChg chg="add del">
          <ac:chgData name="Sujeewa Herath" userId="e5350ab0-0c1d-4953-8d97-39bf0c1d0ffc" providerId="ADAL" clId="{B0DC7204-486D-41D4-9E35-7A7A5E40735D}" dt="2023-07-03T14:00:15.663" v="799" actId="26606"/>
          <ac:spMkLst>
            <pc:docMk/>
            <pc:sldMk cId="3188053639" sldId="277"/>
            <ac:spMk id="20" creationId="{2EEF69A6-3443-481F-9636-8056FD3C01B8}"/>
          </ac:spMkLst>
        </pc:spChg>
        <pc:spChg chg="add del">
          <ac:chgData name="Sujeewa Herath" userId="e5350ab0-0c1d-4953-8d97-39bf0c1d0ffc" providerId="ADAL" clId="{B0DC7204-486D-41D4-9E35-7A7A5E40735D}" dt="2023-07-03T14:00:15.663" v="799" actId="26606"/>
          <ac:spMkLst>
            <pc:docMk/>
            <pc:sldMk cId="3188053639" sldId="277"/>
            <ac:spMk id="22" creationId="{62DA9DDA-6708-4E6F-8A09-90C6007D47DC}"/>
          </ac:spMkLst>
        </pc:spChg>
        <pc:spChg chg="add del">
          <ac:chgData name="Sujeewa Herath" userId="e5350ab0-0c1d-4953-8d97-39bf0c1d0ffc" providerId="ADAL" clId="{B0DC7204-486D-41D4-9E35-7A7A5E40735D}" dt="2023-07-03T14:00:15.663" v="799" actId="26606"/>
          <ac:spMkLst>
            <pc:docMk/>
            <pc:sldMk cId="3188053639" sldId="277"/>
            <ac:spMk id="24" creationId="{1E9E42D4-A338-40E9-8211-9443164F3099}"/>
          </ac:spMkLst>
        </pc:spChg>
        <pc:spChg chg="add del">
          <ac:chgData name="Sujeewa Herath" userId="e5350ab0-0c1d-4953-8d97-39bf0c1d0ffc" providerId="ADAL" clId="{B0DC7204-486D-41D4-9E35-7A7A5E40735D}" dt="2023-07-03T15:13:23.298" v="1356" actId="26606"/>
          <ac:spMkLst>
            <pc:docMk/>
            <pc:sldMk cId="3188053639" sldId="277"/>
            <ac:spMk id="26" creationId="{7B407EC4-5D16-4845-9840-4E28622B6568}"/>
          </ac:spMkLst>
        </pc:spChg>
        <pc:spChg chg="add del">
          <ac:chgData name="Sujeewa Herath" userId="e5350ab0-0c1d-4953-8d97-39bf0c1d0ffc" providerId="ADAL" clId="{B0DC7204-486D-41D4-9E35-7A7A5E40735D}" dt="2023-07-03T15:13:23.298" v="1356" actId="26606"/>
          <ac:spMkLst>
            <pc:docMk/>
            <pc:sldMk cId="3188053639" sldId="277"/>
            <ac:spMk id="1039" creationId="{903F3D46-B240-4C45-8D78-B59F7FA2929D}"/>
          </ac:spMkLst>
        </pc:spChg>
        <pc:spChg chg="add del">
          <ac:chgData name="Sujeewa Herath" userId="e5350ab0-0c1d-4953-8d97-39bf0c1d0ffc" providerId="ADAL" clId="{B0DC7204-486D-41D4-9E35-7A7A5E40735D}" dt="2023-07-03T15:13:23.298" v="1356" actId="26606"/>
          <ac:spMkLst>
            <pc:docMk/>
            <pc:sldMk cId="3188053639" sldId="277"/>
            <ac:spMk id="1049" creationId="{A65E1EFD-4EC1-47C9-A20B-70F7D2157415}"/>
          </ac:spMkLst>
        </pc:spChg>
        <pc:grpChg chg="add del">
          <ac:chgData name="Sujeewa Herath" userId="e5350ab0-0c1d-4953-8d97-39bf0c1d0ffc" providerId="ADAL" clId="{B0DC7204-486D-41D4-9E35-7A7A5E40735D}" dt="2023-07-03T15:13:23.298" v="1356" actId="26606"/>
          <ac:grpSpMkLst>
            <pc:docMk/>
            <pc:sldMk cId="3188053639" sldId="277"/>
            <ac:grpSpMk id="9" creationId="{C93797FD-7F0A-483E-966E-7FE88F8D8798}"/>
          </ac:grpSpMkLst>
        </pc:grpChg>
        <pc:grpChg chg="add del">
          <ac:chgData name="Sujeewa Herath" userId="e5350ab0-0c1d-4953-8d97-39bf0c1d0ffc" providerId="ADAL" clId="{B0DC7204-486D-41D4-9E35-7A7A5E40735D}" dt="2023-07-03T14:00:15.663" v="799" actId="26606"/>
          <ac:grpSpMkLst>
            <pc:docMk/>
            <pc:sldMk cId="3188053639" sldId="277"/>
            <ac:grpSpMk id="12" creationId="{C93797FD-7F0A-483E-966E-7FE88F8D8798}"/>
          </ac:grpSpMkLst>
        </pc:grpChg>
        <pc:grpChg chg="add del">
          <ac:chgData name="Sujeewa Herath" userId="e5350ab0-0c1d-4953-8d97-39bf0c1d0ffc" providerId="ADAL" clId="{B0DC7204-486D-41D4-9E35-7A7A5E40735D}" dt="2023-07-03T15:13:23.298" v="1356" actId="26606"/>
          <ac:grpSpMkLst>
            <pc:docMk/>
            <pc:sldMk cId="3188053639" sldId="277"/>
            <ac:grpSpMk id="1031" creationId="{C63CB80B-4043-44A1-BA36-EBE3BC89C746}"/>
          </ac:grpSpMkLst>
        </pc:grpChg>
        <pc:grpChg chg="add del">
          <ac:chgData name="Sujeewa Herath" userId="e5350ab0-0c1d-4953-8d97-39bf0c1d0ffc" providerId="ADAL" clId="{B0DC7204-486D-41D4-9E35-7A7A5E40735D}" dt="2023-07-03T15:13:23.298" v="1356" actId="26606"/>
          <ac:grpSpMkLst>
            <pc:docMk/>
            <pc:sldMk cId="3188053639" sldId="277"/>
            <ac:grpSpMk id="1041" creationId="{EB0A706F-3BF2-4841-B449-CF02F3EBFFAB}"/>
          </ac:grpSpMkLst>
        </pc:grpChg>
        <pc:graphicFrameChg chg="add del mod ord modGraphic">
          <ac:chgData name="Sujeewa Herath" userId="e5350ab0-0c1d-4953-8d97-39bf0c1d0ffc" providerId="ADAL" clId="{B0DC7204-486D-41D4-9E35-7A7A5E40735D}" dt="2023-07-03T15:13:10.781" v="1353" actId="21"/>
          <ac:graphicFrameMkLst>
            <pc:docMk/>
            <pc:sldMk cId="3188053639" sldId="277"/>
            <ac:graphicFrameMk id="2" creationId="{BE640F13-7F3F-1B66-2022-0ACE44999B3A}"/>
          </ac:graphicFrameMkLst>
        </pc:graphicFrameChg>
        <pc:picChg chg="add mod">
          <ac:chgData name="Sujeewa Herath" userId="e5350ab0-0c1d-4953-8d97-39bf0c1d0ffc" providerId="ADAL" clId="{B0DC7204-486D-41D4-9E35-7A7A5E40735D}" dt="2023-07-03T15:14:20.908" v="1368" actId="14100"/>
          <ac:picMkLst>
            <pc:docMk/>
            <pc:sldMk cId="3188053639" sldId="277"/>
            <ac:picMk id="4" creationId="{D5433144-7DCE-F257-BD5D-4633589FEC3C}"/>
          </ac:picMkLst>
        </pc:picChg>
        <pc:picChg chg="add mod ord">
          <ac:chgData name="Sujeewa Herath" userId="e5350ab0-0c1d-4953-8d97-39bf0c1d0ffc" providerId="ADAL" clId="{B0DC7204-486D-41D4-9E35-7A7A5E40735D}" dt="2023-07-03T15:13:35.762" v="1359" actId="1076"/>
          <ac:picMkLst>
            <pc:docMk/>
            <pc:sldMk cId="3188053639" sldId="277"/>
            <ac:picMk id="5" creationId="{CAAF7C79-257B-F0F9-E50A-4A765EBD24A6}"/>
          </ac:picMkLst>
        </pc:picChg>
        <pc:picChg chg="add mod ord">
          <ac:chgData name="Sujeewa Herath" userId="e5350ab0-0c1d-4953-8d97-39bf0c1d0ffc" providerId="ADAL" clId="{B0DC7204-486D-41D4-9E35-7A7A5E40735D}" dt="2023-07-03T15:14:28.998" v="1369" actId="1076"/>
          <ac:picMkLst>
            <pc:docMk/>
            <pc:sldMk cId="3188053639" sldId="277"/>
            <ac:picMk id="7" creationId="{9E1824AD-0489-C45A-FAD1-1407FA9960BE}"/>
          </ac:picMkLst>
        </pc:picChg>
        <pc:picChg chg="add mod">
          <ac:chgData name="Sujeewa Herath" userId="e5350ab0-0c1d-4953-8d97-39bf0c1d0ffc" providerId="ADAL" clId="{B0DC7204-486D-41D4-9E35-7A7A5E40735D}" dt="2023-07-03T15:13:23.298" v="1356" actId="26606"/>
          <ac:picMkLst>
            <pc:docMk/>
            <pc:sldMk cId="3188053639" sldId="277"/>
            <ac:picMk id="1026" creationId="{7C8E8993-966C-7E88-477D-9037D9D7ADC1}"/>
          </ac:picMkLst>
        </pc:picChg>
        <pc:cxnChg chg="add del">
          <ac:chgData name="Sujeewa Herath" userId="e5350ab0-0c1d-4953-8d97-39bf0c1d0ffc" providerId="ADAL" clId="{B0DC7204-486D-41D4-9E35-7A7A5E40735D}" dt="2023-07-03T15:13:23.298" v="1356" actId="26606"/>
          <ac:cxnSpMkLst>
            <pc:docMk/>
            <pc:sldMk cId="3188053639" sldId="277"/>
            <ac:cxnSpMk id="10" creationId="{DDB3BAEE-5BE4-4B17-A2DA-B334759C47AB}"/>
          </ac:cxnSpMkLst>
        </pc:cxnChg>
        <pc:cxnChg chg="add del">
          <ac:chgData name="Sujeewa Herath" userId="e5350ab0-0c1d-4953-8d97-39bf0c1d0ffc" providerId="ADAL" clId="{B0DC7204-486D-41D4-9E35-7A7A5E40735D}" dt="2023-07-03T14:00:15.663" v="799" actId="26606"/>
          <ac:cxnSpMkLst>
            <pc:docMk/>
            <pc:sldMk cId="3188053639" sldId="277"/>
            <ac:cxnSpMk id="18" creationId="{DDB3BAEE-5BE4-4B17-A2DA-B334759C47AB}"/>
          </ac:cxnSpMkLst>
        </pc:cxnChg>
        <pc:cxnChg chg="add del">
          <ac:chgData name="Sujeewa Herath" userId="e5350ab0-0c1d-4953-8d97-39bf0c1d0ffc" providerId="ADAL" clId="{B0DC7204-486D-41D4-9E35-7A7A5E40735D}" dt="2023-07-03T15:13:23.298" v="1356" actId="26606"/>
          <ac:cxnSpMkLst>
            <pc:docMk/>
            <pc:sldMk cId="3188053639" sldId="277"/>
            <ac:cxnSpMk id="1037" creationId="{01EA9110-C355-4792-AD56-BAA4A01235AF}"/>
          </ac:cxnSpMkLst>
        </pc:cxnChg>
        <pc:cxnChg chg="add del">
          <ac:chgData name="Sujeewa Herath" userId="e5350ab0-0c1d-4953-8d97-39bf0c1d0ffc" providerId="ADAL" clId="{B0DC7204-486D-41D4-9E35-7A7A5E40735D}" dt="2023-07-03T15:13:23.298" v="1356" actId="26606"/>
          <ac:cxnSpMkLst>
            <pc:docMk/>
            <pc:sldMk cId="3188053639" sldId="277"/>
            <ac:cxnSpMk id="1047" creationId="{44715CA4-49A1-435D-92A4-6882CA15985D}"/>
          </ac:cxnSpMkLst>
        </pc:cxnChg>
      </pc:sldChg>
      <pc:sldChg chg="addSp delSp modSp new del mod">
        <pc:chgData name="Sujeewa Herath" userId="e5350ab0-0c1d-4953-8d97-39bf0c1d0ffc" providerId="ADAL" clId="{B0DC7204-486D-41D4-9E35-7A7A5E40735D}" dt="2023-07-03T13:06:50.369" v="140" actId="680"/>
        <pc:sldMkLst>
          <pc:docMk/>
          <pc:sldMk cId="1663909483" sldId="278"/>
        </pc:sldMkLst>
        <pc:picChg chg="add del mod">
          <ac:chgData name="Sujeewa Herath" userId="e5350ab0-0c1d-4953-8d97-39bf0c1d0ffc" providerId="ADAL" clId="{B0DC7204-486D-41D4-9E35-7A7A5E40735D}" dt="2023-07-03T13:06:49.558" v="139"/>
          <ac:picMkLst>
            <pc:docMk/>
            <pc:sldMk cId="1663909483" sldId="278"/>
            <ac:picMk id="2" creationId="{9B3AA505-206B-EBB2-D3BB-2C9E9EB4C560}"/>
          </ac:picMkLst>
        </pc:picChg>
      </pc:sldChg>
      <pc:sldChg chg="addSp modSp new mod setBg">
        <pc:chgData name="Sujeewa Herath" userId="e5350ab0-0c1d-4953-8d97-39bf0c1d0ffc" providerId="ADAL" clId="{B0DC7204-486D-41D4-9E35-7A7A5E40735D}" dt="2023-07-03T14:31:24.154" v="1054" actId="5793"/>
        <pc:sldMkLst>
          <pc:docMk/>
          <pc:sldMk cId="3843790660" sldId="278"/>
        </pc:sldMkLst>
        <pc:spChg chg="mod">
          <ac:chgData name="Sujeewa Herath" userId="e5350ab0-0c1d-4953-8d97-39bf0c1d0ffc" providerId="ADAL" clId="{B0DC7204-486D-41D4-9E35-7A7A5E40735D}" dt="2023-07-03T13:58:23.877" v="787" actId="26606"/>
          <ac:spMkLst>
            <pc:docMk/>
            <pc:sldMk cId="3843790660" sldId="278"/>
            <ac:spMk id="2" creationId="{C1541F87-A980-4884-D25B-F4AF0DE41798}"/>
          </ac:spMkLst>
        </pc:spChg>
        <pc:spChg chg="mod">
          <ac:chgData name="Sujeewa Herath" userId="e5350ab0-0c1d-4953-8d97-39bf0c1d0ffc" providerId="ADAL" clId="{B0DC7204-486D-41D4-9E35-7A7A5E40735D}" dt="2023-07-03T14:31:24.154" v="1054" actId="5793"/>
          <ac:spMkLst>
            <pc:docMk/>
            <pc:sldMk cId="3843790660" sldId="278"/>
            <ac:spMk id="3" creationId="{469B25FF-AC02-94D8-75E6-90C10A78A4B5}"/>
          </ac:spMkLst>
        </pc:spChg>
        <pc:spChg chg="add">
          <ac:chgData name="Sujeewa Herath" userId="e5350ab0-0c1d-4953-8d97-39bf0c1d0ffc" providerId="ADAL" clId="{B0DC7204-486D-41D4-9E35-7A7A5E40735D}" dt="2023-07-03T13:58:23.877" v="787" actId="26606"/>
          <ac:spMkLst>
            <pc:docMk/>
            <pc:sldMk cId="3843790660" sldId="278"/>
            <ac:spMk id="8" creationId="{DC878D9A-77BE-4701-AE3D-EEFC53CD50BC}"/>
          </ac:spMkLst>
        </pc:spChg>
        <pc:spChg chg="add">
          <ac:chgData name="Sujeewa Herath" userId="e5350ab0-0c1d-4953-8d97-39bf0c1d0ffc" providerId="ADAL" clId="{B0DC7204-486D-41D4-9E35-7A7A5E40735D}" dt="2023-07-03T13:58:23.877" v="787" actId="26606"/>
          <ac:spMkLst>
            <pc:docMk/>
            <pc:sldMk cId="3843790660" sldId="278"/>
            <ac:spMk id="10" creationId="{F643BE08-0ED1-4B73-AC6D-B7E26A59CDAA}"/>
          </ac:spMkLst>
        </pc:spChg>
        <pc:spChg chg="add">
          <ac:chgData name="Sujeewa Herath" userId="e5350ab0-0c1d-4953-8d97-39bf0c1d0ffc" providerId="ADAL" clId="{B0DC7204-486D-41D4-9E35-7A7A5E40735D}" dt="2023-07-03T13:58:23.877" v="787" actId="26606"/>
          <ac:spMkLst>
            <pc:docMk/>
            <pc:sldMk cId="3843790660" sldId="278"/>
            <ac:spMk id="12" creationId="{956B2094-7FC0-45FC-BFED-3CB88CEE63F5}"/>
          </ac:spMkLst>
        </pc:spChg>
        <pc:spChg chg="add">
          <ac:chgData name="Sujeewa Herath" userId="e5350ab0-0c1d-4953-8d97-39bf0c1d0ffc" providerId="ADAL" clId="{B0DC7204-486D-41D4-9E35-7A7A5E40735D}" dt="2023-07-03T13:58:23.877" v="787" actId="26606"/>
          <ac:spMkLst>
            <pc:docMk/>
            <pc:sldMk cId="3843790660" sldId="278"/>
            <ac:spMk id="14" creationId="{07A4B640-BB7F-4272-A710-068DBA9F9A6E}"/>
          </ac:spMkLst>
        </pc:spChg>
      </pc:sldChg>
      <pc:sldChg chg="addSp delSp modSp new mod setBg">
        <pc:chgData name="Sujeewa Herath" userId="e5350ab0-0c1d-4953-8d97-39bf0c1d0ffc" providerId="ADAL" clId="{B0DC7204-486D-41D4-9E35-7A7A5E40735D}" dt="2023-07-03T14:49:57.973" v="1208" actId="14100"/>
        <pc:sldMkLst>
          <pc:docMk/>
          <pc:sldMk cId="137597007" sldId="279"/>
        </pc:sldMkLst>
        <pc:spChg chg="mod">
          <ac:chgData name="Sujeewa Herath" userId="e5350ab0-0c1d-4953-8d97-39bf0c1d0ffc" providerId="ADAL" clId="{B0DC7204-486D-41D4-9E35-7A7A5E40735D}" dt="2023-07-03T14:42:26.987" v="1163" actId="242"/>
          <ac:spMkLst>
            <pc:docMk/>
            <pc:sldMk cId="137597007" sldId="279"/>
            <ac:spMk id="2" creationId="{AAA014E4-87EE-9D19-5B81-26227B243781}"/>
          </ac:spMkLst>
        </pc:spChg>
        <pc:spChg chg="del">
          <ac:chgData name="Sujeewa Herath" userId="e5350ab0-0c1d-4953-8d97-39bf0c1d0ffc" providerId="ADAL" clId="{B0DC7204-486D-41D4-9E35-7A7A5E40735D}" dt="2023-07-03T13:20:03.397" v="319" actId="3680"/>
          <ac:spMkLst>
            <pc:docMk/>
            <pc:sldMk cId="137597007" sldId="279"/>
            <ac:spMk id="3" creationId="{D94E3EA0-6D80-03DA-2FFE-2C3D9599B7A6}"/>
          </ac:spMkLst>
        </pc:spChg>
        <pc:spChg chg="add del mod">
          <ac:chgData name="Sujeewa Herath" userId="e5350ab0-0c1d-4953-8d97-39bf0c1d0ffc" providerId="ADAL" clId="{B0DC7204-486D-41D4-9E35-7A7A5E40735D}" dt="2023-07-03T14:48:51.625" v="1196" actId="21"/>
          <ac:spMkLst>
            <pc:docMk/>
            <pc:sldMk cId="137597007" sldId="279"/>
            <ac:spMk id="6" creationId="{62906C3D-C927-DAFE-6DE0-F89855D0DE9B}"/>
          </ac:spMkLst>
        </pc:spChg>
        <pc:spChg chg="add del mod">
          <ac:chgData name="Sujeewa Herath" userId="e5350ab0-0c1d-4953-8d97-39bf0c1d0ffc" providerId="ADAL" clId="{B0DC7204-486D-41D4-9E35-7A7A5E40735D}" dt="2023-07-03T14:49:28.875" v="1199"/>
          <ac:spMkLst>
            <pc:docMk/>
            <pc:sldMk cId="137597007" sldId="279"/>
            <ac:spMk id="8" creationId="{B0750E91-A0B4-82D1-DF03-BF0E1F8D669B}"/>
          </ac:spMkLst>
        </pc:spChg>
        <pc:spChg chg="add">
          <ac:chgData name="Sujeewa Herath" userId="e5350ab0-0c1d-4953-8d97-39bf0c1d0ffc" providerId="ADAL" clId="{B0DC7204-486D-41D4-9E35-7A7A5E40735D}" dt="2023-07-03T14:01:38.780" v="809" actId="26606"/>
          <ac:spMkLst>
            <pc:docMk/>
            <pc:sldMk cId="137597007" sldId="279"/>
            <ac:spMk id="9" creationId="{52BE4420-3B5F-4549-8B4A-77855B8215EC}"/>
          </ac:spMkLst>
        </pc:spChg>
        <pc:spChg chg="add">
          <ac:chgData name="Sujeewa Herath" userId="e5350ab0-0c1d-4953-8d97-39bf0c1d0ffc" providerId="ADAL" clId="{B0DC7204-486D-41D4-9E35-7A7A5E40735D}" dt="2023-07-03T14:01:38.780" v="809" actId="26606"/>
          <ac:spMkLst>
            <pc:docMk/>
            <pc:sldMk cId="137597007" sldId="279"/>
            <ac:spMk id="11" creationId="{A75876F6-95D4-48CB-8E3E-4401A96E25A4}"/>
          </ac:spMkLst>
        </pc:spChg>
        <pc:spChg chg="add">
          <ac:chgData name="Sujeewa Herath" userId="e5350ab0-0c1d-4953-8d97-39bf0c1d0ffc" providerId="ADAL" clId="{B0DC7204-486D-41D4-9E35-7A7A5E40735D}" dt="2023-07-03T14:01:38.780" v="809" actId="26606"/>
          <ac:spMkLst>
            <pc:docMk/>
            <pc:sldMk cId="137597007" sldId="279"/>
            <ac:spMk id="13" creationId="{D1B84719-90BB-4D0C-92D8-61DC5512B34B}"/>
          </ac:spMkLst>
        </pc:spChg>
        <pc:spChg chg="add">
          <ac:chgData name="Sujeewa Herath" userId="e5350ab0-0c1d-4953-8d97-39bf0c1d0ffc" providerId="ADAL" clId="{B0DC7204-486D-41D4-9E35-7A7A5E40735D}" dt="2023-07-03T14:01:38.780" v="809" actId="26606"/>
          <ac:spMkLst>
            <pc:docMk/>
            <pc:sldMk cId="137597007" sldId="279"/>
            <ac:spMk id="15" creationId="{7B407EC4-5D16-4845-9840-4E28622B6568}"/>
          </ac:spMkLst>
        </pc:spChg>
        <pc:graphicFrameChg chg="add del mod ord modGraphic">
          <ac:chgData name="Sujeewa Herath" userId="e5350ab0-0c1d-4953-8d97-39bf0c1d0ffc" providerId="ADAL" clId="{B0DC7204-486D-41D4-9E35-7A7A5E40735D}" dt="2023-07-03T14:49:26.199" v="1198" actId="478"/>
          <ac:graphicFrameMkLst>
            <pc:docMk/>
            <pc:sldMk cId="137597007" sldId="279"/>
            <ac:graphicFrameMk id="4" creationId="{CF1955A0-1F9F-1F45-6E98-CA0484F99688}"/>
          </ac:graphicFrameMkLst>
        </pc:graphicFrameChg>
        <pc:picChg chg="add mod">
          <ac:chgData name="Sujeewa Herath" userId="e5350ab0-0c1d-4953-8d97-39bf0c1d0ffc" providerId="ADAL" clId="{B0DC7204-486D-41D4-9E35-7A7A5E40735D}" dt="2023-07-03T14:49:57.973" v="1208" actId="14100"/>
          <ac:picMkLst>
            <pc:docMk/>
            <pc:sldMk cId="137597007" sldId="279"/>
            <ac:picMk id="12" creationId="{431E048C-8F72-3595-8CC8-35ADA34858FE}"/>
          </ac:picMkLst>
        </pc:picChg>
        <pc:picChg chg="add mod">
          <ac:chgData name="Sujeewa Herath" userId="e5350ab0-0c1d-4953-8d97-39bf0c1d0ffc" providerId="ADAL" clId="{B0DC7204-486D-41D4-9E35-7A7A5E40735D}" dt="2023-07-03T14:42:29.519" v="1164" actId="1076"/>
          <ac:picMkLst>
            <pc:docMk/>
            <pc:sldMk cId="137597007" sldId="279"/>
            <ac:picMk id="2050" creationId="{972860FF-0F02-19AF-6FEF-619F72B500C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693316-73E7-483F-B739-989767035456}" type="datetimeFigureOut">
              <a:rPr lang="en-GB" smtClean="0"/>
              <a:t>10/07/2023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1D371F-2807-4433-8D54-6F692F5A4C65}" type="slidenum">
              <a:rPr lang="en-GB" smtClean="0"/>
              <a:t>‹#›</a:t>
            </a:fld>
            <a:endParaRPr lang="en-GB"/>
          </a:p>
        </p:txBody>
      </p:sp>
    </p:spTree>
    <p:extLst>
      <p:ext uri="{BB962C8B-B14F-4D97-AF65-F5344CB8AC3E}">
        <p14:creationId xmlns:p14="http://schemas.microsoft.com/office/powerpoint/2010/main" val="34477489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C764DE79-268F-4C1A-8933-263129D2AF90}" type="datetimeFigureOut">
              <a:rPr lang="en-US" smtClean="0"/>
              <a:t>7/10/2023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48F63A3B-78C7-47BE-AE5E-E10140E04643}" type="slidenum">
              <a:rPr lang="en-US" smtClean="0"/>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232910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7/10/2023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5814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7/10/2023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298057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7/10/2023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9349852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7/10/2023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620730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7/10/2023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69226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7/10/2023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846002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7/10/2023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491295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7/10/2023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0244719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7/10/2023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8517372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7/10/2023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222888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7/10/2023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018542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7/10/2023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737249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7/10/2023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584262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7/10/2023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499730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7/10/2023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339908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7/10/2023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406911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764DE79-268F-4C1A-8933-263129D2AF90}" type="datetimeFigureOut">
              <a:rPr lang="en-US" smtClean="0"/>
              <a:t>7/10/2023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1265098093"/>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 id="214748376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s://www.bbcstudios.com/"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002/smj.4250140804" TargetMode="External"/><Relationship Id="rId7" Type="http://schemas.openxmlformats.org/officeDocument/2006/relationships/hyperlink" Target="https://www.bbcstudios.com/" TargetMode="External"/><Relationship Id="rId2" Type="http://schemas.openxmlformats.org/officeDocument/2006/relationships/hyperlink" Target="https://www.statista.com/statistics/280208/grocery-market-share-in-the-united-kingdom-uk/#:~:text=The%20market%20share%20of%20of%20the%20leading%20supermarkets,of%20the%20market%20together%20as%20of%20April%202023." TargetMode="External"/><Relationship Id="rId1" Type="http://schemas.openxmlformats.org/officeDocument/2006/relationships/slideLayout" Target="../slideLayouts/slideLayout2.xml"/><Relationship Id="rId6" Type="http://schemas.openxmlformats.org/officeDocument/2006/relationships/hyperlink" Target="https://www.statista.com/statistics/1310351/bbcs-advertising-income-uk/#:~:text=The%20BBC%20reported%20an%20advertising%20income%20of%20306,around%2042%20percent%20compared%20to%20the%20previous%20year." TargetMode="External"/><Relationship Id="rId5" Type="http://schemas.openxmlformats.org/officeDocument/2006/relationships/hyperlink" Target="https://www.esmmagazine.com/retail/tesco-emerges-uks-top-traditional-advertising-spender-grocery-retail-nielsen-92062" TargetMode="External"/><Relationship Id="rId4" Type="http://schemas.openxmlformats.org/officeDocument/2006/relationships/hyperlink" Target="https://www.tescoplc.com/media/u1wlq2qf/tesco-plc-annual-report-2023.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BB525-7DFF-2272-87F0-4B0EE2294392}"/>
              </a:ext>
            </a:extLst>
          </p:cNvPr>
          <p:cNvSpPr>
            <a:spLocks noGrp="1"/>
          </p:cNvSpPr>
          <p:nvPr>
            <p:ph type="ctrTitle"/>
          </p:nvPr>
        </p:nvSpPr>
        <p:spPr/>
        <p:txBody>
          <a:bodyPr/>
          <a:lstStyle/>
          <a:p>
            <a:r>
              <a:rPr lang="en-GB"/>
              <a:t>HRM Presentation Component 2</a:t>
            </a:r>
          </a:p>
        </p:txBody>
      </p:sp>
      <p:sp>
        <p:nvSpPr>
          <p:cNvPr id="3" name="Subtitle 2">
            <a:extLst>
              <a:ext uri="{FF2B5EF4-FFF2-40B4-BE49-F238E27FC236}">
                <a16:creationId xmlns:a16="http://schemas.microsoft.com/office/drawing/2014/main" id="{B1555FA2-A44C-ED3C-2351-7BF225A69725}"/>
              </a:ext>
            </a:extLst>
          </p:cNvPr>
          <p:cNvSpPr>
            <a:spLocks noGrp="1"/>
          </p:cNvSpPr>
          <p:nvPr>
            <p:ph type="subTitle" idx="1"/>
          </p:nvPr>
        </p:nvSpPr>
        <p:spPr/>
        <p:txBody>
          <a:bodyPr>
            <a:normAutofit/>
          </a:bodyPr>
          <a:lstStyle/>
          <a:p>
            <a:r>
              <a:rPr lang="en-GB" sz="2800" b="1" dirty="0">
                <a:effectLst/>
                <a:latin typeface="Arial"/>
                <a:ea typeface="Times New Roman" panose="02020603050405020304" pitchFamily="18" charset="0"/>
                <a:cs typeface="Arial"/>
              </a:rPr>
              <a:t>A comparison of HR strategy deployed in </a:t>
            </a:r>
            <a:r>
              <a:rPr lang="en-GB" sz="2800" b="1" dirty="0">
                <a:latin typeface="Arial"/>
                <a:cs typeface="Arial"/>
              </a:rPr>
              <a:t>BBC</a:t>
            </a:r>
            <a:r>
              <a:rPr lang="en-GB" sz="2800" b="1" dirty="0"/>
              <a:t> &amp; TESCO</a:t>
            </a:r>
          </a:p>
          <a:p>
            <a:endParaRPr lang="en-GB" sz="2800" b="1" dirty="0"/>
          </a:p>
          <a:p>
            <a:endParaRPr lang="en-GB" sz="2800"/>
          </a:p>
        </p:txBody>
      </p:sp>
      <p:sp>
        <p:nvSpPr>
          <p:cNvPr id="4" name="TextBox 3">
            <a:extLst>
              <a:ext uri="{FF2B5EF4-FFF2-40B4-BE49-F238E27FC236}">
                <a16:creationId xmlns:a16="http://schemas.microsoft.com/office/drawing/2014/main" id="{615022C8-02E3-7E2D-206B-F01C7E17193E}"/>
              </a:ext>
            </a:extLst>
          </p:cNvPr>
          <p:cNvSpPr txBox="1"/>
          <p:nvPr/>
        </p:nvSpPr>
        <p:spPr>
          <a:xfrm>
            <a:off x="3718560" y="4890159"/>
            <a:ext cx="6004560" cy="369332"/>
          </a:xfrm>
          <a:prstGeom prst="rect">
            <a:avLst/>
          </a:prstGeom>
          <a:noFill/>
        </p:spPr>
        <p:txBody>
          <a:bodyPr wrap="square" rtlCol="0">
            <a:spAutoFit/>
          </a:bodyPr>
          <a:lstStyle/>
          <a:p>
            <a:r>
              <a:rPr lang="en-GB"/>
              <a:t>2021927   Mangala </a:t>
            </a:r>
            <a:r>
              <a:rPr lang="en-GB" err="1"/>
              <a:t>Kalahe</a:t>
            </a:r>
            <a:r>
              <a:rPr lang="en-GB"/>
              <a:t> Weerasinghe Hettiarachchi </a:t>
            </a:r>
          </a:p>
        </p:txBody>
      </p:sp>
    </p:spTree>
    <p:extLst>
      <p:ext uri="{BB962C8B-B14F-4D97-AF65-F5344CB8AC3E}">
        <p14:creationId xmlns:p14="http://schemas.microsoft.com/office/powerpoint/2010/main" val="19555643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0F034-5CDB-B3CB-1FC4-B1E005C5A99A}"/>
              </a:ext>
            </a:extLst>
          </p:cNvPr>
          <p:cNvSpPr>
            <a:spLocks noGrp="1"/>
          </p:cNvSpPr>
          <p:nvPr>
            <p:ph type="title"/>
          </p:nvPr>
        </p:nvSpPr>
        <p:spPr/>
        <p:txBody>
          <a:bodyPr>
            <a:normAutofit/>
          </a:bodyPr>
          <a:lstStyle/>
          <a:p>
            <a:r>
              <a:rPr lang="en-GB" sz="3200"/>
              <a:t>Table of Content</a:t>
            </a:r>
          </a:p>
        </p:txBody>
      </p:sp>
      <p:sp>
        <p:nvSpPr>
          <p:cNvPr id="3" name="Content Placeholder 2">
            <a:extLst>
              <a:ext uri="{FF2B5EF4-FFF2-40B4-BE49-F238E27FC236}">
                <a16:creationId xmlns:a16="http://schemas.microsoft.com/office/drawing/2014/main" id="{1846D18A-84F6-851D-534F-0E09B7D0EDF1}"/>
              </a:ext>
            </a:extLst>
          </p:cNvPr>
          <p:cNvSpPr>
            <a:spLocks noGrp="1"/>
          </p:cNvSpPr>
          <p:nvPr>
            <p:ph idx="1"/>
          </p:nvPr>
        </p:nvSpPr>
        <p:spPr/>
        <p:txBody>
          <a:bodyPr/>
          <a:lstStyle/>
          <a:p>
            <a:r>
              <a:rPr lang="en-GB" sz="2400">
                <a:solidFill>
                  <a:srgbClr val="262626"/>
                </a:solidFill>
              </a:rPr>
              <a:t>Brief of Private sector Organization</a:t>
            </a:r>
            <a:r>
              <a:rPr lang="en-GB">
                <a:solidFill>
                  <a:srgbClr val="262626"/>
                </a:solidFill>
              </a:rPr>
              <a:t>(Tesco)</a:t>
            </a:r>
            <a:endParaRPr lang="en-GB" sz="2400">
              <a:solidFill>
                <a:srgbClr val="262626"/>
              </a:solidFill>
            </a:endParaRPr>
          </a:p>
          <a:p>
            <a:r>
              <a:rPr lang="en-US" sz="2400">
                <a:solidFill>
                  <a:srgbClr val="262626"/>
                </a:solidFill>
              </a:rPr>
              <a:t>Brief of Public sector organization(BBC</a:t>
            </a:r>
            <a:r>
              <a:rPr lang="en-GB">
                <a:solidFill>
                  <a:srgbClr val="262626"/>
                </a:solidFill>
              </a:rPr>
              <a:t>)</a:t>
            </a:r>
          </a:p>
          <a:p>
            <a:r>
              <a:rPr lang="en-US" sz="2400">
                <a:solidFill>
                  <a:srgbClr val="262626"/>
                </a:solidFill>
              </a:rPr>
              <a:t>HRM strategy and how does it impact on their performance?</a:t>
            </a:r>
          </a:p>
          <a:p>
            <a:r>
              <a:rPr lang="en-GB" sz="2400">
                <a:solidFill>
                  <a:srgbClr val="262626"/>
                </a:solidFill>
              </a:rPr>
              <a:t>Resource Based view: Core competencies</a:t>
            </a:r>
          </a:p>
          <a:p>
            <a:r>
              <a:rPr lang="en-GB">
                <a:solidFill>
                  <a:srgbClr val="262626"/>
                </a:solidFill>
              </a:rPr>
              <a:t>Conclusion</a:t>
            </a:r>
          </a:p>
          <a:p>
            <a:r>
              <a:rPr lang="en-GB" sz="2400">
                <a:solidFill>
                  <a:srgbClr val="262626"/>
                </a:solidFill>
              </a:rPr>
              <a:t>Reference</a:t>
            </a:r>
          </a:p>
          <a:p>
            <a:endParaRPr lang="en-GB" sz="2400">
              <a:solidFill>
                <a:srgbClr val="262626"/>
              </a:solidFill>
            </a:endParaRPr>
          </a:p>
          <a:p>
            <a:endParaRPr lang="en-GB"/>
          </a:p>
        </p:txBody>
      </p:sp>
    </p:spTree>
    <p:extLst>
      <p:ext uri="{BB962C8B-B14F-4D97-AF65-F5344CB8AC3E}">
        <p14:creationId xmlns:p14="http://schemas.microsoft.com/office/powerpoint/2010/main" val="6234779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9">
            <a:extLst>
              <a:ext uri="{FF2B5EF4-FFF2-40B4-BE49-F238E27FC236}">
                <a16:creationId xmlns:a16="http://schemas.microsoft.com/office/drawing/2014/main" id="{333F0879-3DA0-4CB8-B35E-A0AD4255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1" name="Rectangle 11">
            <a:extLst>
              <a:ext uri="{FF2B5EF4-FFF2-40B4-BE49-F238E27FC236}">
                <a16:creationId xmlns:a16="http://schemas.microsoft.com/office/drawing/2014/main" id="{324D2183-F388-476E-92A9-D6639D69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90"/>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43462E7-1698-4B21-BE89-AEFAC7C2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2"/>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4817DF9-00B5-E004-1FE0-7C5F3298A879}"/>
              </a:ext>
            </a:extLst>
          </p:cNvPr>
          <p:cNvSpPr>
            <a:spLocks noGrp="1"/>
          </p:cNvSpPr>
          <p:nvPr>
            <p:ph type="title"/>
          </p:nvPr>
        </p:nvSpPr>
        <p:spPr>
          <a:xfrm>
            <a:off x="929140" y="570688"/>
            <a:ext cx="2835464" cy="1254868"/>
          </a:xfrm>
        </p:spPr>
        <p:txBody>
          <a:bodyPr anchor="b">
            <a:normAutofit/>
          </a:bodyPr>
          <a:lstStyle/>
          <a:p>
            <a:pPr>
              <a:lnSpc>
                <a:spcPct val="90000"/>
              </a:lnSpc>
            </a:pPr>
            <a:r>
              <a:rPr lang="en-GB" sz="2600" dirty="0">
                <a:solidFill>
                  <a:srgbClr val="262626"/>
                </a:solidFill>
              </a:rPr>
              <a:t>Brief of private sector organisation(Tesco)</a:t>
            </a:r>
          </a:p>
        </p:txBody>
      </p:sp>
      <p:sp>
        <p:nvSpPr>
          <p:cNvPr id="3" name="Content Placeholder 2">
            <a:extLst>
              <a:ext uri="{FF2B5EF4-FFF2-40B4-BE49-F238E27FC236}">
                <a16:creationId xmlns:a16="http://schemas.microsoft.com/office/drawing/2014/main" id="{5928C04E-6B66-2600-A930-4313B69F2371}"/>
              </a:ext>
            </a:extLst>
          </p:cNvPr>
          <p:cNvSpPr>
            <a:spLocks noGrp="1"/>
          </p:cNvSpPr>
          <p:nvPr>
            <p:ph idx="1"/>
          </p:nvPr>
        </p:nvSpPr>
        <p:spPr>
          <a:xfrm>
            <a:off x="658050" y="1900154"/>
            <a:ext cx="3482440" cy="4592743"/>
          </a:xfrm>
        </p:spPr>
        <p:txBody>
          <a:bodyPr>
            <a:noAutofit/>
          </a:bodyPr>
          <a:lstStyle/>
          <a:p>
            <a:pPr marL="0" indent="0">
              <a:lnSpc>
                <a:spcPct val="90000"/>
              </a:lnSpc>
              <a:buNone/>
            </a:pPr>
            <a:r>
              <a:rPr lang="en-GB" sz="1600" b="0" i="0" dirty="0">
                <a:solidFill>
                  <a:srgbClr val="262626"/>
                </a:solidFill>
                <a:effectLst/>
                <a:latin typeface="+mj-lt"/>
              </a:rPr>
              <a:t>In 1919, ack Cohen founded Tesco plc, selling surplus groceries in East London. The name Tesco originated from the supplier's name T.E. Stockwell and  CO(Owner’s his name). </a:t>
            </a:r>
            <a:r>
              <a:rPr lang="en-GB" sz="1600" dirty="0">
                <a:solidFill>
                  <a:srgbClr val="262626"/>
                </a:solidFill>
                <a:latin typeface="+mj-lt"/>
              </a:rPr>
              <a:t>He started his first store </a:t>
            </a:r>
            <a:r>
              <a:rPr lang="en-GB" sz="1600" b="0" i="0" dirty="0">
                <a:solidFill>
                  <a:srgbClr val="262626"/>
                </a:solidFill>
                <a:effectLst/>
                <a:latin typeface="+mj-lt"/>
              </a:rPr>
              <a:t>1931 in Burnt Oak, Barnet, and by 1939, the company </a:t>
            </a:r>
            <a:r>
              <a:rPr lang="en-GB" sz="1600" dirty="0">
                <a:solidFill>
                  <a:srgbClr val="262626"/>
                </a:solidFill>
                <a:latin typeface="+mj-lt"/>
              </a:rPr>
              <a:t> expanded to </a:t>
            </a:r>
            <a:r>
              <a:rPr lang="en-GB" sz="1600" b="0" i="0" dirty="0">
                <a:solidFill>
                  <a:srgbClr val="262626"/>
                </a:solidFill>
                <a:effectLst/>
                <a:latin typeface="+mj-lt"/>
              </a:rPr>
              <a:t> 100 stores nationwide.</a:t>
            </a:r>
          </a:p>
          <a:p>
            <a:pPr marL="0" indent="0">
              <a:lnSpc>
                <a:spcPct val="90000"/>
              </a:lnSpc>
              <a:buNone/>
            </a:pPr>
            <a:r>
              <a:rPr lang="en-GB" sz="1600" dirty="0">
                <a:solidFill>
                  <a:srgbClr val="262626"/>
                </a:solidFill>
                <a:latin typeface="+mj-lt"/>
              </a:rPr>
              <a:t>Since  1990s, Tesco has  extended to 13 countries. Despite leaving the Japanese and US markets between 2011 and 2013, the company is still growing. The corporation started many sections such as books, textiles, and many more </a:t>
            </a:r>
            <a:r>
              <a:rPr lang="en-GB" sz="1600">
                <a:solidFill>
                  <a:srgbClr val="262626"/>
                </a:solidFill>
                <a:latin typeface="+mj-lt"/>
              </a:rPr>
              <a:t>such as “electronics</a:t>
            </a:r>
            <a:r>
              <a:rPr lang="en-GB" sz="1600" dirty="0">
                <a:solidFill>
                  <a:srgbClr val="262626"/>
                </a:solidFill>
                <a:latin typeface="+mj-lt"/>
              </a:rPr>
              <a:t>, furniture, toys, gas, software, financial services, telecoms, and internet services in </a:t>
            </a:r>
            <a:r>
              <a:rPr lang="en-GB" sz="1600">
                <a:solidFill>
                  <a:srgbClr val="262626"/>
                </a:solidFill>
                <a:latin typeface="+mj-lt"/>
              </a:rPr>
              <a:t>the 1960s”(</a:t>
            </a:r>
            <a:r>
              <a:rPr lang="en-GB" sz="1600" b="0" i="0" dirty="0">
                <a:solidFill>
                  <a:srgbClr val="262626"/>
                </a:solidFill>
                <a:effectLst/>
                <a:latin typeface="+mj-lt"/>
              </a:rPr>
              <a:t>Rosnizam,2020). </a:t>
            </a:r>
            <a:endParaRPr lang="en-GB" sz="1600" dirty="0">
              <a:solidFill>
                <a:srgbClr val="262626"/>
              </a:solidFill>
              <a:latin typeface="+mj-lt"/>
            </a:endParaRPr>
          </a:p>
        </p:txBody>
      </p:sp>
      <p:sp useBgFill="1">
        <p:nvSpPr>
          <p:cNvPr id="16" name="Rectangle 15">
            <a:extLst>
              <a:ext uri="{FF2B5EF4-FFF2-40B4-BE49-F238E27FC236}">
                <a16:creationId xmlns:a16="http://schemas.microsoft.com/office/drawing/2014/main" id="{6C22FCAC-D7EC-4A52-B153-FF761E223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491" y="0"/>
            <a:ext cx="7396509"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835E333-F99E-4A7C-D6AB-6A94227B9851}"/>
              </a:ext>
            </a:extLst>
          </p:cNvPr>
          <p:cNvPicPr>
            <a:picLocks noChangeAspect="1"/>
          </p:cNvPicPr>
          <p:nvPr/>
        </p:nvPicPr>
        <p:blipFill>
          <a:blip r:embed="rId3"/>
          <a:stretch>
            <a:fillRect/>
          </a:stretch>
        </p:blipFill>
        <p:spPr>
          <a:xfrm>
            <a:off x="5435910" y="170688"/>
            <a:ext cx="6098041" cy="5685044"/>
          </a:xfrm>
          <a:prstGeom prst="rect">
            <a:avLst/>
          </a:prstGeom>
        </p:spPr>
      </p:pic>
      <p:sp>
        <p:nvSpPr>
          <p:cNvPr id="6" name="TextBox 5">
            <a:extLst>
              <a:ext uri="{FF2B5EF4-FFF2-40B4-BE49-F238E27FC236}">
                <a16:creationId xmlns:a16="http://schemas.microsoft.com/office/drawing/2014/main" id="{56FFA19A-0BED-D310-B026-4C1078110FFF}"/>
              </a:ext>
            </a:extLst>
          </p:cNvPr>
          <p:cNvSpPr txBox="1"/>
          <p:nvPr/>
        </p:nvSpPr>
        <p:spPr>
          <a:xfrm>
            <a:off x="6339840" y="5855732"/>
            <a:ext cx="3535680" cy="369332"/>
          </a:xfrm>
          <a:prstGeom prst="rect">
            <a:avLst/>
          </a:prstGeom>
          <a:noFill/>
        </p:spPr>
        <p:txBody>
          <a:bodyPr wrap="square" rtlCol="0">
            <a:spAutoFit/>
          </a:bodyPr>
          <a:lstStyle/>
          <a:p>
            <a:r>
              <a:rPr lang="en-GB" dirty="0"/>
              <a:t>Statista.com</a:t>
            </a:r>
          </a:p>
        </p:txBody>
      </p:sp>
    </p:spTree>
    <p:extLst>
      <p:ext uri="{BB962C8B-B14F-4D97-AF65-F5344CB8AC3E}">
        <p14:creationId xmlns:p14="http://schemas.microsoft.com/office/powerpoint/2010/main" val="29790252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9C6B439-2F09-C60B-9943-88068FDAA7CA}"/>
              </a:ext>
            </a:extLst>
          </p:cNvPr>
          <p:cNvPicPr>
            <a:picLocks noChangeAspect="1"/>
          </p:cNvPicPr>
          <p:nvPr/>
        </p:nvPicPr>
        <p:blipFill>
          <a:blip r:embed="rId2"/>
          <a:stretch>
            <a:fillRect/>
          </a:stretch>
        </p:blipFill>
        <p:spPr>
          <a:xfrm>
            <a:off x="629920" y="548640"/>
            <a:ext cx="10932160" cy="4744720"/>
          </a:xfrm>
          <a:prstGeom prst="rect">
            <a:avLst/>
          </a:prstGeom>
        </p:spPr>
      </p:pic>
      <p:sp>
        <p:nvSpPr>
          <p:cNvPr id="3" name="TextBox 2">
            <a:extLst>
              <a:ext uri="{FF2B5EF4-FFF2-40B4-BE49-F238E27FC236}">
                <a16:creationId xmlns:a16="http://schemas.microsoft.com/office/drawing/2014/main" id="{D2BC6ACF-EC16-5370-F6EA-C003EA12AC63}"/>
              </a:ext>
            </a:extLst>
          </p:cNvPr>
          <p:cNvSpPr txBox="1"/>
          <p:nvPr/>
        </p:nvSpPr>
        <p:spPr>
          <a:xfrm>
            <a:off x="1706880" y="5659120"/>
            <a:ext cx="2692400" cy="369332"/>
          </a:xfrm>
          <a:prstGeom prst="rect">
            <a:avLst/>
          </a:prstGeom>
          <a:noFill/>
        </p:spPr>
        <p:txBody>
          <a:bodyPr wrap="square" rtlCol="0">
            <a:spAutoFit/>
          </a:bodyPr>
          <a:lstStyle/>
          <a:p>
            <a:r>
              <a:rPr lang="en-GB"/>
              <a:t>Tescoplc.com</a:t>
            </a:r>
          </a:p>
        </p:txBody>
      </p:sp>
    </p:spTree>
    <p:extLst>
      <p:ext uri="{BB962C8B-B14F-4D97-AF65-F5344CB8AC3E}">
        <p14:creationId xmlns:p14="http://schemas.microsoft.com/office/powerpoint/2010/main" val="7845692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39" name="Group 11">
            <a:extLst>
              <a:ext uri="{FF2B5EF4-FFF2-40B4-BE49-F238E27FC236}">
                <a16:creationId xmlns:a16="http://schemas.microsoft.com/office/drawing/2014/main" id="{B77576E5-E7DB-46C7-B0D9-A0AB187873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A2C244BC-AB19-460B-9A7B-5BAFE9DEAB0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0" name="Rectangle 13">
              <a:extLst>
                <a:ext uri="{FF2B5EF4-FFF2-40B4-BE49-F238E27FC236}">
                  <a16:creationId xmlns:a16="http://schemas.microsoft.com/office/drawing/2014/main" id="{C2D7728D-2CB0-4ADE-B6BF-4BA8ED772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A3E0EDB8-8162-4D16-9521-52415777B0B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41" name="Picture 15">
              <a:extLst>
                <a:ext uri="{FF2B5EF4-FFF2-40B4-BE49-F238E27FC236}">
                  <a16:creationId xmlns:a16="http://schemas.microsoft.com/office/drawing/2014/main" id="{27060CB3-C139-4548-A73F-74689C9292D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useBgFill="1">
        <p:nvSpPr>
          <p:cNvPr id="42" name="Rectangle 17">
            <a:extLst>
              <a:ext uri="{FF2B5EF4-FFF2-40B4-BE49-F238E27FC236}">
                <a16:creationId xmlns:a16="http://schemas.microsoft.com/office/drawing/2014/main" id="{DEB4B82D-A989-40D8-A457-F1D9C0345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3" name="Picture 19">
            <a:extLst>
              <a:ext uri="{FF2B5EF4-FFF2-40B4-BE49-F238E27FC236}">
                <a16:creationId xmlns:a16="http://schemas.microsoft.com/office/drawing/2014/main" id="{14E99EC7-4ECA-46FD-A4EE-C28A8AC673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5736" y="28937"/>
            <a:ext cx="12188825" cy="6856214"/>
          </a:xfrm>
          <a:prstGeom prst="rect">
            <a:avLst/>
          </a:prstGeom>
        </p:spPr>
      </p:pic>
      <p:grpSp>
        <p:nvGrpSpPr>
          <p:cNvPr id="44" name="Group 21">
            <a:extLst>
              <a:ext uri="{FF2B5EF4-FFF2-40B4-BE49-F238E27FC236}">
                <a16:creationId xmlns:a16="http://schemas.microsoft.com/office/drawing/2014/main" id="{67034349-EB95-4DEC-941A-A5BEB23CCC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8956"/>
            <a:ext cx="12234672" cy="658368"/>
            <a:chOff x="-18288" y="3128956"/>
            <a:chExt cx="12234672" cy="658368"/>
          </a:xfrm>
        </p:grpSpPr>
        <p:sp useBgFill="1">
          <p:nvSpPr>
            <p:cNvPr id="23" name="Rounded Rectangle 21">
              <a:extLst>
                <a:ext uri="{FF2B5EF4-FFF2-40B4-BE49-F238E27FC236}">
                  <a16:creationId xmlns:a16="http://schemas.microsoft.com/office/drawing/2014/main" id="{4ED14EF1-39B3-426A-842A-CEA137A65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2303"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24" name="Picture 23">
              <a:extLst>
                <a:ext uri="{FF2B5EF4-FFF2-40B4-BE49-F238E27FC236}">
                  <a16:creationId xmlns:a16="http://schemas.microsoft.com/office/drawing/2014/main" id="{20BA46E3-54EA-491A-BDC2-C9A945118E5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8288" y="3154680"/>
              <a:ext cx="777240" cy="606425"/>
            </a:xfrm>
            <a:prstGeom prst="rect">
              <a:avLst/>
            </a:prstGeom>
          </p:spPr>
        </p:pic>
        <p:sp useBgFill="1">
          <p:nvSpPr>
            <p:cNvPr id="25" name="Rounded Rectangle 27">
              <a:extLst>
                <a:ext uri="{FF2B5EF4-FFF2-40B4-BE49-F238E27FC236}">
                  <a16:creationId xmlns:a16="http://schemas.microsoft.com/office/drawing/2014/main" id="{BC6C1592-02CC-4EA4-9A0E-7BE7C1ED8B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14377" y="3128956"/>
              <a:ext cx="45720" cy="658368"/>
            </a:xfrm>
            <a:prstGeom prst="roundRect">
              <a:avLst>
                <a:gd name="adj" fmla="val 50000"/>
              </a:avLst>
            </a:prstGeom>
            <a:ln w="9525">
              <a:noFill/>
            </a:ln>
            <a:effectLst>
              <a:innerShdw blurRad="114300">
                <a:srgbClr val="171717">
                  <a:alpha val="82745"/>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26" name="Picture 25">
              <a:extLst>
                <a:ext uri="{FF2B5EF4-FFF2-40B4-BE49-F238E27FC236}">
                  <a16:creationId xmlns:a16="http://schemas.microsoft.com/office/drawing/2014/main" id="{367E44A5-FAF8-4D81-90C9-CFD68F1A131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flipH="1">
              <a:off x="11439144" y="3154680"/>
              <a:ext cx="777240" cy="606425"/>
            </a:xfrm>
            <a:prstGeom prst="rect">
              <a:avLst/>
            </a:prstGeom>
          </p:spPr>
        </p:pic>
      </p:grpSp>
      <p:sp>
        <p:nvSpPr>
          <p:cNvPr id="2" name="Title 1">
            <a:extLst>
              <a:ext uri="{FF2B5EF4-FFF2-40B4-BE49-F238E27FC236}">
                <a16:creationId xmlns:a16="http://schemas.microsoft.com/office/drawing/2014/main" id="{5413A672-6FF8-D40E-AC8A-42D8B47EA984}"/>
              </a:ext>
            </a:extLst>
          </p:cNvPr>
          <p:cNvSpPr>
            <a:spLocks noGrp="1"/>
          </p:cNvSpPr>
          <p:nvPr>
            <p:ph type="title"/>
          </p:nvPr>
        </p:nvSpPr>
        <p:spPr>
          <a:xfrm>
            <a:off x="750591" y="582449"/>
            <a:ext cx="4377059" cy="1722966"/>
          </a:xfrm>
        </p:spPr>
        <p:txBody>
          <a:bodyPr vert="horz" lIns="91440" tIns="45720" rIns="91440" bIns="45720" rtlCol="0" anchor="b">
            <a:normAutofit/>
          </a:bodyPr>
          <a:lstStyle/>
          <a:p>
            <a:pPr defTabSz="420624">
              <a:lnSpc>
                <a:spcPct val="90000"/>
              </a:lnSpc>
            </a:pPr>
            <a:r>
              <a:rPr lang="en-US" sz="3600" kern="1200" cap="none" dirty="0">
                <a:ln w="3175" cmpd="sng">
                  <a:noFill/>
                </a:ln>
                <a:solidFill>
                  <a:srgbClr val="262626"/>
                </a:solidFill>
                <a:effectLst/>
                <a:latin typeface="+mj-lt"/>
                <a:ea typeface="+mj-ea"/>
                <a:cs typeface="+mj-cs"/>
              </a:rPr>
              <a:t>Brief of Public sector organization(BBC</a:t>
            </a:r>
            <a:r>
              <a:rPr lang="en-US" sz="2576" kern="1200" cap="none" dirty="0">
                <a:ln w="3175" cmpd="sng">
                  <a:noFill/>
                </a:ln>
                <a:solidFill>
                  <a:srgbClr val="262626"/>
                </a:solidFill>
                <a:effectLst/>
                <a:latin typeface="+mj-lt"/>
                <a:ea typeface="+mj-ea"/>
                <a:cs typeface="+mj-cs"/>
              </a:rPr>
              <a:t>)</a:t>
            </a:r>
            <a:endParaRPr lang="en-US" sz="2800" dirty="0">
              <a:solidFill>
                <a:srgbClr val="262626"/>
              </a:solidFill>
            </a:endParaRPr>
          </a:p>
        </p:txBody>
      </p:sp>
      <p:pic>
        <p:nvPicPr>
          <p:cNvPr id="5" name="Content Placeholder 4">
            <a:extLst>
              <a:ext uri="{FF2B5EF4-FFF2-40B4-BE49-F238E27FC236}">
                <a16:creationId xmlns:a16="http://schemas.microsoft.com/office/drawing/2014/main" id="{95117BE4-F435-5649-26EB-B1F86526F602}"/>
              </a:ext>
            </a:extLst>
          </p:cNvPr>
          <p:cNvPicPr>
            <a:picLocks noGrp="1" noChangeAspect="1"/>
          </p:cNvPicPr>
          <p:nvPr>
            <p:ph idx="1"/>
          </p:nvPr>
        </p:nvPicPr>
        <p:blipFill>
          <a:blip r:embed="rId5"/>
          <a:stretch>
            <a:fillRect/>
          </a:stretch>
        </p:blipFill>
        <p:spPr>
          <a:xfrm>
            <a:off x="5021110" y="829056"/>
            <a:ext cx="6134570" cy="5071872"/>
          </a:xfrm>
          <a:prstGeom prst="rect">
            <a:avLst/>
          </a:prstGeom>
        </p:spPr>
      </p:pic>
      <p:sp>
        <p:nvSpPr>
          <p:cNvPr id="7" name="TextBox 6">
            <a:extLst>
              <a:ext uri="{FF2B5EF4-FFF2-40B4-BE49-F238E27FC236}">
                <a16:creationId xmlns:a16="http://schemas.microsoft.com/office/drawing/2014/main" id="{A63B74FA-5BAA-9CD7-D7D8-03B8580FC551}"/>
              </a:ext>
            </a:extLst>
          </p:cNvPr>
          <p:cNvSpPr txBox="1"/>
          <p:nvPr/>
        </p:nvSpPr>
        <p:spPr>
          <a:xfrm>
            <a:off x="750591" y="2332567"/>
            <a:ext cx="4377060" cy="3432218"/>
          </a:xfrm>
          <a:prstGeom prst="rect">
            <a:avLst/>
          </a:prstGeom>
        </p:spPr>
        <p:txBody>
          <a:bodyPr vert="horz" lIns="91440" tIns="45720" rIns="91440" bIns="45720" rtlCol="0" anchor="t">
            <a:normAutofit/>
          </a:bodyPr>
          <a:lstStyle/>
          <a:p>
            <a:pPr defTabSz="420624">
              <a:spcBef>
                <a:spcPct val="20000"/>
              </a:spcBef>
              <a:spcAft>
                <a:spcPts val="552"/>
              </a:spcAft>
              <a:buClr>
                <a:schemeClr val="accent1"/>
              </a:buClr>
              <a:buSzPct val="115000"/>
            </a:pPr>
            <a:r>
              <a:rPr lang="en-US" sz="2400" kern="1200" dirty="0">
                <a:solidFill>
                  <a:srgbClr val="262626"/>
                </a:solidFill>
                <a:latin typeface="+mn-lt"/>
                <a:ea typeface="+mn-ea"/>
                <a:cs typeface="+mn-cs"/>
              </a:rPr>
              <a:t>In the United Kingdom (UK), the top three television broadcasters were  BBC, ITV, and Channel 4  as of 2020. The BBC had a about 32% viewer share in this context. The viewer figures for ITV and Channel 4 were 21.6 percent and 10.2 percent, respectively.(Statista.com)</a:t>
            </a:r>
            <a:endParaRPr lang="en-US" sz="2400" dirty="0">
              <a:solidFill>
                <a:srgbClr val="262626"/>
              </a:solidFill>
            </a:endParaRPr>
          </a:p>
        </p:txBody>
      </p:sp>
      <p:sp>
        <p:nvSpPr>
          <p:cNvPr id="3" name="TextBox 2">
            <a:extLst>
              <a:ext uri="{FF2B5EF4-FFF2-40B4-BE49-F238E27FC236}">
                <a16:creationId xmlns:a16="http://schemas.microsoft.com/office/drawing/2014/main" id="{DA5117D3-6729-085F-2079-F624C4121EEB}"/>
              </a:ext>
            </a:extLst>
          </p:cNvPr>
          <p:cNvSpPr txBox="1"/>
          <p:nvPr/>
        </p:nvSpPr>
        <p:spPr>
          <a:xfrm>
            <a:off x="7065638" y="5013274"/>
            <a:ext cx="1742126" cy="347146"/>
          </a:xfrm>
          <a:prstGeom prst="rect">
            <a:avLst/>
          </a:prstGeom>
          <a:noFill/>
        </p:spPr>
        <p:txBody>
          <a:bodyPr wrap="square" rtlCol="0">
            <a:spAutoFit/>
          </a:bodyPr>
          <a:lstStyle/>
          <a:p>
            <a:pPr defTabSz="420624">
              <a:spcAft>
                <a:spcPts val="600"/>
              </a:spcAft>
            </a:pPr>
            <a:r>
              <a:rPr lang="en-GB" sz="1656" kern="1200">
                <a:solidFill>
                  <a:schemeClr val="tx1"/>
                </a:solidFill>
                <a:latin typeface="+mn-lt"/>
                <a:ea typeface="+mn-ea"/>
                <a:cs typeface="+mn-cs"/>
              </a:rPr>
              <a:t>Statista.com</a:t>
            </a:r>
            <a:endParaRPr lang="en-GB"/>
          </a:p>
        </p:txBody>
      </p:sp>
    </p:spTree>
    <p:extLst>
      <p:ext uri="{BB962C8B-B14F-4D97-AF65-F5344CB8AC3E}">
        <p14:creationId xmlns:p14="http://schemas.microsoft.com/office/powerpoint/2010/main" val="22035077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5A923B5-46BC-767F-8874-B104F6A51846}"/>
              </a:ext>
            </a:extLst>
          </p:cNvPr>
          <p:cNvSpPr txBox="1"/>
          <p:nvPr/>
        </p:nvSpPr>
        <p:spPr>
          <a:xfrm>
            <a:off x="458677" y="800101"/>
            <a:ext cx="3375568" cy="5182410"/>
          </a:xfrm>
          <a:prstGeom prst="rect">
            <a:avLst/>
          </a:prstGeom>
        </p:spPr>
        <p:txBody>
          <a:bodyPr vert="horz" lIns="91440" tIns="45720" rIns="91440" bIns="45720" rtlCol="0" anchor="t">
            <a:normAutofit/>
          </a:bodyPr>
          <a:lstStyle/>
          <a:p>
            <a:pPr lvl="2">
              <a:spcBef>
                <a:spcPct val="20000"/>
              </a:spcBef>
              <a:spcAft>
                <a:spcPts val="600"/>
              </a:spcAft>
              <a:buClr>
                <a:schemeClr val="accent1"/>
              </a:buClr>
              <a:buSzPct val="115000"/>
            </a:pPr>
            <a:r>
              <a:rPr lang="en-US" sz="2400" dirty="0">
                <a:solidFill>
                  <a:srgbClr val="262626"/>
                </a:solidFill>
              </a:rPr>
              <a:t>306 million British pounds in advertising revenue were recorded by the BBC for the fiscal year that ended March 31, 2022. Comparing this result to the prior year, a rise of almost 42% was seen(statista.com)</a:t>
            </a:r>
          </a:p>
        </p:txBody>
      </p:sp>
      <p:pic>
        <p:nvPicPr>
          <p:cNvPr id="5" name="Content Placeholder 4">
            <a:extLst>
              <a:ext uri="{FF2B5EF4-FFF2-40B4-BE49-F238E27FC236}">
                <a16:creationId xmlns:a16="http://schemas.microsoft.com/office/drawing/2014/main" id="{2526A0BC-029A-D59A-DB06-1E1C0B92CA7D}"/>
              </a:ext>
            </a:extLst>
          </p:cNvPr>
          <p:cNvPicPr>
            <a:picLocks noGrp="1" noChangeAspect="1"/>
          </p:cNvPicPr>
          <p:nvPr>
            <p:ph idx="1"/>
          </p:nvPr>
        </p:nvPicPr>
        <p:blipFill>
          <a:blip r:embed="rId2"/>
          <a:stretch>
            <a:fillRect/>
          </a:stretch>
        </p:blipFill>
        <p:spPr>
          <a:xfrm>
            <a:off x="4792444" y="496090"/>
            <a:ext cx="7198666" cy="5883295"/>
          </a:xfrm>
          <a:prstGeom prst="rect">
            <a:avLst/>
          </a:prstGeom>
        </p:spPr>
      </p:pic>
    </p:spTree>
    <p:extLst>
      <p:ext uri="{BB962C8B-B14F-4D97-AF65-F5344CB8AC3E}">
        <p14:creationId xmlns:p14="http://schemas.microsoft.com/office/powerpoint/2010/main" val="9439223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95DC4-5E67-529C-BB42-2229BF31B1D8}"/>
              </a:ext>
            </a:extLst>
          </p:cNvPr>
          <p:cNvSpPr>
            <a:spLocks noGrp="1"/>
          </p:cNvSpPr>
          <p:nvPr>
            <p:ph type="title"/>
          </p:nvPr>
        </p:nvSpPr>
        <p:spPr>
          <a:xfrm>
            <a:off x="1222665" y="887719"/>
            <a:ext cx="9601196" cy="1128117"/>
          </a:xfrm>
        </p:spPr>
        <p:txBody>
          <a:bodyPr vert="horz" lIns="91440" tIns="45720" rIns="91440" bIns="45720" rtlCol="0" anchor="ctr">
            <a:normAutofit fontScale="90000"/>
          </a:bodyPr>
          <a:lstStyle/>
          <a:p>
            <a:pPr>
              <a:lnSpc>
                <a:spcPct val="90000"/>
              </a:lnSpc>
            </a:pPr>
            <a:r>
              <a:rPr lang="en-US" sz="4100" dirty="0">
                <a:solidFill>
                  <a:srgbClr val="262626"/>
                </a:solidFill>
              </a:rPr>
              <a:t>HRM strategy and how does it impact on their performance? </a:t>
            </a:r>
          </a:p>
        </p:txBody>
      </p:sp>
      <p:pic>
        <p:nvPicPr>
          <p:cNvPr id="3" name="Picture 2">
            <a:extLst>
              <a:ext uri="{FF2B5EF4-FFF2-40B4-BE49-F238E27FC236}">
                <a16:creationId xmlns:a16="http://schemas.microsoft.com/office/drawing/2014/main" id="{02C05B81-3A3F-D74C-D253-8A6F460CFCA2}"/>
              </a:ext>
            </a:extLst>
          </p:cNvPr>
          <p:cNvPicPr>
            <a:picLocks noChangeAspect="1"/>
          </p:cNvPicPr>
          <p:nvPr/>
        </p:nvPicPr>
        <p:blipFill>
          <a:blip r:embed="rId3"/>
          <a:stretch>
            <a:fillRect/>
          </a:stretch>
        </p:blipFill>
        <p:spPr>
          <a:xfrm>
            <a:off x="1434269" y="2936652"/>
            <a:ext cx="2649358" cy="2381695"/>
          </a:xfrm>
          <a:prstGeom prst="rect">
            <a:avLst/>
          </a:prstGeom>
          <a:ln w="57150" cmpd="thickThin">
            <a:solidFill>
              <a:srgbClr val="7F7F7F"/>
            </a:solidFill>
            <a:miter lim="800000"/>
          </a:ln>
        </p:spPr>
      </p:pic>
      <p:sp>
        <p:nvSpPr>
          <p:cNvPr id="4" name="TextBox 3">
            <a:extLst>
              <a:ext uri="{FF2B5EF4-FFF2-40B4-BE49-F238E27FC236}">
                <a16:creationId xmlns:a16="http://schemas.microsoft.com/office/drawing/2014/main" id="{3DDDB612-9FDF-73E8-22E1-5B3689F4B52F}"/>
              </a:ext>
            </a:extLst>
          </p:cNvPr>
          <p:cNvSpPr txBox="1"/>
          <p:nvPr/>
        </p:nvSpPr>
        <p:spPr>
          <a:xfrm>
            <a:off x="4265662" y="2332950"/>
            <a:ext cx="6935738" cy="3309314"/>
          </a:xfrm>
          <a:prstGeom prst="rect">
            <a:avLst/>
          </a:prstGeom>
        </p:spPr>
        <p:txBody>
          <a:bodyPr vert="horz" lIns="91440" tIns="45720" rIns="91440" bIns="45720" rtlCol="0" anchor="t">
            <a:noAutofit/>
          </a:bodyPr>
          <a:lstStyle/>
          <a:p>
            <a:pPr>
              <a:spcBef>
                <a:spcPct val="20000"/>
              </a:spcBef>
              <a:spcAft>
                <a:spcPts val="600"/>
              </a:spcAft>
              <a:buClr>
                <a:schemeClr val="accent1"/>
              </a:buClr>
              <a:buSzPct val="115000"/>
            </a:pPr>
            <a:r>
              <a:rPr lang="en-GB" dirty="0">
                <a:solidFill>
                  <a:srgbClr val="262626"/>
                </a:solidFill>
              </a:rPr>
              <a:t>There are many HRM strategies such as performance management, reward management, training and development, etc. Talent management is the focus for the purpose of this presentation. </a:t>
            </a:r>
          </a:p>
          <a:p>
            <a:pPr>
              <a:spcBef>
                <a:spcPct val="20000"/>
              </a:spcBef>
              <a:spcAft>
                <a:spcPts val="600"/>
              </a:spcAft>
              <a:buClr>
                <a:schemeClr val="accent1"/>
              </a:buClr>
              <a:buSzPct val="115000"/>
            </a:pPr>
            <a:r>
              <a:rPr lang="en-GB" dirty="0">
                <a:solidFill>
                  <a:srgbClr val="262626"/>
                </a:solidFill>
              </a:rPr>
              <a:t> The leadership framework helps Tesco identify and support talent. Leadership centres on Me, Us, and It. </a:t>
            </a:r>
          </a:p>
          <a:p>
            <a:pPr>
              <a:spcBef>
                <a:spcPct val="20000"/>
              </a:spcBef>
              <a:spcAft>
                <a:spcPts val="600"/>
              </a:spcAft>
              <a:buClr>
                <a:schemeClr val="accent1"/>
              </a:buClr>
              <a:buSzPct val="115000"/>
            </a:pPr>
            <a:r>
              <a:rPr lang="en-GB" dirty="0">
                <a:solidFill>
                  <a:srgbClr val="262626"/>
                </a:solidFill>
              </a:rPr>
              <a:t>"Me" emphasises the leader upholding values. It involves one's ethics, motivation, and dedication. Leadership begins with the individual, his vision, thinking, and role modelling. </a:t>
            </a:r>
          </a:p>
          <a:p>
            <a:pPr>
              <a:spcBef>
                <a:spcPct val="20000"/>
              </a:spcBef>
              <a:spcAft>
                <a:spcPts val="600"/>
              </a:spcAft>
              <a:buClr>
                <a:schemeClr val="accent1"/>
              </a:buClr>
              <a:buSzPct val="115000"/>
            </a:pPr>
            <a:r>
              <a:rPr lang="en-GB" dirty="0">
                <a:solidFill>
                  <a:srgbClr val="262626"/>
                </a:solidFill>
              </a:rPr>
              <a:t>"Us" encourages others. It involves working with others, building teams, making connections, and helping others reach their full potential.</a:t>
            </a:r>
          </a:p>
          <a:p>
            <a:pPr>
              <a:spcBef>
                <a:spcPct val="20000"/>
              </a:spcBef>
              <a:spcAft>
                <a:spcPts val="600"/>
              </a:spcAft>
              <a:buClr>
                <a:schemeClr val="accent1"/>
              </a:buClr>
              <a:buSzPct val="115000"/>
            </a:pPr>
            <a:r>
              <a:rPr lang="en-GB" dirty="0">
                <a:solidFill>
                  <a:srgbClr val="262626"/>
                </a:solidFill>
              </a:rPr>
              <a:t>This framework of developing leadership at Tesco contributes towards a high-performance culture(</a:t>
            </a:r>
            <a:r>
              <a:rPr lang="en-GB" b="0" i="0" dirty="0">
                <a:solidFill>
                  <a:srgbClr val="222222"/>
                </a:solidFill>
                <a:effectLst/>
              </a:rPr>
              <a:t>Samantara</a:t>
            </a:r>
            <a:r>
              <a:rPr lang="en-GB" dirty="0">
                <a:solidFill>
                  <a:srgbClr val="222222"/>
                </a:solidFill>
              </a:rPr>
              <a:t> </a:t>
            </a:r>
            <a:r>
              <a:rPr lang="en-GB" b="0" i="0" dirty="0">
                <a:solidFill>
                  <a:srgbClr val="222222"/>
                </a:solidFill>
                <a:effectLst/>
              </a:rPr>
              <a:t>and Sharma, 2015).</a:t>
            </a:r>
            <a:endParaRPr lang="en-GB" dirty="0">
              <a:solidFill>
                <a:srgbClr val="262626"/>
              </a:solidFill>
            </a:endParaRPr>
          </a:p>
        </p:txBody>
      </p:sp>
    </p:spTree>
    <p:extLst>
      <p:ext uri="{BB962C8B-B14F-4D97-AF65-F5344CB8AC3E}">
        <p14:creationId xmlns:p14="http://schemas.microsoft.com/office/powerpoint/2010/main" val="42456410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8F6E974-1562-63A6-585C-1AE7420B9E0B}"/>
              </a:ext>
            </a:extLst>
          </p:cNvPr>
          <p:cNvSpPr>
            <a:spLocks noGrp="1"/>
          </p:cNvSpPr>
          <p:nvPr>
            <p:ph type="title"/>
          </p:nvPr>
        </p:nvSpPr>
        <p:spPr>
          <a:xfrm>
            <a:off x="952108" y="954756"/>
            <a:ext cx="2730414" cy="4946003"/>
          </a:xfrm>
        </p:spPr>
        <p:txBody>
          <a:bodyPr>
            <a:normAutofit/>
          </a:bodyPr>
          <a:lstStyle/>
          <a:p>
            <a:r>
              <a:rPr lang="en-GB" sz="3700" dirty="0">
                <a:solidFill>
                  <a:srgbClr val="FFFFFF"/>
                </a:solidFill>
              </a:rPr>
              <a:t>Talent Management example</a:t>
            </a:r>
          </a:p>
        </p:txBody>
      </p:sp>
      <p:sp>
        <p:nvSpPr>
          <p:cNvPr id="29"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F1DC8B-634B-96F2-9978-4CDE8D6DD3C7}"/>
              </a:ext>
            </a:extLst>
          </p:cNvPr>
          <p:cNvSpPr>
            <a:spLocks noGrp="1"/>
          </p:cNvSpPr>
          <p:nvPr>
            <p:ph idx="1"/>
          </p:nvPr>
        </p:nvSpPr>
        <p:spPr>
          <a:xfrm>
            <a:off x="5140934" y="469900"/>
            <a:ext cx="5953630" cy="5405968"/>
          </a:xfrm>
        </p:spPr>
        <p:txBody>
          <a:bodyPr anchor="ctr">
            <a:normAutofit fontScale="92500" lnSpcReduction="20000"/>
          </a:bodyPr>
          <a:lstStyle/>
          <a:p>
            <a:pPr marL="0" indent="0">
              <a:lnSpc>
                <a:spcPct val="90000"/>
              </a:lnSpc>
              <a:buNone/>
            </a:pPr>
            <a:endParaRPr lang="en-GB" sz="1500" dirty="0"/>
          </a:p>
          <a:p>
            <a:pPr marL="0" indent="0">
              <a:lnSpc>
                <a:spcPct val="90000"/>
              </a:lnSpc>
              <a:buNone/>
            </a:pPr>
            <a:r>
              <a:rPr lang="en-GB" sz="1900" dirty="0"/>
              <a:t>Talent development  initiatives such as: </a:t>
            </a:r>
          </a:p>
          <a:p>
            <a:pPr marL="0" indent="0">
              <a:lnSpc>
                <a:spcPct val="90000"/>
              </a:lnSpc>
              <a:buNone/>
            </a:pPr>
            <a:r>
              <a:rPr lang="en-GB" sz="1900" dirty="0"/>
              <a:t>'5-5-5' is a programme at Tesco: pitched concerning directors. Each participant spends five days training herself and five mentees.</a:t>
            </a:r>
          </a:p>
          <a:p>
            <a:pPr marL="0" indent="0">
              <a:lnSpc>
                <a:spcPct val="90000"/>
              </a:lnSpc>
              <a:buNone/>
            </a:pPr>
            <a:r>
              <a:rPr lang="en-GB" sz="1900" dirty="0"/>
              <a:t>Tesco’s flagship leadership development programme: This  is called "Options." Each year, the management team meets to select a small group of co-workers from the high-potential and high-performing co-workers who have been identified through a talent spotting process. (Tescoplc.com)</a:t>
            </a:r>
          </a:p>
          <a:p>
            <a:pPr marL="0" indent="0">
              <a:lnSpc>
                <a:spcPct val="90000"/>
              </a:lnSpc>
              <a:buNone/>
            </a:pPr>
            <a:r>
              <a:rPr lang="en-GB" sz="1900" dirty="0"/>
              <a:t>Since 2010, the BBC has been constructing and improving its talent management and succession procedures. The overall strategy's objective is to have thorough and in-depth knowledge of their staff's potential and abilities in order to have the appropriate people on hand to satisfy both present and future company goals. A variety of methods, including </a:t>
            </a:r>
            <a:r>
              <a:rPr lang="en-GB" sz="1900" b="1" dirty="0"/>
              <a:t>talent mapping</a:t>
            </a:r>
            <a:r>
              <a:rPr lang="en-GB" sz="1900" dirty="0"/>
              <a:t>, are used in the plan. (Tescoplc.com)</a:t>
            </a:r>
          </a:p>
          <a:p>
            <a:pPr marL="0" indent="0">
              <a:lnSpc>
                <a:spcPct val="90000"/>
              </a:lnSpc>
              <a:buNone/>
            </a:pPr>
            <a:endParaRPr lang="en-GB" sz="1900" dirty="0"/>
          </a:p>
          <a:p>
            <a:pPr marL="0" indent="0">
              <a:lnSpc>
                <a:spcPct val="90000"/>
              </a:lnSpc>
              <a:buNone/>
            </a:pPr>
            <a:r>
              <a:rPr lang="en-GB" sz="1900" b="1" dirty="0"/>
              <a:t>BBC Talent works </a:t>
            </a:r>
            <a:r>
              <a:rPr lang="en-GB" sz="1900" dirty="0"/>
              <a:t>is a section of BBC studios which aim to identify and develop emerging talents. They offer various opportunities for talents such as creator residencies, training days for presents, retreats to equip them with necessary skills to reach full potentials. (</a:t>
            </a:r>
            <a:r>
              <a:rPr lang="en-GB" sz="1600" dirty="0">
                <a:hlinkClick r:id="rId3"/>
              </a:rPr>
              <a:t>BBC Studios – Home</a:t>
            </a:r>
            <a:r>
              <a:rPr lang="en-GB" sz="1600" dirty="0"/>
              <a:t>)</a:t>
            </a:r>
            <a:endParaRPr lang="en-GB" sz="1900" dirty="0"/>
          </a:p>
          <a:p>
            <a:pPr marL="0" indent="0">
              <a:lnSpc>
                <a:spcPct val="90000"/>
              </a:lnSpc>
              <a:buNone/>
            </a:pPr>
            <a:endParaRPr lang="en-GB" sz="1500" dirty="0"/>
          </a:p>
        </p:txBody>
      </p:sp>
    </p:spTree>
    <p:extLst>
      <p:ext uri="{BB962C8B-B14F-4D97-AF65-F5344CB8AC3E}">
        <p14:creationId xmlns:p14="http://schemas.microsoft.com/office/powerpoint/2010/main" val="2680370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1541F87-A980-4884-D25B-F4AF0DE41798}"/>
              </a:ext>
            </a:extLst>
          </p:cNvPr>
          <p:cNvSpPr>
            <a:spLocks noGrp="1"/>
          </p:cNvSpPr>
          <p:nvPr>
            <p:ph type="title"/>
          </p:nvPr>
        </p:nvSpPr>
        <p:spPr>
          <a:xfrm>
            <a:off x="952108" y="954756"/>
            <a:ext cx="2730414" cy="4946003"/>
          </a:xfrm>
        </p:spPr>
        <p:txBody>
          <a:bodyPr>
            <a:normAutofit/>
          </a:bodyPr>
          <a:lstStyle/>
          <a:p>
            <a:r>
              <a:rPr lang="en-GB" sz="3700">
                <a:solidFill>
                  <a:srgbClr val="FFFFFF"/>
                </a:solidFill>
              </a:rPr>
              <a:t>Resource Based view: core competencies</a:t>
            </a:r>
          </a:p>
        </p:txBody>
      </p:sp>
      <p:sp>
        <p:nvSpPr>
          <p:cNvPr id="16"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9B25FF-AC02-94D8-75E6-90C10A78A4B5}"/>
              </a:ext>
            </a:extLst>
          </p:cNvPr>
          <p:cNvSpPr>
            <a:spLocks noGrp="1"/>
          </p:cNvSpPr>
          <p:nvPr>
            <p:ph idx="1"/>
          </p:nvPr>
        </p:nvSpPr>
        <p:spPr>
          <a:xfrm>
            <a:off x="5140934" y="469900"/>
            <a:ext cx="5953630" cy="5405968"/>
          </a:xfrm>
        </p:spPr>
        <p:txBody>
          <a:bodyPr anchor="ctr">
            <a:normAutofit/>
          </a:bodyPr>
          <a:lstStyle/>
          <a:p>
            <a:pPr marL="0" indent="0">
              <a:buNone/>
            </a:pPr>
            <a:r>
              <a:rPr lang="en-GB" dirty="0">
                <a:latin typeface="+mj-lt"/>
              </a:rPr>
              <a:t>'Functional differential', 'cultural differential', 'positional differential', and 'regulatory difference' are the sources of sustainable competitive advantage, Coyne (1986). (Coyne's paper utilises the terms 'business system gap', 'organisation quality gap', 'position gap', and 'regulatory/legal gap’(</a:t>
            </a:r>
            <a:r>
              <a:rPr lang="en-GB" b="0" i="0" dirty="0">
                <a:effectLst/>
                <a:latin typeface="+mj-lt"/>
              </a:rPr>
              <a:t>Hall,1993). </a:t>
            </a:r>
            <a:endParaRPr lang="en-GB" dirty="0">
              <a:latin typeface="+mj-lt"/>
            </a:endParaRPr>
          </a:p>
        </p:txBody>
      </p:sp>
    </p:spTree>
    <p:extLst>
      <p:ext uri="{BB962C8B-B14F-4D97-AF65-F5344CB8AC3E}">
        <p14:creationId xmlns:p14="http://schemas.microsoft.com/office/powerpoint/2010/main" val="38437906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BB30A-2022-382D-64C6-81427AD024EE}"/>
              </a:ext>
            </a:extLst>
          </p:cNvPr>
          <p:cNvSpPr>
            <a:spLocks noGrp="1"/>
          </p:cNvSpPr>
          <p:nvPr>
            <p:ph type="title"/>
          </p:nvPr>
        </p:nvSpPr>
        <p:spPr>
          <a:xfrm>
            <a:off x="929140" y="972766"/>
            <a:ext cx="2835464" cy="1254868"/>
          </a:xfrm>
        </p:spPr>
        <p:txBody>
          <a:bodyPr anchor="b">
            <a:normAutofit/>
          </a:bodyPr>
          <a:lstStyle/>
          <a:p>
            <a:r>
              <a:rPr lang="en-GB" sz="2800">
                <a:solidFill>
                  <a:srgbClr val="262626"/>
                </a:solidFill>
              </a:rPr>
              <a:t>Functional competencies</a:t>
            </a:r>
          </a:p>
        </p:txBody>
      </p:sp>
      <p:pic>
        <p:nvPicPr>
          <p:cNvPr id="14" name="Content Placeholder 13">
            <a:extLst>
              <a:ext uri="{FF2B5EF4-FFF2-40B4-BE49-F238E27FC236}">
                <a16:creationId xmlns:a16="http://schemas.microsoft.com/office/drawing/2014/main" id="{4348EF56-34B5-71A5-497A-E2D1C71E6204}"/>
              </a:ext>
            </a:extLst>
          </p:cNvPr>
          <p:cNvPicPr>
            <a:picLocks noGrp="1" noChangeAspect="1"/>
          </p:cNvPicPr>
          <p:nvPr>
            <p:ph idx="1"/>
          </p:nvPr>
        </p:nvPicPr>
        <p:blipFill>
          <a:blip r:embed="rId2"/>
          <a:stretch>
            <a:fillRect/>
          </a:stretch>
        </p:blipFill>
        <p:spPr>
          <a:xfrm>
            <a:off x="928688" y="2723723"/>
            <a:ext cx="2835275" cy="2199060"/>
          </a:xfrm>
          <a:prstGeom prst="rect">
            <a:avLst/>
          </a:prstGeom>
        </p:spPr>
      </p:pic>
      <p:pic>
        <p:nvPicPr>
          <p:cNvPr id="8" name="Picture 7">
            <a:extLst>
              <a:ext uri="{FF2B5EF4-FFF2-40B4-BE49-F238E27FC236}">
                <a16:creationId xmlns:a16="http://schemas.microsoft.com/office/drawing/2014/main" id="{92891FB9-A5C0-CB13-FA97-C7455B02EF1F}"/>
              </a:ext>
            </a:extLst>
          </p:cNvPr>
          <p:cNvPicPr>
            <a:picLocks noChangeAspect="1"/>
          </p:cNvPicPr>
          <p:nvPr/>
        </p:nvPicPr>
        <p:blipFill>
          <a:blip r:embed="rId3"/>
          <a:stretch>
            <a:fillRect/>
          </a:stretch>
        </p:blipFill>
        <p:spPr>
          <a:xfrm>
            <a:off x="4634345" y="592127"/>
            <a:ext cx="6956373" cy="5673746"/>
          </a:xfrm>
          <a:prstGeom prst="rect">
            <a:avLst/>
          </a:prstGeom>
        </p:spPr>
      </p:pic>
      <p:sp>
        <p:nvSpPr>
          <p:cNvPr id="3" name="TextBox 2">
            <a:extLst>
              <a:ext uri="{FF2B5EF4-FFF2-40B4-BE49-F238E27FC236}">
                <a16:creationId xmlns:a16="http://schemas.microsoft.com/office/drawing/2014/main" id="{8C3C36B1-1C6C-9404-F2A0-46303F304771}"/>
              </a:ext>
            </a:extLst>
          </p:cNvPr>
          <p:cNvSpPr txBox="1"/>
          <p:nvPr/>
        </p:nvSpPr>
        <p:spPr>
          <a:xfrm>
            <a:off x="8333509" y="2919845"/>
            <a:ext cx="2660073" cy="369332"/>
          </a:xfrm>
          <a:prstGeom prst="rect">
            <a:avLst/>
          </a:prstGeom>
          <a:noFill/>
        </p:spPr>
        <p:txBody>
          <a:bodyPr wrap="square" rtlCol="0">
            <a:spAutoFit/>
          </a:bodyPr>
          <a:lstStyle/>
          <a:p>
            <a:r>
              <a:rPr lang="en-GB" dirty="0"/>
              <a:t>BBC.COM</a:t>
            </a:r>
          </a:p>
        </p:txBody>
      </p:sp>
      <p:sp>
        <p:nvSpPr>
          <p:cNvPr id="4" name="TextBox 3">
            <a:extLst>
              <a:ext uri="{FF2B5EF4-FFF2-40B4-BE49-F238E27FC236}">
                <a16:creationId xmlns:a16="http://schemas.microsoft.com/office/drawing/2014/main" id="{E3F562B4-45C5-7A47-A35D-2F2BD60D40F8}"/>
              </a:ext>
            </a:extLst>
          </p:cNvPr>
          <p:cNvSpPr txBox="1"/>
          <p:nvPr/>
        </p:nvSpPr>
        <p:spPr>
          <a:xfrm>
            <a:off x="4987636" y="5340927"/>
            <a:ext cx="2348346" cy="369332"/>
          </a:xfrm>
          <a:prstGeom prst="rect">
            <a:avLst/>
          </a:prstGeom>
          <a:noFill/>
        </p:spPr>
        <p:txBody>
          <a:bodyPr wrap="square" rtlCol="0">
            <a:spAutoFit/>
          </a:bodyPr>
          <a:lstStyle/>
          <a:p>
            <a:r>
              <a:rPr lang="en-GB" dirty="0"/>
              <a:t>Tesco plc.com</a:t>
            </a:r>
          </a:p>
        </p:txBody>
      </p:sp>
    </p:spTree>
    <p:extLst>
      <p:ext uri="{BB962C8B-B14F-4D97-AF65-F5344CB8AC3E}">
        <p14:creationId xmlns:p14="http://schemas.microsoft.com/office/powerpoint/2010/main" val="27607189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455C067-86DA-6D46-A6CC-0EBD7CD9BB36}"/>
              </a:ext>
            </a:extLst>
          </p:cNvPr>
          <p:cNvSpPr txBox="1"/>
          <p:nvPr/>
        </p:nvSpPr>
        <p:spPr>
          <a:xfrm>
            <a:off x="883379" y="1055077"/>
            <a:ext cx="2747588" cy="4794578"/>
          </a:xfrm>
          <a:prstGeom prst="rect">
            <a:avLst/>
          </a:prstGeom>
        </p:spPr>
        <p:txBody>
          <a:bodyPr vert="horz" lIns="91440" tIns="45720" rIns="91440" bIns="45720" rtlCol="0" anchor="t">
            <a:normAutofit/>
          </a:bodyPr>
          <a:lstStyle/>
          <a:p>
            <a:pPr algn="ctr">
              <a:spcBef>
                <a:spcPct val="0"/>
              </a:spcBef>
              <a:spcAft>
                <a:spcPts val="600"/>
              </a:spcAft>
            </a:pPr>
            <a:r>
              <a:rPr lang="en-US" sz="3200">
                <a:ln w="3175" cmpd="sng">
                  <a:noFill/>
                </a:ln>
                <a:solidFill>
                  <a:srgbClr val="262626"/>
                </a:solidFill>
                <a:latin typeface="+mj-lt"/>
                <a:ea typeface="+mj-ea"/>
                <a:cs typeface="+mj-cs"/>
              </a:rPr>
              <a:t>Positional Competency: Reputation with customers</a:t>
            </a:r>
          </a:p>
          <a:p>
            <a:pPr algn="ctr">
              <a:spcBef>
                <a:spcPct val="0"/>
              </a:spcBef>
              <a:spcAft>
                <a:spcPts val="600"/>
              </a:spcAft>
            </a:pPr>
            <a:endParaRPr lang="en-US" sz="3200">
              <a:ln w="3175" cmpd="sng">
                <a:noFill/>
              </a:ln>
              <a:solidFill>
                <a:srgbClr val="262626"/>
              </a:solidFill>
              <a:latin typeface="+mj-lt"/>
              <a:ea typeface="+mj-ea"/>
              <a:cs typeface="+mj-cs"/>
            </a:endParaRPr>
          </a:p>
        </p:txBody>
      </p:sp>
      <p:pic>
        <p:nvPicPr>
          <p:cNvPr id="1026" name="Picture 2" descr="IT-Enabled Competency- Based Performance Management System">
            <a:extLst>
              <a:ext uri="{FF2B5EF4-FFF2-40B4-BE49-F238E27FC236}">
                <a16:creationId xmlns:a16="http://schemas.microsoft.com/office/drawing/2014/main" id="{7C8E8993-966C-7E88-477D-9037D9D7AD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5667" y="3572059"/>
            <a:ext cx="3048000" cy="201522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D5433144-7DCE-F257-BD5D-4633589FEC3C}"/>
              </a:ext>
            </a:extLst>
          </p:cNvPr>
          <p:cNvPicPr>
            <a:picLocks noChangeAspect="1"/>
          </p:cNvPicPr>
          <p:nvPr/>
        </p:nvPicPr>
        <p:blipFill>
          <a:blip r:embed="rId3"/>
          <a:stretch>
            <a:fillRect/>
          </a:stretch>
        </p:blipFill>
        <p:spPr>
          <a:xfrm>
            <a:off x="3973666" y="555967"/>
            <a:ext cx="7718461" cy="5746065"/>
          </a:xfrm>
          <a:prstGeom prst="rect">
            <a:avLst/>
          </a:prstGeom>
        </p:spPr>
      </p:pic>
    </p:spTree>
    <p:extLst>
      <p:ext uri="{BB962C8B-B14F-4D97-AF65-F5344CB8AC3E}">
        <p14:creationId xmlns:p14="http://schemas.microsoft.com/office/powerpoint/2010/main" val="31880536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3C62B-098F-A5DC-D616-E008FD946B32}"/>
              </a:ext>
            </a:extLst>
          </p:cNvPr>
          <p:cNvSpPr>
            <a:spLocks noGrp="1"/>
          </p:cNvSpPr>
          <p:nvPr>
            <p:ph type="title"/>
          </p:nvPr>
        </p:nvSpPr>
        <p:spPr/>
        <p:txBody>
          <a:bodyPr>
            <a:normAutofit fontScale="90000"/>
          </a:bodyPr>
          <a:lstStyle/>
          <a:p>
            <a:r>
              <a:rPr lang="en-GB" dirty="0"/>
              <a:t>Tesco and BBC market position in UK(Stista.com) </a:t>
            </a:r>
          </a:p>
        </p:txBody>
      </p:sp>
      <p:pic>
        <p:nvPicPr>
          <p:cNvPr id="4" name="Content Placeholder 3">
            <a:extLst>
              <a:ext uri="{FF2B5EF4-FFF2-40B4-BE49-F238E27FC236}">
                <a16:creationId xmlns:a16="http://schemas.microsoft.com/office/drawing/2014/main" id="{E401CAFB-DE9B-78D1-8267-23D26F70D0C9}"/>
              </a:ext>
            </a:extLst>
          </p:cNvPr>
          <p:cNvPicPr>
            <a:picLocks noGrp="1" noChangeAspect="1"/>
          </p:cNvPicPr>
          <p:nvPr>
            <p:ph idx="1"/>
          </p:nvPr>
        </p:nvPicPr>
        <p:blipFill>
          <a:blip r:embed="rId2"/>
          <a:stretch>
            <a:fillRect/>
          </a:stretch>
        </p:blipFill>
        <p:spPr>
          <a:xfrm>
            <a:off x="1119028" y="2557993"/>
            <a:ext cx="5086700" cy="3317875"/>
          </a:xfrm>
          <a:prstGeom prst="rect">
            <a:avLst/>
          </a:prstGeom>
        </p:spPr>
      </p:pic>
      <p:pic>
        <p:nvPicPr>
          <p:cNvPr id="5" name="Picture 4">
            <a:extLst>
              <a:ext uri="{FF2B5EF4-FFF2-40B4-BE49-F238E27FC236}">
                <a16:creationId xmlns:a16="http://schemas.microsoft.com/office/drawing/2014/main" id="{3725DC31-EE22-BC68-DD89-75533D5148E5}"/>
              </a:ext>
            </a:extLst>
          </p:cNvPr>
          <p:cNvPicPr>
            <a:picLocks noChangeAspect="1"/>
          </p:cNvPicPr>
          <p:nvPr/>
        </p:nvPicPr>
        <p:blipFill>
          <a:blip r:embed="rId3"/>
          <a:stretch>
            <a:fillRect/>
          </a:stretch>
        </p:blipFill>
        <p:spPr>
          <a:xfrm>
            <a:off x="6402462" y="2384215"/>
            <a:ext cx="4494135" cy="3491653"/>
          </a:xfrm>
          <a:prstGeom prst="rect">
            <a:avLst/>
          </a:prstGeom>
        </p:spPr>
      </p:pic>
    </p:spTree>
    <p:extLst>
      <p:ext uri="{BB962C8B-B14F-4D97-AF65-F5344CB8AC3E}">
        <p14:creationId xmlns:p14="http://schemas.microsoft.com/office/powerpoint/2010/main" val="38517411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014E4-87EE-9D19-5B81-26227B243781}"/>
              </a:ext>
            </a:extLst>
          </p:cNvPr>
          <p:cNvSpPr>
            <a:spLocks noGrp="1"/>
          </p:cNvSpPr>
          <p:nvPr>
            <p:ph type="title"/>
          </p:nvPr>
        </p:nvSpPr>
        <p:spPr>
          <a:xfrm>
            <a:off x="1092057" y="759538"/>
            <a:ext cx="2532909" cy="4794578"/>
          </a:xfrm>
        </p:spPr>
        <p:txBody>
          <a:bodyPr anchor="t">
            <a:normAutofit/>
          </a:bodyPr>
          <a:lstStyle/>
          <a:p>
            <a:r>
              <a:rPr lang="en-GB" sz="3700">
                <a:solidFill>
                  <a:srgbClr val="262626"/>
                </a:solidFill>
              </a:rPr>
              <a:t>Cultural competency</a:t>
            </a:r>
            <a:br>
              <a:rPr lang="en-GB" sz="3700">
                <a:solidFill>
                  <a:srgbClr val="262626"/>
                </a:solidFill>
              </a:rPr>
            </a:br>
            <a:br>
              <a:rPr lang="en-GB" sz="3700">
                <a:solidFill>
                  <a:srgbClr val="262626"/>
                </a:solidFill>
              </a:rPr>
            </a:br>
            <a:endParaRPr lang="en-GB" sz="3700">
              <a:solidFill>
                <a:srgbClr val="262626"/>
              </a:solidFill>
            </a:endParaRPr>
          </a:p>
        </p:txBody>
      </p:sp>
      <p:pic>
        <p:nvPicPr>
          <p:cNvPr id="12" name="Content Placeholder 11" descr="A picture containing text, screenshot, font, number">
            <a:extLst>
              <a:ext uri="{FF2B5EF4-FFF2-40B4-BE49-F238E27FC236}">
                <a16:creationId xmlns:a16="http://schemas.microsoft.com/office/drawing/2014/main" id="{431E048C-8F72-3595-8CC8-35ADA34858F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793398" y="474482"/>
            <a:ext cx="6600922" cy="5909035"/>
          </a:xfrm>
        </p:spPr>
      </p:pic>
      <p:pic>
        <p:nvPicPr>
          <p:cNvPr id="2050" name="Picture 2" descr="6 Reasons Why Cultural Competency is Good for Business">
            <a:extLst>
              <a:ext uri="{FF2B5EF4-FFF2-40B4-BE49-F238E27FC236}">
                <a16:creationId xmlns:a16="http://schemas.microsoft.com/office/drawing/2014/main" id="{972860FF-0F02-19AF-6FEF-619F72B500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57891" y="2820063"/>
            <a:ext cx="2638425" cy="17335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017EA32-3AC3-35BC-72C4-8EBD86AEFAF3}"/>
              </a:ext>
            </a:extLst>
          </p:cNvPr>
          <p:cNvSpPr txBox="1"/>
          <p:nvPr/>
        </p:nvSpPr>
        <p:spPr>
          <a:xfrm>
            <a:off x="4793398" y="5669280"/>
            <a:ext cx="2865120" cy="646331"/>
          </a:xfrm>
          <a:prstGeom prst="rect">
            <a:avLst/>
          </a:prstGeom>
          <a:noFill/>
        </p:spPr>
        <p:txBody>
          <a:bodyPr wrap="square" rtlCol="0">
            <a:spAutoFit/>
          </a:bodyPr>
          <a:lstStyle/>
          <a:p>
            <a:r>
              <a:rPr lang="en-GB" sz="1800" b="0" i="0" dirty="0">
                <a:solidFill>
                  <a:srgbClr val="222222"/>
                </a:solidFill>
                <a:effectLst/>
                <a:latin typeface="+mj-lt"/>
              </a:rPr>
              <a:t>(Samantara and Sharma, 2015)</a:t>
            </a:r>
            <a:endParaRPr lang="en-GB" dirty="0"/>
          </a:p>
        </p:txBody>
      </p:sp>
    </p:spTree>
    <p:extLst>
      <p:ext uri="{BB962C8B-B14F-4D97-AF65-F5344CB8AC3E}">
        <p14:creationId xmlns:p14="http://schemas.microsoft.com/office/powerpoint/2010/main" val="1375970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486C4-5403-2B7A-851C-960365CD4976}"/>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62742D63-1956-C2B7-26B1-1AFC4CFC9147}"/>
              </a:ext>
            </a:extLst>
          </p:cNvPr>
          <p:cNvSpPr>
            <a:spLocks noGrp="1"/>
          </p:cNvSpPr>
          <p:nvPr>
            <p:ph idx="1"/>
          </p:nvPr>
        </p:nvSpPr>
        <p:spPr/>
        <p:txBody>
          <a:bodyPr>
            <a:normAutofit fontScale="85000" lnSpcReduction="10000"/>
          </a:bodyPr>
          <a:lstStyle/>
          <a:p>
            <a:endParaRPr lang="en-GB"/>
          </a:p>
          <a:p>
            <a:r>
              <a:rPr lang="en-GB"/>
              <a:t>BBC and Tesco can be considered as high performing organizations discounting  the sector they belong.</a:t>
            </a:r>
          </a:p>
          <a:p>
            <a:r>
              <a:rPr lang="en-GB"/>
              <a:t>In summary,  therefore  both Tesco and BBC highly functional and cultural capabilities are based on competencies, or skills, such as advertising and  customer satisfaction. </a:t>
            </a:r>
          </a:p>
          <a:p>
            <a:r>
              <a:rPr lang="en-GB"/>
              <a:t>Positional and regulatory capabilities relate to the company's assets, like brand names and reputation. The first two capabilities involve "doing," whereas the second two involve "having." Thus, competitive advantage comes from intangible assets and abilities. </a:t>
            </a:r>
          </a:p>
          <a:p>
            <a:pPr marL="0" indent="0">
              <a:buNone/>
            </a:pPr>
            <a:r>
              <a:rPr lang="en-GB"/>
              <a:t> </a:t>
            </a:r>
          </a:p>
        </p:txBody>
      </p:sp>
    </p:spTree>
    <p:extLst>
      <p:ext uri="{BB962C8B-B14F-4D97-AF65-F5344CB8AC3E}">
        <p14:creationId xmlns:p14="http://schemas.microsoft.com/office/powerpoint/2010/main" val="23902884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759C6-E0E1-E92B-A27B-756F71FD3161}"/>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8D39CA22-8409-EC8D-7486-BB653CA09781}"/>
              </a:ext>
            </a:extLst>
          </p:cNvPr>
          <p:cNvSpPr>
            <a:spLocks noGrp="1"/>
          </p:cNvSpPr>
          <p:nvPr>
            <p:ph idx="1"/>
          </p:nvPr>
        </p:nvSpPr>
        <p:spPr>
          <a:xfrm>
            <a:off x="1051561" y="2008292"/>
            <a:ext cx="9601196" cy="3318936"/>
          </a:xfrm>
        </p:spPr>
        <p:txBody>
          <a:bodyPr>
            <a:noAutofit/>
          </a:bodyPr>
          <a:lstStyle/>
          <a:p>
            <a:r>
              <a:rPr lang="en-GB" sz="1400" b="0" i="0" dirty="0">
                <a:solidFill>
                  <a:srgbClr val="3A3A3A"/>
                </a:solidFill>
                <a:effectLst/>
                <a:latin typeface="+mj-lt"/>
              </a:rPr>
              <a:t>Millmore, M. (2007) </a:t>
            </a:r>
            <a:r>
              <a:rPr lang="en-GB" sz="1400" b="0" i="1" dirty="0">
                <a:solidFill>
                  <a:srgbClr val="3A3A3A"/>
                </a:solidFill>
                <a:effectLst/>
                <a:latin typeface="+mj-lt"/>
              </a:rPr>
              <a:t>Strategic human resource management : contemporary issues</a:t>
            </a:r>
            <a:r>
              <a:rPr lang="en-GB" sz="1400" b="0" i="0" dirty="0">
                <a:solidFill>
                  <a:srgbClr val="3A3A3A"/>
                </a:solidFill>
                <a:effectLst/>
                <a:latin typeface="+mj-lt"/>
              </a:rPr>
              <a:t>. Harlow: FT Prentice Hall.</a:t>
            </a:r>
          </a:p>
          <a:p>
            <a:r>
              <a:rPr lang="en-GB" sz="1400" dirty="0">
                <a:latin typeface="+mj-lt"/>
                <a:hlinkClick r:id="rId2"/>
              </a:rPr>
              <a:t>Great Britain: Grocery market share 2023 | Statista</a:t>
            </a:r>
            <a:endParaRPr lang="en-GB" sz="1400" dirty="0">
              <a:latin typeface="+mj-lt"/>
            </a:endParaRPr>
          </a:p>
          <a:p>
            <a:r>
              <a:rPr lang="en-GB" sz="1400" b="0" i="0" dirty="0">
                <a:solidFill>
                  <a:srgbClr val="222222"/>
                </a:solidFill>
                <a:effectLst/>
                <a:latin typeface="+mj-lt"/>
              </a:rPr>
              <a:t>Gillespie, M., Bell, S., Wilding, C., Webb, A., Fisher, A., Voss, A., Smith, A.W., Macfarlane, J., Martin, N., Foster, T. and Lvov, I., 2014. Understanding the changing cultural value of the BBC World Service and the British Council.</a:t>
            </a:r>
          </a:p>
          <a:p>
            <a:r>
              <a:rPr lang="en-GB" sz="1400" b="0" i="0" dirty="0">
                <a:solidFill>
                  <a:srgbClr val="3A3A3A"/>
                </a:solidFill>
                <a:effectLst/>
                <a:latin typeface="+mj-lt"/>
              </a:rPr>
              <a:t>Hall. (1993). A framework linking intangible resources and </a:t>
            </a:r>
            <a:r>
              <a:rPr lang="en-GB" sz="1400" b="0" i="0" dirty="0" err="1">
                <a:solidFill>
                  <a:srgbClr val="3A3A3A"/>
                </a:solidFill>
                <a:effectLst/>
                <a:latin typeface="+mj-lt"/>
              </a:rPr>
              <a:t>capabiliites</a:t>
            </a:r>
            <a:r>
              <a:rPr lang="en-GB" sz="1400" b="0" i="0" dirty="0">
                <a:solidFill>
                  <a:srgbClr val="3A3A3A"/>
                </a:solidFill>
                <a:effectLst/>
                <a:latin typeface="+mj-lt"/>
              </a:rPr>
              <a:t> to sustainable competitive advantage. </a:t>
            </a:r>
            <a:r>
              <a:rPr lang="en-GB" sz="1400" b="0" i="1" dirty="0">
                <a:solidFill>
                  <a:srgbClr val="3A3A3A"/>
                </a:solidFill>
                <a:effectLst/>
                <a:latin typeface="+mj-lt"/>
              </a:rPr>
              <a:t>Strategic Management Journal</a:t>
            </a:r>
            <a:r>
              <a:rPr lang="en-GB" sz="1400" b="0" i="0" dirty="0">
                <a:solidFill>
                  <a:srgbClr val="3A3A3A"/>
                </a:solidFill>
                <a:effectLst/>
                <a:latin typeface="+mj-lt"/>
              </a:rPr>
              <a:t>, </a:t>
            </a:r>
            <a:r>
              <a:rPr lang="en-GB" sz="1400" b="0" i="1" dirty="0">
                <a:solidFill>
                  <a:srgbClr val="3A3A3A"/>
                </a:solidFill>
                <a:effectLst/>
                <a:latin typeface="+mj-lt"/>
              </a:rPr>
              <a:t>14</a:t>
            </a:r>
            <a:r>
              <a:rPr lang="en-GB" sz="1400" b="0" i="0" dirty="0">
                <a:solidFill>
                  <a:srgbClr val="3A3A3A"/>
                </a:solidFill>
                <a:effectLst/>
                <a:latin typeface="+mj-lt"/>
              </a:rPr>
              <a:t>(8), 607–618. </a:t>
            </a:r>
            <a:r>
              <a:rPr lang="en-GB" sz="1400" b="0" i="0" dirty="0">
                <a:solidFill>
                  <a:srgbClr val="3A3A3A"/>
                </a:solidFill>
                <a:effectLst/>
                <a:latin typeface="+mj-lt"/>
                <a:hlinkClick r:id="rId3"/>
              </a:rPr>
              <a:t>https://doi.org/10.1002/smj.4250140804</a:t>
            </a:r>
            <a:endParaRPr lang="en-GB" sz="1400" b="0" i="0" dirty="0">
              <a:solidFill>
                <a:srgbClr val="3A3A3A"/>
              </a:solidFill>
              <a:effectLst/>
              <a:latin typeface="+mj-lt"/>
            </a:endParaRPr>
          </a:p>
          <a:p>
            <a:r>
              <a:rPr lang="en-GB" sz="1400" dirty="0">
                <a:latin typeface="+mj-lt"/>
                <a:hlinkClick r:id="rId4"/>
              </a:rPr>
              <a:t>https://www.tescoplc.com/media/u1wlq2qf/tesco-plc-annual-report-2023.pdf</a:t>
            </a:r>
            <a:endParaRPr lang="en-GB" sz="1400" b="0" i="0" dirty="0">
              <a:solidFill>
                <a:srgbClr val="3A3A3A"/>
              </a:solidFill>
              <a:effectLst/>
              <a:latin typeface="+mj-lt"/>
            </a:endParaRPr>
          </a:p>
          <a:p>
            <a:r>
              <a:rPr lang="en-GB" sz="1400" dirty="0">
                <a:latin typeface="+mj-lt"/>
                <a:hlinkClick r:id="rId5"/>
              </a:rPr>
              <a:t>https://www.esmmagazine.com/retail/tesco-emerges-uks-top-traditional-advertising-spender-grocery-retail-nielsen-92062</a:t>
            </a:r>
            <a:endParaRPr lang="en-GB" sz="1400" dirty="0">
              <a:latin typeface="+mj-lt"/>
            </a:endParaRPr>
          </a:p>
          <a:p>
            <a:r>
              <a:rPr lang="en-GB" sz="1400" dirty="0">
                <a:latin typeface="+mj-lt"/>
                <a:hlinkClick r:id="rId6"/>
              </a:rPr>
              <a:t>BBC ad revenue 2022 | Statista</a:t>
            </a:r>
            <a:endParaRPr lang="en-GB" sz="1400" dirty="0">
              <a:latin typeface="+mj-lt"/>
            </a:endParaRPr>
          </a:p>
          <a:p>
            <a:r>
              <a:rPr lang="en-GB" sz="1400" b="0" i="0" dirty="0">
                <a:solidFill>
                  <a:srgbClr val="222222"/>
                </a:solidFill>
                <a:effectLst/>
                <a:latin typeface="+mj-lt"/>
              </a:rPr>
              <a:t>Samantara, R. and Sharma, N., 2015. Talent management at Tesco: A case study. </a:t>
            </a:r>
            <a:r>
              <a:rPr lang="en-GB" sz="1400" b="0" i="1" dirty="0" err="1">
                <a:solidFill>
                  <a:srgbClr val="222222"/>
                </a:solidFill>
                <a:effectLst/>
                <a:latin typeface="+mj-lt"/>
              </a:rPr>
              <a:t>Parikalpana</a:t>
            </a:r>
            <a:r>
              <a:rPr lang="en-GB" sz="1400" b="0" i="1" dirty="0">
                <a:solidFill>
                  <a:srgbClr val="222222"/>
                </a:solidFill>
                <a:effectLst/>
                <a:latin typeface="+mj-lt"/>
              </a:rPr>
              <a:t>: KIIT Journal of Management</a:t>
            </a:r>
            <a:r>
              <a:rPr lang="en-GB" sz="1400" b="0" i="0" dirty="0">
                <a:solidFill>
                  <a:srgbClr val="222222"/>
                </a:solidFill>
                <a:effectLst/>
                <a:latin typeface="+mj-lt"/>
              </a:rPr>
              <a:t>, </a:t>
            </a:r>
            <a:r>
              <a:rPr lang="en-GB" sz="1400" b="0" i="1" dirty="0">
                <a:solidFill>
                  <a:srgbClr val="222222"/>
                </a:solidFill>
                <a:effectLst/>
                <a:latin typeface="+mj-lt"/>
              </a:rPr>
              <a:t>11</a:t>
            </a:r>
            <a:r>
              <a:rPr lang="en-GB" sz="1400" b="0" i="0" dirty="0">
                <a:solidFill>
                  <a:srgbClr val="222222"/>
                </a:solidFill>
                <a:effectLst/>
                <a:latin typeface="+mj-lt"/>
              </a:rPr>
              <a:t>(2), pp.95-106.</a:t>
            </a:r>
          </a:p>
          <a:p>
            <a:r>
              <a:rPr lang="en-GB" sz="1400" b="0" i="0" dirty="0">
                <a:solidFill>
                  <a:srgbClr val="222222"/>
                </a:solidFill>
                <a:effectLst/>
                <a:latin typeface="+mj-lt"/>
              </a:rPr>
              <a:t>Rosnizam, M.R.A.B., Kee, D.M.H., Akhir, M.E.H.B.M., </a:t>
            </a:r>
            <a:r>
              <a:rPr lang="en-GB" sz="1400" b="0" i="0" dirty="0" err="1">
                <a:solidFill>
                  <a:srgbClr val="222222"/>
                </a:solidFill>
                <a:effectLst/>
                <a:latin typeface="+mj-lt"/>
              </a:rPr>
              <a:t>Shahqira</a:t>
            </a:r>
            <a:r>
              <a:rPr lang="en-GB" sz="1400" b="0" i="0" dirty="0">
                <a:solidFill>
                  <a:srgbClr val="222222"/>
                </a:solidFill>
                <a:effectLst/>
                <a:latin typeface="+mj-lt"/>
              </a:rPr>
              <a:t>, M., </a:t>
            </a:r>
            <a:r>
              <a:rPr lang="en-GB" sz="1400" b="0" i="0" dirty="0" err="1">
                <a:solidFill>
                  <a:srgbClr val="222222"/>
                </a:solidFill>
                <a:effectLst/>
                <a:latin typeface="+mj-lt"/>
              </a:rPr>
              <a:t>Yusoff</a:t>
            </a:r>
            <a:r>
              <a:rPr lang="en-GB" sz="1400" b="0" i="0" dirty="0">
                <a:solidFill>
                  <a:srgbClr val="222222"/>
                </a:solidFill>
                <a:effectLst/>
                <a:latin typeface="+mj-lt"/>
              </a:rPr>
              <a:t>, M.A.H.B.M., Budiman, R.S. and </a:t>
            </a:r>
            <a:r>
              <a:rPr lang="en-GB" sz="1400" b="0" i="0" dirty="0" err="1">
                <a:solidFill>
                  <a:srgbClr val="222222"/>
                </a:solidFill>
                <a:effectLst/>
                <a:latin typeface="+mj-lt"/>
              </a:rPr>
              <a:t>Alajmi</a:t>
            </a:r>
            <a:r>
              <a:rPr lang="en-GB" sz="1400" b="0" i="0" dirty="0">
                <a:solidFill>
                  <a:srgbClr val="222222"/>
                </a:solidFill>
                <a:effectLst/>
                <a:latin typeface="+mj-lt"/>
              </a:rPr>
              <a:t>, A.M., 2020. Market opportunities and challenges: A case study of Tesco. </a:t>
            </a:r>
            <a:r>
              <a:rPr lang="en-GB" sz="1400" b="0" i="1" dirty="0">
                <a:solidFill>
                  <a:srgbClr val="222222"/>
                </a:solidFill>
                <a:effectLst/>
                <a:latin typeface="+mj-lt"/>
              </a:rPr>
              <a:t>Journal of the community development in Asia</a:t>
            </a:r>
            <a:r>
              <a:rPr lang="en-GB" sz="1400" b="0" i="0" dirty="0">
                <a:solidFill>
                  <a:srgbClr val="222222"/>
                </a:solidFill>
                <a:effectLst/>
                <a:latin typeface="+mj-lt"/>
              </a:rPr>
              <a:t>, </a:t>
            </a:r>
            <a:r>
              <a:rPr lang="en-GB" sz="1400" b="0" i="1" dirty="0">
                <a:solidFill>
                  <a:srgbClr val="222222"/>
                </a:solidFill>
                <a:effectLst/>
                <a:latin typeface="+mj-lt"/>
              </a:rPr>
              <a:t>3</a:t>
            </a:r>
            <a:r>
              <a:rPr lang="en-GB" sz="1400" b="0" i="0" dirty="0">
                <a:solidFill>
                  <a:srgbClr val="222222"/>
                </a:solidFill>
                <a:effectLst/>
                <a:latin typeface="+mj-lt"/>
              </a:rPr>
              <a:t>(2), pp.18-27.</a:t>
            </a:r>
          </a:p>
          <a:p>
            <a:r>
              <a:rPr lang="en-GB" sz="1400" dirty="0">
                <a:latin typeface="+mj-lt"/>
                <a:hlinkClick r:id="rId7"/>
              </a:rPr>
              <a:t>BBC Studios - Home</a:t>
            </a:r>
            <a:endParaRPr lang="en-GB" sz="1400" b="0" i="0" dirty="0">
              <a:solidFill>
                <a:srgbClr val="222222"/>
              </a:solidFill>
              <a:effectLst/>
              <a:latin typeface="+mj-lt"/>
            </a:endParaRPr>
          </a:p>
        </p:txBody>
      </p:sp>
    </p:spTree>
    <p:extLst>
      <p:ext uri="{BB962C8B-B14F-4D97-AF65-F5344CB8AC3E}">
        <p14:creationId xmlns:p14="http://schemas.microsoft.com/office/powerpoint/2010/main" val="415235406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1131</Words>
  <Application>Microsoft Office PowerPoint</Application>
  <PresentationFormat>Widescreen</PresentationFormat>
  <Paragraphs>59</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Garamond</vt:lpstr>
      <vt:lpstr>Organic</vt:lpstr>
      <vt:lpstr>HRM Presentation Component 2</vt:lpstr>
      <vt:lpstr>Table of Content</vt:lpstr>
      <vt:lpstr>Brief of private sector organisation(Tesco)</vt:lpstr>
      <vt:lpstr>PowerPoint Presentation</vt:lpstr>
      <vt:lpstr>Brief of Public sector organization(BBC)</vt:lpstr>
      <vt:lpstr>PowerPoint Presentation</vt:lpstr>
      <vt:lpstr>HRM strategy and how does it impact on their performance? </vt:lpstr>
      <vt:lpstr>Talent Management example</vt:lpstr>
      <vt:lpstr>Resource Based view: core competencies</vt:lpstr>
      <vt:lpstr>Functional competencies</vt:lpstr>
      <vt:lpstr>PowerPoint Presentation</vt:lpstr>
      <vt:lpstr>Tesco and BBC market position in UK(Stista.com) </vt:lpstr>
      <vt:lpstr>Cultural competency  </vt:lpstr>
      <vt:lpstr>conclusion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HRM Presentation Component 2</dc:title>
  <dc:creator>Sujeewa Herath</dc:creator>
  <cp:lastModifiedBy>Sujeewa Herath</cp:lastModifiedBy>
  <cp:revision>15</cp:revision>
  <dcterms:created xsi:type="dcterms:W3CDTF">2023-06-22T11:33:25Z</dcterms:created>
  <dcterms:modified xsi:type="dcterms:W3CDTF">2023-07-10T08:17:40Z</dcterms:modified>
</cp:coreProperties>
</file>