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8" r:id="rId4"/>
    <p:sldId id="282" r:id="rId5"/>
    <p:sldId id="283" r:id="rId6"/>
    <p:sldId id="279" r:id="rId7"/>
    <p:sldId id="280" r:id="rId8"/>
    <p:sldId id="281" r:id="rId9"/>
    <p:sldId id="277" r:id="rId10"/>
    <p:sldId id="260" r:id="rId11"/>
    <p:sldId id="261" r:id="rId12"/>
    <p:sldId id="262" r:id="rId13"/>
    <p:sldId id="263" r:id="rId14"/>
    <p:sldId id="264" r:id="rId15"/>
    <p:sldId id="265" r:id="rId16"/>
    <p:sldId id="270" r:id="rId17"/>
    <p:sldId id="271" r:id="rId18"/>
    <p:sldId id="272" r:id="rId19"/>
    <p:sldId id="273" r:id="rId20"/>
    <p:sldId id="268" r:id="rId21"/>
    <p:sldId id="266" r:id="rId22"/>
    <p:sldId id="269" r:id="rId23"/>
    <p:sldId id="267" r:id="rId24"/>
    <p:sldId id="275" r:id="rId25"/>
    <p:sldId id="276" r:id="rId26"/>
    <p:sldId id="27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BA030F-204E-4254-9883-4BF463594399}" v="46" dt="2024-12-10T15:45:58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E1BA030F-204E-4254-9883-4BF463594399}"/>
    <pc:docChg chg="custSel addSld modSld">
      <pc:chgData name="S Meiring (Lamphey Primary School)" userId="f0681f66-565c-4450-9626-8549c5720e82" providerId="ADAL" clId="{E1BA030F-204E-4254-9883-4BF463594399}" dt="2024-12-10T15:54:27.112" v="129" actId="20577"/>
      <pc:docMkLst>
        <pc:docMk/>
      </pc:docMkLst>
      <pc:sldChg chg="addSp delSp modSp mod">
        <pc:chgData name="S Meiring (Lamphey Primary School)" userId="f0681f66-565c-4450-9626-8549c5720e82" providerId="ADAL" clId="{E1BA030F-204E-4254-9883-4BF463594399}" dt="2024-12-10T14:20:22.124" v="23" actId="14100"/>
        <pc:sldMkLst>
          <pc:docMk/>
          <pc:sldMk cId="1279471627" sldId="258"/>
        </pc:sldMkLst>
        <pc:picChg chg="add mod">
          <ac:chgData name="S Meiring (Lamphey Primary School)" userId="f0681f66-565c-4450-9626-8549c5720e82" providerId="ADAL" clId="{E1BA030F-204E-4254-9883-4BF463594399}" dt="2024-12-10T14:20:22.124" v="23" actId="14100"/>
          <ac:picMkLst>
            <pc:docMk/>
            <pc:sldMk cId="1279471627" sldId="258"/>
            <ac:picMk id="3" creationId="{4AE6FE42-AABE-EEDC-9608-803BB593416B}"/>
          </ac:picMkLst>
        </pc:picChg>
        <pc:picChg chg="del">
          <ac:chgData name="S Meiring (Lamphey Primary School)" userId="f0681f66-565c-4450-9626-8549c5720e82" providerId="ADAL" clId="{E1BA030F-204E-4254-9883-4BF463594399}" dt="2024-12-10T14:20:05.001" v="20" actId="478"/>
          <ac:picMkLst>
            <pc:docMk/>
            <pc:sldMk cId="1279471627" sldId="258"/>
            <ac:picMk id="5" creationId="{DF255418-B59F-B7FC-B9E0-0B7448767AB6}"/>
          </ac:picMkLst>
        </pc:picChg>
      </pc:sldChg>
      <pc:sldChg chg="modSp mod">
        <pc:chgData name="S Meiring (Lamphey Primary School)" userId="f0681f66-565c-4450-9626-8549c5720e82" providerId="ADAL" clId="{E1BA030F-204E-4254-9883-4BF463594399}" dt="2024-12-10T14:22:39.339" v="27" actId="20577"/>
        <pc:sldMkLst>
          <pc:docMk/>
          <pc:sldMk cId="2218644136" sldId="261"/>
        </pc:sldMkLst>
        <pc:spChg chg="mod">
          <ac:chgData name="S Meiring (Lamphey Primary School)" userId="f0681f66-565c-4450-9626-8549c5720e82" providerId="ADAL" clId="{E1BA030F-204E-4254-9883-4BF463594399}" dt="2024-12-10T14:22:39.339" v="27" actId="20577"/>
          <ac:spMkLst>
            <pc:docMk/>
            <pc:sldMk cId="2218644136" sldId="261"/>
            <ac:spMk id="6" creationId="{4E48AAE0-E784-3EED-70EF-E37A493528C6}"/>
          </ac:spMkLst>
        </pc:spChg>
      </pc:sldChg>
      <pc:sldChg chg="modSp mod">
        <pc:chgData name="S Meiring (Lamphey Primary School)" userId="f0681f66-565c-4450-9626-8549c5720e82" providerId="ADAL" clId="{E1BA030F-204E-4254-9883-4BF463594399}" dt="2024-12-10T14:23:09.670" v="28" actId="20577"/>
        <pc:sldMkLst>
          <pc:docMk/>
          <pc:sldMk cId="3727386459" sldId="262"/>
        </pc:sldMkLst>
        <pc:spChg chg="mod">
          <ac:chgData name="S Meiring (Lamphey Primary School)" userId="f0681f66-565c-4450-9626-8549c5720e82" providerId="ADAL" clId="{E1BA030F-204E-4254-9883-4BF463594399}" dt="2024-12-10T14:23:09.670" v="28" actId="20577"/>
          <ac:spMkLst>
            <pc:docMk/>
            <pc:sldMk cId="3727386459" sldId="262"/>
            <ac:spMk id="6" creationId="{4E48AAE0-E784-3EED-70EF-E37A493528C6}"/>
          </ac:spMkLst>
        </pc:spChg>
      </pc:sldChg>
      <pc:sldChg chg="modSp mod">
        <pc:chgData name="S Meiring (Lamphey Primary School)" userId="f0681f66-565c-4450-9626-8549c5720e82" providerId="ADAL" clId="{E1BA030F-204E-4254-9883-4BF463594399}" dt="2024-12-10T15:54:27.112" v="129" actId="20577"/>
        <pc:sldMkLst>
          <pc:docMk/>
          <pc:sldMk cId="4266938790" sldId="264"/>
        </pc:sldMkLst>
        <pc:spChg chg="mod">
          <ac:chgData name="S Meiring (Lamphey Primary School)" userId="f0681f66-565c-4450-9626-8549c5720e82" providerId="ADAL" clId="{E1BA030F-204E-4254-9883-4BF463594399}" dt="2024-12-10T15:54:27.112" v="129" actId="20577"/>
          <ac:spMkLst>
            <pc:docMk/>
            <pc:sldMk cId="4266938790" sldId="264"/>
            <ac:spMk id="6" creationId="{4E48AAE0-E784-3EED-70EF-E37A493528C6}"/>
          </ac:spMkLst>
        </pc:spChg>
      </pc:sldChg>
      <pc:sldChg chg="modSp">
        <pc:chgData name="S Meiring (Lamphey Primary School)" userId="f0681f66-565c-4450-9626-8549c5720e82" providerId="ADAL" clId="{E1BA030F-204E-4254-9883-4BF463594399}" dt="2024-12-10T15:39:22.773" v="90" actId="20577"/>
        <pc:sldMkLst>
          <pc:docMk/>
          <pc:sldMk cId="1883244720" sldId="266"/>
        </pc:sldMkLst>
        <pc:graphicFrameChg chg="mod">
          <ac:chgData name="S Meiring (Lamphey Primary School)" userId="f0681f66-565c-4450-9626-8549c5720e82" providerId="ADAL" clId="{E1BA030F-204E-4254-9883-4BF463594399}" dt="2024-12-10T15:39:22.773" v="90" actId="20577"/>
          <ac:graphicFrameMkLst>
            <pc:docMk/>
            <pc:sldMk cId="1883244720" sldId="266"/>
            <ac:graphicFrameMk id="2" creationId="{9598FD32-B873-2526-1C3C-0964BC6F04AA}"/>
          </ac:graphicFrameMkLst>
        </pc:graphicFrameChg>
      </pc:sldChg>
      <pc:sldChg chg="modSp">
        <pc:chgData name="S Meiring (Lamphey Primary School)" userId="f0681f66-565c-4450-9626-8549c5720e82" providerId="ADAL" clId="{E1BA030F-204E-4254-9883-4BF463594399}" dt="2024-12-10T15:45:58.281" v="121" actId="20577"/>
        <pc:sldMkLst>
          <pc:docMk/>
          <pc:sldMk cId="2510733352" sldId="267"/>
        </pc:sldMkLst>
        <pc:graphicFrameChg chg="mod">
          <ac:chgData name="S Meiring (Lamphey Primary School)" userId="f0681f66-565c-4450-9626-8549c5720e82" providerId="ADAL" clId="{E1BA030F-204E-4254-9883-4BF463594399}" dt="2024-12-10T15:45:58.281" v="121" actId="20577"/>
          <ac:graphicFrameMkLst>
            <pc:docMk/>
            <pc:sldMk cId="2510733352" sldId="267"/>
            <ac:graphicFrameMk id="2" creationId="{9598FD32-B873-2526-1C3C-0964BC6F04AA}"/>
          </ac:graphicFrameMkLst>
        </pc:graphicFrameChg>
      </pc:sldChg>
      <pc:sldChg chg="modSp mod">
        <pc:chgData name="S Meiring (Lamphey Primary School)" userId="f0681f66-565c-4450-9626-8549c5720e82" providerId="ADAL" clId="{E1BA030F-204E-4254-9883-4BF463594399}" dt="2024-12-10T15:35:09.256" v="74" actId="20577"/>
        <pc:sldMkLst>
          <pc:docMk/>
          <pc:sldMk cId="3241021331" sldId="268"/>
        </pc:sldMkLst>
        <pc:spChg chg="mod">
          <ac:chgData name="S Meiring (Lamphey Primary School)" userId="f0681f66-565c-4450-9626-8549c5720e82" providerId="ADAL" clId="{E1BA030F-204E-4254-9883-4BF463594399}" dt="2024-12-10T15:35:09.256" v="74" actId="20577"/>
          <ac:spMkLst>
            <pc:docMk/>
            <pc:sldMk cId="3241021331" sldId="268"/>
            <ac:spMk id="3" creationId="{8ABAC768-5C3E-2786-E064-A2A9E1F9725E}"/>
          </ac:spMkLst>
        </pc:spChg>
      </pc:sldChg>
      <pc:sldChg chg="addSp delSp modSp mod">
        <pc:chgData name="S Meiring (Lamphey Primary School)" userId="f0681f66-565c-4450-9626-8549c5720e82" providerId="ADAL" clId="{E1BA030F-204E-4254-9883-4BF463594399}" dt="2024-12-10T14:34:32.767" v="48" actId="478"/>
        <pc:sldMkLst>
          <pc:docMk/>
          <pc:sldMk cId="3821452849" sldId="270"/>
        </pc:sldMkLst>
        <pc:spChg chg="del">
          <ac:chgData name="S Meiring (Lamphey Primary School)" userId="f0681f66-565c-4450-9626-8549c5720e82" providerId="ADAL" clId="{E1BA030F-204E-4254-9883-4BF463594399}" dt="2024-12-10T14:34:32.767" v="48" actId="478"/>
          <ac:spMkLst>
            <pc:docMk/>
            <pc:sldMk cId="3821452849" sldId="270"/>
            <ac:spMk id="2" creationId="{407F75A9-AB47-2432-D902-3AA1E7546913}"/>
          </ac:spMkLst>
        </pc:spChg>
        <pc:spChg chg="del">
          <ac:chgData name="S Meiring (Lamphey Primary School)" userId="f0681f66-565c-4450-9626-8549c5720e82" providerId="ADAL" clId="{E1BA030F-204E-4254-9883-4BF463594399}" dt="2024-12-10T14:34:23.948" v="47" actId="478"/>
          <ac:spMkLst>
            <pc:docMk/>
            <pc:sldMk cId="3821452849" sldId="270"/>
            <ac:spMk id="3" creationId="{B3C5FDD2-7D9D-F94F-B831-58546CF78B6E}"/>
          </ac:spMkLst>
        </pc:spChg>
        <pc:picChg chg="del">
          <ac:chgData name="S Meiring (Lamphey Primary School)" userId="f0681f66-565c-4450-9626-8549c5720e82" providerId="ADAL" clId="{E1BA030F-204E-4254-9883-4BF463594399}" dt="2024-12-10T14:34:03.039" v="41" actId="478"/>
          <ac:picMkLst>
            <pc:docMk/>
            <pc:sldMk cId="3821452849" sldId="270"/>
            <ac:picMk id="5" creationId="{EEC24587-5440-4859-C0E8-8D50603058D1}"/>
          </ac:picMkLst>
        </pc:picChg>
        <pc:picChg chg="add mod">
          <ac:chgData name="S Meiring (Lamphey Primary School)" userId="f0681f66-565c-4450-9626-8549c5720e82" providerId="ADAL" clId="{E1BA030F-204E-4254-9883-4BF463594399}" dt="2024-12-10T14:34:20.006" v="46" actId="14100"/>
          <ac:picMkLst>
            <pc:docMk/>
            <pc:sldMk cId="3821452849" sldId="270"/>
            <ac:picMk id="6" creationId="{6D0C59C4-E7E1-27B5-80BC-4861484D3711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5:45:26.859" v="120" actId="14100"/>
        <pc:sldMkLst>
          <pc:docMk/>
          <pc:sldMk cId="2413728544" sldId="271"/>
        </pc:sldMkLst>
        <pc:spChg chg="del">
          <ac:chgData name="S Meiring (Lamphey Primary School)" userId="f0681f66-565c-4450-9626-8549c5720e82" providerId="ADAL" clId="{E1BA030F-204E-4254-9883-4BF463594399}" dt="2024-12-10T14:35:09.429" v="50" actId="478"/>
          <ac:spMkLst>
            <pc:docMk/>
            <pc:sldMk cId="2413728544" sldId="271"/>
            <ac:spMk id="2" creationId="{F7411405-9E4C-65BB-5BBB-FC710FEB4061}"/>
          </ac:spMkLst>
        </pc:spChg>
        <pc:spChg chg="del mod">
          <ac:chgData name="S Meiring (Lamphey Primary School)" userId="f0681f66-565c-4450-9626-8549c5720e82" providerId="ADAL" clId="{E1BA030F-204E-4254-9883-4BF463594399}" dt="2024-12-10T14:35:12.703" v="52" actId="478"/>
          <ac:spMkLst>
            <pc:docMk/>
            <pc:sldMk cId="2413728544" sldId="271"/>
            <ac:spMk id="3" creationId="{8B22A002-FCEC-EF88-5D04-F0B366B5256A}"/>
          </ac:spMkLst>
        </pc:spChg>
        <pc:picChg chg="del">
          <ac:chgData name="S Meiring (Lamphey Primary School)" userId="f0681f66-565c-4450-9626-8549c5720e82" providerId="ADAL" clId="{E1BA030F-204E-4254-9883-4BF463594399}" dt="2024-12-10T14:34:36.489" v="49" actId="478"/>
          <ac:picMkLst>
            <pc:docMk/>
            <pc:sldMk cId="2413728544" sldId="271"/>
            <ac:picMk id="5" creationId="{1FB0C6EB-0F5D-F7C5-9FF9-C4978674B52E}"/>
          </ac:picMkLst>
        </pc:picChg>
        <pc:picChg chg="add del mod">
          <ac:chgData name="S Meiring (Lamphey Primary School)" userId="f0681f66-565c-4450-9626-8549c5720e82" providerId="ADAL" clId="{E1BA030F-204E-4254-9883-4BF463594399}" dt="2024-12-10T15:45:03.062" v="117" actId="478"/>
          <ac:picMkLst>
            <pc:docMk/>
            <pc:sldMk cId="2413728544" sldId="271"/>
            <ac:picMk id="6" creationId="{E1B0F318-4F18-C16F-7FF1-9D03A3499DAF}"/>
          </ac:picMkLst>
        </pc:picChg>
        <pc:picChg chg="add mod">
          <ac:chgData name="S Meiring (Lamphey Primary School)" userId="f0681f66-565c-4450-9626-8549c5720e82" providerId="ADAL" clId="{E1BA030F-204E-4254-9883-4BF463594399}" dt="2024-12-10T15:45:26.859" v="120" actId="14100"/>
          <ac:picMkLst>
            <pc:docMk/>
            <pc:sldMk cId="2413728544" sldId="271"/>
            <ac:picMk id="8" creationId="{B8C9FBFF-FC63-178A-7502-A4BB569CEBBC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4:39:35.166" v="63" actId="14100"/>
        <pc:sldMkLst>
          <pc:docMk/>
          <pc:sldMk cId="444051651" sldId="272"/>
        </pc:sldMkLst>
        <pc:spChg chg="del">
          <ac:chgData name="S Meiring (Lamphey Primary School)" userId="f0681f66-565c-4450-9626-8549c5720e82" providerId="ADAL" clId="{E1BA030F-204E-4254-9883-4BF463594399}" dt="2024-12-10T14:39:21.513" v="57" actId="478"/>
          <ac:spMkLst>
            <pc:docMk/>
            <pc:sldMk cId="444051651" sldId="272"/>
            <ac:spMk id="2" creationId="{246FD2CC-BFFA-469A-AE36-F6EA93C757D5}"/>
          </ac:spMkLst>
        </pc:spChg>
        <pc:spChg chg="add del mod">
          <ac:chgData name="S Meiring (Lamphey Primary School)" userId="f0681f66-565c-4450-9626-8549c5720e82" providerId="ADAL" clId="{E1BA030F-204E-4254-9883-4BF463594399}" dt="2024-12-10T14:39:25.480" v="60" actId="478"/>
          <ac:spMkLst>
            <pc:docMk/>
            <pc:sldMk cId="444051651" sldId="272"/>
            <ac:spMk id="4" creationId="{F9691BEB-960F-71C3-B6AC-60AFDB23F0F2}"/>
          </ac:spMkLst>
        </pc:spChg>
        <pc:picChg chg="del">
          <ac:chgData name="S Meiring (Lamphey Primary School)" userId="f0681f66-565c-4450-9626-8549c5720e82" providerId="ADAL" clId="{E1BA030F-204E-4254-9883-4BF463594399}" dt="2024-12-10T14:39:17.837" v="56" actId="478"/>
          <ac:picMkLst>
            <pc:docMk/>
            <pc:sldMk cId="444051651" sldId="272"/>
            <ac:picMk id="5" creationId="{85D8B71A-8595-82A0-CBFC-8B9CDF45FA3D}"/>
          </ac:picMkLst>
        </pc:picChg>
        <pc:picChg chg="add mod">
          <ac:chgData name="S Meiring (Lamphey Primary School)" userId="f0681f66-565c-4450-9626-8549c5720e82" providerId="ADAL" clId="{E1BA030F-204E-4254-9883-4BF463594399}" dt="2024-12-10T14:39:35.166" v="63" actId="14100"/>
          <ac:picMkLst>
            <pc:docMk/>
            <pc:sldMk cId="444051651" sldId="272"/>
            <ac:picMk id="7" creationId="{FFA5C01C-39F9-A94E-49AD-75ABB1D78402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4:40:17.007" v="69" actId="14100"/>
        <pc:sldMkLst>
          <pc:docMk/>
          <pc:sldMk cId="1494237911" sldId="273"/>
        </pc:sldMkLst>
        <pc:spChg chg="add del mod">
          <ac:chgData name="S Meiring (Lamphey Primary School)" userId="f0681f66-565c-4450-9626-8549c5720e82" providerId="ADAL" clId="{E1BA030F-204E-4254-9883-4BF463594399}" dt="2024-12-10T14:40:07.065" v="66" actId="478"/>
          <ac:spMkLst>
            <pc:docMk/>
            <pc:sldMk cId="1494237911" sldId="273"/>
            <ac:spMk id="3" creationId="{7420EDEA-5B92-CCF8-FB44-8A197A2B2DE3}"/>
          </ac:spMkLst>
        </pc:spChg>
        <pc:picChg chg="del">
          <ac:chgData name="S Meiring (Lamphey Primary School)" userId="f0681f66-565c-4450-9626-8549c5720e82" providerId="ADAL" clId="{E1BA030F-204E-4254-9883-4BF463594399}" dt="2024-12-10T14:39:40.024" v="64" actId="478"/>
          <ac:picMkLst>
            <pc:docMk/>
            <pc:sldMk cId="1494237911" sldId="273"/>
            <ac:picMk id="5" creationId="{73EECFF0-2330-067B-F582-5EF11B344956}"/>
          </ac:picMkLst>
        </pc:picChg>
        <pc:picChg chg="add mod">
          <ac:chgData name="S Meiring (Lamphey Primary School)" userId="f0681f66-565c-4450-9626-8549c5720e82" providerId="ADAL" clId="{E1BA030F-204E-4254-9883-4BF463594399}" dt="2024-12-10T14:40:17.007" v="69" actId="14100"/>
          <ac:picMkLst>
            <pc:docMk/>
            <pc:sldMk cId="1494237911" sldId="273"/>
            <ac:picMk id="6" creationId="{BE84BEBF-BC16-936A-F2D5-C68AB6091DE0}"/>
          </ac:picMkLst>
        </pc:picChg>
      </pc:sldChg>
      <pc:sldChg chg="addSp delSp mod">
        <pc:chgData name="S Meiring (Lamphey Primary School)" userId="f0681f66-565c-4450-9626-8549c5720e82" providerId="ADAL" clId="{E1BA030F-204E-4254-9883-4BF463594399}" dt="2024-12-10T15:49:05.438" v="123" actId="22"/>
        <pc:sldMkLst>
          <pc:docMk/>
          <pc:sldMk cId="2369188032" sldId="275"/>
        </pc:sldMkLst>
        <pc:picChg chg="del">
          <ac:chgData name="S Meiring (Lamphey Primary School)" userId="f0681f66-565c-4450-9626-8549c5720e82" providerId="ADAL" clId="{E1BA030F-204E-4254-9883-4BF463594399}" dt="2024-12-10T15:48:38.584" v="122" actId="478"/>
          <ac:picMkLst>
            <pc:docMk/>
            <pc:sldMk cId="2369188032" sldId="275"/>
            <ac:picMk id="3" creationId="{998E0338-4894-C237-380B-16D27E11BD50}"/>
          </ac:picMkLst>
        </pc:picChg>
        <pc:picChg chg="add">
          <ac:chgData name="S Meiring (Lamphey Primary School)" userId="f0681f66-565c-4450-9626-8549c5720e82" providerId="ADAL" clId="{E1BA030F-204E-4254-9883-4BF463594399}" dt="2024-12-10T15:49:05.438" v="123" actId="22"/>
          <ac:picMkLst>
            <pc:docMk/>
            <pc:sldMk cId="2369188032" sldId="275"/>
            <ac:picMk id="4" creationId="{9D54BD42-DCA1-9C5E-5315-3149E198C3CE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5:49:42.801" v="127" actId="14100"/>
        <pc:sldMkLst>
          <pc:docMk/>
          <pc:sldMk cId="3756972169" sldId="276"/>
        </pc:sldMkLst>
        <pc:picChg chg="del">
          <ac:chgData name="S Meiring (Lamphey Primary School)" userId="f0681f66-565c-4450-9626-8549c5720e82" providerId="ADAL" clId="{E1BA030F-204E-4254-9883-4BF463594399}" dt="2024-12-10T15:49:12.155" v="124" actId="478"/>
          <ac:picMkLst>
            <pc:docMk/>
            <pc:sldMk cId="3756972169" sldId="276"/>
            <ac:picMk id="3" creationId="{F583178E-CB9A-F542-8145-B9B82CC95F87}"/>
          </ac:picMkLst>
        </pc:picChg>
        <pc:picChg chg="add mod">
          <ac:chgData name="S Meiring (Lamphey Primary School)" userId="f0681f66-565c-4450-9626-8549c5720e82" providerId="ADAL" clId="{E1BA030F-204E-4254-9883-4BF463594399}" dt="2024-12-10T15:49:42.801" v="127" actId="14100"/>
          <ac:picMkLst>
            <pc:docMk/>
            <pc:sldMk cId="3756972169" sldId="276"/>
            <ac:picMk id="4" creationId="{CC9665B0-04CB-0AB1-E591-FB7AB17DD4D4}"/>
          </ac:picMkLst>
        </pc:picChg>
      </pc:sldChg>
      <pc:sldChg chg="addSp delSp mod">
        <pc:chgData name="S Meiring (Lamphey Primary School)" userId="f0681f66-565c-4450-9626-8549c5720e82" providerId="ADAL" clId="{E1BA030F-204E-4254-9883-4BF463594399}" dt="2024-12-10T14:20:59.394" v="25" actId="22"/>
        <pc:sldMkLst>
          <pc:docMk/>
          <pc:sldMk cId="701357862" sldId="278"/>
        </pc:sldMkLst>
        <pc:picChg chg="del">
          <ac:chgData name="S Meiring (Lamphey Primary School)" userId="f0681f66-565c-4450-9626-8549c5720e82" providerId="ADAL" clId="{E1BA030F-204E-4254-9883-4BF463594399}" dt="2024-12-10T14:20:28.447" v="24" actId="478"/>
          <ac:picMkLst>
            <pc:docMk/>
            <pc:sldMk cId="701357862" sldId="278"/>
            <ac:picMk id="3" creationId="{C2E85C73-C7E9-BC49-BBA1-248DB9C209C4}"/>
          </ac:picMkLst>
        </pc:picChg>
        <pc:picChg chg="add">
          <ac:chgData name="S Meiring (Lamphey Primary School)" userId="f0681f66-565c-4450-9626-8549c5720e82" providerId="ADAL" clId="{E1BA030F-204E-4254-9883-4BF463594399}" dt="2024-12-10T14:20:59.394" v="25" actId="22"/>
          <ac:picMkLst>
            <pc:docMk/>
            <pc:sldMk cId="701357862" sldId="278"/>
            <ac:picMk id="4" creationId="{A793898F-F6E4-E7F3-15B6-A577A3387BDD}"/>
          </ac:picMkLst>
        </pc:picChg>
      </pc:sldChg>
      <pc:sldChg chg="addSp delSp mod">
        <pc:chgData name="S Meiring (Lamphey Primary School)" userId="f0681f66-565c-4450-9626-8549c5720e82" providerId="ADAL" clId="{E1BA030F-204E-4254-9883-4BF463594399}" dt="2024-12-10T13:58:17.432" v="11" actId="22"/>
        <pc:sldMkLst>
          <pc:docMk/>
          <pc:sldMk cId="3458661554" sldId="279"/>
        </pc:sldMkLst>
        <pc:picChg chg="del">
          <ac:chgData name="S Meiring (Lamphey Primary School)" userId="f0681f66-565c-4450-9626-8549c5720e82" providerId="ADAL" clId="{E1BA030F-204E-4254-9883-4BF463594399}" dt="2024-12-10T10:08:48.196" v="1" actId="478"/>
          <ac:picMkLst>
            <pc:docMk/>
            <pc:sldMk cId="3458661554" sldId="279"/>
            <ac:picMk id="3" creationId="{1DEB177A-0317-571F-77D3-3AAB188728EA}"/>
          </ac:picMkLst>
        </pc:picChg>
        <pc:picChg chg="add del">
          <ac:chgData name="S Meiring (Lamphey Primary School)" userId="f0681f66-565c-4450-9626-8549c5720e82" providerId="ADAL" clId="{E1BA030F-204E-4254-9883-4BF463594399}" dt="2024-12-10T13:58:15.119" v="10" actId="478"/>
          <ac:picMkLst>
            <pc:docMk/>
            <pc:sldMk cId="3458661554" sldId="279"/>
            <ac:picMk id="4" creationId="{60A9C35E-FB65-D351-5A77-4186FDF63AA9}"/>
          </ac:picMkLst>
        </pc:picChg>
        <pc:picChg chg="del">
          <ac:chgData name="S Meiring (Lamphey Primary School)" userId="f0681f66-565c-4450-9626-8549c5720e82" providerId="ADAL" clId="{E1BA030F-204E-4254-9883-4BF463594399}" dt="2024-12-10T10:08:46.285" v="0" actId="478"/>
          <ac:picMkLst>
            <pc:docMk/>
            <pc:sldMk cId="3458661554" sldId="279"/>
            <ac:picMk id="5" creationId="{929366D1-EDF3-1434-62A9-B0BF6C94FDAB}"/>
          </ac:picMkLst>
        </pc:picChg>
        <pc:picChg chg="add">
          <ac:chgData name="S Meiring (Lamphey Primary School)" userId="f0681f66-565c-4450-9626-8549c5720e82" providerId="ADAL" clId="{E1BA030F-204E-4254-9883-4BF463594399}" dt="2024-12-10T13:58:17.432" v="11" actId="22"/>
          <ac:picMkLst>
            <pc:docMk/>
            <pc:sldMk cId="3458661554" sldId="279"/>
            <ac:picMk id="7" creationId="{3D28CEC8-2D23-8DC1-192A-EF7A590942C5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3:59:28.997" v="15" actId="14100"/>
        <pc:sldMkLst>
          <pc:docMk/>
          <pc:sldMk cId="3558292433" sldId="280"/>
        </pc:sldMkLst>
        <pc:picChg chg="del">
          <ac:chgData name="S Meiring (Lamphey Primary School)" userId="f0681f66-565c-4450-9626-8549c5720e82" providerId="ADAL" clId="{E1BA030F-204E-4254-9883-4BF463594399}" dt="2024-12-10T13:58:57.872" v="12" actId="478"/>
          <ac:picMkLst>
            <pc:docMk/>
            <pc:sldMk cId="3558292433" sldId="280"/>
            <ac:picMk id="3" creationId="{00974A14-64B5-8750-3966-F766575DA37A}"/>
          </ac:picMkLst>
        </pc:picChg>
        <pc:picChg chg="add mod">
          <ac:chgData name="S Meiring (Lamphey Primary School)" userId="f0681f66-565c-4450-9626-8549c5720e82" providerId="ADAL" clId="{E1BA030F-204E-4254-9883-4BF463594399}" dt="2024-12-10T13:59:28.997" v="15" actId="14100"/>
          <ac:picMkLst>
            <pc:docMk/>
            <pc:sldMk cId="3558292433" sldId="280"/>
            <ac:picMk id="4" creationId="{E52BAC92-7801-5279-7632-EB85326F41DD}"/>
          </ac:picMkLst>
        </pc:picChg>
      </pc:sldChg>
      <pc:sldChg chg="addSp delSp modSp mod">
        <pc:chgData name="S Meiring (Lamphey Primary School)" userId="f0681f66-565c-4450-9626-8549c5720e82" providerId="ADAL" clId="{E1BA030F-204E-4254-9883-4BF463594399}" dt="2024-12-10T14:00:10.938" v="19" actId="14100"/>
        <pc:sldMkLst>
          <pc:docMk/>
          <pc:sldMk cId="744176182" sldId="281"/>
        </pc:sldMkLst>
        <pc:picChg chg="del">
          <ac:chgData name="S Meiring (Lamphey Primary School)" userId="f0681f66-565c-4450-9626-8549c5720e82" providerId="ADAL" clId="{E1BA030F-204E-4254-9883-4BF463594399}" dt="2024-12-10T13:59:39.898" v="16" actId="478"/>
          <ac:picMkLst>
            <pc:docMk/>
            <pc:sldMk cId="744176182" sldId="281"/>
            <ac:picMk id="3" creationId="{25B74EC6-2E1F-0CA7-310C-75BE5AC77CBE}"/>
          </ac:picMkLst>
        </pc:picChg>
        <pc:picChg chg="add mod">
          <ac:chgData name="S Meiring (Lamphey Primary School)" userId="f0681f66-565c-4450-9626-8549c5720e82" providerId="ADAL" clId="{E1BA030F-204E-4254-9883-4BF463594399}" dt="2024-12-10T14:00:10.938" v="19" actId="14100"/>
          <ac:picMkLst>
            <pc:docMk/>
            <pc:sldMk cId="744176182" sldId="281"/>
            <ac:picMk id="4" creationId="{53B6E846-06FD-7CDF-71FA-391B2CDE1A45}"/>
          </ac:picMkLst>
        </pc:picChg>
      </pc:sldChg>
      <pc:sldChg chg="addSp modSp new mod">
        <pc:chgData name="S Meiring (Lamphey Primary School)" userId="f0681f66-565c-4450-9626-8549c5720e82" providerId="ADAL" clId="{E1BA030F-204E-4254-9883-4BF463594399}" dt="2024-12-10T10:40:47.022" v="9" actId="14100"/>
        <pc:sldMkLst>
          <pc:docMk/>
          <pc:sldMk cId="2999633739" sldId="282"/>
        </pc:sldMkLst>
        <pc:picChg chg="add mod">
          <ac:chgData name="S Meiring (Lamphey Primary School)" userId="f0681f66-565c-4450-9626-8549c5720e82" providerId="ADAL" clId="{E1BA030F-204E-4254-9883-4BF463594399}" dt="2024-12-10T10:40:47.022" v="9" actId="14100"/>
          <ac:picMkLst>
            <pc:docMk/>
            <pc:sldMk cId="2999633739" sldId="282"/>
            <ac:picMk id="3" creationId="{B230A0C1-F7E6-9F0C-11FD-7D3399763ACC}"/>
          </ac:picMkLst>
        </pc:picChg>
      </pc:sldChg>
      <pc:sldChg chg="addSp modSp new mod">
        <pc:chgData name="S Meiring (Lamphey Primary School)" userId="f0681f66-565c-4450-9626-8549c5720e82" providerId="ADAL" clId="{E1BA030F-204E-4254-9883-4BF463594399}" dt="2024-12-10T10:40:37.626" v="8" actId="1076"/>
        <pc:sldMkLst>
          <pc:docMk/>
          <pc:sldMk cId="2562054183" sldId="283"/>
        </pc:sldMkLst>
        <pc:picChg chg="add mod">
          <ac:chgData name="S Meiring (Lamphey Primary School)" userId="f0681f66-565c-4450-9626-8549c5720e82" providerId="ADAL" clId="{E1BA030F-204E-4254-9883-4BF463594399}" dt="2024-12-10T10:40:37.626" v="8" actId="1076"/>
          <ac:picMkLst>
            <pc:docMk/>
            <pc:sldMk cId="2562054183" sldId="283"/>
            <ac:picMk id="3" creationId="{A29D7072-3443-9ACD-1642-FFCEE577060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375B5862-819E-BC4D-AC1C-1FA8DEA42D64}">
      <dgm:prSet phldrT="[Text]" phldr="0" custT="1"/>
      <dgm:spPr/>
      <dgm:t>
        <a:bodyPr/>
        <a:lstStyle/>
        <a:p>
          <a:pPr rtl="0"/>
          <a:endParaRPr lang="en-GB" sz="900" dirty="0"/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9737E5A-8D15-4379-B6B6-3A400EE8CF44}">
      <dgm:prSet custT="1"/>
      <dgm:spPr/>
      <dgm:t>
        <a:bodyPr/>
        <a:lstStyle/>
        <a:p>
          <a:r>
            <a:rPr lang="cy-GB" sz="1100" dirty="0"/>
            <a:t>How </a:t>
          </a:r>
          <a:r>
            <a:rPr lang="cy-GB" sz="1100" dirty="0" err="1"/>
            <a:t>will</a:t>
          </a:r>
          <a:r>
            <a:rPr lang="cy-GB" sz="1100" dirty="0"/>
            <a:t> we </a:t>
          </a:r>
          <a:r>
            <a:rPr lang="cy-GB" sz="1100" dirty="0" err="1"/>
            <a:t>save</a:t>
          </a:r>
          <a:r>
            <a:rPr lang="cy-GB" sz="1100" dirty="0"/>
            <a:t> the </a:t>
          </a:r>
          <a:r>
            <a:rPr lang="cy-GB" sz="1100" dirty="0" err="1"/>
            <a:t>rainforest</a:t>
          </a:r>
          <a:r>
            <a:rPr lang="cy-GB" sz="1100" dirty="0"/>
            <a:t>?</a:t>
          </a:r>
          <a:endParaRPr lang="en-GB" sz="1100" dirty="0"/>
        </a:p>
      </dgm:t>
    </dgm:pt>
    <dgm:pt modelId="{19EF52F5-BFF6-475E-A5F3-EC5D68A0DB83}" type="parTrans" cxnId="{95933AF4-3ADD-41F2-829C-5E1541A865FB}">
      <dgm:prSet/>
      <dgm:spPr/>
      <dgm:t>
        <a:bodyPr/>
        <a:lstStyle/>
        <a:p>
          <a:endParaRPr lang="en-GB"/>
        </a:p>
      </dgm:t>
    </dgm:pt>
    <dgm:pt modelId="{E61F2844-023A-462F-B0CA-259A1B720AD1}" type="sibTrans" cxnId="{95933AF4-3ADD-41F2-829C-5E1541A865FB}">
      <dgm:prSet/>
      <dgm:spPr/>
      <dgm:t>
        <a:bodyPr/>
        <a:lstStyle/>
        <a:p>
          <a:endParaRPr lang="en-GB"/>
        </a:p>
      </dgm:t>
    </dgm:pt>
    <dgm:pt modelId="{FFA29CB3-EED2-4317-BA56-912E9E01A493}">
      <dgm:prSet custT="1"/>
      <dgm:spPr/>
      <dgm:t>
        <a:bodyPr/>
        <a:lstStyle/>
        <a:p>
          <a:r>
            <a:rPr lang="en-GB" sz="1100" dirty="0"/>
            <a:t>How will we save the rainforest? We will buy local food. I will tell people about the rainforest. I will not buy items that contain palm oil.  We will use less paper and remember to recycle.  We will use less wood.  I will make posters to go around the school to teach everyone about the rainforest.</a:t>
          </a:r>
        </a:p>
      </dgm:t>
    </dgm:pt>
    <dgm:pt modelId="{CA5F0DE4-D08A-477C-B8A8-547BC4078F4A}" type="parTrans" cxnId="{952A75D3-FB2C-469E-9AF1-D679973DB1FE}">
      <dgm:prSet/>
      <dgm:spPr/>
      <dgm:t>
        <a:bodyPr/>
        <a:lstStyle/>
        <a:p>
          <a:endParaRPr lang="en-GB"/>
        </a:p>
      </dgm:t>
    </dgm:pt>
    <dgm:pt modelId="{7808F36F-623D-46DD-9613-DB9984CA5F3C}" type="sibTrans" cxnId="{952A75D3-FB2C-469E-9AF1-D679973DB1FE}">
      <dgm:prSet/>
      <dgm:spPr/>
      <dgm:t>
        <a:bodyPr/>
        <a:lstStyle/>
        <a:p>
          <a:endParaRPr lang="en-GB"/>
        </a:p>
      </dgm:t>
    </dgm:pt>
    <dgm:pt modelId="{853436B6-0E4E-434B-8B9A-E933629B7114}">
      <dgm:prSet custT="1"/>
      <dgm:spPr/>
      <dgm:t>
        <a:bodyPr/>
        <a:lstStyle/>
        <a:p>
          <a:r>
            <a:rPr lang="en-GB" sz="1100" dirty="0"/>
            <a:t>How will we save the rainforest? We will buy local food. I will tell people about the rainforest. I will not buy items that contain palm oil.  We will use less paper and remember to recycle.  We will use less wood.  </a:t>
          </a:r>
        </a:p>
      </dgm:t>
    </dgm:pt>
    <dgm:pt modelId="{616BF463-7F3D-4FB9-AB6F-9DE7FFC218EE}" type="parTrans" cxnId="{F16C55DB-46F5-4659-8DF7-5365FF570469}">
      <dgm:prSet/>
      <dgm:spPr/>
      <dgm:t>
        <a:bodyPr/>
        <a:lstStyle/>
        <a:p>
          <a:endParaRPr lang="en-GB"/>
        </a:p>
      </dgm:t>
    </dgm:pt>
    <dgm:pt modelId="{2DE100F1-5105-4336-BD40-AF992E372032}" type="sibTrans" cxnId="{F16C55DB-46F5-4659-8DF7-5365FF570469}">
      <dgm:prSet/>
      <dgm:spPr/>
      <dgm:t>
        <a:bodyPr/>
        <a:lstStyle/>
        <a:p>
          <a:endParaRPr lang="en-GB"/>
        </a:p>
      </dgm:t>
    </dgm:pt>
    <dgm:pt modelId="{FB3E9766-2C79-481F-B6CF-EBDCD1FE1C7B}">
      <dgm:prSet custT="1"/>
      <dgm:spPr/>
      <dgm:t>
        <a:bodyPr/>
        <a:lstStyle/>
        <a:p>
          <a:r>
            <a:rPr lang="en-GB" sz="1100" dirty="0"/>
            <a:t> How will we save the rainforest? We will buy local food. I will tell people about the rainforest. I will not buy items that contain palm oil.  We will use less paper and remember to recycle. </a:t>
          </a:r>
        </a:p>
      </dgm:t>
    </dgm:pt>
    <dgm:pt modelId="{EEACA927-5A7A-410F-B0C9-E4B4C8969A14}" type="parTrans" cxnId="{D3B50354-043A-48CB-BAC3-D434DCB3AF15}">
      <dgm:prSet/>
      <dgm:spPr/>
      <dgm:t>
        <a:bodyPr/>
        <a:lstStyle/>
        <a:p>
          <a:endParaRPr lang="en-GB"/>
        </a:p>
      </dgm:t>
    </dgm:pt>
    <dgm:pt modelId="{174A1B8C-5AA0-4134-8F2F-CFDC5811BC4E}" type="sibTrans" cxnId="{D3B50354-043A-48CB-BAC3-D434DCB3AF15}">
      <dgm:prSet/>
      <dgm:spPr/>
      <dgm:t>
        <a:bodyPr/>
        <a:lstStyle/>
        <a:p>
          <a:endParaRPr lang="en-GB"/>
        </a:p>
      </dgm:t>
    </dgm:pt>
    <dgm:pt modelId="{ECB0FE22-353E-432B-9012-9EF64EBF4A3B}">
      <dgm:prSet custT="1"/>
      <dgm:spPr/>
      <dgm:t>
        <a:bodyPr/>
        <a:lstStyle/>
        <a:p>
          <a:r>
            <a:rPr lang="en-GB" sz="1100" dirty="0"/>
            <a:t>How will we save the rainforest? We will buy local food. I will tell people about the rainforest. I will not buy items that contain palm oil. </a:t>
          </a:r>
        </a:p>
      </dgm:t>
    </dgm:pt>
    <dgm:pt modelId="{D61D32FB-217B-45AC-985C-223F31BA1E36}" type="parTrans" cxnId="{B9F07580-58C4-4521-8343-E2DF34FFDB74}">
      <dgm:prSet/>
      <dgm:spPr/>
      <dgm:t>
        <a:bodyPr/>
        <a:lstStyle/>
        <a:p>
          <a:endParaRPr lang="en-GB"/>
        </a:p>
      </dgm:t>
    </dgm:pt>
    <dgm:pt modelId="{B2EB180B-5BD8-4FC9-A47C-A2D0BCC97DE9}" type="sibTrans" cxnId="{B9F07580-58C4-4521-8343-E2DF34FFDB74}">
      <dgm:prSet/>
      <dgm:spPr/>
      <dgm:t>
        <a:bodyPr/>
        <a:lstStyle/>
        <a:p>
          <a:endParaRPr lang="en-GB"/>
        </a:p>
      </dgm:t>
    </dgm:pt>
    <dgm:pt modelId="{540D2226-450C-419C-A8D7-554EB4C05097}">
      <dgm:prSet custT="1"/>
      <dgm:spPr/>
      <dgm:t>
        <a:bodyPr/>
        <a:lstStyle/>
        <a:p>
          <a:r>
            <a:rPr lang="en-GB" sz="1100" dirty="0"/>
            <a:t>How will we save the rainforest? We will buy local food. I will tell people about the rainforest. </a:t>
          </a:r>
          <a:r>
            <a:rPr lang="en-GB" sz="1300" dirty="0"/>
            <a:t>	</a:t>
          </a:r>
        </a:p>
      </dgm:t>
    </dgm:pt>
    <dgm:pt modelId="{4D00D5DF-FA49-44E6-BA0C-AA8B9D377B50}" type="parTrans" cxnId="{6116E1AB-6BF1-418C-A764-5B35082D5F8D}">
      <dgm:prSet/>
      <dgm:spPr/>
      <dgm:t>
        <a:bodyPr/>
        <a:lstStyle/>
        <a:p>
          <a:endParaRPr lang="en-GB"/>
        </a:p>
      </dgm:t>
    </dgm:pt>
    <dgm:pt modelId="{7092E9B3-8033-4FCB-9408-355C15418013}" type="sibTrans" cxnId="{6116E1AB-6BF1-418C-A764-5B35082D5F8D}">
      <dgm:prSet/>
      <dgm:spPr/>
      <dgm:t>
        <a:bodyPr/>
        <a:lstStyle/>
        <a:p>
          <a:endParaRPr lang="en-GB"/>
        </a:p>
      </dgm:t>
    </dgm:pt>
    <dgm:pt modelId="{AFA774EF-61C2-47E2-9B2F-FAC35EC91C67}">
      <dgm:prSet custT="1"/>
      <dgm:spPr/>
      <dgm:t>
        <a:bodyPr/>
        <a:lstStyle/>
        <a:p>
          <a:r>
            <a:rPr lang="en-GB" sz="1100" dirty="0"/>
            <a:t>How will we save the rainforest? We will buy local food.</a:t>
          </a:r>
        </a:p>
      </dgm:t>
    </dgm:pt>
    <dgm:pt modelId="{91C8662F-9B04-43A3-9B7C-60156CEB7FD9}" type="parTrans" cxnId="{68303421-482C-49A9-A6E9-77FCED8891CE}">
      <dgm:prSet/>
      <dgm:spPr/>
      <dgm:t>
        <a:bodyPr/>
        <a:lstStyle/>
        <a:p>
          <a:endParaRPr lang="en-GB"/>
        </a:p>
      </dgm:t>
    </dgm:pt>
    <dgm:pt modelId="{9D8F058E-BE19-4055-97B7-094ACC0C1E34}" type="sibTrans" cxnId="{68303421-482C-49A9-A6E9-77FCED8891CE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8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3CFE927-DC20-4751-A949-D9A4E97B2B36}" type="pres">
      <dgm:prSet presAssocID="{C9737E5A-8D15-4379-B6B6-3A400EE8CF44}" presName="Name8" presStyleCnt="0"/>
      <dgm:spPr/>
    </dgm:pt>
    <dgm:pt modelId="{B8B2470F-48C0-462A-AA1B-A73B1D247B08}" type="pres">
      <dgm:prSet presAssocID="{C9737E5A-8D15-4379-B6B6-3A400EE8CF44}" presName="level" presStyleLbl="node1" presStyleIdx="1" presStyleCnt="8">
        <dgm:presLayoutVars>
          <dgm:chMax val="1"/>
          <dgm:bulletEnabled val="1"/>
        </dgm:presLayoutVars>
      </dgm:prSet>
      <dgm:spPr/>
    </dgm:pt>
    <dgm:pt modelId="{0C7721F9-B493-4107-9713-2D8AF0624086}" type="pres">
      <dgm:prSet presAssocID="{C9737E5A-8D15-4379-B6B6-3A400EE8CF4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337AD6F-AE6D-47A9-B870-D089328D19F5}" type="pres">
      <dgm:prSet presAssocID="{AFA774EF-61C2-47E2-9B2F-FAC35EC91C67}" presName="Name8" presStyleCnt="0"/>
      <dgm:spPr/>
    </dgm:pt>
    <dgm:pt modelId="{40707ED3-D02A-43BA-B570-0A65AA0423B5}" type="pres">
      <dgm:prSet presAssocID="{AFA774EF-61C2-47E2-9B2F-FAC35EC91C67}" presName="level" presStyleLbl="node1" presStyleIdx="2" presStyleCnt="8">
        <dgm:presLayoutVars>
          <dgm:chMax val="1"/>
          <dgm:bulletEnabled val="1"/>
        </dgm:presLayoutVars>
      </dgm:prSet>
      <dgm:spPr/>
    </dgm:pt>
    <dgm:pt modelId="{A1AA18F8-07D1-4F4D-947E-7023A58295E4}" type="pres">
      <dgm:prSet presAssocID="{AFA774EF-61C2-47E2-9B2F-FAC35EC91C6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8B4567-43A1-4328-BF5B-606E30FDA12E}" type="pres">
      <dgm:prSet presAssocID="{540D2226-450C-419C-A8D7-554EB4C05097}" presName="Name8" presStyleCnt="0"/>
      <dgm:spPr/>
    </dgm:pt>
    <dgm:pt modelId="{526C7F8A-30CE-4430-88E1-F8E670A6FD96}" type="pres">
      <dgm:prSet presAssocID="{540D2226-450C-419C-A8D7-554EB4C05097}" presName="level" presStyleLbl="node1" presStyleIdx="3" presStyleCnt="8">
        <dgm:presLayoutVars>
          <dgm:chMax val="1"/>
          <dgm:bulletEnabled val="1"/>
        </dgm:presLayoutVars>
      </dgm:prSet>
      <dgm:spPr/>
    </dgm:pt>
    <dgm:pt modelId="{4EB74790-BD7A-43CA-8E16-C274C9E26B24}" type="pres">
      <dgm:prSet presAssocID="{540D2226-450C-419C-A8D7-554EB4C0509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E326552-1963-4CFC-9BB8-7301E43E304E}" type="pres">
      <dgm:prSet presAssocID="{ECB0FE22-353E-432B-9012-9EF64EBF4A3B}" presName="Name8" presStyleCnt="0"/>
      <dgm:spPr/>
    </dgm:pt>
    <dgm:pt modelId="{E1E0DF03-16C0-4FB4-9D5E-A106F71176E2}" type="pres">
      <dgm:prSet presAssocID="{ECB0FE22-353E-432B-9012-9EF64EBF4A3B}" presName="level" presStyleLbl="node1" presStyleIdx="4" presStyleCnt="8">
        <dgm:presLayoutVars>
          <dgm:chMax val="1"/>
          <dgm:bulletEnabled val="1"/>
        </dgm:presLayoutVars>
      </dgm:prSet>
      <dgm:spPr/>
    </dgm:pt>
    <dgm:pt modelId="{8AF08FB4-0B2A-459A-B928-36E7B2C33B88}" type="pres">
      <dgm:prSet presAssocID="{ECB0FE22-353E-432B-9012-9EF64EBF4A3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8EA82BC-E0FE-4BC5-8C17-FD1F6D698B99}" type="pres">
      <dgm:prSet presAssocID="{FB3E9766-2C79-481F-B6CF-EBDCD1FE1C7B}" presName="Name8" presStyleCnt="0"/>
      <dgm:spPr/>
    </dgm:pt>
    <dgm:pt modelId="{EE1D2FA3-70A9-480C-BEC5-410D8986DFF6}" type="pres">
      <dgm:prSet presAssocID="{FB3E9766-2C79-481F-B6CF-EBDCD1FE1C7B}" presName="level" presStyleLbl="node1" presStyleIdx="5" presStyleCnt="8">
        <dgm:presLayoutVars>
          <dgm:chMax val="1"/>
          <dgm:bulletEnabled val="1"/>
        </dgm:presLayoutVars>
      </dgm:prSet>
      <dgm:spPr/>
    </dgm:pt>
    <dgm:pt modelId="{41EDC298-8CB8-4E92-BEC5-4AA23A4EE35C}" type="pres">
      <dgm:prSet presAssocID="{FB3E9766-2C79-481F-B6CF-EBDCD1FE1C7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8A8D4E2-FD42-41E6-977A-D55210D5FFFD}" type="pres">
      <dgm:prSet presAssocID="{853436B6-0E4E-434B-8B9A-E933629B7114}" presName="Name8" presStyleCnt="0"/>
      <dgm:spPr/>
    </dgm:pt>
    <dgm:pt modelId="{3CE717EF-15F1-4265-AFE1-7124775B8155}" type="pres">
      <dgm:prSet presAssocID="{853436B6-0E4E-434B-8B9A-E933629B7114}" presName="level" presStyleLbl="node1" presStyleIdx="6" presStyleCnt="8">
        <dgm:presLayoutVars>
          <dgm:chMax val="1"/>
          <dgm:bulletEnabled val="1"/>
        </dgm:presLayoutVars>
      </dgm:prSet>
      <dgm:spPr/>
    </dgm:pt>
    <dgm:pt modelId="{C81E2E1B-1CB3-462F-87CF-C23842CE6452}" type="pres">
      <dgm:prSet presAssocID="{853436B6-0E4E-434B-8B9A-E933629B711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D0419E2-BE46-4A0F-BA55-F0579011AF13}" type="pres">
      <dgm:prSet presAssocID="{FFA29CB3-EED2-4317-BA56-912E9E01A493}" presName="Name8" presStyleCnt="0"/>
      <dgm:spPr/>
    </dgm:pt>
    <dgm:pt modelId="{128169F3-1800-414C-A509-356F732DE9B4}" type="pres">
      <dgm:prSet presAssocID="{FFA29CB3-EED2-4317-BA56-912E9E01A493}" presName="level" presStyleLbl="node1" presStyleIdx="7" presStyleCnt="8">
        <dgm:presLayoutVars>
          <dgm:chMax val="1"/>
          <dgm:bulletEnabled val="1"/>
        </dgm:presLayoutVars>
      </dgm:prSet>
      <dgm:spPr/>
    </dgm:pt>
    <dgm:pt modelId="{41F80183-510B-4FA1-B9B9-E8752DEE60E8}" type="pres">
      <dgm:prSet presAssocID="{FFA29CB3-EED2-4317-BA56-912E9E01A49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DE0BD0B-FB0B-41EE-ADBA-FD08FFE3C8EE}" type="presOf" srcId="{C9737E5A-8D15-4379-B6B6-3A400EE8CF44}" destId="{0C7721F9-B493-4107-9713-2D8AF0624086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39FE916-6A61-47D4-B690-55065E0A7647}" type="presOf" srcId="{540D2226-450C-419C-A8D7-554EB4C05097}" destId="{4EB74790-BD7A-43CA-8E16-C274C9E26B24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68303421-482C-49A9-A6E9-77FCED8891CE}" srcId="{5E22112D-9ADD-914C-94F2-0C09ADE94217}" destId="{AFA774EF-61C2-47E2-9B2F-FAC35EC91C67}" srcOrd="2" destOrd="0" parTransId="{91C8662F-9B04-43A3-9B7C-60156CEB7FD9}" sibTransId="{9D8F058E-BE19-4055-97B7-094ACC0C1E34}"/>
    <dgm:cxn modelId="{B1674B2D-5976-4163-9332-738AFEE4A0CA}" type="presOf" srcId="{FB3E9766-2C79-481F-B6CF-EBDCD1FE1C7B}" destId="{EE1D2FA3-70A9-480C-BEC5-410D8986DFF6}" srcOrd="0" destOrd="0" presId="urn:microsoft.com/office/officeart/2005/8/layout/pyramid1"/>
    <dgm:cxn modelId="{1BCECA3D-4415-48A3-B470-EC3579577E0D}" type="presOf" srcId="{FFA29CB3-EED2-4317-BA56-912E9E01A493}" destId="{41F80183-510B-4FA1-B9B9-E8752DEE60E8}" srcOrd="1" destOrd="0" presId="urn:microsoft.com/office/officeart/2005/8/layout/pyramid1"/>
    <dgm:cxn modelId="{2AD88749-C00D-4C22-8914-222F7A3B9F9B}" type="presOf" srcId="{540D2226-450C-419C-A8D7-554EB4C05097}" destId="{526C7F8A-30CE-4430-88E1-F8E670A6FD96}" srcOrd="0" destOrd="0" presId="urn:microsoft.com/office/officeart/2005/8/layout/pyramid1"/>
    <dgm:cxn modelId="{1E8F014B-67D3-4DE8-A977-6BF0D5163E90}" type="presOf" srcId="{FFA29CB3-EED2-4317-BA56-912E9E01A493}" destId="{128169F3-1800-414C-A509-356F732DE9B4}" srcOrd="0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D3B50354-043A-48CB-BAC3-D434DCB3AF15}" srcId="{5E22112D-9ADD-914C-94F2-0C09ADE94217}" destId="{FB3E9766-2C79-481F-B6CF-EBDCD1FE1C7B}" srcOrd="5" destOrd="0" parTransId="{EEACA927-5A7A-410F-B0C9-E4B4C8969A14}" sibTransId="{174A1B8C-5AA0-4134-8F2F-CFDC5811BC4E}"/>
    <dgm:cxn modelId="{B9F07580-58C4-4521-8343-E2DF34FFDB74}" srcId="{5E22112D-9ADD-914C-94F2-0C09ADE94217}" destId="{ECB0FE22-353E-432B-9012-9EF64EBF4A3B}" srcOrd="4" destOrd="0" parTransId="{D61D32FB-217B-45AC-985C-223F31BA1E36}" sibTransId="{B2EB180B-5BD8-4FC9-A47C-A2D0BCC97DE9}"/>
    <dgm:cxn modelId="{CE85B185-29FF-46B7-80D1-BF09FC20BFDB}" type="presOf" srcId="{FB3E9766-2C79-481F-B6CF-EBDCD1FE1C7B}" destId="{41EDC298-8CB8-4E92-BEC5-4AA23A4EE35C}" srcOrd="1" destOrd="0" presId="urn:microsoft.com/office/officeart/2005/8/layout/pyramid1"/>
    <dgm:cxn modelId="{92C614A9-EBDB-4A28-A687-DFE7F1AA1D86}" type="presOf" srcId="{AFA774EF-61C2-47E2-9B2F-FAC35EC91C67}" destId="{A1AA18F8-07D1-4F4D-947E-7023A58295E4}" srcOrd="1" destOrd="0" presId="urn:microsoft.com/office/officeart/2005/8/layout/pyramid1"/>
    <dgm:cxn modelId="{269450AA-59EA-4C45-B81D-FDC346108BE6}" type="presOf" srcId="{ECB0FE22-353E-432B-9012-9EF64EBF4A3B}" destId="{E1E0DF03-16C0-4FB4-9D5E-A106F71176E2}" srcOrd="0" destOrd="0" presId="urn:microsoft.com/office/officeart/2005/8/layout/pyramid1"/>
    <dgm:cxn modelId="{6116E1AB-6BF1-418C-A764-5B35082D5F8D}" srcId="{5E22112D-9ADD-914C-94F2-0C09ADE94217}" destId="{540D2226-450C-419C-A8D7-554EB4C05097}" srcOrd="3" destOrd="0" parTransId="{4D00D5DF-FA49-44E6-BA0C-AA8B9D377B50}" sibTransId="{7092E9B3-8033-4FCB-9408-355C15418013}"/>
    <dgm:cxn modelId="{6BD967B5-5206-4234-8D4D-762BC7E2082E}" type="presOf" srcId="{AFA774EF-61C2-47E2-9B2F-FAC35EC91C67}" destId="{40707ED3-D02A-43BA-B570-0A65AA0423B5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517460D0-0D0C-4498-ABAC-C98773353363}" type="presOf" srcId="{853436B6-0E4E-434B-8B9A-E933629B7114}" destId="{3CE717EF-15F1-4265-AFE1-7124775B8155}" srcOrd="0" destOrd="0" presId="urn:microsoft.com/office/officeart/2005/8/layout/pyramid1"/>
    <dgm:cxn modelId="{952A75D3-FB2C-469E-9AF1-D679973DB1FE}" srcId="{5E22112D-9ADD-914C-94F2-0C09ADE94217}" destId="{FFA29CB3-EED2-4317-BA56-912E9E01A493}" srcOrd="7" destOrd="0" parTransId="{CA5F0DE4-D08A-477C-B8A8-547BC4078F4A}" sibTransId="{7808F36F-623D-46DD-9613-DB9984CA5F3C}"/>
    <dgm:cxn modelId="{F16C55DB-46F5-4659-8DF7-5365FF570469}" srcId="{5E22112D-9ADD-914C-94F2-0C09ADE94217}" destId="{853436B6-0E4E-434B-8B9A-E933629B7114}" srcOrd="6" destOrd="0" parTransId="{616BF463-7F3D-4FB9-AB6F-9DE7FFC218EE}" sibTransId="{2DE100F1-5105-4336-BD40-AF992E372032}"/>
    <dgm:cxn modelId="{1469B9DD-1620-4B53-B4B4-4D9F8DA3F6B2}" type="presOf" srcId="{ECB0FE22-353E-432B-9012-9EF64EBF4A3B}" destId="{8AF08FB4-0B2A-459A-B928-36E7B2C33B88}" srcOrd="1" destOrd="0" presId="urn:microsoft.com/office/officeart/2005/8/layout/pyramid1"/>
    <dgm:cxn modelId="{F731BAE5-5603-4167-BBC9-2E5D880A133A}" type="presOf" srcId="{853436B6-0E4E-434B-8B9A-E933629B7114}" destId="{C81E2E1B-1CB3-462F-87CF-C23842CE6452}" srcOrd="1" destOrd="0" presId="urn:microsoft.com/office/officeart/2005/8/layout/pyramid1"/>
    <dgm:cxn modelId="{95933AF4-3ADD-41F2-829C-5E1541A865FB}" srcId="{5E22112D-9ADD-914C-94F2-0C09ADE94217}" destId="{C9737E5A-8D15-4379-B6B6-3A400EE8CF44}" srcOrd="1" destOrd="0" parTransId="{19EF52F5-BFF6-475E-A5F3-EC5D68A0DB83}" sibTransId="{E61F2844-023A-462F-B0CA-259A1B720AD1}"/>
    <dgm:cxn modelId="{D368CAFA-4EA3-481E-861B-B5C72C51855B}" type="presOf" srcId="{C9737E5A-8D15-4379-B6B6-3A400EE8CF44}" destId="{B8B2470F-48C0-462A-AA1B-A73B1D247B08}" srcOrd="0" destOrd="0" presId="urn:microsoft.com/office/officeart/2005/8/layout/pyramid1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D4BD59C6-2B98-4A48-B8C0-80FEBD99BE9D}" type="presParOf" srcId="{150F2CE0-24FC-BE4D-B676-C24DDDC2B59D}" destId="{13CFE927-DC20-4751-A949-D9A4E97B2B36}" srcOrd="1" destOrd="0" presId="urn:microsoft.com/office/officeart/2005/8/layout/pyramid1"/>
    <dgm:cxn modelId="{EA4E6845-987B-41E5-9581-CCD0A2F09848}" type="presParOf" srcId="{13CFE927-DC20-4751-A949-D9A4E97B2B36}" destId="{B8B2470F-48C0-462A-AA1B-A73B1D247B08}" srcOrd="0" destOrd="0" presId="urn:microsoft.com/office/officeart/2005/8/layout/pyramid1"/>
    <dgm:cxn modelId="{CE3A8A1B-4374-4573-A50B-798479AACF21}" type="presParOf" srcId="{13CFE927-DC20-4751-A949-D9A4E97B2B36}" destId="{0C7721F9-B493-4107-9713-2D8AF0624086}" srcOrd="1" destOrd="0" presId="urn:microsoft.com/office/officeart/2005/8/layout/pyramid1"/>
    <dgm:cxn modelId="{F31E519D-EBA0-4783-8944-4BC38A373FAB}" type="presParOf" srcId="{150F2CE0-24FC-BE4D-B676-C24DDDC2B59D}" destId="{F337AD6F-AE6D-47A9-B870-D089328D19F5}" srcOrd="2" destOrd="0" presId="urn:microsoft.com/office/officeart/2005/8/layout/pyramid1"/>
    <dgm:cxn modelId="{88A390DC-F18E-4310-B3C4-FC9ABE84171F}" type="presParOf" srcId="{F337AD6F-AE6D-47A9-B870-D089328D19F5}" destId="{40707ED3-D02A-43BA-B570-0A65AA0423B5}" srcOrd="0" destOrd="0" presId="urn:microsoft.com/office/officeart/2005/8/layout/pyramid1"/>
    <dgm:cxn modelId="{FBAA520B-78CA-49EA-86C4-AAD81F4834C7}" type="presParOf" srcId="{F337AD6F-AE6D-47A9-B870-D089328D19F5}" destId="{A1AA18F8-07D1-4F4D-947E-7023A58295E4}" srcOrd="1" destOrd="0" presId="urn:microsoft.com/office/officeart/2005/8/layout/pyramid1"/>
    <dgm:cxn modelId="{A3A33C25-593E-4120-9221-F21B05DBB8F1}" type="presParOf" srcId="{150F2CE0-24FC-BE4D-B676-C24DDDC2B59D}" destId="{428B4567-43A1-4328-BF5B-606E30FDA12E}" srcOrd="3" destOrd="0" presId="urn:microsoft.com/office/officeart/2005/8/layout/pyramid1"/>
    <dgm:cxn modelId="{C89A9E16-BED9-4D37-90DB-AF8FD5B6BCFF}" type="presParOf" srcId="{428B4567-43A1-4328-BF5B-606E30FDA12E}" destId="{526C7F8A-30CE-4430-88E1-F8E670A6FD96}" srcOrd="0" destOrd="0" presId="urn:microsoft.com/office/officeart/2005/8/layout/pyramid1"/>
    <dgm:cxn modelId="{7B5404DF-1B31-4B1C-AD44-5003280F3AE7}" type="presParOf" srcId="{428B4567-43A1-4328-BF5B-606E30FDA12E}" destId="{4EB74790-BD7A-43CA-8E16-C274C9E26B24}" srcOrd="1" destOrd="0" presId="urn:microsoft.com/office/officeart/2005/8/layout/pyramid1"/>
    <dgm:cxn modelId="{E73FFA80-8C0D-45C4-85B0-94CFAC468927}" type="presParOf" srcId="{150F2CE0-24FC-BE4D-B676-C24DDDC2B59D}" destId="{8E326552-1963-4CFC-9BB8-7301E43E304E}" srcOrd="4" destOrd="0" presId="urn:microsoft.com/office/officeart/2005/8/layout/pyramid1"/>
    <dgm:cxn modelId="{9D335976-BFD0-4A6D-9111-3B9161BE2CC3}" type="presParOf" srcId="{8E326552-1963-4CFC-9BB8-7301E43E304E}" destId="{E1E0DF03-16C0-4FB4-9D5E-A106F71176E2}" srcOrd="0" destOrd="0" presId="urn:microsoft.com/office/officeart/2005/8/layout/pyramid1"/>
    <dgm:cxn modelId="{25A6083B-DE90-41D9-AE74-0E90A596C6DD}" type="presParOf" srcId="{8E326552-1963-4CFC-9BB8-7301E43E304E}" destId="{8AF08FB4-0B2A-459A-B928-36E7B2C33B88}" srcOrd="1" destOrd="0" presId="urn:microsoft.com/office/officeart/2005/8/layout/pyramid1"/>
    <dgm:cxn modelId="{3334EE95-B577-4178-A6D3-26932E1B4364}" type="presParOf" srcId="{150F2CE0-24FC-BE4D-B676-C24DDDC2B59D}" destId="{98EA82BC-E0FE-4BC5-8C17-FD1F6D698B99}" srcOrd="5" destOrd="0" presId="urn:microsoft.com/office/officeart/2005/8/layout/pyramid1"/>
    <dgm:cxn modelId="{7E99552C-FF1E-4E78-B195-2B8AEAD2533C}" type="presParOf" srcId="{98EA82BC-E0FE-4BC5-8C17-FD1F6D698B99}" destId="{EE1D2FA3-70A9-480C-BEC5-410D8986DFF6}" srcOrd="0" destOrd="0" presId="urn:microsoft.com/office/officeart/2005/8/layout/pyramid1"/>
    <dgm:cxn modelId="{BD14992D-C49C-4A38-A8BA-BBDEF9E1C49A}" type="presParOf" srcId="{98EA82BC-E0FE-4BC5-8C17-FD1F6D698B99}" destId="{41EDC298-8CB8-4E92-BEC5-4AA23A4EE35C}" srcOrd="1" destOrd="0" presId="urn:microsoft.com/office/officeart/2005/8/layout/pyramid1"/>
    <dgm:cxn modelId="{B3229F81-4081-4366-B075-E2D7EBFF8BB8}" type="presParOf" srcId="{150F2CE0-24FC-BE4D-B676-C24DDDC2B59D}" destId="{98A8D4E2-FD42-41E6-977A-D55210D5FFFD}" srcOrd="6" destOrd="0" presId="urn:microsoft.com/office/officeart/2005/8/layout/pyramid1"/>
    <dgm:cxn modelId="{4313EBD0-6DBE-4B94-9DC0-C458439DB776}" type="presParOf" srcId="{98A8D4E2-FD42-41E6-977A-D55210D5FFFD}" destId="{3CE717EF-15F1-4265-AFE1-7124775B8155}" srcOrd="0" destOrd="0" presId="urn:microsoft.com/office/officeart/2005/8/layout/pyramid1"/>
    <dgm:cxn modelId="{C4844972-5ECA-431E-8C44-4F9F0A855C79}" type="presParOf" srcId="{98A8D4E2-FD42-41E6-977A-D55210D5FFFD}" destId="{C81E2E1B-1CB3-462F-87CF-C23842CE6452}" srcOrd="1" destOrd="0" presId="urn:microsoft.com/office/officeart/2005/8/layout/pyramid1"/>
    <dgm:cxn modelId="{49E625B3-2484-43DA-A192-86753692656B}" type="presParOf" srcId="{150F2CE0-24FC-BE4D-B676-C24DDDC2B59D}" destId="{6D0419E2-BE46-4A0F-BA55-F0579011AF13}" srcOrd="7" destOrd="0" presId="urn:microsoft.com/office/officeart/2005/8/layout/pyramid1"/>
    <dgm:cxn modelId="{6B7FB733-A853-408E-8800-5C59EA73882C}" type="presParOf" srcId="{6D0419E2-BE46-4A0F-BA55-F0579011AF13}" destId="{128169F3-1800-414C-A509-356F732DE9B4}" srcOrd="0" destOrd="0" presId="urn:microsoft.com/office/officeart/2005/8/layout/pyramid1"/>
    <dgm:cxn modelId="{50AE7286-D2F6-4726-92EE-1C5BD6A25D79}" type="presParOf" srcId="{6D0419E2-BE46-4A0F-BA55-F0579011AF13}" destId="{41F80183-510B-4FA1-B9B9-E8752DEE60E8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100" dirty="0"/>
            <a:t>Sut </a:t>
          </a:r>
          <a:r>
            <a:rPr lang="en-GB" sz="1100" dirty="0" err="1"/>
            <a:t>byddwn</a:t>
          </a:r>
          <a:r>
            <a:rPr lang="en-GB" sz="1100" dirty="0"/>
            <a:t> </a:t>
          </a:r>
          <a:r>
            <a:rPr lang="en-GB" sz="1100" dirty="0" err="1"/>
            <a:t>ni’n</a:t>
          </a:r>
          <a:r>
            <a:rPr lang="en-GB" sz="1100" dirty="0"/>
            <a:t> </a:t>
          </a:r>
          <a:r>
            <a:rPr lang="en-GB" sz="1100" dirty="0" err="1"/>
            <a:t>achub</a:t>
          </a:r>
          <a:r>
            <a:rPr lang="en-GB" sz="1100" dirty="0"/>
            <a:t> y </a:t>
          </a:r>
          <a:r>
            <a:rPr lang="en-GB" sz="1100" dirty="0" err="1"/>
            <a:t>goedwig</a:t>
          </a:r>
          <a:r>
            <a:rPr lang="en-GB" sz="1100" dirty="0"/>
            <a:t> law? </a:t>
          </a:r>
          <a:r>
            <a:rPr lang="en-GB" sz="1100" dirty="0" err="1"/>
            <a:t>Byddwn</a:t>
          </a:r>
          <a:r>
            <a:rPr lang="en-GB" sz="1100" dirty="0"/>
            <a:t> </a:t>
          </a:r>
          <a:r>
            <a:rPr lang="en-GB" sz="1100" dirty="0" err="1"/>
            <a:t>ni’n</a:t>
          </a:r>
          <a:r>
            <a:rPr lang="en-GB" sz="1100" dirty="0"/>
            <a:t> </a:t>
          </a:r>
          <a:r>
            <a:rPr lang="en-GB" sz="1100" dirty="0" err="1"/>
            <a:t>prynu</a:t>
          </a:r>
          <a:r>
            <a:rPr lang="en-GB" sz="1100" dirty="0"/>
            <a:t> </a:t>
          </a:r>
          <a:r>
            <a:rPr lang="en-GB" sz="1100" dirty="0">
              <a:highlight>
                <a:srgbClr val="FFFF00"/>
              </a:highlight>
            </a:rPr>
            <a:t>bwyd </a:t>
          </a:r>
          <a:r>
            <a:rPr lang="en-GB" sz="1100" dirty="0" err="1">
              <a:highlight>
                <a:srgbClr val="FFFF00"/>
              </a:highlight>
            </a:rPr>
            <a:t>lleol</a:t>
          </a:r>
          <a:r>
            <a:rPr lang="en-GB" sz="1100" dirty="0">
              <a:highlight>
                <a:srgbClr val="FFFF00"/>
              </a:highlight>
            </a:rPr>
            <a:t>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100" dirty="0"/>
            <a:t>Sut byddwn ni’n achub y goedwig law? Byddwn ni’n prynu bwyd lleol.  Bydda i’n yn dweud wrth bobl am y goedwig law. Fydda i ddim yn prynu eitemau sy’n defnyddio olew palmwydd.  Byddwn ni’n defnyddio llai o bapur a chofiwch ailgylchu. Byddwn ni’n hefyd yn defnyddio llai o bren.</a:t>
          </a:r>
          <a:endParaRPr lang="en-GB" sz="1100" dirty="0"/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phldr="0" custT="1"/>
      <dgm:spPr/>
      <dgm:t>
        <a:bodyPr/>
        <a:lstStyle/>
        <a:p>
          <a:pPr rtl="0"/>
          <a:endParaRPr lang="en-GB" sz="900" dirty="0"/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9737E5A-8D15-4379-B6B6-3A400EE8CF44}">
      <dgm:prSet custT="1"/>
      <dgm:spPr/>
      <dgm:t>
        <a:bodyPr/>
        <a:lstStyle/>
        <a:p>
          <a:r>
            <a:rPr lang="cy-GB" sz="1100" dirty="0"/>
            <a:t>Sut byddwn ni’n </a:t>
          </a:r>
          <a:r>
            <a:rPr lang="cy-GB" sz="1100" dirty="0">
              <a:highlight>
                <a:srgbClr val="FFFF00"/>
              </a:highlight>
            </a:rPr>
            <a:t>achub</a:t>
          </a:r>
          <a:r>
            <a:rPr lang="cy-GB" sz="1100" dirty="0"/>
            <a:t> y goedwig law?</a:t>
          </a:r>
          <a:endParaRPr lang="en-GB" sz="1100" dirty="0"/>
        </a:p>
      </dgm:t>
    </dgm:pt>
    <dgm:pt modelId="{19EF52F5-BFF6-475E-A5F3-EC5D68A0DB83}" type="parTrans" cxnId="{95933AF4-3ADD-41F2-829C-5E1541A865FB}">
      <dgm:prSet/>
      <dgm:spPr/>
      <dgm:t>
        <a:bodyPr/>
        <a:lstStyle/>
        <a:p>
          <a:endParaRPr lang="en-GB"/>
        </a:p>
      </dgm:t>
    </dgm:pt>
    <dgm:pt modelId="{E61F2844-023A-462F-B0CA-259A1B720AD1}" type="sibTrans" cxnId="{95933AF4-3ADD-41F2-829C-5E1541A865FB}">
      <dgm:prSet/>
      <dgm:spPr/>
      <dgm:t>
        <a:bodyPr/>
        <a:lstStyle/>
        <a:p>
          <a:endParaRPr lang="en-GB"/>
        </a:p>
      </dgm:t>
    </dgm:pt>
    <dgm:pt modelId="{D93DFC5A-3459-4AE0-8E0A-026517CD0A27}">
      <dgm:prSet custT="1"/>
      <dgm:spPr/>
      <dgm:t>
        <a:bodyPr/>
        <a:lstStyle/>
        <a:p>
          <a:r>
            <a:rPr lang="cy-GB" sz="1100" dirty="0"/>
            <a:t>Sut byddwn ni’n achub y goedwig law? Byddwn ni’n prynu bwyd lleol.  Bydda i’n yn dweud wrth bobl am y goedwig law.</a:t>
          </a:r>
          <a:endParaRPr lang="en-GB" sz="1100" dirty="0"/>
        </a:p>
      </dgm:t>
    </dgm:pt>
    <dgm:pt modelId="{0C0F7E31-D1B9-49E5-A04B-1CCAC4D878B5}" type="parTrans" cxnId="{23141F00-3A27-48E2-AE40-72E6F4297E8F}">
      <dgm:prSet/>
      <dgm:spPr/>
      <dgm:t>
        <a:bodyPr/>
        <a:lstStyle/>
        <a:p>
          <a:endParaRPr lang="en-GB"/>
        </a:p>
      </dgm:t>
    </dgm:pt>
    <dgm:pt modelId="{1C933C60-4771-4673-B0CE-DEEF10A25424}" type="sibTrans" cxnId="{23141F00-3A27-48E2-AE40-72E6F4297E8F}">
      <dgm:prSet/>
      <dgm:spPr/>
      <dgm:t>
        <a:bodyPr/>
        <a:lstStyle/>
        <a:p>
          <a:endParaRPr lang="en-GB"/>
        </a:p>
      </dgm:t>
    </dgm:pt>
    <dgm:pt modelId="{C0B04553-FDE0-4ED1-BD21-E58D661D5307}">
      <dgm:prSet custT="1"/>
      <dgm:spPr/>
      <dgm:t>
        <a:bodyPr/>
        <a:lstStyle/>
        <a:p>
          <a:r>
            <a:rPr lang="en-GB" sz="1100" dirty="0"/>
            <a:t>Sut </a:t>
          </a:r>
          <a:r>
            <a:rPr lang="en-GB" sz="1100" dirty="0" err="1"/>
            <a:t>byddwn</a:t>
          </a:r>
          <a:r>
            <a:rPr lang="en-GB" sz="1100" dirty="0"/>
            <a:t> </a:t>
          </a:r>
          <a:r>
            <a:rPr lang="en-GB" sz="1100" dirty="0" err="1"/>
            <a:t>ni’n</a:t>
          </a:r>
          <a:r>
            <a:rPr lang="en-GB" sz="1100" dirty="0"/>
            <a:t> </a:t>
          </a:r>
          <a:r>
            <a:rPr lang="en-GB" sz="1100" dirty="0" err="1"/>
            <a:t>achub</a:t>
          </a:r>
          <a:r>
            <a:rPr lang="en-GB" sz="1100" dirty="0"/>
            <a:t> y </a:t>
          </a:r>
          <a:r>
            <a:rPr lang="en-GB" sz="1100" dirty="0" err="1"/>
            <a:t>goedwig</a:t>
          </a:r>
          <a:r>
            <a:rPr lang="en-GB" sz="1100" dirty="0"/>
            <a:t> law? </a:t>
          </a:r>
          <a:r>
            <a:rPr lang="en-GB" sz="1100" dirty="0" err="1"/>
            <a:t>Byddwn</a:t>
          </a:r>
          <a:r>
            <a:rPr lang="en-GB" sz="1100" dirty="0"/>
            <a:t> </a:t>
          </a:r>
          <a:r>
            <a:rPr lang="en-GB" sz="1100" dirty="0" err="1"/>
            <a:t>ni’n</a:t>
          </a:r>
          <a:r>
            <a:rPr lang="en-GB" sz="1100" dirty="0"/>
            <a:t> </a:t>
          </a:r>
          <a:r>
            <a:rPr lang="en-GB" sz="1100" dirty="0" err="1"/>
            <a:t>prynu</a:t>
          </a:r>
          <a:r>
            <a:rPr lang="en-GB" sz="1100" dirty="0"/>
            <a:t> bwyd </a:t>
          </a:r>
          <a:r>
            <a:rPr lang="en-GB" sz="1100" dirty="0" err="1"/>
            <a:t>lleol</a:t>
          </a:r>
          <a:r>
            <a:rPr lang="en-GB" sz="1100" dirty="0"/>
            <a:t>.  </a:t>
          </a:r>
          <a:r>
            <a:rPr lang="en-GB" sz="1100" dirty="0" err="1"/>
            <a:t>Bydda</a:t>
          </a:r>
          <a:r>
            <a:rPr lang="en-GB" sz="1100" dirty="0"/>
            <a:t> </a:t>
          </a:r>
          <a:r>
            <a:rPr lang="en-GB" sz="1100" dirty="0" err="1"/>
            <a:t>I’n</a:t>
          </a:r>
          <a:r>
            <a:rPr lang="en-GB" sz="1100" dirty="0"/>
            <a:t> </a:t>
          </a:r>
          <a:r>
            <a:rPr lang="en-GB" sz="1100" dirty="0" err="1"/>
            <a:t>dweud</a:t>
          </a:r>
          <a:r>
            <a:rPr lang="en-GB" sz="1100" dirty="0"/>
            <a:t> </a:t>
          </a:r>
          <a:r>
            <a:rPr lang="en-GB" sz="1100" dirty="0" err="1"/>
            <a:t>wrth</a:t>
          </a:r>
          <a:r>
            <a:rPr lang="en-GB" sz="1100" dirty="0"/>
            <a:t> </a:t>
          </a:r>
          <a:r>
            <a:rPr lang="en-GB" sz="1100" dirty="0" err="1"/>
            <a:t>bobl</a:t>
          </a:r>
          <a:r>
            <a:rPr lang="en-GB" sz="1100" dirty="0"/>
            <a:t> am y </a:t>
          </a:r>
          <a:r>
            <a:rPr lang="en-GB" sz="1100" dirty="0" err="1"/>
            <a:t>goedwig</a:t>
          </a:r>
          <a:r>
            <a:rPr lang="en-GB" sz="1100" dirty="0"/>
            <a:t> law.  </a:t>
          </a:r>
          <a:r>
            <a:rPr lang="cy-GB" sz="1100" dirty="0"/>
            <a:t>Fydda i ddim yn prynu eitemau sy’n defnyddio </a:t>
          </a:r>
          <a:r>
            <a:rPr lang="cy-GB" sz="1100" dirty="0">
              <a:highlight>
                <a:srgbClr val="FFFF00"/>
              </a:highlight>
            </a:rPr>
            <a:t>olew palmwydd.</a:t>
          </a:r>
          <a:endParaRPr lang="en-GB" sz="1100" dirty="0">
            <a:highlight>
              <a:srgbClr val="FFFF00"/>
            </a:highlight>
          </a:endParaRPr>
        </a:p>
      </dgm:t>
    </dgm:pt>
    <dgm:pt modelId="{1CAF4B4F-E7EC-4177-B804-62F918D08E72}" type="parTrans" cxnId="{4A4C8BDD-2DEA-470E-BA59-EC7C4C795873}">
      <dgm:prSet/>
      <dgm:spPr/>
      <dgm:t>
        <a:bodyPr/>
        <a:lstStyle/>
        <a:p>
          <a:endParaRPr lang="en-GB"/>
        </a:p>
      </dgm:t>
    </dgm:pt>
    <dgm:pt modelId="{DA18FD78-ED5B-4F50-AF4F-DA309CCE9DDA}" type="sibTrans" cxnId="{4A4C8BDD-2DEA-470E-BA59-EC7C4C795873}">
      <dgm:prSet/>
      <dgm:spPr/>
      <dgm:t>
        <a:bodyPr/>
        <a:lstStyle/>
        <a:p>
          <a:endParaRPr lang="en-GB"/>
        </a:p>
      </dgm:t>
    </dgm:pt>
    <dgm:pt modelId="{FD0FF0F1-900E-485C-9380-F4A488D47126}">
      <dgm:prSet custT="1"/>
      <dgm:spPr/>
      <dgm:t>
        <a:bodyPr/>
        <a:lstStyle/>
        <a:p>
          <a:r>
            <a:rPr lang="cy-GB" sz="1100" dirty="0"/>
            <a:t>Sut byddwn ni’n achub y goedwig law? Byddwn ni’n prynu bwyd lleol.  Bydda i’n yn dweud wrth bobl am y goedwig law. Fydda i ddim yn prynu eitemau sy’n </a:t>
          </a:r>
          <a:r>
            <a:rPr lang="cy-GB" sz="1100" dirty="0">
              <a:highlight>
                <a:srgbClr val="FFFF00"/>
              </a:highlight>
            </a:rPr>
            <a:t>defnyddio</a:t>
          </a:r>
          <a:r>
            <a:rPr lang="cy-GB" sz="1100" dirty="0"/>
            <a:t> olew palmwydd.  Byddwn ni’n defnyddio </a:t>
          </a:r>
          <a:r>
            <a:rPr lang="cy-GB" sz="1100" dirty="0">
              <a:highlight>
                <a:srgbClr val="FFFF00"/>
              </a:highlight>
            </a:rPr>
            <a:t>llai </a:t>
          </a:r>
          <a:r>
            <a:rPr lang="cy-GB" sz="1100" dirty="0"/>
            <a:t>o bapur a chofiwch </a:t>
          </a:r>
          <a:r>
            <a:rPr lang="cy-GB" sz="1100" dirty="0">
              <a:highlight>
                <a:srgbClr val="FFFF00"/>
              </a:highlight>
            </a:rPr>
            <a:t>ailgylchu.</a:t>
          </a:r>
          <a:endParaRPr lang="en-GB" sz="1100" dirty="0">
            <a:highlight>
              <a:srgbClr val="FFFF00"/>
            </a:highlight>
          </a:endParaRPr>
        </a:p>
      </dgm:t>
    </dgm:pt>
    <dgm:pt modelId="{FF56E3ED-0273-4909-868B-50015FEB814B}" type="parTrans" cxnId="{79FE4BC5-BC97-450C-8F2C-375DFD1A10D7}">
      <dgm:prSet/>
      <dgm:spPr/>
      <dgm:t>
        <a:bodyPr/>
        <a:lstStyle/>
        <a:p>
          <a:endParaRPr lang="en-GB"/>
        </a:p>
      </dgm:t>
    </dgm:pt>
    <dgm:pt modelId="{8EBAB208-4FEC-4A62-A687-15DC7A405F8A}" type="sibTrans" cxnId="{79FE4BC5-BC97-450C-8F2C-375DFD1A10D7}">
      <dgm:prSet/>
      <dgm:spPr/>
      <dgm:t>
        <a:bodyPr/>
        <a:lstStyle/>
        <a:p>
          <a:endParaRPr lang="en-GB"/>
        </a:p>
      </dgm:t>
    </dgm:pt>
    <dgm:pt modelId="{FFA29CB3-EED2-4317-BA56-912E9E01A493}">
      <dgm:prSet custT="1"/>
      <dgm:spPr/>
      <dgm:t>
        <a:bodyPr/>
        <a:lstStyle/>
        <a:p>
          <a:r>
            <a:rPr lang="cy-GB" sz="1100" dirty="0"/>
            <a:t>Sut byddwn ni’n achub y goedwig law? Byddwn ni’n prynu bwyd lleol.  Bydda i’n yn dweud wrth bobl am y goedwig law. Fydda i ddim yn prynu eitemau sy’n defnyddio olew palmwydd.  Byddwn ni’n defnyddio llai o bapur a chofiwch ailgylchu. Byddwn ni’n yn defnyddio llai o bren. Bydda i'n gwneud posteri i fynd o gwmpas yr ysgol i ddysgu pawb am y goedwig law.</a:t>
          </a:r>
          <a:endParaRPr lang="en-GB" sz="1100" dirty="0"/>
        </a:p>
      </dgm:t>
    </dgm:pt>
    <dgm:pt modelId="{CA5F0DE4-D08A-477C-B8A8-547BC4078F4A}" type="parTrans" cxnId="{952A75D3-FB2C-469E-9AF1-D679973DB1FE}">
      <dgm:prSet/>
      <dgm:spPr/>
      <dgm:t>
        <a:bodyPr/>
        <a:lstStyle/>
        <a:p>
          <a:endParaRPr lang="en-GB"/>
        </a:p>
      </dgm:t>
    </dgm:pt>
    <dgm:pt modelId="{7808F36F-623D-46DD-9613-DB9984CA5F3C}" type="sibTrans" cxnId="{952A75D3-FB2C-469E-9AF1-D679973DB1FE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8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3CFE927-DC20-4751-A949-D9A4E97B2B36}" type="pres">
      <dgm:prSet presAssocID="{C9737E5A-8D15-4379-B6B6-3A400EE8CF44}" presName="Name8" presStyleCnt="0"/>
      <dgm:spPr/>
    </dgm:pt>
    <dgm:pt modelId="{B8B2470F-48C0-462A-AA1B-A73B1D247B08}" type="pres">
      <dgm:prSet presAssocID="{C9737E5A-8D15-4379-B6B6-3A400EE8CF44}" presName="level" presStyleLbl="node1" presStyleIdx="1" presStyleCnt="8">
        <dgm:presLayoutVars>
          <dgm:chMax val="1"/>
          <dgm:bulletEnabled val="1"/>
        </dgm:presLayoutVars>
      </dgm:prSet>
      <dgm:spPr/>
    </dgm:pt>
    <dgm:pt modelId="{0C7721F9-B493-4107-9713-2D8AF0624086}" type="pres">
      <dgm:prSet presAssocID="{C9737E5A-8D15-4379-B6B6-3A400EE8CF4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2" presStyleCnt="8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EDAE416-4312-4602-9886-CD094B4964B3}" type="pres">
      <dgm:prSet presAssocID="{D93DFC5A-3459-4AE0-8E0A-026517CD0A27}" presName="Name8" presStyleCnt="0"/>
      <dgm:spPr/>
    </dgm:pt>
    <dgm:pt modelId="{1F3F8FBF-1668-4029-873B-476D0C55A195}" type="pres">
      <dgm:prSet presAssocID="{D93DFC5A-3459-4AE0-8E0A-026517CD0A27}" presName="level" presStyleLbl="node1" presStyleIdx="3" presStyleCnt="8">
        <dgm:presLayoutVars>
          <dgm:chMax val="1"/>
          <dgm:bulletEnabled val="1"/>
        </dgm:presLayoutVars>
      </dgm:prSet>
      <dgm:spPr/>
    </dgm:pt>
    <dgm:pt modelId="{9337E3EA-61D4-418C-BF9F-A36F8A39B194}" type="pres">
      <dgm:prSet presAssocID="{D93DFC5A-3459-4AE0-8E0A-026517CD0A2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8736FA9-1817-4019-8385-2D1416B20A9A}" type="pres">
      <dgm:prSet presAssocID="{C0B04553-FDE0-4ED1-BD21-E58D661D5307}" presName="Name8" presStyleCnt="0"/>
      <dgm:spPr/>
    </dgm:pt>
    <dgm:pt modelId="{DBD5E81F-EE80-4594-9077-8E092AEA0054}" type="pres">
      <dgm:prSet presAssocID="{C0B04553-FDE0-4ED1-BD21-E58D661D5307}" presName="level" presStyleLbl="node1" presStyleIdx="4" presStyleCnt="8">
        <dgm:presLayoutVars>
          <dgm:chMax val="1"/>
          <dgm:bulletEnabled val="1"/>
        </dgm:presLayoutVars>
      </dgm:prSet>
      <dgm:spPr/>
    </dgm:pt>
    <dgm:pt modelId="{F06E2643-CA93-4109-ADA5-C3F98EC47047}" type="pres">
      <dgm:prSet presAssocID="{C0B04553-FDE0-4ED1-BD21-E58D661D530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5FF1A79-3DD9-407F-940A-716B5CA3CC30}" type="pres">
      <dgm:prSet presAssocID="{FD0FF0F1-900E-485C-9380-F4A488D47126}" presName="Name8" presStyleCnt="0"/>
      <dgm:spPr/>
    </dgm:pt>
    <dgm:pt modelId="{1D868C92-E05C-44CB-B1A9-5633124AB75A}" type="pres">
      <dgm:prSet presAssocID="{FD0FF0F1-900E-485C-9380-F4A488D47126}" presName="level" presStyleLbl="node1" presStyleIdx="5" presStyleCnt="8">
        <dgm:presLayoutVars>
          <dgm:chMax val="1"/>
          <dgm:bulletEnabled val="1"/>
        </dgm:presLayoutVars>
      </dgm:prSet>
      <dgm:spPr/>
    </dgm:pt>
    <dgm:pt modelId="{1E815E6D-6E3C-4519-94AB-1A25071F02F3}" type="pres">
      <dgm:prSet presAssocID="{FD0FF0F1-900E-485C-9380-F4A488D4712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6" presStyleCnt="8" custScaleY="125618" custLinFactNeighborX="112" custLinFactNeighborY="-3165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D0419E2-BE46-4A0F-BA55-F0579011AF13}" type="pres">
      <dgm:prSet presAssocID="{FFA29CB3-EED2-4317-BA56-912E9E01A493}" presName="Name8" presStyleCnt="0"/>
      <dgm:spPr/>
    </dgm:pt>
    <dgm:pt modelId="{128169F3-1800-414C-A509-356F732DE9B4}" type="pres">
      <dgm:prSet presAssocID="{FFA29CB3-EED2-4317-BA56-912E9E01A493}" presName="level" presStyleLbl="node1" presStyleIdx="7" presStyleCnt="8">
        <dgm:presLayoutVars>
          <dgm:chMax val="1"/>
          <dgm:bulletEnabled val="1"/>
        </dgm:presLayoutVars>
      </dgm:prSet>
      <dgm:spPr/>
    </dgm:pt>
    <dgm:pt modelId="{41F80183-510B-4FA1-B9B9-E8752DEE60E8}" type="pres">
      <dgm:prSet presAssocID="{FFA29CB3-EED2-4317-BA56-912E9E01A49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3141F00-3A27-48E2-AE40-72E6F4297E8F}" srcId="{5E22112D-9ADD-914C-94F2-0C09ADE94217}" destId="{D93DFC5A-3459-4AE0-8E0A-026517CD0A27}" srcOrd="3" destOrd="0" parTransId="{0C0F7E31-D1B9-49E5-A04B-1CCAC4D878B5}" sibTransId="{1C933C60-4771-4673-B0CE-DEEF10A25424}"/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DDE0BD0B-FB0B-41EE-ADBA-FD08FFE3C8EE}" type="presOf" srcId="{C9737E5A-8D15-4379-B6B6-3A400EE8CF44}" destId="{0C7721F9-B493-4107-9713-2D8AF0624086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27A8E217-A29C-4AD2-88A4-D1DD62D7B97F}" type="presOf" srcId="{FD0FF0F1-900E-485C-9380-F4A488D47126}" destId="{1E815E6D-6E3C-4519-94AB-1A25071F02F3}" srcOrd="1" destOrd="0" presId="urn:microsoft.com/office/officeart/2005/8/layout/pyramid1"/>
    <dgm:cxn modelId="{CBC0AD1C-27F5-4402-A41F-C5D78E9675DB}" type="presOf" srcId="{D93DFC5A-3459-4AE0-8E0A-026517CD0A27}" destId="{9337E3EA-61D4-418C-BF9F-A36F8A39B194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1BCECA3D-4415-48A3-B470-EC3579577E0D}" type="presOf" srcId="{FFA29CB3-EED2-4317-BA56-912E9E01A493}" destId="{41F80183-510B-4FA1-B9B9-E8752DEE60E8}" srcOrd="1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1E8F014B-67D3-4DE8-A977-6BF0D5163E90}" type="presOf" srcId="{FFA29CB3-EED2-4317-BA56-912E9E01A493}" destId="{128169F3-1800-414C-A509-356F732DE9B4}" srcOrd="0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79FE4BC5-BC97-450C-8F2C-375DFD1A10D7}" srcId="{5E22112D-9ADD-914C-94F2-0C09ADE94217}" destId="{FD0FF0F1-900E-485C-9380-F4A488D47126}" srcOrd="5" destOrd="0" parTransId="{FF56E3ED-0273-4909-868B-50015FEB814B}" sibTransId="{8EBAB208-4FEC-4A62-A687-15DC7A405F8A}"/>
    <dgm:cxn modelId="{8BEAE9CA-3768-458B-839F-48D3098636F7}" type="presOf" srcId="{C0B04553-FDE0-4ED1-BD21-E58D661D5307}" destId="{DBD5E81F-EE80-4594-9077-8E092AEA0054}" srcOrd="0" destOrd="0" presId="urn:microsoft.com/office/officeart/2005/8/layout/pyramid1"/>
    <dgm:cxn modelId="{B0A545CE-4815-4026-BAFB-303A7B608B0B}" type="presOf" srcId="{C0B04553-FDE0-4ED1-BD21-E58D661D5307}" destId="{F06E2643-CA93-4109-ADA5-C3F98EC47047}" srcOrd="1" destOrd="0" presId="urn:microsoft.com/office/officeart/2005/8/layout/pyramid1"/>
    <dgm:cxn modelId="{952A75D3-FB2C-469E-9AF1-D679973DB1FE}" srcId="{5E22112D-9ADD-914C-94F2-0C09ADE94217}" destId="{FFA29CB3-EED2-4317-BA56-912E9E01A493}" srcOrd="7" destOrd="0" parTransId="{CA5F0DE4-D08A-477C-B8A8-547BC4078F4A}" sibTransId="{7808F36F-623D-46DD-9613-DB9984CA5F3C}"/>
    <dgm:cxn modelId="{5B2907D5-A2B1-B644-A77B-930FC56B9188}" srcId="{5E22112D-9ADD-914C-94F2-0C09ADE94217}" destId="{DA8A6CDC-976E-0541-9263-D2BD6551D2D2}" srcOrd="6" destOrd="0" parTransId="{E4903687-DD00-CF41-B5B8-1DA0C9C68774}" sibTransId="{1EB60191-A241-024A-BFEC-7949B73982F9}"/>
    <dgm:cxn modelId="{26B75FDB-7E65-534F-9C26-AB908EBEFF78}" srcId="{5E22112D-9ADD-914C-94F2-0C09ADE94217}" destId="{16B42792-2417-E840-B4D8-6E64ED613335}" srcOrd="2" destOrd="0" parTransId="{D97FB833-1DAC-7444-AB69-2D83B1ADFC7A}" sibTransId="{EF33B2AF-53F6-6346-9710-408AD18C2CED}"/>
    <dgm:cxn modelId="{7F6EB4DB-84AC-4F07-BD46-2A9EA91ACEB8}" type="presOf" srcId="{FD0FF0F1-900E-485C-9380-F4A488D47126}" destId="{1D868C92-E05C-44CB-B1A9-5633124AB75A}" srcOrd="0" destOrd="0" presId="urn:microsoft.com/office/officeart/2005/8/layout/pyramid1"/>
    <dgm:cxn modelId="{4A4C8BDD-2DEA-470E-BA59-EC7C4C795873}" srcId="{5E22112D-9ADD-914C-94F2-0C09ADE94217}" destId="{C0B04553-FDE0-4ED1-BD21-E58D661D5307}" srcOrd="4" destOrd="0" parTransId="{1CAF4B4F-E7EC-4177-B804-62F918D08E72}" sibTransId="{DA18FD78-ED5B-4F50-AF4F-DA309CCE9DDA}"/>
    <dgm:cxn modelId="{841516E4-CD9D-4701-986C-322B73A8A297}" type="presOf" srcId="{D93DFC5A-3459-4AE0-8E0A-026517CD0A27}" destId="{1F3F8FBF-1668-4029-873B-476D0C55A195}" srcOrd="0" destOrd="0" presId="urn:microsoft.com/office/officeart/2005/8/layout/pyramid1"/>
    <dgm:cxn modelId="{95933AF4-3ADD-41F2-829C-5E1541A865FB}" srcId="{5E22112D-9ADD-914C-94F2-0C09ADE94217}" destId="{C9737E5A-8D15-4379-B6B6-3A400EE8CF44}" srcOrd="1" destOrd="0" parTransId="{19EF52F5-BFF6-475E-A5F3-EC5D68A0DB83}" sibTransId="{E61F2844-023A-462F-B0CA-259A1B720AD1}"/>
    <dgm:cxn modelId="{D368CAFA-4EA3-481E-861B-B5C72C51855B}" type="presOf" srcId="{C9737E5A-8D15-4379-B6B6-3A400EE8CF44}" destId="{B8B2470F-48C0-462A-AA1B-A73B1D247B08}" srcOrd="0" destOrd="0" presId="urn:microsoft.com/office/officeart/2005/8/layout/pyramid1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D4BD59C6-2B98-4A48-B8C0-80FEBD99BE9D}" type="presParOf" srcId="{150F2CE0-24FC-BE4D-B676-C24DDDC2B59D}" destId="{13CFE927-DC20-4751-A949-D9A4E97B2B36}" srcOrd="1" destOrd="0" presId="urn:microsoft.com/office/officeart/2005/8/layout/pyramid1"/>
    <dgm:cxn modelId="{EA4E6845-987B-41E5-9581-CCD0A2F09848}" type="presParOf" srcId="{13CFE927-DC20-4751-A949-D9A4E97B2B36}" destId="{B8B2470F-48C0-462A-AA1B-A73B1D247B08}" srcOrd="0" destOrd="0" presId="urn:microsoft.com/office/officeart/2005/8/layout/pyramid1"/>
    <dgm:cxn modelId="{CE3A8A1B-4374-4573-A50B-798479AACF21}" type="presParOf" srcId="{13CFE927-DC20-4751-A949-D9A4E97B2B36}" destId="{0C7721F9-B493-4107-9713-2D8AF0624086}" srcOrd="1" destOrd="0" presId="urn:microsoft.com/office/officeart/2005/8/layout/pyramid1"/>
    <dgm:cxn modelId="{E6BCD7FA-0CE6-C744-966A-7B22AA756EE1}" type="presParOf" srcId="{150F2CE0-24FC-BE4D-B676-C24DDDC2B59D}" destId="{BD277A6B-3EEA-8D42-802E-1D732749166F}" srcOrd="2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67625428-E98E-48AF-9542-D76E5AAF52EE}" type="presParOf" srcId="{150F2CE0-24FC-BE4D-B676-C24DDDC2B59D}" destId="{7EDAE416-4312-4602-9886-CD094B4964B3}" srcOrd="3" destOrd="0" presId="urn:microsoft.com/office/officeart/2005/8/layout/pyramid1"/>
    <dgm:cxn modelId="{E75EF03B-F710-4BE0-BE3E-89F8236A64D7}" type="presParOf" srcId="{7EDAE416-4312-4602-9886-CD094B4964B3}" destId="{1F3F8FBF-1668-4029-873B-476D0C55A195}" srcOrd="0" destOrd="0" presId="urn:microsoft.com/office/officeart/2005/8/layout/pyramid1"/>
    <dgm:cxn modelId="{455D9C2B-8E2D-45CA-8500-B908EBE60EDC}" type="presParOf" srcId="{7EDAE416-4312-4602-9886-CD094B4964B3}" destId="{9337E3EA-61D4-418C-BF9F-A36F8A39B194}" srcOrd="1" destOrd="0" presId="urn:microsoft.com/office/officeart/2005/8/layout/pyramid1"/>
    <dgm:cxn modelId="{ABBE75FA-188F-4D28-B6E3-1A88A2D2555A}" type="presParOf" srcId="{150F2CE0-24FC-BE4D-B676-C24DDDC2B59D}" destId="{28736FA9-1817-4019-8385-2D1416B20A9A}" srcOrd="4" destOrd="0" presId="urn:microsoft.com/office/officeart/2005/8/layout/pyramid1"/>
    <dgm:cxn modelId="{F6A6C5D4-B259-4F11-BB70-5FECE7BD17D9}" type="presParOf" srcId="{28736FA9-1817-4019-8385-2D1416B20A9A}" destId="{DBD5E81F-EE80-4594-9077-8E092AEA0054}" srcOrd="0" destOrd="0" presId="urn:microsoft.com/office/officeart/2005/8/layout/pyramid1"/>
    <dgm:cxn modelId="{A1BE7C9F-8721-40E3-A248-7F6181E9A05C}" type="presParOf" srcId="{28736FA9-1817-4019-8385-2D1416B20A9A}" destId="{F06E2643-CA93-4109-ADA5-C3F98EC47047}" srcOrd="1" destOrd="0" presId="urn:microsoft.com/office/officeart/2005/8/layout/pyramid1"/>
    <dgm:cxn modelId="{C10832EA-AE6D-4A8D-8059-45D49AED1C3D}" type="presParOf" srcId="{150F2CE0-24FC-BE4D-B676-C24DDDC2B59D}" destId="{E5FF1A79-3DD9-407F-940A-716B5CA3CC30}" srcOrd="5" destOrd="0" presId="urn:microsoft.com/office/officeart/2005/8/layout/pyramid1"/>
    <dgm:cxn modelId="{BA82BE62-D554-4B06-9748-903F51942FC8}" type="presParOf" srcId="{E5FF1A79-3DD9-407F-940A-716B5CA3CC30}" destId="{1D868C92-E05C-44CB-B1A9-5633124AB75A}" srcOrd="0" destOrd="0" presId="urn:microsoft.com/office/officeart/2005/8/layout/pyramid1"/>
    <dgm:cxn modelId="{6A26F46B-3B2A-46F9-B3A5-E431DF1327D7}" type="presParOf" srcId="{E5FF1A79-3DD9-407F-940A-716B5CA3CC30}" destId="{1E815E6D-6E3C-4519-94AB-1A25071F02F3}" srcOrd="1" destOrd="0" presId="urn:microsoft.com/office/officeart/2005/8/layout/pyramid1"/>
    <dgm:cxn modelId="{1B4A1291-F38F-9747-9025-C20AEC34D7DC}" type="presParOf" srcId="{150F2CE0-24FC-BE4D-B676-C24DDDC2B59D}" destId="{043BEF63-2198-7C4B-85D0-D6474603C898}" srcOrd="6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49E625B3-2484-43DA-A192-86753692656B}" type="presParOf" srcId="{150F2CE0-24FC-BE4D-B676-C24DDDC2B59D}" destId="{6D0419E2-BE46-4A0F-BA55-F0579011AF13}" srcOrd="7" destOrd="0" presId="urn:microsoft.com/office/officeart/2005/8/layout/pyramid1"/>
    <dgm:cxn modelId="{6B7FB733-A853-408E-8800-5C59EA73882C}" type="presParOf" srcId="{6D0419E2-BE46-4A0F-BA55-F0579011AF13}" destId="{128169F3-1800-414C-A509-356F732DE9B4}" srcOrd="0" destOrd="0" presId="urn:microsoft.com/office/officeart/2005/8/layout/pyramid1"/>
    <dgm:cxn modelId="{50AE7286-D2F6-4726-92EE-1C5BD6A25D79}" type="presParOf" srcId="{6D0419E2-BE46-4A0F-BA55-F0579011AF13}" destId="{41F80183-510B-4FA1-B9B9-E8752DEE60E8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375B5862-819E-BC4D-AC1C-1FA8DEA42D64}">
      <dgm:prSet phldrT="[Text]" phldr="0" custT="1"/>
      <dgm:spPr/>
      <dgm:t>
        <a:bodyPr/>
        <a:lstStyle/>
        <a:p>
          <a:pPr rtl="0"/>
          <a:endParaRPr lang="en-GB" sz="900" dirty="0"/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40063F1-4C34-40AE-A956-30668A5CCA9E}">
      <dgm:prSet custT="1"/>
      <dgm:spPr/>
      <dgm:t>
        <a:bodyPr/>
        <a:lstStyle/>
        <a:p>
          <a:r>
            <a:rPr lang="en-GB" sz="1600" dirty="0"/>
            <a:t>How will I help the rainforest? I will buy local food.  I will tell everyone about the rainforest.  I will eat less meat.  I will use less paper.  I will make posters to teach everyone about the rainforest.</a:t>
          </a:r>
          <a:r>
            <a:rPr lang="en-GB" sz="1600" dirty="0">
              <a:highlight>
                <a:srgbClr val="FFFF00"/>
              </a:highlight>
            </a:rPr>
            <a:t> </a:t>
          </a:r>
        </a:p>
      </dgm:t>
    </dgm:pt>
    <dgm:pt modelId="{B8625A1A-43D1-41AE-BEA2-B6811F10480C}" type="parTrans" cxnId="{55D5D54B-DF4F-4816-98B7-A40860D2EF74}">
      <dgm:prSet/>
      <dgm:spPr/>
      <dgm:t>
        <a:bodyPr/>
        <a:lstStyle/>
        <a:p>
          <a:endParaRPr lang="en-GB"/>
        </a:p>
      </dgm:t>
    </dgm:pt>
    <dgm:pt modelId="{5ED0A8B9-816C-4E2F-807D-31D18E6446CB}" type="sibTrans" cxnId="{55D5D54B-DF4F-4816-98B7-A40860D2EF74}">
      <dgm:prSet/>
      <dgm:spPr/>
      <dgm:t>
        <a:bodyPr/>
        <a:lstStyle/>
        <a:p>
          <a:endParaRPr lang="en-GB"/>
        </a:p>
      </dgm:t>
    </dgm:pt>
    <dgm:pt modelId="{F40FC5CC-F25E-40F8-967C-E79B3AB58FD5}">
      <dgm:prSet custT="1"/>
      <dgm:spPr/>
      <dgm:t>
        <a:bodyPr/>
        <a:lstStyle/>
        <a:p>
          <a:r>
            <a:rPr lang="en-GB" sz="1600" dirty="0"/>
            <a:t>How will I help the rainforest? I will buy local food.  I will tell everyone about the rainforest.  I will eat less meat.  I will use less paper.  </a:t>
          </a:r>
          <a:endParaRPr lang="en-GB" sz="1600" dirty="0">
            <a:highlight>
              <a:srgbClr val="FFFF00"/>
            </a:highlight>
          </a:endParaRPr>
        </a:p>
      </dgm:t>
    </dgm:pt>
    <dgm:pt modelId="{E186E940-D6ED-4504-833E-42896DD23397}" type="parTrans" cxnId="{043CDDB1-10C6-41D6-8729-FD7F083B0749}">
      <dgm:prSet/>
      <dgm:spPr/>
      <dgm:t>
        <a:bodyPr/>
        <a:lstStyle/>
        <a:p>
          <a:endParaRPr lang="en-GB"/>
        </a:p>
      </dgm:t>
    </dgm:pt>
    <dgm:pt modelId="{40E36F30-2D93-4E79-9323-7C426A14D7E7}" type="sibTrans" cxnId="{043CDDB1-10C6-41D6-8729-FD7F083B0749}">
      <dgm:prSet/>
      <dgm:spPr/>
      <dgm:t>
        <a:bodyPr/>
        <a:lstStyle/>
        <a:p>
          <a:endParaRPr lang="en-GB"/>
        </a:p>
      </dgm:t>
    </dgm:pt>
    <dgm:pt modelId="{B2ED496D-4A12-4006-A496-C640FFCE7E6F}">
      <dgm:prSet custT="1"/>
      <dgm:spPr/>
      <dgm:t>
        <a:bodyPr/>
        <a:lstStyle/>
        <a:p>
          <a:r>
            <a:rPr lang="en-GB" sz="1600" dirty="0"/>
            <a:t>How will I help the rainforest? I will buy local food.  I will tell everyone about the rainforest.  I will eat less meat.  </a:t>
          </a:r>
          <a:endParaRPr lang="en-GB" sz="1600" dirty="0">
            <a:highlight>
              <a:srgbClr val="FFFF00"/>
            </a:highlight>
          </a:endParaRPr>
        </a:p>
      </dgm:t>
    </dgm:pt>
    <dgm:pt modelId="{B2C2E9CD-774B-4853-A19F-D39F22186F63}" type="parTrans" cxnId="{FB432517-62AC-48C4-8EAE-DA4F4FE8EAF0}">
      <dgm:prSet/>
      <dgm:spPr/>
      <dgm:t>
        <a:bodyPr/>
        <a:lstStyle/>
        <a:p>
          <a:endParaRPr lang="en-GB"/>
        </a:p>
      </dgm:t>
    </dgm:pt>
    <dgm:pt modelId="{5FF8D9F5-2B8E-4FFD-87B5-EF5F6DABAD4E}" type="sibTrans" cxnId="{FB432517-62AC-48C4-8EAE-DA4F4FE8EAF0}">
      <dgm:prSet/>
      <dgm:spPr/>
      <dgm:t>
        <a:bodyPr/>
        <a:lstStyle/>
        <a:p>
          <a:endParaRPr lang="en-GB"/>
        </a:p>
      </dgm:t>
    </dgm:pt>
    <dgm:pt modelId="{E01E5CCA-61BD-4164-BF89-EF8557AEF7E0}">
      <dgm:prSet custT="1"/>
      <dgm:spPr/>
      <dgm:t>
        <a:bodyPr/>
        <a:lstStyle/>
        <a:p>
          <a:r>
            <a:rPr lang="en-GB" sz="1600" dirty="0"/>
            <a:t>How will I help the rainforest? I will buy local food.  I will tell everyone about the rainforest.  </a:t>
          </a:r>
          <a:endParaRPr lang="en-GB" sz="1600" dirty="0">
            <a:highlight>
              <a:srgbClr val="FFFF00"/>
            </a:highlight>
          </a:endParaRPr>
        </a:p>
      </dgm:t>
    </dgm:pt>
    <dgm:pt modelId="{86CEBE67-4284-4242-84EE-A0E569BAE95D}" type="parTrans" cxnId="{DF38F382-8AAB-49C3-8A43-BA68140C33A4}">
      <dgm:prSet/>
      <dgm:spPr/>
      <dgm:t>
        <a:bodyPr/>
        <a:lstStyle/>
        <a:p>
          <a:endParaRPr lang="en-GB"/>
        </a:p>
      </dgm:t>
    </dgm:pt>
    <dgm:pt modelId="{E49DF0CF-2F3D-4857-BB94-8C32A5016F7F}" type="sibTrans" cxnId="{DF38F382-8AAB-49C3-8A43-BA68140C33A4}">
      <dgm:prSet/>
      <dgm:spPr/>
      <dgm:t>
        <a:bodyPr/>
        <a:lstStyle/>
        <a:p>
          <a:endParaRPr lang="en-GB"/>
        </a:p>
      </dgm:t>
    </dgm:pt>
    <dgm:pt modelId="{928ADDB5-F9C9-4BF0-AD04-A8128E33AE40}">
      <dgm:prSet custT="1"/>
      <dgm:spPr/>
      <dgm:t>
        <a:bodyPr/>
        <a:lstStyle/>
        <a:p>
          <a:r>
            <a:rPr lang="en-GB" sz="1600" dirty="0"/>
            <a:t>How will I help the rainforest? I will buy local food.    </a:t>
          </a:r>
          <a:endParaRPr lang="en-GB" sz="1600" dirty="0">
            <a:highlight>
              <a:srgbClr val="FFFF00"/>
            </a:highlight>
          </a:endParaRPr>
        </a:p>
      </dgm:t>
    </dgm:pt>
    <dgm:pt modelId="{D11A0547-15CE-493B-8B2D-93233E52DFD2}" type="parTrans" cxnId="{1BBA44FE-8A51-4F43-B51B-FB1DD3513079}">
      <dgm:prSet/>
      <dgm:spPr/>
      <dgm:t>
        <a:bodyPr/>
        <a:lstStyle/>
        <a:p>
          <a:endParaRPr lang="en-GB"/>
        </a:p>
      </dgm:t>
    </dgm:pt>
    <dgm:pt modelId="{E78A51DB-CF2B-4829-BFBA-0FA72A030E32}" type="sibTrans" cxnId="{1BBA44FE-8A51-4F43-B51B-FB1DD3513079}">
      <dgm:prSet/>
      <dgm:spPr/>
      <dgm:t>
        <a:bodyPr/>
        <a:lstStyle/>
        <a:p>
          <a:endParaRPr lang="en-GB"/>
        </a:p>
      </dgm:t>
    </dgm:pt>
    <dgm:pt modelId="{540F9801-BF13-438C-B22C-09C9019376FF}">
      <dgm:prSet custT="1"/>
      <dgm:spPr/>
      <dgm:t>
        <a:bodyPr/>
        <a:lstStyle/>
        <a:p>
          <a:r>
            <a:rPr lang="en-GB" sz="1600" dirty="0"/>
            <a:t>How will I help the rainforest?   </a:t>
          </a:r>
          <a:endParaRPr lang="en-GB" sz="1600" dirty="0">
            <a:highlight>
              <a:srgbClr val="FFFF00"/>
            </a:highlight>
          </a:endParaRPr>
        </a:p>
      </dgm:t>
    </dgm:pt>
    <dgm:pt modelId="{8960C23E-8321-4D39-9BEC-7F16F4638A42}" type="parTrans" cxnId="{DDEC7A35-3CAF-4ACB-8302-268EB756F22B}">
      <dgm:prSet/>
      <dgm:spPr/>
      <dgm:t>
        <a:bodyPr/>
        <a:lstStyle/>
        <a:p>
          <a:endParaRPr lang="en-GB"/>
        </a:p>
      </dgm:t>
    </dgm:pt>
    <dgm:pt modelId="{5FCB4EF3-F93C-4576-8746-294AA5172896}" type="sibTrans" cxnId="{DDEC7A35-3CAF-4ACB-8302-268EB756F22B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7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CD1BBCC-0ADA-456F-A95F-FF554CA42AF5}" type="pres">
      <dgm:prSet presAssocID="{540F9801-BF13-438C-B22C-09C9019376FF}" presName="Name8" presStyleCnt="0"/>
      <dgm:spPr/>
    </dgm:pt>
    <dgm:pt modelId="{64EBDA0C-66DE-4A8F-BACE-CA2E5F0D72D6}" type="pres">
      <dgm:prSet presAssocID="{540F9801-BF13-438C-B22C-09C9019376FF}" presName="level" presStyleLbl="node1" presStyleIdx="1" presStyleCnt="7">
        <dgm:presLayoutVars>
          <dgm:chMax val="1"/>
          <dgm:bulletEnabled val="1"/>
        </dgm:presLayoutVars>
      </dgm:prSet>
      <dgm:spPr/>
    </dgm:pt>
    <dgm:pt modelId="{C9C748FD-C3DD-4D78-B995-9AFC7EE6FE05}" type="pres">
      <dgm:prSet presAssocID="{540F9801-BF13-438C-B22C-09C9019376F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DCC856D-CB35-441C-A68F-947B5FFB6646}" type="pres">
      <dgm:prSet presAssocID="{928ADDB5-F9C9-4BF0-AD04-A8128E33AE40}" presName="Name8" presStyleCnt="0"/>
      <dgm:spPr/>
    </dgm:pt>
    <dgm:pt modelId="{A751C19D-4D51-40DC-8445-E45DA994C615}" type="pres">
      <dgm:prSet presAssocID="{928ADDB5-F9C9-4BF0-AD04-A8128E33AE40}" presName="level" presStyleLbl="node1" presStyleIdx="2" presStyleCnt="7">
        <dgm:presLayoutVars>
          <dgm:chMax val="1"/>
          <dgm:bulletEnabled val="1"/>
        </dgm:presLayoutVars>
      </dgm:prSet>
      <dgm:spPr/>
    </dgm:pt>
    <dgm:pt modelId="{630BAE96-3A47-4C0A-8106-B340A69985D5}" type="pres">
      <dgm:prSet presAssocID="{928ADDB5-F9C9-4BF0-AD04-A8128E33AE4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38ABD57-5F24-4655-AE0C-EAED5676BB70}" type="pres">
      <dgm:prSet presAssocID="{E01E5CCA-61BD-4164-BF89-EF8557AEF7E0}" presName="Name8" presStyleCnt="0"/>
      <dgm:spPr/>
    </dgm:pt>
    <dgm:pt modelId="{5E911289-323D-492B-B97B-B35CD06D55BA}" type="pres">
      <dgm:prSet presAssocID="{E01E5CCA-61BD-4164-BF89-EF8557AEF7E0}" presName="level" presStyleLbl="node1" presStyleIdx="3" presStyleCnt="7">
        <dgm:presLayoutVars>
          <dgm:chMax val="1"/>
          <dgm:bulletEnabled val="1"/>
        </dgm:presLayoutVars>
      </dgm:prSet>
      <dgm:spPr/>
    </dgm:pt>
    <dgm:pt modelId="{45E4DA94-AEA5-4AB8-9763-32358071BDCA}" type="pres">
      <dgm:prSet presAssocID="{E01E5CCA-61BD-4164-BF89-EF8557AEF7E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9A453FC-4E07-4CB5-AB21-826F0D34E756}" type="pres">
      <dgm:prSet presAssocID="{B2ED496D-4A12-4006-A496-C640FFCE7E6F}" presName="Name8" presStyleCnt="0"/>
      <dgm:spPr/>
    </dgm:pt>
    <dgm:pt modelId="{948E0609-9E6D-409F-BC97-E4CBDC388DA1}" type="pres">
      <dgm:prSet presAssocID="{B2ED496D-4A12-4006-A496-C640FFCE7E6F}" presName="level" presStyleLbl="node1" presStyleIdx="4" presStyleCnt="7">
        <dgm:presLayoutVars>
          <dgm:chMax val="1"/>
          <dgm:bulletEnabled val="1"/>
        </dgm:presLayoutVars>
      </dgm:prSet>
      <dgm:spPr/>
    </dgm:pt>
    <dgm:pt modelId="{8353F0DC-A4E3-4203-91E6-0CC460DCCE14}" type="pres">
      <dgm:prSet presAssocID="{B2ED496D-4A12-4006-A496-C640FFCE7E6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D29962A-3465-44FF-8EBD-1D2E09460FDD}" type="pres">
      <dgm:prSet presAssocID="{F40FC5CC-F25E-40F8-967C-E79B3AB58FD5}" presName="Name8" presStyleCnt="0"/>
      <dgm:spPr/>
    </dgm:pt>
    <dgm:pt modelId="{2B126CC3-4F8B-4F9C-A1A8-2CCFC9358EA6}" type="pres">
      <dgm:prSet presAssocID="{F40FC5CC-F25E-40F8-967C-E79B3AB58FD5}" presName="level" presStyleLbl="node1" presStyleIdx="5" presStyleCnt="7">
        <dgm:presLayoutVars>
          <dgm:chMax val="1"/>
          <dgm:bulletEnabled val="1"/>
        </dgm:presLayoutVars>
      </dgm:prSet>
      <dgm:spPr/>
    </dgm:pt>
    <dgm:pt modelId="{FE0EB615-E49B-4413-8B9A-B28B97F70A5E}" type="pres">
      <dgm:prSet presAssocID="{F40FC5CC-F25E-40F8-967C-E79B3AB58FD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B7F1687-DA78-492D-8A62-7876E4202080}" type="pres">
      <dgm:prSet presAssocID="{140063F1-4C34-40AE-A956-30668A5CCA9E}" presName="Name8" presStyleCnt="0"/>
      <dgm:spPr/>
    </dgm:pt>
    <dgm:pt modelId="{A16F840B-B76C-4E7E-A34C-AF8C859D004F}" type="pres">
      <dgm:prSet presAssocID="{140063F1-4C34-40AE-A956-30668A5CCA9E}" presName="level" presStyleLbl="node1" presStyleIdx="6" presStyleCnt="7">
        <dgm:presLayoutVars>
          <dgm:chMax val="1"/>
          <dgm:bulletEnabled val="1"/>
        </dgm:presLayoutVars>
      </dgm:prSet>
      <dgm:spPr/>
    </dgm:pt>
    <dgm:pt modelId="{CC8A6EC3-1548-49BD-869D-11B47F46989D}" type="pres">
      <dgm:prSet presAssocID="{140063F1-4C34-40AE-A956-30668A5CCA9E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FB432517-62AC-48C4-8EAE-DA4F4FE8EAF0}" srcId="{5E22112D-9ADD-914C-94F2-0C09ADE94217}" destId="{B2ED496D-4A12-4006-A496-C640FFCE7E6F}" srcOrd="4" destOrd="0" parTransId="{B2C2E9CD-774B-4853-A19F-D39F22186F63}" sibTransId="{5FF8D9F5-2B8E-4FFD-87B5-EF5F6DABAD4E}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DDEC7A35-3CAF-4ACB-8302-268EB756F22B}" srcId="{5E22112D-9ADD-914C-94F2-0C09ADE94217}" destId="{540F9801-BF13-438C-B22C-09C9019376FF}" srcOrd="1" destOrd="0" parTransId="{8960C23E-8321-4D39-9BEC-7F16F4638A42}" sibTransId="{5FCB4EF3-F93C-4576-8746-294AA5172896}"/>
    <dgm:cxn modelId="{73CEA361-DF74-4D50-95EE-44E75339744C}" type="presOf" srcId="{540F9801-BF13-438C-B22C-09C9019376FF}" destId="{C9C748FD-C3DD-4D78-B995-9AFC7EE6FE05}" srcOrd="1" destOrd="0" presId="urn:microsoft.com/office/officeart/2005/8/layout/pyramid1"/>
    <dgm:cxn modelId="{8A088367-05F0-402B-ADD8-F0F022ECDFED}" type="presOf" srcId="{E01E5CCA-61BD-4164-BF89-EF8557AEF7E0}" destId="{45E4DA94-AEA5-4AB8-9763-32358071BDCA}" srcOrd="1" destOrd="0" presId="urn:microsoft.com/office/officeart/2005/8/layout/pyramid1"/>
    <dgm:cxn modelId="{55D5D54B-DF4F-4816-98B7-A40860D2EF74}" srcId="{5E22112D-9ADD-914C-94F2-0C09ADE94217}" destId="{140063F1-4C34-40AE-A956-30668A5CCA9E}" srcOrd="6" destOrd="0" parTransId="{B8625A1A-43D1-41AE-BEA2-B6811F10480C}" sibTransId="{5ED0A8B9-816C-4E2F-807D-31D18E6446CB}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F19FE153-CF9A-4DB0-93CD-65C42B301AE0}" type="presOf" srcId="{F40FC5CC-F25E-40F8-967C-E79B3AB58FD5}" destId="{FE0EB615-E49B-4413-8B9A-B28B97F70A5E}" srcOrd="1" destOrd="0" presId="urn:microsoft.com/office/officeart/2005/8/layout/pyramid1"/>
    <dgm:cxn modelId="{DF38F382-8AAB-49C3-8A43-BA68140C33A4}" srcId="{5E22112D-9ADD-914C-94F2-0C09ADE94217}" destId="{E01E5CCA-61BD-4164-BF89-EF8557AEF7E0}" srcOrd="3" destOrd="0" parTransId="{86CEBE67-4284-4242-84EE-A0E569BAE95D}" sibTransId="{E49DF0CF-2F3D-4857-BB94-8C32A5016F7F}"/>
    <dgm:cxn modelId="{B7B33685-5198-4B91-A49D-C4ADB3B76EE9}" type="presOf" srcId="{140063F1-4C34-40AE-A956-30668A5CCA9E}" destId="{A16F840B-B76C-4E7E-A34C-AF8C859D004F}" srcOrd="0" destOrd="0" presId="urn:microsoft.com/office/officeart/2005/8/layout/pyramid1"/>
    <dgm:cxn modelId="{5F56AC8D-5903-46A5-9B7F-04C4FCE9224C}" type="presOf" srcId="{B2ED496D-4A12-4006-A496-C640FFCE7E6F}" destId="{948E0609-9E6D-409F-BC97-E4CBDC388DA1}" srcOrd="0" destOrd="0" presId="urn:microsoft.com/office/officeart/2005/8/layout/pyramid1"/>
    <dgm:cxn modelId="{A29E0491-AF01-4047-9A1D-9AAD2FDEC757}" type="presOf" srcId="{928ADDB5-F9C9-4BF0-AD04-A8128E33AE40}" destId="{630BAE96-3A47-4C0A-8106-B340A69985D5}" srcOrd="1" destOrd="0" presId="urn:microsoft.com/office/officeart/2005/8/layout/pyramid1"/>
    <dgm:cxn modelId="{466135A6-F39F-4C0F-993F-77373810FA7E}" type="presOf" srcId="{140063F1-4C34-40AE-A956-30668A5CCA9E}" destId="{CC8A6EC3-1548-49BD-869D-11B47F46989D}" srcOrd="1" destOrd="0" presId="urn:microsoft.com/office/officeart/2005/8/layout/pyramid1"/>
    <dgm:cxn modelId="{1B3131AC-CFF2-4353-82C1-E9CE594FE035}" type="presOf" srcId="{E01E5CCA-61BD-4164-BF89-EF8557AEF7E0}" destId="{5E911289-323D-492B-B97B-B35CD06D55BA}" srcOrd="0" destOrd="0" presId="urn:microsoft.com/office/officeart/2005/8/layout/pyramid1"/>
    <dgm:cxn modelId="{65CBF5AD-0E18-4EAC-9034-1DA3E1BB46E3}" type="presOf" srcId="{B2ED496D-4A12-4006-A496-C640FFCE7E6F}" destId="{8353F0DC-A4E3-4203-91E6-0CC460DCCE14}" srcOrd="1" destOrd="0" presId="urn:microsoft.com/office/officeart/2005/8/layout/pyramid1"/>
    <dgm:cxn modelId="{043CDDB1-10C6-41D6-8729-FD7F083B0749}" srcId="{5E22112D-9ADD-914C-94F2-0C09ADE94217}" destId="{F40FC5CC-F25E-40F8-967C-E79B3AB58FD5}" srcOrd="5" destOrd="0" parTransId="{E186E940-D6ED-4504-833E-42896DD23397}" sibTransId="{40E36F30-2D93-4E79-9323-7C426A14D7E7}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AB2652DA-6275-4603-8AE3-6752B3D453B4}" type="presOf" srcId="{540F9801-BF13-438C-B22C-09C9019376FF}" destId="{64EBDA0C-66DE-4A8F-BACE-CA2E5F0D72D6}" srcOrd="0" destOrd="0" presId="urn:microsoft.com/office/officeart/2005/8/layout/pyramid1"/>
    <dgm:cxn modelId="{D2A7DEDA-29CB-4ADC-9A78-C9A06B7DFE9E}" type="presOf" srcId="{928ADDB5-F9C9-4BF0-AD04-A8128E33AE40}" destId="{A751C19D-4D51-40DC-8445-E45DA994C615}" srcOrd="0" destOrd="0" presId="urn:microsoft.com/office/officeart/2005/8/layout/pyramid1"/>
    <dgm:cxn modelId="{963C16F5-DBE6-496A-8A4A-DB2769004A07}" type="presOf" srcId="{F40FC5CC-F25E-40F8-967C-E79B3AB58FD5}" destId="{2B126CC3-4F8B-4F9C-A1A8-2CCFC9358EA6}" srcOrd="0" destOrd="0" presId="urn:microsoft.com/office/officeart/2005/8/layout/pyramid1"/>
    <dgm:cxn modelId="{1BBA44FE-8A51-4F43-B51B-FB1DD3513079}" srcId="{5E22112D-9ADD-914C-94F2-0C09ADE94217}" destId="{928ADDB5-F9C9-4BF0-AD04-A8128E33AE40}" srcOrd="2" destOrd="0" parTransId="{D11A0547-15CE-493B-8B2D-93233E52DFD2}" sibTransId="{E78A51DB-CF2B-4829-BFBA-0FA72A030E32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0F14074F-FB9F-4D84-954D-28635B1A5BF2}" type="presParOf" srcId="{150F2CE0-24FC-BE4D-B676-C24DDDC2B59D}" destId="{1CD1BBCC-0ADA-456F-A95F-FF554CA42AF5}" srcOrd="1" destOrd="0" presId="urn:microsoft.com/office/officeart/2005/8/layout/pyramid1"/>
    <dgm:cxn modelId="{D7BEC3E8-D84D-4BEC-996D-68DE7CD4AD4F}" type="presParOf" srcId="{1CD1BBCC-0ADA-456F-A95F-FF554CA42AF5}" destId="{64EBDA0C-66DE-4A8F-BACE-CA2E5F0D72D6}" srcOrd="0" destOrd="0" presId="urn:microsoft.com/office/officeart/2005/8/layout/pyramid1"/>
    <dgm:cxn modelId="{67FCFDAA-FE40-431C-B8E7-DA2F8BD967B2}" type="presParOf" srcId="{1CD1BBCC-0ADA-456F-A95F-FF554CA42AF5}" destId="{C9C748FD-C3DD-4D78-B995-9AFC7EE6FE05}" srcOrd="1" destOrd="0" presId="urn:microsoft.com/office/officeart/2005/8/layout/pyramid1"/>
    <dgm:cxn modelId="{69CDE429-8967-4A1A-B2C5-6D5963D3ED3A}" type="presParOf" srcId="{150F2CE0-24FC-BE4D-B676-C24DDDC2B59D}" destId="{6DCC856D-CB35-441C-A68F-947B5FFB6646}" srcOrd="2" destOrd="0" presId="urn:microsoft.com/office/officeart/2005/8/layout/pyramid1"/>
    <dgm:cxn modelId="{5541557D-5B5C-4E71-BE30-74DD15B0157D}" type="presParOf" srcId="{6DCC856D-CB35-441C-A68F-947B5FFB6646}" destId="{A751C19D-4D51-40DC-8445-E45DA994C615}" srcOrd="0" destOrd="0" presId="urn:microsoft.com/office/officeart/2005/8/layout/pyramid1"/>
    <dgm:cxn modelId="{1EC4D731-F3CA-4891-9770-2345AA418EDE}" type="presParOf" srcId="{6DCC856D-CB35-441C-A68F-947B5FFB6646}" destId="{630BAE96-3A47-4C0A-8106-B340A69985D5}" srcOrd="1" destOrd="0" presId="urn:microsoft.com/office/officeart/2005/8/layout/pyramid1"/>
    <dgm:cxn modelId="{A3DFDD59-E69C-4C80-979B-AF380A0A1DA4}" type="presParOf" srcId="{150F2CE0-24FC-BE4D-B676-C24DDDC2B59D}" destId="{138ABD57-5F24-4655-AE0C-EAED5676BB70}" srcOrd="3" destOrd="0" presId="urn:microsoft.com/office/officeart/2005/8/layout/pyramid1"/>
    <dgm:cxn modelId="{2202D0EC-FA53-415C-ADEF-2DD876B62B6C}" type="presParOf" srcId="{138ABD57-5F24-4655-AE0C-EAED5676BB70}" destId="{5E911289-323D-492B-B97B-B35CD06D55BA}" srcOrd="0" destOrd="0" presId="urn:microsoft.com/office/officeart/2005/8/layout/pyramid1"/>
    <dgm:cxn modelId="{0EBF8371-2FDF-4F79-883E-43969B59ADA9}" type="presParOf" srcId="{138ABD57-5F24-4655-AE0C-EAED5676BB70}" destId="{45E4DA94-AEA5-4AB8-9763-32358071BDCA}" srcOrd="1" destOrd="0" presId="urn:microsoft.com/office/officeart/2005/8/layout/pyramid1"/>
    <dgm:cxn modelId="{87B9BA92-A431-4ED0-8778-1E7809DFE202}" type="presParOf" srcId="{150F2CE0-24FC-BE4D-B676-C24DDDC2B59D}" destId="{E9A453FC-4E07-4CB5-AB21-826F0D34E756}" srcOrd="4" destOrd="0" presId="urn:microsoft.com/office/officeart/2005/8/layout/pyramid1"/>
    <dgm:cxn modelId="{9D6006B5-4B84-4C2E-852C-74BEF6E95E2F}" type="presParOf" srcId="{E9A453FC-4E07-4CB5-AB21-826F0D34E756}" destId="{948E0609-9E6D-409F-BC97-E4CBDC388DA1}" srcOrd="0" destOrd="0" presId="urn:microsoft.com/office/officeart/2005/8/layout/pyramid1"/>
    <dgm:cxn modelId="{AD0B630E-627D-4EFC-A130-642D46FFC826}" type="presParOf" srcId="{E9A453FC-4E07-4CB5-AB21-826F0D34E756}" destId="{8353F0DC-A4E3-4203-91E6-0CC460DCCE14}" srcOrd="1" destOrd="0" presId="urn:microsoft.com/office/officeart/2005/8/layout/pyramid1"/>
    <dgm:cxn modelId="{281C46A6-4CCD-4539-A0BF-C64AF8DAED0A}" type="presParOf" srcId="{150F2CE0-24FC-BE4D-B676-C24DDDC2B59D}" destId="{6D29962A-3465-44FF-8EBD-1D2E09460FDD}" srcOrd="5" destOrd="0" presId="urn:microsoft.com/office/officeart/2005/8/layout/pyramid1"/>
    <dgm:cxn modelId="{DC5DEFAD-4B18-4ADA-907E-38AE2AFCE0AB}" type="presParOf" srcId="{6D29962A-3465-44FF-8EBD-1D2E09460FDD}" destId="{2B126CC3-4F8B-4F9C-A1A8-2CCFC9358EA6}" srcOrd="0" destOrd="0" presId="urn:microsoft.com/office/officeart/2005/8/layout/pyramid1"/>
    <dgm:cxn modelId="{C9CCE50C-9FF8-4A49-9601-9BB90535D07C}" type="presParOf" srcId="{6D29962A-3465-44FF-8EBD-1D2E09460FDD}" destId="{FE0EB615-E49B-4413-8B9A-B28B97F70A5E}" srcOrd="1" destOrd="0" presId="urn:microsoft.com/office/officeart/2005/8/layout/pyramid1"/>
    <dgm:cxn modelId="{768B2A30-92CB-44EA-B4AA-FAA9D7C96703}" type="presParOf" srcId="{150F2CE0-24FC-BE4D-B676-C24DDDC2B59D}" destId="{6B7F1687-DA78-492D-8A62-7876E4202080}" srcOrd="6" destOrd="0" presId="urn:microsoft.com/office/officeart/2005/8/layout/pyramid1"/>
    <dgm:cxn modelId="{7B49F9B0-69F0-4A03-9D61-079EE1970FC7}" type="presParOf" srcId="{6B7F1687-DA78-492D-8A62-7876E4202080}" destId="{A16F840B-B76C-4E7E-A34C-AF8C859D004F}" srcOrd="0" destOrd="0" presId="urn:microsoft.com/office/officeart/2005/8/layout/pyramid1"/>
    <dgm:cxn modelId="{24D77AC9-77DD-463C-8F66-3B29A889F8EC}" type="presParOf" srcId="{6B7F1687-DA78-492D-8A62-7876E4202080}" destId="{CC8A6EC3-1548-49BD-869D-11B47F46989D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400" dirty="0"/>
            <a:t>Sut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helpu’r</a:t>
          </a:r>
          <a:r>
            <a:rPr lang="en-GB" sz="1400" dirty="0"/>
            <a:t> </a:t>
          </a:r>
          <a:r>
            <a:rPr lang="en-GB" sz="1400" dirty="0" err="1"/>
            <a:t>goedwig</a:t>
          </a:r>
          <a:r>
            <a:rPr lang="en-GB" sz="1400" dirty="0"/>
            <a:t> law?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p</a:t>
          </a:r>
          <a:r>
            <a:rPr lang="en-GB" sz="1400" dirty="0" err="1">
              <a:highlight>
                <a:srgbClr val="FFFF00"/>
              </a:highlight>
            </a:rPr>
            <a:t>rynu</a:t>
          </a:r>
          <a:r>
            <a:rPr lang="en-GB" sz="1400" dirty="0"/>
            <a:t> </a:t>
          </a:r>
          <a:r>
            <a:rPr lang="en-GB" sz="1400" dirty="0">
              <a:highlight>
                <a:srgbClr val="FFFF00"/>
              </a:highlight>
            </a:rPr>
            <a:t>bwyd </a:t>
          </a:r>
          <a:r>
            <a:rPr lang="en-GB" sz="1400" dirty="0" err="1">
              <a:highlight>
                <a:srgbClr val="FFFF00"/>
              </a:highlight>
            </a:rPr>
            <a:t>lleol</a:t>
          </a:r>
          <a:r>
            <a:rPr lang="en-GB" sz="1400" dirty="0">
              <a:highlight>
                <a:srgbClr val="FFFF00"/>
              </a:highlight>
            </a:rPr>
            <a:t>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phldr="0" custT="1"/>
      <dgm:spPr/>
      <dgm:t>
        <a:bodyPr/>
        <a:lstStyle/>
        <a:p>
          <a:pPr rtl="0"/>
          <a:endParaRPr lang="en-GB" sz="900" dirty="0"/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9737E5A-8D15-4379-B6B6-3A400EE8CF44}">
      <dgm:prSet custT="1"/>
      <dgm:spPr/>
      <dgm:t>
        <a:bodyPr/>
        <a:lstStyle/>
        <a:p>
          <a:r>
            <a:rPr lang="cy-GB" sz="1400" dirty="0"/>
            <a:t>Sut byddwn ni’n helpu’r goedwig law?</a:t>
          </a:r>
          <a:endParaRPr lang="en-GB" sz="1400" dirty="0"/>
        </a:p>
      </dgm:t>
    </dgm:pt>
    <dgm:pt modelId="{19EF52F5-BFF6-475E-A5F3-EC5D68A0DB83}" type="parTrans" cxnId="{95933AF4-3ADD-41F2-829C-5E1541A865FB}">
      <dgm:prSet/>
      <dgm:spPr/>
      <dgm:t>
        <a:bodyPr/>
        <a:lstStyle/>
        <a:p>
          <a:endParaRPr lang="en-GB"/>
        </a:p>
      </dgm:t>
    </dgm:pt>
    <dgm:pt modelId="{E61F2844-023A-462F-B0CA-259A1B720AD1}" type="sibTrans" cxnId="{95933AF4-3ADD-41F2-829C-5E1541A865FB}">
      <dgm:prSet/>
      <dgm:spPr/>
      <dgm:t>
        <a:bodyPr/>
        <a:lstStyle/>
        <a:p>
          <a:endParaRPr lang="en-GB"/>
        </a:p>
      </dgm:t>
    </dgm:pt>
    <dgm:pt modelId="{D93DFC5A-3459-4AE0-8E0A-026517CD0A27}">
      <dgm:prSet custT="1"/>
      <dgm:spPr/>
      <dgm:t>
        <a:bodyPr/>
        <a:lstStyle/>
        <a:p>
          <a:r>
            <a:rPr lang="cy-GB" sz="1400" dirty="0"/>
            <a:t>Sut bydda i’n helpu’r goedwig law? Bydda i’n prynu bwyd lleol.  Bydda i’n yn dweud pawb am y goedwig law</a:t>
          </a:r>
          <a:r>
            <a:rPr lang="cy-GB" sz="1200" dirty="0"/>
            <a:t>.</a:t>
          </a:r>
          <a:endParaRPr lang="en-GB" sz="1200" dirty="0"/>
        </a:p>
      </dgm:t>
    </dgm:pt>
    <dgm:pt modelId="{0C0F7E31-D1B9-49E5-A04B-1CCAC4D878B5}" type="parTrans" cxnId="{23141F00-3A27-48E2-AE40-72E6F4297E8F}">
      <dgm:prSet/>
      <dgm:spPr/>
      <dgm:t>
        <a:bodyPr/>
        <a:lstStyle/>
        <a:p>
          <a:endParaRPr lang="en-GB"/>
        </a:p>
      </dgm:t>
    </dgm:pt>
    <dgm:pt modelId="{1C933C60-4771-4673-B0CE-DEEF10A25424}" type="sibTrans" cxnId="{23141F00-3A27-48E2-AE40-72E6F4297E8F}">
      <dgm:prSet/>
      <dgm:spPr/>
      <dgm:t>
        <a:bodyPr/>
        <a:lstStyle/>
        <a:p>
          <a:endParaRPr lang="en-GB"/>
        </a:p>
      </dgm:t>
    </dgm:pt>
    <dgm:pt modelId="{C0B04553-FDE0-4ED1-BD21-E58D661D5307}">
      <dgm:prSet custT="1"/>
      <dgm:spPr/>
      <dgm:t>
        <a:bodyPr/>
        <a:lstStyle/>
        <a:p>
          <a:r>
            <a:rPr lang="en-GB" sz="1400" dirty="0"/>
            <a:t>Sut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helpu’r</a:t>
          </a:r>
          <a:r>
            <a:rPr lang="en-GB" sz="1400" dirty="0"/>
            <a:t> </a:t>
          </a:r>
          <a:r>
            <a:rPr lang="en-GB" sz="1400" dirty="0" err="1"/>
            <a:t>goedwig</a:t>
          </a:r>
          <a:r>
            <a:rPr lang="en-GB" sz="1400" dirty="0"/>
            <a:t> law?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prynu</a:t>
          </a:r>
          <a:r>
            <a:rPr lang="en-GB" sz="1400" dirty="0"/>
            <a:t> bwyd </a:t>
          </a:r>
          <a:r>
            <a:rPr lang="en-GB" sz="1400" dirty="0" err="1"/>
            <a:t>lleol</a:t>
          </a:r>
          <a:r>
            <a:rPr lang="en-GB" sz="1400" dirty="0"/>
            <a:t>. 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dweud</a:t>
          </a:r>
          <a:r>
            <a:rPr lang="en-GB" sz="1400" dirty="0"/>
            <a:t> </a:t>
          </a:r>
          <a:r>
            <a:rPr lang="en-GB" sz="1400" dirty="0" err="1"/>
            <a:t>pawb</a:t>
          </a:r>
          <a:r>
            <a:rPr lang="en-GB" sz="1400" dirty="0"/>
            <a:t> am y </a:t>
          </a:r>
          <a:r>
            <a:rPr lang="en-GB" sz="1400" dirty="0" err="1"/>
            <a:t>goedwig</a:t>
          </a:r>
          <a:r>
            <a:rPr lang="en-GB" sz="1400" dirty="0"/>
            <a:t> law.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bwyta</a:t>
          </a:r>
          <a:r>
            <a:rPr lang="en-GB" sz="1400" dirty="0"/>
            <a:t> </a:t>
          </a:r>
          <a:r>
            <a:rPr lang="en-GB" sz="1400" dirty="0" err="1">
              <a:highlight>
                <a:srgbClr val="FFFF00"/>
              </a:highlight>
            </a:rPr>
            <a:t>llai</a:t>
          </a:r>
          <a:r>
            <a:rPr lang="en-GB" sz="1400" dirty="0"/>
            <a:t> o gig.</a:t>
          </a:r>
          <a:endParaRPr lang="en-GB" sz="1400" dirty="0">
            <a:highlight>
              <a:srgbClr val="FFFF00"/>
            </a:highlight>
          </a:endParaRPr>
        </a:p>
      </dgm:t>
    </dgm:pt>
    <dgm:pt modelId="{1CAF4B4F-E7EC-4177-B804-62F918D08E72}" type="parTrans" cxnId="{4A4C8BDD-2DEA-470E-BA59-EC7C4C795873}">
      <dgm:prSet/>
      <dgm:spPr/>
      <dgm:t>
        <a:bodyPr/>
        <a:lstStyle/>
        <a:p>
          <a:endParaRPr lang="en-GB"/>
        </a:p>
      </dgm:t>
    </dgm:pt>
    <dgm:pt modelId="{DA18FD78-ED5B-4F50-AF4F-DA309CCE9DDA}" type="sibTrans" cxnId="{4A4C8BDD-2DEA-470E-BA59-EC7C4C795873}">
      <dgm:prSet/>
      <dgm:spPr/>
      <dgm:t>
        <a:bodyPr/>
        <a:lstStyle/>
        <a:p>
          <a:endParaRPr lang="en-GB"/>
        </a:p>
      </dgm:t>
    </dgm:pt>
    <dgm:pt modelId="{F7217D8C-1C50-49DB-81DE-363A08B33963}">
      <dgm:prSet custT="1"/>
      <dgm:spPr/>
      <dgm:t>
        <a:bodyPr/>
        <a:lstStyle/>
        <a:p>
          <a:r>
            <a:rPr lang="en-GB" sz="1400" dirty="0"/>
            <a:t>Sut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helpu’r</a:t>
          </a:r>
          <a:r>
            <a:rPr lang="en-GB" sz="1400" dirty="0"/>
            <a:t> </a:t>
          </a:r>
          <a:r>
            <a:rPr lang="en-GB" sz="1400" dirty="0" err="1"/>
            <a:t>goedwig</a:t>
          </a:r>
          <a:r>
            <a:rPr lang="en-GB" sz="1400" dirty="0"/>
            <a:t> law?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prynu</a:t>
          </a:r>
          <a:r>
            <a:rPr lang="en-GB" sz="1400" dirty="0"/>
            <a:t> bwyd </a:t>
          </a:r>
          <a:r>
            <a:rPr lang="en-GB" sz="1400" dirty="0" err="1"/>
            <a:t>lleol</a:t>
          </a:r>
          <a:r>
            <a:rPr lang="en-GB" sz="1400" dirty="0"/>
            <a:t>. 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dweud</a:t>
          </a:r>
          <a:r>
            <a:rPr lang="en-GB" sz="1400" dirty="0"/>
            <a:t> </a:t>
          </a:r>
          <a:r>
            <a:rPr lang="en-GB" sz="1400" dirty="0" err="1"/>
            <a:t>pawb</a:t>
          </a:r>
          <a:r>
            <a:rPr lang="en-GB" sz="1400" dirty="0"/>
            <a:t> am y </a:t>
          </a:r>
          <a:r>
            <a:rPr lang="en-GB" sz="1400" dirty="0" err="1"/>
            <a:t>goedwig</a:t>
          </a:r>
          <a:r>
            <a:rPr lang="en-GB" sz="1400" dirty="0"/>
            <a:t> law.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bwyta</a:t>
          </a:r>
          <a:r>
            <a:rPr lang="en-GB" sz="1400" dirty="0"/>
            <a:t> </a:t>
          </a:r>
          <a:r>
            <a:rPr lang="en-GB" sz="1400" dirty="0" err="1"/>
            <a:t>llai</a:t>
          </a:r>
          <a:r>
            <a:rPr lang="en-GB" sz="1400" dirty="0"/>
            <a:t> o gig.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>
              <a:highlight>
                <a:srgbClr val="FFFF00"/>
              </a:highlight>
            </a:rPr>
            <a:t>defnyddio</a:t>
          </a:r>
          <a:r>
            <a:rPr lang="en-GB" sz="1400" dirty="0"/>
            <a:t> </a:t>
          </a:r>
          <a:r>
            <a:rPr lang="en-GB" sz="1400" dirty="0" err="1"/>
            <a:t>llai</a:t>
          </a:r>
          <a:r>
            <a:rPr lang="en-GB" sz="1400" dirty="0"/>
            <a:t> o </a:t>
          </a:r>
          <a:r>
            <a:rPr lang="en-GB" sz="1400" dirty="0" err="1"/>
            <a:t>bapur</a:t>
          </a:r>
          <a:r>
            <a:rPr lang="en-GB" sz="1400" dirty="0"/>
            <a:t>.</a:t>
          </a:r>
          <a:endParaRPr lang="en-GB" sz="1400" dirty="0">
            <a:highlight>
              <a:srgbClr val="FFFF00"/>
            </a:highlight>
          </a:endParaRPr>
        </a:p>
      </dgm:t>
    </dgm:pt>
    <dgm:pt modelId="{659042E7-5B54-4979-BB2D-0D51FDD54F7A}" type="parTrans" cxnId="{0038014E-4D9B-4717-B6F1-97E51BC5C245}">
      <dgm:prSet/>
      <dgm:spPr/>
      <dgm:t>
        <a:bodyPr/>
        <a:lstStyle/>
        <a:p>
          <a:endParaRPr lang="en-GB"/>
        </a:p>
      </dgm:t>
    </dgm:pt>
    <dgm:pt modelId="{8704971D-7BBE-4B6F-8652-52870CEE226A}" type="sibTrans" cxnId="{0038014E-4D9B-4717-B6F1-97E51BC5C245}">
      <dgm:prSet/>
      <dgm:spPr/>
      <dgm:t>
        <a:bodyPr/>
        <a:lstStyle/>
        <a:p>
          <a:endParaRPr lang="en-GB"/>
        </a:p>
      </dgm:t>
    </dgm:pt>
    <dgm:pt modelId="{140063F1-4C34-40AE-A956-30668A5CCA9E}">
      <dgm:prSet custT="1"/>
      <dgm:spPr/>
      <dgm:t>
        <a:bodyPr/>
        <a:lstStyle/>
        <a:p>
          <a:r>
            <a:rPr lang="en-GB" sz="1400" dirty="0"/>
            <a:t>Sut </a:t>
          </a:r>
          <a:r>
            <a:rPr lang="en-GB" sz="1400" dirty="0" err="1"/>
            <a:t>byddwn</a:t>
          </a:r>
          <a:r>
            <a:rPr lang="en-GB" sz="1400" dirty="0"/>
            <a:t> </a:t>
          </a:r>
          <a:r>
            <a:rPr lang="en-GB" sz="1400" dirty="0" err="1"/>
            <a:t>ni’n</a:t>
          </a:r>
          <a:r>
            <a:rPr lang="en-GB" sz="1400" dirty="0"/>
            <a:t> </a:t>
          </a:r>
          <a:r>
            <a:rPr lang="en-GB" sz="1400" dirty="0" err="1"/>
            <a:t>helpu’r</a:t>
          </a:r>
          <a:r>
            <a:rPr lang="en-GB" sz="1400" dirty="0"/>
            <a:t> </a:t>
          </a:r>
          <a:r>
            <a:rPr lang="en-GB" sz="1400" dirty="0" err="1"/>
            <a:t>goedwig</a:t>
          </a:r>
          <a:r>
            <a:rPr lang="en-GB" sz="1400" dirty="0"/>
            <a:t> law?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prynu</a:t>
          </a:r>
          <a:r>
            <a:rPr lang="en-GB" sz="1400" dirty="0"/>
            <a:t> bwyd </a:t>
          </a:r>
          <a:r>
            <a:rPr lang="en-GB" sz="1400" dirty="0" err="1"/>
            <a:t>lleol</a:t>
          </a:r>
          <a:r>
            <a:rPr lang="en-GB" sz="1400" dirty="0"/>
            <a:t>. 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dweud</a:t>
          </a:r>
          <a:r>
            <a:rPr lang="en-GB" sz="1400" dirty="0"/>
            <a:t> </a:t>
          </a:r>
          <a:r>
            <a:rPr lang="en-GB" sz="1400" dirty="0" err="1"/>
            <a:t>pawb</a:t>
          </a:r>
          <a:r>
            <a:rPr lang="en-GB" sz="1400" dirty="0"/>
            <a:t> am y </a:t>
          </a:r>
          <a:r>
            <a:rPr lang="en-GB" sz="1400" dirty="0" err="1"/>
            <a:t>goedwig</a:t>
          </a:r>
          <a:r>
            <a:rPr lang="en-GB" sz="1400" dirty="0"/>
            <a:t> law.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bwyta</a:t>
          </a:r>
          <a:r>
            <a:rPr lang="en-GB" sz="1400" dirty="0"/>
            <a:t> </a:t>
          </a:r>
          <a:r>
            <a:rPr lang="en-GB" sz="1400" dirty="0" err="1"/>
            <a:t>llai</a:t>
          </a:r>
          <a:r>
            <a:rPr lang="en-GB" sz="1400" dirty="0"/>
            <a:t> o gig.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 err="1"/>
            <a:t>defnyddio</a:t>
          </a:r>
          <a:r>
            <a:rPr lang="en-GB" sz="1400" dirty="0"/>
            <a:t> </a:t>
          </a:r>
          <a:r>
            <a:rPr lang="en-GB" sz="1400" dirty="0" err="1"/>
            <a:t>llai</a:t>
          </a:r>
          <a:r>
            <a:rPr lang="en-GB" sz="1400" dirty="0"/>
            <a:t> o </a:t>
          </a:r>
          <a:r>
            <a:rPr lang="en-GB" sz="1400" dirty="0" err="1"/>
            <a:t>bapur</a:t>
          </a:r>
          <a:r>
            <a:rPr lang="en-GB" sz="1400" dirty="0"/>
            <a:t>.  </a:t>
          </a:r>
          <a:r>
            <a:rPr lang="en-GB" sz="1400" dirty="0" err="1"/>
            <a:t>Bydda</a:t>
          </a:r>
          <a:r>
            <a:rPr lang="en-GB" sz="1400" dirty="0"/>
            <a:t> </a:t>
          </a:r>
          <a:r>
            <a:rPr lang="en-GB" sz="1400" dirty="0" err="1"/>
            <a:t>i’n</a:t>
          </a:r>
          <a:r>
            <a:rPr lang="en-GB" sz="1400" dirty="0"/>
            <a:t> </a:t>
          </a:r>
          <a:r>
            <a:rPr lang="en-GB" sz="1400" dirty="0">
              <a:highlight>
                <a:srgbClr val="FFFF00"/>
              </a:highlight>
            </a:rPr>
            <a:t>gwneud</a:t>
          </a:r>
          <a:r>
            <a:rPr lang="en-GB" sz="1400" dirty="0"/>
            <a:t> </a:t>
          </a:r>
          <a:r>
            <a:rPr lang="en-GB" sz="1400" dirty="0" err="1"/>
            <a:t>posteri</a:t>
          </a:r>
          <a:r>
            <a:rPr lang="en-GB" sz="1400" dirty="0"/>
            <a:t> </a:t>
          </a:r>
          <a:r>
            <a:rPr lang="en-GB" sz="1400" dirty="0" err="1"/>
            <a:t>i</a:t>
          </a:r>
          <a:r>
            <a:rPr lang="en-GB" sz="1400" dirty="0"/>
            <a:t> </a:t>
          </a:r>
          <a:r>
            <a:rPr lang="en-GB" sz="1400" dirty="0" err="1"/>
            <a:t>ddysgu</a:t>
          </a:r>
          <a:r>
            <a:rPr lang="en-GB" sz="1400" dirty="0"/>
            <a:t> </a:t>
          </a:r>
          <a:r>
            <a:rPr lang="en-GB" sz="1400" dirty="0" err="1"/>
            <a:t>pawb</a:t>
          </a:r>
          <a:r>
            <a:rPr lang="en-GB" sz="1400" dirty="0"/>
            <a:t> am y </a:t>
          </a:r>
          <a:r>
            <a:rPr lang="en-GB" sz="1400" dirty="0" err="1"/>
            <a:t>goedwig</a:t>
          </a:r>
          <a:r>
            <a:rPr lang="en-GB" sz="1400" dirty="0"/>
            <a:t> law.  </a:t>
          </a:r>
          <a:endParaRPr lang="en-GB" sz="1400" dirty="0">
            <a:highlight>
              <a:srgbClr val="FFFF00"/>
            </a:highlight>
          </a:endParaRPr>
        </a:p>
      </dgm:t>
    </dgm:pt>
    <dgm:pt modelId="{B8625A1A-43D1-41AE-BEA2-B6811F10480C}" type="parTrans" cxnId="{55D5D54B-DF4F-4816-98B7-A40860D2EF74}">
      <dgm:prSet/>
      <dgm:spPr/>
      <dgm:t>
        <a:bodyPr/>
        <a:lstStyle/>
        <a:p>
          <a:endParaRPr lang="en-GB"/>
        </a:p>
      </dgm:t>
    </dgm:pt>
    <dgm:pt modelId="{5ED0A8B9-816C-4E2F-807D-31D18E6446CB}" type="sibTrans" cxnId="{55D5D54B-DF4F-4816-98B7-A40860D2EF74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7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3CFE927-DC20-4751-A949-D9A4E97B2B36}" type="pres">
      <dgm:prSet presAssocID="{C9737E5A-8D15-4379-B6B6-3A400EE8CF44}" presName="Name8" presStyleCnt="0"/>
      <dgm:spPr/>
    </dgm:pt>
    <dgm:pt modelId="{B8B2470F-48C0-462A-AA1B-A73B1D247B08}" type="pres">
      <dgm:prSet presAssocID="{C9737E5A-8D15-4379-B6B6-3A400EE8CF44}" presName="level" presStyleLbl="node1" presStyleIdx="1" presStyleCnt="7">
        <dgm:presLayoutVars>
          <dgm:chMax val="1"/>
          <dgm:bulletEnabled val="1"/>
        </dgm:presLayoutVars>
      </dgm:prSet>
      <dgm:spPr/>
    </dgm:pt>
    <dgm:pt modelId="{0C7721F9-B493-4107-9713-2D8AF0624086}" type="pres">
      <dgm:prSet presAssocID="{C9737E5A-8D15-4379-B6B6-3A400EE8CF4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2" presStyleCnt="7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EDAE416-4312-4602-9886-CD094B4964B3}" type="pres">
      <dgm:prSet presAssocID="{D93DFC5A-3459-4AE0-8E0A-026517CD0A27}" presName="Name8" presStyleCnt="0"/>
      <dgm:spPr/>
    </dgm:pt>
    <dgm:pt modelId="{1F3F8FBF-1668-4029-873B-476D0C55A195}" type="pres">
      <dgm:prSet presAssocID="{D93DFC5A-3459-4AE0-8E0A-026517CD0A27}" presName="level" presStyleLbl="node1" presStyleIdx="3" presStyleCnt="7">
        <dgm:presLayoutVars>
          <dgm:chMax val="1"/>
          <dgm:bulletEnabled val="1"/>
        </dgm:presLayoutVars>
      </dgm:prSet>
      <dgm:spPr/>
    </dgm:pt>
    <dgm:pt modelId="{9337E3EA-61D4-418C-BF9F-A36F8A39B194}" type="pres">
      <dgm:prSet presAssocID="{D93DFC5A-3459-4AE0-8E0A-026517CD0A2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8736FA9-1817-4019-8385-2D1416B20A9A}" type="pres">
      <dgm:prSet presAssocID="{C0B04553-FDE0-4ED1-BD21-E58D661D5307}" presName="Name8" presStyleCnt="0"/>
      <dgm:spPr/>
    </dgm:pt>
    <dgm:pt modelId="{DBD5E81F-EE80-4594-9077-8E092AEA0054}" type="pres">
      <dgm:prSet presAssocID="{C0B04553-FDE0-4ED1-BD21-E58D661D5307}" presName="level" presStyleLbl="node1" presStyleIdx="4" presStyleCnt="7">
        <dgm:presLayoutVars>
          <dgm:chMax val="1"/>
          <dgm:bulletEnabled val="1"/>
        </dgm:presLayoutVars>
      </dgm:prSet>
      <dgm:spPr/>
    </dgm:pt>
    <dgm:pt modelId="{F06E2643-CA93-4109-ADA5-C3F98EC47047}" type="pres">
      <dgm:prSet presAssocID="{C0B04553-FDE0-4ED1-BD21-E58D661D530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8FD24FD-FDE7-4DA8-BFED-9A5F560355D9}" type="pres">
      <dgm:prSet presAssocID="{F7217D8C-1C50-49DB-81DE-363A08B33963}" presName="Name8" presStyleCnt="0"/>
      <dgm:spPr/>
    </dgm:pt>
    <dgm:pt modelId="{3D2B9093-219F-4CD4-B403-59D84E651FFB}" type="pres">
      <dgm:prSet presAssocID="{F7217D8C-1C50-49DB-81DE-363A08B33963}" presName="level" presStyleLbl="node1" presStyleIdx="5" presStyleCnt="7">
        <dgm:presLayoutVars>
          <dgm:chMax val="1"/>
          <dgm:bulletEnabled val="1"/>
        </dgm:presLayoutVars>
      </dgm:prSet>
      <dgm:spPr/>
    </dgm:pt>
    <dgm:pt modelId="{A5C6D132-B36A-4102-93F1-AAC3B00721F9}" type="pres">
      <dgm:prSet presAssocID="{F7217D8C-1C50-49DB-81DE-363A08B3396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B7F1687-DA78-492D-8A62-7876E4202080}" type="pres">
      <dgm:prSet presAssocID="{140063F1-4C34-40AE-A956-30668A5CCA9E}" presName="Name8" presStyleCnt="0"/>
      <dgm:spPr/>
    </dgm:pt>
    <dgm:pt modelId="{A16F840B-B76C-4E7E-A34C-AF8C859D004F}" type="pres">
      <dgm:prSet presAssocID="{140063F1-4C34-40AE-A956-30668A5CCA9E}" presName="level" presStyleLbl="node1" presStyleIdx="6" presStyleCnt="7">
        <dgm:presLayoutVars>
          <dgm:chMax val="1"/>
          <dgm:bulletEnabled val="1"/>
        </dgm:presLayoutVars>
      </dgm:prSet>
      <dgm:spPr/>
    </dgm:pt>
    <dgm:pt modelId="{CC8A6EC3-1548-49BD-869D-11B47F46989D}" type="pres">
      <dgm:prSet presAssocID="{140063F1-4C34-40AE-A956-30668A5CCA9E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3141F00-3A27-48E2-AE40-72E6F4297E8F}" srcId="{5E22112D-9ADD-914C-94F2-0C09ADE94217}" destId="{D93DFC5A-3459-4AE0-8E0A-026517CD0A27}" srcOrd="3" destOrd="0" parTransId="{0C0F7E31-D1B9-49E5-A04B-1CCAC4D878B5}" sibTransId="{1C933C60-4771-4673-B0CE-DEEF10A25424}"/>
    <dgm:cxn modelId="{DDE0BD0B-FB0B-41EE-ADBA-FD08FFE3C8EE}" type="presOf" srcId="{C9737E5A-8D15-4379-B6B6-3A400EE8CF44}" destId="{0C7721F9-B493-4107-9713-2D8AF0624086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CBC0AD1C-27F5-4402-A41F-C5D78E9675DB}" type="presOf" srcId="{D93DFC5A-3459-4AE0-8E0A-026517CD0A27}" destId="{9337E3EA-61D4-418C-BF9F-A36F8A39B194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55D5D54B-DF4F-4816-98B7-A40860D2EF74}" srcId="{5E22112D-9ADD-914C-94F2-0C09ADE94217}" destId="{140063F1-4C34-40AE-A956-30668A5CCA9E}" srcOrd="6" destOrd="0" parTransId="{B8625A1A-43D1-41AE-BEA2-B6811F10480C}" sibTransId="{5ED0A8B9-816C-4E2F-807D-31D18E6446CB}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0038014E-4D9B-4717-B6F1-97E51BC5C245}" srcId="{5E22112D-9ADD-914C-94F2-0C09ADE94217}" destId="{F7217D8C-1C50-49DB-81DE-363A08B33963}" srcOrd="5" destOrd="0" parTransId="{659042E7-5B54-4979-BB2D-0D51FDD54F7A}" sibTransId="{8704971D-7BBE-4B6F-8652-52870CEE226A}"/>
    <dgm:cxn modelId="{B7B33685-5198-4B91-A49D-C4ADB3B76EE9}" type="presOf" srcId="{140063F1-4C34-40AE-A956-30668A5CCA9E}" destId="{A16F840B-B76C-4E7E-A34C-AF8C859D004F}" srcOrd="0" destOrd="0" presId="urn:microsoft.com/office/officeart/2005/8/layout/pyramid1"/>
    <dgm:cxn modelId="{466135A6-F39F-4C0F-993F-77373810FA7E}" type="presOf" srcId="{140063F1-4C34-40AE-A956-30668A5CCA9E}" destId="{CC8A6EC3-1548-49BD-869D-11B47F46989D}" srcOrd="1" destOrd="0" presId="urn:microsoft.com/office/officeart/2005/8/layout/pyramid1"/>
    <dgm:cxn modelId="{52CD2EBA-5D1F-45C9-9EE5-7573E0768E88}" type="presOf" srcId="{F7217D8C-1C50-49DB-81DE-363A08B33963}" destId="{3D2B9093-219F-4CD4-B403-59D84E651FFB}" srcOrd="0" destOrd="0" presId="urn:microsoft.com/office/officeart/2005/8/layout/pyramid1"/>
    <dgm:cxn modelId="{DDE9B4BA-B4D0-4CC1-9AE3-9042B51F3F63}" type="presOf" srcId="{F7217D8C-1C50-49DB-81DE-363A08B33963}" destId="{A5C6D132-B36A-4102-93F1-AAC3B00721F9}" srcOrd="1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8BEAE9CA-3768-458B-839F-48D3098636F7}" type="presOf" srcId="{C0B04553-FDE0-4ED1-BD21-E58D661D5307}" destId="{DBD5E81F-EE80-4594-9077-8E092AEA0054}" srcOrd="0" destOrd="0" presId="urn:microsoft.com/office/officeart/2005/8/layout/pyramid1"/>
    <dgm:cxn modelId="{B0A545CE-4815-4026-BAFB-303A7B608B0B}" type="presOf" srcId="{C0B04553-FDE0-4ED1-BD21-E58D661D5307}" destId="{F06E2643-CA93-4109-ADA5-C3F98EC47047}" srcOrd="1" destOrd="0" presId="urn:microsoft.com/office/officeart/2005/8/layout/pyramid1"/>
    <dgm:cxn modelId="{26B75FDB-7E65-534F-9C26-AB908EBEFF78}" srcId="{5E22112D-9ADD-914C-94F2-0C09ADE94217}" destId="{16B42792-2417-E840-B4D8-6E64ED613335}" srcOrd="2" destOrd="0" parTransId="{D97FB833-1DAC-7444-AB69-2D83B1ADFC7A}" sibTransId="{EF33B2AF-53F6-6346-9710-408AD18C2CED}"/>
    <dgm:cxn modelId="{4A4C8BDD-2DEA-470E-BA59-EC7C4C795873}" srcId="{5E22112D-9ADD-914C-94F2-0C09ADE94217}" destId="{C0B04553-FDE0-4ED1-BD21-E58D661D5307}" srcOrd="4" destOrd="0" parTransId="{1CAF4B4F-E7EC-4177-B804-62F918D08E72}" sibTransId="{DA18FD78-ED5B-4F50-AF4F-DA309CCE9DDA}"/>
    <dgm:cxn modelId="{841516E4-CD9D-4701-986C-322B73A8A297}" type="presOf" srcId="{D93DFC5A-3459-4AE0-8E0A-026517CD0A27}" destId="{1F3F8FBF-1668-4029-873B-476D0C55A195}" srcOrd="0" destOrd="0" presId="urn:microsoft.com/office/officeart/2005/8/layout/pyramid1"/>
    <dgm:cxn modelId="{95933AF4-3ADD-41F2-829C-5E1541A865FB}" srcId="{5E22112D-9ADD-914C-94F2-0C09ADE94217}" destId="{C9737E5A-8D15-4379-B6B6-3A400EE8CF44}" srcOrd="1" destOrd="0" parTransId="{19EF52F5-BFF6-475E-A5F3-EC5D68A0DB83}" sibTransId="{E61F2844-023A-462F-B0CA-259A1B720AD1}"/>
    <dgm:cxn modelId="{D368CAFA-4EA3-481E-861B-B5C72C51855B}" type="presOf" srcId="{C9737E5A-8D15-4379-B6B6-3A400EE8CF44}" destId="{B8B2470F-48C0-462A-AA1B-A73B1D247B08}" srcOrd="0" destOrd="0" presId="urn:microsoft.com/office/officeart/2005/8/layout/pyramid1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D4BD59C6-2B98-4A48-B8C0-80FEBD99BE9D}" type="presParOf" srcId="{150F2CE0-24FC-BE4D-B676-C24DDDC2B59D}" destId="{13CFE927-DC20-4751-A949-D9A4E97B2B36}" srcOrd="1" destOrd="0" presId="urn:microsoft.com/office/officeart/2005/8/layout/pyramid1"/>
    <dgm:cxn modelId="{EA4E6845-987B-41E5-9581-CCD0A2F09848}" type="presParOf" srcId="{13CFE927-DC20-4751-A949-D9A4E97B2B36}" destId="{B8B2470F-48C0-462A-AA1B-A73B1D247B08}" srcOrd="0" destOrd="0" presId="urn:microsoft.com/office/officeart/2005/8/layout/pyramid1"/>
    <dgm:cxn modelId="{CE3A8A1B-4374-4573-A50B-798479AACF21}" type="presParOf" srcId="{13CFE927-DC20-4751-A949-D9A4E97B2B36}" destId="{0C7721F9-B493-4107-9713-2D8AF0624086}" srcOrd="1" destOrd="0" presId="urn:microsoft.com/office/officeart/2005/8/layout/pyramid1"/>
    <dgm:cxn modelId="{E6BCD7FA-0CE6-C744-966A-7B22AA756EE1}" type="presParOf" srcId="{150F2CE0-24FC-BE4D-B676-C24DDDC2B59D}" destId="{BD277A6B-3EEA-8D42-802E-1D732749166F}" srcOrd="2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67625428-E98E-48AF-9542-D76E5AAF52EE}" type="presParOf" srcId="{150F2CE0-24FC-BE4D-B676-C24DDDC2B59D}" destId="{7EDAE416-4312-4602-9886-CD094B4964B3}" srcOrd="3" destOrd="0" presId="urn:microsoft.com/office/officeart/2005/8/layout/pyramid1"/>
    <dgm:cxn modelId="{E75EF03B-F710-4BE0-BE3E-89F8236A64D7}" type="presParOf" srcId="{7EDAE416-4312-4602-9886-CD094B4964B3}" destId="{1F3F8FBF-1668-4029-873B-476D0C55A195}" srcOrd="0" destOrd="0" presId="urn:microsoft.com/office/officeart/2005/8/layout/pyramid1"/>
    <dgm:cxn modelId="{455D9C2B-8E2D-45CA-8500-B908EBE60EDC}" type="presParOf" srcId="{7EDAE416-4312-4602-9886-CD094B4964B3}" destId="{9337E3EA-61D4-418C-BF9F-A36F8A39B194}" srcOrd="1" destOrd="0" presId="urn:microsoft.com/office/officeart/2005/8/layout/pyramid1"/>
    <dgm:cxn modelId="{ABBE75FA-188F-4D28-B6E3-1A88A2D2555A}" type="presParOf" srcId="{150F2CE0-24FC-BE4D-B676-C24DDDC2B59D}" destId="{28736FA9-1817-4019-8385-2D1416B20A9A}" srcOrd="4" destOrd="0" presId="urn:microsoft.com/office/officeart/2005/8/layout/pyramid1"/>
    <dgm:cxn modelId="{F6A6C5D4-B259-4F11-BB70-5FECE7BD17D9}" type="presParOf" srcId="{28736FA9-1817-4019-8385-2D1416B20A9A}" destId="{DBD5E81F-EE80-4594-9077-8E092AEA0054}" srcOrd="0" destOrd="0" presId="urn:microsoft.com/office/officeart/2005/8/layout/pyramid1"/>
    <dgm:cxn modelId="{A1BE7C9F-8721-40E3-A248-7F6181E9A05C}" type="presParOf" srcId="{28736FA9-1817-4019-8385-2D1416B20A9A}" destId="{F06E2643-CA93-4109-ADA5-C3F98EC47047}" srcOrd="1" destOrd="0" presId="urn:microsoft.com/office/officeart/2005/8/layout/pyramid1"/>
    <dgm:cxn modelId="{FC162DEF-9D81-4E63-9FCD-9A9F420B989E}" type="presParOf" srcId="{150F2CE0-24FC-BE4D-B676-C24DDDC2B59D}" destId="{88FD24FD-FDE7-4DA8-BFED-9A5F560355D9}" srcOrd="5" destOrd="0" presId="urn:microsoft.com/office/officeart/2005/8/layout/pyramid1"/>
    <dgm:cxn modelId="{5BDC1F87-A590-4854-A75C-ADF85D0288AA}" type="presParOf" srcId="{88FD24FD-FDE7-4DA8-BFED-9A5F560355D9}" destId="{3D2B9093-219F-4CD4-B403-59D84E651FFB}" srcOrd="0" destOrd="0" presId="urn:microsoft.com/office/officeart/2005/8/layout/pyramid1"/>
    <dgm:cxn modelId="{8E8E0A5F-E2DE-4CF1-BFE5-C18B78056E7C}" type="presParOf" srcId="{88FD24FD-FDE7-4DA8-BFED-9A5F560355D9}" destId="{A5C6D132-B36A-4102-93F1-AAC3B00721F9}" srcOrd="1" destOrd="0" presId="urn:microsoft.com/office/officeart/2005/8/layout/pyramid1"/>
    <dgm:cxn modelId="{768B2A30-92CB-44EA-B4AA-FAA9D7C96703}" type="presParOf" srcId="{150F2CE0-24FC-BE4D-B676-C24DDDC2B59D}" destId="{6B7F1687-DA78-492D-8A62-7876E4202080}" srcOrd="6" destOrd="0" presId="urn:microsoft.com/office/officeart/2005/8/layout/pyramid1"/>
    <dgm:cxn modelId="{7B49F9B0-69F0-4A03-9D61-079EE1970FC7}" type="presParOf" srcId="{6B7F1687-DA78-492D-8A62-7876E4202080}" destId="{A16F840B-B76C-4E7E-A34C-AF8C859D004F}" srcOrd="0" destOrd="0" presId="urn:microsoft.com/office/officeart/2005/8/layout/pyramid1"/>
    <dgm:cxn modelId="{24D77AC9-77DD-463C-8F66-3B29A889F8EC}" type="presParOf" srcId="{6B7F1687-DA78-492D-8A62-7876E4202080}" destId="{CC8A6EC3-1548-49BD-869D-11B47F46989D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26731" y="0"/>
          <a:ext cx="950494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326731" y="0"/>
        <a:ext cx="950494" cy="813334"/>
      </dsp:txXfrm>
    </dsp:sp>
    <dsp:sp modelId="{B8B2470F-48C0-462A-AA1B-A73B1D247B08}">
      <dsp:nvSpPr>
        <dsp:cNvPr id="0" name=""/>
        <dsp:cNvSpPr/>
      </dsp:nvSpPr>
      <dsp:spPr>
        <a:xfrm>
          <a:off x="2851483" y="813334"/>
          <a:ext cx="1900989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How </a:t>
          </a:r>
          <a:r>
            <a:rPr lang="cy-GB" sz="1100" kern="1200" dirty="0" err="1"/>
            <a:t>will</a:t>
          </a:r>
          <a:r>
            <a:rPr lang="cy-GB" sz="1100" kern="1200" dirty="0"/>
            <a:t> we </a:t>
          </a:r>
          <a:r>
            <a:rPr lang="cy-GB" sz="1100" kern="1200" dirty="0" err="1"/>
            <a:t>save</a:t>
          </a:r>
          <a:r>
            <a:rPr lang="cy-GB" sz="1100" kern="1200" dirty="0"/>
            <a:t> the </a:t>
          </a:r>
          <a:r>
            <a:rPr lang="cy-GB" sz="1100" kern="1200" dirty="0" err="1"/>
            <a:t>rainforest</a:t>
          </a:r>
          <a:r>
            <a:rPr lang="cy-GB" sz="1100" kern="1200" dirty="0"/>
            <a:t>?</a:t>
          </a:r>
          <a:endParaRPr lang="en-GB" sz="1100" kern="1200" dirty="0"/>
        </a:p>
      </dsp:txBody>
      <dsp:txXfrm>
        <a:off x="3184156" y="813334"/>
        <a:ext cx="1235643" cy="813334"/>
      </dsp:txXfrm>
    </dsp:sp>
    <dsp:sp modelId="{40707ED3-D02A-43BA-B570-0A65AA0423B5}">
      <dsp:nvSpPr>
        <dsp:cNvPr id="0" name=""/>
        <dsp:cNvSpPr/>
      </dsp:nvSpPr>
      <dsp:spPr>
        <a:xfrm>
          <a:off x="2376236" y="1626669"/>
          <a:ext cx="2851483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will we save the rainforest? We will buy local food.</a:t>
          </a:r>
        </a:p>
      </dsp:txBody>
      <dsp:txXfrm>
        <a:off x="2875246" y="1626669"/>
        <a:ext cx="1853464" cy="813334"/>
      </dsp:txXfrm>
    </dsp:sp>
    <dsp:sp modelId="{526C7F8A-30CE-4430-88E1-F8E670A6FD96}">
      <dsp:nvSpPr>
        <dsp:cNvPr id="0" name=""/>
        <dsp:cNvSpPr/>
      </dsp:nvSpPr>
      <dsp:spPr>
        <a:xfrm>
          <a:off x="1900989" y="2440004"/>
          <a:ext cx="3801978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will we save the rainforest? We will buy local food. I will tell people about the rainforest. </a:t>
          </a:r>
          <a:r>
            <a:rPr lang="en-GB" sz="1300" kern="1200" dirty="0"/>
            <a:t>	</a:t>
          </a:r>
        </a:p>
      </dsp:txBody>
      <dsp:txXfrm>
        <a:off x="2566335" y="2440004"/>
        <a:ext cx="2471286" cy="813334"/>
      </dsp:txXfrm>
    </dsp:sp>
    <dsp:sp modelId="{E1E0DF03-16C0-4FB4-9D5E-A106F71176E2}">
      <dsp:nvSpPr>
        <dsp:cNvPr id="0" name=""/>
        <dsp:cNvSpPr/>
      </dsp:nvSpPr>
      <dsp:spPr>
        <a:xfrm>
          <a:off x="1425741" y="3253339"/>
          <a:ext cx="4752473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will we save the rainforest? We will buy local food. I will tell people about the rainforest. I will not buy items that contain palm oil. </a:t>
          </a:r>
        </a:p>
      </dsp:txBody>
      <dsp:txXfrm>
        <a:off x="2257424" y="3253339"/>
        <a:ext cx="3089107" cy="813334"/>
      </dsp:txXfrm>
    </dsp:sp>
    <dsp:sp modelId="{EE1D2FA3-70A9-480C-BEC5-410D8986DFF6}">
      <dsp:nvSpPr>
        <dsp:cNvPr id="0" name=""/>
        <dsp:cNvSpPr/>
      </dsp:nvSpPr>
      <dsp:spPr>
        <a:xfrm>
          <a:off x="950494" y="4066673"/>
          <a:ext cx="5702967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 How will we save the rainforest? We will buy local food. I will tell people about the rainforest. I will not buy items that contain palm oil.  We will use less paper and remember to recycle. </a:t>
          </a:r>
        </a:p>
      </dsp:txBody>
      <dsp:txXfrm>
        <a:off x="1948513" y="4066673"/>
        <a:ext cx="3706929" cy="813334"/>
      </dsp:txXfrm>
    </dsp:sp>
    <dsp:sp modelId="{3CE717EF-15F1-4265-AFE1-7124775B8155}">
      <dsp:nvSpPr>
        <dsp:cNvPr id="0" name=""/>
        <dsp:cNvSpPr/>
      </dsp:nvSpPr>
      <dsp:spPr>
        <a:xfrm>
          <a:off x="475247" y="4880008"/>
          <a:ext cx="6653462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will we save the rainforest? We will buy local food. I will tell people about the rainforest. I will not buy items that contain palm oil.  We will use less paper and remember to recycle.  We will use less wood.  </a:t>
          </a:r>
        </a:p>
      </dsp:txBody>
      <dsp:txXfrm>
        <a:off x="1639603" y="4880008"/>
        <a:ext cx="4324750" cy="813334"/>
      </dsp:txXfrm>
    </dsp:sp>
    <dsp:sp modelId="{128169F3-1800-414C-A509-356F732DE9B4}">
      <dsp:nvSpPr>
        <dsp:cNvPr id="0" name=""/>
        <dsp:cNvSpPr/>
      </dsp:nvSpPr>
      <dsp:spPr>
        <a:xfrm>
          <a:off x="0" y="5693343"/>
          <a:ext cx="7603956" cy="813334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will we save the rainforest? We will buy local food. I will tell people about the rainforest. I will not buy items that contain palm oil.  We will use less paper and remember to recycle.  We will use less wood.  I will make posters to go around the school to teach everyone about the rainforest.</a:t>
          </a:r>
        </a:p>
      </dsp:txBody>
      <dsp:txXfrm>
        <a:off x="1330692" y="5693343"/>
        <a:ext cx="4942572" cy="8133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41477" y="0"/>
          <a:ext cx="921001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341477" y="0"/>
        <a:ext cx="921001" cy="788097"/>
      </dsp:txXfrm>
    </dsp:sp>
    <dsp:sp modelId="{B8B2470F-48C0-462A-AA1B-A73B1D247B08}">
      <dsp:nvSpPr>
        <dsp:cNvPr id="0" name=""/>
        <dsp:cNvSpPr/>
      </dsp:nvSpPr>
      <dsp:spPr>
        <a:xfrm>
          <a:off x="2880976" y="788097"/>
          <a:ext cx="1842003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Sut byddwn ni’n </a:t>
          </a:r>
          <a:r>
            <a:rPr lang="cy-GB" sz="1100" kern="1200" dirty="0">
              <a:highlight>
                <a:srgbClr val="FFFF00"/>
              </a:highlight>
            </a:rPr>
            <a:t>achub</a:t>
          </a:r>
          <a:r>
            <a:rPr lang="cy-GB" sz="1100" kern="1200" dirty="0"/>
            <a:t> y goedwig law?</a:t>
          </a:r>
          <a:endParaRPr lang="en-GB" sz="1100" kern="1200" dirty="0"/>
        </a:p>
      </dsp:txBody>
      <dsp:txXfrm>
        <a:off x="3203327" y="788097"/>
        <a:ext cx="1197302" cy="788097"/>
      </dsp:txXfrm>
    </dsp:sp>
    <dsp:sp modelId="{81DB1F44-359E-3940-B26A-DE130270519D}">
      <dsp:nvSpPr>
        <dsp:cNvPr id="0" name=""/>
        <dsp:cNvSpPr/>
      </dsp:nvSpPr>
      <dsp:spPr>
        <a:xfrm>
          <a:off x="2420475" y="1576195"/>
          <a:ext cx="2763005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Sut </a:t>
          </a:r>
          <a:r>
            <a:rPr lang="en-GB" sz="1100" kern="1200" dirty="0" err="1"/>
            <a:t>byddwn</a:t>
          </a:r>
          <a:r>
            <a:rPr lang="en-GB" sz="1100" kern="1200" dirty="0"/>
            <a:t> </a:t>
          </a:r>
          <a:r>
            <a:rPr lang="en-GB" sz="1100" kern="1200" dirty="0" err="1"/>
            <a:t>ni’n</a:t>
          </a:r>
          <a:r>
            <a:rPr lang="en-GB" sz="1100" kern="1200" dirty="0"/>
            <a:t> </a:t>
          </a:r>
          <a:r>
            <a:rPr lang="en-GB" sz="1100" kern="1200" dirty="0" err="1"/>
            <a:t>achub</a:t>
          </a:r>
          <a:r>
            <a:rPr lang="en-GB" sz="1100" kern="1200" dirty="0"/>
            <a:t> y </a:t>
          </a:r>
          <a:r>
            <a:rPr lang="en-GB" sz="1100" kern="1200" dirty="0" err="1"/>
            <a:t>goedwig</a:t>
          </a:r>
          <a:r>
            <a:rPr lang="en-GB" sz="1100" kern="1200" dirty="0"/>
            <a:t> law? </a:t>
          </a:r>
          <a:r>
            <a:rPr lang="en-GB" sz="1100" kern="1200" dirty="0" err="1"/>
            <a:t>Byddwn</a:t>
          </a:r>
          <a:r>
            <a:rPr lang="en-GB" sz="1100" kern="1200" dirty="0"/>
            <a:t> </a:t>
          </a:r>
          <a:r>
            <a:rPr lang="en-GB" sz="1100" kern="1200" dirty="0" err="1"/>
            <a:t>ni’n</a:t>
          </a:r>
          <a:r>
            <a:rPr lang="en-GB" sz="1100" kern="1200" dirty="0"/>
            <a:t> </a:t>
          </a:r>
          <a:r>
            <a:rPr lang="en-GB" sz="1100" kern="1200" dirty="0" err="1"/>
            <a:t>prynu</a:t>
          </a:r>
          <a:r>
            <a:rPr lang="en-GB" sz="1100" kern="1200" dirty="0"/>
            <a:t> </a:t>
          </a:r>
          <a:r>
            <a:rPr lang="en-GB" sz="1100" kern="1200" dirty="0">
              <a:highlight>
                <a:srgbClr val="FFFF00"/>
              </a:highlight>
            </a:rPr>
            <a:t>bwyd </a:t>
          </a:r>
          <a:r>
            <a:rPr lang="en-GB" sz="1100" kern="1200" dirty="0" err="1">
              <a:highlight>
                <a:srgbClr val="FFFF00"/>
              </a:highlight>
            </a:rPr>
            <a:t>lleol</a:t>
          </a:r>
          <a:r>
            <a:rPr lang="en-GB" sz="1100" kern="1200" dirty="0">
              <a:highlight>
                <a:srgbClr val="FFFF00"/>
              </a:highlight>
            </a:rPr>
            <a:t>.</a:t>
          </a:r>
        </a:p>
      </dsp:txBody>
      <dsp:txXfrm>
        <a:off x="2904001" y="1576195"/>
        <a:ext cx="1795953" cy="788097"/>
      </dsp:txXfrm>
    </dsp:sp>
    <dsp:sp modelId="{1F3F8FBF-1668-4029-873B-476D0C55A195}">
      <dsp:nvSpPr>
        <dsp:cNvPr id="0" name=""/>
        <dsp:cNvSpPr/>
      </dsp:nvSpPr>
      <dsp:spPr>
        <a:xfrm>
          <a:off x="1959974" y="2364293"/>
          <a:ext cx="3684007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Sut byddwn ni’n achub y goedwig law? Byddwn ni’n prynu bwyd lleol.  Bydda i’n yn dweud wrth bobl am y goedwig law.</a:t>
          </a:r>
          <a:endParaRPr lang="en-GB" sz="1100" kern="1200" dirty="0"/>
        </a:p>
      </dsp:txBody>
      <dsp:txXfrm>
        <a:off x="2604676" y="2364293"/>
        <a:ext cx="2394604" cy="788097"/>
      </dsp:txXfrm>
    </dsp:sp>
    <dsp:sp modelId="{DBD5E81F-EE80-4594-9077-8E092AEA0054}">
      <dsp:nvSpPr>
        <dsp:cNvPr id="0" name=""/>
        <dsp:cNvSpPr/>
      </dsp:nvSpPr>
      <dsp:spPr>
        <a:xfrm>
          <a:off x="1499473" y="3152391"/>
          <a:ext cx="4605009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Sut </a:t>
          </a:r>
          <a:r>
            <a:rPr lang="en-GB" sz="1100" kern="1200" dirty="0" err="1"/>
            <a:t>byddwn</a:t>
          </a:r>
          <a:r>
            <a:rPr lang="en-GB" sz="1100" kern="1200" dirty="0"/>
            <a:t> </a:t>
          </a:r>
          <a:r>
            <a:rPr lang="en-GB" sz="1100" kern="1200" dirty="0" err="1"/>
            <a:t>ni’n</a:t>
          </a:r>
          <a:r>
            <a:rPr lang="en-GB" sz="1100" kern="1200" dirty="0"/>
            <a:t> </a:t>
          </a:r>
          <a:r>
            <a:rPr lang="en-GB" sz="1100" kern="1200" dirty="0" err="1"/>
            <a:t>achub</a:t>
          </a:r>
          <a:r>
            <a:rPr lang="en-GB" sz="1100" kern="1200" dirty="0"/>
            <a:t> y </a:t>
          </a:r>
          <a:r>
            <a:rPr lang="en-GB" sz="1100" kern="1200" dirty="0" err="1"/>
            <a:t>goedwig</a:t>
          </a:r>
          <a:r>
            <a:rPr lang="en-GB" sz="1100" kern="1200" dirty="0"/>
            <a:t> law? </a:t>
          </a:r>
          <a:r>
            <a:rPr lang="en-GB" sz="1100" kern="1200" dirty="0" err="1"/>
            <a:t>Byddwn</a:t>
          </a:r>
          <a:r>
            <a:rPr lang="en-GB" sz="1100" kern="1200" dirty="0"/>
            <a:t> </a:t>
          </a:r>
          <a:r>
            <a:rPr lang="en-GB" sz="1100" kern="1200" dirty="0" err="1"/>
            <a:t>ni’n</a:t>
          </a:r>
          <a:r>
            <a:rPr lang="en-GB" sz="1100" kern="1200" dirty="0"/>
            <a:t> </a:t>
          </a:r>
          <a:r>
            <a:rPr lang="en-GB" sz="1100" kern="1200" dirty="0" err="1"/>
            <a:t>prynu</a:t>
          </a:r>
          <a:r>
            <a:rPr lang="en-GB" sz="1100" kern="1200" dirty="0"/>
            <a:t> bwyd </a:t>
          </a:r>
          <a:r>
            <a:rPr lang="en-GB" sz="1100" kern="1200" dirty="0" err="1"/>
            <a:t>lleol</a:t>
          </a:r>
          <a:r>
            <a:rPr lang="en-GB" sz="1100" kern="1200" dirty="0"/>
            <a:t>.  </a:t>
          </a:r>
          <a:r>
            <a:rPr lang="en-GB" sz="1100" kern="1200" dirty="0" err="1"/>
            <a:t>Bydda</a:t>
          </a:r>
          <a:r>
            <a:rPr lang="en-GB" sz="1100" kern="1200" dirty="0"/>
            <a:t> </a:t>
          </a:r>
          <a:r>
            <a:rPr lang="en-GB" sz="1100" kern="1200" dirty="0" err="1"/>
            <a:t>I’n</a:t>
          </a:r>
          <a:r>
            <a:rPr lang="en-GB" sz="1100" kern="1200" dirty="0"/>
            <a:t> </a:t>
          </a:r>
          <a:r>
            <a:rPr lang="en-GB" sz="1100" kern="1200" dirty="0" err="1"/>
            <a:t>dweud</a:t>
          </a:r>
          <a:r>
            <a:rPr lang="en-GB" sz="1100" kern="1200" dirty="0"/>
            <a:t> </a:t>
          </a:r>
          <a:r>
            <a:rPr lang="en-GB" sz="1100" kern="1200" dirty="0" err="1"/>
            <a:t>wrth</a:t>
          </a:r>
          <a:r>
            <a:rPr lang="en-GB" sz="1100" kern="1200" dirty="0"/>
            <a:t> </a:t>
          </a:r>
          <a:r>
            <a:rPr lang="en-GB" sz="1100" kern="1200" dirty="0" err="1"/>
            <a:t>bobl</a:t>
          </a:r>
          <a:r>
            <a:rPr lang="en-GB" sz="1100" kern="1200" dirty="0"/>
            <a:t> am y </a:t>
          </a:r>
          <a:r>
            <a:rPr lang="en-GB" sz="1100" kern="1200" dirty="0" err="1"/>
            <a:t>goedwig</a:t>
          </a:r>
          <a:r>
            <a:rPr lang="en-GB" sz="1100" kern="1200" dirty="0"/>
            <a:t> law.  </a:t>
          </a:r>
          <a:r>
            <a:rPr lang="cy-GB" sz="1100" kern="1200" dirty="0"/>
            <a:t>Fydda i ddim yn prynu eitemau sy’n defnyddio </a:t>
          </a:r>
          <a:r>
            <a:rPr lang="cy-GB" sz="1100" kern="1200" dirty="0">
              <a:highlight>
                <a:srgbClr val="FFFF00"/>
              </a:highlight>
            </a:rPr>
            <a:t>olew palmwydd.</a:t>
          </a:r>
          <a:endParaRPr lang="en-GB" sz="1100" kern="1200" dirty="0">
            <a:highlight>
              <a:srgbClr val="FFFF00"/>
            </a:highlight>
          </a:endParaRPr>
        </a:p>
      </dsp:txBody>
      <dsp:txXfrm>
        <a:off x="2305350" y="3152391"/>
        <a:ext cx="2993255" cy="788097"/>
      </dsp:txXfrm>
    </dsp:sp>
    <dsp:sp modelId="{1D868C92-E05C-44CB-B1A9-5633124AB75A}">
      <dsp:nvSpPr>
        <dsp:cNvPr id="0" name=""/>
        <dsp:cNvSpPr/>
      </dsp:nvSpPr>
      <dsp:spPr>
        <a:xfrm>
          <a:off x="1038972" y="3940489"/>
          <a:ext cx="5526011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Sut byddwn ni’n achub y goedwig law? Byddwn ni’n prynu bwyd lleol.  Bydda i’n yn dweud wrth bobl am y goedwig law. Fydda i ddim yn prynu eitemau sy’n </a:t>
          </a:r>
          <a:r>
            <a:rPr lang="cy-GB" sz="1100" kern="1200" dirty="0">
              <a:highlight>
                <a:srgbClr val="FFFF00"/>
              </a:highlight>
            </a:rPr>
            <a:t>defnyddio</a:t>
          </a:r>
          <a:r>
            <a:rPr lang="cy-GB" sz="1100" kern="1200" dirty="0"/>
            <a:t> olew palmwydd.  Byddwn ni’n defnyddio </a:t>
          </a:r>
          <a:r>
            <a:rPr lang="cy-GB" sz="1100" kern="1200" dirty="0">
              <a:highlight>
                <a:srgbClr val="FFFF00"/>
              </a:highlight>
            </a:rPr>
            <a:t>llai </a:t>
          </a:r>
          <a:r>
            <a:rPr lang="cy-GB" sz="1100" kern="1200" dirty="0"/>
            <a:t>o bapur a chofiwch </a:t>
          </a:r>
          <a:r>
            <a:rPr lang="cy-GB" sz="1100" kern="1200" dirty="0">
              <a:highlight>
                <a:srgbClr val="FFFF00"/>
              </a:highlight>
            </a:rPr>
            <a:t>ailgylchu.</a:t>
          </a:r>
          <a:endParaRPr lang="en-GB" sz="1100" kern="1200" dirty="0">
            <a:highlight>
              <a:srgbClr val="FFFF00"/>
            </a:highlight>
          </a:endParaRPr>
        </a:p>
      </dsp:txBody>
      <dsp:txXfrm>
        <a:off x="2006024" y="3940489"/>
        <a:ext cx="3591907" cy="788097"/>
      </dsp:txXfrm>
    </dsp:sp>
    <dsp:sp modelId="{D4CDF462-A34A-CA4F-87F3-D128A838199D}">
      <dsp:nvSpPr>
        <dsp:cNvPr id="0" name=""/>
        <dsp:cNvSpPr/>
      </dsp:nvSpPr>
      <dsp:spPr>
        <a:xfrm>
          <a:off x="467985" y="4703644"/>
          <a:ext cx="6682955" cy="989992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Sut byddwn ni’n achub y goedwig law? Byddwn ni’n prynu bwyd lleol.  Bydda i’n yn dweud wrth bobl am y goedwig law. Fydda i ddim yn prynu eitemau sy’n defnyddio olew palmwydd.  Byddwn ni’n defnyddio llai o bapur a chofiwch ailgylchu. Byddwn ni’n hefyd yn defnyddio llai o bren.</a:t>
          </a:r>
          <a:endParaRPr lang="en-GB" sz="1100" kern="1200" dirty="0"/>
        </a:p>
      </dsp:txBody>
      <dsp:txXfrm>
        <a:off x="1637502" y="4703644"/>
        <a:ext cx="4343920" cy="989992"/>
      </dsp:txXfrm>
    </dsp:sp>
    <dsp:sp modelId="{128169F3-1800-414C-A509-356F732DE9B4}">
      <dsp:nvSpPr>
        <dsp:cNvPr id="0" name=""/>
        <dsp:cNvSpPr/>
      </dsp:nvSpPr>
      <dsp:spPr>
        <a:xfrm>
          <a:off x="0" y="5718580"/>
          <a:ext cx="7603956" cy="788097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Sut byddwn ni’n achub y goedwig law? Byddwn ni’n prynu bwyd lleol.  Bydda i’n yn dweud wrth bobl am y goedwig law. Fydda i ddim yn prynu eitemau sy’n defnyddio olew palmwydd.  Byddwn ni’n defnyddio llai o bapur a chofiwch ailgylchu. Byddwn ni’n yn defnyddio llai o bren. Bydda i'n gwneud posteri i fynd o gwmpas yr ysgol i ddysgu pawb am y goedwig law.</a:t>
          </a:r>
          <a:endParaRPr lang="en-GB" sz="1100" kern="1200" dirty="0"/>
        </a:p>
      </dsp:txBody>
      <dsp:txXfrm>
        <a:off x="1330692" y="5718580"/>
        <a:ext cx="4942572" cy="7880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8838" y="0"/>
          <a:ext cx="1086279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258838" y="0"/>
        <a:ext cx="1086279" cy="929525"/>
      </dsp:txXfrm>
    </dsp:sp>
    <dsp:sp modelId="{64EBDA0C-66DE-4A8F-BACE-CA2E5F0D72D6}">
      <dsp:nvSpPr>
        <dsp:cNvPr id="0" name=""/>
        <dsp:cNvSpPr/>
      </dsp:nvSpPr>
      <dsp:spPr>
        <a:xfrm>
          <a:off x="2715698" y="929525"/>
          <a:ext cx="2172559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  </a:t>
          </a:r>
          <a:endParaRPr lang="en-GB" sz="1600" kern="1200" dirty="0">
            <a:highlight>
              <a:srgbClr val="FFFF00"/>
            </a:highlight>
          </a:endParaRPr>
        </a:p>
      </dsp:txBody>
      <dsp:txXfrm>
        <a:off x="3095896" y="929525"/>
        <a:ext cx="1412163" cy="929525"/>
      </dsp:txXfrm>
    </dsp:sp>
    <dsp:sp modelId="{A751C19D-4D51-40DC-8445-E45DA994C615}">
      <dsp:nvSpPr>
        <dsp:cNvPr id="0" name=""/>
        <dsp:cNvSpPr/>
      </dsp:nvSpPr>
      <dsp:spPr>
        <a:xfrm>
          <a:off x="2172559" y="1859050"/>
          <a:ext cx="3258838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I will buy local food.    </a:t>
          </a:r>
          <a:endParaRPr lang="en-GB" sz="1600" kern="1200" dirty="0">
            <a:highlight>
              <a:srgbClr val="FFFF00"/>
            </a:highlight>
          </a:endParaRPr>
        </a:p>
      </dsp:txBody>
      <dsp:txXfrm>
        <a:off x="2742855" y="1859050"/>
        <a:ext cx="2118245" cy="929525"/>
      </dsp:txXfrm>
    </dsp:sp>
    <dsp:sp modelId="{5E911289-323D-492B-B97B-B35CD06D55BA}">
      <dsp:nvSpPr>
        <dsp:cNvPr id="0" name=""/>
        <dsp:cNvSpPr/>
      </dsp:nvSpPr>
      <dsp:spPr>
        <a:xfrm>
          <a:off x="1629419" y="2788576"/>
          <a:ext cx="4345118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I will buy local food.  I will tell everyone about the rainforest.  </a:t>
          </a:r>
          <a:endParaRPr lang="en-GB" sz="1600" kern="1200" dirty="0">
            <a:highlight>
              <a:srgbClr val="FFFF00"/>
            </a:highlight>
          </a:endParaRPr>
        </a:p>
      </dsp:txBody>
      <dsp:txXfrm>
        <a:off x="2389815" y="2788576"/>
        <a:ext cx="2824326" cy="929525"/>
      </dsp:txXfrm>
    </dsp:sp>
    <dsp:sp modelId="{948E0609-9E6D-409F-BC97-E4CBDC388DA1}">
      <dsp:nvSpPr>
        <dsp:cNvPr id="0" name=""/>
        <dsp:cNvSpPr/>
      </dsp:nvSpPr>
      <dsp:spPr>
        <a:xfrm>
          <a:off x="1086279" y="3718101"/>
          <a:ext cx="5431397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I will buy local food.  I will tell everyone about the rainforest.  I will eat less meat.  </a:t>
          </a:r>
          <a:endParaRPr lang="en-GB" sz="1600" kern="1200" dirty="0">
            <a:highlight>
              <a:srgbClr val="FFFF00"/>
            </a:highlight>
          </a:endParaRPr>
        </a:p>
      </dsp:txBody>
      <dsp:txXfrm>
        <a:off x="2036774" y="3718101"/>
        <a:ext cx="3530408" cy="929525"/>
      </dsp:txXfrm>
    </dsp:sp>
    <dsp:sp modelId="{2B126CC3-4F8B-4F9C-A1A8-2CCFC9358EA6}">
      <dsp:nvSpPr>
        <dsp:cNvPr id="0" name=""/>
        <dsp:cNvSpPr/>
      </dsp:nvSpPr>
      <dsp:spPr>
        <a:xfrm>
          <a:off x="543139" y="4647627"/>
          <a:ext cx="6517677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I will buy local food.  I will tell everyone about the rainforest.  I will eat less meat.  I will use less paper.  </a:t>
          </a:r>
          <a:endParaRPr lang="en-GB" sz="1600" kern="1200" dirty="0">
            <a:highlight>
              <a:srgbClr val="FFFF00"/>
            </a:highlight>
          </a:endParaRPr>
        </a:p>
      </dsp:txBody>
      <dsp:txXfrm>
        <a:off x="1683733" y="4647627"/>
        <a:ext cx="4236490" cy="929525"/>
      </dsp:txXfrm>
    </dsp:sp>
    <dsp:sp modelId="{A16F840B-B76C-4E7E-A34C-AF8C859D004F}">
      <dsp:nvSpPr>
        <dsp:cNvPr id="0" name=""/>
        <dsp:cNvSpPr/>
      </dsp:nvSpPr>
      <dsp:spPr>
        <a:xfrm>
          <a:off x="0" y="5577152"/>
          <a:ext cx="7603956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will I help the rainforest? I will buy local food.  I will tell everyone about the rainforest.  I will eat less meat.  I will use less paper.  I will make posters to teach everyone about the rainforest.</a:t>
          </a:r>
          <a:r>
            <a:rPr lang="en-GB" sz="1600" kern="1200" dirty="0">
              <a:highlight>
                <a:srgbClr val="FFFF00"/>
              </a:highlight>
            </a:rPr>
            <a:t> </a:t>
          </a:r>
        </a:p>
      </dsp:txBody>
      <dsp:txXfrm>
        <a:off x="1330692" y="5577152"/>
        <a:ext cx="4942572" cy="929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8838" y="0"/>
          <a:ext cx="1086279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258838" y="0"/>
        <a:ext cx="1086279" cy="929525"/>
      </dsp:txXfrm>
    </dsp:sp>
    <dsp:sp modelId="{B8B2470F-48C0-462A-AA1B-A73B1D247B08}">
      <dsp:nvSpPr>
        <dsp:cNvPr id="0" name=""/>
        <dsp:cNvSpPr/>
      </dsp:nvSpPr>
      <dsp:spPr>
        <a:xfrm>
          <a:off x="2715698" y="929525"/>
          <a:ext cx="2172559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Sut byddwn ni’n helpu’r goedwig law?</a:t>
          </a:r>
          <a:endParaRPr lang="en-GB" sz="1400" kern="1200" dirty="0"/>
        </a:p>
      </dsp:txBody>
      <dsp:txXfrm>
        <a:off x="3095896" y="929525"/>
        <a:ext cx="1412163" cy="929525"/>
      </dsp:txXfrm>
    </dsp:sp>
    <dsp:sp modelId="{81DB1F44-359E-3940-B26A-DE130270519D}">
      <dsp:nvSpPr>
        <dsp:cNvPr id="0" name=""/>
        <dsp:cNvSpPr/>
      </dsp:nvSpPr>
      <dsp:spPr>
        <a:xfrm>
          <a:off x="2172559" y="1859050"/>
          <a:ext cx="3258838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Sut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helpu’r</a:t>
          </a:r>
          <a:r>
            <a:rPr lang="en-GB" sz="1400" kern="1200" dirty="0"/>
            <a:t> </a:t>
          </a:r>
          <a:r>
            <a:rPr lang="en-GB" sz="1400" kern="1200" dirty="0" err="1"/>
            <a:t>goedwig</a:t>
          </a:r>
          <a:r>
            <a:rPr lang="en-GB" sz="1400" kern="1200" dirty="0"/>
            <a:t> law?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p</a:t>
          </a:r>
          <a:r>
            <a:rPr lang="en-GB" sz="1400" kern="1200" dirty="0" err="1">
              <a:highlight>
                <a:srgbClr val="FFFF00"/>
              </a:highlight>
            </a:rPr>
            <a:t>rynu</a:t>
          </a:r>
          <a:r>
            <a:rPr lang="en-GB" sz="1400" kern="1200" dirty="0"/>
            <a:t> </a:t>
          </a:r>
          <a:r>
            <a:rPr lang="en-GB" sz="1400" kern="1200" dirty="0">
              <a:highlight>
                <a:srgbClr val="FFFF00"/>
              </a:highlight>
            </a:rPr>
            <a:t>bwyd </a:t>
          </a:r>
          <a:r>
            <a:rPr lang="en-GB" sz="1400" kern="1200" dirty="0" err="1">
              <a:highlight>
                <a:srgbClr val="FFFF00"/>
              </a:highlight>
            </a:rPr>
            <a:t>lleol</a:t>
          </a:r>
          <a:r>
            <a:rPr lang="en-GB" sz="1400" kern="1200" dirty="0">
              <a:highlight>
                <a:srgbClr val="FFFF00"/>
              </a:highlight>
            </a:rPr>
            <a:t>.</a:t>
          </a:r>
        </a:p>
      </dsp:txBody>
      <dsp:txXfrm>
        <a:off x="2742855" y="1859050"/>
        <a:ext cx="2118245" cy="929525"/>
      </dsp:txXfrm>
    </dsp:sp>
    <dsp:sp modelId="{1F3F8FBF-1668-4029-873B-476D0C55A195}">
      <dsp:nvSpPr>
        <dsp:cNvPr id="0" name=""/>
        <dsp:cNvSpPr/>
      </dsp:nvSpPr>
      <dsp:spPr>
        <a:xfrm>
          <a:off x="1629419" y="2788576"/>
          <a:ext cx="4345118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Sut bydda i’n helpu’r goedwig law? Bydda i’n prynu bwyd lleol.  Bydda i’n yn dweud pawb am y goedwig law</a:t>
          </a:r>
          <a:r>
            <a:rPr lang="cy-GB" sz="1200" kern="1200" dirty="0"/>
            <a:t>.</a:t>
          </a:r>
          <a:endParaRPr lang="en-GB" sz="1200" kern="1200" dirty="0"/>
        </a:p>
      </dsp:txBody>
      <dsp:txXfrm>
        <a:off x="2389815" y="2788576"/>
        <a:ext cx="2824326" cy="929525"/>
      </dsp:txXfrm>
    </dsp:sp>
    <dsp:sp modelId="{DBD5E81F-EE80-4594-9077-8E092AEA0054}">
      <dsp:nvSpPr>
        <dsp:cNvPr id="0" name=""/>
        <dsp:cNvSpPr/>
      </dsp:nvSpPr>
      <dsp:spPr>
        <a:xfrm>
          <a:off x="1086279" y="3718101"/>
          <a:ext cx="5431397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Sut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helpu’r</a:t>
          </a:r>
          <a:r>
            <a:rPr lang="en-GB" sz="1400" kern="1200" dirty="0"/>
            <a:t> </a:t>
          </a:r>
          <a:r>
            <a:rPr lang="en-GB" sz="1400" kern="1200" dirty="0" err="1"/>
            <a:t>goedwig</a:t>
          </a:r>
          <a:r>
            <a:rPr lang="en-GB" sz="1400" kern="1200" dirty="0"/>
            <a:t> law?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prynu</a:t>
          </a:r>
          <a:r>
            <a:rPr lang="en-GB" sz="1400" kern="1200" dirty="0"/>
            <a:t> bwyd </a:t>
          </a:r>
          <a:r>
            <a:rPr lang="en-GB" sz="1400" kern="1200" dirty="0" err="1"/>
            <a:t>lleol</a:t>
          </a:r>
          <a:r>
            <a:rPr lang="en-GB" sz="1400" kern="1200" dirty="0"/>
            <a:t>. 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dweud</a:t>
          </a:r>
          <a:r>
            <a:rPr lang="en-GB" sz="1400" kern="1200" dirty="0"/>
            <a:t> </a:t>
          </a:r>
          <a:r>
            <a:rPr lang="en-GB" sz="1400" kern="1200" dirty="0" err="1"/>
            <a:t>pawb</a:t>
          </a:r>
          <a:r>
            <a:rPr lang="en-GB" sz="1400" kern="1200" dirty="0"/>
            <a:t> am y </a:t>
          </a:r>
          <a:r>
            <a:rPr lang="en-GB" sz="1400" kern="1200" dirty="0" err="1"/>
            <a:t>goedwig</a:t>
          </a:r>
          <a:r>
            <a:rPr lang="en-GB" sz="1400" kern="1200" dirty="0"/>
            <a:t> law.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bwyta</a:t>
          </a:r>
          <a:r>
            <a:rPr lang="en-GB" sz="1400" kern="1200" dirty="0"/>
            <a:t> </a:t>
          </a:r>
          <a:r>
            <a:rPr lang="en-GB" sz="1400" kern="1200" dirty="0" err="1">
              <a:highlight>
                <a:srgbClr val="FFFF00"/>
              </a:highlight>
            </a:rPr>
            <a:t>llai</a:t>
          </a:r>
          <a:r>
            <a:rPr lang="en-GB" sz="1400" kern="1200" dirty="0"/>
            <a:t> o gig.</a:t>
          </a:r>
          <a:endParaRPr lang="en-GB" sz="1400" kern="1200" dirty="0">
            <a:highlight>
              <a:srgbClr val="FFFF00"/>
            </a:highlight>
          </a:endParaRPr>
        </a:p>
      </dsp:txBody>
      <dsp:txXfrm>
        <a:off x="2036774" y="3718101"/>
        <a:ext cx="3530408" cy="929525"/>
      </dsp:txXfrm>
    </dsp:sp>
    <dsp:sp modelId="{3D2B9093-219F-4CD4-B403-59D84E651FFB}">
      <dsp:nvSpPr>
        <dsp:cNvPr id="0" name=""/>
        <dsp:cNvSpPr/>
      </dsp:nvSpPr>
      <dsp:spPr>
        <a:xfrm>
          <a:off x="543139" y="4647627"/>
          <a:ext cx="6517677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Sut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helpu’r</a:t>
          </a:r>
          <a:r>
            <a:rPr lang="en-GB" sz="1400" kern="1200" dirty="0"/>
            <a:t> </a:t>
          </a:r>
          <a:r>
            <a:rPr lang="en-GB" sz="1400" kern="1200" dirty="0" err="1"/>
            <a:t>goedwig</a:t>
          </a:r>
          <a:r>
            <a:rPr lang="en-GB" sz="1400" kern="1200" dirty="0"/>
            <a:t> law?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prynu</a:t>
          </a:r>
          <a:r>
            <a:rPr lang="en-GB" sz="1400" kern="1200" dirty="0"/>
            <a:t> bwyd </a:t>
          </a:r>
          <a:r>
            <a:rPr lang="en-GB" sz="1400" kern="1200" dirty="0" err="1"/>
            <a:t>lleol</a:t>
          </a:r>
          <a:r>
            <a:rPr lang="en-GB" sz="1400" kern="1200" dirty="0"/>
            <a:t>. 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dweud</a:t>
          </a:r>
          <a:r>
            <a:rPr lang="en-GB" sz="1400" kern="1200" dirty="0"/>
            <a:t> </a:t>
          </a:r>
          <a:r>
            <a:rPr lang="en-GB" sz="1400" kern="1200" dirty="0" err="1"/>
            <a:t>pawb</a:t>
          </a:r>
          <a:r>
            <a:rPr lang="en-GB" sz="1400" kern="1200" dirty="0"/>
            <a:t> am y </a:t>
          </a:r>
          <a:r>
            <a:rPr lang="en-GB" sz="1400" kern="1200" dirty="0" err="1"/>
            <a:t>goedwig</a:t>
          </a:r>
          <a:r>
            <a:rPr lang="en-GB" sz="1400" kern="1200" dirty="0"/>
            <a:t> law.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bwyta</a:t>
          </a:r>
          <a:r>
            <a:rPr lang="en-GB" sz="1400" kern="1200" dirty="0"/>
            <a:t> </a:t>
          </a:r>
          <a:r>
            <a:rPr lang="en-GB" sz="1400" kern="1200" dirty="0" err="1"/>
            <a:t>llai</a:t>
          </a:r>
          <a:r>
            <a:rPr lang="en-GB" sz="1400" kern="1200" dirty="0"/>
            <a:t> o gig.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>
              <a:highlight>
                <a:srgbClr val="FFFF00"/>
              </a:highlight>
            </a:rPr>
            <a:t>defnyddio</a:t>
          </a:r>
          <a:r>
            <a:rPr lang="en-GB" sz="1400" kern="1200" dirty="0"/>
            <a:t> </a:t>
          </a:r>
          <a:r>
            <a:rPr lang="en-GB" sz="1400" kern="1200" dirty="0" err="1"/>
            <a:t>llai</a:t>
          </a:r>
          <a:r>
            <a:rPr lang="en-GB" sz="1400" kern="1200" dirty="0"/>
            <a:t> o </a:t>
          </a:r>
          <a:r>
            <a:rPr lang="en-GB" sz="1400" kern="1200" dirty="0" err="1"/>
            <a:t>bapur</a:t>
          </a:r>
          <a:r>
            <a:rPr lang="en-GB" sz="1400" kern="1200" dirty="0"/>
            <a:t>.</a:t>
          </a:r>
          <a:endParaRPr lang="en-GB" sz="1400" kern="1200" dirty="0">
            <a:highlight>
              <a:srgbClr val="FFFF00"/>
            </a:highlight>
          </a:endParaRPr>
        </a:p>
      </dsp:txBody>
      <dsp:txXfrm>
        <a:off x="1683733" y="4647627"/>
        <a:ext cx="4236490" cy="929525"/>
      </dsp:txXfrm>
    </dsp:sp>
    <dsp:sp modelId="{A16F840B-B76C-4E7E-A34C-AF8C859D004F}">
      <dsp:nvSpPr>
        <dsp:cNvPr id="0" name=""/>
        <dsp:cNvSpPr/>
      </dsp:nvSpPr>
      <dsp:spPr>
        <a:xfrm>
          <a:off x="0" y="5577152"/>
          <a:ext cx="7603956" cy="929525"/>
        </a:xfrm>
        <a:prstGeom prst="trapezoid">
          <a:avLst>
            <a:gd name="adj" fmla="val 58432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Sut </a:t>
          </a:r>
          <a:r>
            <a:rPr lang="en-GB" sz="1400" kern="1200" dirty="0" err="1"/>
            <a:t>byddwn</a:t>
          </a:r>
          <a:r>
            <a:rPr lang="en-GB" sz="1400" kern="1200" dirty="0"/>
            <a:t> </a:t>
          </a:r>
          <a:r>
            <a:rPr lang="en-GB" sz="1400" kern="1200" dirty="0" err="1"/>
            <a:t>ni’n</a:t>
          </a:r>
          <a:r>
            <a:rPr lang="en-GB" sz="1400" kern="1200" dirty="0"/>
            <a:t> </a:t>
          </a:r>
          <a:r>
            <a:rPr lang="en-GB" sz="1400" kern="1200" dirty="0" err="1"/>
            <a:t>helpu’r</a:t>
          </a:r>
          <a:r>
            <a:rPr lang="en-GB" sz="1400" kern="1200" dirty="0"/>
            <a:t> </a:t>
          </a:r>
          <a:r>
            <a:rPr lang="en-GB" sz="1400" kern="1200" dirty="0" err="1"/>
            <a:t>goedwig</a:t>
          </a:r>
          <a:r>
            <a:rPr lang="en-GB" sz="1400" kern="1200" dirty="0"/>
            <a:t> law?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prynu</a:t>
          </a:r>
          <a:r>
            <a:rPr lang="en-GB" sz="1400" kern="1200" dirty="0"/>
            <a:t> bwyd </a:t>
          </a:r>
          <a:r>
            <a:rPr lang="en-GB" sz="1400" kern="1200" dirty="0" err="1"/>
            <a:t>lleol</a:t>
          </a:r>
          <a:r>
            <a:rPr lang="en-GB" sz="1400" kern="1200" dirty="0"/>
            <a:t>. 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dweud</a:t>
          </a:r>
          <a:r>
            <a:rPr lang="en-GB" sz="1400" kern="1200" dirty="0"/>
            <a:t> </a:t>
          </a:r>
          <a:r>
            <a:rPr lang="en-GB" sz="1400" kern="1200" dirty="0" err="1"/>
            <a:t>pawb</a:t>
          </a:r>
          <a:r>
            <a:rPr lang="en-GB" sz="1400" kern="1200" dirty="0"/>
            <a:t> am y </a:t>
          </a:r>
          <a:r>
            <a:rPr lang="en-GB" sz="1400" kern="1200" dirty="0" err="1"/>
            <a:t>goedwig</a:t>
          </a:r>
          <a:r>
            <a:rPr lang="en-GB" sz="1400" kern="1200" dirty="0"/>
            <a:t> law.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bwyta</a:t>
          </a:r>
          <a:r>
            <a:rPr lang="en-GB" sz="1400" kern="1200" dirty="0"/>
            <a:t> </a:t>
          </a:r>
          <a:r>
            <a:rPr lang="en-GB" sz="1400" kern="1200" dirty="0" err="1"/>
            <a:t>llai</a:t>
          </a:r>
          <a:r>
            <a:rPr lang="en-GB" sz="1400" kern="1200" dirty="0"/>
            <a:t> o gig.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 err="1"/>
            <a:t>defnyddio</a:t>
          </a:r>
          <a:r>
            <a:rPr lang="en-GB" sz="1400" kern="1200" dirty="0"/>
            <a:t> </a:t>
          </a:r>
          <a:r>
            <a:rPr lang="en-GB" sz="1400" kern="1200" dirty="0" err="1"/>
            <a:t>llai</a:t>
          </a:r>
          <a:r>
            <a:rPr lang="en-GB" sz="1400" kern="1200" dirty="0"/>
            <a:t> o </a:t>
          </a:r>
          <a:r>
            <a:rPr lang="en-GB" sz="1400" kern="1200" dirty="0" err="1"/>
            <a:t>bapur</a:t>
          </a:r>
          <a:r>
            <a:rPr lang="en-GB" sz="1400" kern="1200" dirty="0"/>
            <a:t>.  </a:t>
          </a:r>
          <a:r>
            <a:rPr lang="en-GB" sz="1400" kern="1200" dirty="0" err="1"/>
            <a:t>Bydda</a:t>
          </a:r>
          <a:r>
            <a:rPr lang="en-GB" sz="1400" kern="1200" dirty="0"/>
            <a:t> </a:t>
          </a:r>
          <a:r>
            <a:rPr lang="en-GB" sz="1400" kern="1200" dirty="0" err="1"/>
            <a:t>i’n</a:t>
          </a:r>
          <a:r>
            <a:rPr lang="en-GB" sz="1400" kern="1200" dirty="0"/>
            <a:t> </a:t>
          </a:r>
          <a:r>
            <a:rPr lang="en-GB" sz="1400" kern="1200" dirty="0">
              <a:highlight>
                <a:srgbClr val="FFFF00"/>
              </a:highlight>
            </a:rPr>
            <a:t>gwneud</a:t>
          </a:r>
          <a:r>
            <a:rPr lang="en-GB" sz="1400" kern="1200" dirty="0"/>
            <a:t> </a:t>
          </a:r>
          <a:r>
            <a:rPr lang="en-GB" sz="1400" kern="1200" dirty="0" err="1"/>
            <a:t>posteri</a:t>
          </a:r>
          <a:r>
            <a:rPr lang="en-GB" sz="1400" kern="1200" dirty="0"/>
            <a:t> </a:t>
          </a:r>
          <a:r>
            <a:rPr lang="en-GB" sz="1400" kern="1200" dirty="0" err="1"/>
            <a:t>i</a:t>
          </a:r>
          <a:r>
            <a:rPr lang="en-GB" sz="1400" kern="1200" dirty="0"/>
            <a:t> </a:t>
          </a:r>
          <a:r>
            <a:rPr lang="en-GB" sz="1400" kern="1200" dirty="0" err="1"/>
            <a:t>ddysgu</a:t>
          </a:r>
          <a:r>
            <a:rPr lang="en-GB" sz="1400" kern="1200" dirty="0"/>
            <a:t> </a:t>
          </a:r>
          <a:r>
            <a:rPr lang="en-GB" sz="1400" kern="1200" dirty="0" err="1"/>
            <a:t>pawb</a:t>
          </a:r>
          <a:r>
            <a:rPr lang="en-GB" sz="1400" kern="1200" dirty="0"/>
            <a:t> am y </a:t>
          </a:r>
          <a:r>
            <a:rPr lang="en-GB" sz="1400" kern="1200" dirty="0" err="1"/>
            <a:t>goedwig</a:t>
          </a:r>
          <a:r>
            <a:rPr lang="en-GB" sz="1400" kern="1200" dirty="0"/>
            <a:t> law.  </a:t>
          </a:r>
          <a:endParaRPr lang="en-GB" sz="1400" kern="1200" dirty="0">
            <a:highlight>
              <a:srgbClr val="FFFF00"/>
            </a:highlight>
          </a:endParaRPr>
        </a:p>
      </dsp:txBody>
      <dsp:txXfrm>
        <a:off x="1330692" y="5577152"/>
        <a:ext cx="4942572" cy="929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04F0-3BD9-5599-DDA6-1B1B5A0C6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522B78-B2BB-9AAA-CB99-D5AC7B6133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833E9-70C3-44B4-EC6A-945FAC4CF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72FEE-7D8C-7857-7C10-2807245FB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0E49D-996D-A6CB-90AC-6B45C4496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98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4C7C9-1EFF-46E0-BD8D-EDD7674D3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87AE2-6FFC-CBE7-DBCD-9A6BD8286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BA448-60DE-08B6-B73D-B4D19C4ED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D5CC8-D50F-3D62-8EF6-011646112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B4113-F6A7-BAA3-6674-AEC00290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17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B0C99-E594-A12A-00FE-3CB1B126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B1AC6-F2CD-FA5E-E9C7-3E6D5F8610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E3DBE1-D69A-3F8C-971E-E3AA215F3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DFA1E-69AA-A206-7739-31BD800DC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B7A7E-9807-28ED-D1CE-4714A0938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307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EB0C7-D029-EC44-F9D4-636548856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5305B-D1FD-D5B3-2722-99F16475B0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D77FB-44CD-D624-86D0-063BFF33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CAD93D-7673-12B1-C30F-EF52F64F4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12FA5-5906-8F80-FE8A-F524B01D9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C9340-FD29-2A91-4A96-9D75E0A3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8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8ECF-57A0-F165-2C0F-05A1AECAE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729D2-DC73-2311-FBAF-A584B4EAD9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DB68E8-8E58-D943-BEC0-6F280B87A6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23B1EE-786C-DB84-48AD-5EEBF1F639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4FC3F6-69EC-B00F-C4F3-608EC25E15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646090-9CD0-119A-60AD-0A062BA39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3FC678-2D6D-35E1-DA56-2AA122C7E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C1F912-90C7-D5B6-3878-E145D4827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545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DBF2A-6EEA-BAFB-647B-124EA4B29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C512C-B5E9-5519-DDF6-243019152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88E117-8F61-33E7-D714-47CF81FFF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D2DF05-6290-BB3B-80D1-BA114142D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59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626BBF-9776-2CB3-F1CB-58C839360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4F447-1694-58ED-FA45-21A50B209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91D2A6-0F92-7431-D341-B56951A0E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909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3006-4B26-A74B-146D-3F9C24C32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D61FD-0C98-896B-0867-C66AE9EFD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5459FD-22A6-5272-E2BA-1E6874295C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C2ECA-EC6F-F94D-3452-39345E304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F9A616-AA43-C198-33CD-084B957B7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90FB8-0A83-9E2C-9B6A-BAD0381BB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10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9FF20-1C5E-D42F-2E97-0D33F517B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E855DC-6307-4624-9104-A40BBC6503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5890E-179A-E6EB-7A48-7D333293E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64F17-03E3-68E9-F0F5-920DFFC9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A8A237-AE55-7438-16B6-3AF6F5A5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4DE79C-38A9-5E41-B74E-B60C016FA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65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88EB0-E0DD-AB82-93CA-375B58437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0EBD75-7D8A-79BF-CAA4-D8FAA78AEB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ADBF4-4FBC-B142-7BD1-386E14DCD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AD02B-1F4E-3517-765B-9CE45EB78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7802E-E1BE-BB02-F8E9-1EB9EA405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61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DD0900-3EDB-AFF7-0800-611F5D3174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3A39E8-66CF-7E6C-557F-011DC2531B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1F3AE-7BA0-1DC3-3206-BB5DE6D8A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8DD4C-868D-1847-9FEE-05534EEDD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EE1CC-34AB-3F8F-5601-DD484546F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511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54AAB7-0D9A-0B84-A6CD-207E1AB40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5BE69-C830-5B42-1305-F6F5FFF8A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458A4-ADD7-1B18-B3B3-45B55550EF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2C045-B0EE-4AF3-8A41-6C3A36A71D17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C358F-B215-B51E-9592-99BE846BF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13F41-062C-283C-958C-ECFF1A011F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7E244-2465-40A4-9B3A-2DF34835C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0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ush tropical forest">
            <a:extLst>
              <a:ext uri="{FF2B5EF4-FFF2-40B4-BE49-F238E27FC236}">
                <a16:creationId xmlns:a16="http://schemas.microsoft.com/office/drawing/2014/main" id="{478247B8-268C-0643-7921-27E9E1278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2" b="2708"/>
          <a:stretch/>
        </p:blipFill>
        <p:spPr>
          <a:xfrm>
            <a:off x="3397717" y="10"/>
            <a:ext cx="8791233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34E29-8195-2DD4-D168-890E6FF00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798" y="704945"/>
            <a:ext cx="592983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cy-GB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cy-GB" sz="5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nifeiliaid y jyngl </a:t>
            </a:r>
            <a:endParaRPr lang="en-GB" sz="5200" dirty="0"/>
          </a:p>
        </p:txBody>
      </p:sp>
    </p:spTree>
    <p:extLst>
      <p:ext uri="{BB962C8B-B14F-4D97-AF65-F5344CB8AC3E}">
        <p14:creationId xmlns:p14="http://schemas.microsoft.com/office/powerpoint/2010/main" val="1001082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E6FE42-AABE-EEDC-9608-803BB5934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5503"/>
            <a:ext cx="12192000" cy="6448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471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793898F-F6E4-E7F3-15B6-A577A3387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9255"/>
            <a:ext cx="12192000" cy="623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357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30A0C1-F7E6-9F0C-11FD-7D3399763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5689"/>
            <a:ext cx="8523547" cy="6647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633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9D7072-3443-9ACD-1642-FFCEE5770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23" y="772160"/>
            <a:ext cx="10845110" cy="448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054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D28CEC8-2D23-8DC1-192A-EF7A59094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2994" y="166232"/>
            <a:ext cx="8326012" cy="652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661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2BAC92-7801-5279-7632-EB85326F4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519" y="441420"/>
            <a:ext cx="10437279" cy="610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92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3B6E846-06FD-7CDF-71FA-391B2CDE1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160" y="182082"/>
            <a:ext cx="8641581" cy="651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176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758141-17BB-2A57-B1ED-75B259C1C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0753" y="49577"/>
            <a:ext cx="12372753" cy="6661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106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34E29-8195-2DD4-D168-890E6FF00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sz="4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wnaeth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teigr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4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jyngl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48AAE0-E784-3EED-70EF-E37A493528C6}"/>
              </a:ext>
            </a:extLst>
          </p:cNvPr>
          <p:cNvSpPr txBox="1"/>
          <p:nvPr/>
        </p:nvSpPr>
        <p:spPr>
          <a:xfrm>
            <a:off x="996287" y="4121253"/>
            <a:ext cx="3125337" cy="1136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Fy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stori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fach</a:t>
            </a: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Picture 3" descr="A cartoon of a tiger&#10;&#10;Description automatically generated">
            <a:extLst>
              <a:ext uri="{FF2B5EF4-FFF2-40B4-BE49-F238E27FC236}">
                <a16:creationId xmlns:a16="http://schemas.microsoft.com/office/drawing/2014/main" id="{42F25737-D87E-EE5C-5FAA-11A5113CF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1428022"/>
            <a:ext cx="5708649" cy="39719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EEB83D-5FDB-58B6-F120-1EBD02791EDA}"/>
              </a:ext>
            </a:extLst>
          </p:cNvPr>
          <p:cNvSpPr txBox="1"/>
          <p:nvPr/>
        </p:nvSpPr>
        <p:spPr>
          <a:xfrm>
            <a:off x="996287" y="520700"/>
            <a:ext cx="1918363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Gweithgaredd </a:t>
            </a:r>
            <a:r>
              <a:rPr lang="en-GB" dirty="0" err="1"/>
              <a:t>ysgrifenedig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7134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0A6CC7-0EA5-8D9E-5427-DD0AEED576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658"/>
          <a:stretch/>
        </p:blipFill>
        <p:spPr>
          <a:xfrm>
            <a:off x="-1219" y="-4"/>
            <a:ext cx="12191695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81377" y="1386250"/>
            <a:ext cx="4598786" cy="411340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9573" y="1494845"/>
            <a:ext cx="4354593" cy="386112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987224" y="1122042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7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48AAE0-E784-3EED-70EF-E37A493528C6}"/>
              </a:ext>
            </a:extLst>
          </p:cNvPr>
          <p:cNvSpPr txBox="1"/>
          <p:nvPr/>
        </p:nvSpPr>
        <p:spPr>
          <a:xfrm>
            <a:off x="1636511" y="1872171"/>
            <a:ext cx="3555692" cy="20427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Es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am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dro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yn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y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jyngl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gwelais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goed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uchel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 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6536C0D-2219-44F1-94EC-B9A56501D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6303" y="1122043"/>
            <a:ext cx="4908132" cy="4613915"/>
            <a:chOff x="6516303" y="1122043"/>
            <a:chExt cx="4908132" cy="4613915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F0CCBF-D7FD-451C-92EB-84C362B69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0901" y="1264257"/>
              <a:ext cx="4534335" cy="423539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B1B8EEB-4E8B-43EC-AB8F-F7E2CD968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00000">
              <a:off x="6516303" y="1122043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2F25737-D87E-EE5C-5FAA-11A5113CF0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5889"/>
          <a:stretch/>
        </p:blipFill>
        <p:spPr>
          <a:xfrm>
            <a:off x="6882275" y="1440547"/>
            <a:ext cx="4228348" cy="3969721"/>
          </a:xfrm>
          <a:custGeom>
            <a:avLst/>
            <a:gdLst/>
            <a:ahLst/>
            <a:cxnLst/>
            <a:rect l="l" t="t" r="r" b="b"/>
            <a:pathLst>
              <a:path w="3952684" h="3588642">
                <a:moveTo>
                  <a:pt x="2262021" y="0"/>
                </a:moveTo>
                <a:cubicBezTo>
                  <a:pt x="2521915" y="0"/>
                  <a:pt x="2761111" y="48268"/>
                  <a:pt x="2973080" y="143330"/>
                </a:cubicBezTo>
                <a:cubicBezTo>
                  <a:pt x="3171733" y="232491"/>
                  <a:pt x="3346211" y="362626"/>
                  <a:pt x="3491678" y="530048"/>
                </a:cubicBezTo>
                <a:cubicBezTo>
                  <a:pt x="3788979" y="872350"/>
                  <a:pt x="3952684" y="1358801"/>
                  <a:pt x="3952684" y="1899831"/>
                </a:cubicBezTo>
                <a:cubicBezTo>
                  <a:pt x="3952684" y="2115686"/>
                  <a:pt x="3889322" y="2288927"/>
                  <a:pt x="3747331" y="2461593"/>
                </a:cubicBezTo>
                <a:cubicBezTo>
                  <a:pt x="3598809" y="2642210"/>
                  <a:pt x="3375643" y="2808567"/>
                  <a:pt x="3139331" y="2984675"/>
                </a:cubicBezTo>
                <a:cubicBezTo>
                  <a:pt x="3095732" y="3017128"/>
                  <a:pt x="3050692" y="3050728"/>
                  <a:pt x="3005652" y="3084736"/>
                </a:cubicBezTo>
                <a:cubicBezTo>
                  <a:pt x="2602495" y="3389096"/>
                  <a:pt x="2308249" y="3588642"/>
                  <a:pt x="1907213" y="3588642"/>
                </a:cubicBezTo>
                <a:cubicBezTo>
                  <a:pt x="1296158" y="3588642"/>
                  <a:pt x="863400" y="3343695"/>
                  <a:pt x="460242" y="2769559"/>
                </a:cubicBezTo>
                <a:cubicBezTo>
                  <a:pt x="407483" y="2694411"/>
                  <a:pt x="355911" y="2626066"/>
                  <a:pt x="306036" y="2560014"/>
                </a:cubicBezTo>
                <a:cubicBezTo>
                  <a:pt x="99326" y="2286139"/>
                  <a:pt x="0" y="2143712"/>
                  <a:pt x="0" y="1899831"/>
                </a:cubicBezTo>
                <a:cubicBezTo>
                  <a:pt x="0" y="1657671"/>
                  <a:pt x="62259" y="1418460"/>
                  <a:pt x="184911" y="1188839"/>
                </a:cubicBezTo>
                <a:cubicBezTo>
                  <a:pt x="304934" y="964216"/>
                  <a:pt x="476527" y="758606"/>
                  <a:pt x="694859" y="577907"/>
                </a:cubicBezTo>
                <a:cubicBezTo>
                  <a:pt x="909458" y="400240"/>
                  <a:pt x="1164345" y="253716"/>
                  <a:pt x="1432127" y="154228"/>
                </a:cubicBezTo>
                <a:cubicBezTo>
                  <a:pt x="1707119" y="51875"/>
                  <a:pt x="1986436" y="0"/>
                  <a:pt x="22620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8644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18969DA-E869-40AF-94FC-E40F96D7D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48AAE0-E784-3EED-70EF-E37A493528C6}"/>
              </a:ext>
            </a:extLst>
          </p:cNvPr>
          <p:cNvSpPr txBox="1"/>
          <p:nvPr/>
        </p:nvSpPr>
        <p:spPr>
          <a:xfrm>
            <a:off x="1000124" y="1472609"/>
            <a:ext cx="4457701" cy="21356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Gwelais </a:t>
            </a:r>
            <a:r>
              <a:rPr lang="en-US" sz="4400" dirty="0" err="1">
                <a:latin typeface="+mj-lt"/>
                <a:ea typeface="+mj-ea"/>
                <a:cs typeface="+mj-cs"/>
              </a:rPr>
              <a:t>i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lwyn</a:t>
            </a:r>
            <a:r>
              <a:rPr lang="en-US" sz="4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pigog</a:t>
            </a:r>
            <a:r>
              <a:rPr lang="en-US" sz="4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gwyrdd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 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776B1EE-A7D1-46A3-81E9-19E58E41D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8" y="1"/>
            <a:ext cx="7602071" cy="484093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7A6C59-93DB-DFC5-7C02-D7EF637E78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" r="1728" b="-1"/>
          <a:stretch/>
        </p:blipFill>
        <p:spPr>
          <a:xfrm>
            <a:off x="6374116" y="1754144"/>
            <a:ext cx="5184212" cy="2916112"/>
          </a:xfrm>
          <a:prstGeom prst="rect">
            <a:avLst/>
          </a:pr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0A40C28-B748-4B4A-BF04-30E783CE7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04329"/>
            <a:ext cx="10680562" cy="1353672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386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ush tropical forest">
            <a:extLst>
              <a:ext uri="{FF2B5EF4-FFF2-40B4-BE49-F238E27FC236}">
                <a16:creationId xmlns:a16="http://schemas.microsoft.com/office/drawing/2014/main" id="{CE8382D3-CDB1-E30C-ACF8-146134318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2" b="2708"/>
          <a:stretch/>
        </p:blipFill>
        <p:spPr>
          <a:xfrm>
            <a:off x="6918960" y="1954478"/>
            <a:ext cx="4761990" cy="37148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942289-09C7-B773-7DC8-23D77E8CA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Bwytais </a:t>
            </a:r>
            <a:r>
              <a:rPr lang="en-GB" dirty="0" err="1"/>
              <a:t>i</a:t>
            </a:r>
            <a:r>
              <a:rPr lang="en-GB" dirty="0"/>
              <a:t> gig </a:t>
            </a:r>
            <a:r>
              <a:rPr lang="en-GB" dirty="0" err="1"/>
              <a:t>blasus</a:t>
            </a:r>
            <a:r>
              <a:rPr lang="en-GB" dirty="0"/>
              <a:t> ac </a:t>
            </a:r>
            <a:r>
              <a:rPr lang="en-GB" dirty="0" err="1"/>
              <a:t>yfais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ddŵr</a:t>
            </a:r>
            <a:r>
              <a:rPr lang="en-GB" dirty="0"/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279BE1-9408-67D5-8FE5-A3703B872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680" y="2499876"/>
            <a:ext cx="3980361" cy="2417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125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48AAE0-E784-3EED-70EF-E37A493528C6}"/>
              </a:ext>
            </a:extLst>
          </p:cNvPr>
          <p:cNvSpPr txBox="1"/>
          <p:nvPr/>
        </p:nvSpPr>
        <p:spPr>
          <a:xfrm>
            <a:off x="742950" y="742951"/>
            <a:ext cx="3476625" cy="4962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48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Gwelais </a:t>
            </a:r>
            <a:r>
              <a:rPr lang="en-US" sz="48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ddŵr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glas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dwfn</a:t>
            </a: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B82206-CA92-BC49-D4F7-E7D4625CC7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22" r="8100" b="1"/>
          <a:stretch/>
        </p:blipFill>
        <p:spPr>
          <a:xfrm>
            <a:off x="5861124" y="492573"/>
            <a:ext cx="5138940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938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9562-8350-2F99-F42C-EC84F784E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Cysgais </a:t>
            </a:r>
            <a:r>
              <a:rPr lang="en-GB" dirty="0" err="1"/>
              <a:t>i’n</a:t>
            </a:r>
            <a:r>
              <a:rPr lang="en-GB" dirty="0"/>
              <a:t> hapus o dan y </a:t>
            </a:r>
            <a:r>
              <a:rPr lang="en-GB" dirty="0" err="1"/>
              <a:t>sêr</a:t>
            </a:r>
            <a:r>
              <a:rPr lang="en-GB" dirty="0"/>
              <a:t> </a:t>
            </a:r>
            <a:r>
              <a:rPr lang="en-GB" dirty="0" err="1"/>
              <a:t>hardd</a:t>
            </a:r>
            <a:r>
              <a:rPr lang="en-GB" dirty="0"/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C17FBD-7D9E-2ABA-9C00-F275BFBB7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989" y="2419208"/>
            <a:ext cx="7364491" cy="341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44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0C59C4-E7E1-27B5-80BC-4861484D37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28772"/>
            <a:ext cx="10109200" cy="6829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452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8C9FBFF-FC63-178A-7502-A4BB569CE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48" y="264160"/>
            <a:ext cx="10692368" cy="629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728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FA5C01C-39F9-A94E-49AD-75ABB1D78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58" y="556094"/>
            <a:ext cx="11268782" cy="580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0516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E84BEBF-BC16-936A-F2D5-C68AB6091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968" y="325120"/>
            <a:ext cx="10601444" cy="639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37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598FD32-B873-2526-1C3C-0964BC6F0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0939899"/>
              </p:ext>
            </p:extLst>
          </p:nvPr>
        </p:nvGraphicFramePr>
        <p:xfrm>
          <a:off x="2223436" y="231006"/>
          <a:ext cx="7603957" cy="650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ABAC768-5C3E-2786-E064-A2A9E1F9725E}"/>
              </a:ext>
            </a:extLst>
          </p:cNvPr>
          <p:cNvSpPr txBox="1"/>
          <p:nvPr/>
        </p:nvSpPr>
        <p:spPr>
          <a:xfrm>
            <a:off x="755249" y="1562768"/>
            <a:ext cx="3455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Cymerwch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pyramid.  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un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wirio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C3BA1-CD60-78ED-2179-63C4A33F71F6}"/>
              </a:ext>
            </a:extLst>
          </p:cNvPr>
          <p:cNvSpPr txBox="1"/>
          <p:nvPr/>
        </p:nvSpPr>
        <p:spPr>
          <a:xfrm>
            <a:off x="875899" y="3530600"/>
            <a:ext cx="1822851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Gweithgaredd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sbarduno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llafar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FADEF-3D22-8F96-C922-FB1DE4A235A7}"/>
              </a:ext>
            </a:extLst>
          </p:cNvPr>
          <p:cNvSpPr txBox="1"/>
          <p:nvPr/>
        </p:nvSpPr>
        <p:spPr>
          <a:xfrm>
            <a:off x="755249" y="79526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Pyramid </a:t>
            </a:r>
            <a:r>
              <a:rPr lang="en-US" sz="2000" b="1" dirty="0" err="1">
                <a:solidFill>
                  <a:srgbClr val="FF0000"/>
                </a:solidFill>
              </a:rPr>
              <a:t>Cyfieithu</a:t>
            </a:r>
            <a:endParaRPr lang="en-US" sz="2000" b="1" dirty="0">
              <a:solidFill>
                <a:srgbClr val="FF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04C217-7B7D-94AF-924A-C48B25275A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3151" y="564118"/>
            <a:ext cx="317500" cy="3192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3D9EA7-99BA-BA07-6F42-B838C084CAD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91396" y="566315"/>
            <a:ext cx="317019" cy="3170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2729E1E-AD65-FAA2-D390-BB4F04EDDE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59160" y="564118"/>
            <a:ext cx="317500" cy="31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0213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598FD32-B873-2526-1C3C-0964BC6F0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4876921"/>
              </p:ext>
            </p:extLst>
          </p:nvPr>
        </p:nvGraphicFramePr>
        <p:xfrm>
          <a:off x="2223436" y="231006"/>
          <a:ext cx="7603957" cy="650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ABAC768-5C3E-2786-E064-A2A9E1F9725E}"/>
              </a:ext>
            </a:extLst>
          </p:cNvPr>
          <p:cNvSpPr txBox="1"/>
          <p:nvPr/>
        </p:nvSpPr>
        <p:spPr>
          <a:xfrm>
            <a:off x="755249" y="1562768"/>
            <a:ext cx="345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</a:rPr>
              <a:t>Atebion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C3BA1-CD60-78ED-2179-63C4A33F71F6}"/>
              </a:ext>
            </a:extLst>
          </p:cNvPr>
          <p:cNvSpPr txBox="1"/>
          <p:nvPr/>
        </p:nvSpPr>
        <p:spPr>
          <a:xfrm>
            <a:off x="875899" y="3530600"/>
            <a:ext cx="1822851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Gweithgaredd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sbarduno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llafar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FADEF-3D22-8F96-C922-FB1DE4A235A7}"/>
              </a:ext>
            </a:extLst>
          </p:cNvPr>
          <p:cNvSpPr txBox="1"/>
          <p:nvPr/>
        </p:nvSpPr>
        <p:spPr>
          <a:xfrm>
            <a:off x="755249" y="79526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Pyramid </a:t>
            </a:r>
            <a:r>
              <a:rPr lang="en-US" sz="2000" b="1" dirty="0" err="1">
                <a:solidFill>
                  <a:srgbClr val="FF0000"/>
                </a:solidFill>
              </a:rPr>
              <a:t>Cyfieithu</a:t>
            </a:r>
            <a:endParaRPr lang="en-US" sz="2000" b="1" dirty="0">
              <a:solidFill>
                <a:srgbClr val="FF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04C217-7B7D-94AF-924A-C48B25275A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3151" y="564118"/>
            <a:ext cx="317500" cy="3192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3D9EA7-99BA-BA07-6F42-B838C084CAD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91396" y="566315"/>
            <a:ext cx="317019" cy="3170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2729E1E-AD65-FAA2-D390-BB4F04EDDE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59160" y="564118"/>
            <a:ext cx="317500" cy="31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244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598FD32-B873-2526-1C3C-0964BC6F0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1331815"/>
              </p:ext>
            </p:extLst>
          </p:nvPr>
        </p:nvGraphicFramePr>
        <p:xfrm>
          <a:off x="2223436" y="231006"/>
          <a:ext cx="7603957" cy="650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BB92C0A-04C9-1DF1-9E3A-B5284F4890B2}"/>
              </a:ext>
            </a:extLst>
          </p:cNvPr>
          <p:cNvSpPr txBox="1"/>
          <p:nvPr/>
        </p:nvSpPr>
        <p:spPr>
          <a:xfrm>
            <a:off x="895350" y="53708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Pyramid </a:t>
            </a:r>
            <a:r>
              <a:rPr lang="en-US" sz="2000" b="1" dirty="0" err="1">
                <a:solidFill>
                  <a:srgbClr val="FF0000"/>
                </a:solidFill>
              </a:rPr>
              <a:t>Cyfieithu</a:t>
            </a:r>
            <a:endParaRPr lang="en-US" sz="2000" b="1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E56C2F-3441-74FB-D4D5-8C20390036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0540" y="778680"/>
            <a:ext cx="317019" cy="3170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946551-06FF-1C8F-61D6-2F81119BB9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2352" y="775235"/>
            <a:ext cx="317019" cy="3170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F07F76-79F5-9DCE-9598-118635D90F4C}"/>
              </a:ext>
            </a:extLst>
          </p:cNvPr>
          <p:cNvSpPr txBox="1"/>
          <p:nvPr/>
        </p:nvSpPr>
        <p:spPr>
          <a:xfrm>
            <a:off x="748899" y="1581818"/>
            <a:ext cx="3455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Cymerwch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pyramid.  Mae </a:t>
            </a:r>
            <a:r>
              <a:rPr lang="en-GB" dirty="0" err="1"/>
              <a:t>angen</a:t>
            </a:r>
            <a:r>
              <a:rPr lang="en-GB" dirty="0"/>
              <a:t> I un person I </a:t>
            </a:r>
            <a:r>
              <a:rPr lang="en-GB" dirty="0" err="1"/>
              <a:t>gwirio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567925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598FD32-B873-2526-1C3C-0964BC6F04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90612"/>
              </p:ext>
            </p:extLst>
          </p:nvPr>
        </p:nvGraphicFramePr>
        <p:xfrm>
          <a:off x="2223436" y="231006"/>
          <a:ext cx="7603957" cy="6506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BB92C0A-04C9-1DF1-9E3A-B5284F4890B2}"/>
              </a:ext>
            </a:extLst>
          </p:cNvPr>
          <p:cNvSpPr txBox="1"/>
          <p:nvPr/>
        </p:nvSpPr>
        <p:spPr>
          <a:xfrm>
            <a:off x="895350" y="53708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Pyramid </a:t>
            </a:r>
            <a:r>
              <a:rPr lang="en-US" sz="2000" b="1" dirty="0" err="1">
                <a:solidFill>
                  <a:srgbClr val="FF0000"/>
                </a:solidFill>
              </a:rPr>
              <a:t>Cyfieithu</a:t>
            </a:r>
            <a:endParaRPr lang="en-US" sz="2000" b="1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E56C2F-3441-74FB-D4D5-8C20390036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0540" y="778680"/>
            <a:ext cx="317019" cy="3170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946551-06FF-1C8F-61D6-2F81119BB9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2352" y="775235"/>
            <a:ext cx="317019" cy="3170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ABAC768-5C3E-2786-E064-A2A9E1F9725E}"/>
              </a:ext>
            </a:extLst>
          </p:cNvPr>
          <p:cNvSpPr txBox="1"/>
          <p:nvPr/>
        </p:nvSpPr>
        <p:spPr>
          <a:xfrm>
            <a:off x="895350" y="1619918"/>
            <a:ext cx="345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</a:rPr>
              <a:t>Atebion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7333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54BD42-DCA1-9C5E-5315-3149E198C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019" y="347232"/>
            <a:ext cx="9573961" cy="6163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1880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9665B0-04CB-0AB1-E591-FB7AB17DD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70" y="416560"/>
            <a:ext cx="11338388" cy="610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721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E96BC6-1D1E-1791-1E83-90382A35E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692" y="226690"/>
            <a:ext cx="8706131" cy="64046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036853-8D0B-B3A8-FD38-7C904CBC9627}"/>
              </a:ext>
            </a:extLst>
          </p:cNvPr>
          <p:cNvSpPr txBox="1"/>
          <p:nvPr/>
        </p:nvSpPr>
        <p:spPr>
          <a:xfrm>
            <a:off x="369481" y="561820"/>
            <a:ext cx="609777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Adlais diffygiol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45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6801</TotalTime>
  <Words>909</Words>
  <Application>Microsoft Office PowerPoint</Application>
  <PresentationFormat>Widescreen</PresentationFormat>
  <Paragraphs>46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Meiryo</vt:lpstr>
      <vt:lpstr>Arial</vt:lpstr>
      <vt:lpstr>Calibri</vt:lpstr>
      <vt:lpstr>Calibri Light</vt:lpstr>
      <vt:lpstr>Office Theme</vt:lpstr>
      <vt:lpstr>Anifeiliaid y jyngl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wnaeth teigr yn y jyngl?</vt:lpstr>
      <vt:lpstr>PowerPoint Presentation</vt:lpstr>
      <vt:lpstr>PowerPoint Presentation</vt:lpstr>
      <vt:lpstr>Bwytais i gig blasus ac yfais i lawer o ddŵr.</vt:lpstr>
      <vt:lpstr>PowerPoint Presentation</vt:lpstr>
      <vt:lpstr>Cysgais i’n hapus o dan y sêr hardd.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Anifeiliaid y jyngl</dc:title>
  <dc:creator>S Meiring (Lamphey Primary School)</dc:creator>
  <cp:lastModifiedBy>S Meiring (Lamphey Primary School)</cp:lastModifiedBy>
  <cp:revision>8</cp:revision>
  <dcterms:created xsi:type="dcterms:W3CDTF">2024-12-05T20:58:30Z</dcterms:created>
  <dcterms:modified xsi:type="dcterms:W3CDTF">2024-12-10T15:54:35Z</dcterms:modified>
</cp:coreProperties>
</file>