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4" r:id="rId3"/>
    <p:sldId id="277" r:id="rId4"/>
    <p:sldId id="275" r:id="rId5"/>
    <p:sldId id="272" r:id="rId6"/>
    <p:sldId id="258" r:id="rId7"/>
    <p:sldId id="279" r:id="rId8"/>
    <p:sldId id="280" r:id="rId9"/>
    <p:sldId id="283" r:id="rId10"/>
    <p:sldId id="271" r:id="rId11"/>
    <p:sldId id="273" r:id="rId12"/>
    <p:sldId id="28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58D47F2-5160-4282-914A-E6B48494D602}" v="46" dt="2023-03-31T19:21:56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 showGuides="1">
      <p:cViewPr varScale="1">
        <p:scale>
          <a:sx n="63" d="100"/>
          <a:sy n="63" d="100"/>
        </p:scale>
        <p:origin x="10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rriet nwabuzor" userId="1d715b1dc8595064" providerId="LiveId" clId="{E58D47F2-5160-4282-914A-E6B48494D602}"/>
    <pc:docChg chg="undo redo custSel addSld delSld modSld sldOrd">
      <pc:chgData name="harriet nwabuzor" userId="1d715b1dc8595064" providerId="LiveId" clId="{E58D47F2-5160-4282-914A-E6B48494D602}" dt="2023-03-31T19:47:14.366" v="1956" actId="2711"/>
      <pc:docMkLst>
        <pc:docMk/>
      </pc:docMkLst>
      <pc:sldChg chg="addSp modSp del mod ord">
        <pc:chgData name="harriet nwabuzor" userId="1d715b1dc8595064" providerId="LiveId" clId="{E58D47F2-5160-4282-914A-E6B48494D602}" dt="2023-03-31T14:53:50.346" v="138" actId="2696"/>
        <pc:sldMkLst>
          <pc:docMk/>
          <pc:sldMk cId="2082440543" sldId="256"/>
        </pc:sldMkLst>
        <pc:picChg chg="add mod">
          <ac:chgData name="harriet nwabuzor" userId="1d715b1dc8595064" providerId="LiveId" clId="{E58D47F2-5160-4282-914A-E6B48494D602}" dt="2023-03-31T05:54:45.889" v="98" actId="14100"/>
          <ac:picMkLst>
            <pc:docMk/>
            <pc:sldMk cId="2082440543" sldId="256"/>
            <ac:picMk id="4" creationId="{3ED75EAD-1BF3-D341-D2D7-AB3ED8B6627A}"/>
          </ac:picMkLst>
        </pc:picChg>
        <pc:picChg chg="add mod">
          <ac:chgData name="harriet nwabuzor" userId="1d715b1dc8595064" providerId="LiveId" clId="{E58D47F2-5160-4282-914A-E6B48494D602}" dt="2023-03-31T05:54:42.257" v="97" actId="14100"/>
          <ac:picMkLst>
            <pc:docMk/>
            <pc:sldMk cId="2082440543" sldId="256"/>
            <ac:picMk id="5" creationId="{5AAC5E5F-41A4-8B86-7522-4D40DB7BF861}"/>
          </ac:picMkLst>
        </pc:picChg>
      </pc:sldChg>
      <pc:sldChg chg="modSp del mod ord">
        <pc:chgData name="harriet nwabuzor" userId="1d715b1dc8595064" providerId="LiveId" clId="{E58D47F2-5160-4282-914A-E6B48494D602}" dt="2023-03-31T16:27:45.906" v="693" actId="2696"/>
        <pc:sldMkLst>
          <pc:docMk/>
          <pc:sldMk cId="2118570323" sldId="257"/>
        </pc:sldMkLst>
        <pc:spChg chg="mod">
          <ac:chgData name="harriet nwabuzor" userId="1d715b1dc8595064" providerId="LiveId" clId="{E58D47F2-5160-4282-914A-E6B48494D602}" dt="2023-03-31T16:08:07.586" v="584" actId="20577"/>
          <ac:spMkLst>
            <pc:docMk/>
            <pc:sldMk cId="2118570323" sldId="257"/>
            <ac:spMk id="2" creationId="{FA134A3E-93FD-CB63-A179-2B3420CA34F4}"/>
          </ac:spMkLst>
        </pc:spChg>
        <pc:spChg chg="mod">
          <ac:chgData name="harriet nwabuzor" userId="1d715b1dc8595064" providerId="LiveId" clId="{E58D47F2-5160-4282-914A-E6B48494D602}" dt="2023-03-31T16:08:28.499" v="586" actId="21"/>
          <ac:spMkLst>
            <pc:docMk/>
            <pc:sldMk cId="2118570323" sldId="257"/>
            <ac:spMk id="3" creationId="{73598FAE-28D2-BF12-979E-E8F0988C61A5}"/>
          </ac:spMkLst>
        </pc:spChg>
      </pc:sldChg>
      <pc:sldChg chg="addSp delSp modSp mod ord">
        <pc:chgData name="harriet nwabuzor" userId="1d715b1dc8595064" providerId="LiveId" clId="{E58D47F2-5160-4282-914A-E6B48494D602}" dt="2023-03-31T19:32:41.689" v="1880" actId="2711"/>
        <pc:sldMkLst>
          <pc:docMk/>
          <pc:sldMk cId="4227986688" sldId="258"/>
        </pc:sldMkLst>
        <pc:spChg chg="mod">
          <ac:chgData name="harriet nwabuzor" userId="1d715b1dc8595064" providerId="LiveId" clId="{E58D47F2-5160-4282-914A-E6B48494D602}" dt="2023-03-31T18:59:45.305" v="1695" actId="113"/>
          <ac:spMkLst>
            <pc:docMk/>
            <pc:sldMk cId="4227986688" sldId="258"/>
            <ac:spMk id="2" creationId="{35B05F10-DA7C-B84B-38E6-4C2617830BCF}"/>
          </ac:spMkLst>
        </pc:spChg>
        <pc:spChg chg="add del mod">
          <ac:chgData name="harriet nwabuzor" userId="1d715b1dc8595064" providerId="LiveId" clId="{E58D47F2-5160-4282-914A-E6B48494D602}" dt="2023-03-31T19:32:41.689" v="1880" actId="2711"/>
          <ac:spMkLst>
            <pc:docMk/>
            <pc:sldMk cId="4227986688" sldId="258"/>
            <ac:spMk id="3" creationId="{C4D66E86-0D18-7AAB-A8F7-4241779F16AF}"/>
          </ac:spMkLst>
        </pc:spChg>
        <pc:picChg chg="add del">
          <ac:chgData name="harriet nwabuzor" userId="1d715b1dc8595064" providerId="LiveId" clId="{E58D47F2-5160-4282-914A-E6B48494D602}" dt="2023-03-31T05:47:32.855" v="1"/>
          <ac:picMkLst>
            <pc:docMk/>
            <pc:sldMk cId="4227986688" sldId="258"/>
            <ac:picMk id="4" creationId="{95AEA02C-B0CB-B5E2-3BDF-ED993ACD5206}"/>
          </ac:picMkLst>
        </pc:picChg>
        <pc:picChg chg="add del mod">
          <ac:chgData name="harriet nwabuzor" userId="1d715b1dc8595064" providerId="LiveId" clId="{E58D47F2-5160-4282-914A-E6B48494D602}" dt="2023-03-31T05:47:47.523" v="3"/>
          <ac:picMkLst>
            <pc:docMk/>
            <pc:sldMk cId="4227986688" sldId="258"/>
            <ac:picMk id="5" creationId="{A7D0FFF5-795A-FD75-A537-9519C83D918C}"/>
          </ac:picMkLst>
        </pc:picChg>
      </pc:sldChg>
      <pc:sldChg chg="addSp delSp modSp add del mod ord">
        <pc:chgData name="harriet nwabuzor" userId="1d715b1dc8595064" providerId="LiveId" clId="{E58D47F2-5160-4282-914A-E6B48494D602}" dt="2023-03-31T17:41:35.975" v="1299" actId="2696"/>
        <pc:sldMkLst>
          <pc:docMk/>
          <pc:sldMk cId="1851080501" sldId="261"/>
        </pc:sldMkLst>
        <pc:spChg chg="mod">
          <ac:chgData name="harriet nwabuzor" userId="1d715b1dc8595064" providerId="LiveId" clId="{E58D47F2-5160-4282-914A-E6B48494D602}" dt="2023-03-31T16:08:42.519" v="589"/>
          <ac:spMkLst>
            <pc:docMk/>
            <pc:sldMk cId="1851080501" sldId="261"/>
            <ac:spMk id="3" creationId="{40B4ADB1-F436-EC9C-FD80-A7687FB8F077}"/>
          </ac:spMkLst>
        </pc:spChg>
        <pc:spChg chg="del mod">
          <ac:chgData name="harriet nwabuzor" userId="1d715b1dc8595064" providerId="LiveId" clId="{E58D47F2-5160-4282-914A-E6B48494D602}" dt="2023-03-31T14:56:24.197" v="175" actId="478"/>
          <ac:spMkLst>
            <pc:docMk/>
            <pc:sldMk cId="1851080501" sldId="261"/>
            <ac:spMk id="9" creationId="{A0CF435C-4FED-407F-314B-D4C14F802841}"/>
          </ac:spMkLst>
        </pc:spChg>
        <pc:picChg chg="del">
          <ac:chgData name="harriet nwabuzor" userId="1d715b1dc8595064" providerId="LiveId" clId="{E58D47F2-5160-4282-914A-E6B48494D602}" dt="2023-03-31T14:55:34.541" v="162" actId="478"/>
          <ac:picMkLst>
            <pc:docMk/>
            <pc:sldMk cId="1851080501" sldId="261"/>
            <ac:picMk id="4" creationId="{DD0F996D-8CD1-0900-1ED9-BD60FC0AFA1D}"/>
          </ac:picMkLst>
        </pc:picChg>
        <pc:picChg chg="add mod">
          <ac:chgData name="harriet nwabuzor" userId="1d715b1dc8595064" providerId="LiveId" clId="{E58D47F2-5160-4282-914A-E6B48494D602}" dt="2023-03-31T17:41:14.410" v="1298" actId="14100"/>
          <ac:picMkLst>
            <pc:docMk/>
            <pc:sldMk cId="1851080501" sldId="261"/>
            <ac:picMk id="5" creationId="{B337B1AC-3122-44A2-5E8B-BD31EE379D9E}"/>
          </ac:picMkLst>
        </pc:picChg>
        <pc:picChg chg="del">
          <ac:chgData name="harriet nwabuzor" userId="1d715b1dc8595064" providerId="LiveId" clId="{E58D47F2-5160-4282-914A-E6B48494D602}" dt="2023-03-31T05:53:07.545" v="84" actId="21"/>
          <ac:picMkLst>
            <pc:docMk/>
            <pc:sldMk cId="1851080501" sldId="261"/>
            <ac:picMk id="6" creationId="{03C7E1FA-8ED9-D9F3-5722-AA30B9C26F49}"/>
          </ac:picMkLst>
        </pc:picChg>
        <pc:picChg chg="add del mod">
          <ac:chgData name="harriet nwabuzor" userId="1d715b1dc8595064" providerId="LiveId" clId="{E58D47F2-5160-4282-914A-E6B48494D602}" dt="2023-03-31T14:55:29.431" v="161"/>
          <ac:picMkLst>
            <pc:docMk/>
            <pc:sldMk cId="1851080501" sldId="261"/>
            <ac:picMk id="1026" creationId="{77581837-7217-1860-C11F-847695E9F9FC}"/>
          </ac:picMkLst>
        </pc:picChg>
      </pc:sldChg>
      <pc:sldChg chg="addSp delSp modSp add del mod setBg">
        <pc:chgData name="harriet nwabuzor" userId="1d715b1dc8595064" providerId="LiveId" clId="{E58D47F2-5160-4282-914A-E6B48494D602}" dt="2023-03-31T17:12:58.618" v="980" actId="2696"/>
        <pc:sldMkLst>
          <pc:docMk/>
          <pc:sldMk cId="841849826" sldId="263"/>
        </pc:sldMkLst>
        <pc:spChg chg="mod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2" creationId="{9BB8A84B-B610-B7C3-7BEA-8F0BA09372FE}"/>
          </ac:spMkLst>
        </pc:spChg>
        <pc:spChg chg="mod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3" creationId="{54C05F76-8399-9EEC-FD18-4702586471DC}"/>
          </ac:spMkLst>
        </pc:spChg>
        <pc:spChg chg="add del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1031" creationId="{F13C74B1-5B17-4795-BED0-7140497B445A}"/>
          </ac:spMkLst>
        </pc:spChg>
        <pc:spChg chg="add del">
          <ac:chgData name="harriet nwabuzor" userId="1d715b1dc8595064" providerId="LiveId" clId="{E58D47F2-5160-4282-914A-E6B48494D602}" dt="2023-03-31T16:58:35.640" v="832" actId="26606"/>
          <ac:spMkLst>
            <pc:docMk/>
            <pc:sldMk cId="841849826" sldId="263"/>
            <ac:spMk id="1033" creationId="{D4974D33-8DC5-464E-8C6D-BE58F0669C17}"/>
          </ac:spMkLst>
        </pc:spChg>
        <pc:picChg chg="mod">
          <ac:chgData name="harriet nwabuzor" userId="1d715b1dc8595064" providerId="LiveId" clId="{E58D47F2-5160-4282-914A-E6B48494D602}" dt="2023-03-31T16:58:35.640" v="832" actId="26606"/>
          <ac:picMkLst>
            <pc:docMk/>
            <pc:sldMk cId="841849826" sldId="263"/>
            <ac:picMk id="1026" creationId="{8522C05C-EBF6-4EBD-C651-01B3C2E6F377}"/>
          </ac:picMkLst>
        </pc:picChg>
      </pc:sldChg>
      <pc:sldChg chg="modSp add del mod">
        <pc:chgData name="harriet nwabuzor" userId="1d715b1dc8595064" providerId="LiveId" clId="{E58D47F2-5160-4282-914A-E6B48494D602}" dt="2023-03-31T16:25:49.260" v="692" actId="2696"/>
        <pc:sldMkLst>
          <pc:docMk/>
          <pc:sldMk cId="577886664" sldId="269"/>
        </pc:sldMkLst>
        <pc:spChg chg="mod">
          <ac:chgData name="harriet nwabuzor" userId="1d715b1dc8595064" providerId="LiveId" clId="{E58D47F2-5160-4282-914A-E6B48494D602}" dt="2023-03-31T05:57:20.209" v="102" actId="2711"/>
          <ac:spMkLst>
            <pc:docMk/>
            <pc:sldMk cId="577886664" sldId="269"/>
            <ac:spMk id="2" creationId="{E489BAB7-7F4B-10DF-A130-E724F97C85BA}"/>
          </ac:spMkLst>
        </pc:spChg>
      </pc:sldChg>
      <pc:sldChg chg="addSp delSp modSp new del mod">
        <pc:chgData name="harriet nwabuzor" userId="1d715b1dc8595064" providerId="LiveId" clId="{E58D47F2-5160-4282-914A-E6B48494D602}" dt="2023-03-31T18:40:22.565" v="1527" actId="2696"/>
        <pc:sldMkLst>
          <pc:docMk/>
          <pc:sldMk cId="2307496809" sldId="270"/>
        </pc:sldMkLst>
        <pc:spChg chg="mod">
          <ac:chgData name="harriet nwabuzor" userId="1d715b1dc8595064" providerId="LiveId" clId="{E58D47F2-5160-4282-914A-E6B48494D602}" dt="2023-03-31T18:26:35.879" v="1521" actId="20577"/>
          <ac:spMkLst>
            <pc:docMk/>
            <pc:sldMk cId="2307496809" sldId="270"/>
            <ac:spMk id="2" creationId="{626483C8-C07D-E30D-D2FA-66F8B9FF63F9}"/>
          </ac:spMkLst>
        </pc:spChg>
        <pc:spChg chg="add del mod">
          <ac:chgData name="harriet nwabuzor" userId="1d715b1dc8595064" providerId="LiveId" clId="{E58D47F2-5160-4282-914A-E6B48494D602}" dt="2023-03-31T16:51:42.707" v="800"/>
          <ac:spMkLst>
            <pc:docMk/>
            <pc:sldMk cId="2307496809" sldId="270"/>
            <ac:spMk id="3" creationId="{2FCC9ECD-60EA-27C2-32DB-12D6A303A321}"/>
          </ac:spMkLst>
        </pc:spChg>
        <pc:spChg chg="add del">
          <ac:chgData name="harriet nwabuzor" userId="1d715b1dc8595064" providerId="LiveId" clId="{E58D47F2-5160-4282-914A-E6B48494D602}" dt="2023-03-31T17:05:47.008" v="886" actId="22"/>
          <ac:spMkLst>
            <pc:docMk/>
            <pc:sldMk cId="2307496809" sldId="270"/>
            <ac:spMk id="6" creationId="{6E3B5B4B-3C99-266D-AAD1-B666644A4F0B}"/>
          </ac:spMkLst>
        </pc:spChg>
        <pc:picChg chg="add mod">
          <ac:chgData name="harriet nwabuzor" userId="1d715b1dc8595064" providerId="LiveId" clId="{E58D47F2-5160-4282-914A-E6B48494D602}" dt="2023-03-31T18:26:48.759" v="1525" actId="14100"/>
          <ac:picMkLst>
            <pc:docMk/>
            <pc:sldMk cId="2307496809" sldId="270"/>
            <ac:picMk id="4" creationId="{BC07E893-3894-86FD-D5BF-79F29FE61590}"/>
          </ac:picMkLst>
        </pc:picChg>
        <pc:picChg chg="add del mod">
          <ac:chgData name="harriet nwabuzor" userId="1d715b1dc8595064" providerId="LiveId" clId="{E58D47F2-5160-4282-914A-E6B48494D602}" dt="2023-03-31T16:51:36.375" v="799"/>
          <ac:picMkLst>
            <pc:docMk/>
            <pc:sldMk cId="2307496809" sldId="270"/>
            <ac:picMk id="3074" creationId="{E06FA1C8-80F0-F5E9-4CA4-F631EC107A1B}"/>
          </ac:picMkLst>
        </pc:picChg>
      </pc:sldChg>
      <pc:sldChg chg="addSp delSp modSp new mod">
        <pc:chgData name="harriet nwabuzor" userId="1d715b1dc8595064" providerId="LiveId" clId="{E58D47F2-5160-4282-914A-E6B48494D602}" dt="2023-03-31T19:47:14.366" v="1956" actId="2711"/>
        <pc:sldMkLst>
          <pc:docMk/>
          <pc:sldMk cId="466935717" sldId="271"/>
        </pc:sldMkLst>
        <pc:spChg chg="mod">
          <ac:chgData name="harriet nwabuzor" userId="1d715b1dc8595064" providerId="LiveId" clId="{E58D47F2-5160-4282-914A-E6B48494D602}" dt="2023-03-31T19:47:14.366" v="1956" actId="2711"/>
          <ac:spMkLst>
            <pc:docMk/>
            <pc:sldMk cId="466935717" sldId="271"/>
            <ac:spMk id="2" creationId="{AEEAAEA4-58D9-1EFB-EFB3-3B1688ECCAE4}"/>
          </ac:spMkLst>
        </pc:spChg>
        <pc:spChg chg="del">
          <ac:chgData name="harriet nwabuzor" userId="1d715b1dc8595064" providerId="LiveId" clId="{E58D47F2-5160-4282-914A-E6B48494D602}" dt="2023-03-31T14:58:32.762" v="191"/>
          <ac:spMkLst>
            <pc:docMk/>
            <pc:sldMk cId="466935717" sldId="271"/>
            <ac:spMk id="3" creationId="{C97A02C8-0735-5D1D-3945-816FF19B850A}"/>
          </ac:spMkLst>
        </pc:spChg>
        <pc:spChg chg="add del mod">
          <ac:chgData name="harriet nwabuzor" userId="1d715b1dc8595064" providerId="LiveId" clId="{E58D47F2-5160-4282-914A-E6B48494D602}" dt="2023-03-31T15:01:56.699" v="200"/>
          <ac:spMkLst>
            <pc:docMk/>
            <pc:sldMk cId="466935717" sldId="271"/>
            <ac:spMk id="6" creationId="{8E79FF27-95C4-22C9-D5B3-C9824076E3E6}"/>
          </ac:spMkLst>
        </pc:spChg>
        <pc:spChg chg="add del mod">
          <ac:chgData name="harriet nwabuzor" userId="1d715b1dc8595064" providerId="LiveId" clId="{E58D47F2-5160-4282-914A-E6B48494D602}" dt="2023-03-31T15:04:58.177" v="231" actId="478"/>
          <ac:spMkLst>
            <pc:docMk/>
            <pc:sldMk cId="466935717" sldId="271"/>
            <ac:spMk id="9" creationId="{CFC1AAEC-2EB0-4043-B5D1-4065CD72F5F7}"/>
          </ac:spMkLst>
        </pc:spChg>
        <pc:spChg chg="add del mod">
          <ac:chgData name="harriet nwabuzor" userId="1d715b1dc8595064" providerId="LiveId" clId="{E58D47F2-5160-4282-914A-E6B48494D602}" dt="2023-03-31T15:06:18.635" v="238" actId="478"/>
          <ac:spMkLst>
            <pc:docMk/>
            <pc:sldMk cId="466935717" sldId="271"/>
            <ac:spMk id="11" creationId="{FD529DB1-277F-6850-AC5D-BAD5101C7D2F}"/>
          </ac:spMkLst>
        </pc:spChg>
        <pc:spChg chg="add mod">
          <ac:chgData name="harriet nwabuzor" userId="1d715b1dc8595064" providerId="LiveId" clId="{E58D47F2-5160-4282-914A-E6B48494D602}" dt="2023-03-31T17:13:37.123" v="989" actId="113"/>
          <ac:spMkLst>
            <pc:docMk/>
            <pc:sldMk cId="466935717" sldId="271"/>
            <ac:spMk id="14" creationId="{93562FA5-386F-6A62-B096-0B6D4D9C9250}"/>
          </ac:spMkLst>
        </pc:spChg>
        <pc:picChg chg="add del mod">
          <ac:chgData name="harriet nwabuzor" userId="1d715b1dc8595064" providerId="LiveId" clId="{E58D47F2-5160-4282-914A-E6B48494D602}" dt="2023-03-31T15:01:48.308" v="199" actId="478"/>
          <ac:picMkLst>
            <pc:docMk/>
            <pc:sldMk cId="466935717" sldId="271"/>
            <ac:picMk id="4" creationId="{7F7836CD-9653-F8EA-5273-D6C4F7B93E6C}"/>
          </ac:picMkLst>
        </pc:picChg>
        <pc:picChg chg="add mod">
          <ac:chgData name="harriet nwabuzor" userId="1d715b1dc8595064" providerId="LiveId" clId="{E58D47F2-5160-4282-914A-E6B48494D602}" dt="2023-03-31T17:10:09.460" v="933" actId="14100"/>
          <ac:picMkLst>
            <pc:docMk/>
            <pc:sldMk cId="466935717" sldId="271"/>
            <ac:picMk id="7" creationId="{13030A6A-77B8-5540-4215-2608D3B8B543}"/>
          </ac:picMkLst>
        </pc:picChg>
        <pc:picChg chg="add del">
          <ac:chgData name="harriet nwabuzor" userId="1d715b1dc8595064" providerId="LiveId" clId="{E58D47F2-5160-4282-914A-E6B48494D602}" dt="2023-03-31T16:51:18.798" v="795"/>
          <ac:picMkLst>
            <pc:docMk/>
            <pc:sldMk cId="466935717" sldId="271"/>
            <ac:picMk id="12" creationId="{5D7BC425-CC41-8A9E-B8FD-A1EE6A6178C2}"/>
          </ac:picMkLst>
        </pc:picChg>
      </pc:sldChg>
      <pc:sldChg chg="addSp delSp modSp new del">
        <pc:chgData name="harriet nwabuzor" userId="1d715b1dc8595064" providerId="LiveId" clId="{E58D47F2-5160-4282-914A-E6B48494D602}" dt="2023-03-31T14:58:20.828" v="189" actId="680"/>
        <pc:sldMkLst>
          <pc:docMk/>
          <pc:sldMk cId="753621524" sldId="271"/>
        </pc:sldMkLst>
        <pc:spChg chg="add del">
          <ac:chgData name="harriet nwabuzor" userId="1d715b1dc8595064" providerId="LiveId" clId="{E58D47F2-5160-4282-914A-E6B48494D602}" dt="2023-03-31T14:58:18.570" v="188"/>
          <ac:spMkLst>
            <pc:docMk/>
            <pc:sldMk cId="753621524" sldId="271"/>
            <ac:spMk id="3" creationId="{8ED76DB0-2547-0FEF-16ED-ED0C34DE263D}"/>
          </ac:spMkLst>
        </pc:spChg>
        <pc:picChg chg="add del mod">
          <ac:chgData name="harriet nwabuzor" userId="1d715b1dc8595064" providerId="LiveId" clId="{E58D47F2-5160-4282-914A-E6B48494D602}" dt="2023-03-31T14:58:18.570" v="188"/>
          <ac:picMkLst>
            <pc:docMk/>
            <pc:sldMk cId="753621524" sldId="271"/>
            <ac:picMk id="4" creationId="{9CFC9971-63F8-21D9-5517-ED3E3AC2AB3B}"/>
          </ac:picMkLst>
        </pc:picChg>
      </pc:sldChg>
      <pc:sldChg chg="modSp new mod ord">
        <pc:chgData name="harriet nwabuzor" userId="1d715b1dc8595064" providerId="LiveId" clId="{E58D47F2-5160-4282-914A-E6B48494D602}" dt="2023-03-31T19:44:15.162" v="1896" actId="2711"/>
        <pc:sldMkLst>
          <pc:docMk/>
          <pc:sldMk cId="2438725943" sldId="272"/>
        </pc:sldMkLst>
        <pc:spChg chg="mod">
          <ac:chgData name="harriet nwabuzor" userId="1d715b1dc8595064" providerId="LiveId" clId="{E58D47F2-5160-4282-914A-E6B48494D602}" dt="2023-03-31T17:45:41.759" v="1310" actId="20577"/>
          <ac:spMkLst>
            <pc:docMk/>
            <pc:sldMk cId="2438725943" sldId="272"/>
            <ac:spMk id="2" creationId="{6912EA55-E4CF-2CBD-011F-AD901955D91C}"/>
          </ac:spMkLst>
        </pc:spChg>
        <pc:spChg chg="mod">
          <ac:chgData name="harriet nwabuzor" userId="1d715b1dc8595064" providerId="LiveId" clId="{E58D47F2-5160-4282-914A-E6B48494D602}" dt="2023-03-31T19:44:15.162" v="1896" actId="2711"/>
          <ac:spMkLst>
            <pc:docMk/>
            <pc:sldMk cId="2438725943" sldId="272"/>
            <ac:spMk id="3" creationId="{9D413C9B-54A6-1991-B7F7-A5B7B37BCE1A}"/>
          </ac:spMkLst>
        </pc:spChg>
      </pc:sldChg>
      <pc:sldChg chg="modSp new mod">
        <pc:chgData name="harriet nwabuzor" userId="1d715b1dc8595064" providerId="LiveId" clId="{E58D47F2-5160-4282-914A-E6B48494D602}" dt="2023-03-31T19:34:41.757" v="1894" actId="20577"/>
        <pc:sldMkLst>
          <pc:docMk/>
          <pc:sldMk cId="1368062523" sldId="273"/>
        </pc:sldMkLst>
        <pc:spChg chg="mod">
          <ac:chgData name="harriet nwabuzor" userId="1d715b1dc8595064" providerId="LiveId" clId="{E58D47F2-5160-4282-914A-E6B48494D602}" dt="2023-03-31T17:16:02.229" v="1011" actId="20577"/>
          <ac:spMkLst>
            <pc:docMk/>
            <pc:sldMk cId="1368062523" sldId="273"/>
            <ac:spMk id="2" creationId="{CC131ADE-7A65-C4A2-D956-59B7A5BCB36D}"/>
          </ac:spMkLst>
        </pc:spChg>
        <pc:spChg chg="mod">
          <ac:chgData name="harriet nwabuzor" userId="1d715b1dc8595064" providerId="LiveId" clId="{E58D47F2-5160-4282-914A-E6B48494D602}" dt="2023-03-31T19:34:41.757" v="1894" actId="20577"/>
          <ac:spMkLst>
            <pc:docMk/>
            <pc:sldMk cId="1368062523" sldId="273"/>
            <ac:spMk id="3" creationId="{958F1BC8-FAD0-659C-2681-1E16641C8556}"/>
          </ac:spMkLst>
        </pc:spChg>
      </pc:sldChg>
      <pc:sldChg chg="new del">
        <pc:chgData name="harriet nwabuzor" userId="1d715b1dc8595064" providerId="LiveId" clId="{E58D47F2-5160-4282-914A-E6B48494D602}" dt="2023-03-31T17:22:35.774" v="1069" actId="2696"/>
        <pc:sldMkLst>
          <pc:docMk/>
          <pc:sldMk cId="2708310382" sldId="274"/>
        </pc:sldMkLst>
      </pc:sldChg>
      <pc:sldChg chg="modSp new mod ord">
        <pc:chgData name="harriet nwabuzor" userId="1d715b1dc8595064" providerId="LiveId" clId="{E58D47F2-5160-4282-914A-E6B48494D602}" dt="2023-03-31T19:44:24.971" v="1898" actId="27636"/>
        <pc:sldMkLst>
          <pc:docMk/>
          <pc:sldMk cId="2989727772" sldId="275"/>
        </pc:sldMkLst>
        <pc:spChg chg="mod">
          <ac:chgData name="harriet nwabuzor" userId="1d715b1dc8595064" providerId="LiveId" clId="{E58D47F2-5160-4282-914A-E6B48494D602}" dt="2023-03-31T15:40:20.584" v="376"/>
          <ac:spMkLst>
            <pc:docMk/>
            <pc:sldMk cId="2989727772" sldId="275"/>
            <ac:spMk id="2" creationId="{3C6EF731-A757-71DA-2618-22B38FA1A37F}"/>
          </ac:spMkLst>
        </pc:spChg>
        <pc:spChg chg="mod">
          <ac:chgData name="harriet nwabuzor" userId="1d715b1dc8595064" providerId="LiveId" clId="{E58D47F2-5160-4282-914A-E6B48494D602}" dt="2023-03-31T19:44:24.971" v="1898" actId="27636"/>
          <ac:spMkLst>
            <pc:docMk/>
            <pc:sldMk cId="2989727772" sldId="275"/>
            <ac:spMk id="3" creationId="{1D34CEB7-6EDD-944B-04F0-66F59D6BD1AF}"/>
          </ac:spMkLst>
        </pc:spChg>
      </pc:sldChg>
      <pc:sldChg chg="addSp delSp modSp new del mod">
        <pc:chgData name="harriet nwabuzor" userId="1d715b1dc8595064" providerId="LiveId" clId="{E58D47F2-5160-4282-914A-E6B48494D602}" dt="2023-03-31T15:57:54.931" v="531" actId="2696"/>
        <pc:sldMkLst>
          <pc:docMk/>
          <pc:sldMk cId="1017673854" sldId="276"/>
        </pc:sldMkLst>
        <pc:spChg chg="add del mod">
          <ac:chgData name="harriet nwabuzor" userId="1d715b1dc8595064" providerId="LiveId" clId="{E58D47F2-5160-4282-914A-E6B48494D602}" dt="2023-03-31T15:51:42.980" v="491" actId="1076"/>
          <ac:spMkLst>
            <pc:docMk/>
            <pc:sldMk cId="1017673854" sldId="276"/>
            <ac:spMk id="3" creationId="{26189C39-8BBF-BBF5-21CD-734DACB15567}"/>
          </ac:spMkLst>
        </pc:spChg>
        <pc:picChg chg="add del mod">
          <ac:chgData name="harriet nwabuzor" userId="1d715b1dc8595064" providerId="LiveId" clId="{E58D47F2-5160-4282-914A-E6B48494D602}" dt="2023-03-31T15:50:20.317" v="476"/>
          <ac:picMkLst>
            <pc:docMk/>
            <pc:sldMk cId="1017673854" sldId="276"/>
            <ac:picMk id="4" creationId="{ACAE9D11-A802-EF43-AD21-90FC742E88F6}"/>
          </ac:picMkLst>
        </pc:picChg>
        <pc:picChg chg="add mod">
          <ac:chgData name="harriet nwabuzor" userId="1d715b1dc8595064" providerId="LiveId" clId="{E58D47F2-5160-4282-914A-E6B48494D602}" dt="2023-03-31T15:52:22.637" v="506" actId="14100"/>
          <ac:picMkLst>
            <pc:docMk/>
            <pc:sldMk cId="1017673854" sldId="276"/>
            <ac:picMk id="5" creationId="{9204B4DF-642A-6D10-DE17-53123FD27CB4}"/>
          </ac:picMkLst>
        </pc:picChg>
      </pc:sldChg>
      <pc:sldChg chg="new del">
        <pc:chgData name="harriet nwabuzor" userId="1d715b1dc8595064" providerId="LiveId" clId="{E58D47F2-5160-4282-914A-E6B48494D602}" dt="2023-03-31T15:50:00.587" v="473" actId="680"/>
        <pc:sldMkLst>
          <pc:docMk/>
          <pc:sldMk cId="1357838420" sldId="276"/>
        </pc:sldMkLst>
      </pc:sldChg>
      <pc:sldChg chg="addSp delSp modSp new del mod">
        <pc:chgData name="harriet nwabuzor" userId="1d715b1dc8595064" providerId="LiveId" clId="{E58D47F2-5160-4282-914A-E6B48494D602}" dt="2023-03-31T15:49:48.855" v="471" actId="2696"/>
        <pc:sldMkLst>
          <pc:docMk/>
          <pc:sldMk cId="3482341180" sldId="276"/>
        </pc:sldMkLst>
        <pc:spChg chg="del">
          <ac:chgData name="harriet nwabuzor" userId="1d715b1dc8595064" providerId="LiveId" clId="{E58D47F2-5160-4282-914A-E6B48494D602}" dt="2023-03-31T15:45:27.522" v="439"/>
          <ac:spMkLst>
            <pc:docMk/>
            <pc:sldMk cId="3482341180" sldId="276"/>
            <ac:spMk id="3" creationId="{E0E5B661-45F2-6587-4F95-593CCA2D67E4}"/>
          </ac:spMkLst>
        </pc:spChg>
        <pc:spChg chg="add mod">
          <ac:chgData name="harriet nwabuzor" userId="1d715b1dc8595064" providerId="LiveId" clId="{E58D47F2-5160-4282-914A-E6B48494D602}" dt="2023-03-31T15:48:10.985" v="464" actId="14100"/>
          <ac:spMkLst>
            <pc:docMk/>
            <pc:sldMk cId="3482341180" sldId="276"/>
            <ac:spMk id="6" creationId="{4F0770E0-7A0C-9166-8D62-75B3454404FB}"/>
          </ac:spMkLst>
        </pc:spChg>
        <pc:spChg chg="add del mod">
          <ac:chgData name="harriet nwabuzor" userId="1d715b1dc8595064" providerId="LiveId" clId="{E58D47F2-5160-4282-914A-E6B48494D602}" dt="2023-03-31T15:49:16.214" v="469" actId="478"/>
          <ac:spMkLst>
            <pc:docMk/>
            <pc:sldMk cId="3482341180" sldId="276"/>
            <ac:spMk id="9" creationId="{1472EBA4-B7CB-2B1A-E35E-C518BA0271C0}"/>
          </ac:spMkLst>
        </pc:spChg>
        <pc:spChg chg="add mod">
          <ac:chgData name="harriet nwabuzor" userId="1d715b1dc8595064" providerId="LiveId" clId="{E58D47F2-5160-4282-914A-E6B48494D602}" dt="2023-03-31T15:49:22.164" v="470" actId="21"/>
          <ac:spMkLst>
            <pc:docMk/>
            <pc:sldMk cId="3482341180" sldId="276"/>
            <ac:spMk id="11" creationId="{287719FA-FB49-B7F3-B804-A04B0D5E333A}"/>
          </ac:spMkLst>
        </pc:spChg>
        <pc:picChg chg="add del mod">
          <ac:chgData name="harriet nwabuzor" userId="1d715b1dc8595064" providerId="LiveId" clId="{E58D47F2-5160-4282-914A-E6B48494D602}" dt="2023-03-31T15:49:22.164" v="470" actId="21"/>
          <ac:picMkLst>
            <pc:docMk/>
            <pc:sldMk cId="3482341180" sldId="276"/>
            <ac:picMk id="4" creationId="{E0090F91-23ED-A239-51A6-04376126F3D8}"/>
          </ac:picMkLst>
        </pc:picChg>
        <pc:picChg chg="add">
          <ac:chgData name="harriet nwabuzor" userId="1d715b1dc8595064" providerId="LiveId" clId="{E58D47F2-5160-4282-914A-E6B48494D602}" dt="2023-03-31T15:49:04.188" v="467"/>
          <ac:picMkLst>
            <pc:docMk/>
            <pc:sldMk cId="3482341180" sldId="276"/>
            <ac:picMk id="7" creationId="{20E5B4C1-9F9E-EF3B-B2F2-FF526B443312}"/>
          </ac:picMkLst>
        </pc:picChg>
      </pc:sldChg>
      <pc:sldChg chg="addSp modSp new mod ord">
        <pc:chgData name="harriet nwabuzor" userId="1d715b1dc8595064" providerId="LiveId" clId="{E58D47F2-5160-4282-914A-E6B48494D602}" dt="2023-03-31T19:16:47.439" v="1799"/>
        <pc:sldMkLst>
          <pc:docMk/>
          <pc:sldMk cId="1753018251" sldId="277"/>
        </pc:sldMkLst>
        <pc:spChg chg="mod">
          <ac:chgData name="harriet nwabuzor" userId="1d715b1dc8595064" providerId="LiveId" clId="{E58D47F2-5160-4282-914A-E6B48494D602}" dt="2023-03-31T15:57:36.421" v="530" actId="20577"/>
          <ac:spMkLst>
            <pc:docMk/>
            <pc:sldMk cId="1753018251" sldId="277"/>
            <ac:spMk id="2" creationId="{A3FA33EE-FA99-9994-CE57-71AF4C133A72}"/>
          </ac:spMkLst>
        </pc:spChg>
        <pc:spChg chg="mod">
          <ac:chgData name="harriet nwabuzor" userId="1d715b1dc8595064" providerId="LiveId" clId="{E58D47F2-5160-4282-914A-E6B48494D602}" dt="2023-03-31T15:53:32.536" v="514"/>
          <ac:spMkLst>
            <pc:docMk/>
            <pc:sldMk cId="1753018251" sldId="277"/>
            <ac:spMk id="3" creationId="{5AEAC557-3491-326B-F64C-E2BE264DBA80}"/>
          </ac:spMkLst>
        </pc:spChg>
        <pc:spChg chg="mod">
          <ac:chgData name="harriet nwabuzor" userId="1d715b1dc8595064" providerId="LiveId" clId="{E58D47F2-5160-4282-914A-E6B48494D602}" dt="2023-03-31T17:45:06.985" v="1302" actId="113"/>
          <ac:spMkLst>
            <pc:docMk/>
            <pc:sldMk cId="1753018251" sldId="277"/>
            <ac:spMk id="4" creationId="{887B873F-99FA-0928-CD66-FB7479BFECAD}"/>
          </ac:spMkLst>
        </pc:spChg>
        <pc:spChg chg="mod">
          <ac:chgData name="harriet nwabuzor" userId="1d715b1dc8595064" providerId="LiveId" clId="{E58D47F2-5160-4282-914A-E6B48494D602}" dt="2023-03-31T15:57:09.376" v="522"/>
          <ac:spMkLst>
            <pc:docMk/>
            <pc:sldMk cId="1753018251" sldId="277"/>
            <ac:spMk id="5" creationId="{E647F70A-D65A-B7C6-A282-E16E78B8E875}"/>
          </ac:spMkLst>
        </pc:spChg>
        <pc:spChg chg="mod">
          <ac:chgData name="harriet nwabuzor" userId="1d715b1dc8595064" providerId="LiveId" clId="{E58D47F2-5160-4282-914A-E6B48494D602}" dt="2023-03-31T18:06:02.001" v="1398" actId="14100"/>
          <ac:spMkLst>
            <pc:docMk/>
            <pc:sldMk cId="1753018251" sldId="277"/>
            <ac:spMk id="6" creationId="{474590E8-70A6-3C56-4069-A8781AF42620}"/>
          </ac:spMkLst>
        </pc:spChg>
        <pc:picChg chg="add mod">
          <ac:chgData name="harriet nwabuzor" userId="1d715b1dc8595064" providerId="LiveId" clId="{E58D47F2-5160-4282-914A-E6B48494D602}" dt="2023-03-31T15:52:44.415" v="512" actId="14100"/>
          <ac:picMkLst>
            <pc:docMk/>
            <pc:sldMk cId="1753018251" sldId="277"/>
            <ac:picMk id="7" creationId="{735B3A38-30DC-EE22-B47D-C7256BA8CB66}"/>
          </ac:picMkLst>
        </pc:picChg>
      </pc:sldChg>
      <pc:sldChg chg="addSp delSp modSp new del mod">
        <pc:chgData name="harriet nwabuzor" userId="1d715b1dc8595064" providerId="LiveId" clId="{E58D47F2-5160-4282-914A-E6B48494D602}" dt="2023-03-31T19:00:56.020" v="1709" actId="2696"/>
        <pc:sldMkLst>
          <pc:docMk/>
          <pc:sldMk cId="851288450" sldId="278"/>
        </pc:sldMkLst>
        <pc:spChg chg="mod">
          <ac:chgData name="harriet nwabuzor" userId="1d715b1dc8595064" providerId="LiveId" clId="{E58D47F2-5160-4282-914A-E6B48494D602}" dt="2023-03-31T16:00:18.713" v="540" actId="20577"/>
          <ac:spMkLst>
            <pc:docMk/>
            <pc:sldMk cId="851288450" sldId="278"/>
            <ac:spMk id="2" creationId="{BA411E4B-168A-6BAD-4449-20537B562E85}"/>
          </ac:spMkLst>
        </pc:spChg>
        <pc:spChg chg="mod">
          <ac:chgData name="harriet nwabuzor" userId="1d715b1dc8595064" providerId="LiveId" clId="{E58D47F2-5160-4282-914A-E6B48494D602}" dt="2023-03-31T16:18:50.091" v="616" actId="14100"/>
          <ac:spMkLst>
            <pc:docMk/>
            <pc:sldMk cId="851288450" sldId="278"/>
            <ac:spMk id="4" creationId="{AB57998D-AD48-091C-4489-781699FC1F50}"/>
          </ac:spMkLst>
        </pc:spChg>
        <pc:spChg chg="mod">
          <ac:chgData name="harriet nwabuzor" userId="1d715b1dc8595064" providerId="LiveId" clId="{E58D47F2-5160-4282-914A-E6B48494D602}" dt="2023-03-31T16:20:22.095" v="630" actId="20577"/>
          <ac:spMkLst>
            <pc:docMk/>
            <pc:sldMk cId="851288450" sldId="278"/>
            <ac:spMk id="5" creationId="{A3793EFA-AB19-BED3-9778-B8569EC80FC2}"/>
          </ac:spMkLst>
        </pc:spChg>
        <pc:spChg chg="mod">
          <ac:chgData name="harriet nwabuzor" userId="1d715b1dc8595064" providerId="LiveId" clId="{E58D47F2-5160-4282-914A-E6B48494D602}" dt="2023-03-31T16:20:11.902" v="629" actId="20577"/>
          <ac:spMkLst>
            <pc:docMk/>
            <pc:sldMk cId="851288450" sldId="278"/>
            <ac:spMk id="6" creationId="{AF30D9FE-1357-5528-C555-31776E6017DB}"/>
          </ac:spMkLst>
        </pc:spChg>
        <pc:picChg chg="add mod">
          <ac:chgData name="harriet nwabuzor" userId="1d715b1dc8595064" providerId="LiveId" clId="{E58D47F2-5160-4282-914A-E6B48494D602}" dt="2023-03-31T16:19:57.169" v="628" actId="14100"/>
          <ac:picMkLst>
            <pc:docMk/>
            <pc:sldMk cId="851288450" sldId="278"/>
            <ac:picMk id="7" creationId="{44D404FC-1709-DFEE-6BEA-D2F9D103C858}"/>
          </ac:picMkLst>
        </pc:picChg>
        <pc:picChg chg="add del mod">
          <ac:chgData name="harriet nwabuzor" userId="1d715b1dc8595064" providerId="LiveId" clId="{E58D47F2-5160-4282-914A-E6B48494D602}" dt="2023-03-31T16:18:51.046" v="617"/>
          <ac:picMkLst>
            <pc:docMk/>
            <pc:sldMk cId="851288450" sldId="278"/>
            <ac:picMk id="2050" creationId="{F664CF53-CF4A-5E9E-C3A2-7B12B9896835}"/>
          </ac:picMkLst>
        </pc:picChg>
      </pc:sldChg>
      <pc:sldChg chg="addSp delSp modSp new mod">
        <pc:chgData name="harriet nwabuzor" userId="1d715b1dc8595064" providerId="LiveId" clId="{E58D47F2-5160-4282-914A-E6B48494D602}" dt="2023-03-31T19:46:19.991" v="1950" actId="255"/>
        <pc:sldMkLst>
          <pc:docMk/>
          <pc:sldMk cId="2058627337" sldId="279"/>
        </pc:sldMkLst>
        <pc:spChg chg="mod">
          <ac:chgData name="harriet nwabuzor" userId="1d715b1dc8595064" providerId="LiveId" clId="{E58D47F2-5160-4282-914A-E6B48494D602}" dt="2023-03-31T19:46:19.991" v="1950" actId="255"/>
          <ac:spMkLst>
            <pc:docMk/>
            <pc:sldMk cId="2058627337" sldId="279"/>
            <ac:spMk id="2" creationId="{D4CD15F3-34ED-6DA6-89B0-4CC68E629F5E}"/>
          </ac:spMkLst>
        </pc:spChg>
        <pc:spChg chg="del mod">
          <ac:chgData name="harriet nwabuzor" userId="1d715b1dc8595064" providerId="LiveId" clId="{E58D47F2-5160-4282-914A-E6B48494D602}" dt="2023-03-31T19:01:18.979" v="1710" actId="478"/>
          <ac:spMkLst>
            <pc:docMk/>
            <pc:sldMk cId="2058627337" sldId="279"/>
            <ac:spMk id="3" creationId="{C57FAB3B-30DD-846E-AA87-70E8504295FD}"/>
          </ac:spMkLst>
        </pc:spChg>
        <pc:spChg chg="add del mod">
          <ac:chgData name="harriet nwabuzor" userId="1d715b1dc8595064" providerId="LiveId" clId="{E58D47F2-5160-4282-914A-E6B48494D602}" dt="2023-03-31T19:32:59.788" v="1881" actId="255"/>
          <ac:spMkLst>
            <pc:docMk/>
            <pc:sldMk cId="2058627337" sldId="279"/>
            <ac:spMk id="4" creationId="{E5FD1E88-8D8E-6BED-9B46-BD928C2803B6}"/>
          </ac:spMkLst>
        </pc:spChg>
        <pc:spChg chg="del mod">
          <ac:chgData name="harriet nwabuzor" userId="1d715b1dc8595064" providerId="LiveId" clId="{E58D47F2-5160-4282-914A-E6B48494D602}" dt="2023-03-31T19:01:44.162" v="1712" actId="478"/>
          <ac:spMkLst>
            <pc:docMk/>
            <pc:sldMk cId="2058627337" sldId="279"/>
            <ac:spMk id="5" creationId="{F4B9CB6E-147E-0875-9672-FCF60ECEF44B}"/>
          </ac:spMkLst>
        </pc:spChg>
        <pc:spChg chg="mod">
          <ac:chgData name="harriet nwabuzor" userId="1d715b1dc8595064" providerId="LiveId" clId="{E58D47F2-5160-4282-914A-E6B48494D602}" dt="2023-03-31T19:33:10.311" v="1882" actId="255"/>
          <ac:spMkLst>
            <pc:docMk/>
            <pc:sldMk cId="2058627337" sldId="279"/>
            <ac:spMk id="6" creationId="{91F9EFFF-7E1C-40F4-6E01-240B62D8AD7C}"/>
          </ac:spMkLst>
        </pc:spChg>
        <pc:spChg chg="add del mod">
          <ac:chgData name="harriet nwabuzor" userId="1d715b1dc8595064" providerId="LiveId" clId="{E58D47F2-5160-4282-914A-E6B48494D602}" dt="2023-03-31T19:01:36.370" v="1711" actId="478"/>
          <ac:spMkLst>
            <pc:docMk/>
            <pc:sldMk cId="2058627337" sldId="279"/>
            <ac:spMk id="8" creationId="{CD68B3FB-102C-BB38-AC41-ED51E5C2E563}"/>
          </ac:spMkLst>
        </pc:spChg>
        <pc:spChg chg="add del mod">
          <ac:chgData name="harriet nwabuzor" userId="1d715b1dc8595064" providerId="LiveId" clId="{E58D47F2-5160-4282-914A-E6B48494D602}" dt="2023-03-31T19:01:47.293" v="1713" actId="478"/>
          <ac:spMkLst>
            <pc:docMk/>
            <pc:sldMk cId="2058627337" sldId="279"/>
            <ac:spMk id="10" creationId="{FE8F993A-64BE-5684-52B5-E475290C70ED}"/>
          </ac:spMkLst>
        </pc:spChg>
        <pc:spChg chg="add del mod">
          <ac:chgData name="harriet nwabuzor" userId="1d715b1dc8595064" providerId="LiveId" clId="{E58D47F2-5160-4282-914A-E6B48494D602}" dt="2023-03-31T19:05:32.001" v="1745" actId="478"/>
          <ac:spMkLst>
            <pc:docMk/>
            <pc:sldMk cId="2058627337" sldId="279"/>
            <ac:spMk id="12" creationId="{4FD36F24-68ED-DB92-392B-4EC7A0C943B2}"/>
          </ac:spMkLst>
        </pc:spChg>
      </pc:sldChg>
      <pc:sldChg chg="addSp delSp modSp new mod">
        <pc:chgData name="harriet nwabuzor" userId="1d715b1dc8595064" providerId="LiveId" clId="{E58D47F2-5160-4282-914A-E6B48494D602}" dt="2023-03-31T19:46:43.579" v="1952" actId="113"/>
        <pc:sldMkLst>
          <pc:docMk/>
          <pc:sldMk cId="2046044026" sldId="280"/>
        </pc:sldMkLst>
        <pc:spChg chg="mod">
          <ac:chgData name="harriet nwabuzor" userId="1d715b1dc8595064" providerId="LiveId" clId="{E58D47F2-5160-4282-914A-E6B48494D602}" dt="2023-03-31T19:46:43.579" v="1952" actId="113"/>
          <ac:spMkLst>
            <pc:docMk/>
            <pc:sldMk cId="2046044026" sldId="280"/>
            <ac:spMk id="2" creationId="{B82338C7-52DF-2BF1-BFAE-24EC72584F8D}"/>
          </ac:spMkLst>
        </pc:spChg>
        <pc:spChg chg="mod">
          <ac:chgData name="harriet nwabuzor" userId="1d715b1dc8595064" providerId="LiveId" clId="{E58D47F2-5160-4282-914A-E6B48494D602}" dt="2023-03-31T16:31:40.673" v="780" actId="20577"/>
          <ac:spMkLst>
            <pc:docMk/>
            <pc:sldMk cId="2046044026" sldId="280"/>
            <ac:spMk id="3" creationId="{95DA3286-1199-3F07-CB13-479E067F3BBD}"/>
          </ac:spMkLst>
        </pc:spChg>
        <pc:spChg chg="mod">
          <ac:chgData name="harriet nwabuzor" userId="1d715b1dc8595064" providerId="LiveId" clId="{E58D47F2-5160-4282-914A-E6B48494D602}" dt="2023-03-31T19:30:52.899" v="1870" actId="27636"/>
          <ac:spMkLst>
            <pc:docMk/>
            <pc:sldMk cId="2046044026" sldId="280"/>
            <ac:spMk id="4" creationId="{A03C9CBA-2E04-22FD-4A20-9F27A2D60165}"/>
          </ac:spMkLst>
        </pc:spChg>
        <pc:spChg chg="del">
          <ac:chgData name="harriet nwabuzor" userId="1d715b1dc8595064" providerId="LiveId" clId="{E58D47F2-5160-4282-914A-E6B48494D602}" dt="2023-03-31T18:56:48.282" v="1645" actId="478"/>
          <ac:spMkLst>
            <pc:docMk/>
            <pc:sldMk cId="2046044026" sldId="280"/>
            <ac:spMk id="5" creationId="{EAB96449-1526-1E8A-0379-BF66494EA5CB}"/>
          </ac:spMkLst>
        </pc:spChg>
        <pc:spChg chg="del">
          <ac:chgData name="harriet nwabuzor" userId="1d715b1dc8595064" providerId="LiveId" clId="{E58D47F2-5160-4282-914A-E6B48494D602}" dt="2023-03-31T16:33:51.729" v="781"/>
          <ac:spMkLst>
            <pc:docMk/>
            <pc:sldMk cId="2046044026" sldId="280"/>
            <ac:spMk id="6" creationId="{CA76D447-D48F-4A1F-C7E2-F0EAA544A0A9}"/>
          </ac:spMkLst>
        </pc:spChg>
        <pc:picChg chg="add mod">
          <ac:chgData name="harriet nwabuzor" userId="1d715b1dc8595064" providerId="LiveId" clId="{E58D47F2-5160-4282-914A-E6B48494D602}" dt="2023-03-31T19:31:09.174" v="1872" actId="14100"/>
          <ac:picMkLst>
            <pc:docMk/>
            <pc:sldMk cId="2046044026" sldId="280"/>
            <ac:picMk id="7" creationId="{8050E553-CD2E-3691-F93B-22AB900CCCD7}"/>
          </ac:picMkLst>
        </pc:picChg>
      </pc:sldChg>
      <pc:sldChg chg="addSp delSp modSp new mod">
        <pc:chgData name="harriet nwabuzor" userId="1d715b1dc8595064" providerId="LiveId" clId="{E58D47F2-5160-4282-914A-E6B48494D602}" dt="2023-03-31T18:05:03.571" v="1395" actId="14100"/>
        <pc:sldMkLst>
          <pc:docMk/>
          <pc:sldMk cId="3333120782" sldId="281"/>
        </pc:sldMkLst>
        <pc:spChg chg="mod">
          <ac:chgData name="harriet nwabuzor" userId="1d715b1dc8595064" providerId="LiveId" clId="{E58D47F2-5160-4282-914A-E6B48494D602}" dt="2023-03-31T18:04:21.790" v="1390" actId="27636"/>
          <ac:spMkLst>
            <pc:docMk/>
            <pc:sldMk cId="3333120782" sldId="281"/>
            <ac:spMk id="2" creationId="{E3B0DE60-4866-417D-6B61-21D78ACE63CB}"/>
          </ac:spMkLst>
        </pc:spChg>
        <pc:spChg chg="del">
          <ac:chgData name="harriet nwabuzor" userId="1d715b1dc8595064" providerId="LiveId" clId="{E58D47F2-5160-4282-914A-E6B48494D602}" dt="2023-03-31T17:27:23.271" v="1071"/>
          <ac:spMkLst>
            <pc:docMk/>
            <pc:sldMk cId="3333120782" sldId="281"/>
            <ac:spMk id="3" creationId="{2942A9D2-8E98-90A5-72C1-2C7C74552E30}"/>
          </ac:spMkLst>
        </pc:spChg>
        <pc:spChg chg="add mod">
          <ac:chgData name="harriet nwabuzor" userId="1d715b1dc8595064" providerId="LiveId" clId="{E58D47F2-5160-4282-914A-E6B48494D602}" dt="2023-03-31T18:05:03.571" v="1395" actId="14100"/>
          <ac:spMkLst>
            <pc:docMk/>
            <pc:sldMk cId="3333120782" sldId="281"/>
            <ac:spMk id="6" creationId="{E31A6043-D552-9A36-C3F8-557A6CC2C8F1}"/>
          </ac:spMkLst>
        </pc:spChg>
        <pc:picChg chg="add mod">
          <ac:chgData name="harriet nwabuzor" userId="1d715b1dc8595064" providerId="LiveId" clId="{E58D47F2-5160-4282-914A-E6B48494D602}" dt="2023-03-31T18:04:29.521" v="1393" actId="14100"/>
          <ac:picMkLst>
            <pc:docMk/>
            <pc:sldMk cId="3333120782" sldId="281"/>
            <ac:picMk id="4" creationId="{415B21E3-203E-B784-D6BF-9DFD1251DE4D}"/>
          </ac:picMkLst>
        </pc:picChg>
      </pc:sldChg>
      <pc:sldChg chg="modSp new mod">
        <pc:chgData name="harriet nwabuzor" userId="1d715b1dc8595064" providerId="LiveId" clId="{E58D47F2-5160-4282-914A-E6B48494D602}" dt="2023-03-31T19:23:26.006" v="1860" actId="20577"/>
        <pc:sldMkLst>
          <pc:docMk/>
          <pc:sldMk cId="3634148881" sldId="282"/>
        </pc:sldMkLst>
        <pc:spChg chg="mod">
          <ac:chgData name="harriet nwabuzor" userId="1d715b1dc8595064" providerId="LiveId" clId="{E58D47F2-5160-4282-914A-E6B48494D602}" dt="2023-03-31T19:23:26.006" v="1860" actId="20577"/>
          <ac:spMkLst>
            <pc:docMk/>
            <pc:sldMk cId="3634148881" sldId="282"/>
            <ac:spMk id="2" creationId="{573105D9-2C36-BFE1-E1BB-07D7BA8811AA}"/>
          </ac:spMkLst>
        </pc:spChg>
        <pc:spChg chg="mod">
          <ac:chgData name="harriet nwabuzor" userId="1d715b1dc8595064" providerId="LiveId" clId="{E58D47F2-5160-4282-914A-E6B48494D602}" dt="2023-03-31T19:20:57.448" v="1815" actId="21"/>
          <ac:spMkLst>
            <pc:docMk/>
            <pc:sldMk cId="3634148881" sldId="282"/>
            <ac:spMk id="3" creationId="{8D365408-BA94-6DE5-84A5-7E8FC5186DB3}"/>
          </ac:spMkLst>
        </pc:spChg>
      </pc:sldChg>
      <pc:sldChg chg="addSp delSp modSp new mod">
        <pc:chgData name="harriet nwabuzor" userId="1d715b1dc8595064" providerId="LiveId" clId="{E58D47F2-5160-4282-914A-E6B48494D602}" dt="2023-03-31T19:46:57.845" v="1954" actId="255"/>
        <pc:sldMkLst>
          <pc:docMk/>
          <pc:sldMk cId="929206291" sldId="283"/>
        </pc:sldMkLst>
        <pc:spChg chg="mod">
          <ac:chgData name="harriet nwabuzor" userId="1d715b1dc8595064" providerId="LiveId" clId="{E58D47F2-5160-4282-914A-E6B48494D602}" dt="2023-03-31T19:46:57.845" v="1954" actId="255"/>
          <ac:spMkLst>
            <pc:docMk/>
            <pc:sldMk cId="929206291" sldId="283"/>
            <ac:spMk id="2" creationId="{FA11FB9F-029A-A7C3-F566-79D3CA7F53FA}"/>
          </ac:spMkLst>
        </pc:spChg>
        <pc:spChg chg="del">
          <ac:chgData name="harriet nwabuzor" userId="1d715b1dc8595064" providerId="LiveId" clId="{E58D47F2-5160-4282-914A-E6B48494D602}" dt="2023-03-31T18:55:09.299" v="1644" actId="478"/>
          <ac:spMkLst>
            <pc:docMk/>
            <pc:sldMk cId="929206291" sldId="283"/>
            <ac:spMk id="3" creationId="{7AF15322-EE5C-98F0-32AA-3A9A4437BB23}"/>
          </ac:spMkLst>
        </pc:spChg>
        <pc:spChg chg="del">
          <ac:chgData name="harriet nwabuzor" userId="1d715b1dc8595064" providerId="LiveId" clId="{E58D47F2-5160-4282-914A-E6B48494D602}" dt="2023-03-31T18:40:50.404" v="1528"/>
          <ac:spMkLst>
            <pc:docMk/>
            <pc:sldMk cId="929206291" sldId="283"/>
            <ac:spMk id="4" creationId="{38ED9BEC-E951-1584-AA7F-D090777F2347}"/>
          </ac:spMkLst>
        </pc:spChg>
        <pc:spChg chg="del">
          <ac:chgData name="harriet nwabuzor" userId="1d715b1dc8595064" providerId="LiveId" clId="{E58D47F2-5160-4282-914A-E6B48494D602}" dt="2023-03-31T18:55:03.298" v="1643" actId="478"/>
          <ac:spMkLst>
            <pc:docMk/>
            <pc:sldMk cId="929206291" sldId="283"/>
            <ac:spMk id="5" creationId="{D33C7091-FD17-BF7B-D010-7AEC15CDB792}"/>
          </ac:spMkLst>
        </pc:spChg>
        <pc:spChg chg="mod">
          <ac:chgData name="harriet nwabuzor" userId="1d715b1dc8595064" providerId="LiveId" clId="{E58D47F2-5160-4282-914A-E6B48494D602}" dt="2023-03-31T19:31:58.312" v="1877" actId="2711"/>
          <ac:spMkLst>
            <pc:docMk/>
            <pc:sldMk cId="929206291" sldId="283"/>
            <ac:spMk id="6" creationId="{4B4506A9-2338-1A75-3E52-36CA76CE4364}"/>
          </ac:spMkLst>
        </pc:spChg>
        <pc:spChg chg="add mod">
          <ac:chgData name="harriet nwabuzor" userId="1d715b1dc8595064" providerId="LiveId" clId="{E58D47F2-5160-4282-914A-E6B48494D602}" dt="2023-03-31T19:31:50.110" v="1876" actId="27636"/>
          <ac:spMkLst>
            <pc:docMk/>
            <pc:sldMk cId="929206291" sldId="283"/>
            <ac:spMk id="9" creationId="{F70ED9FE-EBF7-57F4-5AEE-60EB1B71D7AD}"/>
          </ac:spMkLst>
        </pc:spChg>
        <pc:picChg chg="add del mod">
          <ac:chgData name="harriet nwabuzor" userId="1d715b1dc8595064" providerId="LiveId" clId="{E58D47F2-5160-4282-914A-E6B48494D602}" dt="2023-03-31T18:49:04.435" v="1555" actId="478"/>
          <ac:picMkLst>
            <pc:docMk/>
            <pc:sldMk cId="929206291" sldId="283"/>
            <ac:picMk id="7" creationId="{63C72F90-D2C7-028A-987E-CD081B42CCD5}"/>
          </ac:picMkLst>
        </pc:picChg>
      </pc:sldChg>
      <pc:sldChg chg="modSp new mod ord">
        <pc:chgData name="harriet nwabuzor" userId="1d715b1dc8595064" providerId="LiveId" clId="{E58D47F2-5160-4282-914A-E6B48494D602}" dt="2023-03-31T19:43:43.246" v="1895" actId="2711"/>
        <pc:sldMkLst>
          <pc:docMk/>
          <pc:sldMk cId="4035809269" sldId="284"/>
        </pc:sldMkLst>
        <pc:spChg chg="mod">
          <ac:chgData name="harriet nwabuzor" userId="1d715b1dc8595064" providerId="LiveId" clId="{E58D47F2-5160-4282-914A-E6B48494D602}" dt="2023-03-31T19:07:20.161" v="1770" actId="20577"/>
          <ac:spMkLst>
            <pc:docMk/>
            <pc:sldMk cId="4035809269" sldId="284"/>
            <ac:spMk id="2" creationId="{11812DDA-9CE4-C153-6F38-BAC00AD8A292}"/>
          </ac:spMkLst>
        </pc:spChg>
        <pc:spChg chg="mod">
          <ac:chgData name="harriet nwabuzor" userId="1d715b1dc8595064" providerId="LiveId" clId="{E58D47F2-5160-4282-914A-E6B48494D602}" dt="2023-03-31T19:43:43.246" v="1895" actId="2711"/>
          <ac:spMkLst>
            <pc:docMk/>
            <pc:sldMk cId="4035809269" sldId="284"/>
            <ac:spMk id="3" creationId="{C5F8998C-0443-E494-6BD3-CB23AA36850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7A032-3E05-FB18-4CB0-2F2A959251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657FA9-AF41-DA8B-50D4-740AC6BCF1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D0704E-B1FD-D586-6E6C-A76F2C6AA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22BB0-4FF5-2BB5-CC0D-8038BA15B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F1559-4168-A0E3-AB21-8C69AEE13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62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908AB-62BC-CEAC-98FE-1299EB616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999D5-7848-EB26-C657-FE0354EA56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B2975-6EC8-4976-3C02-265E0D6F3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780E3-032B-3816-A0D8-DC6D2E562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79387-9D70-F3BB-8EDE-9CBD0BA02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9644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8FA92-8C24-C753-B740-78CD0123C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E63D2F-3777-ECC7-E4F1-95C617249E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F185A-5919-9D5F-BA1D-D6BA905AC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48EC60-1A67-6ABA-116A-ECE562780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AEA398-591E-9017-B782-85930408F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749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0CC19-7E06-4531-97A4-10A0D1B310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2F42D-D4FF-65C8-EBB5-08D910E5AC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B20C86-5874-2A23-27D2-24F0B5AC27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1D575F-40A6-55C3-D14C-07D5B8882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7B06E1-89BE-A84C-A6CA-BE87EC3CA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7E2482-3EA9-4594-C460-28847A6BF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010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F78FD-6CD7-734D-FA20-AFE52184D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B95ABB-E909-39EE-609C-0B6139C2A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6E016D-7E3B-AC9B-1ECD-D54B0E839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8F3F69-6242-4AB7-8F81-8764C1CA33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11A2C9-194D-29A3-F5A0-4B505EF6001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6631B9-CFAC-6F79-B961-33ABF4D07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7B3FE8-23C2-237F-5CBE-0BDB2325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394DD9-CFA5-C468-E580-08E526D98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7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ED9A4-7DF2-4470-83DF-61B82C52A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929A43-884B-9B4D-1660-1FCF3560B9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511C5F-6472-3D85-BEC7-6F0F83023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26A335-8AC1-E5D9-B71E-305D4998D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057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4FD36D-3B5C-BF83-23C9-99DE1E4B5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D4BDEA-5802-DAD7-CC4D-94D87FDC4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24BC7A-008D-0E5A-1DD5-081BDF819E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17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DADE-70ED-963E-C73A-F2FD90687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A48ED3-2348-3168-503B-4B3F5F4EC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BF7FCC-8925-6640-B0C0-D643493BB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64147-5B5B-6359-DB41-4A551F281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EA8DCE-BDFA-3121-F20C-CB6D1FECA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F53855-F4E4-725D-5719-A6A3B9E3A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46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D01B9-866C-0218-81A4-828CB9528D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7B7806-70D6-CBF6-9089-173C5A4D77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FF324-55CD-9231-BDC3-E11829F89F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F3196-5721-E5FB-323A-FA8D58D2D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6BE7C0-8BC0-733B-33EE-69B7F853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C715C8-03E9-159F-6A88-A42BE59CE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878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4F846-1413-FCD6-E227-757B1A43A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5D1D3E-FB42-52B7-B6F1-7C7D93E488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500B90-BF68-C170-0702-DF31DB060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E8C54-0232-C120-B5CC-9A313B546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1632B-0046-C931-C53F-F7154C8492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492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DF1F5-A1B2-801C-7BA1-A081857D876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74571B-A7B7-92C4-BB82-BE7FB92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FADE90-F122-E357-15B7-DC60A2AB6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BF495-4020-E66F-265D-222A427D3E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5E82D-EF04-682B-338D-B9397FB72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824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7B1BB4-8432-7123-D50B-688669B24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A98C95-3F1A-39C5-C090-F67924B2A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1E10F-AA0D-FA37-6CA6-602E6FE8E7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FB3A46-A565-4AB7-895F-D9031E88B31B}" type="datetimeFigureOut">
              <a:rPr lang="en-GB" smtClean="0"/>
              <a:t>31/03/2023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8D556D-E1E2-47C7-5251-FB2795EB81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3F2137-DA4C-521F-D2E1-2DB8F5CB4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22055-D955-43EF-B44B-25D7E1083C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125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sn03336/" TargetMode="External"/><Relationship Id="rId2" Type="http://schemas.openxmlformats.org/officeDocument/2006/relationships/hyperlink" Target="https://www.mdpi.com/2227-9067/9/12/1975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0DE60-4866-417D-6B61-21D78ACE6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779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Childhood obesity in Lewisham: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15B21E3-203E-B784-D6BF-9DFD1251DE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3" y="1343026"/>
            <a:ext cx="3600450" cy="11064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1A6043-D552-9A36-C3F8-557A6CC2C8F1}"/>
              </a:ext>
            </a:extLst>
          </p:cNvPr>
          <p:cNvSpPr txBox="1"/>
          <p:nvPr/>
        </p:nvSpPr>
        <p:spPr>
          <a:xfrm>
            <a:off x="214313" y="3429000"/>
            <a:ext cx="11701463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Student Name:	 Harriet Anyanwu</a:t>
            </a:r>
          </a:p>
          <a:p>
            <a:r>
              <a:rPr lang="en-GB" sz="2800" b="1" dirty="0"/>
              <a:t>Student ID: 	            1916050</a:t>
            </a:r>
          </a:p>
          <a:p>
            <a:r>
              <a:rPr lang="en-GB" sz="2800" b="1" dirty="0"/>
              <a:t>Module Name:	 Community Care Development </a:t>
            </a:r>
          </a:p>
          <a:p>
            <a:r>
              <a:rPr lang="en-GB" sz="2800" b="1" dirty="0"/>
              <a:t>Module Code: 	 BMHP6022</a:t>
            </a:r>
          </a:p>
          <a:p>
            <a:r>
              <a:rPr lang="en-GB" sz="2800" b="1" dirty="0"/>
              <a:t>Lecturer Name:       Laila Surani</a:t>
            </a:r>
          </a:p>
          <a:p>
            <a:r>
              <a:rPr lang="en-GB" sz="2800" b="1" dirty="0"/>
              <a:t>Title:		        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Childhood obesity in Lewisham in African kids under five years</a:t>
            </a:r>
            <a:endParaRPr lang="en-GB" sz="2800" b="1" dirty="0"/>
          </a:p>
          <a:p>
            <a:r>
              <a:rPr lang="en-GB" sz="2800" b="1" dirty="0"/>
              <a:t>Word Count: 	</a:t>
            </a:r>
          </a:p>
          <a:p>
            <a:r>
              <a:rPr lang="en-GB" sz="2800" b="1" dirty="0"/>
              <a:t>Date:		31/03/2023</a:t>
            </a:r>
            <a:r>
              <a:rPr lang="en-GB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33331207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12DDA-9CE4-C153-6F38-BAC00AD8A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			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8998C-0443-E494-6BD3-CB23AA3685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excessive build up of fatty tissue that results in obesity harms the health of the person who has it.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Between 1975 and 2016, there was an increase in the prevalence of adolescent obesity with a 4.9% increase in females and a 6.9% increase in boys.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recent statistics, three hundred million children and teenagers between the ages of 5 and 19 are overweight or obese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4035809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A33EE-FA99-9994-CE57-71AF4C133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Demographic of Lewisham Borough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EAC557-3491-326B-F64C-E2BE264DBA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Lewisham population distribution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7B873F-99FA-0928-CD66-FB7479BFEC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488" y="2505075"/>
            <a:ext cx="5526087" cy="368458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sz="1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Source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Office for National Statistics, 2001 census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47F70A-D65A-B7C6-A282-E16E78B8E8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Lewisham population distribution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4590E8-70A6-3C56-4069-A8781AF426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29300" y="2505074"/>
            <a:ext cx="6129337" cy="4352925"/>
          </a:xfrm>
        </p:spPr>
        <p:txBody>
          <a:bodyPr>
            <a:noAutofit/>
          </a:bodyPr>
          <a:lstStyle/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According to the latest estimates from the Office for National Statistics (ONS) in 2021, Lewisham Borough has a population of approximately 310,800 people.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ethnic composition of Lewisham Borough consist of 35.4% white British, 27.2% black British, 15.5% Asian British. </a:t>
            </a:r>
          </a:p>
          <a:p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Moreover, the combination of black people from the Caribbean and Africa make up 21.9% of the population (Office for National Statistics, 2022)</a:t>
            </a:r>
            <a:endParaRPr lang="en-GB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35B3A38-30DC-EE22-B47D-C7256BA8C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9" y="3006725"/>
            <a:ext cx="4729162" cy="2170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018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F731-A757-71DA-2618-22B38FA1A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	</a:t>
            </a:r>
            <a:r>
              <a:rPr lang="en-GB" b="1" dirty="0"/>
              <a:t>Demographic of Lewisham Borough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4CEB7-6EDD-944B-04F0-66F59D6B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Lewisham located in Catford:</a:t>
            </a:r>
          </a:p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borough of Lewisham is located in the inner region of southeast London, England.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local government is Lewisham London Borough Council, which has its administrative centre in Catford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Lewisham, 2022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According to Vision of Britain (2011), the London Government Act of 1963 initiated the Metropolitan Boroughs of Deptford and Lewisham,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97277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2EA55-E4CF-2CBD-011F-AD901955D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Children younger than five years old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13C9B-54A6-1991-B7F7-A5B7B37BC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WHO, (2022) obesity in children has serious effects on their health, both now and as they get older: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frequently prevalent during childhood and strongly linked to a variety of acute problems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Such as, polarises visits and hospital admissions in kids.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children may experience medical issues like asthma, chronic inflammation, anomalies of the joints, liver disease, diabetes mellitus, or dyslipidemia.</a:t>
            </a:r>
          </a:p>
        </p:txBody>
      </p:sp>
    </p:spTree>
    <p:extLst>
      <p:ext uri="{BB962C8B-B14F-4D97-AF65-F5344CB8AC3E}">
        <p14:creationId xmlns:p14="http://schemas.microsoft.com/office/powerpoint/2010/main" val="2438725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5F10-DA7C-B84B-38E6-4C2617830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	Long-term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 Obesity </a:t>
            </a:r>
            <a:r>
              <a:rPr lang="en-GB" sz="4400" b="1" dirty="0">
                <a:latin typeface="Arial" panose="020B0604020202020204" pitchFamily="34" charset="0"/>
                <a:ea typeface="Calibri" panose="020F0502020204030204" pitchFamily="34" charset="0"/>
              </a:rPr>
              <a:t>in children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</a:rPr>
              <a:t>	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66E86-0D18-7AAB-A8F7-4241779F1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	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Obesity in children has significant effects on health, both now and in later life. 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It is frequently prevalent during childhood and is strongly associated with many acute problems, which causes visits and hospital admissions in this group of kids to be polarised </a:t>
            </a:r>
            <a:r>
              <a:rPr lang="en-GB" sz="32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GB" sz="2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Mdpi</a:t>
            </a:r>
            <a:r>
              <a:rPr lang="en-GB" sz="2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Adults who were obese as children frequently experience the long-term effects of cardiovascular risk factors, obesity's persistence, and early death (</a:t>
            </a:r>
            <a:r>
              <a:rPr lang="en-GB" sz="24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Mdpi</a:t>
            </a: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2022)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986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D15F3-34ED-6DA6-89B0-4CC68E629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346372" cy="1325563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ea typeface="Calibri" panose="020F0502020204030204" pitchFamily="34" charset="0"/>
              </a:rPr>
              <a:t>  			</a:t>
            </a:r>
            <a:r>
              <a:rPr lang="en-GB" sz="3600" b="1" dirty="0">
                <a:latin typeface="Arial" panose="020B0604020202020204" pitchFamily="34" charset="0"/>
                <a:ea typeface="Calibri" panose="020F0502020204030204" pitchFamily="34" charset="0"/>
              </a:rPr>
              <a:t>Measures in reducing obesity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FD1E88-8D8E-6BED-9B46-BD928C28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4496" y="1690688"/>
            <a:ext cx="5593080" cy="4498975"/>
          </a:xfrm>
        </p:spPr>
        <p:txBody>
          <a:bodyPr>
            <a:norm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b="1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Display screens: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Display displays are used by certain Lewisham health and social care providers to interact with patients and service users. </a:t>
            </a:r>
          </a:p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screens can provide relevant information, health promotion initiatives, and other vital topics (</a:t>
            </a:r>
            <a:r>
              <a:rPr lang="en-US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2023)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F9EFFF-7E1C-40F4-6E01-240B62D8AD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59280"/>
            <a:ext cx="5593080" cy="4633595"/>
          </a:xfrm>
        </p:spPr>
        <p:txBody>
          <a:bodyPr>
            <a:normAutofit/>
          </a:bodyPr>
          <a:lstStyle/>
          <a:p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Social media: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While social media is often thought of as an external source of communication.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</a:rPr>
              <a:t>The 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health and social care providers may utilize it to connect with their own employees as well as the larger community (</a:t>
            </a:r>
            <a:r>
              <a:rPr lang="en-US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).</a:t>
            </a:r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6273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338C7-52DF-2BF1-BFAE-24EC72584F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approaches for improving childhood obesity in Lewisham</a:t>
            </a:r>
            <a:endParaRPr lang="en-GB" sz="36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A3286-1199-3F07-CB13-479E067F3B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Reducing obesity in children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C9CBA-2E04-22FD-4A20-9F27A2D60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7680" y="2505075"/>
            <a:ext cx="6141720" cy="3987800"/>
          </a:xfrm>
        </p:spPr>
        <p:txBody>
          <a:bodyPr>
            <a:normAutofit fontScale="92500" lnSpcReduction="20000"/>
          </a:bodyPr>
          <a:lstStyle/>
          <a:p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approaches for improving childhood obesity in Lewisham community include: </a:t>
            </a:r>
          </a:p>
          <a:p>
            <a:endParaRPr lang="en-GB" sz="26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weight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lives policy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ealthy school program policy</a:t>
            </a:r>
          </a:p>
          <a:p>
            <a:r>
              <a:rPr lang="en-GB" sz="2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 sugar smart policy.</a:t>
            </a:r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r>
              <a:rPr lang="en-GB" dirty="0"/>
              <a:t>Source: (Lewisham, 2023)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050E553-CD2E-3691-F93B-22AB900CCCD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7086600" y="3006726"/>
            <a:ext cx="4008120" cy="3089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044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1FB9F-029A-A7C3-F566-79D3CA7F5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Socioeconomic Factors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4506A9-2338-1A75-3E52-36CA76CE43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72640"/>
            <a:ext cx="5183188" cy="4117023"/>
          </a:xfrm>
        </p:spPr>
        <p:txBody>
          <a:bodyPr>
            <a:normAutofit fontScale="92500"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Nutrition, or the type of food the kids follow on a daily basis, is frequently linked to instances of childhood obesity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70ED9FE-EBF7-57F4-5AEE-60EB1B71D7A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Socioeconomic factors such as low socioeconomic 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Inadequate parental schooling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Non-parental caregivers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Less frequency in fruit consumption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Short sleep duration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Mdpi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2062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AAEA4-58D9-1EFB-EFB3-3B1688ECC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	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Health Issues caused by obesity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030A6A-77B8-5540-4215-2608D3B8B5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7300" y="1825624"/>
            <a:ext cx="6143625" cy="41894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3562FA5-386F-6A62-B096-0B6D4D9C9250}"/>
              </a:ext>
            </a:extLst>
          </p:cNvPr>
          <p:cNvSpPr txBox="1"/>
          <p:nvPr/>
        </p:nvSpPr>
        <p:spPr>
          <a:xfrm flipH="1">
            <a:off x="7400925" y="4686300"/>
            <a:ext cx="30289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Source: </a:t>
            </a:r>
            <a:r>
              <a:rPr lang="en-GB" dirty="0"/>
              <a:t>Public Health England, (2022 )</a:t>
            </a:r>
          </a:p>
        </p:txBody>
      </p:sp>
    </p:spTree>
    <p:extLst>
      <p:ext uri="{BB962C8B-B14F-4D97-AF65-F5344CB8AC3E}">
        <p14:creationId xmlns:p14="http://schemas.microsoft.com/office/powerpoint/2010/main" val="4669357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31ADE-7A65-C4A2-D956-59B7A5BCB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				REFERNCES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F1BC8-FAD0-659C-2681-1E16641C8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554480"/>
            <a:ext cx="10920413" cy="510540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8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2023. 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and wellbeing. 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 </a:t>
            </a:r>
            <a:r>
              <a:rPr lang="en-US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ept of Health, 2008. Healthy Weight, Healthy Lives; A cross government strategy for England.</a:t>
            </a:r>
          </a:p>
          <a:p>
            <a:pPr marL="0" indent="0">
              <a:buNone/>
            </a:pPr>
            <a:r>
              <a:rPr lang="en-US" sz="8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Mdpi</a:t>
            </a:r>
            <a:r>
              <a:rPr lang="en-US" sz="8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(2022) </a:t>
            </a:r>
            <a:r>
              <a:rPr lang="en-GB" sz="8800" b="1" i="1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Risk Factors, Clinical Consequences, Prevention, and Treatment of Childhood Obesity</a:t>
            </a:r>
            <a:endParaRPr lang="en-US" sz="8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8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Available at:</a:t>
            </a:r>
            <a:r>
              <a:rPr lang="en-GB" sz="88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8800" dirty="0">
                <a:solidFill>
                  <a:srgbClr val="0563C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https://www.mdpi.com/2227-9067/9/12/1975</a:t>
            </a:r>
            <a:r>
              <a:rPr lang="en-GB" sz="8800" dirty="0"/>
              <a:t> Accessed: (28/03/2023).</a:t>
            </a:r>
            <a:endParaRPr lang="en-US" sz="8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Obesity Statistics, 2022. House of common library. [Online] </a:t>
            </a:r>
          </a:p>
          <a:p>
            <a:pPr marL="0" indent="0">
              <a:buNone/>
            </a:pP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Available at: </a:t>
            </a:r>
            <a:r>
              <a:rPr lang="en-GB" sz="8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https://commonslibrary.parliament.uk/research-briefings/sn03336/</a:t>
            </a:r>
            <a:endParaRPr lang="en-GB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Office for National Statistics, 2022. 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How the population changed in </a:t>
            </a:r>
            <a:r>
              <a:rPr lang="en-US" sz="86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Lewisham</a:t>
            </a:r>
            <a:r>
              <a:rPr lang="en-US" sz="8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Census 2021. </a:t>
            </a: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</a:t>
            </a:r>
            <a:r>
              <a:rPr lang="en-GB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B., Molina, Y. &amp; Viswanath, K., 2016. Defines empowerment and provides examples of its application in communities. Discusses specific strategies for policymakers to use to empower communities.. 35(8), pp. </a:t>
            </a:r>
            <a:r>
              <a:rPr lang="en-US" sz="86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1424-1428.</a:t>
            </a:r>
          </a:p>
          <a:p>
            <a:pPr marL="0" indent="0">
              <a:buNone/>
            </a:pPr>
            <a:b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86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https://www.ons.gov.uk/visualisations/censuspopulationchange/E09000023/</a:t>
            </a:r>
            <a:b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8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12/03/2023].</a:t>
            </a:r>
            <a:endParaRPr lang="en-US" sz="8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062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105D9-2C36-BFE1-E1BB-07D7BA8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    REFERNCES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65408-BA94-6DE5-84A5-7E8FC5186D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WHO, 2022. </a:t>
            </a:r>
            <a:r>
              <a:rPr lang="en-US" sz="2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Controlling the global obesity epidemic. </a:t>
            </a: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[Online] </a:t>
            </a:r>
            <a:b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US" sz="2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http://www.who.int/nutrition/topics/obesity/en/</a:t>
            </a:r>
            <a:b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US" sz="2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[Accessed 24/03/2023].</a:t>
            </a:r>
            <a:endParaRPr lang="en-GB" dirty="0"/>
          </a:p>
          <a:p>
            <a:pPr marL="0" indent="0">
              <a:buNone/>
            </a:pPr>
            <a:r>
              <a:rPr lang="en-US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Vision of Britain, 2011. A Vision of Britain Through Time. Great Britain Historical.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148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1269</TotalTime>
  <Words>936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Childhood obesity in Lewisham: </vt:lpstr>
      <vt:lpstr>   Introductions</vt:lpstr>
      <vt:lpstr>       Demographic of Lewisham Borough</vt:lpstr>
      <vt:lpstr>  Demographic of Lewisham Borough</vt:lpstr>
      <vt:lpstr>     Children younger than five years old</vt:lpstr>
      <vt:lpstr> Long-term Obesity in children  </vt:lpstr>
      <vt:lpstr>     Measures in reducing obesity</vt:lpstr>
      <vt:lpstr>The approaches for improving childhood obesity in Lewisham</vt:lpstr>
      <vt:lpstr>           Socioeconomic Factors</vt:lpstr>
      <vt:lpstr> Health Issues caused by obesity </vt:lpstr>
      <vt:lpstr>    REFERNCES </vt:lpstr>
      <vt:lpstr>                       REFERNCES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harriet nwabuzor</dc:creator>
  <cp:lastModifiedBy>harriet nwabuzor</cp:lastModifiedBy>
  <cp:revision>1</cp:revision>
  <dcterms:created xsi:type="dcterms:W3CDTF">2023-03-30T22:30:24Z</dcterms:created>
  <dcterms:modified xsi:type="dcterms:W3CDTF">2023-03-31T19:47:17Z</dcterms:modified>
</cp:coreProperties>
</file>