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30275213" cy="21383625"/>
  <p:notesSz cx="6858000" cy="9144000"/>
  <p:defaultTextStyle>
    <a:defPPr>
      <a:defRPr lang="en-US"/>
    </a:defPPr>
    <a:lvl1pPr marL="0" algn="l" defTabSz="2479578" rtl="0" eaLnBrk="1" latinLnBrk="0" hangingPunct="1">
      <a:defRPr sz="4881" kern="1200">
        <a:solidFill>
          <a:schemeClr val="tx1"/>
        </a:solidFill>
        <a:latin typeface="+mn-lt"/>
        <a:ea typeface="+mn-ea"/>
        <a:cs typeface="+mn-cs"/>
      </a:defRPr>
    </a:lvl1pPr>
    <a:lvl2pPr marL="1239789" algn="l" defTabSz="2479578" rtl="0" eaLnBrk="1" latinLnBrk="0" hangingPunct="1">
      <a:defRPr sz="4881" kern="1200">
        <a:solidFill>
          <a:schemeClr val="tx1"/>
        </a:solidFill>
        <a:latin typeface="+mn-lt"/>
        <a:ea typeface="+mn-ea"/>
        <a:cs typeface="+mn-cs"/>
      </a:defRPr>
    </a:lvl2pPr>
    <a:lvl3pPr marL="2479578" algn="l" defTabSz="2479578" rtl="0" eaLnBrk="1" latinLnBrk="0" hangingPunct="1">
      <a:defRPr sz="4881" kern="1200">
        <a:solidFill>
          <a:schemeClr val="tx1"/>
        </a:solidFill>
        <a:latin typeface="+mn-lt"/>
        <a:ea typeface="+mn-ea"/>
        <a:cs typeface="+mn-cs"/>
      </a:defRPr>
    </a:lvl3pPr>
    <a:lvl4pPr marL="3719368" algn="l" defTabSz="2479578" rtl="0" eaLnBrk="1" latinLnBrk="0" hangingPunct="1">
      <a:defRPr sz="4881" kern="1200">
        <a:solidFill>
          <a:schemeClr val="tx1"/>
        </a:solidFill>
        <a:latin typeface="+mn-lt"/>
        <a:ea typeface="+mn-ea"/>
        <a:cs typeface="+mn-cs"/>
      </a:defRPr>
    </a:lvl4pPr>
    <a:lvl5pPr marL="4959157" algn="l" defTabSz="2479578" rtl="0" eaLnBrk="1" latinLnBrk="0" hangingPunct="1">
      <a:defRPr sz="4881" kern="1200">
        <a:solidFill>
          <a:schemeClr val="tx1"/>
        </a:solidFill>
        <a:latin typeface="+mn-lt"/>
        <a:ea typeface="+mn-ea"/>
        <a:cs typeface="+mn-cs"/>
      </a:defRPr>
    </a:lvl5pPr>
    <a:lvl6pPr marL="6198946" algn="l" defTabSz="2479578" rtl="0" eaLnBrk="1" latinLnBrk="0" hangingPunct="1">
      <a:defRPr sz="4881" kern="1200">
        <a:solidFill>
          <a:schemeClr val="tx1"/>
        </a:solidFill>
        <a:latin typeface="+mn-lt"/>
        <a:ea typeface="+mn-ea"/>
        <a:cs typeface="+mn-cs"/>
      </a:defRPr>
    </a:lvl6pPr>
    <a:lvl7pPr marL="7438735" algn="l" defTabSz="2479578" rtl="0" eaLnBrk="1" latinLnBrk="0" hangingPunct="1">
      <a:defRPr sz="4881" kern="1200">
        <a:solidFill>
          <a:schemeClr val="tx1"/>
        </a:solidFill>
        <a:latin typeface="+mn-lt"/>
        <a:ea typeface="+mn-ea"/>
        <a:cs typeface="+mn-cs"/>
      </a:defRPr>
    </a:lvl7pPr>
    <a:lvl8pPr marL="8678525" algn="l" defTabSz="2479578" rtl="0" eaLnBrk="1" latinLnBrk="0" hangingPunct="1">
      <a:defRPr sz="4881" kern="1200">
        <a:solidFill>
          <a:schemeClr val="tx1"/>
        </a:solidFill>
        <a:latin typeface="+mn-lt"/>
        <a:ea typeface="+mn-ea"/>
        <a:cs typeface="+mn-cs"/>
      </a:defRPr>
    </a:lvl8pPr>
    <a:lvl9pPr marL="9918314" algn="l" defTabSz="2479578" rtl="0" eaLnBrk="1" latinLnBrk="0" hangingPunct="1">
      <a:defRPr sz="4881"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861890-195D-4605-91E6-4AF37C89C3CC}" v="35" dt="2026-05-12T23:30:07.7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29" d="100"/>
          <a:sy n="29" d="100"/>
        </p:scale>
        <p:origin x="1109" y="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wards, Euan" userId="17047ecf-3e8e-450d-9921-8bbc4b834466" providerId="ADAL" clId="{9932AD5F-AFE0-4123-8CEB-387A425239DC}"/>
    <pc:docChg chg="undo custSel modSld">
      <pc:chgData name="Edwards, Euan" userId="17047ecf-3e8e-450d-9921-8bbc4b834466" providerId="ADAL" clId="{9932AD5F-AFE0-4123-8CEB-387A425239DC}" dt="2026-05-12T23:33:03.623" v="2592" actId="1076"/>
      <pc:docMkLst>
        <pc:docMk/>
      </pc:docMkLst>
      <pc:sldChg chg="addSp delSp modSp mod">
        <pc:chgData name="Edwards, Euan" userId="17047ecf-3e8e-450d-9921-8bbc4b834466" providerId="ADAL" clId="{9932AD5F-AFE0-4123-8CEB-387A425239DC}" dt="2026-05-12T23:33:03.623" v="2592" actId="1076"/>
        <pc:sldMkLst>
          <pc:docMk/>
          <pc:sldMk cId="2565162163" sldId="256"/>
        </pc:sldMkLst>
        <pc:spChg chg="add mod">
          <ac:chgData name="Edwards, Euan" userId="17047ecf-3e8e-450d-9921-8bbc4b834466" providerId="ADAL" clId="{9932AD5F-AFE0-4123-8CEB-387A425239DC}" dt="2026-05-12T21:40:45.704" v="621" actId="33524"/>
          <ac:spMkLst>
            <pc:docMk/>
            <pc:sldMk cId="2565162163" sldId="256"/>
            <ac:spMk id="2" creationId="{32B3E611-4322-C018-8844-DFFFA5D834EF}"/>
          </ac:spMkLst>
        </pc:spChg>
        <pc:spChg chg="add">
          <ac:chgData name="Edwards, Euan" userId="17047ecf-3e8e-450d-9921-8bbc4b834466" providerId="ADAL" clId="{9932AD5F-AFE0-4123-8CEB-387A425239DC}" dt="2026-05-12T21:42:45.420" v="666"/>
          <ac:spMkLst>
            <pc:docMk/>
            <pc:sldMk cId="2565162163" sldId="256"/>
            <ac:spMk id="3" creationId="{1CF6CB15-F316-1F80-1CF5-5605B3631C8C}"/>
          </ac:spMkLst>
        </pc:spChg>
        <pc:spChg chg="add del mod">
          <ac:chgData name="Edwards, Euan" userId="17047ecf-3e8e-450d-9921-8bbc4b834466" providerId="ADAL" clId="{9932AD5F-AFE0-4123-8CEB-387A425239DC}" dt="2026-05-12T20:50:57.577" v="30"/>
          <ac:spMkLst>
            <pc:docMk/>
            <pc:sldMk cId="2565162163" sldId="256"/>
            <ac:spMk id="3" creationId="{DF6DCAA5-F961-8118-9A48-3DC6C442490A}"/>
          </ac:spMkLst>
        </pc:spChg>
        <pc:spChg chg="add mod">
          <ac:chgData name="Edwards, Euan" userId="17047ecf-3e8e-450d-9921-8bbc4b834466" providerId="ADAL" clId="{9932AD5F-AFE0-4123-8CEB-387A425239DC}" dt="2026-05-12T23:30:03.105" v="2575" actId="20577"/>
          <ac:spMkLst>
            <pc:docMk/>
            <pc:sldMk cId="2565162163" sldId="256"/>
            <ac:spMk id="4" creationId="{044F5F76-5094-21C7-6ACE-3D771312C927}"/>
          </ac:spMkLst>
        </pc:spChg>
        <pc:spChg chg="add mod">
          <ac:chgData name="Edwards, Euan" userId="17047ecf-3e8e-450d-9921-8bbc4b834466" providerId="ADAL" clId="{9932AD5F-AFE0-4123-8CEB-387A425239DC}" dt="2026-05-12T23:05:19.397" v="2252" actId="20577"/>
          <ac:spMkLst>
            <pc:docMk/>
            <pc:sldMk cId="2565162163" sldId="256"/>
            <ac:spMk id="6" creationId="{1189C6F8-4955-5546-3104-708607770300}"/>
          </ac:spMkLst>
        </pc:spChg>
        <pc:spChg chg="add mod">
          <ac:chgData name="Edwards, Euan" userId="17047ecf-3e8e-450d-9921-8bbc4b834466" providerId="ADAL" clId="{9932AD5F-AFE0-4123-8CEB-387A425239DC}" dt="2026-05-12T23:20:29.290" v="2508" actId="20577"/>
          <ac:spMkLst>
            <pc:docMk/>
            <pc:sldMk cId="2565162163" sldId="256"/>
            <ac:spMk id="7" creationId="{31E7E8F2-B633-CAF9-2D5E-D8E5007C1526}"/>
          </ac:spMkLst>
        </pc:spChg>
        <pc:spChg chg="add mod">
          <ac:chgData name="Edwards, Euan" userId="17047ecf-3e8e-450d-9921-8bbc4b834466" providerId="ADAL" clId="{9932AD5F-AFE0-4123-8CEB-387A425239DC}" dt="2026-05-12T23:09:37.647" v="2311" actId="20577"/>
          <ac:spMkLst>
            <pc:docMk/>
            <pc:sldMk cId="2565162163" sldId="256"/>
            <ac:spMk id="12" creationId="{7ED0C673-6237-ED2B-CD9F-34975ABC61C5}"/>
          </ac:spMkLst>
        </pc:spChg>
        <pc:spChg chg="add mod">
          <ac:chgData name="Edwards, Euan" userId="17047ecf-3e8e-450d-9921-8bbc4b834466" providerId="ADAL" clId="{9932AD5F-AFE0-4123-8CEB-387A425239DC}" dt="2026-05-12T23:30:14.977" v="2586" actId="404"/>
          <ac:spMkLst>
            <pc:docMk/>
            <pc:sldMk cId="2565162163" sldId="256"/>
            <ac:spMk id="15" creationId="{40A2E939-4468-1A46-E06C-02C6BC770E7F}"/>
          </ac:spMkLst>
        </pc:spChg>
        <pc:spChg chg="add">
          <ac:chgData name="Edwards, Euan" userId="17047ecf-3e8e-450d-9921-8bbc4b834466" providerId="ADAL" clId="{9932AD5F-AFE0-4123-8CEB-387A425239DC}" dt="2026-05-12T21:42:51.732" v="667"/>
          <ac:spMkLst>
            <pc:docMk/>
            <pc:sldMk cId="2565162163" sldId="256"/>
            <ac:spMk id="16" creationId="{9B888A9B-6996-6AB7-6144-CAE580F10BD7}"/>
          </ac:spMkLst>
        </pc:spChg>
        <pc:spChg chg="add">
          <ac:chgData name="Edwards, Euan" userId="17047ecf-3e8e-450d-9921-8bbc4b834466" providerId="ADAL" clId="{9932AD5F-AFE0-4123-8CEB-387A425239DC}" dt="2026-05-12T21:42:59.410" v="668"/>
          <ac:spMkLst>
            <pc:docMk/>
            <pc:sldMk cId="2565162163" sldId="256"/>
            <ac:spMk id="17" creationId="{E7C3D21C-A69D-D93F-AECE-CACD8E4379FE}"/>
          </ac:spMkLst>
        </pc:spChg>
        <pc:spChg chg="add">
          <ac:chgData name="Edwards, Euan" userId="17047ecf-3e8e-450d-9921-8bbc4b834466" providerId="ADAL" clId="{9932AD5F-AFE0-4123-8CEB-387A425239DC}" dt="2026-05-12T23:07:06.055" v="2255"/>
          <ac:spMkLst>
            <pc:docMk/>
            <pc:sldMk cId="2565162163" sldId="256"/>
            <ac:spMk id="22" creationId="{D2E0BE63-D724-6313-FE9D-30CBCC2AC44E}"/>
          </ac:spMkLst>
        </pc:spChg>
        <pc:spChg chg="add mod">
          <ac:chgData name="Edwards, Euan" userId="17047ecf-3e8e-450d-9921-8bbc4b834466" providerId="ADAL" clId="{9932AD5F-AFE0-4123-8CEB-387A425239DC}" dt="2026-05-12T23:17:38.189" v="2401" actId="1076"/>
          <ac:spMkLst>
            <pc:docMk/>
            <pc:sldMk cId="2565162163" sldId="256"/>
            <ac:spMk id="29" creationId="{EE52946D-1D63-7461-D249-C9FCB24EEFC6}"/>
          </ac:spMkLst>
        </pc:spChg>
        <pc:spChg chg="add mod">
          <ac:chgData name="Edwards, Euan" userId="17047ecf-3e8e-450d-9921-8bbc4b834466" providerId="ADAL" clId="{9932AD5F-AFE0-4123-8CEB-387A425239DC}" dt="2026-05-12T23:18:30.156" v="2453" actId="20577"/>
          <ac:spMkLst>
            <pc:docMk/>
            <pc:sldMk cId="2565162163" sldId="256"/>
            <ac:spMk id="30" creationId="{8800363F-38B2-B434-2563-7988EA0A4E10}"/>
          </ac:spMkLst>
        </pc:spChg>
        <pc:spChg chg="add mod">
          <ac:chgData name="Edwards, Euan" userId="17047ecf-3e8e-450d-9921-8bbc4b834466" providerId="ADAL" clId="{9932AD5F-AFE0-4123-8CEB-387A425239DC}" dt="2026-05-12T23:21:09.234" v="2555" actId="1076"/>
          <ac:spMkLst>
            <pc:docMk/>
            <pc:sldMk cId="2565162163" sldId="256"/>
            <ac:spMk id="31" creationId="{2A1AC6B4-05D9-AABC-91F7-189EE3FE7F67}"/>
          </ac:spMkLst>
        </pc:spChg>
        <pc:graphicFrameChg chg="add mod">
          <ac:chgData name="Edwards, Euan" userId="17047ecf-3e8e-450d-9921-8bbc4b834466" providerId="ADAL" clId="{9932AD5F-AFE0-4123-8CEB-387A425239DC}" dt="2026-05-12T22:34:33.165" v="1119"/>
          <ac:graphicFrameMkLst>
            <pc:docMk/>
            <pc:sldMk cId="2565162163" sldId="256"/>
            <ac:graphicFrameMk id="18" creationId="{357A9CE6-C5B3-C3D5-6129-50A74BCB6F64}"/>
          </ac:graphicFrameMkLst>
        </pc:graphicFrameChg>
        <pc:graphicFrameChg chg="add mod">
          <ac:chgData name="Edwards, Euan" userId="17047ecf-3e8e-450d-9921-8bbc4b834466" providerId="ADAL" clId="{9932AD5F-AFE0-4123-8CEB-387A425239DC}" dt="2026-05-12T22:34:33.165" v="1119"/>
          <ac:graphicFrameMkLst>
            <pc:docMk/>
            <pc:sldMk cId="2565162163" sldId="256"/>
            <ac:graphicFrameMk id="19" creationId="{676B9370-67D0-014B-9690-A76B8F2CFB0E}"/>
          </ac:graphicFrameMkLst>
        </pc:graphicFrameChg>
        <pc:graphicFrameChg chg="add mod">
          <ac:chgData name="Edwards, Euan" userId="17047ecf-3e8e-450d-9921-8bbc4b834466" providerId="ADAL" clId="{9932AD5F-AFE0-4123-8CEB-387A425239DC}" dt="2026-05-12T22:34:33.165" v="1119"/>
          <ac:graphicFrameMkLst>
            <pc:docMk/>
            <pc:sldMk cId="2565162163" sldId="256"/>
            <ac:graphicFrameMk id="20" creationId="{50822BB4-5BFB-5CAF-B8FA-9B0FCA53505C}"/>
          </ac:graphicFrameMkLst>
        </pc:graphicFrameChg>
        <pc:graphicFrameChg chg="add del mod">
          <ac:chgData name="Edwards, Euan" userId="17047ecf-3e8e-450d-9921-8bbc4b834466" providerId="ADAL" clId="{9932AD5F-AFE0-4123-8CEB-387A425239DC}" dt="2026-05-12T22:34:38.980" v="1121" actId="478"/>
          <ac:graphicFrameMkLst>
            <pc:docMk/>
            <pc:sldMk cId="2565162163" sldId="256"/>
            <ac:graphicFrameMk id="21" creationId="{BED94195-25CB-B2DA-9F98-6B338A829B0A}"/>
          </ac:graphicFrameMkLst>
        </pc:graphicFrameChg>
        <pc:picChg chg="mod">
          <ac:chgData name="Edwards, Euan" userId="17047ecf-3e8e-450d-9921-8bbc4b834466" providerId="ADAL" clId="{9932AD5F-AFE0-4123-8CEB-387A425239DC}" dt="2026-05-12T23:31:19.162" v="2590" actId="14100"/>
          <ac:picMkLst>
            <pc:docMk/>
            <pc:sldMk cId="2565162163" sldId="256"/>
            <ac:picMk id="5" creationId="{A75F2BD1-04FC-55F7-FBE0-B03A29DA1A5D}"/>
          </ac:picMkLst>
        </pc:picChg>
        <pc:picChg chg="mod">
          <ac:chgData name="Edwards, Euan" userId="17047ecf-3e8e-450d-9921-8bbc4b834466" providerId="ADAL" clId="{9932AD5F-AFE0-4123-8CEB-387A425239DC}" dt="2026-05-12T20:53:53.308" v="90" actId="14100"/>
          <ac:picMkLst>
            <pc:docMk/>
            <pc:sldMk cId="2565162163" sldId="256"/>
            <ac:picMk id="8" creationId="{C7165D7B-0610-1091-E4EF-6D92A5954D42}"/>
          </ac:picMkLst>
        </pc:picChg>
        <pc:picChg chg="mod">
          <ac:chgData name="Edwards, Euan" userId="17047ecf-3e8e-450d-9921-8bbc4b834466" providerId="ADAL" clId="{9932AD5F-AFE0-4123-8CEB-387A425239DC}" dt="2026-05-12T23:15:07.851" v="2321" actId="14100"/>
          <ac:picMkLst>
            <pc:docMk/>
            <pc:sldMk cId="2565162163" sldId="256"/>
            <ac:picMk id="11" creationId="{40FC497B-189C-526E-718D-A4251E1D6D4C}"/>
          </ac:picMkLst>
        </pc:picChg>
        <pc:picChg chg="mod">
          <ac:chgData name="Edwards, Euan" userId="17047ecf-3e8e-450d-9921-8bbc4b834466" providerId="ADAL" clId="{9932AD5F-AFE0-4123-8CEB-387A425239DC}" dt="2026-05-12T21:41:51.193" v="623" actId="14100"/>
          <ac:picMkLst>
            <pc:docMk/>
            <pc:sldMk cId="2565162163" sldId="256"/>
            <ac:picMk id="13" creationId="{4B8C0065-B9A2-1B7F-558C-88EAF6BE9525}"/>
          </ac:picMkLst>
        </pc:picChg>
        <pc:picChg chg="mod">
          <ac:chgData name="Edwards, Euan" userId="17047ecf-3e8e-450d-9921-8bbc4b834466" providerId="ADAL" clId="{9932AD5F-AFE0-4123-8CEB-387A425239DC}" dt="2026-05-12T20:56:33.842" v="162" actId="14100"/>
          <ac:picMkLst>
            <pc:docMk/>
            <pc:sldMk cId="2565162163" sldId="256"/>
            <ac:picMk id="14" creationId="{077CE9A1-FC48-24DB-1177-92118BC540E1}"/>
          </ac:picMkLst>
        </pc:picChg>
        <pc:picChg chg="add mod">
          <ac:chgData name="Edwards, Euan" userId="17047ecf-3e8e-450d-9921-8bbc4b834466" providerId="ADAL" clId="{9932AD5F-AFE0-4123-8CEB-387A425239DC}" dt="2026-05-12T23:14:28.516" v="2317" actId="1076"/>
          <ac:picMkLst>
            <pc:docMk/>
            <pc:sldMk cId="2565162163" sldId="256"/>
            <ac:picMk id="24" creationId="{C1B0A047-B5B0-4E92-F26F-CECEEE0660C1}"/>
          </ac:picMkLst>
        </pc:picChg>
        <pc:picChg chg="add mod">
          <ac:chgData name="Edwards, Euan" userId="17047ecf-3e8e-450d-9921-8bbc4b834466" providerId="ADAL" clId="{9932AD5F-AFE0-4123-8CEB-387A425239DC}" dt="2026-05-12T23:14:53.687" v="2319" actId="1076"/>
          <ac:picMkLst>
            <pc:docMk/>
            <pc:sldMk cId="2565162163" sldId="256"/>
            <ac:picMk id="26" creationId="{EAB92097-286B-9AC7-435D-360EAAE8B0A2}"/>
          </ac:picMkLst>
        </pc:picChg>
        <pc:picChg chg="add mod">
          <ac:chgData name="Edwards, Euan" userId="17047ecf-3e8e-450d-9921-8bbc4b834466" providerId="ADAL" clId="{9932AD5F-AFE0-4123-8CEB-387A425239DC}" dt="2026-05-12T23:31:12.176" v="2588" actId="1076"/>
          <ac:picMkLst>
            <pc:docMk/>
            <pc:sldMk cId="2565162163" sldId="256"/>
            <ac:picMk id="28" creationId="{FC186E38-BE55-AD6F-2EF3-5D4753355922}"/>
          </ac:picMkLst>
        </pc:picChg>
        <pc:picChg chg="add mod">
          <ac:chgData name="Edwards, Euan" userId="17047ecf-3e8e-450d-9921-8bbc4b834466" providerId="ADAL" clId="{9932AD5F-AFE0-4123-8CEB-387A425239DC}" dt="2026-05-12T23:33:03.623" v="2592" actId="1076"/>
          <ac:picMkLst>
            <pc:docMk/>
            <pc:sldMk cId="2565162163" sldId="256"/>
            <ac:picMk id="33" creationId="{049E0331-0E87-D73E-79C5-F8C5A01985ED}"/>
          </ac:picMkLst>
        </pc:picChg>
        <pc:picChg chg="mod">
          <ac:chgData name="Edwards, Euan" userId="17047ecf-3e8e-450d-9921-8bbc4b834466" providerId="ADAL" clId="{9932AD5F-AFE0-4123-8CEB-387A425239DC}" dt="2026-05-12T20:56:46.088" v="163" actId="1076"/>
          <ac:picMkLst>
            <pc:docMk/>
            <pc:sldMk cId="2565162163" sldId="256"/>
            <ac:picMk id="1026" creationId="{D282BC1A-E74E-965C-BB0C-D89CF3F929C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CDC752-7EC3-4B4D-9594-8F3567B06730}" type="datetimeFigureOut">
              <a:rPr lang="en-GB" smtClean="0"/>
              <a:t>13/05/2026</a:t>
            </a:fld>
            <a:endParaRPr lang="en-GB"/>
          </a:p>
        </p:txBody>
      </p:sp>
      <p:sp>
        <p:nvSpPr>
          <p:cNvPr id="4" name="Slide Image Placeholder 3"/>
          <p:cNvSpPr>
            <a:spLocks noGrp="1" noRot="1" noChangeAspect="1"/>
          </p:cNvSpPr>
          <p:nvPr>
            <p:ph type="sldImg" idx="2"/>
          </p:nvPr>
        </p:nvSpPr>
        <p:spPr>
          <a:xfrm>
            <a:off x="1244600" y="1143000"/>
            <a:ext cx="4368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45D5E0-2658-4052-9FE7-FA66881EB342}" type="slidenum">
              <a:rPr lang="en-GB" smtClean="0"/>
              <a:t>‹#›</a:t>
            </a:fld>
            <a:endParaRPr lang="en-GB"/>
          </a:p>
        </p:txBody>
      </p:sp>
    </p:spTree>
    <p:extLst>
      <p:ext uri="{BB962C8B-B14F-4D97-AF65-F5344CB8AC3E}">
        <p14:creationId xmlns:p14="http://schemas.microsoft.com/office/powerpoint/2010/main" val="11928071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45D5E0-2658-4052-9FE7-FA66881EB342}" type="slidenum">
              <a:rPr lang="en-GB" smtClean="0"/>
              <a:t>1</a:t>
            </a:fld>
            <a:endParaRPr lang="en-GB"/>
          </a:p>
        </p:txBody>
      </p:sp>
    </p:spTree>
    <p:extLst>
      <p:ext uri="{BB962C8B-B14F-4D97-AF65-F5344CB8AC3E}">
        <p14:creationId xmlns:p14="http://schemas.microsoft.com/office/powerpoint/2010/main" val="1168754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AE7ED-056B-185C-7BD9-561AEE2577A9}"/>
              </a:ext>
            </a:extLst>
          </p:cNvPr>
          <p:cNvSpPr>
            <a:spLocks noGrp="1"/>
          </p:cNvSpPr>
          <p:nvPr>
            <p:ph type="ctrTitle"/>
          </p:nvPr>
        </p:nvSpPr>
        <p:spPr>
          <a:xfrm>
            <a:off x="3784402" y="3499590"/>
            <a:ext cx="22706410" cy="7444669"/>
          </a:xfrm>
        </p:spPr>
        <p:txBody>
          <a:bodyPr anchor="b"/>
          <a:lstStyle>
            <a:lvl1pPr algn="ctr">
              <a:defRPr sz="14899"/>
            </a:lvl1pPr>
          </a:lstStyle>
          <a:p>
            <a:r>
              <a:rPr lang="en-US"/>
              <a:t>Click to edit Master title style</a:t>
            </a:r>
            <a:endParaRPr lang="en-GB"/>
          </a:p>
        </p:txBody>
      </p:sp>
      <p:sp>
        <p:nvSpPr>
          <p:cNvPr id="3" name="Subtitle 2">
            <a:extLst>
              <a:ext uri="{FF2B5EF4-FFF2-40B4-BE49-F238E27FC236}">
                <a16:creationId xmlns:a16="http://schemas.microsoft.com/office/drawing/2014/main" id="{C12F5BA0-FAF4-FA13-38CB-B73C5A5BFF76}"/>
              </a:ext>
            </a:extLst>
          </p:cNvPr>
          <p:cNvSpPr>
            <a:spLocks noGrp="1"/>
          </p:cNvSpPr>
          <p:nvPr>
            <p:ph type="subTitle" idx="1"/>
          </p:nvPr>
        </p:nvSpPr>
        <p:spPr>
          <a:xfrm>
            <a:off x="3784402" y="11231355"/>
            <a:ext cx="22706410" cy="5162758"/>
          </a:xfrm>
        </p:spPr>
        <p:txBody>
          <a:bodyPr/>
          <a:lstStyle>
            <a:lvl1pPr marL="0" indent="0" algn="ctr">
              <a:buNone/>
              <a:defRPr sz="5960"/>
            </a:lvl1pPr>
            <a:lvl2pPr marL="1135319" indent="0" algn="ctr">
              <a:buNone/>
              <a:defRPr sz="4966"/>
            </a:lvl2pPr>
            <a:lvl3pPr marL="2270638" indent="0" algn="ctr">
              <a:buNone/>
              <a:defRPr sz="4470"/>
            </a:lvl3pPr>
            <a:lvl4pPr marL="3405957" indent="0" algn="ctr">
              <a:buNone/>
              <a:defRPr sz="3973"/>
            </a:lvl4pPr>
            <a:lvl5pPr marL="4541276" indent="0" algn="ctr">
              <a:buNone/>
              <a:defRPr sz="3973"/>
            </a:lvl5pPr>
            <a:lvl6pPr marL="5676595" indent="0" algn="ctr">
              <a:buNone/>
              <a:defRPr sz="3973"/>
            </a:lvl6pPr>
            <a:lvl7pPr marL="6811914" indent="0" algn="ctr">
              <a:buNone/>
              <a:defRPr sz="3973"/>
            </a:lvl7pPr>
            <a:lvl8pPr marL="7947233" indent="0" algn="ctr">
              <a:buNone/>
              <a:defRPr sz="3973"/>
            </a:lvl8pPr>
            <a:lvl9pPr marL="9082552" indent="0" algn="ctr">
              <a:buNone/>
              <a:defRPr sz="3973"/>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49156F-05BD-3DA3-DC02-9148CAB47D0A}"/>
              </a:ext>
            </a:extLst>
          </p:cNvPr>
          <p:cNvSpPr>
            <a:spLocks noGrp="1"/>
          </p:cNvSpPr>
          <p:nvPr>
            <p:ph type="dt" sz="half" idx="10"/>
          </p:nvPr>
        </p:nvSpPr>
        <p:spPr/>
        <p:txBody>
          <a:bodyPr/>
          <a:lstStyle/>
          <a:p>
            <a:fld id="{27C8AF4B-A863-4352-A5C8-CB2894A8626C}" type="datetimeFigureOut">
              <a:rPr lang="en-GB" smtClean="0"/>
              <a:t>12/05/2026</a:t>
            </a:fld>
            <a:endParaRPr lang="en-GB"/>
          </a:p>
        </p:txBody>
      </p:sp>
      <p:sp>
        <p:nvSpPr>
          <p:cNvPr id="5" name="Footer Placeholder 4">
            <a:extLst>
              <a:ext uri="{FF2B5EF4-FFF2-40B4-BE49-F238E27FC236}">
                <a16:creationId xmlns:a16="http://schemas.microsoft.com/office/drawing/2014/main" id="{50D74796-5F0B-F338-CEC1-CFD4CE7BEE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1368C1-3F66-8270-55E4-9CA2FC25D0E9}"/>
              </a:ext>
            </a:extLst>
          </p:cNvPr>
          <p:cNvSpPr>
            <a:spLocks noGrp="1"/>
          </p:cNvSpPr>
          <p:nvPr>
            <p:ph type="sldNum" sz="quarter" idx="12"/>
          </p:nvPr>
        </p:nvSpPr>
        <p:spPr/>
        <p:txBody>
          <a:bodyPr/>
          <a:lstStyle/>
          <a:p>
            <a:fld id="{433805C2-A9DE-4EF1-9E08-75B1CFB76BCA}" type="slidenum">
              <a:rPr lang="en-GB" smtClean="0"/>
              <a:t>‹#›</a:t>
            </a:fld>
            <a:endParaRPr lang="en-GB"/>
          </a:p>
        </p:txBody>
      </p:sp>
    </p:spTree>
    <p:extLst>
      <p:ext uri="{BB962C8B-B14F-4D97-AF65-F5344CB8AC3E}">
        <p14:creationId xmlns:p14="http://schemas.microsoft.com/office/powerpoint/2010/main" val="3681051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50CBB-060F-3810-48BC-18FA545682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0009EC-D2D7-BE6E-8C33-6ECA4C322E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15346A-9207-F4B1-0378-2689E8B98712}"/>
              </a:ext>
            </a:extLst>
          </p:cNvPr>
          <p:cNvSpPr>
            <a:spLocks noGrp="1"/>
          </p:cNvSpPr>
          <p:nvPr>
            <p:ph type="dt" sz="half" idx="10"/>
          </p:nvPr>
        </p:nvSpPr>
        <p:spPr/>
        <p:txBody>
          <a:bodyPr/>
          <a:lstStyle/>
          <a:p>
            <a:fld id="{27C8AF4B-A863-4352-A5C8-CB2894A8626C}" type="datetimeFigureOut">
              <a:rPr lang="en-GB" smtClean="0"/>
              <a:t>12/05/2026</a:t>
            </a:fld>
            <a:endParaRPr lang="en-GB"/>
          </a:p>
        </p:txBody>
      </p:sp>
      <p:sp>
        <p:nvSpPr>
          <p:cNvPr id="5" name="Footer Placeholder 4">
            <a:extLst>
              <a:ext uri="{FF2B5EF4-FFF2-40B4-BE49-F238E27FC236}">
                <a16:creationId xmlns:a16="http://schemas.microsoft.com/office/drawing/2014/main" id="{5958A219-8F5E-DD7F-A190-69D3461351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AF491C-539C-E5D9-3EC4-801622F4A1A3}"/>
              </a:ext>
            </a:extLst>
          </p:cNvPr>
          <p:cNvSpPr>
            <a:spLocks noGrp="1"/>
          </p:cNvSpPr>
          <p:nvPr>
            <p:ph type="sldNum" sz="quarter" idx="12"/>
          </p:nvPr>
        </p:nvSpPr>
        <p:spPr/>
        <p:txBody>
          <a:bodyPr/>
          <a:lstStyle/>
          <a:p>
            <a:fld id="{433805C2-A9DE-4EF1-9E08-75B1CFB76BCA}" type="slidenum">
              <a:rPr lang="en-GB" smtClean="0"/>
              <a:t>‹#›</a:t>
            </a:fld>
            <a:endParaRPr lang="en-GB"/>
          </a:p>
        </p:txBody>
      </p:sp>
    </p:spTree>
    <p:extLst>
      <p:ext uri="{BB962C8B-B14F-4D97-AF65-F5344CB8AC3E}">
        <p14:creationId xmlns:p14="http://schemas.microsoft.com/office/powerpoint/2010/main" val="483768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D75C7-9CAC-1BE9-DAB3-D63FE7F45BF6}"/>
              </a:ext>
            </a:extLst>
          </p:cNvPr>
          <p:cNvSpPr>
            <a:spLocks noGrp="1"/>
          </p:cNvSpPr>
          <p:nvPr>
            <p:ph type="title"/>
          </p:nvPr>
        </p:nvSpPr>
        <p:spPr>
          <a:xfrm>
            <a:off x="2065653" y="5331060"/>
            <a:ext cx="26112371" cy="8894992"/>
          </a:xfrm>
        </p:spPr>
        <p:txBody>
          <a:bodyPr anchor="b"/>
          <a:lstStyle>
            <a:lvl1pPr>
              <a:defRPr sz="14899"/>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51E4DEB-AE6A-8A37-0277-BBCA4EFFAF91}"/>
              </a:ext>
            </a:extLst>
          </p:cNvPr>
          <p:cNvSpPr>
            <a:spLocks noGrp="1"/>
          </p:cNvSpPr>
          <p:nvPr>
            <p:ph type="body" idx="1"/>
          </p:nvPr>
        </p:nvSpPr>
        <p:spPr>
          <a:xfrm>
            <a:off x="2065653" y="14310202"/>
            <a:ext cx="26112371" cy="4677666"/>
          </a:xfrm>
        </p:spPr>
        <p:txBody>
          <a:bodyPr/>
          <a:lstStyle>
            <a:lvl1pPr marL="0" indent="0">
              <a:buNone/>
              <a:defRPr sz="5960">
                <a:solidFill>
                  <a:schemeClr val="tx1">
                    <a:tint val="82000"/>
                  </a:schemeClr>
                </a:solidFill>
              </a:defRPr>
            </a:lvl1pPr>
            <a:lvl2pPr marL="1135319" indent="0">
              <a:buNone/>
              <a:defRPr sz="4966">
                <a:solidFill>
                  <a:schemeClr val="tx1">
                    <a:tint val="82000"/>
                  </a:schemeClr>
                </a:solidFill>
              </a:defRPr>
            </a:lvl2pPr>
            <a:lvl3pPr marL="2270638" indent="0">
              <a:buNone/>
              <a:defRPr sz="4470">
                <a:solidFill>
                  <a:schemeClr val="tx1">
                    <a:tint val="82000"/>
                  </a:schemeClr>
                </a:solidFill>
              </a:defRPr>
            </a:lvl3pPr>
            <a:lvl4pPr marL="3405957" indent="0">
              <a:buNone/>
              <a:defRPr sz="3973">
                <a:solidFill>
                  <a:schemeClr val="tx1">
                    <a:tint val="82000"/>
                  </a:schemeClr>
                </a:solidFill>
              </a:defRPr>
            </a:lvl4pPr>
            <a:lvl5pPr marL="4541276" indent="0">
              <a:buNone/>
              <a:defRPr sz="3973">
                <a:solidFill>
                  <a:schemeClr val="tx1">
                    <a:tint val="82000"/>
                  </a:schemeClr>
                </a:solidFill>
              </a:defRPr>
            </a:lvl5pPr>
            <a:lvl6pPr marL="5676595" indent="0">
              <a:buNone/>
              <a:defRPr sz="3973">
                <a:solidFill>
                  <a:schemeClr val="tx1">
                    <a:tint val="82000"/>
                  </a:schemeClr>
                </a:solidFill>
              </a:defRPr>
            </a:lvl6pPr>
            <a:lvl7pPr marL="6811914" indent="0">
              <a:buNone/>
              <a:defRPr sz="3973">
                <a:solidFill>
                  <a:schemeClr val="tx1">
                    <a:tint val="82000"/>
                  </a:schemeClr>
                </a:solidFill>
              </a:defRPr>
            </a:lvl7pPr>
            <a:lvl8pPr marL="7947233" indent="0">
              <a:buNone/>
              <a:defRPr sz="3973">
                <a:solidFill>
                  <a:schemeClr val="tx1">
                    <a:tint val="82000"/>
                  </a:schemeClr>
                </a:solidFill>
              </a:defRPr>
            </a:lvl8pPr>
            <a:lvl9pPr marL="9082552" indent="0">
              <a:buNone/>
              <a:defRPr sz="3973">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3FE16A-E47C-2E8E-32D8-EB8672EAF3AA}"/>
              </a:ext>
            </a:extLst>
          </p:cNvPr>
          <p:cNvSpPr>
            <a:spLocks noGrp="1"/>
          </p:cNvSpPr>
          <p:nvPr>
            <p:ph type="dt" sz="half" idx="10"/>
          </p:nvPr>
        </p:nvSpPr>
        <p:spPr/>
        <p:txBody>
          <a:bodyPr/>
          <a:lstStyle/>
          <a:p>
            <a:fld id="{27C8AF4B-A863-4352-A5C8-CB2894A8626C}" type="datetimeFigureOut">
              <a:rPr lang="en-GB" smtClean="0"/>
              <a:t>12/05/2026</a:t>
            </a:fld>
            <a:endParaRPr lang="en-GB"/>
          </a:p>
        </p:txBody>
      </p:sp>
      <p:sp>
        <p:nvSpPr>
          <p:cNvPr id="5" name="Footer Placeholder 4">
            <a:extLst>
              <a:ext uri="{FF2B5EF4-FFF2-40B4-BE49-F238E27FC236}">
                <a16:creationId xmlns:a16="http://schemas.microsoft.com/office/drawing/2014/main" id="{4CE46A7B-0CAB-F669-3D49-FF97E76B3A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85C005-6324-E645-047A-D09737EB9629}"/>
              </a:ext>
            </a:extLst>
          </p:cNvPr>
          <p:cNvSpPr>
            <a:spLocks noGrp="1"/>
          </p:cNvSpPr>
          <p:nvPr>
            <p:ph type="sldNum" sz="quarter" idx="12"/>
          </p:nvPr>
        </p:nvSpPr>
        <p:spPr/>
        <p:txBody>
          <a:bodyPr/>
          <a:lstStyle/>
          <a:p>
            <a:fld id="{433805C2-A9DE-4EF1-9E08-75B1CFB76BCA}" type="slidenum">
              <a:rPr lang="en-GB" smtClean="0"/>
              <a:t>‹#›</a:t>
            </a:fld>
            <a:endParaRPr lang="en-GB"/>
          </a:p>
        </p:txBody>
      </p:sp>
    </p:spTree>
    <p:extLst>
      <p:ext uri="{BB962C8B-B14F-4D97-AF65-F5344CB8AC3E}">
        <p14:creationId xmlns:p14="http://schemas.microsoft.com/office/powerpoint/2010/main" val="734054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815DC-A13F-62B7-AD50-13EF4624DA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01D0CF-BB3A-D516-08F7-C1B20AC85B5C}"/>
              </a:ext>
            </a:extLst>
          </p:cNvPr>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3B92E0-BB39-E5B5-8913-68E9FCA07F4E}"/>
              </a:ext>
            </a:extLst>
          </p:cNvPr>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E45262-4786-C5AD-C0C2-C694777EF66E}"/>
              </a:ext>
            </a:extLst>
          </p:cNvPr>
          <p:cNvSpPr>
            <a:spLocks noGrp="1"/>
          </p:cNvSpPr>
          <p:nvPr>
            <p:ph type="dt" sz="half" idx="10"/>
          </p:nvPr>
        </p:nvSpPr>
        <p:spPr/>
        <p:txBody>
          <a:bodyPr/>
          <a:lstStyle/>
          <a:p>
            <a:fld id="{27C8AF4B-A863-4352-A5C8-CB2894A8626C}" type="datetimeFigureOut">
              <a:rPr lang="en-GB" smtClean="0"/>
              <a:t>12/05/2026</a:t>
            </a:fld>
            <a:endParaRPr lang="en-GB"/>
          </a:p>
        </p:txBody>
      </p:sp>
      <p:sp>
        <p:nvSpPr>
          <p:cNvPr id="6" name="Footer Placeholder 5">
            <a:extLst>
              <a:ext uri="{FF2B5EF4-FFF2-40B4-BE49-F238E27FC236}">
                <a16:creationId xmlns:a16="http://schemas.microsoft.com/office/drawing/2014/main" id="{9AD6BAB6-BCFF-772E-476C-33726612E5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93A969-B120-14A5-19DD-47E19CCDEF39}"/>
              </a:ext>
            </a:extLst>
          </p:cNvPr>
          <p:cNvSpPr>
            <a:spLocks noGrp="1"/>
          </p:cNvSpPr>
          <p:nvPr>
            <p:ph type="sldNum" sz="quarter" idx="12"/>
          </p:nvPr>
        </p:nvSpPr>
        <p:spPr/>
        <p:txBody>
          <a:bodyPr/>
          <a:lstStyle/>
          <a:p>
            <a:fld id="{433805C2-A9DE-4EF1-9E08-75B1CFB76BCA}" type="slidenum">
              <a:rPr lang="en-GB" smtClean="0"/>
              <a:t>‹#›</a:t>
            </a:fld>
            <a:endParaRPr lang="en-GB"/>
          </a:p>
        </p:txBody>
      </p:sp>
    </p:spTree>
    <p:extLst>
      <p:ext uri="{BB962C8B-B14F-4D97-AF65-F5344CB8AC3E}">
        <p14:creationId xmlns:p14="http://schemas.microsoft.com/office/powerpoint/2010/main" val="169878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C0104-9667-F93E-7AEE-87D9995CC6C2}"/>
              </a:ext>
            </a:extLst>
          </p:cNvPr>
          <p:cNvSpPr>
            <a:spLocks noGrp="1"/>
          </p:cNvSpPr>
          <p:nvPr>
            <p:ph type="title"/>
          </p:nvPr>
        </p:nvSpPr>
        <p:spPr>
          <a:xfrm>
            <a:off x="2085364" y="1138482"/>
            <a:ext cx="26112371" cy="4133179"/>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E1ED04-53C3-23D5-7DEB-31CF07628686}"/>
              </a:ext>
            </a:extLst>
          </p:cNvPr>
          <p:cNvSpPr>
            <a:spLocks noGrp="1"/>
          </p:cNvSpPr>
          <p:nvPr>
            <p:ph type="body" idx="1"/>
          </p:nvPr>
        </p:nvSpPr>
        <p:spPr>
          <a:xfrm>
            <a:off x="2085365" y="5241960"/>
            <a:ext cx="12807833" cy="2569003"/>
          </a:xfrm>
        </p:spPr>
        <p:txBody>
          <a:bodyPr anchor="b"/>
          <a:lstStyle>
            <a:lvl1pPr marL="0" indent="0">
              <a:buNone/>
              <a:defRPr sz="5960" b="1"/>
            </a:lvl1pPr>
            <a:lvl2pPr marL="1135319" indent="0">
              <a:buNone/>
              <a:defRPr sz="4966" b="1"/>
            </a:lvl2pPr>
            <a:lvl3pPr marL="2270638" indent="0">
              <a:buNone/>
              <a:defRPr sz="4470" b="1"/>
            </a:lvl3pPr>
            <a:lvl4pPr marL="3405957" indent="0">
              <a:buNone/>
              <a:defRPr sz="3973" b="1"/>
            </a:lvl4pPr>
            <a:lvl5pPr marL="4541276" indent="0">
              <a:buNone/>
              <a:defRPr sz="3973" b="1"/>
            </a:lvl5pPr>
            <a:lvl6pPr marL="5676595" indent="0">
              <a:buNone/>
              <a:defRPr sz="3973" b="1"/>
            </a:lvl6pPr>
            <a:lvl7pPr marL="6811914" indent="0">
              <a:buNone/>
              <a:defRPr sz="3973" b="1"/>
            </a:lvl7pPr>
            <a:lvl8pPr marL="7947233" indent="0">
              <a:buNone/>
              <a:defRPr sz="3973" b="1"/>
            </a:lvl8pPr>
            <a:lvl9pPr marL="9082552" indent="0">
              <a:buNone/>
              <a:defRPr sz="3973" b="1"/>
            </a:lvl9pPr>
          </a:lstStyle>
          <a:p>
            <a:pPr lvl="0"/>
            <a:r>
              <a:rPr lang="en-US"/>
              <a:t>Click to edit Master text styles</a:t>
            </a:r>
          </a:p>
        </p:txBody>
      </p:sp>
      <p:sp>
        <p:nvSpPr>
          <p:cNvPr id="4" name="Content Placeholder 3">
            <a:extLst>
              <a:ext uri="{FF2B5EF4-FFF2-40B4-BE49-F238E27FC236}">
                <a16:creationId xmlns:a16="http://schemas.microsoft.com/office/drawing/2014/main" id="{79629BBB-E55C-3468-17A1-A24382620F59}"/>
              </a:ext>
            </a:extLst>
          </p:cNvPr>
          <p:cNvSpPr>
            <a:spLocks noGrp="1"/>
          </p:cNvSpPr>
          <p:nvPr>
            <p:ph sz="half" idx="2"/>
          </p:nvPr>
        </p:nvSpPr>
        <p:spPr>
          <a:xfrm>
            <a:off x="2085365" y="7810963"/>
            <a:ext cx="12807833"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D26C8AA-ED89-1CFD-F31E-D2C6A5BDDA24}"/>
              </a:ext>
            </a:extLst>
          </p:cNvPr>
          <p:cNvSpPr>
            <a:spLocks noGrp="1"/>
          </p:cNvSpPr>
          <p:nvPr>
            <p:ph type="body" sz="quarter" idx="3"/>
          </p:nvPr>
        </p:nvSpPr>
        <p:spPr>
          <a:xfrm>
            <a:off x="15326827" y="5241960"/>
            <a:ext cx="12870909" cy="2569003"/>
          </a:xfrm>
        </p:spPr>
        <p:txBody>
          <a:bodyPr anchor="b"/>
          <a:lstStyle>
            <a:lvl1pPr marL="0" indent="0">
              <a:buNone/>
              <a:defRPr sz="5960" b="1"/>
            </a:lvl1pPr>
            <a:lvl2pPr marL="1135319" indent="0">
              <a:buNone/>
              <a:defRPr sz="4966" b="1"/>
            </a:lvl2pPr>
            <a:lvl3pPr marL="2270638" indent="0">
              <a:buNone/>
              <a:defRPr sz="4470" b="1"/>
            </a:lvl3pPr>
            <a:lvl4pPr marL="3405957" indent="0">
              <a:buNone/>
              <a:defRPr sz="3973" b="1"/>
            </a:lvl4pPr>
            <a:lvl5pPr marL="4541276" indent="0">
              <a:buNone/>
              <a:defRPr sz="3973" b="1"/>
            </a:lvl5pPr>
            <a:lvl6pPr marL="5676595" indent="0">
              <a:buNone/>
              <a:defRPr sz="3973" b="1"/>
            </a:lvl6pPr>
            <a:lvl7pPr marL="6811914" indent="0">
              <a:buNone/>
              <a:defRPr sz="3973" b="1"/>
            </a:lvl7pPr>
            <a:lvl8pPr marL="7947233" indent="0">
              <a:buNone/>
              <a:defRPr sz="3973" b="1"/>
            </a:lvl8pPr>
            <a:lvl9pPr marL="9082552" indent="0">
              <a:buNone/>
              <a:defRPr sz="3973" b="1"/>
            </a:lvl9pPr>
          </a:lstStyle>
          <a:p>
            <a:pPr lvl="0"/>
            <a:r>
              <a:rPr lang="en-US"/>
              <a:t>Click to edit Master text styles</a:t>
            </a:r>
          </a:p>
        </p:txBody>
      </p:sp>
      <p:sp>
        <p:nvSpPr>
          <p:cNvPr id="6" name="Content Placeholder 5">
            <a:extLst>
              <a:ext uri="{FF2B5EF4-FFF2-40B4-BE49-F238E27FC236}">
                <a16:creationId xmlns:a16="http://schemas.microsoft.com/office/drawing/2014/main" id="{D5A8203B-0054-F9A6-2792-0747ACF77F88}"/>
              </a:ext>
            </a:extLst>
          </p:cNvPr>
          <p:cNvSpPr>
            <a:spLocks noGrp="1"/>
          </p:cNvSpPr>
          <p:nvPr>
            <p:ph sz="quarter" idx="4"/>
          </p:nvPr>
        </p:nvSpPr>
        <p:spPr>
          <a:xfrm>
            <a:off x="15326827"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A107F8-76D0-8CE7-CCFF-6B94F8B86ED5}"/>
              </a:ext>
            </a:extLst>
          </p:cNvPr>
          <p:cNvSpPr>
            <a:spLocks noGrp="1"/>
          </p:cNvSpPr>
          <p:nvPr>
            <p:ph type="dt" sz="half" idx="10"/>
          </p:nvPr>
        </p:nvSpPr>
        <p:spPr/>
        <p:txBody>
          <a:bodyPr/>
          <a:lstStyle/>
          <a:p>
            <a:fld id="{27C8AF4B-A863-4352-A5C8-CB2894A8626C}" type="datetimeFigureOut">
              <a:rPr lang="en-GB" smtClean="0"/>
              <a:t>12/05/2026</a:t>
            </a:fld>
            <a:endParaRPr lang="en-GB"/>
          </a:p>
        </p:txBody>
      </p:sp>
      <p:sp>
        <p:nvSpPr>
          <p:cNvPr id="8" name="Footer Placeholder 7">
            <a:extLst>
              <a:ext uri="{FF2B5EF4-FFF2-40B4-BE49-F238E27FC236}">
                <a16:creationId xmlns:a16="http://schemas.microsoft.com/office/drawing/2014/main" id="{7C54917A-33F0-5B3C-2029-B478026B5B4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0232DA-1FEE-14ED-7C43-2AA44EBC84E7}"/>
              </a:ext>
            </a:extLst>
          </p:cNvPr>
          <p:cNvSpPr>
            <a:spLocks noGrp="1"/>
          </p:cNvSpPr>
          <p:nvPr>
            <p:ph type="sldNum" sz="quarter" idx="12"/>
          </p:nvPr>
        </p:nvSpPr>
        <p:spPr/>
        <p:txBody>
          <a:bodyPr/>
          <a:lstStyle/>
          <a:p>
            <a:fld id="{433805C2-A9DE-4EF1-9E08-75B1CFB76BCA}" type="slidenum">
              <a:rPr lang="en-GB" smtClean="0"/>
              <a:t>‹#›</a:t>
            </a:fld>
            <a:endParaRPr lang="en-GB"/>
          </a:p>
        </p:txBody>
      </p:sp>
    </p:spTree>
    <p:extLst>
      <p:ext uri="{BB962C8B-B14F-4D97-AF65-F5344CB8AC3E}">
        <p14:creationId xmlns:p14="http://schemas.microsoft.com/office/powerpoint/2010/main" val="5744702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09C1C-94D8-48E4-4267-8802C17A5F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892F3B6-4042-B971-45E9-D0D0F1530CCE}"/>
              </a:ext>
            </a:extLst>
          </p:cNvPr>
          <p:cNvSpPr>
            <a:spLocks noGrp="1"/>
          </p:cNvSpPr>
          <p:nvPr>
            <p:ph type="dt" sz="half" idx="10"/>
          </p:nvPr>
        </p:nvSpPr>
        <p:spPr/>
        <p:txBody>
          <a:bodyPr/>
          <a:lstStyle/>
          <a:p>
            <a:fld id="{27C8AF4B-A863-4352-A5C8-CB2894A8626C}" type="datetimeFigureOut">
              <a:rPr lang="en-GB" smtClean="0"/>
              <a:t>12/05/2026</a:t>
            </a:fld>
            <a:endParaRPr lang="en-GB"/>
          </a:p>
        </p:txBody>
      </p:sp>
      <p:sp>
        <p:nvSpPr>
          <p:cNvPr id="4" name="Footer Placeholder 3">
            <a:extLst>
              <a:ext uri="{FF2B5EF4-FFF2-40B4-BE49-F238E27FC236}">
                <a16:creationId xmlns:a16="http://schemas.microsoft.com/office/drawing/2014/main" id="{40621DA1-8C22-14D5-6B90-2587005C4A2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529AD9-B2D1-8424-42B5-D3F028579DDA}"/>
              </a:ext>
            </a:extLst>
          </p:cNvPr>
          <p:cNvSpPr>
            <a:spLocks noGrp="1"/>
          </p:cNvSpPr>
          <p:nvPr>
            <p:ph type="sldNum" sz="quarter" idx="12"/>
          </p:nvPr>
        </p:nvSpPr>
        <p:spPr/>
        <p:txBody>
          <a:bodyPr/>
          <a:lstStyle/>
          <a:p>
            <a:fld id="{433805C2-A9DE-4EF1-9E08-75B1CFB76BCA}" type="slidenum">
              <a:rPr lang="en-GB" smtClean="0"/>
              <a:t>‹#›</a:t>
            </a:fld>
            <a:endParaRPr lang="en-GB"/>
          </a:p>
        </p:txBody>
      </p:sp>
    </p:spTree>
    <p:extLst>
      <p:ext uri="{BB962C8B-B14F-4D97-AF65-F5344CB8AC3E}">
        <p14:creationId xmlns:p14="http://schemas.microsoft.com/office/powerpoint/2010/main" val="4120602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B64A6D-E6D2-E94D-8148-897B55F877E2}"/>
              </a:ext>
            </a:extLst>
          </p:cNvPr>
          <p:cNvSpPr>
            <a:spLocks noGrp="1"/>
          </p:cNvSpPr>
          <p:nvPr>
            <p:ph type="dt" sz="half" idx="10"/>
          </p:nvPr>
        </p:nvSpPr>
        <p:spPr/>
        <p:txBody>
          <a:bodyPr/>
          <a:lstStyle/>
          <a:p>
            <a:fld id="{27C8AF4B-A863-4352-A5C8-CB2894A8626C}" type="datetimeFigureOut">
              <a:rPr lang="en-GB" smtClean="0"/>
              <a:t>12/05/2026</a:t>
            </a:fld>
            <a:endParaRPr lang="en-GB"/>
          </a:p>
        </p:txBody>
      </p:sp>
      <p:sp>
        <p:nvSpPr>
          <p:cNvPr id="3" name="Footer Placeholder 2">
            <a:extLst>
              <a:ext uri="{FF2B5EF4-FFF2-40B4-BE49-F238E27FC236}">
                <a16:creationId xmlns:a16="http://schemas.microsoft.com/office/drawing/2014/main" id="{3D177C21-A67F-24F3-9BD5-6CE128EEF5E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0F5D538-0023-A397-73EE-A9E41C789836}"/>
              </a:ext>
            </a:extLst>
          </p:cNvPr>
          <p:cNvSpPr>
            <a:spLocks noGrp="1"/>
          </p:cNvSpPr>
          <p:nvPr>
            <p:ph type="sldNum" sz="quarter" idx="12"/>
          </p:nvPr>
        </p:nvSpPr>
        <p:spPr/>
        <p:txBody>
          <a:bodyPr/>
          <a:lstStyle/>
          <a:p>
            <a:fld id="{433805C2-A9DE-4EF1-9E08-75B1CFB76BCA}" type="slidenum">
              <a:rPr lang="en-GB" smtClean="0"/>
              <a:t>‹#›</a:t>
            </a:fld>
            <a:endParaRPr lang="en-GB"/>
          </a:p>
        </p:txBody>
      </p:sp>
    </p:spTree>
    <p:extLst>
      <p:ext uri="{BB962C8B-B14F-4D97-AF65-F5344CB8AC3E}">
        <p14:creationId xmlns:p14="http://schemas.microsoft.com/office/powerpoint/2010/main" val="2003834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08D93-5797-7115-8B26-ABCFA7D3752D}"/>
              </a:ext>
            </a:extLst>
          </p:cNvPr>
          <p:cNvSpPr>
            <a:spLocks noGrp="1"/>
          </p:cNvSpPr>
          <p:nvPr>
            <p:ph type="title"/>
          </p:nvPr>
        </p:nvSpPr>
        <p:spPr>
          <a:xfrm>
            <a:off x="2085366" y="1425575"/>
            <a:ext cx="9764543" cy="4989513"/>
          </a:xfrm>
        </p:spPr>
        <p:txBody>
          <a:bodyPr anchor="b"/>
          <a:lstStyle>
            <a:lvl1pPr>
              <a:defRPr sz="7946"/>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272D72-6149-DFCB-9D43-2EE1CF18B52E}"/>
              </a:ext>
            </a:extLst>
          </p:cNvPr>
          <p:cNvSpPr>
            <a:spLocks noGrp="1"/>
          </p:cNvSpPr>
          <p:nvPr>
            <p:ph idx="1"/>
          </p:nvPr>
        </p:nvSpPr>
        <p:spPr>
          <a:xfrm>
            <a:off x="12870909" y="3078847"/>
            <a:ext cx="15326827" cy="15196234"/>
          </a:xfrm>
        </p:spPr>
        <p:txBody>
          <a:bodyPr/>
          <a:lstStyle>
            <a:lvl1pPr>
              <a:defRPr sz="7946"/>
            </a:lvl1pPr>
            <a:lvl2pPr>
              <a:defRPr sz="6953"/>
            </a:lvl2pPr>
            <a:lvl3pPr>
              <a:defRPr sz="5960"/>
            </a:lvl3pPr>
            <a:lvl4pPr>
              <a:defRPr sz="4966"/>
            </a:lvl4pPr>
            <a:lvl5pPr>
              <a:defRPr sz="4966"/>
            </a:lvl5pPr>
            <a:lvl6pPr>
              <a:defRPr sz="4966"/>
            </a:lvl6pPr>
            <a:lvl7pPr>
              <a:defRPr sz="4966"/>
            </a:lvl7pPr>
            <a:lvl8pPr>
              <a:defRPr sz="4966"/>
            </a:lvl8pPr>
            <a:lvl9pPr>
              <a:defRPr sz="496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6DF460-CA76-9A26-3691-5C2FD7777DF8}"/>
              </a:ext>
            </a:extLst>
          </p:cNvPr>
          <p:cNvSpPr>
            <a:spLocks noGrp="1"/>
          </p:cNvSpPr>
          <p:nvPr>
            <p:ph type="body" sz="half" idx="2"/>
          </p:nvPr>
        </p:nvSpPr>
        <p:spPr>
          <a:xfrm>
            <a:off x="2085366" y="6415088"/>
            <a:ext cx="9764543" cy="11884743"/>
          </a:xfrm>
        </p:spPr>
        <p:txBody>
          <a:bodyPr/>
          <a:lstStyle>
            <a:lvl1pPr marL="0" indent="0">
              <a:buNone/>
              <a:defRPr sz="3973"/>
            </a:lvl1pPr>
            <a:lvl2pPr marL="1135319" indent="0">
              <a:buNone/>
              <a:defRPr sz="3476"/>
            </a:lvl2pPr>
            <a:lvl3pPr marL="2270638" indent="0">
              <a:buNone/>
              <a:defRPr sz="2980"/>
            </a:lvl3pPr>
            <a:lvl4pPr marL="3405957" indent="0">
              <a:buNone/>
              <a:defRPr sz="2483"/>
            </a:lvl4pPr>
            <a:lvl5pPr marL="4541276" indent="0">
              <a:buNone/>
              <a:defRPr sz="2483"/>
            </a:lvl5pPr>
            <a:lvl6pPr marL="5676595" indent="0">
              <a:buNone/>
              <a:defRPr sz="2483"/>
            </a:lvl6pPr>
            <a:lvl7pPr marL="6811914" indent="0">
              <a:buNone/>
              <a:defRPr sz="2483"/>
            </a:lvl7pPr>
            <a:lvl8pPr marL="7947233" indent="0">
              <a:buNone/>
              <a:defRPr sz="2483"/>
            </a:lvl8pPr>
            <a:lvl9pPr marL="9082552" indent="0">
              <a:buNone/>
              <a:defRPr sz="2483"/>
            </a:lvl9pPr>
          </a:lstStyle>
          <a:p>
            <a:pPr lvl="0"/>
            <a:r>
              <a:rPr lang="en-US"/>
              <a:t>Click to edit Master text styles</a:t>
            </a:r>
          </a:p>
        </p:txBody>
      </p:sp>
      <p:sp>
        <p:nvSpPr>
          <p:cNvPr id="5" name="Date Placeholder 4">
            <a:extLst>
              <a:ext uri="{FF2B5EF4-FFF2-40B4-BE49-F238E27FC236}">
                <a16:creationId xmlns:a16="http://schemas.microsoft.com/office/drawing/2014/main" id="{FED02567-5B2D-5557-F01A-89D687D9C96E}"/>
              </a:ext>
            </a:extLst>
          </p:cNvPr>
          <p:cNvSpPr>
            <a:spLocks noGrp="1"/>
          </p:cNvSpPr>
          <p:nvPr>
            <p:ph type="dt" sz="half" idx="10"/>
          </p:nvPr>
        </p:nvSpPr>
        <p:spPr/>
        <p:txBody>
          <a:bodyPr/>
          <a:lstStyle/>
          <a:p>
            <a:fld id="{27C8AF4B-A863-4352-A5C8-CB2894A8626C}" type="datetimeFigureOut">
              <a:rPr lang="en-GB" smtClean="0"/>
              <a:t>12/05/2026</a:t>
            </a:fld>
            <a:endParaRPr lang="en-GB"/>
          </a:p>
        </p:txBody>
      </p:sp>
      <p:sp>
        <p:nvSpPr>
          <p:cNvPr id="6" name="Footer Placeholder 5">
            <a:extLst>
              <a:ext uri="{FF2B5EF4-FFF2-40B4-BE49-F238E27FC236}">
                <a16:creationId xmlns:a16="http://schemas.microsoft.com/office/drawing/2014/main" id="{03C7F98D-9C49-6A59-C5C7-0FC8A4A7AA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3594E7-5E60-0411-CD08-E63A64B7682A}"/>
              </a:ext>
            </a:extLst>
          </p:cNvPr>
          <p:cNvSpPr>
            <a:spLocks noGrp="1"/>
          </p:cNvSpPr>
          <p:nvPr>
            <p:ph type="sldNum" sz="quarter" idx="12"/>
          </p:nvPr>
        </p:nvSpPr>
        <p:spPr/>
        <p:txBody>
          <a:bodyPr/>
          <a:lstStyle/>
          <a:p>
            <a:fld id="{433805C2-A9DE-4EF1-9E08-75B1CFB76BCA}" type="slidenum">
              <a:rPr lang="en-GB" smtClean="0"/>
              <a:t>‹#›</a:t>
            </a:fld>
            <a:endParaRPr lang="en-GB"/>
          </a:p>
        </p:txBody>
      </p:sp>
    </p:spTree>
    <p:extLst>
      <p:ext uri="{BB962C8B-B14F-4D97-AF65-F5344CB8AC3E}">
        <p14:creationId xmlns:p14="http://schemas.microsoft.com/office/powerpoint/2010/main" val="1982488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66323-892E-DE2F-369C-C56CA4015AD3}"/>
              </a:ext>
            </a:extLst>
          </p:cNvPr>
          <p:cNvSpPr>
            <a:spLocks noGrp="1"/>
          </p:cNvSpPr>
          <p:nvPr>
            <p:ph type="title"/>
          </p:nvPr>
        </p:nvSpPr>
        <p:spPr>
          <a:xfrm>
            <a:off x="2085366" y="1425575"/>
            <a:ext cx="9764543" cy="4989513"/>
          </a:xfrm>
        </p:spPr>
        <p:txBody>
          <a:bodyPr anchor="b"/>
          <a:lstStyle>
            <a:lvl1pPr>
              <a:defRPr sz="7946"/>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7E8867-23F1-5275-5C06-BA3D69C0F8AF}"/>
              </a:ext>
            </a:extLst>
          </p:cNvPr>
          <p:cNvSpPr>
            <a:spLocks noGrp="1"/>
          </p:cNvSpPr>
          <p:nvPr>
            <p:ph type="pic" idx="1"/>
          </p:nvPr>
        </p:nvSpPr>
        <p:spPr>
          <a:xfrm>
            <a:off x="12870909" y="3078847"/>
            <a:ext cx="15326827" cy="15196234"/>
          </a:xfrm>
        </p:spPr>
        <p:txBody>
          <a:bodyPr/>
          <a:lstStyle>
            <a:lvl1pPr marL="0" indent="0">
              <a:buNone/>
              <a:defRPr sz="7946"/>
            </a:lvl1pPr>
            <a:lvl2pPr marL="1135319" indent="0">
              <a:buNone/>
              <a:defRPr sz="6953"/>
            </a:lvl2pPr>
            <a:lvl3pPr marL="2270638" indent="0">
              <a:buNone/>
              <a:defRPr sz="5960"/>
            </a:lvl3pPr>
            <a:lvl4pPr marL="3405957" indent="0">
              <a:buNone/>
              <a:defRPr sz="4966"/>
            </a:lvl4pPr>
            <a:lvl5pPr marL="4541276" indent="0">
              <a:buNone/>
              <a:defRPr sz="4966"/>
            </a:lvl5pPr>
            <a:lvl6pPr marL="5676595" indent="0">
              <a:buNone/>
              <a:defRPr sz="4966"/>
            </a:lvl6pPr>
            <a:lvl7pPr marL="6811914" indent="0">
              <a:buNone/>
              <a:defRPr sz="4966"/>
            </a:lvl7pPr>
            <a:lvl8pPr marL="7947233" indent="0">
              <a:buNone/>
              <a:defRPr sz="4966"/>
            </a:lvl8pPr>
            <a:lvl9pPr marL="9082552" indent="0">
              <a:buNone/>
              <a:defRPr sz="4966"/>
            </a:lvl9pPr>
          </a:lstStyle>
          <a:p>
            <a:endParaRPr lang="en-GB"/>
          </a:p>
        </p:txBody>
      </p:sp>
      <p:sp>
        <p:nvSpPr>
          <p:cNvPr id="4" name="Text Placeholder 3">
            <a:extLst>
              <a:ext uri="{FF2B5EF4-FFF2-40B4-BE49-F238E27FC236}">
                <a16:creationId xmlns:a16="http://schemas.microsoft.com/office/drawing/2014/main" id="{7459785B-F56A-8A8A-5AE0-25C167078C3C}"/>
              </a:ext>
            </a:extLst>
          </p:cNvPr>
          <p:cNvSpPr>
            <a:spLocks noGrp="1"/>
          </p:cNvSpPr>
          <p:nvPr>
            <p:ph type="body" sz="half" idx="2"/>
          </p:nvPr>
        </p:nvSpPr>
        <p:spPr>
          <a:xfrm>
            <a:off x="2085366" y="6415088"/>
            <a:ext cx="9764543" cy="11884743"/>
          </a:xfrm>
        </p:spPr>
        <p:txBody>
          <a:bodyPr/>
          <a:lstStyle>
            <a:lvl1pPr marL="0" indent="0">
              <a:buNone/>
              <a:defRPr sz="3973"/>
            </a:lvl1pPr>
            <a:lvl2pPr marL="1135319" indent="0">
              <a:buNone/>
              <a:defRPr sz="3476"/>
            </a:lvl2pPr>
            <a:lvl3pPr marL="2270638" indent="0">
              <a:buNone/>
              <a:defRPr sz="2980"/>
            </a:lvl3pPr>
            <a:lvl4pPr marL="3405957" indent="0">
              <a:buNone/>
              <a:defRPr sz="2483"/>
            </a:lvl4pPr>
            <a:lvl5pPr marL="4541276" indent="0">
              <a:buNone/>
              <a:defRPr sz="2483"/>
            </a:lvl5pPr>
            <a:lvl6pPr marL="5676595" indent="0">
              <a:buNone/>
              <a:defRPr sz="2483"/>
            </a:lvl6pPr>
            <a:lvl7pPr marL="6811914" indent="0">
              <a:buNone/>
              <a:defRPr sz="2483"/>
            </a:lvl7pPr>
            <a:lvl8pPr marL="7947233" indent="0">
              <a:buNone/>
              <a:defRPr sz="2483"/>
            </a:lvl8pPr>
            <a:lvl9pPr marL="9082552" indent="0">
              <a:buNone/>
              <a:defRPr sz="2483"/>
            </a:lvl9pPr>
          </a:lstStyle>
          <a:p>
            <a:pPr lvl="0"/>
            <a:r>
              <a:rPr lang="en-US"/>
              <a:t>Click to edit Master text styles</a:t>
            </a:r>
          </a:p>
        </p:txBody>
      </p:sp>
      <p:sp>
        <p:nvSpPr>
          <p:cNvPr id="5" name="Date Placeholder 4">
            <a:extLst>
              <a:ext uri="{FF2B5EF4-FFF2-40B4-BE49-F238E27FC236}">
                <a16:creationId xmlns:a16="http://schemas.microsoft.com/office/drawing/2014/main" id="{8F9B880C-3C4F-F24C-00A8-CCD1BEF84ECA}"/>
              </a:ext>
            </a:extLst>
          </p:cNvPr>
          <p:cNvSpPr>
            <a:spLocks noGrp="1"/>
          </p:cNvSpPr>
          <p:nvPr>
            <p:ph type="dt" sz="half" idx="10"/>
          </p:nvPr>
        </p:nvSpPr>
        <p:spPr/>
        <p:txBody>
          <a:bodyPr/>
          <a:lstStyle/>
          <a:p>
            <a:fld id="{27C8AF4B-A863-4352-A5C8-CB2894A8626C}" type="datetimeFigureOut">
              <a:rPr lang="en-GB" smtClean="0"/>
              <a:t>12/05/2026</a:t>
            </a:fld>
            <a:endParaRPr lang="en-GB"/>
          </a:p>
        </p:txBody>
      </p:sp>
      <p:sp>
        <p:nvSpPr>
          <p:cNvPr id="6" name="Footer Placeholder 5">
            <a:extLst>
              <a:ext uri="{FF2B5EF4-FFF2-40B4-BE49-F238E27FC236}">
                <a16:creationId xmlns:a16="http://schemas.microsoft.com/office/drawing/2014/main" id="{EA38F483-0317-C305-1E13-20394D76EE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81E677-EFD8-352A-75BB-E3866CA47135}"/>
              </a:ext>
            </a:extLst>
          </p:cNvPr>
          <p:cNvSpPr>
            <a:spLocks noGrp="1"/>
          </p:cNvSpPr>
          <p:nvPr>
            <p:ph type="sldNum" sz="quarter" idx="12"/>
          </p:nvPr>
        </p:nvSpPr>
        <p:spPr/>
        <p:txBody>
          <a:bodyPr/>
          <a:lstStyle/>
          <a:p>
            <a:fld id="{433805C2-A9DE-4EF1-9E08-75B1CFB76BCA}" type="slidenum">
              <a:rPr lang="en-GB" smtClean="0"/>
              <a:t>‹#›</a:t>
            </a:fld>
            <a:endParaRPr lang="en-GB"/>
          </a:p>
        </p:txBody>
      </p:sp>
    </p:spTree>
    <p:extLst>
      <p:ext uri="{BB962C8B-B14F-4D97-AF65-F5344CB8AC3E}">
        <p14:creationId xmlns:p14="http://schemas.microsoft.com/office/powerpoint/2010/main" val="4012224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571D5-4C04-55FC-E293-4029766495D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36B0A5-A3DC-978C-E9A5-F7FAEDC56E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878CB8-8355-87F5-2E2F-E716F67DB0F9}"/>
              </a:ext>
            </a:extLst>
          </p:cNvPr>
          <p:cNvSpPr>
            <a:spLocks noGrp="1"/>
          </p:cNvSpPr>
          <p:nvPr>
            <p:ph type="dt" sz="half" idx="10"/>
          </p:nvPr>
        </p:nvSpPr>
        <p:spPr/>
        <p:txBody>
          <a:bodyPr/>
          <a:lstStyle/>
          <a:p>
            <a:fld id="{27C8AF4B-A863-4352-A5C8-CB2894A8626C}" type="datetimeFigureOut">
              <a:rPr lang="en-GB" smtClean="0"/>
              <a:t>12/05/2026</a:t>
            </a:fld>
            <a:endParaRPr lang="en-GB"/>
          </a:p>
        </p:txBody>
      </p:sp>
      <p:sp>
        <p:nvSpPr>
          <p:cNvPr id="5" name="Footer Placeholder 4">
            <a:extLst>
              <a:ext uri="{FF2B5EF4-FFF2-40B4-BE49-F238E27FC236}">
                <a16:creationId xmlns:a16="http://schemas.microsoft.com/office/drawing/2014/main" id="{DDFA504F-55B9-CF04-DC94-B61280151C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023BB9-7FAB-42CA-DD76-738579D93200}"/>
              </a:ext>
            </a:extLst>
          </p:cNvPr>
          <p:cNvSpPr>
            <a:spLocks noGrp="1"/>
          </p:cNvSpPr>
          <p:nvPr>
            <p:ph type="sldNum" sz="quarter" idx="12"/>
          </p:nvPr>
        </p:nvSpPr>
        <p:spPr/>
        <p:txBody>
          <a:bodyPr/>
          <a:lstStyle/>
          <a:p>
            <a:fld id="{433805C2-A9DE-4EF1-9E08-75B1CFB76BCA}" type="slidenum">
              <a:rPr lang="en-GB" smtClean="0"/>
              <a:t>‹#›</a:t>
            </a:fld>
            <a:endParaRPr lang="en-GB"/>
          </a:p>
        </p:txBody>
      </p:sp>
    </p:spTree>
    <p:extLst>
      <p:ext uri="{BB962C8B-B14F-4D97-AF65-F5344CB8AC3E}">
        <p14:creationId xmlns:p14="http://schemas.microsoft.com/office/powerpoint/2010/main" val="1496489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D54E51-6333-A047-C35E-4634E43F2E1E}"/>
              </a:ext>
            </a:extLst>
          </p:cNvPr>
          <p:cNvSpPr>
            <a:spLocks noGrp="1"/>
          </p:cNvSpPr>
          <p:nvPr>
            <p:ph type="title" orient="vert"/>
          </p:nvPr>
        </p:nvSpPr>
        <p:spPr>
          <a:xfrm>
            <a:off x="21665699" y="1138480"/>
            <a:ext cx="6528093" cy="18121634"/>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9AD6B7-BB0A-39DE-3440-C9C12307B83D}"/>
              </a:ext>
            </a:extLst>
          </p:cNvPr>
          <p:cNvSpPr>
            <a:spLocks noGrp="1"/>
          </p:cNvSpPr>
          <p:nvPr>
            <p:ph type="body" orient="vert" idx="1"/>
          </p:nvPr>
        </p:nvSpPr>
        <p:spPr>
          <a:xfrm>
            <a:off x="2081421"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9F3588-4C2B-7778-9827-9D543488DCE5}"/>
              </a:ext>
            </a:extLst>
          </p:cNvPr>
          <p:cNvSpPr>
            <a:spLocks noGrp="1"/>
          </p:cNvSpPr>
          <p:nvPr>
            <p:ph type="dt" sz="half" idx="10"/>
          </p:nvPr>
        </p:nvSpPr>
        <p:spPr/>
        <p:txBody>
          <a:bodyPr/>
          <a:lstStyle/>
          <a:p>
            <a:fld id="{27C8AF4B-A863-4352-A5C8-CB2894A8626C}" type="datetimeFigureOut">
              <a:rPr lang="en-GB" smtClean="0"/>
              <a:t>12/05/2026</a:t>
            </a:fld>
            <a:endParaRPr lang="en-GB"/>
          </a:p>
        </p:txBody>
      </p:sp>
      <p:sp>
        <p:nvSpPr>
          <p:cNvPr id="5" name="Footer Placeholder 4">
            <a:extLst>
              <a:ext uri="{FF2B5EF4-FFF2-40B4-BE49-F238E27FC236}">
                <a16:creationId xmlns:a16="http://schemas.microsoft.com/office/drawing/2014/main" id="{9FF7C2BF-CE2C-B94C-6CF5-03F9B5617F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0061F0-3C2F-ED4A-B6F2-3CFA041B12DC}"/>
              </a:ext>
            </a:extLst>
          </p:cNvPr>
          <p:cNvSpPr>
            <a:spLocks noGrp="1"/>
          </p:cNvSpPr>
          <p:nvPr>
            <p:ph type="sldNum" sz="quarter" idx="12"/>
          </p:nvPr>
        </p:nvSpPr>
        <p:spPr/>
        <p:txBody>
          <a:bodyPr/>
          <a:lstStyle/>
          <a:p>
            <a:fld id="{433805C2-A9DE-4EF1-9E08-75B1CFB76BCA}" type="slidenum">
              <a:rPr lang="en-GB" smtClean="0"/>
              <a:t>‹#›</a:t>
            </a:fld>
            <a:endParaRPr lang="en-GB"/>
          </a:p>
        </p:txBody>
      </p:sp>
    </p:spTree>
    <p:extLst>
      <p:ext uri="{BB962C8B-B14F-4D97-AF65-F5344CB8AC3E}">
        <p14:creationId xmlns:p14="http://schemas.microsoft.com/office/powerpoint/2010/main" val="1227086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7E1A4C-43EC-FCDF-C60F-BAA5A443B9EA}"/>
              </a:ext>
            </a:extLst>
          </p:cNvPr>
          <p:cNvSpPr>
            <a:spLocks noGrp="1"/>
          </p:cNvSpPr>
          <p:nvPr>
            <p:ph type="title"/>
          </p:nvPr>
        </p:nvSpPr>
        <p:spPr>
          <a:xfrm>
            <a:off x="2081421" y="1138482"/>
            <a:ext cx="26112371" cy="4133179"/>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BC125F-3BDA-FBA1-DEF6-1E8D1C72F3D0}"/>
              </a:ext>
            </a:extLst>
          </p:cNvPr>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A35BFF-AEE6-D4EC-1706-D30CFBDB8F25}"/>
              </a:ext>
            </a:extLst>
          </p:cNvPr>
          <p:cNvSpPr>
            <a:spLocks noGrp="1"/>
          </p:cNvSpPr>
          <p:nvPr>
            <p:ph type="dt" sz="half" idx="2"/>
          </p:nvPr>
        </p:nvSpPr>
        <p:spPr>
          <a:xfrm>
            <a:off x="2081421" y="19819454"/>
            <a:ext cx="6811923" cy="1138480"/>
          </a:xfrm>
          <a:prstGeom prst="rect">
            <a:avLst/>
          </a:prstGeom>
        </p:spPr>
        <p:txBody>
          <a:bodyPr vert="horz" lIns="91440" tIns="45720" rIns="91440" bIns="45720" rtlCol="0" anchor="ctr"/>
          <a:lstStyle>
            <a:lvl1pPr algn="l">
              <a:defRPr sz="2980">
                <a:solidFill>
                  <a:schemeClr val="tx1">
                    <a:tint val="82000"/>
                  </a:schemeClr>
                </a:solidFill>
              </a:defRPr>
            </a:lvl1pPr>
          </a:lstStyle>
          <a:p>
            <a:fld id="{27C8AF4B-A863-4352-A5C8-CB2894A8626C}" type="datetimeFigureOut">
              <a:rPr lang="en-GB" smtClean="0"/>
              <a:t>12/05/2026</a:t>
            </a:fld>
            <a:endParaRPr lang="en-GB"/>
          </a:p>
        </p:txBody>
      </p:sp>
      <p:sp>
        <p:nvSpPr>
          <p:cNvPr id="5" name="Footer Placeholder 4">
            <a:extLst>
              <a:ext uri="{FF2B5EF4-FFF2-40B4-BE49-F238E27FC236}">
                <a16:creationId xmlns:a16="http://schemas.microsoft.com/office/drawing/2014/main" id="{92710FC5-B126-E3CD-BFF2-708F3AB7C1EB}"/>
              </a:ext>
            </a:extLst>
          </p:cNvPr>
          <p:cNvSpPr>
            <a:spLocks noGrp="1"/>
          </p:cNvSpPr>
          <p:nvPr>
            <p:ph type="ftr" sz="quarter" idx="3"/>
          </p:nvPr>
        </p:nvSpPr>
        <p:spPr>
          <a:xfrm>
            <a:off x="10028665" y="19819454"/>
            <a:ext cx="10217884" cy="1138480"/>
          </a:xfrm>
          <a:prstGeom prst="rect">
            <a:avLst/>
          </a:prstGeom>
        </p:spPr>
        <p:txBody>
          <a:bodyPr vert="horz" lIns="91440" tIns="45720" rIns="91440" bIns="45720" rtlCol="0" anchor="ctr"/>
          <a:lstStyle>
            <a:lvl1pPr algn="ctr">
              <a:defRPr sz="298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F8BD646-114E-386E-8923-35664D367CC6}"/>
              </a:ext>
            </a:extLst>
          </p:cNvPr>
          <p:cNvSpPr>
            <a:spLocks noGrp="1"/>
          </p:cNvSpPr>
          <p:nvPr>
            <p:ph type="sldNum" sz="quarter" idx="4"/>
          </p:nvPr>
        </p:nvSpPr>
        <p:spPr>
          <a:xfrm>
            <a:off x="21381869" y="19819454"/>
            <a:ext cx="6811923" cy="1138480"/>
          </a:xfrm>
          <a:prstGeom prst="rect">
            <a:avLst/>
          </a:prstGeom>
        </p:spPr>
        <p:txBody>
          <a:bodyPr vert="horz" lIns="91440" tIns="45720" rIns="91440" bIns="45720" rtlCol="0" anchor="ctr"/>
          <a:lstStyle>
            <a:lvl1pPr algn="r">
              <a:defRPr sz="2980">
                <a:solidFill>
                  <a:schemeClr val="tx1">
                    <a:tint val="82000"/>
                  </a:schemeClr>
                </a:solidFill>
              </a:defRPr>
            </a:lvl1pPr>
          </a:lstStyle>
          <a:p>
            <a:fld id="{433805C2-A9DE-4EF1-9E08-75B1CFB76BCA}" type="slidenum">
              <a:rPr lang="en-GB" smtClean="0"/>
              <a:t>‹#›</a:t>
            </a:fld>
            <a:endParaRPr lang="en-GB"/>
          </a:p>
        </p:txBody>
      </p:sp>
    </p:spTree>
    <p:extLst>
      <p:ext uri="{BB962C8B-B14F-4D97-AF65-F5344CB8AC3E}">
        <p14:creationId xmlns:p14="http://schemas.microsoft.com/office/powerpoint/2010/main" val="9197327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2270638" rtl="0" eaLnBrk="1" latinLnBrk="0" hangingPunct="1">
        <a:lnSpc>
          <a:spcPct val="90000"/>
        </a:lnSpc>
        <a:spcBef>
          <a:spcPct val="0"/>
        </a:spcBef>
        <a:buNone/>
        <a:defRPr sz="10926" kern="1200">
          <a:solidFill>
            <a:schemeClr val="tx1"/>
          </a:solidFill>
          <a:latin typeface="+mj-lt"/>
          <a:ea typeface="+mj-ea"/>
          <a:cs typeface="+mj-cs"/>
        </a:defRPr>
      </a:lvl1pPr>
    </p:titleStyle>
    <p:bodyStyle>
      <a:lvl1pPr marL="567660" indent="-567660" algn="l" defTabSz="2270638" rtl="0" eaLnBrk="1" latinLnBrk="0" hangingPunct="1">
        <a:lnSpc>
          <a:spcPct val="90000"/>
        </a:lnSpc>
        <a:spcBef>
          <a:spcPts val="2483"/>
        </a:spcBef>
        <a:buFont typeface="Arial" panose="020B0604020202020204" pitchFamily="34" charset="0"/>
        <a:buChar char="•"/>
        <a:defRPr sz="6953" kern="1200">
          <a:solidFill>
            <a:schemeClr val="tx1"/>
          </a:solidFill>
          <a:latin typeface="+mn-lt"/>
          <a:ea typeface="+mn-ea"/>
          <a:cs typeface="+mn-cs"/>
        </a:defRPr>
      </a:lvl1pPr>
      <a:lvl2pPr marL="1702979" indent="-567660" algn="l" defTabSz="2270638" rtl="0" eaLnBrk="1" latinLnBrk="0" hangingPunct="1">
        <a:lnSpc>
          <a:spcPct val="90000"/>
        </a:lnSpc>
        <a:spcBef>
          <a:spcPts val="1242"/>
        </a:spcBef>
        <a:buFont typeface="Arial" panose="020B0604020202020204" pitchFamily="34" charset="0"/>
        <a:buChar char="•"/>
        <a:defRPr sz="5960" kern="1200">
          <a:solidFill>
            <a:schemeClr val="tx1"/>
          </a:solidFill>
          <a:latin typeface="+mn-lt"/>
          <a:ea typeface="+mn-ea"/>
          <a:cs typeface="+mn-cs"/>
        </a:defRPr>
      </a:lvl2pPr>
      <a:lvl3pPr marL="2838298" indent="-567660" algn="l" defTabSz="2270638" rtl="0" eaLnBrk="1" latinLnBrk="0" hangingPunct="1">
        <a:lnSpc>
          <a:spcPct val="90000"/>
        </a:lnSpc>
        <a:spcBef>
          <a:spcPts val="1242"/>
        </a:spcBef>
        <a:buFont typeface="Arial" panose="020B0604020202020204" pitchFamily="34" charset="0"/>
        <a:buChar char="•"/>
        <a:defRPr sz="4966" kern="1200">
          <a:solidFill>
            <a:schemeClr val="tx1"/>
          </a:solidFill>
          <a:latin typeface="+mn-lt"/>
          <a:ea typeface="+mn-ea"/>
          <a:cs typeface="+mn-cs"/>
        </a:defRPr>
      </a:lvl3pPr>
      <a:lvl4pPr marL="3973617"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4pPr>
      <a:lvl5pPr marL="5108936"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5pPr>
      <a:lvl6pPr marL="6244255"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6pPr>
      <a:lvl7pPr marL="7379574"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7pPr>
      <a:lvl8pPr marL="8514893"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8pPr>
      <a:lvl9pPr marL="9650212"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9pPr>
    </p:bodyStyle>
    <p:otherStyle>
      <a:defPPr>
        <a:defRPr lang="en-US"/>
      </a:defPPr>
      <a:lvl1pPr marL="0" algn="l" defTabSz="2270638" rtl="0" eaLnBrk="1" latinLnBrk="0" hangingPunct="1">
        <a:defRPr sz="4470" kern="1200">
          <a:solidFill>
            <a:schemeClr val="tx1"/>
          </a:solidFill>
          <a:latin typeface="+mn-lt"/>
          <a:ea typeface="+mn-ea"/>
          <a:cs typeface="+mn-cs"/>
        </a:defRPr>
      </a:lvl1pPr>
      <a:lvl2pPr marL="1135319" algn="l" defTabSz="2270638" rtl="0" eaLnBrk="1" latinLnBrk="0" hangingPunct="1">
        <a:defRPr sz="4470" kern="1200">
          <a:solidFill>
            <a:schemeClr val="tx1"/>
          </a:solidFill>
          <a:latin typeface="+mn-lt"/>
          <a:ea typeface="+mn-ea"/>
          <a:cs typeface="+mn-cs"/>
        </a:defRPr>
      </a:lvl2pPr>
      <a:lvl3pPr marL="2270638" algn="l" defTabSz="2270638" rtl="0" eaLnBrk="1" latinLnBrk="0" hangingPunct="1">
        <a:defRPr sz="4470" kern="1200">
          <a:solidFill>
            <a:schemeClr val="tx1"/>
          </a:solidFill>
          <a:latin typeface="+mn-lt"/>
          <a:ea typeface="+mn-ea"/>
          <a:cs typeface="+mn-cs"/>
        </a:defRPr>
      </a:lvl3pPr>
      <a:lvl4pPr marL="3405957" algn="l" defTabSz="2270638" rtl="0" eaLnBrk="1" latinLnBrk="0" hangingPunct="1">
        <a:defRPr sz="4470" kern="1200">
          <a:solidFill>
            <a:schemeClr val="tx1"/>
          </a:solidFill>
          <a:latin typeface="+mn-lt"/>
          <a:ea typeface="+mn-ea"/>
          <a:cs typeface="+mn-cs"/>
        </a:defRPr>
      </a:lvl4pPr>
      <a:lvl5pPr marL="4541276" algn="l" defTabSz="2270638" rtl="0" eaLnBrk="1" latinLnBrk="0" hangingPunct="1">
        <a:defRPr sz="4470" kern="1200">
          <a:solidFill>
            <a:schemeClr val="tx1"/>
          </a:solidFill>
          <a:latin typeface="+mn-lt"/>
          <a:ea typeface="+mn-ea"/>
          <a:cs typeface="+mn-cs"/>
        </a:defRPr>
      </a:lvl5pPr>
      <a:lvl6pPr marL="5676595" algn="l" defTabSz="2270638" rtl="0" eaLnBrk="1" latinLnBrk="0" hangingPunct="1">
        <a:defRPr sz="4470" kern="1200">
          <a:solidFill>
            <a:schemeClr val="tx1"/>
          </a:solidFill>
          <a:latin typeface="+mn-lt"/>
          <a:ea typeface="+mn-ea"/>
          <a:cs typeface="+mn-cs"/>
        </a:defRPr>
      </a:lvl6pPr>
      <a:lvl7pPr marL="6811914" algn="l" defTabSz="2270638" rtl="0" eaLnBrk="1" latinLnBrk="0" hangingPunct="1">
        <a:defRPr sz="4470" kern="1200">
          <a:solidFill>
            <a:schemeClr val="tx1"/>
          </a:solidFill>
          <a:latin typeface="+mn-lt"/>
          <a:ea typeface="+mn-ea"/>
          <a:cs typeface="+mn-cs"/>
        </a:defRPr>
      </a:lvl7pPr>
      <a:lvl8pPr marL="7947233" algn="l" defTabSz="2270638" rtl="0" eaLnBrk="1" latinLnBrk="0" hangingPunct="1">
        <a:defRPr sz="4470" kern="1200">
          <a:solidFill>
            <a:schemeClr val="tx1"/>
          </a:solidFill>
          <a:latin typeface="+mn-lt"/>
          <a:ea typeface="+mn-ea"/>
          <a:cs typeface="+mn-cs"/>
        </a:defRPr>
      </a:lvl8pPr>
      <a:lvl9pPr marL="9082552" algn="l" defTabSz="2270638" rtl="0" eaLnBrk="1" latinLnBrk="0" hangingPunct="1">
        <a:defRPr sz="447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doi.org/10.1007/978-981-10-0155-0_24" TargetMode="External"/><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3">
            <a:extLst>
              <a:ext uri="{FF2B5EF4-FFF2-40B4-BE49-F238E27FC236}">
                <a16:creationId xmlns:a16="http://schemas.microsoft.com/office/drawing/2014/main" id="{2566E132-2A22-2670-51A2-BD2FCFEA0342}"/>
              </a:ext>
            </a:extLst>
          </p:cNvPr>
          <p:cNvSpPr>
            <a:spLocks noChangeArrowheads="1"/>
          </p:cNvSpPr>
          <p:nvPr/>
        </p:nvSpPr>
        <p:spPr bwMode="auto">
          <a:xfrm>
            <a:off x="-1" y="0"/>
            <a:ext cx="30275213" cy="21383625"/>
          </a:xfrm>
          <a:prstGeom prst="rect">
            <a:avLst/>
          </a:prstGeom>
          <a:solidFill>
            <a:srgbClr val="CACACA"/>
          </a:solidFill>
          <a:ln>
            <a:noFill/>
          </a:ln>
          <a:effectLst/>
          <a:extLs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endParaRPr lang="en-GB" dirty="0"/>
          </a:p>
        </p:txBody>
      </p:sp>
      <p:pic>
        <p:nvPicPr>
          <p:cNvPr id="5" name="Picture 4">
            <a:extLst>
              <a:ext uri="{FF2B5EF4-FFF2-40B4-BE49-F238E27FC236}">
                <a16:creationId xmlns:a16="http://schemas.microsoft.com/office/drawing/2014/main" id="{A75F2BD1-04FC-55F7-FBE0-B03A29DA1A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393639" y="11410259"/>
            <a:ext cx="7427834" cy="6707033"/>
          </a:xfrm>
          <a:prstGeom prst="rect">
            <a:avLst/>
          </a:prstGeom>
        </p:spPr>
      </p:pic>
      <p:pic>
        <p:nvPicPr>
          <p:cNvPr id="8" name="Picture 7">
            <a:extLst>
              <a:ext uri="{FF2B5EF4-FFF2-40B4-BE49-F238E27FC236}">
                <a16:creationId xmlns:a16="http://schemas.microsoft.com/office/drawing/2014/main" id="{C7165D7B-0610-1091-E4EF-6D92A5954D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692" y="10245440"/>
            <a:ext cx="8622339" cy="10310671"/>
          </a:xfrm>
          <a:prstGeom prst="rect">
            <a:avLst/>
          </a:prstGeom>
        </p:spPr>
      </p:pic>
      <p:pic>
        <p:nvPicPr>
          <p:cNvPr id="1026" name="Picture 2">
            <a:extLst>
              <a:ext uri="{FF2B5EF4-FFF2-40B4-BE49-F238E27FC236}">
                <a16:creationId xmlns:a16="http://schemas.microsoft.com/office/drawing/2014/main" id="{D282BC1A-E74E-965C-BB0C-D89CF3F929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887" t="5960" r="6752" b="4253"/>
          <a:stretch>
            <a:fillRect/>
          </a:stretch>
        </p:blipFill>
        <p:spPr bwMode="auto">
          <a:xfrm>
            <a:off x="10456077" y="6867539"/>
            <a:ext cx="10947669" cy="7444898"/>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 name="Picture 9">
            <a:extLst>
              <a:ext uri="{FF2B5EF4-FFF2-40B4-BE49-F238E27FC236}">
                <a16:creationId xmlns:a16="http://schemas.microsoft.com/office/drawing/2014/main" id="{BC836863-062E-05A8-3BD1-1C7D7286BE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393639" y="211508"/>
            <a:ext cx="7427834" cy="9145852"/>
          </a:xfrm>
          <a:prstGeom prst="rect">
            <a:avLst/>
          </a:prstGeom>
        </p:spPr>
      </p:pic>
      <p:pic>
        <p:nvPicPr>
          <p:cNvPr id="11" name="Picture 10">
            <a:extLst>
              <a:ext uri="{FF2B5EF4-FFF2-40B4-BE49-F238E27FC236}">
                <a16:creationId xmlns:a16="http://schemas.microsoft.com/office/drawing/2014/main" id="{40FC497B-189C-526E-718D-A4251E1D6D4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66184" y="17678400"/>
            <a:ext cx="6463727" cy="2877711"/>
          </a:xfrm>
          <a:prstGeom prst="rect">
            <a:avLst/>
          </a:prstGeom>
        </p:spPr>
      </p:pic>
      <p:pic>
        <p:nvPicPr>
          <p:cNvPr id="13" name="Picture 12">
            <a:extLst>
              <a:ext uri="{FF2B5EF4-FFF2-40B4-BE49-F238E27FC236}">
                <a16:creationId xmlns:a16="http://schemas.microsoft.com/office/drawing/2014/main" id="{4B8C0065-B9A2-1B7F-558C-88EAF6BE95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40606" y="228600"/>
            <a:ext cx="11163140" cy="6010835"/>
          </a:xfrm>
          <a:prstGeom prst="rect">
            <a:avLst/>
          </a:prstGeom>
        </p:spPr>
      </p:pic>
      <p:pic>
        <p:nvPicPr>
          <p:cNvPr id="14" name="Picture 13">
            <a:extLst>
              <a:ext uri="{FF2B5EF4-FFF2-40B4-BE49-F238E27FC236}">
                <a16:creationId xmlns:a16="http://schemas.microsoft.com/office/drawing/2014/main" id="{077CE9A1-FC48-24DB-1177-92118BC540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693" y="228600"/>
            <a:ext cx="9076078" cy="9145852"/>
          </a:xfrm>
          <a:prstGeom prst="rect">
            <a:avLst/>
          </a:prstGeom>
        </p:spPr>
      </p:pic>
      <p:sp>
        <p:nvSpPr>
          <p:cNvPr id="2" name="TextBox 1">
            <a:extLst>
              <a:ext uri="{FF2B5EF4-FFF2-40B4-BE49-F238E27FC236}">
                <a16:creationId xmlns:a16="http://schemas.microsoft.com/office/drawing/2014/main" id="{32B3E611-4322-C018-8844-DFFFA5D834EF}"/>
              </a:ext>
            </a:extLst>
          </p:cNvPr>
          <p:cNvSpPr txBox="1"/>
          <p:nvPr/>
        </p:nvSpPr>
        <p:spPr>
          <a:xfrm>
            <a:off x="10653664" y="228600"/>
            <a:ext cx="10296854" cy="6968190"/>
          </a:xfrm>
          <a:prstGeom prst="rect">
            <a:avLst/>
          </a:prstGeom>
          <a:noFill/>
        </p:spPr>
        <p:txBody>
          <a:bodyPr wrap="square" rtlCol="0">
            <a:spAutoFit/>
          </a:bodyPr>
          <a:lstStyle/>
          <a:p>
            <a:pPr algn="ctr"/>
            <a:r>
              <a:rPr lang="en-US" sz="4000" b="1" u="sng" dirty="0"/>
              <a:t>Intro</a:t>
            </a:r>
            <a:r>
              <a:rPr lang="en-US" sz="5400" b="1" u="sng" dirty="0"/>
              <a:t> </a:t>
            </a:r>
          </a:p>
          <a:p>
            <a:pPr algn="just"/>
            <a:r>
              <a:rPr lang="en-US" sz="2800" dirty="0"/>
              <a:t>The UK construction industry is increasingly shifting towards the refurbishment of existing residential buildings due to ageing housing stock, sustainability targets, and rising pressures associated with new-build development with limited city enter space . These projects are significantly more complex than new-build projects because work is carried out within existing structures where info such as: structural condition, services, and existing fabric is often incomplete or uncertain. </a:t>
            </a:r>
          </a:p>
          <a:p>
            <a:pPr algn="just"/>
            <a:endParaRPr lang="en-US" sz="2800" dirty="0"/>
          </a:p>
          <a:p>
            <a:pPr algn="just"/>
            <a:r>
              <a:rPr lang="en-US" sz="2800" dirty="0"/>
              <a:t>My question is… how do we best mitigate these risks, from both client and contractor's perspectives?</a:t>
            </a:r>
          </a:p>
          <a:p>
            <a:endParaRPr lang="en-US" sz="2000" dirty="0"/>
          </a:p>
          <a:p>
            <a:endParaRPr lang="en-US" sz="1600" dirty="0"/>
          </a:p>
          <a:p>
            <a:endParaRPr lang="en-GB" dirty="0"/>
          </a:p>
        </p:txBody>
      </p:sp>
      <p:sp>
        <p:nvSpPr>
          <p:cNvPr id="4" name="TextBox 3">
            <a:extLst>
              <a:ext uri="{FF2B5EF4-FFF2-40B4-BE49-F238E27FC236}">
                <a16:creationId xmlns:a16="http://schemas.microsoft.com/office/drawing/2014/main" id="{044F5F76-5094-21C7-6ACE-3D771312C927}"/>
              </a:ext>
            </a:extLst>
          </p:cNvPr>
          <p:cNvSpPr txBox="1"/>
          <p:nvPr/>
        </p:nvSpPr>
        <p:spPr>
          <a:xfrm>
            <a:off x="22846867" y="423176"/>
            <a:ext cx="6687476" cy="8722516"/>
          </a:xfrm>
          <a:prstGeom prst="rect">
            <a:avLst/>
          </a:prstGeom>
          <a:noFill/>
        </p:spPr>
        <p:txBody>
          <a:bodyPr wrap="square" rtlCol="0">
            <a:spAutoFit/>
          </a:bodyPr>
          <a:lstStyle/>
          <a:p>
            <a:pPr algn="ctr"/>
            <a:r>
              <a:rPr lang="en-US" sz="4000" b="1" u="sng" dirty="0"/>
              <a:t>Lit</a:t>
            </a:r>
            <a:r>
              <a:rPr lang="en-US" sz="5400" b="1" u="sng" dirty="0"/>
              <a:t> </a:t>
            </a:r>
            <a:r>
              <a:rPr lang="en-US" sz="4000" b="1" u="sng" dirty="0"/>
              <a:t>review</a:t>
            </a:r>
          </a:p>
          <a:p>
            <a:pPr algn="just"/>
            <a:endParaRPr lang="en-US" sz="4400" b="1" u="sng" dirty="0"/>
          </a:p>
          <a:p>
            <a:pPr algn="just"/>
            <a:r>
              <a:rPr lang="en-US" sz="2800" dirty="0"/>
              <a:t>Existing research identifies refurbishment projects as highly uncertain environments due to the following: </a:t>
            </a:r>
          </a:p>
          <a:p>
            <a:endParaRPr lang="en-US" sz="2800" dirty="0"/>
          </a:p>
          <a:p>
            <a:pPr marL="457200" indent="-457200">
              <a:buFont typeface="Arial" panose="020B0604020202020204" pitchFamily="34" charset="0"/>
              <a:buChar char="•"/>
            </a:pPr>
            <a:r>
              <a:rPr lang="en-US" sz="2800" dirty="0"/>
              <a:t>Cost overruns</a:t>
            </a:r>
          </a:p>
          <a:p>
            <a:pPr marL="457200" indent="-457200">
              <a:buFont typeface="Arial" panose="020B0604020202020204" pitchFamily="34" charset="0"/>
              <a:buChar char="•"/>
            </a:pPr>
            <a:r>
              <a:rPr lang="en-US" sz="2800" dirty="0"/>
              <a:t>Hidden structural defects</a:t>
            </a:r>
          </a:p>
          <a:p>
            <a:pPr marL="457200" indent="-457200">
              <a:buFont typeface="Arial" panose="020B0604020202020204" pitchFamily="34" charset="0"/>
              <a:buChar char="•"/>
            </a:pPr>
            <a:r>
              <a:rPr lang="en-US" sz="2800" dirty="0"/>
              <a:t>Health &amp; safety risks</a:t>
            </a:r>
          </a:p>
          <a:p>
            <a:pPr marL="457200" indent="-457200">
              <a:buFont typeface="Arial" panose="020B0604020202020204" pitchFamily="34" charset="0"/>
              <a:buChar char="•"/>
            </a:pPr>
            <a:r>
              <a:rPr lang="en-US" sz="2800" dirty="0"/>
              <a:t>Resident disruption</a:t>
            </a:r>
          </a:p>
          <a:p>
            <a:pPr marL="457200" indent="-457200">
              <a:buFont typeface="Arial" panose="020B0604020202020204" pitchFamily="34" charset="0"/>
              <a:buChar char="•"/>
            </a:pPr>
            <a:r>
              <a:rPr lang="en-US" sz="2800" dirty="0"/>
              <a:t>Design coordination issues</a:t>
            </a:r>
          </a:p>
          <a:p>
            <a:pPr marL="457200" indent="-457200">
              <a:buFont typeface="Arial" panose="020B0604020202020204" pitchFamily="34" charset="0"/>
              <a:buChar char="•"/>
            </a:pPr>
            <a:r>
              <a:rPr lang="en-US" sz="2800" dirty="0" err="1"/>
              <a:t>Programme</a:t>
            </a:r>
            <a:r>
              <a:rPr lang="en-US" sz="2800" dirty="0"/>
              <a:t> delays </a:t>
            </a:r>
          </a:p>
          <a:p>
            <a:pPr marL="72000"/>
            <a:endParaRPr lang="en-GB" sz="4800" b="1" u="sng" dirty="0"/>
          </a:p>
          <a:p>
            <a:pPr algn="just"/>
            <a:r>
              <a:rPr lang="en-GB" sz="2800" dirty="0"/>
              <a:t>Also, lass risk orientated contract styles like management procurement because uncertainty cant be fully removed… hence the prevalence of design and build (</a:t>
            </a:r>
            <a:r>
              <a:rPr lang="en-US" sz="2800" dirty="0"/>
              <a:t>RICS (2017)</a:t>
            </a:r>
            <a:endParaRPr lang="en-GB" sz="2800" dirty="0"/>
          </a:p>
        </p:txBody>
      </p:sp>
      <p:sp>
        <p:nvSpPr>
          <p:cNvPr id="6" name="TextBox 5">
            <a:extLst>
              <a:ext uri="{FF2B5EF4-FFF2-40B4-BE49-F238E27FC236}">
                <a16:creationId xmlns:a16="http://schemas.microsoft.com/office/drawing/2014/main" id="{1189C6F8-4955-5546-3104-708607770300}"/>
              </a:ext>
            </a:extLst>
          </p:cNvPr>
          <p:cNvSpPr txBox="1"/>
          <p:nvPr/>
        </p:nvSpPr>
        <p:spPr>
          <a:xfrm>
            <a:off x="22752423" y="11673840"/>
            <a:ext cx="6781920" cy="6309420"/>
          </a:xfrm>
          <a:prstGeom prst="rect">
            <a:avLst/>
          </a:prstGeom>
          <a:noFill/>
        </p:spPr>
        <p:txBody>
          <a:bodyPr wrap="square" rtlCol="0">
            <a:spAutoFit/>
          </a:bodyPr>
          <a:lstStyle/>
          <a:p>
            <a:pPr algn="ctr"/>
            <a:r>
              <a:rPr lang="en-US" sz="4000" b="1" u="sng" dirty="0"/>
              <a:t>Methodology</a:t>
            </a:r>
          </a:p>
          <a:p>
            <a:r>
              <a:rPr lang="en-US" sz="2800" dirty="0"/>
              <a:t>A mainly quantitative methodology was using an online questionnaire distributed to construction professionals from both sides across Wales. </a:t>
            </a:r>
          </a:p>
          <a:p>
            <a:endParaRPr lang="en-US" sz="2800" dirty="0"/>
          </a:p>
          <a:p>
            <a:r>
              <a:rPr lang="en-US" sz="2800" dirty="0"/>
              <a:t>Questions included:</a:t>
            </a:r>
          </a:p>
          <a:p>
            <a:pPr marL="457200" indent="-457200">
              <a:buFont typeface="Arial" panose="020B0604020202020204" pitchFamily="34" charset="0"/>
              <a:buChar char="•"/>
            </a:pPr>
            <a:r>
              <a:rPr lang="en-US" sz="2800" dirty="0"/>
              <a:t>Risk identification </a:t>
            </a:r>
          </a:p>
          <a:p>
            <a:pPr marL="457200" indent="-457200">
              <a:buFont typeface="Arial" panose="020B0604020202020204" pitchFamily="34" charset="0"/>
              <a:buChar char="•"/>
            </a:pPr>
            <a:r>
              <a:rPr lang="en-US" sz="2800" dirty="0"/>
              <a:t>Risk allocation </a:t>
            </a:r>
          </a:p>
          <a:p>
            <a:pPr marL="457200" indent="-457200">
              <a:buFont typeface="Arial" panose="020B0604020202020204" pitchFamily="34" charset="0"/>
              <a:buChar char="•"/>
            </a:pPr>
            <a:r>
              <a:rPr lang="en-US" sz="2800" dirty="0"/>
              <a:t>Risk management practices </a:t>
            </a:r>
          </a:p>
          <a:p>
            <a:pPr marL="457200" indent="-457200">
              <a:buFont typeface="Arial" panose="020B0604020202020204" pitchFamily="34" charset="0"/>
              <a:buChar char="•"/>
            </a:pPr>
            <a:r>
              <a:rPr lang="en-US" sz="2800" dirty="0"/>
              <a:t>Causes of disputes</a:t>
            </a:r>
          </a:p>
          <a:p>
            <a:r>
              <a:rPr lang="en-US" sz="2800" dirty="0"/>
              <a:t> </a:t>
            </a:r>
          </a:p>
          <a:p>
            <a:r>
              <a:rPr lang="en-US" sz="2800" dirty="0"/>
              <a:t>Responses were gauged Roughly from 65% contractors and 35% client </a:t>
            </a:r>
            <a:endParaRPr lang="en-GB" sz="2800" dirty="0"/>
          </a:p>
        </p:txBody>
      </p:sp>
      <p:sp>
        <p:nvSpPr>
          <p:cNvPr id="7" name="TextBox 6">
            <a:extLst>
              <a:ext uri="{FF2B5EF4-FFF2-40B4-BE49-F238E27FC236}">
                <a16:creationId xmlns:a16="http://schemas.microsoft.com/office/drawing/2014/main" id="{31E7E8F2-B633-CAF9-2D5E-D8E5007C1526}"/>
              </a:ext>
            </a:extLst>
          </p:cNvPr>
          <p:cNvSpPr txBox="1"/>
          <p:nvPr/>
        </p:nvSpPr>
        <p:spPr>
          <a:xfrm>
            <a:off x="1169333" y="10589988"/>
            <a:ext cx="7548045" cy="11233845"/>
          </a:xfrm>
          <a:prstGeom prst="rect">
            <a:avLst/>
          </a:prstGeom>
          <a:noFill/>
        </p:spPr>
        <p:txBody>
          <a:bodyPr wrap="square" rtlCol="0">
            <a:spAutoFit/>
          </a:bodyPr>
          <a:lstStyle/>
          <a:p>
            <a:pPr algn="ctr"/>
            <a:r>
              <a:rPr lang="en-US" sz="4000" b="1" u="sng" dirty="0"/>
              <a:t>Results and findings</a:t>
            </a:r>
          </a:p>
          <a:p>
            <a:endParaRPr lang="en-US" sz="4000" dirty="0"/>
          </a:p>
          <a:p>
            <a:r>
              <a:rPr lang="en-US" sz="2800" dirty="0"/>
              <a:t>81.8% of respondents stated that unforeseen issues are the most common issue encountered throughout refurbishment works, reinforcing the argument that uncertainty is an unavoidable feature of these projects. Which supported the literature </a:t>
            </a:r>
          </a:p>
          <a:p>
            <a:endParaRPr lang="en-US" sz="2800" dirty="0"/>
          </a:p>
          <a:p>
            <a:pPr marL="457200" indent="-457200">
              <a:buFont typeface="Arial" panose="020B0604020202020204" pitchFamily="34" charset="0"/>
              <a:buChar char="•"/>
            </a:pPr>
            <a:r>
              <a:rPr lang="en-US" sz="2800" dirty="0"/>
              <a:t>Most significant risks identified were Cost overruns at 90.9%</a:t>
            </a:r>
          </a:p>
          <a:p>
            <a:pPr marL="457200" indent="-457200">
              <a:buFont typeface="Arial" panose="020B0604020202020204" pitchFamily="34" charset="0"/>
              <a:buChar char="•"/>
            </a:pPr>
            <a:r>
              <a:rPr lang="en-US" sz="2800" dirty="0"/>
              <a:t>90.9% of results said risks are allocated mostly to contractors </a:t>
            </a:r>
          </a:p>
          <a:p>
            <a:pPr marL="457200" indent="-457200">
              <a:buFont typeface="Arial" panose="020B0604020202020204" pitchFamily="34" charset="0"/>
              <a:buChar char="•"/>
            </a:pPr>
            <a:r>
              <a:rPr lang="en-US" sz="2800" dirty="0"/>
              <a:t>Over 36% thought risk identification at tender stage was ineffective </a:t>
            </a:r>
          </a:p>
          <a:p>
            <a:pPr marL="457200" indent="-457200">
              <a:buFont typeface="Arial" panose="020B0604020202020204" pitchFamily="34" charset="0"/>
              <a:buChar char="•"/>
            </a:pPr>
            <a:r>
              <a:rPr lang="en-US" sz="2800" dirty="0"/>
              <a:t>63% of people pre-con investigations will solve most risk </a:t>
            </a:r>
          </a:p>
          <a:p>
            <a:pPr marL="457200" indent="-457200">
              <a:buFont typeface="Arial" panose="020B0604020202020204" pitchFamily="34" charset="0"/>
              <a:buChar char="•"/>
            </a:pPr>
            <a:r>
              <a:rPr lang="en-US" sz="2800" dirty="0"/>
              <a:t>81.8% of people that moat disputes arise due to unforeseen conditions </a:t>
            </a:r>
          </a:p>
          <a:p>
            <a:pPr marL="457200" indent="-457200">
              <a:buFont typeface="Arial" panose="020B0604020202020204" pitchFamily="34" charset="0"/>
              <a:buChar char="•"/>
            </a:pPr>
            <a:r>
              <a:rPr lang="en-US" sz="2800" dirty="0"/>
              <a:t>90.9% of people thought that shared risk (collaborative) approaches will improve outcomes </a:t>
            </a:r>
          </a:p>
          <a:p>
            <a:pPr marL="457200" indent="-457200">
              <a:buFont typeface="Arial" panose="020B0604020202020204" pitchFamily="34" charset="0"/>
              <a:buChar char="•"/>
            </a:pPr>
            <a:endParaRPr lang="en-US" sz="2800" dirty="0"/>
          </a:p>
          <a:p>
            <a:r>
              <a:rPr lang="en-US" sz="2800" dirty="0"/>
              <a:t> </a:t>
            </a:r>
          </a:p>
          <a:p>
            <a:endParaRPr lang="en-GB" sz="2800" dirty="0"/>
          </a:p>
        </p:txBody>
      </p:sp>
      <p:sp>
        <p:nvSpPr>
          <p:cNvPr id="12" name="TextBox 11">
            <a:extLst>
              <a:ext uri="{FF2B5EF4-FFF2-40B4-BE49-F238E27FC236}">
                <a16:creationId xmlns:a16="http://schemas.microsoft.com/office/drawing/2014/main" id="{7ED0C673-6237-ED2B-CD9F-34975ABC61C5}"/>
              </a:ext>
            </a:extLst>
          </p:cNvPr>
          <p:cNvSpPr txBox="1"/>
          <p:nvPr/>
        </p:nvSpPr>
        <p:spPr>
          <a:xfrm>
            <a:off x="914400" y="484094"/>
            <a:ext cx="8551784" cy="9325630"/>
          </a:xfrm>
          <a:prstGeom prst="rect">
            <a:avLst/>
          </a:prstGeom>
          <a:noFill/>
        </p:spPr>
        <p:txBody>
          <a:bodyPr wrap="square" rtlCol="0">
            <a:spAutoFit/>
          </a:bodyPr>
          <a:lstStyle/>
          <a:p>
            <a:pPr algn="ctr"/>
            <a:r>
              <a:rPr lang="en-US" sz="4000" b="1" u="sng" dirty="0"/>
              <a:t>Conclusion and recommendations</a:t>
            </a:r>
          </a:p>
          <a:p>
            <a:r>
              <a:rPr lang="en-US" sz="2800" dirty="0"/>
              <a:t>The research demonstrates that large-scale residential refurbishment projects remain highly uncertain. </a:t>
            </a:r>
          </a:p>
          <a:p>
            <a:endParaRPr lang="en-US" sz="2800" dirty="0"/>
          </a:p>
          <a:p>
            <a:r>
              <a:rPr lang="en-US" sz="2800" dirty="0"/>
              <a:t>The research was a success for me, I set out to prove that clients weren’t doing enough to help contractors with risk and subsequent consequences. But at the same time, contractors aren’t putting the plans in place to properly mitigate, creating a great big mess at the end of most these kinds of projects – destroying relationships and whole businesses </a:t>
            </a:r>
          </a:p>
          <a:p>
            <a:endParaRPr lang="en-US" sz="2800" dirty="0"/>
          </a:p>
          <a:p>
            <a:r>
              <a:rPr lang="en-US" sz="2800" dirty="0"/>
              <a:t>Recommendations</a:t>
            </a:r>
          </a:p>
          <a:p>
            <a:pPr marL="457200" indent="-457200">
              <a:buFont typeface="Arial" panose="020B0604020202020204" pitchFamily="34" charset="0"/>
              <a:buChar char="•"/>
            </a:pPr>
            <a:r>
              <a:rPr lang="en-US" sz="2800" dirty="0"/>
              <a:t>Improve pre-construction investigations</a:t>
            </a:r>
          </a:p>
          <a:p>
            <a:pPr marL="457200" indent="-457200">
              <a:buFont typeface="Arial" panose="020B0604020202020204" pitchFamily="34" charset="0"/>
              <a:buChar char="•"/>
            </a:pPr>
            <a:r>
              <a:rPr lang="en-US" sz="2800" dirty="0"/>
              <a:t>Adopt continuous risk management processes</a:t>
            </a:r>
          </a:p>
          <a:p>
            <a:pPr marL="457200" indent="-457200">
              <a:buFont typeface="Arial" panose="020B0604020202020204" pitchFamily="34" charset="0"/>
              <a:buChar char="•"/>
            </a:pPr>
            <a:r>
              <a:rPr lang="en-US" sz="2800" dirty="0"/>
              <a:t>Allocate risks more fairly</a:t>
            </a:r>
          </a:p>
          <a:p>
            <a:pPr marL="457200" indent="-457200">
              <a:buFont typeface="Arial" panose="020B0604020202020204" pitchFamily="34" charset="0"/>
              <a:buChar char="•"/>
            </a:pPr>
            <a:r>
              <a:rPr lang="en-US" sz="2800" dirty="0"/>
              <a:t>Increase collaborative procurement approaches</a:t>
            </a:r>
          </a:p>
          <a:p>
            <a:pPr marL="457200" indent="-457200">
              <a:buFont typeface="Arial" panose="020B0604020202020204" pitchFamily="34" charset="0"/>
              <a:buChar char="•"/>
            </a:pPr>
            <a:r>
              <a:rPr lang="en-US" sz="2800" dirty="0"/>
              <a:t>Improve communication between stakeholders</a:t>
            </a:r>
          </a:p>
          <a:p>
            <a:pPr marL="457200" indent="-457200">
              <a:buFont typeface="Arial" panose="020B0604020202020204" pitchFamily="34" charset="0"/>
              <a:buChar char="•"/>
            </a:pPr>
            <a:r>
              <a:rPr lang="en-US" sz="2800" dirty="0"/>
              <a:t>Increase training and knowledge sharing</a:t>
            </a:r>
          </a:p>
          <a:p>
            <a:endParaRPr lang="en-US" sz="2800" dirty="0"/>
          </a:p>
          <a:p>
            <a:endParaRPr lang="en-GB" sz="2800" dirty="0"/>
          </a:p>
        </p:txBody>
      </p:sp>
      <p:sp>
        <p:nvSpPr>
          <p:cNvPr id="15" name="TextBox 14">
            <a:extLst>
              <a:ext uri="{FF2B5EF4-FFF2-40B4-BE49-F238E27FC236}">
                <a16:creationId xmlns:a16="http://schemas.microsoft.com/office/drawing/2014/main" id="{40A2E939-4468-1A46-E06C-02C6BC770E7F}"/>
              </a:ext>
            </a:extLst>
          </p:cNvPr>
          <p:cNvSpPr txBox="1"/>
          <p:nvPr/>
        </p:nvSpPr>
        <p:spPr>
          <a:xfrm>
            <a:off x="9663772" y="17829415"/>
            <a:ext cx="6009988" cy="3200876"/>
          </a:xfrm>
          <a:prstGeom prst="rect">
            <a:avLst/>
          </a:prstGeom>
          <a:noFill/>
        </p:spPr>
        <p:txBody>
          <a:bodyPr wrap="square" rtlCol="0">
            <a:spAutoFit/>
          </a:bodyPr>
          <a:lstStyle/>
          <a:p>
            <a:r>
              <a:rPr lang="en-US" sz="4000" dirty="0"/>
              <a:t>References</a:t>
            </a:r>
          </a:p>
          <a:p>
            <a:r>
              <a:rPr lang="en-GB" sz="1800" dirty="0"/>
              <a:t>Royal Institution of Chartered Surveyors (RICS) (2017), </a:t>
            </a:r>
            <a:r>
              <a:rPr lang="en-GB" sz="1800" i="1" dirty="0"/>
              <a:t>Management of risk</a:t>
            </a:r>
            <a:r>
              <a:rPr lang="en-GB" sz="1800" dirty="0"/>
              <a:t>. 1st </a:t>
            </a:r>
            <a:r>
              <a:rPr lang="en-GB" sz="1800" dirty="0" err="1"/>
              <a:t>edn</a:t>
            </a:r>
            <a:r>
              <a:rPr lang="en-GB" sz="1800" dirty="0"/>
              <a:t>. London: RICS</a:t>
            </a:r>
          </a:p>
          <a:p>
            <a:r>
              <a:rPr lang="en-GB" sz="1800" dirty="0"/>
              <a:t>Noori, A., </a:t>
            </a:r>
            <a:r>
              <a:rPr lang="en-GB" sz="1800" dirty="0" err="1"/>
              <a:t>Saruwono</a:t>
            </a:r>
            <a:r>
              <a:rPr lang="en-GB" sz="1800" dirty="0"/>
              <a:t>, M., Adnan, H. &amp; Rahmat, I. (2016), ‘Conflict, complexity, and uncertainty in building refurbishment projects’, in Yusoff, M. </a:t>
            </a:r>
            <a:r>
              <a:rPr lang="en-GB" sz="1800" i="1" dirty="0"/>
              <a:t>et al.</a:t>
            </a:r>
            <a:r>
              <a:rPr lang="en-GB" sz="1800" dirty="0"/>
              <a:t> (eds.) </a:t>
            </a:r>
            <a:r>
              <a:rPr lang="en-GB" sz="1800" i="1" dirty="0" err="1"/>
              <a:t>InCIEC</a:t>
            </a:r>
            <a:r>
              <a:rPr lang="en-GB" sz="1800" i="1" dirty="0"/>
              <a:t> 2015</a:t>
            </a:r>
            <a:r>
              <a:rPr lang="en-GB" sz="1800" dirty="0"/>
              <a:t>.  Available at: </a:t>
            </a:r>
            <a:r>
              <a:rPr lang="en-GB" sz="1800" u="sng" dirty="0">
                <a:hlinkClick r:id="rId6"/>
              </a:rPr>
              <a:t>https://doi.org/10.1007/978-981-10-0155-0_24</a:t>
            </a:r>
            <a:r>
              <a:rPr lang="en-GB" sz="1800" dirty="0"/>
              <a:t> [Accessed: 30 April 2026].</a:t>
            </a:r>
          </a:p>
          <a:p>
            <a:r>
              <a:rPr lang="en-GB" sz="1800" dirty="0"/>
              <a:t>.</a:t>
            </a:r>
          </a:p>
          <a:p>
            <a:endParaRPr lang="en-US" sz="1800" b="1" dirty="0"/>
          </a:p>
        </p:txBody>
      </p:sp>
      <p:pic>
        <p:nvPicPr>
          <p:cNvPr id="24" name="Picture 23">
            <a:extLst>
              <a:ext uri="{FF2B5EF4-FFF2-40B4-BE49-F238E27FC236}">
                <a16:creationId xmlns:a16="http://schemas.microsoft.com/office/drawing/2014/main" id="{C1B0A047-B5B0-4E92-F26F-CECEEE0660C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270862" y="14687585"/>
            <a:ext cx="6659049" cy="2359155"/>
          </a:xfrm>
          <a:prstGeom prst="rect">
            <a:avLst/>
          </a:prstGeom>
        </p:spPr>
      </p:pic>
      <p:pic>
        <p:nvPicPr>
          <p:cNvPr id="26" name="Picture 25">
            <a:extLst>
              <a:ext uri="{FF2B5EF4-FFF2-40B4-BE49-F238E27FC236}">
                <a16:creationId xmlns:a16="http://schemas.microsoft.com/office/drawing/2014/main" id="{EAB92097-286B-9AC7-435D-360EAAE8B0A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6333553" y="14598473"/>
            <a:ext cx="5772956" cy="2448267"/>
          </a:xfrm>
          <a:prstGeom prst="rect">
            <a:avLst/>
          </a:prstGeom>
        </p:spPr>
      </p:pic>
      <p:pic>
        <p:nvPicPr>
          <p:cNvPr id="28" name="Picture 27">
            <a:extLst>
              <a:ext uri="{FF2B5EF4-FFF2-40B4-BE49-F238E27FC236}">
                <a16:creationId xmlns:a16="http://schemas.microsoft.com/office/drawing/2014/main" id="{FC186E38-BE55-AD6F-2EF3-5D475335592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6452632" y="18117292"/>
            <a:ext cx="5534797" cy="2257740"/>
          </a:xfrm>
          <a:prstGeom prst="rect">
            <a:avLst/>
          </a:prstGeom>
        </p:spPr>
      </p:pic>
      <p:sp>
        <p:nvSpPr>
          <p:cNvPr id="29" name="TextBox 28">
            <a:extLst>
              <a:ext uri="{FF2B5EF4-FFF2-40B4-BE49-F238E27FC236}">
                <a16:creationId xmlns:a16="http://schemas.microsoft.com/office/drawing/2014/main" id="{EE52946D-1D63-7461-D249-C9FCB24EEFC6}"/>
              </a:ext>
            </a:extLst>
          </p:cNvPr>
          <p:cNvSpPr txBox="1"/>
          <p:nvPr/>
        </p:nvSpPr>
        <p:spPr>
          <a:xfrm>
            <a:off x="16896080" y="17090777"/>
            <a:ext cx="4368800" cy="707886"/>
          </a:xfrm>
          <a:prstGeom prst="rect">
            <a:avLst/>
          </a:prstGeom>
          <a:noFill/>
        </p:spPr>
        <p:txBody>
          <a:bodyPr wrap="square" rtlCol="0">
            <a:spAutoFit/>
          </a:bodyPr>
          <a:lstStyle/>
          <a:p>
            <a:r>
              <a:rPr lang="en-US" sz="2000" dirty="0"/>
              <a:t>How effective is risk management at tender stage?</a:t>
            </a:r>
            <a:endParaRPr lang="en-GB" sz="2000" dirty="0"/>
          </a:p>
        </p:txBody>
      </p:sp>
      <p:sp>
        <p:nvSpPr>
          <p:cNvPr id="30" name="TextBox 29">
            <a:extLst>
              <a:ext uri="{FF2B5EF4-FFF2-40B4-BE49-F238E27FC236}">
                <a16:creationId xmlns:a16="http://schemas.microsoft.com/office/drawing/2014/main" id="{8800363F-38B2-B434-2563-7988EA0A4E10}"/>
              </a:ext>
            </a:extLst>
          </p:cNvPr>
          <p:cNvSpPr txBox="1"/>
          <p:nvPr/>
        </p:nvSpPr>
        <p:spPr>
          <a:xfrm>
            <a:off x="17353280" y="14152880"/>
            <a:ext cx="3911600" cy="400110"/>
          </a:xfrm>
          <a:prstGeom prst="rect">
            <a:avLst/>
          </a:prstGeom>
          <a:noFill/>
        </p:spPr>
        <p:txBody>
          <a:bodyPr wrap="square" rtlCol="0">
            <a:spAutoFit/>
          </a:bodyPr>
          <a:lstStyle/>
          <a:p>
            <a:r>
              <a:rPr lang="en-US" sz="2000" dirty="0"/>
              <a:t>Where Is risk usually allocated? </a:t>
            </a:r>
            <a:endParaRPr lang="en-GB" sz="2000" dirty="0"/>
          </a:p>
        </p:txBody>
      </p:sp>
      <p:sp>
        <p:nvSpPr>
          <p:cNvPr id="31" name="TextBox 30">
            <a:extLst>
              <a:ext uri="{FF2B5EF4-FFF2-40B4-BE49-F238E27FC236}">
                <a16:creationId xmlns:a16="http://schemas.microsoft.com/office/drawing/2014/main" id="{2A1AC6B4-05D9-AABC-91F7-189EE3FE7F67}"/>
              </a:ext>
            </a:extLst>
          </p:cNvPr>
          <p:cNvSpPr txBox="1"/>
          <p:nvPr/>
        </p:nvSpPr>
        <p:spPr>
          <a:xfrm>
            <a:off x="9888020" y="14247377"/>
            <a:ext cx="6266141" cy="461665"/>
          </a:xfrm>
          <a:prstGeom prst="rect">
            <a:avLst/>
          </a:prstGeom>
          <a:noFill/>
        </p:spPr>
        <p:txBody>
          <a:bodyPr wrap="square" rtlCol="0">
            <a:spAutoFit/>
          </a:bodyPr>
          <a:lstStyle/>
          <a:p>
            <a:r>
              <a:rPr lang="en-US" sz="2400" dirty="0"/>
              <a:t>How do most disputes arise?</a:t>
            </a:r>
            <a:endParaRPr lang="en-GB" sz="2400" dirty="0"/>
          </a:p>
        </p:txBody>
      </p:sp>
      <p:pic>
        <p:nvPicPr>
          <p:cNvPr id="33" name="Picture 32">
            <a:extLst>
              <a:ext uri="{FF2B5EF4-FFF2-40B4-BE49-F238E27FC236}">
                <a16:creationId xmlns:a16="http://schemas.microsoft.com/office/drawing/2014/main" id="{049E0331-0E87-D73E-79C5-F8C5A01985ED}"/>
              </a:ext>
            </a:extLst>
          </p:cNvPr>
          <p:cNvPicPr>
            <a:picLocks noChangeAspect="1"/>
          </p:cNvPicPr>
          <p:nvPr/>
        </p:nvPicPr>
        <p:blipFill>
          <a:blip r:embed="rId10"/>
          <a:stretch>
            <a:fillRect/>
          </a:stretch>
        </p:blipFill>
        <p:spPr>
          <a:xfrm>
            <a:off x="23470807" y="18514187"/>
            <a:ext cx="5273497" cy="2179509"/>
          </a:xfrm>
          <a:prstGeom prst="rect">
            <a:avLst/>
          </a:prstGeom>
        </p:spPr>
      </p:pic>
    </p:spTree>
    <p:extLst>
      <p:ext uri="{BB962C8B-B14F-4D97-AF65-F5344CB8AC3E}">
        <p14:creationId xmlns:p14="http://schemas.microsoft.com/office/powerpoint/2010/main" val="25651621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520</Words>
  <Application>Microsoft Office PowerPoint</Application>
  <PresentationFormat>Custom</PresentationFormat>
  <Paragraphs>59</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Kier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Edwards, Euan</dc:creator>
  <cp:lastModifiedBy>Edwards, Euan</cp:lastModifiedBy>
  <cp:revision>1</cp:revision>
  <dcterms:created xsi:type="dcterms:W3CDTF">2026-05-12T20:02:36Z</dcterms:created>
  <dcterms:modified xsi:type="dcterms:W3CDTF">2026-05-12T23:33:12Z</dcterms:modified>
</cp:coreProperties>
</file>