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29"/>
  </p:notesMasterIdLst>
  <p:sldIdLst>
    <p:sldId id="305" r:id="rId2"/>
    <p:sldId id="258" r:id="rId3"/>
    <p:sldId id="259" r:id="rId4"/>
    <p:sldId id="260" r:id="rId5"/>
    <p:sldId id="301" r:id="rId6"/>
    <p:sldId id="262" r:id="rId7"/>
    <p:sldId id="263" r:id="rId8"/>
    <p:sldId id="293" r:id="rId9"/>
    <p:sldId id="295" r:id="rId10"/>
    <p:sldId id="300" r:id="rId11"/>
    <p:sldId id="264" r:id="rId12"/>
    <p:sldId id="266" r:id="rId13"/>
    <p:sldId id="267" r:id="rId14"/>
    <p:sldId id="257" r:id="rId15"/>
    <p:sldId id="271" r:id="rId16"/>
    <p:sldId id="268" r:id="rId17"/>
    <p:sldId id="296" r:id="rId18"/>
    <p:sldId id="269" r:id="rId19"/>
    <p:sldId id="297" r:id="rId20"/>
    <p:sldId id="270" r:id="rId21"/>
    <p:sldId id="274" r:id="rId22"/>
    <p:sldId id="275" r:id="rId23"/>
    <p:sldId id="276" r:id="rId24"/>
    <p:sldId id="277" r:id="rId25"/>
    <p:sldId id="299" r:id="rId26"/>
    <p:sldId id="304" r:id="rId27"/>
    <p:sldId id="30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1" Type="http://schemas.openxmlformats.org/officeDocument/2006/relationships/hyperlink" Target="http://www.acas.org.uk/"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1" Type="http://schemas.openxmlformats.org/officeDocument/2006/relationships/hyperlink" Target="http://www.aca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D29664-B867-4176-86E7-C4ED99D413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95656AC-25D4-4E43-80EA-D2D28926DAC9}">
      <dgm:prSet/>
      <dgm:spPr/>
      <dgm:t>
        <a:bodyPr/>
        <a:lstStyle/>
        <a:p>
          <a:r>
            <a:rPr lang="en-GB"/>
            <a:t>Title Page</a:t>
          </a:r>
          <a:endParaRPr lang="en-US"/>
        </a:p>
      </dgm:t>
    </dgm:pt>
    <dgm:pt modelId="{8BB510DD-B3FD-4762-BEAA-8ECE953C8BA4}" type="parTrans" cxnId="{BBABFED4-11B2-45C4-A35F-7C7560F289A4}">
      <dgm:prSet/>
      <dgm:spPr/>
      <dgm:t>
        <a:bodyPr/>
        <a:lstStyle/>
        <a:p>
          <a:endParaRPr lang="en-US"/>
        </a:p>
      </dgm:t>
    </dgm:pt>
    <dgm:pt modelId="{967B677C-2B28-4905-B96C-7F6137D9819C}" type="sibTrans" cxnId="{BBABFED4-11B2-45C4-A35F-7C7560F289A4}">
      <dgm:prSet/>
      <dgm:spPr/>
      <dgm:t>
        <a:bodyPr/>
        <a:lstStyle/>
        <a:p>
          <a:endParaRPr lang="en-US"/>
        </a:p>
      </dgm:t>
    </dgm:pt>
    <dgm:pt modelId="{3369C508-E233-461C-8FEF-406E07095D2A}">
      <dgm:prSet/>
      <dgm:spPr/>
      <dgm:t>
        <a:bodyPr/>
        <a:lstStyle/>
        <a:p>
          <a:r>
            <a:rPr lang="en-GB"/>
            <a:t>Executive Summary</a:t>
          </a:r>
          <a:endParaRPr lang="en-US"/>
        </a:p>
      </dgm:t>
    </dgm:pt>
    <dgm:pt modelId="{D2D919A3-43A4-4841-BB5F-BBD7468E7EEF}" type="parTrans" cxnId="{D1197B2A-165B-46BE-A069-C20C37F41972}">
      <dgm:prSet/>
      <dgm:spPr/>
      <dgm:t>
        <a:bodyPr/>
        <a:lstStyle/>
        <a:p>
          <a:endParaRPr lang="en-US"/>
        </a:p>
      </dgm:t>
    </dgm:pt>
    <dgm:pt modelId="{C1E547F3-E84B-42F3-892C-04B1F529C6DF}" type="sibTrans" cxnId="{D1197B2A-165B-46BE-A069-C20C37F41972}">
      <dgm:prSet/>
      <dgm:spPr/>
      <dgm:t>
        <a:bodyPr/>
        <a:lstStyle/>
        <a:p>
          <a:endParaRPr lang="en-US"/>
        </a:p>
      </dgm:t>
    </dgm:pt>
    <dgm:pt modelId="{20E25D0D-5599-4273-B985-2F538ED37F58}">
      <dgm:prSet/>
      <dgm:spPr/>
      <dgm:t>
        <a:bodyPr/>
        <a:lstStyle/>
        <a:p>
          <a:r>
            <a:rPr lang="en-GB"/>
            <a:t>Contents Page</a:t>
          </a:r>
          <a:endParaRPr lang="en-US"/>
        </a:p>
      </dgm:t>
    </dgm:pt>
    <dgm:pt modelId="{AFC3A939-BBBE-4D67-A9F0-07C992E35CFD}" type="parTrans" cxnId="{F22BF39F-A43D-47AB-9971-9EE3185C2662}">
      <dgm:prSet/>
      <dgm:spPr/>
      <dgm:t>
        <a:bodyPr/>
        <a:lstStyle/>
        <a:p>
          <a:endParaRPr lang="en-US"/>
        </a:p>
      </dgm:t>
    </dgm:pt>
    <dgm:pt modelId="{4C7560F7-E821-4527-BE3F-BBBBC1A5E162}" type="sibTrans" cxnId="{F22BF39F-A43D-47AB-9971-9EE3185C2662}">
      <dgm:prSet/>
      <dgm:spPr/>
      <dgm:t>
        <a:bodyPr/>
        <a:lstStyle/>
        <a:p>
          <a:endParaRPr lang="en-US"/>
        </a:p>
      </dgm:t>
    </dgm:pt>
    <dgm:pt modelId="{BFD9B7F0-976F-40AB-BDC8-F90D402005BB}">
      <dgm:prSet/>
      <dgm:spPr/>
      <dgm:t>
        <a:bodyPr/>
        <a:lstStyle/>
        <a:p>
          <a:r>
            <a:rPr lang="en-GB"/>
            <a:t>Introduction</a:t>
          </a:r>
          <a:endParaRPr lang="en-US"/>
        </a:p>
      </dgm:t>
    </dgm:pt>
    <dgm:pt modelId="{0940E1B2-0829-4D66-ADFB-8C56285643BD}" type="parTrans" cxnId="{D458C067-222A-48C9-9102-F4630546260F}">
      <dgm:prSet/>
      <dgm:spPr/>
      <dgm:t>
        <a:bodyPr/>
        <a:lstStyle/>
        <a:p>
          <a:endParaRPr lang="en-US"/>
        </a:p>
      </dgm:t>
    </dgm:pt>
    <dgm:pt modelId="{7E21C006-4C48-4B6C-B599-524AC61B35B4}" type="sibTrans" cxnId="{D458C067-222A-48C9-9102-F4630546260F}">
      <dgm:prSet/>
      <dgm:spPr/>
      <dgm:t>
        <a:bodyPr/>
        <a:lstStyle/>
        <a:p>
          <a:endParaRPr lang="en-US"/>
        </a:p>
      </dgm:t>
    </dgm:pt>
    <dgm:pt modelId="{E1C181E9-708D-4984-9369-0009DA0437A3}">
      <dgm:prSet/>
      <dgm:spPr/>
      <dgm:t>
        <a:bodyPr/>
        <a:lstStyle/>
        <a:p>
          <a:r>
            <a:rPr lang="en-GB"/>
            <a:t>Findings</a:t>
          </a:r>
          <a:endParaRPr lang="en-US"/>
        </a:p>
      </dgm:t>
    </dgm:pt>
    <dgm:pt modelId="{76FB558C-4CBD-44BA-A28F-75883B527167}" type="parTrans" cxnId="{255ED50B-8A7B-4A85-B50B-919C5AF9D1A1}">
      <dgm:prSet/>
      <dgm:spPr/>
      <dgm:t>
        <a:bodyPr/>
        <a:lstStyle/>
        <a:p>
          <a:endParaRPr lang="en-US"/>
        </a:p>
      </dgm:t>
    </dgm:pt>
    <dgm:pt modelId="{92F17634-113B-48FD-B339-925CA4871446}" type="sibTrans" cxnId="{255ED50B-8A7B-4A85-B50B-919C5AF9D1A1}">
      <dgm:prSet/>
      <dgm:spPr/>
      <dgm:t>
        <a:bodyPr/>
        <a:lstStyle/>
        <a:p>
          <a:endParaRPr lang="en-US"/>
        </a:p>
      </dgm:t>
    </dgm:pt>
    <dgm:pt modelId="{C18398A5-7912-420E-986C-B4A0AC4EAFA0}">
      <dgm:prSet/>
      <dgm:spPr/>
      <dgm:t>
        <a:bodyPr/>
        <a:lstStyle/>
        <a:p>
          <a:r>
            <a:rPr lang="en-GB"/>
            <a:t>Conclusion</a:t>
          </a:r>
          <a:endParaRPr lang="en-US"/>
        </a:p>
      </dgm:t>
    </dgm:pt>
    <dgm:pt modelId="{55E471D1-451E-41F1-A32C-D23CF0ADF42F}" type="parTrans" cxnId="{E193AD23-8288-477F-A780-BFD16561584D}">
      <dgm:prSet/>
      <dgm:spPr/>
      <dgm:t>
        <a:bodyPr/>
        <a:lstStyle/>
        <a:p>
          <a:endParaRPr lang="en-US"/>
        </a:p>
      </dgm:t>
    </dgm:pt>
    <dgm:pt modelId="{3A630AC3-75CF-49A8-8C40-64A6FDF60A29}" type="sibTrans" cxnId="{E193AD23-8288-477F-A780-BFD16561584D}">
      <dgm:prSet/>
      <dgm:spPr/>
      <dgm:t>
        <a:bodyPr/>
        <a:lstStyle/>
        <a:p>
          <a:endParaRPr lang="en-US"/>
        </a:p>
      </dgm:t>
    </dgm:pt>
    <dgm:pt modelId="{8EFA3AF8-5CB9-470C-A615-DC6A726B5075}">
      <dgm:prSet/>
      <dgm:spPr/>
      <dgm:t>
        <a:bodyPr/>
        <a:lstStyle/>
        <a:p>
          <a:r>
            <a:rPr lang="en-GB"/>
            <a:t>Recommendations</a:t>
          </a:r>
          <a:endParaRPr lang="en-US"/>
        </a:p>
      </dgm:t>
    </dgm:pt>
    <dgm:pt modelId="{B5B05E9A-54DD-48C8-AEF2-2488E8591836}" type="parTrans" cxnId="{D4AD9EA1-686B-4B94-9A9D-5368E9AF1C8F}">
      <dgm:prSet/>
      <dgm:spPr/>
      <dgm:t>
        <a:bodyPr/>
        <a:lstStyle/>
        <a:p>
          <a:endParaRPr lang="en-US"/>
        </a:p>
      </dgm:t>
    </dgm:pt>
    <dgm:pt modelId="{818C3D07-D7A8-432E-90D9-066973FBF135}" type="sibTrans" cxnId="{D4AD9EA1-686B-4B94-9A9D-5368E9AF1C8F}">
      <dgm:prSet/>
      <dgm:spPr/>
      <dgm:t>
        <a:bodyPr/>
        <a:lstStyle/>
        <a:p>
          <a:endParaRPr lang="en-US"/>
        </a:p>
      </dgm:t>
    </dgm:pt>
    <dgm:pt modelId="{91788BB4-18BA-42E0-B663-F94FA984C178}">
      <dgm:prSet/>
      <dgm:spPr/>
      <dgm:t>
        <a:bodyPr/>
        <a:lstStyle/>
        <a:p>
          <a:r>
            <a:rPr lang="en-GB"/>
            <a:t>Reference list/Bibliography</a:t>
          </a:r>
          <a:endParaRPr lang="en-US"/>
        </a:p>
      </dgm:t>
    </dgm:pt>
    <dgm:pt modelId="{F2E0354A-561F-446E-810E-AAC1E1DE5699}" type="parTrans" cxnId="{91D507E6-1387-48AB-8502-681179AEC3DA}">
      <dgm:prSet/>
      <dgm:spPr/>
      <dgm:t>
        <a:bodyPr/>
        <a:lstStyle/>
        <a:p>
          <a:endParaRPr lang="en-US"/>
        </a:p>
      </dgm:t>
    </dgm:pt>
    <dgm:pt modelId="{36A6E704-0702-45B3-AE27-B88DE72B08D7}" type="sibTrans" cxnId="{91D507E6-1387-48AB-8502-681179AEC3DA}">
      <dgm:prSet/>
      <dgm:spPr/>
      <dgm:t>
        <a:bodyPr/>
        <a:lstStyle/>
        <a:p>
          <a:endParaRPr lang="en-US"/>
        </a:p>
      </dgm:t>
    </dgm:pt>
    <dgm:pt modelId="{2E358A59-D167-4495-9641-C465313E3A0A}" type="pres">
      <dgm:prSet presAssocID="{E1D29664-B867-4176-86E7-C4ED99D4134D}" presName="vert0" presStyleCnt="0">
        <dgm:presLayoutVars>
          <dgm:dir/>
          <dgm:animOne val="branch"/>
          <dgm:animLvl val="lvl"/>
        </dgm:presLayoutVars>
      </dgm:prSet>
      <dgm:spPr/>
    </dgm:pt>
    <dgm:pt modelId="{2C28D4F1-9367-4625-BFD2-92C4AA1AA27F}" type="pres">
      <dgm:prSet presAssocID="{495656AC-25D4-4E43-80EA-D2D28926DAC9}" presName="thickLine" presStyleLbl="alignNode1" presStyleIdx="0" presStyleCnt="8"/>
      <dgm:spPr/>
    </dgm:pt>
    <dgm:pt modelId="{E72E1B84-595F-4D92-B4BB-BBB34E19D1E0}" type="pres">
      <dgm:prSet presAssocID="{495656AC-25D4-4E43-80EA-D2D28926DAC9}" presName="horz1" presStyleCnt="0"/>
      <dgm:spPr/>
    </dgm:pt>
    <dgm:pt modelId="{17EA46C4-A38C-4C66-AE7F-F1CFFA06E300}" type="pres">
      <dgm:prSet presAssocID="{495656AC-25D4-4E43-80EA-D2D28926DAC9}" presName="tx1" presStyleLbl="revTx" presStyleIdx="0" presStyleCnt="8"/>
      <dgm:spPr/>
    </dgm:pt>
    <dgm:pt modelId="{BAB7D509-7A26-4772-A195-EEBAF98573F8}" type="pres">
      <dgm:prSet presAssocID="{495656AC-25D4-4E43-80EA-D2D28926DAC9}" presName="vert1" presStyleCnt="0"/>
      <dgm:spPr/>
    </dgm:pt>
    <dgm:pt modelId="{6520021E-58D6-4B8A-BE3D-48112B34EFD5}" type="pres">
      <dgm:prSet presAssocID="{3369C508-E233-461C-8FEF-406E07095D2A}" presName="thickLine" presStyleLbl="alignNode1" presStyleIdx="1" presStyleCnt="8"/>
      <dgm:spPr/>
    </dgm:pt>
    <dgm:pt modelId="{632FC6DA-AA87-4D49-A678-D5826D576E82}" type="pres">
      <dgm:prSet presAssocID="{3369C508-E233-461C-8FEF-406E07095D2A}" presName="horz1" presStyleCnt="0"/>
      <dgm:spPr/>
    </dgm:pt>
    <dgm:pt modelId="{792FF0CD-E5A1-4C37-911D-AF9800DD11F4}" type="pres">
      <dgm:prSet presAssocID="{3369C508-E233-461C-8FEF-406E07095D2A}" presName="tx1" presStyleLbl="revTx" presStyleIdx="1" presStyleCnt="8"/>
      <dgm:spPr/>
    </dgm:pt>
    <dgm:pt modelId="{D93DD817-38BF-4424-936D-E1C97E3E6CA7}" type="pres">
      <dgm:prSet presAssocID="{3369C508-E233-461C-8FEF-406E07095D2A}" presName="vert1" presStyleCnt="0"/>
      <dgm:spPr/>
    </dgm:pt>
    <dgm:pt modelId="{121CBF4F-FD27-4E70-9808-2A86FFDDA314}" type="pres">
      <dgm:prSet presAssocID="{20E25D0D-5599-4273-B985-2F538ED37F58}" presName="thickLine" presStyleLbl="alignNode1" presStyleIdx="2" presStyleCnt="8"/>
      <dgm:spPr/>
    </dgm:pt>
    <dgm:pt modelId="{0D3CFDC5-40CE-4C15-A715-38859C25E797}" type="pres">
      <dgm:prSet presAssocID="{20E25D0D-5599-4273-B985-2F538ED37F58}" presName="horz1" presStyleCnt="0"/>
      <dgm:spPr/>
    </dgm:pt>
    <dgm:pt modelId="{0B494259-CA2A-4D99-9E84-917D8B2EEA48}" type="pres">
      <dgm:prSet presAssocID="{20E25D0D-5599-4273-B985-2F538ED37F58}" presName="tx1" presStyleLbl="revTx" presStyleIdx="2" presStyleCnt="8"/>
      <dgm:spPr/>
    </dgm:pt>
    <dgm:pt modelId="{E32FBF6B-B7B4-411C-99C8-F110073AC86A}" type="pres">
      <dgm:prSet presAssocID="{20E25D0D-5599-4273-B985-2F538ED37F58}" presName="vert1" presStyleCnt="0"/>
      <dgm:spPr/>
    </dgm:pt>
    <dgm:pt modelId="{97F48DD0-463E-447E-9BAC-43CA28A4B35E}" type="pres">
      <dgm:prSet presAssocID="{BFD9B7F0-976F-40AB-BDC8-F90D402005BB}" presName="thickLine" presStyleLbl="alignNode1" presStyleIdx="3" presStyleCnt="8"/>
      <dgm:spPr/>
    </dgm:pt>
    <dgm:pt modelId="{A4BF6187-411B-4B0B-9B82-A5730110D545}" type="pres">
      <dgm:prSet presAssocID="{BFD9B7F0-976F-40AB-BDC8-F90D402005BB}" presName="horz1" presStyleCnt="0"/>
      <dgm:spPr/>
    </dgm:pt>
    <dgm:pt modelId="{5C6070A0-C0E4-40DB-A5F2-96728F1E6325}" type="pres">
      <dgm:prSet presAssocID="{BFD9B7F0-976F-40AB-BDC8-F90D402005BB}" presName="tx1" presStyleLbl="revTx" presStyleIdx="3" presStyleCnt="8"/>
      <dgm:spPr/>
    </dgm:pt>
    <dgm:pt modelId="{0EE476C7-7CFE-458C-AE0D-EAA48EF05DC2}" type="pres">
      <dgm:prSet presAssocID="{BFD9B7F0-976F-40AB-BDC8-F90D402005BB}" presName="vert1" presStyleCnt="0"/>
      <dgm:spPr/>
    </dgm:pt>
    <dgm:pt modelId="{378CD387-9DE2-4423-90E4-8E2789AFB719}" type="pres">
      <dgm:prSet presAssocID="{E1C181E9-708D-4984-9369-0009DA0437A3}" presName="thickLine" presStyleLbl="alignNode1" presStyleIdx="4" presStyleCnt="8"/>
      <dgm:spPr/>
    </dgm:pt>
    <dgm:pt modelId="{4C3E8D88-AEC7-4DD6-A6D3-1DBB26F9E536}" type="pres">
      <dgm:prSet presAssocID="{E1C181E9-708D-4984-9369-0009DA0437A3}" presName="horz1" presStyleCnt="0"/>
      <dgm:spPr/>
    </dgm:pt>
    <dgm:pt modelId="{F7C34244-E1E2-4471-9912-B4E891C89F3F}" type="pres">
      <dgm:prSet presAssocID="{E1C181E9-708D-4984-9369-0009DA0437A3}" presName="tx1" presStyleLbl="revTx" presStyleIdx="4" presStyleCnt="8"/>
      <dgm:spPr/>
    </dgm:pt>
    <dgm:pt modelId="{AC1869CC-FB22-43D5-9C91-757640D5E043}" type="pres">
      <dgm:prSet presAssocID="{E1C181E9-708D-4984-9369-0009DA0437A3}" presName="vert1" presStyleCnt="0"/>
      <dgm:spPr/>
    </dgm:pt>
    <dgm:pt modelId="{995433AF-A922-4BA0-B80E-718E08D0C2E6}" type="pres">
      <dgm:prSet presAssocID="{C18398A5-7912-420E-986C-B4A0AC4EAFA0}" presName="thickLine" presStyleLbl="alignNode1" presStyleIdx="5" presStyleCnt="8"/>
      <dgm:spPr/>
    </dgm:pt>
    <dgm:pt modelId="{0EABD7CE-D71C-475C-ABB8-A3D94F202D8D}" type="pres">
      <dgm:prSet presAssocID="{C18398A5-7912-420E-986C-B4A0AC4EAFA0}" presName="horz1" presStyleCnt="0"/>
      <dgm:spPr/>
    </dgm:pt>
    <dgm:pt modelId="{48348C4C-9706-4357-BFE8-F39FE6049CBC}" type="pres">
      <dgm:prSet presAssocID="{C18398A5-7912-420E-986C-B4A0AC4EAFA0}" presName="tx1" presStyleLbl="revTx" presStyleIdx="5" presStyleCnt="8"/>
      <dgm:spPr/>
    </dgm:pt>
    <dgm:pt modelId="{43D17B52-69DC-441E-B81F-984D62FDD844}" type="pres">
      <dgm:prSet presAssocID="{C18398A5-7912-420E-986C-B4A0AC4EAFA0}" presName="vert1" presStyleCnt="0"/>
      <dgm:spPr/>
    </dgm:pt>
    <dgm:pt modelId="{77F1AFAE-627D-4D42-9743-DE39A72C1A41}" type="pres">
      <dgm:prSet presAssocID="{8EFA3AF8-5CB9-470C-A615-DC6A726B5075}" presName="thickLine" presStyleLbl="alignNode1" presStyleIdx="6" presStyleCnt="8"/>
      <dgm:spPr/>
    </dgm:pt>
    <dgm:pt modelId="{1687F1A2-1FD2-4F6C-8D55-8A1FB85F5E27}" type="pres">
      <dgm:prSet presAssocID="{8EFA3AF8-5CB9-470C-A615-DC6A726B5075}" presName="horz1" presStyleCnt="0"/>
      <dgm:spPr/>
    </dgm:pt>
    <dgm:pt modelId="{7DC8C244-C2A4-4D0C-8612-5EB0957B073F}" type="pres">
      <dgm:prSet presAssocID="{8EFA3AF8-5CB9-470C-A615-DC6A726B5075}" presName="tx1" presStyleLbl="revTx" presStyleIdx="6" presStyleCnt="8"/>
      <dgm:spPr/>
    </dgm:pt>
    <dgm:pt modelId="{F2F8DAD4-36C5-43DD-98C2-C4C4BDD13977}" type="pres">
      <dgm:prSet presAssocID="{8EFA3AF8-5CB9-470C-A615-DC6A726B5075}" presName="vert1" presStyleCnt="0"/>
      <dgm:spPr/>
    </dgm:pt>
    <dgm:pt modelId="{84C9B0EA-46A0-429D-8A07-65380F791297}" type="pres">
      <dgm:prSet presAssocID="{91788BB4-18BA-42E0-B663-F94FA984C178}" presName="thickLine" presStyleLbl="alignNode1" presStyleIdx="7" presStyleCnt="8"/>
      <dgm:spPr/>
    </dgm:pt>
    <dgm:pt modelId="{9C022BC2-E3F9-432A-ABAD-86D140D7C689}" type="pres">
      <dgm:prSet presAssocID="{91788BB4-18BA-42E0-B663-F94FA984C178}" presName="horz1" presStyleCnt="0"/>
      <dgm:spPr/>
    </dgm:pt>
    <dgm:pt modelId="{140BEB45-1B0C-4B2A-BAFA-9B564FDF3CE1}" type="pres">
      <dgm:prSet presAssocID="{91788BB4-18BA-42E0-B663-F94FA984C178}" presName="tx1" presStyleLbl="revTx" presStyleIdx="7" presStyleCnt="8"/>
      <dgm:spPr/>
    </dgm:pt>
    <dgm:pt modelId="{4A473D2C-0D51-4BE1-9F1F-2C3DD63B413B}" type="pres">
      <dgm:prSet presAssocID="{91788BB4-18BA-42E0-B663-F94FA984C178}" presName="vert1" presStyleCnt="0"/>
      <dgm:spPr/>
    </dgm:pt>
  </dgm:ptLst>
  <dgm:cxnLst>
    <dgm:cxn modelId="{255ED50B-8A7B-4A85-B50B-919C5AF9D1A1}" srcId="{E1D29664-B867-4176-86E7-C4ED99D4134D}" destId="{E1C181E9-708D-4984-9369-0009DA0437A3}" srcOrd="4" destOrd="0" parTransId="{76FB558C-4CBD-44BA-A28F-75883B527167}" sibTransId="{92F17634-113B-48FD-B339-925CA4871446}"/>
    <dgm:cxn modelId="{85B2801B-8A0C-4506-988D-4C9EC6A67817}" type="presOf" srcId="{C18398A5-7912-420E-986C-B4A0AC4EAFA0}" destId="{48348C4C-9706-4357-BFE8-F39FE6049CBC}" srcOrd="0" destOrd="0" presId="urn:microsoft.com/office/officeart/2008/layout/LinedList"/>
    <dgm:cxn modelId="{E193AD23-8288-477F-A780-BFD16561584D}" srcId="{E1D29664-B867-4176-86E7-C4ED99D4134D}" destId="{C18398A5-7912-420E-986C-B4A0AC4EAFA0}" srcOrd="5" destOrd="0" parTransId="{55E471D1-451E-41F1-A32C-D23CF0ADF42F}" sibTransId="{3A630AC3-75CF-49A8-8C40-64A6FDF60A29}"/>
    <dgm:cxn modelId="{D1197B2A-165B-46BE-A069-C20C37F41972}" srcId="{E1D29664-B867-4176-86E7-C4ED99D4134D}" destId="{3369C508-E233-461C-8FEF-406E07095D2A}" srcOrd="1" destOrd="0" parTransId="{D2D919A3-43A4-4841-BB5F-BBD7468E7EEF}" sibTransId="{C1E547F3-E84B-42F3-892C-04B1F529C6DF}"/>
    <dgm:cxn modelId="{D458C067-222A-48C9-9102-F4630546260F}" srcId="{E1D29664-B867-4176-86E7-C4ED99D4134D}" destId="{BFD9B7F0-976F-40AB-BDC8-F90D402005BB}" srcOrd="3" destOrd="0" parTransId="{0940E1B2-0829-4D66-ADFB-8C56285643BD}" sibTransId="{7E21C006-4C48-4B6C-B599-524AC61B35B4}"/>
    <dgm:cxn modelId="{5951E956-3643-4090-A745-128F2594B0C2}" type="presOf" srcId="{20E25D0D-5599-4273-B985-2F538ED37F58}" destId="{0B494259-CA2A-4D99-9E84-917D8B2EEA48}" srcOrd="0" destOrd="0" presId="urn:microsoft.com/office/officeart/2008/layout/LinedList"/>
    <dgm:cxn modelId="{F63C067C-E755-460D-9084-3EF273491E7A}" type="presOf" srcId="{8EFA3AF8-5CB9-470C-A615-DC6A726B5075}" destId="{7DC8C244-C2A4-4D0C-8612-5EB0957B073F}" srcOrd="0" destOrd="0" presId="urn:microsoft.com/office/officeart/2008/layout/LinedList"/>
    <dgm:cxn modelId="{206E1198-4D16-44BE-B6E3-8B78114E3B73}" type="presOf" srcId="{3369C508-E233-461C-8FEF-406E07095D2A}" destId="{792FF0CD-E5A1-4C37-911D-AF9800DD11F4}" srcOrd="0" destOrd="0" presId="urn:microsoft.com/office/officeart/2008/layout/LinedList"/>
    <dgm:cxn modelId="{F22BF39F-A43D-47AB-9971-9EE3185C2662}" srcId="{E1D29664-B867-4176-86E7-C4ED99D4134D}" destId="{20E25D0D-5599-4273-B985-2F538ED37F58}" srcOrd="2" destOrd="0" parTransId="{AFC3A939-BBBE-4D67-A9F0-07C992E35CFD}" sibTransId="{4C7560F7-E821-4527-BE3F-BBBBC1A5E162}"/>
    <dgm:cxn modelId="{D4AD9EA1-686B-4B94-9A9D-5368E9AF1C8F}" srcId="{E1D29664-B867-4176-86E7-C4ED99D4134D}" destId="{8EFA3AF8-5CB9-470C-A615-DC6A726B5075}" srcOrd="6" destOrd="0" parTransId="{B5B05E9A-54DD-48C8-AEF2-2488E8591836}" sibTransId="{818C3D07-D7A8-432E-90D9-066973FBF135}"/>
    <dgm:cxn modelId="{CA8BCBA1-E1C1-4AFA-AD7B-48E0B931A331}" type="presOf" srcId="{495656AC-25D4-4E43-80EA-D2D28926DAC9}" destId="{17EA46C4-A38C-4C66-AE7F-F1CFFA06E300}" srcOrd="0" destOrd="0" presId="urn:microsoft.com/office/officeart/2008/layout/LinedList"/>
    <dgm:cxn modelId="{E2758EA2-51AF-4E4D-BC68-8899ED737E4F}" type="presOf" srcId="{91788BB4-18BA-42E0-B663-F94FA984C178}" destId="{140BEB45-1B0C-4B2A-BAFA-9B564FDF3CE1}" srcOrd="0" destOrd="0" presId="urn:microsoft.com/office/officeart/2008/layout/LinedList"/>
    <dgm:cxn modelId="{B1B45DBC-2CFB-4336-8CCF-7CADED7FFA36}" type="presOf" srcId="{E1C181E9-708D-4984-9369-0009DA0437A3}" destId="{F7C34244-E1E2-4471-9912-B4E891C89F3F}" srcOrd="0" destOrd="0" presId="urn:microsoft.com/office/officeart/2008/layout/LinedList"/>
    <dgm:cxn modelId="{362CE3D2-0243-442A-A5FA-72EB872C33AD}" type="presOf" srcId="{E1D29664-B867-4176-86E7-C4ED99D4134D}" destId="{2E358A59-D167-4495-9641-C465313E3A0A}" srcOrd="0" destOrd="0" presId="urn:microsoft.com/office/officeart/2008/layout/LinedList"/>
    <dgm:cxn modelId="{BBABFED4-11B2-45C4-A35F-7C7560F289A4}" srcId="{E1D29664-B867-4176-86E7-C4ED99D4134D}" destId="{495656AC-25D4-4E43-80EA-D2D28926DAC9}" srcOrd="0" destOrd="0" parTransId="{8BB510DD-B3FD-4762-BEAA-8ECE953C8BA4}" sibTransId="{967B677C-2B28-4905-B96C-7F6137D9819C}"/>
    <dgm:cxn modelId="{91D507E6-1387-48AB-8502-681179AEC3DA}" srcId="{E1D29664-B867-4176-86E7-C4ED99D4134D}" destId="{91788BB4-18BA-42E0-B663-F94FA984C178}" srcOrd="7" destOrd="0" parTransId="{F2E0354A-561F-446E-810E-AAC1E1DE5699}" sibTransId="{36A6E704-0702-45B3-AE27-B88DE72B08D7}"/>
    <dgm:cxn modelId="{488E5AFD-2DA9-4BE5-B497-B5EA4B64389F}" type="presOf" srcId="{BFD9B7F0-976F-40AB-BDC8-F90D402005BB}" destId="{5C6070A0-C0E4-40DB-A5F2-96728F1E6325}" srcOrd="0" destOrd="0" presId="urn:microsoft.com/office/officeart/2008/layout/LinedList"/>
    <dgm:cxn modelId="{7139DAA6-059D-4851-96E8-4AA78D20E1E0}" type="presParOf" srcId="{2E358A59-D167-4495-9641-C465313E3A0A}" destId="{2C28D4F1-9367-4625-BFD2-92C4AA1AA27F}" srcOrd="0" destOrd="0" presId="urn:microsoft.com/office/officeart/2008/layout/LinedList"/>
    <dgm:cxn modelId="{DCFBD027-F73D-4307-8F10-88E13FA4C26D}" type="presParOf" srcId="{2E358A59-D167-4495-9641-C465313E3A0A}" destId="{E72E1B84-595F-4D92-B4BB-BBB34E19D1E0}" srcOrd="1" destOrd="0" presId="urn:microsoft.com/office/officeart/2008/layout/LinedList"/>
    <dgm:cxn modelId="{1BD09A1F-0759-4D07-85B0-186B4E74DA13}" type="presParOf" srcId="{E72E1B84-595F-4D92-B4BB-BBB34E19D1E0}" destId="{17EA46C4-A38C-4C66-AE7F-F1CFFA06E300}" srcOrd="0" destOrd="0" presId="urn:microsoft.com/office/officeart/2008/layout/LinedList"/>
    <dgm:cxn modelId="{B0A6138B-53C6-4393-9221-24C710A16A7B}" type="presParOf" srcId="{E72E1B84-595F-4D92-B4BB-BBB34E19D1E0}" destId="{BAB7D509-7A26-4772-A195-EEBAF98573F8}" srcOrd="1" destOrd="0" presId="urn:microsoft.com/office/officeart/2008/layout/LinedList"/>
    <dgm:cxn modelId="{C263E6B8-BD76-4737-AF7A-2E9830E83D56}" type="presParOf" srcId="{2E358A59-D167-4495-9641-C465313E3A0A}" destId="{6520021E-58D6-4B8A-BE3D-48112B34EFD5}" srcOrd="2" destOrd="0" presId="urn:microsoft.com/office/officeart/2008/layout/LinedList"/>
    <dgm:cxn modelId="{A05D9D1E-D1CE-49C5-8C99-D401049B0CF6}" type="presParOf" srcId="{2E358A59-D167-4495-9641-C465313E3A0A}" destId="{632FC6DA-AA87-4D49-A678-D5826D576E82}" srcOrd="3" destOrd="0" presId="urn:microsoft.com/office/officeart/2008/layout/LinedList"/>
    <dgm:cxn modelId="{78345CAE-4FEE-45C5-85F7-2E001277535D}" type="presParOf" srcId="{632FC6DA-AA87-4D49-A678-D5826D576E82}" destId="{792FF0CD-E5A1-4C37-911D-AF9800DD11F4}" srcOrd="0" destOrd="0" presId="urn:microsoft.com/office/officeart/2008/layout/LinedList"/>
    <dgm:cxn modelId="{87A56BC4-CE57-4BE7-B3B4-0A492A79FE4B}" type="presParOf" srcId="{632FC6DA-AA87-4D49-A678-D5826D576E82}" destId="{D93DD817-38BF-4424-936D-E1C97E3E6CA7}" srcOrd="1" destOrd="0" presId="urn:microsoft.com/office/officeart/2008/layout/LinedList"/>
    <dgm:cxn modelId="{7E3FAF37-BE26-40D4-9330-1B470E61A0AC}" type="presParOf" srcId="{2E358A59-D167-4495-9641-C465313E3A0A}" destId="{121CBF4F-FD27-4E70-9808-2A86FFDDA314}" srcOrd="4" destOrd="0" presId="urn:microsoft.com/office/officeart/2008/layout/LinedList"/>
    <dgm:cxn modelId="{0F6B8201-1D5E-4AB7-9CFE-F38B783FF10C}" type="presParOf" srcId="{2E358A59-D167-4495-9641-C465313E3A0A}" destId="{0D3CFDC5-40CE-4C15-A715-38859C25E797}" srcOrd="5" destOrd="0" presId="urn:microsoft.com/office/officeart/2008/layout/LinedList"/>
    <dgm:cxn modelId="{6671DAC0-737E-4FE4-902E-28896F9B0054}" type="presParOf" srcId="{0D3CFDC5-40CE-4C15-A715-38859C25E797}" destId="{0B494259-CA2A-4D99-9E84-917D8B2EEA48}" srcOrd="0" destOrd="0" presId="urn:microsoft.com/office/officeart/2008/layout/LinedList"/>
    <dgm:cxn modelId="{FE5001AB-CAF1-4F22-9CF2-75CAC3D621A3}" type="presParOf" srcId="{0D3CFDC5-40CE-4C15-A715-38859C25E797}" destId="{E32FBF6B-B7B4-411C-99C8-F110073AC86A}" srcOrd="1" destOrd="0" presId="urn:microsoft.com/office/officeart/2008/layout/LinedList"/>
    <dgm:cxn modelId="{772418FF-7650-4B2A-8B00-431F3F522DD4}" type="presParOf" srcId="{2E358A59-D167-4495-9641-C465313E3A0A}" destId="{97F48DD0-463E-447E-9BAC-43CA28A4B35E}" srcOrd="6" destOrd="0" presId="urn:microsoft.com/office/officeart/2008/layout/LinedList"/>
    <dgm:cxn modelId="{6FFD1ACB-E214-4A25-9D82-A1B54C464237}" type="presParOf" srcId="{2E358A59-D167-4495-9641-C465313E3A0A}" destId="{A4BF6187-411B-4B0B-9B82-A5730110D545}" srcOrd="7" destOrd="0" presId="urn:microsoft.com/office/officeart/2008/layout/LinedList"/>
    <dgm:cxn modelId="{BC64018F-5739-401A-B5EF-E158B9D19FAA}" type="presParOf" srcId="{A4BF6187-411B-4B0B-9B82-A5730110D545}" destId="{5C6070A0-C0E4-40DB-A5F2-96728F1E6325}" srcOrd="0" destOrd="0" presId="urn:microsoft.com/office/officeart/2008/layout/LinedList"/>
    <dgm:cxn modelId="{1F004623-34B7-410D-A27B-A849496AB2A3}" type="presParOf" srcId="{A4BF6187-411B-4B0B-9B82-A5730110D545}" destId="{0EE476C7-7CFE-458C-AE0D-EAA48EF05DC2}" srcOrd="1" destOrd="0" presId="urn:microsoft.com/office/officeart/2008/layout/LinedList"/>
    <dgm:cxn modelId="{7D4A622B-4317-408D-BF33-76C08CF39019}" type="presParOf" srcId="{2E358A59-D167-4495-9641-C465313E3A0A}" destId="{378CD387-9DE2-4423-90E4-8E2789AFB719}" srcOrd="8" destOrd="0" presId="urn:microsoft.com/office/officeart/2008/layout/LinedList"/>
    <dgm:cxn modelId="{0BFEBDDA-7F34-4138-8D5D-AE36E2CFD2A0}" type="presParOf" srcId="{2E358A59-D167-4495-9641-C465313E3A0A}" destId="{4C3E8D88-AEC7-4DD6-A6D3-1DBB26F9E536}" srcOrd="9" destOrd="0" presId="urn:microsoft.com/office/officeart/2008/layout/LinedList"/>
    <dgm:cxn modelId="{5DFF4337-31AB-48B9-8B68-F1FBD975F117}" type="presParOf" srcId="{4C3E8D88-AEC7-4DD6-A6D3-1DBB26F9E536}" destId="{F7C34244-E1E2-4471-9912-B4E891C89F3F}" srcOrd="0" destOrd="0" presId="urn:microsoft.com/office/officeart/2008/layout/LinedList"/>
    <dgm:cxn modelId="{4AB2981A-945F-48BD-9620-C5E211A7596F}" type="presParOf" srcId="{4C3E8D88-AEC7-4DD6-A6D3-1DBB26F9E536}" destId="{AC1869CC-FB22-43D5-9C91-757640D5E043}" srcOrd="1" destOrd="0" presId="urn:microsoft.com/office/officeart/2008/layout/LinedList"/>
    <dgm:cxn modelId="{934B23ED-1B8B-42FB-AC06-1E5EF48513F5}" type="presParOf" srcId="{2E358A59-D167-4495-9641-C465313E3A0A}" destId="{995433AF-A922-4BA0-B80E-718E08D0C2E6}" srcOrd="10" destOrd="0" presId="urn:microsoft.com/office/officeart/2008/layout/LinedList"/>
    <dgm:cxn modelId="{B413CD17-4AD6-446B-84F5-70AE5CD93B45}" type="presParOf" srcId="{2E358A59-D167-4495-9641-C465313E3A0A}" destId="{0EABD7CE-D71C-475C-ABB8-A3D94F202D8D}" srcOrd="11" destOrd="0" presId="urn:microsoft.com/office/officeart/2008/layout/LinedList"/>
    <dgm:cxn modelId="{443BD697-DA8E-4CFC-BC59-4DAD4D85054B}" type="presParOf" srcId="{0EABD7CE-D71C-475C-ABB8-A3D94F202D8D}" destId="{48348C4C-9706-4357-BFE8-F39FE6049CBC}" srcOrd="0" destOrd="0" presId="urn:microsoft.com/office/officeart/2008/layout/LinedList"/>
    <dgm:cxn modelId="{B0DEB271-825E-470F-8437-3A924C8D34A1}" type="presParOf" srcId="{0EABD7CE-D71C-475C-ABB8-A3D94F202D8D}" destId="{43D17B52-69DC-441E-B81F-984D62FDD844}" srcOrd="1" destOrd="0" presId="urn:microsoft.com/office/officeart/2008/layout/LinedList"/>
    <dgm:cxn modelId="{6A7C359F-370F-447B-907C-0EEAA78B9392}" type="presParOf" srcId="{2E358A59-D167-4495-9641-C465313E3A0A}" destId="{77F1AFAE-627D-4D42-9743-DE39A72C1A41}" srcOrd="12" destOrd="0" presId="urn:microsoft.com/office/officeart/2008/layout/LinedList"/>
    <dgm:cxn modelId="{DBB2BE54-B31A-45C4-A2EC-E4FEE14BA26D}" type="presParOf" srcId="{2E358A59-D167-4495-9641-C465313E3A0A}" destId="{1687F1A2-1FD2-4F6C-8D55-8A1FB85F5E27}" srcOrd="13" destOrd="0" presId="urn:microsoft.com/office/officeart/2008/layout/LinedList"/>
    <dgm:cxn modelId="{441EC301-D836-4867-AFB4-367D06C39FD9}" type="presParOf" srcId="{1687F1A2-1FD2-4F6C-8D55-8A1FB85F5E27}" destId="{7DC8C244-C2A4-4D0C-8612-5EB0957B073F}" srcOrd="0" destOrd="0" presId="urn:microsoft.com/office/officeart/2008/layout/LinedList"/>
    <dgm:cxn modelId="{623B337F-4E1D-4704-9BE8-732347E6E506}" type="presParOf" srcId="{1687F1A2-1FD2-4F6C-8D55-8A1FB85F5E27}" destId="{F2F8DAD4-36C5-43DD-98C2-C4C4BDD13977}" srcOrd="1" destOrd="0" presId="urn:microsoft.com/office/officeart/2008/layout/LinedList"/>
    <dgm:cxn modelId="{80C3787C-C46E-4176-9D85-A3ECBF184456}" type="presParOf" srcId="{2E358A59-D167-4495-9641-C465313E3A0A}" destId="{84C9B0EA-46A0-429D-8A07-65380F791297}" srcOrd="14" destOrd="0" presId="urn:microsoft.com/office/officeart/2008/layout/LinedList"/>
    <dgm:cxn modelId="{98C143F3-E36B-4154-85F0-3F33437F5EE2}" type="presParOf" srcId="{2E358A59-D167-4495-9641-C465313E3A0A}" destId="{9C022BC2-E3F9-432A-ABAD-86D140D7C689}" srcOrd="15" destOrd="0" presId="urn:microsoft.com/office/officeart/2008/layout/LinedList"/>
    <dgm:cxn modelId="{7F53EA7F-ECEB-4AF2-B1C5-AFB07C81C3B3}" type="presParOf" srcId="{9C022BC2-E3F9-432A-ABAD-86D140D7C689}" destId="{140BEB45-1B0C-4B2A-BAFA-9B564FDF3CE1}" srcOrd="0" destOrd="0" presId="urn:microsoft.com/office/officeart/2008/layout/LinedList"/>
    <dgm:cxn modelId="{7B7CAADA-8862-4D61-AB24-785F2095889B}" type="presParOf" srcId="{9C022BC2-E3F9-432A-ABAD-86D140D7C689}" destId="{4A473D2C-0D51-4BE1-9F1F-2C3DD63B413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F8433-2180-457C-BCB0-70D90964450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8D1570D3-51E5-44F7-AAE4-130EB090FD57}">
      <dgm:prSet/>
      <dgm:spPr/>
      <dgm:t>
        <a:bodyPr/>
        <a:lstStyle/>
        <a:p>
          <a:r>
            <a:rPr lang="en-GB"/>
            <a:t>Title of Report</a:t>
          </a:r>
          <a:endParaRPr lang="en-US"/>
        </a:p>
      </dgm:t>
    </dgm:pt>
    <dgm:pt modelId="{64067672-B9B5-48AF-AEEF-E5C36901BFB9}" type="parTrans" cxnId="{13976871-2843-4C32-9560-8B49A02CCD0D}">
      <dgm:prSet/>
      <dgm:spPr/>
      <dgm:t>
        <a:bodyPr/>
        <a:lstStyle/>
        <a:p>
          <a:endParaRPr lang="en-US"/>
        </a:p>
      </dgm:t>
    </dgm:pt>
    <dgm:pt modelId="{43F05026-AE37-4343-B4C4-93B20831E185}" type="sibTrans" cxnId="{13976871-2843-4C32-9560-8B49A02CCD0D}">
      <dgm:prSet/>
      <dgm:spPr/>
      <dgm:t>
        <a:bodyPr/>
        <a:lstStyle/>
        <a:p>
          <a:endParaRPr lang="en-US"/>
        </a:p>
      </dgm:t>
    </dgm:pt>
    <dgm:pt modelId="{0D71FB20-850D-43E1-B41A-73B27640F7AF}">
      <dgm:prSet/>
      <dgm:spPr/>
      <dgm:t>
        <a:bodyPr/>
        <a:lstStyle/>
        <a:p>
          <a:r>
            <a:rPr lang="en-GB" dirty="0"/>
            <a:t>Name/ Student Number</a:t>
          </a:r>
          <a:endParaRPr lang="en-US" dirty="0"/>
        </a:p>
      </dgm:t>
    </dgm:pt>
    <dgm:pt modelId="{83B23FBC-77A6-4D9F-A678-7A9C66A10395}" type="parTrans" cxnId="{BCF6914D-92F5-48B2-B9CD-D4A1B995F539}">
      <dgm:prSet/>
      <dgm:spPr/>
      <dgm:t>
        <a:bodyPr/>
        <a:lstStyle/>
        <a:p>
          <a:endParaRPr lang="en-US"/>
        </a:p>
      </dgm:t>
    </dgm:pt>
    <dgm:pt modelId="{3B73E1ED-8629-4191-9115-1BA59F0B7C27}" type="sibTrans" cxnId="{BCF6914D-92F5-48B2-B9CD-D4A1B995F539}">
      <dgm:prSet/>
      <dgm:spPr/>
      <dgm:t>
        <a:bodyPr/>
        <a:lstStyle/>
        <a:p>
          <a:endParaRPr lang="en-US"/>
        </a:p>
      </dgm:t>
    </dgm:pt>
    <dgm:pt modelId="{45CB819F-B248-4167-A0D5-18A56D3CE99B}">
      <dgm:prSet/>
      <dgm:spPr/>
      <dgm:t>
        <a:bodyPr/>
        <a:lstStyle/>
        <a:p>
          <a:r>
            <a:rPr lang="en-GB" dirty="0"/>
            <a:t>Name of university</a:t>
          </a:r>
          <a:endParaRPr lang="en-US" dirty="0"/>
        </a:p>
      </dgm:t>
    </dgm:pt>
    <dgm:pt modelId="{1C6C02A4-2D54-4B01-8B50-E1A8ADDE363D}" type="parTrans" cxnId="{0B908F1F-48FE-4409-AF03-1B2D82B56F1A}">
      <dgm:prSet/>
      <dgm:spPr/>
      <dgm:t>
        <a:bodyPr/>
        <a:lstStyle/>
        <a:p>
          <a:endParaRPr lang="en-US"/>
        </a:p>
      </dgm:t>
    </dgm:pt>
    <dgm:pt modelId="{4E98F7E6-904D-496C-951A-CEE577FF4F62}" type="sibTrans" cxnId="{0B908F1F-48FE-4409-AF03-1B2D82B56F1A}">
      <dgm:prSet/>
      <dgm:spPr/>
      <dgm:t>
        <a:bodyPr/>
        <a:lstStyle/>
        <a:p>
          <a:endParaRPr lang="en-US"/>
        </a:p>
      </dgm:t>
    </dgm:pt>
    <dgm:pt modelId="{9FEC9663-29C7-4A5E-BDC7-90339FFAE663}">
      <dgm:prSet/>
      <dgm:spPr/>
      <dgm:t>
        <a:bodyPr/>
        <a:lstStyle/>
        <a:p>
          <a:r>
            <a:rPr lang="en-GB" dirty="0"/>
            <a:t>Date of Report Publication &amp;</a:t>
          </a:r>
        </a:p>
        <a:p>
          <a:r>
            <a:rPr lang="en-GB" dirty="0"/>
            <a:t>Word count</a:t>
          </a:r>
          <a:endParaRPr lang="en-US" dirty="0"/>
        </a:p>
      </dgm:t>
    </dgm:pt>
    <dgm:pt modelId="{F0B8F4D4-BF7B-499C-853A-54A76FDCDE04}" type="parTrans" cxnId="{DCAF6D0D-F65B-45DD-B05E-EB4B544A9A24}">
      <dgm:prSet/>
      <dgm:spPr/>
      <dgm:t>
        <a:bodyPr/>
        <a:lstStyle/>
        <a:p>
          <a:endParaRPr lang="en-US"/>
        </a:p>
      </dgm:t>
    </dgm:pt>
    <dgm:pt modelId="{52759E0E-D6F2-43ED-BF32-613C80E517E6}" type="sibTrans" cxnId="{DCAF6D0D-F65B-45DD-B05E-EB4B544A9A24}">
      <dgm:prSet/>
      <dgm:spPr/>
      <dgm:t>
        <a:bodyPr/>
        <a:lstStyle/>
        <a:p>
          <a:endParaRPr lang="en-US"/>
        </a:p>
      </dgm:t>
    </dgm:pt>
    <dgm:pt modelId="{4BA8483C-2DD0-4313-AD8B-8CBC5F94B453}" type="pres">
      <dgm:prSet presAssocID="{293F8433-2180-457C-BCB0-70D909644507}" presName="linear" presStyleCnt="0">
        <dgm:presLayoutVars>
          <dgm:dir/>
          <dgm:animLvl val="lvl"/>
          <dgm:resizeHandles val="exact"/>
        </dgm:presLayoutVars>
      </dgm:prSet>
      <dgm:spPr/>
    </dgm:pt>
    <dgm:pt modelId="{C37265DE-F922-48B1-8671-724436A16C45}" type="pres">
      <dgm:prSet presAssocID="{8D1570D3-51E5-44F7-AAE4-130EB090FD57}" presName="parentLin" presStyleCnt="0"/>
      <dgm:spPr/>
    </dgm:pt>
    <dgm:pt modelId="{E10FD9C8-61A3-47AB-8D21-504A6A0A32D0}" type="pres">
      <dgm:prSet presAssocID="{8D1570D3-51E5-44F7-AAE4-130EB090FD57}" presName="parentLeftMargin" presStyleLbl="node1" presStyleIdx="0" presStyleCnt="4"/>
      <dgm:spPr/>
    </dgm:pt>
    <dgm:pt modelId="{0A449B0A-FA49-4C22-A463-7CE525DAAC57}" type="pres">
      <dgm:prSet presAssocID="{8D1570D3-51E5-44F7-AAE4-130EB090FD57}" presName="parentText" presStyleLbl="node1" presStyleIdx="0" presStyleCnt="4">
        <dgm:presLayoutVars>
          <dgm:chMax val="0"/>
          <dgm:bulletEnabled val="1"/>
        </dgm:presLayoutVars>
      </dgm:prSet>
      <dgm:spPr/>
    </dgm:pt>
    <dgm:pt modelId="{E44CE652-27AB-40E0-B28A-8D956C705F30}" type="pres">
      <dgm:prSet presAssocID="{8D1570D3-51E5-44F7-AAE4-130EB090FD57}" presName="negativeSpace" presStyleCnt="0"/>
      <dgm:spPr/>
    </dgm:pt>
    <dgm:pt modelId="{DDCB366D-0A1D-4C1F-875B-B941A673D436}" type="pres">
      <dgm:prSet presAssocID="{8D1570D3-51E5-44F7-AAE4-130EB090FD57}" presName="childText" presStyleLbl="conFgAcc1" presStyleIdx="0" presStyleCnt="4">
        <dgm:presLayoutVars>
          <dgm:bulletEnabled val="1"/>
        </dgm:presLayoutVars>
      </dgm:prSet>
      <dgm:spPr/>
    </dgm:pt>
    <dgm:pt modelId="{FBF72D35-E961-4E92-88F1-28AA6E96A61A}" type="pres">
      <dgm:prSet presAssocID="{43F05026-AE37-4343-B4C4-93B20831E185}" presName="spaceBetweenRectangles" presStyleCnt="0"/>
      <dgm:spPr/>
    </dgm:pt>
    <dgm:pt modelId="{C6158F52-948B-4441-99F4-9B0C43E74A23}" type="pres">
      <dgm:prSet presAssocID="{0D71FB20-850D-43E1-B41A-73B27640F7AF}" presName="parentLin" presStyleCnt="0"/>
      <dgm:spPr/>
    </dgm:pt>
    <dgm:pt modelId="{D7A3152A-BB6C-46EA-B19A-7CBDDA1403EA}" type="pres">
      <dgm:prSet presAssocID="{0D71FB20-850D-43E1-B41A-73B27640F7AF}" presName="parentLeftMargin" presStyleLbl="node1" presStyleIdx="0" presStyleCnt="4"/>
      <dgm:spPr/>
    </dgm:pt>
    <dgm:pt modelId="{668831FE-624F-40A6-976B-CF90136296BD}" type="pres">
      <dgm:prSet presAssocID="{0D71FB20-850D-43E1-B41A-73B27640F7AF}" presName="parentText" presStyleLbl="node1" presStyleIdx="1" presStyleCnt="4">
        <dgm:presLayoutVars>
          <dgm:chMax val="0"/>
          <dgm:bulletEnabled val="1"/>
        </dgm:presLayoutVars>
      </dgm:prSet>
      <dgm:spPr/>
    </dgm:pt>
    <dgm:pt modelId="{7313712C-8963-4301-B04A-D09FFD459058}" type="pres">
      <dgm:prSet presAssocID="{0D71FB20-850D-43E1-B41A-73B27640F7AF}" presName="negativeSpace" presStyleCnt="0"/>
      <dgm:spPr/>
    </dgm:pt>
    <dgm:pt modelId="{86DEBDF7-677E-4AF4-AC7E-33BB9E57962E}" type="pres">
      <dgm:prSet presAssocID="{0D71FB20-850D-43E1-B41A-73B27640F7AF}" presName="childText" presStyleLbl="conFgAcc1" presStyleIdx="1" presStyleCnt="4">
        <dgm:presLayoutVars>
          <dgm:bulletEnabled val="1"/>
        </dgm:presLayoutVars>
      </dgm:prSet>
      <dgm:spPr/>
    </dgm:pt>
    <dgm:pt modelId="{634667BB-A95A-4623-812B-B02A40A33AB2}" type="pres">
      <dgm:prSet presAssocID="{3B73E1ED-8629-4191-9115-1BA59F0B7C27}" presName="spaceBetweenRectangles" presStyleCnt="0"/>
      <dgm:spPr/>
    </dgm:pt>
    <dgm:pt modelId="{2CE36B45-C23F-44B3-B655-B9BD23F45B6F}" type="pres">
      <dgm:prSet presAssocID="{45CB819F-B248-4167-A0D5-18A56D3CE99B}" presName="parentLin" presStyleCnt="0"/>
      <dgm:spPr/>
    </dgm:pt>
    <dgm:pt modelId="{97A22027-E0C8-4FF0-9C8E-2CAC9B8BA59F}" type="pres">
      <dgm:prSet presAssocID="{45CB819F-B248-4167-A0D5-18A56D3CE99B}" presName="parentLeftMargin" presStyleLbl="node1" presStyleIdx="1" presStyleCnt="4"/>
      <dgm:spPr/>
    </dgm:pt>
    <dgm:pt modelId="{DB87D246-CFF8-4E80-897A-7845507B8371}" type="pres">
      <dgm:prSet presAssocID="{45CB819F-B248-4167-A0D5-18A56D3CE99B}" presName="parentText" presStyleLbl="node1" presStyleIdx="2" presStyleCnt="4">
        <dgm:presLayoutVars>
          <dgm:chMax val="0"/>
          <dgm:bulletEnabled val="1"/>
        </dgm:presLayoutVars>
      </dgm:prSet>
      <dgm:spPr/>
    </dgm:pt>
    <dgm:pt modelId="{D665463E-34DF-4587-9A8C-831383EE6D3C}" type="pres">
      <dgm:prSet presAssocID="{45CB819F-B248-4167-A0D5-18A56D3CE99B}" presName="negativeSpace" presStyleCnt="0"/>
      <dgm:spPr/>
    </dgm:pt>
    <dgm:pt modelId="{8FB35FA4-549D-42B0-A284-A333131455CE}" type="pres">
      <dgm:prSet presAssocID="{45CB819F-B248-4167-A0D5-18A56D3CE99B}" presName="childText" presStyleLbl="conFgAcc1" presStyleIdx="2" presStyleCnt="4">
        <dgm:presLayoutVars>
          <dgm:bulletEnabled val="1"/>
        </dgm:presLayoutVars>
      </dgm:prSet>
      <dgm:spPr/>
    </dgm:pt>
    <dgm:pt modelId="{36271F23-CC3E-4481-B280-6A257F8A5418}" type="pres">
      <dgm:prSet presAssocID="{4E98F7E6-904D-496C-951A-CEE577FF4F62}" presName="spaceBetweenRectangles" presStyleCnt="0"/>
      <dgm:spPr/>
    </dgm:pt>
    <dgm:pt modelId="{B9062203-0E86-44C4-BC2B-6904DA40EDF7}" type="pres">
      <dgm:prSet presAssocID="{9FEC9663-29C7-4A5E-BDC7-90339FFAE663}" presName="parentLin" presStyleCnt="0"/>
      <dgm:spPr/>
    </dgm:pt>
    <dgm:pt modelId="{1F3D8B54-0D37-40BA-AD60-AC5A5867D67E}" type="pres">
      <dgm:prSet presAssocID="{9FEC9663-29C7-4A5E-BDC7-90339FFAE663}" presName="parentLeftMargin" presStyleLbl="node1" presStyleIdx="2" presStyleCnt="4"/>
      <dgm:spPr/>
    </dgm:pt>
    <dgm:pt modelId="{2D9E973B-3E1D-4082-A02A-D1E5AA0781F0}" type="pres">
      <dgm:prSet presAssocID="{9FEC9663-29C7-4A5E-BDC7-90339FFAE663}" presName="parentText" presStyleLbl="node1" presStyleIdx="3" presStyleCnt="4">
        <dgm:presLayoutVars>
          <dgm:chMax val="0"/>
          <dgm:bulletEnabled val="1"/>
        </dgm:presLayoutVars>
      </dgm:prSet>
      <dgm:spPr/>
    </dgm:pt>
    <dgm:pt modelId="{5646DE07-CF8D-47D1-B3CC-A9151FE108EB}" type="pres">
      <dgm:prSet presAssocID="{9FEC9663-29C7-4A5E-BDC7-90339FFAE663}" presName="negativeSpace" presStyleCnt="0"/>
      <dgm:spPr/>
    </dgm:pt>
    <dgm:pt modelId="{D8593877-3B69-46A0-AFA8-87AB4AE978EC}" type="pres">
      <dgm:prSet presAssocID="{9FEC9663-29C7-4A5E-BDC7-90339FFAE663}" presName="childText" presStyleLbl="conFgAcc1" presStyleIdx="3" presStyleCnt="4">
        <dgm:presLayoutVars>
          <dgm:bulletEnabled val="1"/>
        </dgm:presLayoutVars>
      </dgm:prSet>
      <dgm:spPr/>
    </dgm:pt>
  </dgm:ptLst>
  <dgm:cxnLst>
    <dgm:cxn modelId="{DCAF6D0D-F65B-45DD-B05E-EB4B544A9A24}" srcId="{293F8433-2180-457C-BCB0-70D909644507}" destId="{9FEC9663-29C7-4A5E-BDC7-90339FFAE663}" srcOrd="3" destOrd="0" parTransId="{F0B8F4D4-BF7B-499C-853A-54A76FDCDE04}" sibTransId="{52759E0E-D6F2-43ED-BF32-613C80E517E6}"/>
    <dgm:cxn modelId="{8A53411C-7C32-4698-877E-CCBB7CC29F83}" type="presOf" srcId="{8D1570D3-51E5-44F7-AAE4-130EB090FD57}" destId="{0A449B0A-FA49-4C22-A463-7CE525DAAC57}" srcOrd="1" destOrd="0" presId="urn:microsoft.com/office/officeart/2005/8/layout/list1"/>
    <dgm:cxn modelId="{0B908F1F-48FE-4409-AF03-1B2D82B56F1A}" srcId="{293F8433-2180-457C-BCB0-70D909644507}" destId="{45CB819F-B248-4167-A0D5-18A56D3CE99B}" srcOrd="2" destOrd="0" parTransId="{1C6C02A4-2D54-4B01-8B50-E1A8ADDE363D}" sibTransId="{4E98F7E6-904D-496C-951A-CEE577FF4F62}"/>
    <dgm:cxn modelId="{419FCA1F-3D12-4014-835D-3AAF1D7E0656}" type="presOf" srcId="{45CB819F-B248-4167-A0D5-18A56D3CE99B}" destId="{97A22027-E0C8-4FF0-9C8E-2CAC9B8BA59F}" srcOrd="0" destOrd="0" presId="urn:microsoft.com/office/officeart/2005/8/layout/list1"/>
    <dgm:cxn modelId="{6678022E-1E86-42CD-BF50-58F6D1683647}" type="presOf" srcId="{8D1570D3-51E5-44F7-AAE4-130EB090FD57}" destId="{E10FD9C8-61A3-47AB-8D21-504A6A0A32D0}" srcOrd="0" destOrd="0" presId="urn:microsoft.com/office/officeart/2005/8/layout/list1"/>
    <dgm:cxn modelId="{BCC51D46-ADBE-48AF-95E5-A9BCCD1005EF}" type="presOf" srcId="{45CB819F-B248-4167-A0D5-18A56D3CE99B}" destId="{DB87D246-CFF8-4E80-897A-7845507B8371}" srcOrd="1" destOrd="0" presId="urn:microsoft.com/office/officeart/2005/8/layout/list1"/>
    <dgm:cxn modelId="{8F08B86A-3E33-4D2A-931F-E2C5066DAD8C}" type="presOf" srcId="{0D71FB20-850D-43E1-B41A-73B27640F7AF}" destId="{D7A3152A-BB6C-46EA-B19A-7CBDDA1403EA}" srcOrd="0" destOrd="0" presId="urn:microsoft.com/office/officeart/2005/8/layout/list1"/>
    <dgm:cxn modelId="{BCF6914D-92F5-48B2-B9CD-D4A1B995F539}" srcId="{293F8433-2180-457C-BCB0-70D909644507}" destId="{0D71FB20-850D-43E1-B41A-73B27640F7AF}" srcOrd="1" destOrd="0" parTransId="{83B23FBC-77A6-4D9F-A678-7A9C66A10395}" sibTransId="{3B73E1ED-8629-4191-9115-1BA59F0B7C27}"/>
    <dgm:cxn modelId="{13976871-2843-4C32-9560-8B49A02CCD0D}" srcId="{293F8433-2180-457C-BCB0-70D909644507}" destId="{8D1570D3-51E5-44F7-AAE4-130EB090FD57}" srcOrd="0" destOrd="0" parTransId="{64067672-B9B5-48AF-AEEF-E5C36901BFB9}" sibTransId="{43F05026-AE37-4343-B4C4-93B20831E185}"/>
    <dgm:cxn modelId="{90A3B08D-322D-481B-A018-4669FCACF954}" type="presOf" srcId="{293F8433-2180-457C-BCB0-70D909644507}" destId="{4BA8483C-2DD0-4313-AD8B-8CBC5F94B453}" srcOrd="0" destOrd="0" presId="urn:microsoft.com/office/officeart/2005/8/layout/list1"/>
    <dgm:cxn modelId="{678C43C3-6A17-4D9F-8F24-9EB8CED55285}" type="presOf" srcId="{9FEC9663-29C7-4A5E-BDC7-90339FFAE663}" destId="{1F3D8B54-0D37-40BA-AD60-AC5A5867D67E}" srcOrd="0" destOrd="0" presId="urn:microsoft.com/office/officeart/2005/8/layout/list1"/>
    <dgm:cxn modelId="{74B396D7-998D-46F1-A71C-F7C18D949CF0}" type="presOf" srcId="{0D71FB20-850D-43E1-B41A-73B27640F7AF}" destId="{668831FE-624F-40A6-976B-CF90136296BD}" srcOrd="1" destOrd="0" presId="urn:microsoft.com/office/officeart/2005/8/layout/list1"/>
    <dgm:cxn modelId="{3E5EBEF7-CCCC-4A80-9FD1-88386988997C}" type="presOf" srcId="{9FEC9663-29C7-4A5E-BDC7-90339FFAE663}" destId="{2D9E973B-3E1D-4082-A02A-D1E5AA0781F0}" srcOrd="1" destOrd="0" presId="urn:microsoft.com/office/officeart/2005/8/layout/list1"/>
    <dgm:cxn modelId="{A9591DF9-5C9F-4F5B-A0D1-358B00F500E5}" type="presParOf" srcId="{4BA8483C-2DD0-4313-AD8B-8CBC5F94B453}" destId="{C37265DE-F922-48B1-8671-724436A16C45}" srcOrd="0" destOrd="0" presId="urn:microsoft.com/office/officeart/2005/8/layout/list1"/>
    <dgm:cxn modelId="{99E59A8C-003C-488D-A0D3-D754FC6C2697}" type="presParOf" srcId="{C37265DE-F922-48B1-8671-724436A16C45}" destId="{E10FD9C8-61A3-47AB-8D21-504A6A0A32D0}" srcOrd="0" destOrd="0" presId="urn:microsoft.com/office/officeart/2005/8/layout/list1"/>
    <dgm:cxn modelId="{E61FB046-6038-4E5B-93DD-6A08A59D5A80}" type="presParOf" srcId="{C37265DE-F922-48B1-8671-724436A16C45}" destId="{0A449B0A-FA49-4C22-A463-7CE525DAAC57}" srcOrd="1" destOrd="0" presId="urn:microsoft.com/office/officeart/2005/8/layout/list1"/>
    <dgm:cxn modelId="{FAA2C006-9533-47EB-8C87-9CAD63BD63A4}" type="presParOf" srcId="{4BA8483C-2DD0-4313-AD8B-8CBC5F94B453}" destId="{E44CE652-27AB-40E0-B28A-8D956C705F30}" srcOrd="1" destOrd="0" presId="urn:microsoft.com/office/officeart/2005/8/layout/list1"/>
    <dgm:cxn modelId="{F1340E27-A42A-43E3-9B76-010262E84903}" type="presParOf" srcId="{4BA8483C-2DD0-4313-AD8B-8CBC5F94B453}" destId="{DDCB366D-0A1D-4C1F-875B-B941A673D436}" srcOrd="2" destOrd="0" presId="urn:microsoft.com/office/officeart/2005/8/layout/list1"/>
    <dgm:cxn modelId="{EA7687D3-B0A7-4481-BE5F-C41785C2B675}" type="presParOf" srcId="{4BA8483C-2DD0-4313-AD8B-8CBC5F94B453}" destId="{FBF72D35-E961-4E92-88F1-28AA6E96A61A}" srcOrd="3" destOrd="0" presId="urn:microsoft.com/office/officeart/2005/8/layout/list1"/>
    <dgm:cxn modelId="{8140D56D-7956-4D5B-89A8-9B3C47BA2F75}" type="presParOf" srcId="{4BA8483C-2DD0-4313-AD8B-8CBC5F94B453}" destId="{C6158F52-948B-4441-99F4-9B0C43E74A23}" srcOrd="4" destOrd="0" presId="urn:microsoft.com/office/officeart/2005/8/layout/list1"/>
    <dgm:cxn modelId="{434948F2-C89B-4B55-AD8E-464C7506CE0F}" type="presParOf" srcId="{C6158F52-948B-4441-99F4-9B0C43E74A23}" destId="{D7A3152A-BB6C-46EA-B19A-7CBDDA1403EA}" srcOrd="0" destOrd="0" presId="urn:microsoft.com/office/officeart/2005/8/layout/list1"/>
    <dgm:cxn modelId="{0CFB73D3-8EF3-48A4-B7AA-232F18449D78}" type="presParOf" srcId="{C6158F52-948B-4441-99F4-9B0C43E74A23}" destId="{668831FE-624F-40A6-976B-CF90136296BD}" srcOrd="1" destOrd="0" presId="urn:microsoft.com/office/officeart/2005/8/layout/list1"/>
    <dgm:cxn modelId="{865FC29E-C335-4757-AF84-49AA34D0C681}" type="presParOf" srcId="{4BA8483C-2DD0-4313-AD8B-8CBC5F94B453}" destId="{7313712C-8963-4301-B04A-D09FFD459058}" srcOrd="5" destOrd="0" presId="urn:microsoft.com/office/officeart/2005/8/layout/list1"/>
    <dgm:cxn modelId="{244A3B2F-0939-4B82-992E-BFE60AE271CC}" type="presParOf" srcId="{4BA8483C-2DD0-4313-AD8B-8CBC5F94B453}" destId="{86DEBDF7-677E-4AF4-AC7E-33BB9E57962E}" srcOrd="6" destOrd="0" presId="urn:microsoft.com/office/officeart/2005/8/layout/list1"/>
    <dgm:cxn modelId="{81982730-4BCC-4126-9FAB-242B2E29DEA3}" type="presParOf" srcId="{4BA8483C-2DD0-4313-AD8B-8CBC5F94B453}" destId="{634667BB-A95A-4623-812B-B02A40A33AB2}" srcOrd="7" destOrd="0" presId="urn:microsoft.com/office/officeart/2005/8/layout/list1"/>
    <dgm:cxn modelId="{C971E24A-879E-412E-B1C9-0A4B67B84D7A}" type="presParOf" srcId="{4BA8483C-2DD0-4313-AD8B-8CBC5F94B453}" destId="{2CE36B45-C23F-44B3-B655-B9BD23F45B6F}" srcOrd="8" destOrd="0" presId="urn:microsoft.com/office/officeart/2005/8/layout/list1"/>
    <dgm:cxn modelId="{500A8D1D-BBA8-4F48-BF57-D15F563A5A87}" type="presParOf" srcId="{2CE36B45-C23F-44B3-B655-B9BD23F45B6F}" destId="{97A22027-E0C8-4FF0-9C8E-2CAC9B8BA59F}" srcOrd="0" destOrd="0" presId="urn:microsoft.com/office/officeart/2005/8/layout/list1"/>
    <dgm:cxn modelId="{DF0E9ECB-FC4B-4086-9C12-E44BF6045737}" type="presParOf" srcId="{2CE36B45-C23F-44B3-B655-B9BD23F45B6F}" destId="{DB87D246-CFF8-4E80-897A-7845507B8371}" srcOrd="1" destOrd="0" presId="urn:microsoft.com/office/officeart/2005/8/layout/list1"/>
    <dgm:cxn modelId="{CF34C70D-23B2-473C-B0AD-E25C64B5E0D2}" type="presParOf" srcId="{4BA8483C-2DD0-4313-AD8B-8CBC5F94B453}" destId="{D665463E-34DF-4587-9A8C-831383EE6D3C}" srcOrd="9" destOrd="0" presId="urn:microsoft.com/office/officeart/2005/8/layout/list1"/>
    <dgm:cxn modelId="{3C024BBF-CD89-4699-B643-054DA469AE99}" type="presParOf" srcId="{4BA8483C-2DD0-4313-AD8B-8CBC5F94B453}" destId="{8FB35FA4-549D-42B0-A284-A333131455CE}" srcOrd="10" destOrd="0" presId="urn:microsoft.com/office/officeart/2005/8/layout/list1"/>
    <dgm:cxn modelId="{42685DAD-CFAF-41ED-93CD-B74FFFDBFFF3}" type="presParOf" srcId="{4BA8483C-2DD0-4313-AD8B-8CBC5F94B453}" destId="{36271F23-CC3E-4481-B280-6A257F8A5418}" srcOrd="11" destOrd="0" presId="urn:microsoft.com/office/officeart/2005/8/layout/list1"/>
    <dgm:cxn modelId="{12D563B4-C6E1-4F39-B6A9-FAD365A43E8E}" type="presParOf" srcId="{4BA8483C-2DD0-4313-AD8B-8CBC5F94B453}" destId="{B9062203-0E86-44C4-BC2B-6904DA40EDF7}" srcOrd="12" destOrd="0" presId="urn:microsoft.com/office/officeart/2005/8/layout/list1"/>
    <dgm:cxn modelId="{F4AEBA5D-539E-4330-BECD-29F5410E39D0}" type="presParOf" srcId="{B9062203-0E86-44C4-BC2B-6904DA40EDF7}" destId="{1F3D8B54-0D37-40BA-AD60-AC5A5867D67E}" srcOrd="0" destOrd="0" presId="urn:microsoft.com/office/officeart/2005/8/layout/list1"/>
    <dgm:cxn modelId="{E7B29DF1-D8D0-4B95-863E-9E4677FAC231}" type="presParOf" srcId="{B9062203-0E86-44C4-BC2B-6904DA40EDF7}" destId="{2D9E973B-3E1D-4082-A02A-D1E5AA0781F0}" srcOrd="1" destOrd="0" presId="urn:microsoft.com/office/officeart/2005/8/layout/list1"/>
    <dgm:cxn modelId="{0BF16214-6BB5-44B5-9DA9-BE71CFA7B25C}" type="presParOf" srcId="{4BA8483C-2DD0-4313-AD8B-8CBC5F94B453}" destId="{5646DE07-CF8D-47D1-B3CC-A9151FE108EB}" srcOrd="13" destOrd="0" presId="urn:microsoft.com/office/officeart/2005/8/layout/list1"/>
    <dgm:cxn modelId="{01089F48-B175-4C86-8893-6C0BF1779A55}" type="presParOf" srcId="{4BA8483C-2DD0-4313-AD8B-8CBC5F94B453}" destId="{D8593877-3B69-46A0-AFA8-87AB4AE978E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F9C88-E4F8-4227-A41D-94D331128ED9}" type="doc">
      <dgm:prSet loTypeId="urn:microsoft.com/office/officeart/2005/8/layout/process2" loCatId="process" qsTypeId="urn:microsoft.com/office/officeart/2005/8/quickstyle/simple3" qsCatId="simple" csTypeId="urn:microsoft.com/office/officeart/2005/8/colors/colorful3" csCatId="colorful"/>
      <dgm:spPr/>
      <dgm:t>
        <a:bodyPr/>
        <a:lstStyle/>
        <a:p>
          <a:endParaRPr lang="en-US"/>
        </a:p>
      </dgm:t>
    </dgm:pt>
    <dgm:pt modelId="{585E5F39-8064-46E1-B1BA-DBC74A40706A}">
      <dgm:prSet/>
      <dgm:spPr/>
      <dgm:t>
        <a:bodyPr/>
        <a:lstStyle/>
        <a:p>
          <a:r>
            <a:rPr lang="en-GB" dirty="0"/>
            <a:t>Discuss the </a:t>
          </a:r>
          <a:r>
            <a:rPr lang="en-GB" b="1" dirty="0"/>
            <a:t>Team working models </a:t>
          </a:r>
          <a:r>
            <a:rPr lang="en-GB" dirty="0"/>
            <a:t>and </a:t>
          </a:r>
          <a:r>
            <a:rPr lang="en-GB" b="1" dirty="0"/>
            <a:t>theories</a:t>
          </a:r>
          <a:r>
            <a:rPr lang="en-GB" dirty="0"/>
            <a:t> along with relevant Leadership theories and how they can be applied to this case study to create an effective team and improve team working.</a:t>
          </a:r>
          <a:endParaRPr lang="en-US" dirty="0"/>
        </a:p>
      </dgm:t>
    </dgm:pt>
    <dgm:pt modelId="{402A94C6-084C-4ECF-8D18-E5DFAE117F13}" type="parTrans" cxnId="{03E2F2BA-7A7D-4493-B7B1-42067415C701}">
      <dgm:prSet/>
      <dgm:spPr/>
      <dgm:t>
        <a:bodyPr/>
        <a:lstStyle/>
        <a:p>
          <a:endParaRPr lang="en-US"/>
        </a:p>
      </dgm:t>
    </dgm:pt>
    <dgm:pt modelId="{B8B052EE-5091-4C20-9027-CAED14F50C74}" type="sibTrans" cxnId="{03E2F2BA-7A7D-4493-B7B1-42067415C701}">
      <dgm:prSet/>
      <dgm:spPr/>
      <dgm:t>
        <a:bodyPr/>
        <a:lstStyle/>
        <a:p>
          <a:endParaRPr lang="en-US"/>
        </a:p>
      </dgm:t>
    </dgm:pt>
    <dgm:pt modelId="{4BC34E7D-51B8-49FB-A183-E751D6FF548B}">
      <dgm:prSet/>
      <dgm:spPr/>
      <dgm:t>
        <a:bodyPr/>
        <a:lstStyle/>
        <a:p>
          <a:r>
            <a:rPr lang="en-GB"/>
            <a:t>Discuss and analyse the Communication models and identify most appropriate theory to address the </a:t>
          </a:r>
          <a:r>
            <a:rPr lang="en-GB" b="1"/>
            <a:t>communication issues </a:t>
          </a:r>
          <a:r>
            <a:rPr lang="en-GB"/>
            <a:t>within the organisation.</a:t>
          </a:r>
          <a:endParaRPr lang="en-US"/>
        </a:p>
      </dgm:t>
    </dgm:pt>
    <dgm:pt modelId="{FFC71207-F852-4DA6-997C-E4DACAD6D457}" type="parTrans" cxnId="{FA8B9624-BE43-4B34-BCA4-29C6DE1B6C3C}">
      <dgm:prSet/>
      <dgm:spPr/>
      <dgm:t>
        <a:bodyPr/>
        <a:lstStyle/>
        <a:p>
          <a:endParaRPr lang="en-US"/>
        </a:p>
      </dgm:t>
    </dgm:pt>
    <dgm:pt modelId="{B967856C-3816-4561-BDC9-8C41F369E993}" type="sibTrans" cxnId="{FA8B9624-BE43-4B34-BCA4-29C6DE1B6C3C}">
      <dgm:prSet/>
      <dgm:spPr/>
      <dgm:t>
        <a:bodyPr/>
        <a:lstStyle/>
        <a:p>
          <a:endParaRPr lang="en-US"/>
        </a:p>
      </dgm:t>
    </dgm:pt>
    <dgm:pt modelId="{96712A8E-5178-4F59-975F-FCBE19A73A5B}">
      <dgm:prSet/>
      <dgm:spPr/>
      <dgm:t>
        <a:bodyPr/>
        <a:lstStyle/>
        <a:p>
          <a:r>
            <a:rPr lang="en-GB" dirty="0"/>
            <a:t>Detail the </a:t>
          </a:r>
          <a:r>
            <a:rPr lang="en-GB" b="1" dirty="0"/>
            <a:t>impact</a:t>
          </a:r>
          <a:r>
            <a:rPr lang="en-GB" dirty="0"/>
            <a:t> communication issues have on effective team work within the organisation and how using  the </a:t>
          </a:r>
          <a:r>
            <a:rPr lang="en-GB" b="1" dirty="0"/>
            <a:t>communication theories and models can improve </a:t>
          </a:r>
          <a:r>
            <a:rPr lang="en-GB" dirty="0"/>
            <a:t>contribute to the success of the organisation.</a:t>
          </a:r>
          <a:endParaRPr lang="en-US" dirty="0"/>
        </a:p>
      </dgm:t>
    </dgm:pt>
    <dgm:pt modelId="{2CCDC591-9BC4-4235-BC0E-C5BAA31F7EA1}" type="parTrans" cxnId="{E38B52EC-B096-49E6-B268-2BE956F07096}">
      <dgm:prSet/>
      <dgm:spPr/>
      <dgm:t>
        <a:bodyPr/>
        <a:lstStyle/>
        <a:p>
          <a:endParaRPr lang="en-US"/>
        </a:p>
      </dgm:t>
    </dgm:pt>
    <dgm:pt modelId="{D0E61084-57E4-4239-9FA7-16CC8E9B4B3B}" type="sibTrans" cxnId="{E38B52EC-B096-49E6-B268-2BE956F07096}">
      <dgm:prSet/>
      <dgm:spPr/>
      <dgm:t>
        <a:bodyPr/>
        <a:lstStyle/>
        <a:p>
          <a:endParaRPr lang="en-US"/>
        </a:p>
      </dgm:t>
    </dgm:pt>
    <dgm:pt modelId="{18484F46-96E8-47EB-A0DF-6892A93881B6}" type="pres">
      <dgm:prSet presAssocID="{E72F9C88-E4F8-4227-A41D-94D331128ED9}" presName="linearFlow" presStyleCnt="0">
        <dgm:presLayoutVars>
          <dgm:resizeHandles val="exact"/>
        </dgm:presLayoutVars>
      </dgm:prSet>
      <dgm:spPr/>
    </dgm:pt>
    <dgm:pt modelId="{B30ED6BC-197B-4590-9FD7-28F502CFE108}" type="pres">
      <dgm:prSet presAssocID="{585E5F39-8064-46E1-B1BA-DBC74A40706A}" presName="node" presStyleLbl="node1" presStyleIdx="0" presStyleCnt="3">
        <dgm:presLayoutVars>
          <dgm:bulletEnabled val="1"/>
        </dgm:presLayoutVars>
      </dgm:prSet>
      <dgm:spPr/>
    </dgm:pt>
    <dgm:pt modelId="{48767A69-2E58-4C06-B2AC-DF92419F0C95}" type="pres">
      <dgm:prSet presAssocID="{B8B052EE-5091-4C20-9027-CAED14F50C74}" presName="sibTrans" presStyleLbl="sibTrans2D1" presStyleIdx="0" presStyleCnt="2"/>
      <dgm:spPr/>
    </dgm:pt>
    <dgm:pt modelId="{F31AAB80-006E-41B9-8B0D-2CD71278B65A}" type="pres">
      <dgm:prSet presAssocID="{B8B052EE-5091-4C20-9027-CAED14F50C74}" presName="connectorText" presStyleLbl="sibTrans2D1" presStyleIdx="0" presStyleCnt="2"/>
      <dgm:spPr/>
    </dgm:pt>
    <dgm:pt modelId="{F2C10963-D986-4995-950E-66E27B792486}" type="pres">
      <dgm:prSet presAssocID="{4BC34E7D-51B8-49FB-A183-E751D6FF548B}" presName="node" presStyleLbl="node1" presStyleIdx="1" presStyleCnt="3">
        <dgm:presLayoutVars>
          <dgm:bulletEnabled val="1"/>
        </dgm:presLayoutVars>
      </dgm:prSet>
      <dgm:spPr/>
    </dgm:pt>
    <dgm:pt modelId="{084D1D97-0264-4C8B-85EE-45C1C7CBCF88}" type="pres">
      <dgm:prSet presAssocID="{B967856C-3816-4561-BDC9-8C41F369E993}" presName="sibTrans" presStyleLbl="sibTrans2D1" presStyleIdx="1" presStyleCnt="2"/>
      <dgm:spPr/>
    </dgm:pt>
    <dgm:pt modelId="{40100C20-3D9C-473F-AA33-0EFD7F321D92}" type="pres">
      <dgm:prSet presAssocID="{B967856C-3816-4561-BDC9-8C41F369E993}" presName="connectorText" presStyleLbl="sibTrans2D1" presStyleIdx="1" presStyleCnt="2"/>
      <dgm:spPr/>
    </dgm:pt>
    <dgm:pt modelId="{2D51074E-7C2C-4D38-ABD3-C8CCF1369759}" type="pres">
      <dgm:prSet presAssocID="{96712A8E-5178-4F59-975F-FCBE19A73A5B}" presName="node" presStyleLbl="node1" presStyleIdx="2" presStyleCnt="3">
        <dgm:presLayoutVars>
          <dgm:bulletEnabled val="1"/>
        </dgm:presLayoutVars>
      </dgm:prSet>
      <dgm:spPr/>
    </dgm:pt>
  </dgm:ptLst>
  <dgm:cxnLst>
    <dgm:cxn modelId="{FA8B9624-BE43-4B34-BCA4-29C6DE1B6C3C}" srcId="{E72F9C88-E4F8-4227-A41D-94D331128ED9}" destId="{4BC34E7D-51B8-49FB-A183-E751D6FF548B}" srcOrd="1" destOrd="0" parTransId="{FFC71207-F852-4DA6-997C-E4DACAD6D457}" sibTransId="{B967856C-3816-4561-BDC9-8C41F369E993}"/>
    <dgm:cxn modelId="{87C7E726-B8F0-4E67-A712-2DA794AC0C53}" type="presOf" srcId="{4BC34E7D-51B8-49FB-A183-E751D6FF548B}" destId="{F2C10963-D986-4995-950E-66E27B792486}" srcOrd="0" destOrd="0" presId="urn:microsoft.com/office/officeart/2005/8/layout/process2"/>
    <dgm:cxn modelId="{17E01128-2C07-4D36-B7A5-D95063CE9795}" type="presOf" srcId="{B967856C-3816-4561-BDC9-8C41F369E993}" destId="{40100C20-3D9C-473F-AA33-0EFD7F321D92}" srcOrd="1" destOrd="0" presId="urn:microsoft.com/office/officeart/2005/8/layout/process2"/>
    <dgm:cxn modelId="{53F7E531-8AD4-4361-BD85-02A5356BBF70}" type="presOf" srcId="{B967856C-3816-4561-BDC9-8C41F369E993}" destId="{084D1D97-0264-4C8B-85EE-45C1C7CBCF88}" srcOrd="0" destOrd="0" presId="urn:microsoft.com/office/officeart/2005/8/layout/process2"/>
    <dgm:cxn modelId="{06E00D3C-A3F4-48BE-9161-90D5AF85C650}" type="presOf" srcId="{585E5F39-8064-46E1-B1BA-DBC74A40706A}" destId="{B30ED6BC-197B-4590-9FD7-28F502CFE108}" srcOrd="0" destOrd="0" presId="urn:microsoft.com/office/officeart/2005/8/layout/process2"/>
    <dgm:cxn modelId="{03BA9C69-0DFE-4EAF-B975-0F2F774986CF}" type="presOf" srcId="{B8B052EE-5091-4C20-9027-CAED14F50C74}" destId="{F31AAB80-006E-41B9-8B0D-2CD71278B65A}" srcOrd="1" destOrd="0" presId="urn:microsoft.com/office/officeart/2005/8/layout/process2"/>
    <dgm:cxn modelId="{477B0D70-3B44-4361-BB0F-C60AEB2B91C1}" type="presOf" srcId="{E72F9C88-E4F8-4227-A41D-94D331128ED9}" destId="{18484F46-96E8-47EB-A0DF-6892A93881B6}" srcOrd="0" destOrd="0" presId="urn:microsoft.com/office/officeart/2005/8/layout/process2"/>
    <dgm:cxn modelId="{5B4E2654-C68D-4199-A2B7-1C8890363AE0}" type="presOf" srcId="{B8B052EE-5091-4C20-9027-CAED14F50C74}" destId="{48767A69-2E58-4C06-B2AC-DF92419F0C95}" srcOrd="0" destOrd="0" presId="urn:microsoft.com/office/officeart/2005/8/layout/process2"/>
    <dgm:cxn modelId="{03E2F2BA-7A7D-4493-B7B1-42067415C701}" srcId="{E72F9C88-E4F8-4227-A41D-94D331128ED9}" destId="{585E5F39-8064-46E1-B1BA-DBC74A40706A}" srcOrd="0" destOrd="0" parTransId="{402A94C6-084C-4ECF-8D18-E5DFAE117F13}" sibTransId="{B8B052EE-5091-4C20-9027-CAED14F50C74}"/>
    <dgm:cxn modelId="{531338DE-C3CF-43CF-963D-8F16720052FA}" type="presOf" srcId="{96712A8E-5178-4F59-975F-FCBE19A73A5B}" destId="{2D51074E-7C2C-4D38-ABD3-C8CCF1369759}" srcOrd="0" destOrd="0" presId="urn:microsoft.com/office/officeart/2005/8/layout/process2"/>
    <dgm:cxn modelId="{E38B52EC-B096-49E6-B268-2BE956F07096}" srcId="{E72F9C88-E4F8-4227-A41D-94D331128ED9}" destId="{96712A8E-5178-4F59-975F-FCBE19A73A5B}" srcOrd="2" destOrd="0" parTransId="{2CCDC591-9BC4-4235-BC0E-C5BAA31F7EA1}" sibTransId="{D0E61084-57E4-4239-9FA7-16CC8E9B4B3B}"/>
    <dgm:cxn modelId="{0F5A7B42-2B4F-4424-A571-FFD3FF9B1B65}" type="presParOf" srcId="{18484F46-96E8-47EB-A0DF-6892A93881B6}" destId="{B30ED6BC-197B-4590-9FD7-28F502CFE108}" srcOrd="0" destOrd="0" presId="urn:microsoft.com/office/officeart/2005/8/layout/process2"/>
    <dgm:cxn modelId="{A28A5846-71B4-4E75-8821-A0A8E6CD50C7}" type="presParOf" srcId="{18484F46-96E8-47EB-A0DF-6892A93881B6}" destId="{48767A69-2E58-4C06-B2AC-DF92419F0C95}" srcOrd="1" destOrd="0" presId="urn:microsoft.com/office/officeart/2005/8/layout/process2"/>
    <dgm:cxn modelId="{535D56E1-2F75-401D-B2E6-58D972E52BE8}" type="presParOf" srcId="{48767A69-2E58-4C06-B2AC-DF92419F0C95}" destId="{F31AAB80-006E-41B9-8B0D-2CD71278B65A}" srcOrd="0" destOrd="0" presId="urn:microsoft.com/office/officeart/2005/8/layout/process2"/>
    <dgm:cxn modelId="{C9C9F555-AE78-49A6-81A4-066F605F5F86}" type="presParOf" srcId="{18484F46-96E8-47EB-A0DF-6892A93881B6}" destId="{F2C10963-D986-4995-950E-66E27B792486}" srcOrd="2" destOrd="0" presId="urn:microsoft.com/office/officeart/2005/8/layout/process2"/>
    <dgm:cxn modelId="{1E975CF7-5456-43B4-9D80-32A586DC84AF}" type="presParOf" srcId="{18484F46-96E8-47EB-A0DF-6892A93881B6}" destId="{084D1D97-0264-4C8B-85EE-45C1C7CBCF88}" srcOrd="3" destOrd="0" presId="urn:microsoft.com/office/officeart/2005/8/layout/process2"/>
    <dgm:cxn modelId="{88F76D0D-78F9-4167-BE69-0BE1DB1D38CA}" type="presParOf" srcId="{084D1D97-0264-4C8B-85EE-45C1C7CBCF88}" destId="{40100C20-3D9C-473F-AA33-0EFD7F321D92}" srcOrd="0" destOrd="0" presId="urn:microsoft.com/office/officeart/2005/8/layout/process2"/>
    <dgm:cxn modelId="{8A6E09FE-C8E1-486E-905D-8632D224958A}" type="presParOf" srcId="{18484F46-96E8-47EB-A0DF-6892A93881B6}" destId="{2D51074E-7C2C-4D38-ABD3-C8CCF13697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2EA11F-1B6B-41A5-9B23-EFD80E996C3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CF4064-6CC4-499F-8931-EAB74FDBDB07}">
      <dgm:prSet/>
      <dgm:spPr/>
      <dgm:t>
        <a:bodyPr/>
        <a:lstStyle/>
        <a:p>
          <a:r>
            <a:rPr lang="en-GB"/>
            <a:t>Need for communication to be 2 way – the communication cycle</a:t>
          </a:r>
          <a:endParaRPr lang="en-US"/>
        </a:p>
      </dgm:t>
    </dgm:pt>
    <dgm:pt modelId="{C97CA2BA-1E3E-48DB-B519-9108B5EB0C9D}" type="parTrans" cxnId="{12CF5509-4490-49E7-B603-E89C61219EF6}">
      <dgm:prSet/>
      <dgm:spPr/>
      <dgm:t>
        <a:bodyPr/>
        <a:lstStyle/>
        <a:p>
          <a:endParaRPr lang="en-US"/>
        </a:p>
      </dgm:t>
    </dgm:pt>
    <dgm:pt modelId="{7EA8624F-9950-455C-ACD1-B9AFCF685413}" type="sibTrans" cxnId="{12CF5509-4490-49E7-B603-E89C61219EF6}">
      <dgm:prSet/>
      <dgm:spPr/>
      <dgm:t>
        <a:bodyPr/>
        <a:lstStyle/>
        <a:p>
          <a:endParaRPr lang="en-US"/>
        </a:p>
      </dgm:t>
    </dgm:pt>
    <dgm:pt modelId="{B9FF1B37-4D60-4E2C-B9DB-12FEDCC0D8D6}">
      <dgm:prSet/>
      <dgm:spPr/>
      <dgm:t>
        <a:bodyPr/>
        <a:lstStyle/>
        <a:p>
          <a:r>
            <a:rPr lang="en-GB"/>
            <a:t>Need a variety of communication methods</a:t>
          </a:r>
          <a:endParaRPr lang="en-US"/>
        </a:p>
      </dgm:t>
    </dgm:pt>
    <dgm:pt modelId="{541B5CAF-1D23-4020-9EA7-4AECE522D560}" type="parTrans" cxnId="{31F31B31-40F8-463F-BDC1-20AE162828D5}">
      <dgm:prSet/>
      <dgm:spPr/>
      <dgm:t>
        <a:bodyPr/>
        <a:lstStyle/>
        <a:p>
          <a:endParaRPr lang="en-US"/>
        </a:p>
      </dgm:t>
    </dgm:pt>
    <dgm:pt modelId="{2B0BD06A-C3DC-4DAB-A284-F56786DEBC6D}" type="sibTrans" cxnId="{31F31B31-40F8-463F-BDC1-20AE162828D5}">
      <dgm:prSet/>
      <dgm:spPr/>
      <dgm:t>
        <a:bodyPr/>
        <a:lstStyle/>
        <a:p>
          <a:endParaRPr lang="en-US"/>
        </a:p>
      </dgm:t>
    </dgm:pt>
    <dgm:pt modelId="{F7FDA000-D697-46CD-A4A6-4BC321C22632}">
      <dgm:prSet/>
      <dgm:spPr/>
      <dgm:t>
        <a:bodyPr/>
        <a:lstStyle/>
        <a:p>
          <a:r>
            <a:rPr lang="en-GB"/>
            <a:t>Face to face – to build trust, opportunity for feedback (how do you know your message has been understood?)</a:t>
          </a:r>
          <a:endParaRPr lang="en-US"/>
        </a:p>
      </dgm:t>
    </dgm:pt>
    <dgm:pt modelId="{D273DC5D-058E-45BB-BF39-9205B0205132}" type="parTrans" cxnId="{B59D91D3-16AC-433D-9E5E-9F195AEB002B}">
      <dgm:prSet/>
      <dgm:spPr/>
      <dgm:t>
        <a:bodyPr/>
        <a:lstStyle/>
        <a:p>
          <a:endParaRPr lang="en-US"/>
        </a:p>
      </dgm:t>
    </dgm:pt>
    <dgm:pt modelId="{61CD3559-B5B8-49F0-B6DE-045B10C66063}" type="sibTrans" cxnId="{B59D91D3-16AC-433D-9E5E-9F195AEB002B}">
      <dgm:prSet/>
      <dgm:spPr/>
      <dgm:t>
        <a:bodyPr/>
        <a:lstStyle/>
        <a:p>
          <a:endParaRPr lang="en-US"/>
        </a:p>
      </dgm:t>
    </dgm:pt>
    <dgm:pt modelId="{EFD26478-C520-4DEE-9B08-D0F8E4D56868}">
      <dgm:prSet/>
      <dgm:spPr/>
      <dgm:t>
        <a:bodyPr/>
        <a:lstStyle/>
        <a:p>
          <a:r>
            <a:rPr lang="en-GB"/>
            <a:t>Importance of non-verbal cues</a:t>
          </a:r>
          <a:endParaRPr lang="en-US"/>
        </a:p>
      </dgm:t>
    </dgm:pt>
    <dgm:pt modelId="{B7EFF89B-0061-415B-9E39-6A2B9433EAEC}" type="parTrans" cxnId="{8223FFD9-834C-46DA-9B04-E1B4004E9F84}">
      <dgm:prSet/>
      <dgm:spPr/>
      <dgm:t>
        <a:bodyPr/>
        <a:lstStyle/>
        <a:p>
          <a:endParaRPr lang="en-US"/>
        </a:p>
      </dgm:t>
    </dgm:pt>
    <dgm:pt modelId="{AACAC6FB-90D3-4CA6-9671-4414F3A20BBA}" type="sibTrans" cxnId="{8223FFD9-834C-46DA-9B04-E1B4004E9F84}">
      <dgm:prSet/>
      <dgm:spPr/>
      <dgm:t>
        <a:bodyPr/>
        <a:lstStyle/>
        <a:p>
          <a:endParaRPr lang="en-US"/>
        </a:p>
      </dgm:t>
    </dgm:pt>
    <dgm:pt modelId="{B4E101C8-9475-4A9A-AAED-2B58C2A40A06}">
      <dgm:prSet/>
      <dgm:spPr/>
      <dgm:t>
        <a:bodyPr/>
        <a:lstStyle/>
        <a:p>
          <a:r>
            <a:rPr lang="en-GB"/>
            <a:t>Importance of style – collaborative, need to consult</a:t>
          </a:r>
          <a:endParaRPr lang="en-US"/>
        </a:p>
      </dgm:t>
    </dgm:pt>
    <dgm:pt modelId="{0A591C97-17DE-4101-9C01-CF7BEE73DF55}" type="parTrans" cxnId="{28B68C8C-09BA-43E4-A13C-92115B9815DC}">
      <dgm:prSet/>
      <dgm:spPr/>
      <dgm:t>
        <a:bodyPr/>
        <a:lstStyle/>
        <a:p>
          <a:endParaRPr lang="en-US"/>
        </a:p>
      </dgm:t>
    </dgm:pt>
    <dgm:pt modelId="{FB5A6438-3429-4384-8F91-FA14FBA52B66}" type="sibTrans" cxnId="{28B68C8C-09BA-43E4-A13C-92115B9815DC}">
      <dgm:prSet/>
      <dgm:spPr/>
      <dgm:t>
        <a:bodyPr/>
        <a:lstStyle/>
        <a:p>
          <a:endParaRPr lang="en-US"/>
        </a:p>
      </dgm:t>
    </dgm:pt>
    <dgm:pt modelId="{8FB6AC1C-0C17-441D-8019-CB9FC8C26AE0}">
      <dgm:prSet/>
      <dgm:spPr/>
      <dgm:t>
        <a:bodyPr/>
        <a:lstStyle/>
        <a:p>
          <a:r>
            <a:rPr lang="en-GB"/>
            <a:t>Importance of employee voice – making sure employees are heard</a:t>
          </a:r>
          <a:endParaRPr lang="en-US"/>
        </a:p>
      </dgm:t>
    </dgm:pt>
    <dgm:pt modelId="{24A3C8A8-E3B4-4778-95AB-29C187BD2E52}" type="parTrans" cxnId="{1186CD05-4926-43B1-98A6-6E5CE288F330}">
      <dgm:prSet/>
      <dgm:spPr/>
      <dgm:t>
        <a:bodyPr/>
        <a:lstStyle/>
        <a:p>
          <a:endParaRPr lang="en-US"/>
        </a:p>
      </dgm:t>
    </dgm:pt>
    <dgm:pt modelId="{CBA3714C-DBD1-4FF5-A926-7899FD42AF73}" type="sibTrans" cxnId="{1186CD05-4926-43B1-98A6-6E5CE288F330}">
      <dgm:prSet/>
      <dgm:spPr/>
      <dgm:t>
        <a:bodyPr/>
        <a:lstStyle/>
        <a:p>
          <a:endParaRPr lang="en-US"/>
        </a:p>
      </dgm:t>
    </dgm:pt>
    <dgm:pt modelId="{A5A2DAC6-1B20-4D44-B6A8-E98C097A196F}">
      <dgm:prSet/>
      <dgm:spPr/>
      <dgm:t>
        <a:bodyPr/>
        <a:lstStyle/>
        <a:p>
          <a:r>
            <a:rPr lang="en-GB"/>
            <a:t>Motivating employees – common goals, clear roles, reward and recognition</a:t>
          </a:r>
          <a:endParaRPr lang="en-US"/>
        </a:p>
      </dgm:t>
    </dgm:pt>
    <dgm:pt modelId="{8C7B191B-4267-4285-8004-B1D5305CA68E}" type="parTrans" cxnId="{C6047686-6208-4C9A-884F-D0FBE8E7E317}">
      <dgm:prSet/>
      <dgm:spPr/>
      <dgm:t>
        <a:bodyPr/>
        <a:lstStyle/>
        <a:p>
          <a:endParaRPr lang="en-US"/>
        </a:p>
      </dgm:t>
    </dgm:pt>
    <dgm:pt modelId="{A4012142-87DF-4C01-A20A-404D4BCE68AC}" type="sibTrans" cxnId="{C6047686-6208-4C9A-884F-D0FBE8E7E317}">
      <dgm:prSet/>
      <dgm:spPr/>
      <dgm:t>
        <a:bodyPr/>
        <a:lstStyle/>
        <a:p>
          <a:endParaRPr lang="en-US"/>
        </a:p>
      </dgm:t>
    </dgm:pt>
    <dgm:pt modelId="{35551E84-DE9E-4F2B-B11A-E8437C4B68F8}" type="pres">
      <dgm:prSet presAssocID="{3F2EA11F-1B6B-41A5-9B23-EFD80E996C30}" presName="diagram" presStyleCnt="0">
        <dgm:presLayoutVars>
          <dgm:dir/>
          <dgm:resizeHandles val="exact"/>
        </dgm:presLayoutVars>
      </dgm:prSet>
      <dgm:spPr/>
    </dgm:pt>
    <dgm:pt modelId="{4CF09CA2-EA7D-4120-A754-7C09C2C52138}" type="pres">
      <dgm:prSet presAssocID="{BCCF4064-6CC4-499F-8931-EAB74FDBDB07}" presName="node" presStyleLbl="node1" presStyleIdx="0" presStyleCnt="7">
        <dgm:presLayoutVars>
          <dgm:bulletEnabled val="1"/>
        </dgm:presLayoutVars>
      </dgm:prSet>
      <dgm:spPr/>
    </dgm:pt>
    <dgm:pt modelId="{DCCBBF81-982D-449B-BCC8-ADD7C56C943B}" type="pres">
      <dgm:prSet presAssocID="{7EA8624F-9950-455C-ACD1-B9AFCF685413}" presName="sibTrans" presStyleCnt="0"/>
      <dgm:spPr/>
    </dgm:pt>
    <dgm:pt modelId="{DBF08944-A8EF-4998-A513-178529A39FE0}" type="pres">
      <dgm:prSet presAssocID="{B9FF1B37-4D60-4E2C-B9DB-12FEDCC0D8D6}" presName="node" presStyleLbl="node1" presStyleIdx="1" presStyleCnt="7">
        <dgm:presLayoutVars>
          <dgm:bulletEnabled val="1"/>
        </dgm:presLayoutVars>
      </dgm:prSet>
      <dgm:spPr/>
    </dgm:pt>
    <dgm:pt modelId="{6A489F2C-536C-47D1-8672-0FB7363B2845}" type="pres">
      <dgm:prSet presAssocID="{2B0BD06A-C3DC-4DAB-A284-F56786DEBC6D}" presName="sibTrans" presStyleCnt="0"/>
      <dgm:spPr/>
    </dgm:pt>
    <dgm:pt modelId="{DB5EB498-31E0-427F-9F2D-C70615D279C2}" type="pres">
      <dgm:prSet presAssocID="{F7FDA000-D697-46CD-A4A6-4BC321C22632}" presName="node" presStyleLbl="node1" presStyleIdx="2" presStyleCnt="7">
        <dgm:presLayoutVars>
          <dgm:bulletEnabled val="1"/>
        </dgm:presLayoutVars>
      </dgm:prSet>
      <dgm:spPr/>
    </dgm:pt>
    <dgm:pt modelId="{529F6A65-1C20-430D-93DB-6142F6175CAA}" type="pres">
      <dgm:prSet presAssocID="{61CD3559-B5B8-49F0-B6DE-045B10C66063}" presName="sibTrans" presStyleCnt="0"/>
      <dgm:spPr/>
    </dgm:pt>
    <dgm:pt modelId="{52D2BBBB-1E07-4954-949C-0DF254562E00}" type="pres">
      <dgm:prSet presAssocID="{EFD26478-C520-4DEE-9B08-D0F8E4D56868}" presName="node" presStyleLbl="node1" presStyleIdx="3" presStyleCnt="7">
        <dgm:presLayoutVars>
          <dgm:bulletEnabled val="1"/>
        </dgm:presLayoutVars>
      </dgm:prSet>
      <dgm:spPr/>
    </dgm:pt>
    <dgm:pt modelId="{6FBB2563-786E-4F3A-825E-975FEA4DBB35}" type="pres">
      <dgm:prSet presAssocID="{AACAC6FB-90D3-4CA6-9671-4414F3A20BBA}" presName="sibTrans" presStyleCnt="0"/>
      <dgm:spPr/>
    </dgm:pt>
    <dgm:pt modelId="{CBF2640B-1692-4449-BA90-9DDEB0B1BF91}" type="pres">
      <dgm:prSet presAssocID="{B4E101C8-9475-4A9A-AAED-2B58C2A40A06}" presName="node" presStyleLbl="node1" presStyleIdx="4" presStyleCnt="7">
        <dgm:presLayoutVars>
          <dgm:bulletEnabled val="1"/>
        </dgm:presLayoutVars>
      </dgm:prSet>
      <dgm:spPr/>
    </dgm:pt>
    <dgm:pt modelId="{8A583F00-1356-4586-9709-4ACC1AE9E23F}" type="pres">
      <dgm:prSet presAssocID="{FB5A6438-3429-4384-8F91-FA14FBA52B66}" presName="sibTrans" presStyleCnt="0"/>
      <dgm:spPr/>
    </dgm:pt>
    <dgm:pt modelId="{66AF1E96-1DEB-470C-A899-9DEC36D2A5B7}" type="pres">
      <dgm:prSet presAssocID="{8FB6AC1C-0C17-441D-8019-CB9FC8C26AE0}" presName="node" presStyleLbl="node1" presStyleIdx="5" presStyleCnt="7">
        <dgm:presLayoutVars>
          <dgm:bulletEnabled val="1"/>
        </dgm:presLayoutVars>
      </dgm:prSet>
      <dgm:spPr/>
    </dgm:pt>
    <dgm:pt modelId="{9CEBFEE2-D4B6-4D2D-AD49-0D1296389C80}" type="pres">
      <dgm:prSet presAssocID="{CBA3714C-DBD1-4FF5-A926-7899FD42AF73}" presName="sibTrans" presStyleCnt="0"/>
      <dgm:spPr/>
    </dgm:pt>
    <dgm:pt modelId="{932F36F8-418A-44B9-8278-B47BFB0A6195}" type="pres">
      <dgm:prSet presAssocID="{A5A2DAC6-1B20-4D44-B6A8-E98C097A196F}" presName="node" presStyleLbl="node1" presStyleIdx="6" presStyleCnt="7">
        <dgm:presLayoutVars>
          <dgm:bulletEnabled val="1"/>
        </dgm:presLayoutVars>
      </dgm:prSet>
      <dgm:spPr/>
    </dgm:pt>
  </dgm:ptLst>
  <dgm:cxnLst>
    <dgm:cxn modelId="{1186CD05-4926-43B1-98A6-6E5CE288F330}" srcId="{3F2EA11F-1B6B-41A5-9B23-EFD80E996C30}" destId="{8FB6AC1C-0C17-441D-8019-CB9FC8C26AE0}" srcOrd="5" destOrd="0" parTransId="{24A3C8A8-E3B4-4778-95AB-29C187BD2E52}" sibTransId="{CBA3714C-DBD1-4FF5-A926-7899FD42AF73}"/>
    <dgm:cxn modelId="{12CF5509-4490-49E7-B603-E89C61219EF6}" srcId="{3F2EA11F-1B6B-41A5-9B23-EFD80E996C30}" destId="{BCCF4064-6CC4-499F-8931-EAB74FDBDB07}" srcOrd="0" destOrd="0" parTransId="{C97CA2BA-1E3E-48DB-B519-9108B5EB0C9D}" sibTransId="{7EA8624F-9950-455C-ACD1-B9AFCF685413}"/>
    <dgm:cxn modelId="{31F31B31-40F8-463F-BDC1-20AE162828D5}" srcId="{3F2EA11F-1B6B-41A5-9B23-EFD80E996C30}" destId="{B9FF1B37-4D60-4E2C-B9DB-12FEDCC0D8D6}" srcOrd="1" destOrd="0" parTransId="{541B5CAF-1D23-4020-9EA7-4AECE522D560}" sibTransId="{2B0BD06A-C3DC-4DAB-A284-F56786DEBC6D}"/>
    <dgm:cxn modelId="{5DEEFE61-024A-4826-BCC1-20844F46BAF2}" type="presOf" srcId="{3F2EA11F-1B6B-41A5-9B23-EFD80E996C30}" destId="{35551E84-DE9E-4F2B-B11A-E8437C4B68F8}" srcOrd="0" destOrd="0" presId="urn:microsoft.com/office/officeart/2005/8/layout/default"/>
    <dgm:cxn modelId="{79BF657E-8CD5-4BA4-BCE5-BD004887815E}" type="presOf" srcId="{8FB6AC1C-0C17-441D-8019-CB9FC8C26AE0}" destId="{66AF1E96-1DEB-470C-A899-9DEC36D2A5B7}" srcOrd="0" destOrd="0" presId="urn:microsoft.com/office/officeart/2005/8/layout/default"/>
    <dgm:cxn modelId="{C6047686-6208-4C9A-884F-D0FBE8E7E317}" srcId="{3F2EA11F-1B6B-41A5-9B23-EFD80E996C30}" destId="{A5A2DAC6-1B20-4D44-B6A8-E98C097A196F}" srcOrd="6" destOrd="0" parTransId="{8C7B191B-4267-4285-8004-B1D5305CA68E}" sibTransId="{A4012142-87DF-4C01-A20A-404D4BCE68AC}"/>
    <dgm:cxn modelId="{28B68C8C-09BA-43E4-A13C-92115B9815DC}" srcId="{3F2EA11F-1B6B-41A5-9B23-EFD80E996C30}" destId="{B4E101C8-9475-4A9A-AAED-2B58C2A40A06}" srcOrd="4" destOrd="0" parTransId="{0A591C97-17DE-4101-9C01-CF7BEE73DF55}" sibTransId="{FB5A6438-3429-4384-8F91-FA14FBA52B66}"/>
    <dgm:cxn modelId="{FDDA2D90-7242-49F2-ABC8-6C0B686FD367}" type="presOf" srcId="{B9FF1B37-4D60-4E2C-B9DB-12FEDCC0D8D6}" destId="{DBF08944-A8EF-4998-A513-178529A39FE0}" srcOrd="0" destOrd="0" presId="urn:microsoft.com/office/officeart/2005/8/layout/default"/>
    <dgm:cxn modelId="{58FB3BA3-AC87-47DE-81FD-1BB70C5B8684}" type="presOf" srcId="{A5A2DAC6-1B20-4D44-B6A8-E98C097A196F}" destId="{932F36F8-418A-44B9-8278-B47BFB0A6195}" srcOrd="0" destOrd="0" presId="urn:microsoft.com/office/officeart/2005/8/layout/default"/>
    <dgm:cxn modelId="{7CE63EAF-7F6D-4B2B-90A6-497286CA6F90}" type="presOf" srcId="{EFD26478-C520-4DEE-9B08-D0F8E4D56868}" destId="{52D2BBBB-1E07-4954-949C-0DF254562E00}" srcOrd="0" destOrd="0" presId="urn:microsoft.com/office/officeart/2005/8/layout/default"/>
    <dgm:cxn modelId="{B59D91D3-16AC-433D-9E5E-9F195AEB002B}" srcId="{3F2EA11F-1B6B-41A5-9B23-EFD80E996C30}" destId="{F7FDA000-D697-46CD-A4A6-4BC321C22632}" srcOrd="2" destOrd="0" parTransId="{D273DC5D-058E-45BB-BF39-9205B0205132}" sibTransId="{61CD3559-B5B8-49F0-B6DE-045B10C66063}"/>
    <dgm:cxn modelId="{8223FFD9-834C-46DA-9B04-E1B4004E9F84}" srcId="{3F2EA11F-1B6B-41A5-9B23-EFD80E996C30}" destId="{EFD26478-C520-4DEE-9B08-D0F8E4D56868}" srcOrd="3" destOrd="0" parTransId="{B7EFF89B-0061-415B-9E39-6A2B9433EAEC}" sibTransId="{AACAC6FB-90D3-4CA6-9671-4414F3A20BBA}"/>
    <dgm:cxn modelId="{ECE36BEC-499E-4167-A6AA-71D70C7FA7E2}" type="presOf" srcId="{F7FDA000-D697-46CD-A4A6-4BC321C22632}" destId="{DB5EB498-31E0-427F-9F2D-C70615D279C2}" srcOrd="0" destOrd="0" presId="urn:microsoft.com/office/officeart/2005/8/layout/default"/>
    <dgm:cxn modelId="{DC62C4F4-BEF3-41F2-85E7-8D8841956797}" type="presOf" srcId="{BCCF4064-6CC4-499F-8931-EAB74FDBDB07}" destId="{4CF09CA2-EA7D-4120-A754-7C09C2C52138}" srcOrd="0" destOrd="0" presId="urn:microsoft.com/office/officeart/2005/8/layout/default"/>
    <dgm:cxn modelId="{ED5703FE-F114-487A-AA98-3D178DBE56AD}" type="presOf" srcId="{B4E101C8-9475-4A9A-AAED-2B58C2A40A06}" destId="{CBF2640B-1692-4449-BA90-9DDEB0B1BF91}" srcOrd="0" destOrd="0" presId="urn:microsoft.com/office/officeart/2005/8/layout/default"/>
    <dgm:cxn modelId="{A29EA56C-5DF8-4D43-A53F-96E976DFAB39}" type="presParOf" srcId="{35551E84-DE9E-4F2B-B11A-E8437C4B68F8}" destId="{4CF09CA2-EA7D-4120-A754-7C09C2C52138}" srcOrd="0" destOrd="0" presId="urn:microsoft.com/office/officeart/2005/8/layout/default"/>
    <dgm:cxn modelId="{124603E4-C1B2-480A-93CE-79C409B15E7B}" type="presParOf" srcId="{35551E84-DE9E-4F2B-B11A-E8437C4B68F8}" destId="{DCCBBF81-982D-449B-BCC8-ADD7C56C943B}" srcOrd="1" destOrd="0" presId="urn:microsoft.com/office/officeart/2005/8/layout/default"/>
    <dgm:cxn modelId="{43025389-ADAC-4601-9499-F935B9C078DD}" type="presParOf" srcId="{35551E84-DE9E-4F2B-B11A-E8437C4B68F8}" destId="{DBF08944-A8EF-4998-A513-178529A39FE0}" srcOrd="2" destOrd="0" presId="urn:microsoft.com/office/officeart/2005/8/layout/default"/>
    <dgm:cxn modelId="{90D42D6D-F445-4A18-B176-25314EEFB5D6}" type="presParOf" srcId="{35551E84-DE9E-4F2B-B11A-E8437C4B68F8}" destId="{6A489F2C-536C-47D1-8672-0FB7363B2845}" srcOrd="3" destOrd="0" presId="urn:microsoft.com/office/officeart/2005/8/layout/default"/>
    <dgm:cxn modelId="{D43E7375-D464-468C-826E-189444333F2F}" type="presParOf" srcId="{35551E84-DE9E-4F2B-B11A-E8437C4B68F8}" destId="{DB5EB498-31E0-427F-9F2D-C70615D279C2}" srcOrd="4" destOrd="0" presId="urn:microsoft.com/office/officeart/2005/8/layout/default"/>
    <dgm:cxn modelId="{EDB0F31D-8C51-45AA-BECB-67CE1100E6E2}" type="presParOf" srcId="{35551E84-DE9E-4F2B-B11A-E8437C4B68F8}" destId="{529F6A65-1C20-430D-93DB-6142F6175CAA}" srcOrd="5" destOrd="0" presId="urn:microsoft.com/office/officeart/2005/8/layout/default"/>
    <dgm:cxn modelId="{0C4966D4-B72A-4576-A94A-E5033951F353}" type="presParOf" srcId="{35551E84-DE9E-4F2B-B11A-E8437C4B68F8}" destId="{52D2BBBB-1E07-4954-949C-0DF254562E00}" srcOrd="6" destOrd="0" presId="urn:microsoft.com/office/officeart/2005/8/layout/default"/>
    <dgm:cxn modelId="{47DFA886-391E-46E9-8275-16421D818BF7}" type="presParOf" srcId="{35551E84-DE9E-4F2B-B11A-E8437C4B68F8}" destId="{6FBB2563-786E-4F3A-825E-975FEA4DBB35}" srcOrd="7" destOrd="0" presId="urn:microsoft.com/office/officeart/2005/8/layout/default"/>
    <dgm:cxn modelId="{5633E397-2C53-42B0-B36F-327D5D5362A3}" type="presParOf" srcId="{35551E84-DE9E-4F2B-B11A-E8437C4B68F8}" destId="{CBF2640B-1692-4449-BA90-9DDEB0B1BF91}" srcOrd="8" destOrd="0" presId="urn:microsoft.com/office/officeart/2005/8/layout/default"/>
    <dgm:cxn modelId="{4CF0E636-05AA-49C3-A40D-49716203F5DB}" type="presParOf" srcId="{35551E84-DE9E-4F2B-B11A-E8437C4B68F8}" destId="{8A583F00-1356-4586-9709-4ACC1AE9E23F}" srcOrd="9" destOrd="0" presId="urn:microsoft.com/office/officeart/2005/8/layout/default"/>
    <dgm:cxn modelId="{A6AC8579-8E57-40FC-977C-D870F98E2BEE}" type="presParOf" srcId="{35551E84-DE9E-4F2B-B11A-E8437C4B68F8}" destId="{66AF1E96-1DEB-470C-A899-9DEC36D2A5B7}" srcOrd="10" destOrd="0" presId="urn:microsoft.com/office/officeart/2005/8/layout/default"/>
    <dgm:cxn modelId="{2933B837-B541-4C78-AB39-90AEE12C5FEA}" type="presParOf" srcId="{35551E84-DE9E-4F2B-B11A-E8437C4B68F8}" destId="{9CEBFEE2-D4B6-4D2D-AD49-0D1296389C80}" srcOrd="11" destOrd="0" presId="urn:microsoft.com/office/officeart/2005/8/layout/default"/>
    <dgm:cxn modelId="{9105528B-BA90-414E-93D8-44E6BD76C8DE}" type="presParOf" srcId="{35551E84-DE9E-4F2B-B11A-E8437C4B68F8}" destId="{932F36F8-418A-44B9-8278-B47BFB0A619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47BC9F-4DBC-45EB-90B6-8EFD06B76EC8}"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4DE26D7-A418-4A33-A824-2D9657243258}">
      <dgm:prSet custT="1"/>
      <dgm:spPr/>
      <dgm:t>
        <a:bodyPr/>
        <a:lstStyle/>
        <a:p>
          <a:pPr>
            <a:defRPr cap="all"/>
          </a:pPr>
          <a:r>
            <a:rPr lang="en-GB" sz="1800" dirty="0"/>
            <a:t>Should state the future actions required/provide advice based on the findings/conclusions.</a:t>
          </a:r>
          <a:endParaRPr lang="en-US" sz="1800" dirty="0"/>
        </a:p>
      </dgm:t>
    </dgm:pt>
    <dgm:pt modelId="{DB20E254-5B68-4F15-8934-5A523E4594D4}" type="parTrans" cxnId="{4C5BADC3-0FB0-43F6-89B7-C46E648A1AB8}">
      <dgm:prSet/>
      <dgm:spPr/>
      <dgm:t>
        <a:bodyPr/>
        <a:lstStyle/>
        <a:p>
          <a:endParaRPr lang="en-US" sz="1800"/>
        </a:p>
      </dgm:t>
    </dgm:pt>
    <dgm:pt modelId="{ABF53506-87C7-4698-8919-1A312A26C783}" type="sibTrans" cxnId="{4C5BADC3-0FB0-43F6-89B7-C46E648A1AB8}">
      <dgm:prSet/>
      <dgm:spPr/>
      <dgm:t>
        <a:bodyPr/>
        <a:lstStyle/>
        <a:p>
          <a:endParaRPr lang="en-US" sz="1800"/>
        </a:p>
      </dgm:t>
    </dgm:pt>
    <dgm:pt modelId="{C2BF1391-7605-4184-BDD4-19FD3BE3F05F}">
      <dgm:prSet custT="1"/>
      <dgm:spPr/>
      <dgm:t>
        <a:bodyPr/>
        <a:lstStyle/>
        <a:p>
          <a:pPr>
            <a:defRPr cap="all"/>
          </a:pPr>
          <a:r>
            <a:rPr lang="en-GB" sz="1800"/>
            <a:t>Improve management communication methods by …………..</a:t>
          </a:r>
          <a:endParaRPr lang="en-US" sz="1800"/>
        </a:p>
      </dgm:t>
    </dgm:pt>
    <dgm:pt modelId="{83247CE1-7E7C-408F-ABDF-370F5A4536E0}" type="parTrans" cxnId="{3A0CE4E8-20F1-491C-8281-584B57D49074}">
      <dgm:prSet/>
      <dgm:spPr/>
      <dgm:t>
        <a:bodyPr/>
        <a:lstStyle/>
        <a:p>
          <a:endParaRPr lang="en-US" sz="1800"/>
        </a:p>
      </dgm:t>
    </dgm:pt>
    <dgm:pt modelId="{165189F7-9369-4BCF-9562-A51C81470DF7}" type="sibTrans" cxnId="{3A0CE4E8-20F1-491C-8281-584B57D49074}">
      <dgm:prSet/>
      <dgm:spPr/>
      <dgm:t>
        <a:bodyPr/>
        <a:lstStyle/>
        <a:p>
          <a:endParaRPr lang="en-US" sz="1800"/>
        </a:p>
      </dgm:t>
    </dgm:pt>
    <dgm:pt modelId="{7C7309B6-3740-4D8B-BA1D-720E9B828848}">
      <dgm:prSet custT="1"/>
      <dgm:spPr/>
      <dgm:t>
        <a:bodyPr/>
        <a:lstStyle/>
        <a:p>
          <a:pPr>
            <a:defRPr cap="all"/>
          </a:pPr>
          <a:r>
            <a:rPr lang="en-GB" sz="1800"/>
            <a:t>Develop the management team by ………..</a:t>
          </a:r>
          <a:endParaRPr lang="en-US" sz="1800"/>
        </a:p>
      </dgm:t>
    </dgm:pt>
    <dgm:pt modelId="{F7C72233-B446-4ACC-97F6-660B4F84E6DB}" type="parTrans" cxnId="{B1A371F7-C497-4086-8989-4FE701F0E6E5}">
      <dgm:prSet/>
      <dgm:spPr/>
      <dgm:t>
        <a:bodyPr/>
        <a:lstStyle/>
        <a:p>
          <a:endParaRPr lang="en-US" sz="1800"/>
        </a:p>
      </dgm:t>
    </dgm:pt>
    <dgm:pt modelId="{6BC8B69C-4D47-47FE-BF13-D85C1A3BAE0B}" type="sibTrans" cxnId="{B1A371F7-C497-4086-8989-4FE701F0E6E5}">
      <dgm:prSet/>
      <dgm:spPr/>
      <dgm:t>
        <a:bodyPr/>
        <a:lstStyle/>
        <a:p>
          <a:endParaRPr lang="en-US" sz="1800"/>
        </a:p>
      </dgm:t>
    </dgm:pt>
    <dgm:pt modelId="{E23FEB96-D7CA-481B-AABA-7D1E1579792F}">
      <dgm:prSet custT="1"/>
      <dgm:spPr/>
      <dgm:t>
        <a:bodyPr/>
        <a:lstStyle/>
        <a:p>
          <a:pPr>
            <a:defRPr cap="all"/>
          </a:pPr>
          <a:r>
            <a:rPr lang="en-GB" sz="1800"/>
            <a:t>Engage employees in………….</a:t>
          </a:r>
          <a:endParaRPr lang="en-US" sz="1800"/>
        </a:p>
      </dgm:t>
    </dgm:pt>
    <dgm:pt modelId="{178583B9-1ABA-4FB5-8F0B-4664F3EA7A72}" type="parTrans" cxnId="{78D16714-E0B8-49FF-810D-43A8A726FF79}">
      <dgm:prSet/>
      <dgm:spPr/>
      <dgm:t>
        <a:bodyPr/>
        <a:lstStyle/>
        <a:p>
          <a:endParaRPr lang="en-US" sz="1800"/>
        </a:p>
      </dgm:t>
    </dgm:pt>
    <dgm:pt modelId="{0DB3EE45-8ACE-4C31-BA1A-85AD152FFF3A}" type="sibTrans" cxnId="{78D16714-E0B8-49FF-810D-43A8A726FF79}">
      <dgm:prSet/>
      <dgm:spPr/>
      <dgm:t>
        <a:bodyPr/>
        <a:lstStyle/>
        <a:p>
          <a:endParaRPr lang="en-US" sz="1800"/>
        </a:p>
      </dgm:t>
    </dgm:pt>
    <dgm:pt modelId="{EE893A74-04C4-4242-960B-F7CE2E8E1DE0}" type="pres">
      <dgm:prSet presAssocID="{5A47BC9F-4DBC-45EB-90B6-8EFD06B76EC8}" presName="root" presStyleCnt="0">
        <dgm:presLayoutVars>
          <dgm:dir/>
          <dgm:resizeHandles val="exact"/>
        </dgm:presLayoutVars>
      </dgm:prSet>
      <dgm:spPr/>
    </dgm:pt>
    <dgm:pt modelId="{FB4D395C-1D0A-4E3D-8FAB-181667CE6397}" type="pres">
      <dgm:prSet presAssocID="{B4DE26D7-A418-4A33-A824-2D9657243258}" presName="compNode" presStyleCnt="0"/>
      <dgm:spPr/>
    </dgm:pt>
    <dgm:pt modelId="{31172E51-F457-43D0-8D18-38E7F1EB5B15}" type="pres">
      <dgm:prSet presAssocID="{B4DE26D7-A418-4A33-A824-2D9657243258}" presName="iconBgRect" presStyleLbl="bgShp" presStyleIdx="0" presStyleCnt="4"/>
      <dgm:spPr/>
    </dgm:pt>
    <dgm:pt modelId="{1C13EDD6-C942-4A44-96F2-826A17DD8CC3}" type="pres">
      <dgm:prSet presAssocID="{B4DE26D7-A418-4A33-A824-2D96572432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15B6A40-4341-4A73-9A6E-4BFF50F9FD00}" type="pres">
      <dgm:prSet presAssocID="{B4DE26D7-A418-4A33-A824-2D9657243258}" presName="spaceRect" presStyleCnt="0"/>
      <dgm:spPr/>
    </dgm:pt>
    <dgm:pt modelId="{26959CE8-767D-40B9-ADD1-48B9C8087CB4}" type="pres">
      <dgm:prSet presAssocID="{B4DE26D7-A418-4A33-A824-2D9657243258}" presName="textRect" presStyleLbl="revTx" presStyleIdx="0" presStyleCnt="4">
        <dgm:presLayoutVars>
          <dgm:chMax val="1"/>
          <dgm:chPref val="1"/>
        </dgm:presLayoutVars>
      </dgm:prSet>
      <dgm:spPr/>
    </dgm:pt>
    <dgm:pt modelId="{89D59997-B1BE-4E9A-8C8C-69ED4BCBFD47}" type="pres">
      <dgm:prSet presAssocID="{ABF53506-87C7-4698-8919-1A312A26C783}" presName="sibTrans" presStyleCnt="0"/>
      <dgm:spPr/>
    </dgm:pt>
    <dgm:pt modelId="{60928660-AF72-4ADE-93F9-DEE7F7F1220E}" type="pres">
      <dgm:prSet presAssocID="{C2BF1391-7605-4184-BDD4-19FD3BE3F05F}" presName="compNode" presStyleCnt="0"/>
      <dgm:spPr/>
    </dgm:pt>
    <dgm:pt modelId="{B344857F-2F6F-4FCC-A893-508EE6C3C4CE}" type="pres">
      <dgm:prSet presAssocID="{C2BF1391-7605-4184-BDD4-19FD3BE3F05F}" presName="iconBgRect" presStyleLbl="bgShp" presStyleIdx="1" presStyleCnt="4"/>
      <dgm:spPr/>
    </dgm:pt>
    <dgm:pt modelId="{9B952A8C-0A49-4FCF-89E0-717CAA695870}" type="pres">
      <dgm:prSet presAssocID="{C2BF1391-7605-4184-BDD4-19FD3BE3F0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62A4F607-65C4-4171-B67B-9CA0C32AF6A5}" type="pres">
      <dgm:prSet presAssocID="{C2BF1391-7605-4184-BDD4-19FD3BE3F05F}" presName="spaceRect" presStyleCnt="0"/>
      <dgm:spPr/>
    </dgm:pt>
    <dgm:pt modelId="{C8592788-BFE8-47FB-BFEC-D9B01489A929}" type="pres">
      <dgm:prSet presAssocID="{C2BF1391-7605-4184-BDD4-19FD3BE3F05F}" presName="textRect" presStyleLbl="revTx" presStyleIdx="1" presStyleCnt="4">
        <dgm:presLayoutVars>
          <dgm:chMax val="1"/>
          <dgm:chPref val="1"/>
        </dgm:presLayoutVars>
      </dgm:prSet>
      <dgm:spPr/>
    </dgm:pt>
    <dgm:pt modelId="{6BEB0682-6EE3-4690-B328-1F0622810264}" type="pres">
      <dgm:prSet presAssocID="{165189F7-9369-4BCF-9562-A51C81470DF7}" presName="sibTrans" presStyleCnt="0"/>
      <dgm:spPr/>
    </dgm:pt>
    <dgm:pt modelId="{BCA9D621-AE3B-4BF0-B67A-1D79551E31E3}" type="pres">
      <dgm:prSet presAssocID="{7C7309B6-3740-4D8B-BA1D-720E9B828848}" presName="compNode" presStyleCnt="0"/>
      <dgm:spPr/>
    </dgm:pt>
    <dgm:pt modelId="{63A11DE6-FA6B-4BE0-99B1-E0FC004B9377}" type="pres">
      <dgm:prSet presAssocID="{7C7309B6-3740-4D8B-BA1D-720E9B828848}" presName="iconBgRect" presStyleLbl="bgShp" presStyleIdx="2" presStyleCnt="4"/>
      <dgm:spPr/>
    </dgm:pt>
    <dgm:pt modelId="{CC834FD9-DAC2-4796-92A3-FDDFC98FB733}" type="pres">
      <dgm:prSet presAssocID="{7C7309B6-3740-4D8B-BA1D-720E9B8288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AB00D4C-14DD-4EAB-B101-B3CC98A29064}" type="pres">
      <dgm:prSet presAssocID="{7C7309B6-3740-4D8B-BA1D-720E9B828848}" presName="spaceRect" presStyleCnt="0"/>
      <dgm:spPr/>
    </dgm:pt>
    <dgm:pt modelId="{13C0876D-087B-476A-807F-2AE2E4D002A1}" type="pres">
      <dgm:prSet presAssocID="{7C7309B6-3740-4D8B-BA1D-720E9B828848}" presName="textRect" presStyleLbl="revTx" presStyleIdx="2" presStyleCnt="4">
        <dgm:presLayoutVars>
          <dgm:chMax val="1"/>
          <dgm:chPref val="1"/>
        </dgm:presLayoutVars>
      </dgm:prSet>
      <dgm:spPr/>
    </dgm:pt>
    <dgm:pt modelId="{EFEDF649-17C0-418A-A85C-1AE44863A835}" type="pres">
      <dgm:prSet presAssocID="{6BC8B69C-4D47-47FE-BF13-D85C1A3BAE0B}" presName="sibTrans" presStyleCnt="0"/>
      <dgm:spPr/>
    </dgm:pt>
    <dgm:pt modelId="{481807F5-C8E1-44C1-B371-DA8E9BCCC098}" type="pres">
      <dgm:prSet presAssocID="{E23FEB96-D7CA-481B-AABA-7D1E1579792F}" presName="compNode" presStyleCnt="0"/>
      <dgm:spPr/>
    </dgm:pt>
    <dgm:pt modelId="{CD4118DF-B508-44E8-BC1C-EA263FE3BB65}" type="pres">
      <dgm:prSet presAssocID="{E23FEB96-D7CA-481B-AABA-7D1E1579792F}" presName="iconBgRect" presStyleLbl="bgShp" presStyleIdx="3" presStyleCnt="4"/>
      <dgm:spPr/>
    </dgm:pt>
    <dgm:pt modelId="{E9E81642-0391-4A61-B564-F749D93E5411}" type="pres">
      <dgm:prSet presAssocID="{E23FEB96-D7CA-481B-AABA-7D1E157979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BB295177-1B33-465A-9C6B-0944F86668F0}" type="pres">
      <dgm:prSet presAssocID="{E23FEB96-D7CA-481B-AABA-7D1E1579792F}" presName="spaceRect" presStyleCnt="0"/>
      <dgm:spPr/>
    </dgm:pt>
    <dgm:pt modelId="{B1A71080-7707-42DE-B41B-014D5FF24D54}" type="pres">
      <dgm:prSet presAssocID="{E23FEB96-D7CA-481B-AABA-7D1E1579792F}" presName="textRect" presStyleLbl="revTx" presStyleIdx="3" presStyleCnt="4">
        <dgm:presLayoutVars>
          <dgm:chMax val="1"/>
          <dgm:chPref val="1"/>
        </dgm:presLayoutVars>
      </dgm:prSet>
      <dgm:spPr/>
    </dgm:pt>
  </dgm:ptLst>
  <dgm:cxnLst>
    <dgm:cxn modelId="{78D16714-E0B8-49FF-810D-43A8A726FF79}" srcId="{5A47BC9F-4DBC-45EB-90B6-8EFD06B76EC8}" destId="{E23FEB96-D7CA-481B-AABA-7D1E1579792F}" srcOrd="3" destOrd="0" parTransId="{178583B9-1ABA-4FB5-8F0B-4664F3EA7A72}" sibTransId="{0DB3EE45-8ACE-4C31-BA1A-85AD152FFF3A}"/>
    <dgm:cxn modelId="{F8FED29E-77E8-4067-B2C6-9061836D19A5}" type="presOf" srcId="{7C7309B6-3740-4D8B-BA1D-720E9B828848}" destId="{13C0876D-087B-476A-807F-2AE2E4D002A1}" srcOrd="0" destOrd="0" presId="urn:microsoft.com/office/officeart/2018/5/layout/IconCircleLabelList"/>
    <dgm:cxn modelId="{6D2310A7-9585-422D-9CF4-E56579B5126D}" type="presOf" srcId="{B4DE26D7-A418-4A33-A824-2D9657243258}" destId="{26959CE8-767D-40B9-ADD1-48B9C8087CB4}" srcOrd="0" destOrd="0" presId="urn:microsoft.com/office/officeart/2018/5/layout/IconCircleLabelList"/>
    <dgm:cxn modelId="{4C5BADC3-0FB0-43F6-89B7-C46E648A1AB8}" srcId="{5A47BC9F-4DBC-45EB-90B6-8EFD06B76EC8}" destId="{B4DE26D7-A418-4A33-A824-2D9657243258}" srcOrd="0" destOrd="0" parTransId="{DB20E254-5B68-4F15-8934-5A523E4594D4}" sibTransId="{ABF53506-87C7-4698-8919-1A312A26C783}"/>
    <dgm:cxn modelId="{3A0CE4E8-20F1-491C-8281-584B57D49074}" srcId="{5A47BC9F-4DBC-45EB-90B6-8EFD06B76EC8}" destId="{C2BF1391-7605-4184-BDD4-19FD3BE3F05F}" srcOrd="1" destOrd="0" parTransId="{83247CE1-7E7C-408F-ABDF-370F5A4536E0}" sibTransId="{165189F7-9369-4BCF-9562-A51C81470DF7}"/>
    <dgm:cxn modelId="{CA3AFAE8-BEC0-48A4-9C13-2F9441B675DC}" type="presOf" srcId="{5A47BC9F-4DBC-45EB-90B6-8EFD06B76EC8}" destId="{EE893A74-04C4-4242-960B-F7CE2E8E1DE0}" srcOrd="0" destOrd="0" presId="urn:microsoft.com/office/officeart/2018/5/layout/IconCircleLabelList"/>
    <dgm:cxn modelId="{B1A371F7-C497-4086-8989-4FE701F0E6E5}" srcId="{5A47BC9F-4DBC-45EB-90B6-8EFD06B76EC8}" destId="{7C7309B6-3740-4D8B-BA1D-720E9B828848}" srcOrd="2" destOrd="0" parTransId="{F7C72233-B446-4ACC-97F6-660B4F84E6DB}" sibTransId="{6BC8B69C-4D47-47FE-BF13-D85C1A3BAE0B}"/>
    <dgm:cxn modelId="{ED53EDF8-F27D-44E6-AECC-6CF4D30E8ACE}" type="presOf" srcId="{E23FEB96-D7CA-481B-AABA-7D1E1579792F}" destId="{B1A71080-7707-42DE-B41B-014D5FF24D54}" srcOrd="0" destOrd="0" presId="urn:microsoft.com/office/officeart/2018/5/layout/IconCircleLabelList"/>
    <dgm:cxn modelId="{76F8AAFA-19A7-49AA-B21A-6F5DCCE0BD25}" type="presOf" srcId="{C2BF1391-7605-4184-BDD4-19FD3BE3F05F}" destId="{C8592788-BFE8-47FB-BFEC-D9B01489A929}" srcOrd="0" destOrd="0" presId="urn:microsoft.com/office/officeart/2018/5/layout/IconCircleLabelList"/>
    <dgm:cxn modelId="{AF6148D5-AEFD-4F69-8DAB-B75F1CBE22A1}" type="presParOf" srcId="{EE893A74-04C4-4242-960B-F7CE2E8E1DE0}" destId="{FB4D395C-1D0A-4E3D-8FAB-181667CE6397}" srcOrd="0" destOrd="0" presId="urn:microsoft.com/office/officeart/2018/5/layout/IconCircleLabelList"/>
    <dgm:cxn modelId="{E5EDA569-C371-4300-9666-67936B2CC190}" type="presParOf" srcId="{FB4D395C-1D0A-4E3D-8FAB-181667CE6397}" destId="{31172E51-F457-43D0-8D18-38E7F1EB5B15}" srcOrd="0" destOrd="0" presId="urn:microsoft.com/office/officeart/2018/5/layout/IconCircleLabelList"/>
    <dgm:cxn modelId="{7CBC2AE6-2E50-475C-9BF7-DB338EFD1A67}" type="presParOf" srcId="{FB4D395C-1D0A-4E3D-8FAB-181667CE6397}" destId="{1C13EDD6-C942-4A44-96F2-826A17DD8CC3}" srcOrd="1" destOrd="0" presId="urn:microsoft.com/office/officeart/2018/5/layout/IconCircleLabelList"/>
    <dgm:cxn modelId="{02205185-A17F-4027-B091-7932533A652B}" type="presParOf" srcId="{FB4D395C-1D0A-4E3D-8FAB-181667CE6397}" destId="{015B6A40-4341-4A73-9A6E-4BFF50F9FD00}" srcOrd="2" destOrd="0" presId="urn:microsoft.com/office/officeart/2018/5/layout/IconCircleLabelList"/>
    <dgm:cxn modelId="{2D71F534-3699-4BED-AD90-D0620BB13FF1}" type="presParOf" srcId="{FB4D395C-1D0A-4E3D-8FAB-181667CE6397}" destId="{26959CE8-767D-40B9-ADD1-48B9C8087CB4}" srcOrd="3" destOrd="0" presId="urn:microsoft.com/office/officeart/2018/5/layout/IconCircleLabelList"/>
    <dgm:cxn modelId="{B2A7EAE8-0872-4216-9168-543CF26458D3}" type="presParOf" srcId="{EE893A74-04C4-4242-960B-F7CE2E8E1DE0}" destId="{89D59997-B1BE-4E9A-8C8C-69ED4BCBFD47}" srcOrd="1" destOrd="0" presId="urn:microsoft.com/office/officeart/2018/5/layout/IconCircleLabelList"/>
    <dgm:cxn modelId="{5C5216FF-CF74-4FE3-841F-39C409667851}" type="presParOf" srcId="{EE893A74-04C4-4242-960B-F7CE2E8E1DE0}" destId="{60928660-AF72-4ADE-93F9-DEE7F7F1220E}" srcOrd="2" destOrd="0" presId="urn:microsoft.com/office/officeart/2018/5/layout/IconCircleLabelList"/>
    <dgm:cxn modelId="{FB5E2080-CD19-43C3-85B1-DA99E9DEC7FA}" type="presParOf" srcId="{60928660-AF72-4ADE-93F9-DEE7F7F1220E}" destId="{B344857F-2F6F-4FCC-A893-508EE6C3C4CE}" srcOrd="0" destOrd="0" presId="urn:microsoft.com/office/officeart/2018/5/layout/IconCircleLabelList"/>
    <dgm:cxn modelId="{6F6ABDBA-120B-4D04-9DA0-D3D19F96C33C}" type="presParOf" srcId="{60928660-AF72-4ADE-93F9-DEE7F7F1220E}" destId="{9B952A8C-0A49-4FCF-89E0-717CAA695870}" srcOrd="1" destOrd="0" presId="urn:microsoft.com/office/officeart/2018/5/layout/IconCircleLabelList"/>
    <dgm:cxn modelId="{40A2AAF8-D3D1-4CD4-AFE1-29BA1E4780CC}" type="presParOf" srcId="{60928660-AF72-4ADE-93F9-DEE7F7F1220E}" destId="{62A4F607-65C4-4171-B67B-9CA0C32AF6A5}" srcOrd="2" destOrd="0" presId="urn:microsoft.com/office/officeart/2018/5/layout/IconCircleLabelList"/>
    <dgm:cxn modelId="{36BC8B24-5F99-4512-827C-1FCF24F10653}" type="presParOf" srcId="{60928660-AF72-4ADE-93F9-DEE7F7F1220E}" destId="{C8592788-BFE8-47FB-BFEC-D9B01489A929}" srcOrd="3" destOrd="0" presId="urn:microsoft.com/office/officeart/2018/5/layout/IconCircleLabelList"/>
    <dgm:cxn modelId="{E725325C-5315-4FED-8B6F-B7E3CF55DA7C}" type="presParOf" srcId="{EE893A74-04C4-4242-960B-F7CE2E8E1DE0}" destId="{6BEB0682-6EE3-4690-B328-1F0622810264}" srcOrd="3" destOrd="0" presId="urn:microsoft.com/office/officeart/2018/5/layout/IconCircleLabelList"/>
    <dgm:cxn modelId="{4A1B09D9-F322-43BF-AECB-25242F33E113}" type="presParOf" srcId="{EE893A74-04C4-4242-960B-F7CE2E8E1DE0}" destId="{BCA9D621-AE3B-4BF0-B67A-1D79551E31E3}" srcOrd="4" destOrd="0" presId="urn:microsoft.com/office/officeart/2018/5/layout/IconCircleLabelList"/>
    <dgm:cxn modelId="{2374CE71-CBA0-48B5-8660-F00A070BDC0E}" type="presParOf" srcId="{BCA9D621-AE3B-4BF0-B67A-1D79551E31E3}" destId="{63A11DE6-FA6B-4BE0-99B1-E0FC004B9377}" srcOrd="0" destOrd="0" presId="urn:microsoft.com/office/officeart/2018/5/layout/IconCircleLabelList"/>
    <dgm:cxn modelId="{D90EA8AF-A936-4936-8FFB-04AE5D44B9D6}" type="presParOf" srcId="{BCA9D621-AE3B-4BF0-B67A-1D79551E31E3}" destId="{CC834FD9-DAC2-4796-92A3-FDDFC98FB733}" srcOrd="1" destOrd="0" presId="urn:microsoft.com/office/officeart/2018/5/layout/IconCircleLabelList"/>
    <dgm:cxn modelId="{E88DCFF5-9B82-4ED9-80FA-CF958ED94935}" type="presParOf" srcId="{BCA9D621-AE3B-4BF0-B67A-1D79551E31E3}" destId="{AAB00D4C-14DD-4EAB-B101-B3CC98A29064}" srcOrd="2" destOrd="0" presId="urn:microsoft.com/office/officeart/2018/5/layout/IconCircleLabelList"/>
    <dgm:cxn modelId="{AE593DDC-AAFC-4365-A99A-DA555DFDAB54}" type="presParOf" srcId="{BCA9D621-AE3B-4BF0-B67A-1D79551E31E3}" destId="{13C0876D-087B-476A-807F-2AE2E4D002A1}" srcOrd="3" destOrd="0" presId="urn:microsoft.com/office/officeart/2018/5/layout/IconCircleLabelList"/>
    <dgm:cxn modelId="{733D74D5-6E8A-4EEB-A17A-A3EE0582CE29}" type="presParOf" srcId="{EE893A74-04C4-4242-960B-F7CE2E8E1DE0}" destId="{EFEDF649-17C0-418A-A85C-1AE44863A835}" srcOrd="5" destOrd="0" presId="urn:microsoft.com/office/officeart/2018/5/layout/IconCircleLabelList"/>
    <dgm:cxn modelId="{809DB169-3745-42F3-9FA2-966483D747C7}" type="presParOf" srcId="{EE893A74-04C4-4242-960B-F7CE2E8E1DE0}" destId="{481807F5-C8E1-44C1-B371-DA8E9BCCC098}" srcOrd="6" destOrd="0" presId="urn:microsoft.com/office/officeart/2018/5/layout/IconCircleLabelList"/>
    <dgm:cxn modelId="{0AC1562D-9665-4059-A406-E96ED2BF28AB}" type="presParOf" srcId="{481807F5-C8E1-44C1-B371-DA8E9BCCC098}" destId="{CD4118DF-B508-44E8-BC1C-EA263FE3BB65}" srcOrd="0" destOrd="0" presId="urn:microsoft.com/office/officeart/2018/5/layout/IconCircleLabelList"/>
    <dgm:cxn modelId="{FF33122E-983D-48BD-B0D0-1F1D8598AEB9}" type="presParOf" srcId="{481807F5-C8E1-44C1-B371-DA8E9BCCC098}" destId="{E9E81642-0391-4A61-B564-F749D93E5411}" srcOrd="1" destOrd="0" presId="urn:microsoft.com/office/officeart/2018/5/layout/IconCircleLabelList"/>
    <dgm:cxn modelId="{4A4E0CB0-214A-47D7-91FF-C0568B3F29B9}" type="presParOf" srcId="{481807F5-C8E1-44C1-B371-DA8E9BCCC098}" destId="{BB295177-1B33-465A-9C6B-0944F86668F0}" srcOrd="2" destOrd="0" presId="urn:microsoft.com/office/officeart/2018/5/layout/IconCircleLabelList"/>
    <dgm:cxn modelId="{5132E979-7A88-4E5E-9193-C2E5CA339058}" type="presParOf" srcId="{481807F5-C8E1-44C1-B371-DA8E9BCCC098}" destId="{B1A71080-7707-42DE-B41B-014D5FF24D5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27F217-D964-46E0-B419-176668F82B20}" type="doc">
      <dgm:prSet loTypeId="urn:microsoft.com/office/officeart/2016/7/layout/VerticalSolidActionList" loCatId="List" qsTypeId="urn:microsoft.com/office/officeart/2005/8/quickstyle/simple2" qsCatId="simple" csTypeId="urn:microsoft.com/office/officeart/2005/8/colors/colorful2" csCatId="colorful"/>
      <dgm:spPr/>
      <dgm:t>
        <a:bodyPr/>
        <a:lstStyle/>
        <a:p>
          <a:endParaRPr lang="en-US"/>
        </a:p>
      </dgm:t>
    </dgm:pt>
    <dgm:pt modelId="{70528FE3-40ED-495C-872D-0F62FC4D896F}">
      <dgm:prSet/>
      <dgm:spPr/>
      <dgm:t>
        <a:bodyPr/>
        <a:lstStyle/>
        <a:p>
          <a:r>
            <a:rPr lang="en-US"/>
            <a:t>According</a:t>
          </a:r>
        </a:p>
      </dgm:t>
    </dgm:pt>
    <dgm:pt modelId="{943C9D33-309F-4BC1-B1C9-A798DBFD5B93}" type="parTrans" cxnId="{717A367E-08EE-4A5A-B8B8-6D91E3AD2F3F}">
      <dgm:prSet/>
      <dgm:spPr/>
      <dgm:t>
        <a:bodyPr/>
        <a:lstStyle/>
        <a:p>
          <a:endParaRPr lang="en-US"/>
        </a:p>
      </dgm:t>
    </dgm:pt>
    <dgm:pt modelId="{AA56A894-1A05-41DB-A834-F62A69913C31}" type="sibTrans" cxnId="{717A367E-08EE-4A5A-B8B8-6D91E3AD2F3F}">
      <dgm:prSet/>
      <dgm:spPr/>
      <dgm:t>
        <a:bodyPr/>
        <a:lstStyle/>
        <a:p>
          <a:endParaRPr lang="en-US"/>
        </a:p>
      </dgm:t>
    </dgm:pt>
    <dgm:pt modelId="{60A3B62F-D1DB-458F-9425-7CE369E13914}">
      <dgm:prSet/>
      <dgm:spPr/>
      <dgm:t>
        <a:bodyPr/>
        <a:lstStyle/>
        <a:p>
          <a:r>
            <a:rPr lang="en-US"/>
            <a:t>According to Taylor (2014), the major causes of turnover fall into 4 categories.</a:t>
          </a:r>
        </a:p>
      </dgm:t>
    </dgm:pt>
    <dgm:pt modelId="{B1E33080-05E5-4179-A32A-6D0952738E7F}" type="parTrans" cxnId="{81F7BD27-13F1-4C78-8BDF-5C199B173161}">
      <dgm:prSet/>
      <dgm:spPr/>
      <dgm:t>
        <a:bodyPr/>
        <a:lstStyle/>
        <a:p>
          <a:endParaRPr lang="en-US"/>
        </a:p>
      </dgm:t>
    </dgm:pt>
    <dgm:pt modelId="{38334CC7-FBDB-404A-9031-5776F5E49879}" type="sibTrans" cxnId="{81F7BD27-13F1-4C78-8BDF-5C199B173161}">
      <dgm:prSet/>
      <dgm:spPr/>
      <dgm:t>
        <a:bodyPr/>
        <a:lstStyle/>
        <a:p>
          <a:endParaRPr lang="en-US"/>
        </a:p>
      </dgm:t>
    </dgm:pt>
    <dgm:pt modelId="{C9893B59-49AE-440B-B4F6-3752147BCC6D}">
      <dgm:prSet/>
      <dgm:spPr/>
      <dgm:t>
        <a:bodyPr/>
        <a:lstStyle/>
        <a:p>
          <a:r>
            <a:rPr lang="en-US"/>
            <a:t>According</a:t>
          </a:r>
        </a:p>
      </dgm:t>
    </dgm:pt>
    <dgm:pt modelId="{6FDDFE01-B054-454E-AA48-48FC32F2A76D}" type="parTrans" cxnId="{1BC77E1D-117A-4599-8098-0C2A775B4E15}">
      <dgm:prSet/>
      <dgm:spPr/>
      <dgm:t>
        <a:bodyPr/>
        <a:lstStyle/>
        <a:p>
          <a:endParaRPr lang="en-US"/>
        </a:p>
      </dgm:t>
    </dgm:pt>
    <dgm:pt modelId="{5090FC4F-BC5A-452B-B6BC-76039E7D0182}" type="sibTrans" cxnId="{1BC77E1D-117A-4599-8098-0C2A775B4E15}">
      <dgm:prSet/>
      <dgm:spPr/>
      <dgm:t>
        <a:bodyPr/>
        <a:lstStyle/>
        <a:p>
          <a:endParaRPr lang="en-US"/>
        </a:p>
      </dgm:t>
    </dgm:pt>
    <dgm:pt modelId="{A95BFFF5-5B89-42F6-B54B-7508DDF704E6}">
      <dgm:prSet/>
      <dgm:spPr/>
      <dgm:t>
        <a:bodyPr/>
        <a:lstStyle/>
        <a:p>
          <a:r>
            <a:rPr lang="en-US"/>
            <a:t>According to Saunders et al (2016, p.580) “coding is used to categorise data with similar meanings”.</a:t>
          </a:r>
        </a:p>
      </dgm:t>
    </dgm:pt>
    <dgm:pt modelId="{A6F184EE-6844-4644-ADC1-AB4278A3CAE3}" type="parTrans" cxnId="{6C139558-61AD-40AA-BD37-9FC3758D124F}">
      <dgm:prSet/>
      <dgm:spPr/>
      <dgm:t>
        <a:bodyPr/>
        <a:lstStyle/>
        <a:p>
          <a:endParaRPr lang="en-US"/>
        </a:p>
      </dgm:t>
    </dgm:pt>
    <dgm:pt modelId="{73D0B6E5-AE5F-4F6B-BA46-BDBD6EC591EB}" type="sibTrans" cxnId="{6C139558-61AD-40AA-BD37-9FC3758D124F}">
      <dgm:prSet/>
      <dgm:spPr/>
      <dgm:t>
        <a:bodyPr/>
        <a:lstStyle/>
        <a:p>
          <a:endParaRPr lang="en-US"/>
        </a:p>
      </dgm:t>
    </dgm:pt>
    <dgm:pt modelId="{8DFDF7A3-4E1A-45F3-B336-7DECB4BC7974}" type="pres">
      <dgm:prSet presAssocID="{3327F217-D964-46E0-B419-176668F82B20}" presName="Name0" presStyleCnt="0">
        <dgm:presLayoutVars>
          <dgm:dir/>
          <dgm:animLvl val="lvl"/>
          <dgm:resizeHandles val="exact"/>
        </dgm:presLayoutVars>
      </dgm:prSet>
      <dgm:spPr/>
    </dgm:pt>
    <dgm:pt modelId="{AB121C04-010B-40AC-9DE5-17C0457C3430}" type="pres">
      <dgm:prSet presAssocID="{70528FE3-40ED-495C-872D-0F62FC4D896F}" presName="linNode" presStyleCnt="0"/>
      <dgm:spPr/>
    </dgm:pt>
    <dgm:pt modelId="{68EC4237-C2A6-4DDB-A78A-EFACE1F581F0}" type="pres">
      <dgm:prSet presAssocID="{70528FE3-40ED-495C-872D-0F62FC4D896F}" presName="parentText" presStyleLbl="alignNode1" presStyleIdx="0" presStyleCnt="2">
        <dgm:presLayoutVars>
          <dgm:chMax val="1"/>
          <dgm:bulletEnabled/>
        </dgm:presLayoutVars>
      </dgm:prSet>
      <dgm:spPr/>
    </dgm:pt>
    <dgm:pt modelId="{E07D0445-0EE3-40AD-9648-F507F90943AF}" type="pres">
      <dgm:prSet presAssocID="{70528FE3-40ED-495C-872D-0F62FC4D896F}" presName="descendantText" presStyleLbl="alignAccFollowNode1" presStyleIdx="0" presStyleCnt="2">
        <dgm:presLayoutVars>
          <dgm:bulletEnabled/>
        </dgm:presLayoutVars>
      </dgm:prSet>
      <dgm:spPr/>
    </dgm:pt>
    <dgm:pt modelId="{DF8795C5-0AA9-4A22-805C-EF0030BA82CB}" type="pres">
      <dgm:prSet presAssocID="{AA56A894-1A05-41DB-A834-F62A69913C31}" presName="sp" presStyleCnt="0"/>
      <dgm:spPr/>
    </dgm:pt>
    <dgm:pt modelId="{7B769981-0439-4AFF-8B04-06E0852CB614}" type="pres">
      <dgm:prSet presAssocID="{C9893B59-49AE-440B-B4F6-3752147BCC6D}" presName="linNode" presStyleCnt="0"/>
      <dgm:spPr/>
    </dgm:pt>
    <dgm:pt modelId="{8E2E7364-18EC-43E4-B498-7A3DF4A555F7}" type="pres">
      <dgm:prSet presAssocID="{C9893B59-49AE-440B-B4F6-3752147BCC6D}" presName="parentText" presStyleLbl="alignNode1" presStyleIdx="1" presStyleCnt="2">
        <dgm:presLayoutVars>
          <dgm:chMax val="1"/>
          <dgm:bulletEnabled/>
        </dgm:presLayoutVars>
      </dgm:prSet>
      <dgm:spPr/>
    </dgm:pt>
    <dgm:pt modelId="{89021B6F-3EDD-4688-96E7-AD080252C7A4}" type="pres">
      <dgm:prSet presAssocID="{C9893B59-49AE-440B-B4F6-3752147BCC6D}" presName="descendantText" presStyleLbl="alignAccFollowNode1" presStyleIdx="1" presStyleCnt="2">
        <dgm:presLayoutVars>
          <dgm:bulletEnabled/>
        </dgm:presLayoutVars>
      </dgm:prSet>
      <dgm:spPr/>
    </dgm:pt>
  </dgm:ptLst>
  <dgm:cxnLst>
    <dgm:cxn modelId="{3A40EF02-B6AA-439A-BDCC-65C0D9B99A89}" type="presOf" srcId="{A95BFFF5-5B89-42F6-B54B-7508DDF704E6}" destId="{89021B6F-3EDD-4688-96E7-AD080252C7A4}" srcOrd="0" destOrd="0" presId="urn:microsoft.com/office/officeart/2016/7/layout/VerticalSolidActionList"/>
    <dgm:cxn modelId="{1BC77E1D-117A-4599-8098-0C2A775B4E15}" srcId="{3327F217-D964-46E0-B419-176668F82B20}" destId="{C9893B59-49AE-440B-B4F6-3752147BCC6D}" srcOrd="1" destOrd="0" parTransId="{6FDDFE01-B054-454E-AA48-48FC32F2A76D}" sibTransId="{5090FC4F-BC5A-452B-B6BC-76039E7D0182}"/>
    <dgm:cxn modelId="{81F7BD27-13F1-4C78-8BDF-5C199B173161}" srcId="{70528FE3-40ED-495C-872D-0F62FC4D896F}" destId="{60A3B62F-D1DB-458F-9425-7CE369E13914}" srcOrd="0" destOrd="0" parTransId="{B1E33080-05E5-4179-A32A-6D0952738E7F}" sibTransId="{38334CC7-FBDB-404A-9031-5776F5E49879}"/>
    <dgm:cxn modelId="{CF402948-388E-4BC3-8E73-32156DC58FB2}" type="presOf" srcId="{70528FE3-40ED-495C-872D-0F62FC4D896F}" destId="{68EC4237-C2A6-4DDB-A78A-EFACE1F581F0}" srcOrd="0" destOrd="0" presId="urn:microsoft.com/office/officeart/2016/7/layout/VerticalSolidActionList"/>
    <dgm:cxn modelId="{5066E350-A619-4B71-8236-3FC2A77C3807}" type="presOf" srcId="{C9893B59-49AE-440B-B4F6-3752147BCC6D}" destId="{8E2E7364-18EC-43E4-B498-7A3DF4A555F7}" srcOrd="0" destOrd="0" presId="urn:microsoft.com/office/officeart/2016/7/layout/VerticalSolidActionList"/>
    <dgm:cxn modelId="{6C139558-61AD-40AA-BD37-9FC3758D124F}" srcId="{C9893B59-49AE-440B-B4F6-3752147BCC6D}" destId="{A95BFFF5-5B89-42F6-B54B-7508DDF704E6}" srcOrd="0" destOrd="0" parTransId="{A6F184EE-6844-4644-ADC1-AB4278A3CAE3}" sibTransId="{73D0B6E5-AE5F-4F6B-BA46-BDBD6EC591EB}"/>
    <dgm:cxn modelId="{717A367E-08EE-4A5A-B8B8-6D91E3AD2F3F}" srcId="{3327F217-D964-46E0-B419-176668F82B20}" destId="{70528FE3-40ED-495C-872D-0F62FC4D896F}" srcOrd="0" destOrd="0" parTransId="{943C9D33-309F-4BC1-B1C9-A798DBFD5B93}" sibTransId="{AA56A894-1A05-41DB-A834-F62A69913C31}"/>
    <dgm:cxn modelId="{DD0AC0CA-CEA9-4403-B726-E23317C3BB8C}" type="presOf" srcId="{60A3B62F-D1DB-458F-9425-7CE369E13914}" destId="{E07D0445-0EE3-40AD-9648-F507F90943AF}" srcOrd="0" destOrd="0" presId="urn:microsoft.com/office/officeart/2016/7/layout/VerticalSolidActionList"/>
    <dgm:cxn modelId="{A1B8C6D3-E5AE-45C5-A08C-CFE579978AD1}" type="presOf" srcId="{3327F217-D964-46E0-B419-176668F82B20}" destId="{8DFDF7A3-4E1A-45F3-B336-7DECB4BC7974}" srcOrd="0" destOrd="0" presId="urn:microsoft.com/office/officeart/2016/7/layout/VerticalSolidActionList"/>
    <dgm:cxn modelId="{79FB3AE9-4A46-48E9-880B-E64917A289D9}" type="presParOf" srcId="{8DFDF7A3-4E1A-45F3-B336-7DECB4BC7974}" destId="{AB121C04-010B-40AC-9DE5-17C0457C3430}" srcOrd="0" destOrd="0" presId="urn:microsoft.com/office/officeart/2016/7/layout/VerticalSolidActionList"/>
    <dgm:cxn modelId="{299B278C-88C7-4566-9901-7CA780B3CB30}" type="presParOf" srcId="{AB121C04-010B-40AC-9DE5-17C0457C3430}" destId="{68EC4237-C2A6-4DDB-A78A-EFACE1F581F0}" srcOrd="0" destOrd="0" presId="urn:microsoft.com/office/officeart/2016/7/layout/VerticalSolidActionList"/>
    <dgm:cxn modelId="{4FC68456-3A93-4C9A-A096-68790389C919}" type="presParOf" srcId="{AB121C04-010B-40AC-9DE5-17C0457C3430}" destId="{E07D0445-0EE3-40AD-9648-F507F90943AF}" srcOrd="1" destOrd="0" presId="urn:microsoft.com/office/officeart/2016/7/layout/VerticalSolidActionList"/>
    <dgm:cxn modelId="{A921546E-EAEA-475B-9599-8C57A9FF5576}" type="presParOf" srcId="{8DFDF7A3-4E1A-45F3-B336-7DECB4BC7974}" destId="{DF8795C5-0AA9-4A22-805C-EF0030BA82CB}" srcOrd="1" destOrd="0" presId="urn:microsoft.com/office/officeart/2016/7/layout/VerticalSolidActionList"/>
    <dgm:cxn modelId="{895FCE11-8B50-4461-8577-71D1A4C5825D}" type="presParOf" srcId="{8DFDF7A3-4E1A-45F3-B336-7DECB4BC7974}" destId="{7B769981-0439-4AFF-8B04-06E0852CB614}" srcOrd="2" destOrd="0" presId="urn:microsoft.com/office/officeart/2016/7/layout/VerticalSolidActionList"/>
    <dgm:cxn modelId="{9FDD7D36-0022-4309-AA20-0A84188C3959}" type="presParOf" srcId="{7B769981-0439-4AFF-8B04-06E0852CB614}" destId="{8E2E7364-18EC-43E4-B498-7A3DF4A555F7}" srcOrd="0" destOrd="0" presId="urn:microsoft.com/office/officeart/2016/7/layout/VerticalSolidActionList"/>
    <dgm:cxn modelId="{03DABA5A-70DC-466D-9F1A-213BA55D0672}" type="presParOf" srcId="{7B769981-0439-4AFF-8B04-06E0852CB614}" destId="{89021B6F-3EDD-4688-96E7-AD080252C7A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4A572B-4DDB-4D16-A300-45BD92E8D566}"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C72611D9-C3C4-4637-A030-F6F9FAF9C9DE}">
      <dgm:prSet/>
      <dgm:spPr/>
      <dgm:t>
        <a:bodyPr/>
        <a:lstStyle/>
        <a:p>
          <a:r>
            <a:rPr lang="en-GB" dirty="0"/>
            <a:t>ACAS (2014b). The People Factor: Engage your Employees for Business Success. </a:t>
          </a:r>
          <a:r>
            <a:rPr lang="en-GB" i="1" dirty="0"/>
            <a:t>ACAS.</a:t>
          </a:r>
          <a:r>
            <a:rPr lang="en-GB" dirty="0"/>
            <a:t> [On-line]. Available at </a:t>
          </a:r>
          <a:r>
            <a:rPr lang="en-GB" u="sng" dirty="0">
              <a:hlinkClick xmlns:r="http://schemas.openxmlformats.org/officeDocument/2006/relationships" r:id="rId1"/>
            </a:rPr>
            <a:t>www.acas.org.uk</a:t>
          </a:r>
          <a:r>
            <a:rPr lang="en-GB" dirty="0"/>
            <a:t> (Accessed 11</a:t>
          </a:r>
          <a:r>
            <a:rPr lang="en-GB" baseline="30000" dirty="0"/>
            <a:t>th</a:t>
          </a:r>
          <a:r>
            <a:rPr lang="en-GB" dirty="0"/>
            <a:t> October 2016). </a:t>
          </a:r>
          <a:endParaRPr lang="en-US" dirty="0"/>
        </a:p>
      </dgm:t>
    </dgm:pt>
    <dgm:pt modelId="{8952B5A9-8E48-4063-B2C0-FBEBB52E29E7}" type="parTrans" cxnId="{3DA6ECFF-6F97-4342-BFB0-B71EE1A42165}">
      <dgm:prSet/>
      <dgm:spPr/>
      <dgm:t>
        <a:bodyPr/>
        <a:lstStyle/>
        <a:p>
          <a:endParaRPr lang="en-US"/>
        </a:p>
      </dgm:t>
    </dgm:pt>
    <dgm:pt modelId="{67088E7B-5854-47E9-9A59-8E2123C0C76C}" type="sibTrans" cxnId="{3DA6ECFF-6F97-4342-BFB0-B71EE1A42165}">
      <dgm:prSet/>
      <dgm:spPr/>
      <dgm:t>
        <a:bodyPr/>
        <a:lstStyle/>
        <a:p>
          <a:endParaRPr lang="en-US"/>
        </a:p>
      </dgm:t>
    </dgm:pt>
    <dgm:pt modelId="{DEF276A9-FF8F-4637-A622-B602165C8B1B}">
      <dgm:prSet/>
      <dgm:spPr/>
      <dgm:t>
        <a:bodyPr/>
        <a:lstStyle/>
        <a:p>
          <a:r>
            <a:rPr lang="en-GB"/>
            <a:t>Taylor, S. (2014). </a:t>
          </a:r>
          <a:r>
            <a:rPr lang="en-GB" i="1"/>
            <a:t>Resourcing and Talent Management</a:t>
          </a:r>
          <a:r>
            <a:rPr lang="en-GB"/>
            <a:t>. (6</a:t>
          </a:r>
          <a:r>
            <a:rPr lang="en-GB" baseline="30000"/>
            <a:t>th</a:t>
          </a:r>
          <a:r>
            <a:rPr lang="en-GB"/>
            <a:t> edn). London: Chartered Institute of Personnel and Development. </a:t>
          </a:r>
          <a:endParaRPr lang="en-US"/>
        </a:p>
      </dgm:t>
    </dgm:pt>
    <dgm:pt modelId="{A646FB4A-F773-4EAD-8852-EAE7B8D1CCB5}" type="parTrans" cxnId="{E8DAC921-72D8-410F-96B6-821A96F3F9E4}">
      <dgm:prSet/>
      <dgm:spPr/>
      <dgm:t>
        <a:bodyPr/>
        <a:lstStyle/>
        <a:p>
          <a:endParaRPr lang="en-US"/>
        </a:p>
      </dgm:t>
    </dgm:pt>
    <dgm:pt modelId="{E746EA1D-141C-487D-AFC2-E51B2F9D9F87}" type="sibTrans" cxnId="{E8DAC921-72D8-410F-96B6-821A96F3F9E4}">
      <dgm:prSet/>
      <dgm:spPr/>
      <dgm:t>
        <a:bodyPr/>
        <a:lstStyle/>
        <a:p>
          <a:endParaRPr lang="en-US"/>
        </a:p>
      </dgm:t>
    </dgm:pt>
    <dgm:pt modelId="{F1B72BDA-55AB-4C4C-A508-2231A7A0C0F3}" type="pres">
      <dgm:prSet presAssocID="{4C4A572B-4DDB-4D16-A300-45BD92E8D566}" presName="linear" presStyleCnt="0">
        <dgm:presLayoutVars>
          <dgm:animLvl val="lvl"/>
          <dgm:resizeHandles val="exact"/>
        </dgm:presLayoutVars>
      </dgm:prSet>
      <dgm:spPr/>
    </dgm:pt>
    <dgm:pt modelId="{E94105E5-08F2-4872-895C-0F8D61D8209A}" type="pres">
      <dgm:prSet presAssocID="{C72611D9-C3C4-4637-A030-F6F9FAF9C9DE}" presName="parentText" presStyleLbl="node1" presStyleIdx="0" presStyleCnt="2">
        <dgm:presLayoutVars>
          <dgm:chMax val="0"/>
          <dgm:bulletEnabled val="1"/>
        </dgm:presLayoutVars>
      </dgm:prSet>
      <dgm:spPr/>
    </dgm:pt>
    <dgm:pt modelId="{9D472575-9172-4568-B08C-5DC7505D0344}" type="pres">
      <dgm:prSet presAssocID="{67088E7B-5854-47E9-9A59-8E2123C0C76C}" presName="spacer" presStyleCnt="0"/>
      <dgm:spPr/>
    </dgm:pt>
    <dgm:pt modelId="{2B211009-B0E8-44A6-8F2C-38A3DEE9B946}" type="pres">
      <dgm:prSet presAssocID="{DEF276A9-FF8F-4637-A622-B602165C8B1B}" presName="parentText" presStyleLbl="node1" presStyleIdx="1" presStyleCnt="2">
        <dgm:presLayoutVars>
          <dgm:chMax val="0"/>
          <dgm:bulletEnabled val="1"/>
        </dgm:presLayoutVars>
      </dgm:prSet>
      <dgm:spPr/>
    </dgm:pt>
  </dgm:ptLst>
  <dgm:cxnLst>
    <dgm:cxn modelId="{C2821211-F9F9-4E0A-A32E-B93FE568B222}" type="presOf" srcId="{DEF276A9-FF8F-4637-A622-B602165C8B1B}" destId="{2B211009-B0E8-44A6-8F2C-38A3DEE9B946}" srcOrd="0" destOrd="0" presId="urn:microsoft.com/office/officeart/2005/8/layout/vList2"/>
    <dgm:cxn modelId="{E8DAC921-72D8-410F-96B6-821A96F3F9E4}" srcId="{4C4A572B-4DDB-4D16-A300-45BD92E8D566}" destId="{DEF276A9-FF8F-4637-A622-B602165C8B1B}" srcOrd="1" destOrd="0" parTransId="{A646FB4A-F773-4EAD-8852-EAE7B8D1CCB5}" sibTransId="{E746EA1D-141C-487D-AFC2-E51B2F9D9F87}"/>
    <dgm:cxn modelId="{9F13A0AF-9BAF-4F00-BEDB-56CF3620B9FC}" type="presOf" srcId="{4C4A572B-4DDB-4D16-A300-45BD92E8D566}" destId="{F1B72BDA-55AB-4C4C-A508-2231A7A0C0F3}" srcOrd="0" destOrd="0" presId="urn:microsoft.com/office/officeart/2005/8/layout/vList2"/>
    <dgm:cxn modelId="{0476F7B6-11BC-4C7F-8E5E-08169CC0A163}" type="presOf" srcId="{C72611D9-C3C4-4637-A030-F6F9FAF9C9DE}" destId="{E94105E5-08F2-4872-895C-0F8D61D8209A}" srcOrd="0" destOrd="0" presId="urn:microsoft.com/office/officeart/2005/8/layout/vList2"/>
    <dgm:cxn modelId="{3DA6ECFF-6F97-4342-BFB0-B71EE1A42165}" srcId="{4C4A572B-4DDB-4D16-A300-45BD92E8D566}" destId="{C72611D9-C3C4-4637-A030-F6F9FAF9C9DE}" srcOrd="0" destOrd="0" parTransId="{8952B5A9-8E48-4063-B2C0-FBEBB52E29E7}" sibTransId="{67088E7B-5854-47E9-9A59-8E2123C0C76C}"/>
    <dgm:cxn modelId="{A7FF3D65-E243-47ED-B795-FA3FE15490E4}" type="presParOf" srcId="{F1B72BDA-55AB-4C4C-A508-2231A7A0C0F3}" destId="{E94105E5-08F2-4872-895C-0F8D61D8209A}" srcOrd="0" destOrd="0" presId="urn:microsoft.com/office/officeart/2005/8/layout/vList2"/>
    <dgm:cxn modelId="{2E8F3030-A5F2-403D-BBE3-0010B04D1322}" type="presParOf" srcId="{F1B72BDA-55AB-4C4C-A508-2231A7A0C0F3}" destId="{9D472575-9172-4568-B08C-5DC7505D0344}" srcOrd="1" destOrd="0" presId="urn:microsoft.com/office/officeart/2005/8/layout/vList2"/>
    <dgm:cxn modelId="{A23D7BAD-0DAA-4013-9397-C66081FC1294}" type="presParOf" srcId="{F1B72BDA-55AB-4C4C-A508-2231A7A0C0F3}" destId="{2B211009-B0E8-44A6-8F2C-38A3DEE9B94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8D4F1-9367-4625-BFD2-92C4AA1AA27F}">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EA46C4-A38C-4C66-AE7F-F1CFFA06E300}">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Title Page</a:t>
          </a:r>
          <a:endParaRPr lang="en-US" sz="3200" kern="1200"/>
        </a:p>
      </dsp:txBody>
      <dsp:txXfrm>
        <a:off x="0" y="0"/>
        <a:ext cx="6900512" cy="692017"/>
      </dsp:txXfrm>
    </dsp:sp>
    <dsp:sp modelId="{6520021E-58D6-4B8A-BE3D-48112B34EFD5}">
      <dsp:nvSpPr>
        <dsp:cNvPr id="0" name=""/>
        <dsp:cNvSpPr/>
      </dsp:nvSpPr>
      <dsp:spPr>
        <a:xfrm>
          <a:off x="0" y="692017"/>
          <a:ext cx="6900512"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FF0CD-E5A1-4C37-911D-AF9800DD11F4}">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Executive Summary</a:t>
          </a:r>
          <a:endParaRPr lang="en-US" sz="3200" kern="1200"/>
        </a:p>
      </dsp:txBody>
      <dsp:txXfrm>
        <a:off x="0" y="692017"/>
        <a:ext cx="6900512" cy="692017"/>
      </dsp:txXfrm>
    </dsp:sp>
    <dsp:sp modelId="{121CBF4F-FD27-4E70-9808-2A86FFDDA314}">
      <dsp:nvSpPr>
        <dsp:cNvPr id="0" name=""/>
        <dsp:cNvSpPr/>
      </dsp:nvSpPr>
      <dsp:spPr>
        <a:xfrm>
          <a:off x="0" y="1384035"/>
          <a:ext cx="6900512"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94259-CA2A-4D99-9E84-917D8B2EEA48}">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Contents Page</a:t>
          </a:r>
          <a:endParaRPr lang="en-US" sz="3200" kern="1200"/>
        </a:p>
      </dsp:txBody>
      <dsp:txXfrm>
        <a:off x="0" y="1384035"/>
        <a:ext cx="6900512" cy="692017"/>
      </dsp:txXfrm>
    </dsp:sp>
    <dsp:sp modelId="{97F48DD0-463E-447E-9BAC-43CA28A4B35E}">
      <dsp:nvSpPr>
        <dsp:cNvPr id="0" name=""/>
        <dsp:cNvSpPr/>
      </dsp:nvSpPr>
      <dsp:spPr>
        <a:xfrm>
          <a:off x="0" y="2076052"/>
          <a:ext cx="6900512"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070A0-C0E4-40DB-A5F2-96728F1E6325}">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Introduction</a:t>
          </a:r>
          <a:endParaRPr lang="en-US" sz="3200" kern="1200"/>
        </a:p>
      </dsp:txBody>
      <dsp:txXfrm>
        <a:off x="0" y="2076052"/>
        <a:ext cx="6900512" cy="692017"/>
      </dsp:txXfrm>
    </dsp:sp>
    <dsp:sp modelId="{378CD387-9DE2-4423-90E4-8E2789AFB719}">
      <dsp:nvSpPr>
        <dsp:cNvPr id="0" name=""/>
        <dsp:cNvSpPr/>
      </dsp:nvSpPr>
      <dsp:spPr>
        <a:xfrm>
          <a:off x="0" y="2768070"/>
          <a:ext cx="6900512"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C34244-E1E2-4471-9912-B4E891C89F3F}">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Findings</a:t>
          </a:r>
          <a:endParaRPr lang="en-US" sz="3200" kern="1200"/>
        </a:p>
      </dsp:txBody>
      <dsp:txXfrm>
        <a:off x="0" y="2768070"/>
        <a:ext cx="6900512" cy="692017"/>
      </dsp:txXfrm>
    </dsp:sp>
    <dsp:sp modelId="{995433AF-A922-4BA0-B80E-718E08D0C2E6}">
      <dsp:nvSpPr>
        <dsp:cNvPr id="0" name=""/>
        <dsp:cNvSpPr/>
      </dsp:nvSpPr>
      <dsp:spPr>
        <a:xfrm>
          <a:off x="0" y="3460088"/>
          <a:ext cx="6900512"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48C4C-9706-4357-BFE8-F39FE6049CBC}">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Conclusion</a:t>
          </a:r>
          <a:endParaRPr lang="en-US" sz="3200" kern="1200"/>
        </a:p>
      </dsp:txBody>
      <dsp:txXfrm>
        <a:off x="0" y="3460088"/>
        <a:ext cx="6900512" cy="692017"/>
      </dsp:txXfrm>
    </dsp:sp>
    <dsp:sp modelId="{77F1AFAE-627D-4D42-9743-DE39A72C1A41}">
      <dsp:nvSpPr>
        <dsp:cNvPr id="0" name=""/>
        <dsp:cNvSpPr/>
      </dsp:nvSpPr>
      <dsp:spPr>
        <a:xfrm>
          <a:off x="0" y="4152105"/>
          <a:ext cx="6900512"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8C244-C2A4-4D0C-8612-5EB0957B073F}">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Recommendations</a:t>
          </a:r>
          <a:endParaRPr lang="en-US" sz="3200" kern="1200"/>
        </a:p>
      </dsp:txBody>
      <dsp:txXfrm>
        <a:off x="0" y="4152105"/>
        <a:ext cx="6900512" cy="692017"/>
      </dsp:txXfrm>
    </dsp:sp>
    <dsp:sp modelId="{84C9B0EA-46A0-429D-8A07-65380F791297}">
      <dsp:nvSpPr>
        <dsp:cNvPr id="0" name=""/>
        <dsp:cNvSpPr/>
      </dsp:nvSpPr>
      <dsp:spPr>
        <a:xfrm>
          <a:off x="0" y="4844123"/>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BEB45-1B0C-4B2A-BAFA-9B564FDF3CE1}">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Reference list/Bibliography</a:t>
          </a:r>
          <a:endParaRPr lang="en-US" sz="3200" kern="1200"/>
        </a:p>
      </dsp:txBody>
      <dsp:txXfrm>
        <a:off x="0" y="4844123"/>
        <a:ext cx="6900512" cy="692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B366D-0A1D-4C1F-875B-B941A673D436}">
      <dsp:nvSpPr>
        <dsp:cNvPr id="0" name=""/>
        <dsp:cNvSpPr/>
      </dsp:nvSpPr>
      <dsp:spPr>
        <a:xfrm>
          <a:off x="0" y="847583"/>
          <a:ext cx="6263640"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49B0A-FA49-4C22-A463-7CE525DAAC57}">
      <dsp:nvSpPr>
        <dsp:cNvPr id="0" name=""/>
        <dsp:cNvSpPr/>
      </dsp:nvSpPr>
      <dsp:spPr>
        <a:xfrm>
          <a:off x="313182" y="463823"/>
          <a:ext cx="438454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a:t>Title of Report</a:t>
          </a:r>
          <a:endParaRPr lang="en-US" sz="2600" kern="1200"/>
        </a:p>
      </dsp:txBody>
      <dsp:txXfrm>
        <a:off x="350649" y="501290"/>
        <a:ext cx="4309614" cy="692586"/>
      </dsp:txXfrm>
    </dsp:sp>
    <dsp:sp modelId="{86DEBDF7-677E-4AF4-AC7E-33BB9E57962E}">
      <dsp:nvSpPr>
        <dsp:cNvPr id="0" name=""/>
        <dsp:cNvSpPr/>
      </dsp:nvSpPr>
      <dsp:spPr>
        <a:xfrm>
          <a:off x="0" y="2026943"/>
          <a:ext cx="6263640" cy="6552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8831FE-624F-40A6-976B-CF90136296BD}">
      <dsp:nvSpPr>
        <dsp:cNvPr id="0" name=""/>
        <dsp:cNvSpPr/>
      </dsp:nvSpPr>
      <dsp:spPr>
        <a:xfrm>
          <a:off x="313182" y="1643183"/>
          <a:ext cx="4384548" cy="7675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Name/ Student Number</a:t>
          </a:r>
          <a:endParaRPr lang="en-US" sz="2600" kern="1200" dirty="0"/>
        </a:p>
      </dsp:txBody>
      <dsp:txXfrm>
        <a:off x="350649" y="1680650"/>
        <a:ext cx="4309614" cy="692586"/>
      </dsp:txXfrm>
    </dsp:sp>
    <dsp:sp modelId="{8FB35FA4-549D-42B0-A284-A333131455CE}">
      <dsp:nvSpPr>
        <dsp:cNvPr id="0" name=""/>
        <dsp:cNvSpPr/>
      </dsp:nvSpPr>
      <dsp:spPr>
        <a:xfrm>
          <a:off x="0" y="3206303"/>
          <a:ext cx="6263640" cy="6552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87D246-CFF8-4E80-897A-7845507B8371}">
      <dsp:nvSpPr>
        <dsp:cNvPr id="0" name=""/>
        <dsp:cNvSpPr/>
      </dsp:nvSpPr>
      <dsp:spPr>
        <a:xfrm>
          <a:off x="313182" y="2822544"/>
          <a:ext cx="4384548" cy="7675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Name of university</a:t>
          </a:r>
          <a:endParaRPr lang="en-US" sz="2600" kern="1200" dirty="0"/>
        </a:p>
      </dsp:txBody>
      <dsp:txXfrm>
        <a:off x="350649" y="2860011"/>
        <a:ext cx="4309614" cy="692586"/>
      </dsp:txXfrm>
    </dsp:sp>
    <dsp:sp modelId="{D8593877-3B69-46A0-AFA8-87AB4AE978EC}">
      <dsp:nvSpPr>
        <dsp:cNvPr id="0" name=""/>
        <dsp:cNvSpPr/>
      </dsp:nvSpPr>
      <dsp:spPr>
        <a:xfrm>
          <a:off x="0" y="4385664"/>
          <a:ext cx="6263640" cy="655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9E973B-3E1D-4082-A02A-D1E5AA0781F0}">
      <dsp:nvSpPr>
        <dsp:cNvPr id="0" name=""/>
        <dsp:cNvSpPr/>
      </dsp:nvSpPr>
      <dsp:spPr>
        <a:xfrm>
          <a:off x="313182" y="4001903"/>
          <a:ext cx="4384548" cy="7675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Date of Report Publication &amp;</a:t>
          </a:r>
        </a:p>
        <a:p>
          <a:pPr marL="0" lvl="0" indent="0" algn="l" defTabSz="1155700">
            <a:lnSpc>
              <a:spcPct val="90000"/>
            </a:lnSpc>
            <a:spcBef>
              <a:spcPct val="0"/>
            </a:spcBef>
            <a:spcAft>
              <a:spcPct val="35000"/>
            </a:spcAft>
            <a:buNone/>
          </a:pPr>
          <a:r>
            <a:rPr lang="en-GB" sz="2600" kern="1200" dirty="0"/>
            <a:t>Word count</a:t>
          </a:r>
          <a:endParaRPr lang="en-US" sz="2600" kern="1200" dirty="0"/>
        </a:p>
      </dsp:txBody>
      <dsp:txXfrm>
        <a:off x="350649" y="4039370"/>
        <a:ext cx="4309614" cy="69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ED6BC-197B-4590-9FD7-28F502CFE108}">
      <dsp:nvSpPr>
        <dsp:cNvPr id="0" name=""/>
        <dsp:cNvSpPr/>
      </dsp:nvSpPr>
      <dsp:spPr>
        <a:xfrm>
          <a:off x="1617955" y="0"/>
          <a:ext cx="4639727" cy="1592825"/>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Discuss the </a:t>
          </a:r>
          <a:r>
            <a:rPr lang="en-GB" sz="1800" b="1" kern="1200" dirty="0"/>
            <a:t>Team working models </a:t>
          </a:r>
          <a:r>
            <a:rPr lang="en-GB" sz="1800" kern="1200" dirty="0"/>
            <a:t>and </a:t>
          </a:r>
          <a:r>
            <a:rPr lang="en-GB" sz="1800" b="1" kern="1200" dirty="0"/>
            <a:t>theories</a:t>
          </a:r>
          <a:r>
            <a:rPr lang="en-GB" sz="1800" kern="1200" dirty="0"/>
            <a:t> along with relevant Leadership theories and how they can be applied to this case study to create an effective team and improve team working.</a:t>
          </a:r>
          <a:endParaRPr lang="en-US" sz="1800" kern="1200" dirty="0"/>
        </a:p>
      </dsp:txBody>
      <dsp:txXfrm>
        <a:off x="1664607" y="46652"/>
        <a:ext cx="4546423" cy="1499521"/>
      </dsp:txXfrm>
    </dsp:sp>
    <dsp:sp modelId="{48767A69-2E58-4C06-B2AC-DF92419F0C95}">
      <dsp:nvSpPr>
        <dsp:cNvPr id="0" name=""/>
        <dsp:cNvSpPr/>
      </dsp:nvSpPr>
      <dsp:spPr>
        <a:xfrm rot="5400000">
          <a:off x="3639164" y="1632646"/>
          <a:ext cx="597309" cy="716771"/>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722788" y="1692377"/>
        <a:ext cx="430063" cy="418116"/>
      </dsp:txXfrm>
    </dsp:sp>
    <dsp:sp modelId="{F2C10963-D986-4995-950E-66E27B792486}">
      <dsp:nvSpPr>
        <dsp:cNvPr id="0" name=""/>
        <dsp:cNvSpPr/>
      </dsp:nvSpPr>
      <dsp:spPr>
        <a:xfrm>
          <a:off x="1617955" y="2389238"/>
          <a:ext cx="4639727" cy="1592825"/>
        </a:xfrm>
        <a:prstGeom prst="roundRect">
          <a:avLst>
            <a:gd name="adj" fmla="val 1000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Discuss and analyse the Communication models and identify most appropriate theory to address the </a:t>
          </a:r>
          <a:r>
            <a:rPr lang="en-GB" sz="1800" b="1" kern="1200"/>
            <a:t>communication issues </a:t>
          </a:r>
          <a:r>
            <a:rPr lang="en-GB" sz="1800" kern="1200"/>
            <a:t>within the organisation.</a:t>
          </a:r>
          <a:endParaRPr lang="en-US" sz="1800" kern="1200"/>
        </a:p>
      </dsp:txBody>
      <dsp:txXfrm>
        <a:off x="1664607" y="2435890"/>
        <a:ext cx="4546423" cy="1499521"/>
      </dsp:txXfrm>
    </dsp:sp>
    <dsp:sp modelId="{084D1D97-0264-4C8B-85EE-45C1C7CBCF88}">
      <dsp:nvSpPr>
        <dsp:cNvPr id="0" name=""/>
        <dsp:cNvSpPr/>
      </dsp:nvSpPr>
      <dsp:spPr>
        <a:xfrm rot="5400000">
          <a:off x="3639164" y="4021885"/>
          <a:ext cx="597309" cy="716771"/>
        </a:xfrm>
        <a:prstGeom prst="rightArrow">
          <a:avLst>
            <a:gd name="adj1" fmla="val 60000"/>
            <a:gd name="adj2" fmla="val 500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722788" y="4081616"/>
        <a:ext cx="430063" cy="418116"/>
      </dsp:txXfrm>
    </dsp:sp>
    <dsp:sp modelId="{2D51074E-7C2C-4D38-ABD3-C8CCF1369759}">
      <dsp:nvSpPr>
        <dsp:cNvPr id="0" name=""/>
        <dsp:cNvSpPr/>
      </dsp:nvSpPr>
      <dsp:spPr>
        <a:xfrm>
          <a:off x="1617955" y="4778477"/>
          <a:ext cx="4639727" cy="1592825"/>
        </a:xfrm>
        <a:prstGeom prst="roundRect">
          <a:avLst>
            <a:gd name="adj" fmla="val 100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Detail the </a:t>
          </a:r>
          <a:r>
            <a:rPr lang="en-GB" sz="1800" b="1" kern="1200" dirty="0"/>
            <a:t>impact</a:t>
          </a:r>
          <a:r>
            <a:rPr lang="en-GB" sz="1800" kern="1200" dirty="0"/>
            <a:t> communication issues have on effective team work within the organisation and how using  the </a:t>
          </a:r>
          <a:r>
            <a:rPr lang="en-GB" sz="1800" b="1" kern="1200" dirty="0"/>
            <a:t>communication theories and models can improve </a:t>
          </a:r>
          <a:r>
            <a:rPr lang="en-GB" sz="1800" kern="1200" dirty="0"/>
            <a:t>contribute to the success of the organisation.</a:t>
          </a:r>
          <a:endParaRPr lang="en-US" sz="1800" kern="1200" dirty="0"/>
        </a:p>
      </dsp:txBody>
      <dsp:txXfrm>
        <a:off x="1664607" y="4825129"/>
        <a:ext cx="4546423" cy="14995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09CA2-EA7D-4120-A754-7C09C2C52138}">
      <dsp:nvSpPr>
        <dsp:cNvPr id="0" name=""/>
        <dsp:cNvSpPr/>
      </dsp:nvSpPr>
      <dsp:spPr>
        <a:xfrm>
          <a:off x="1165858" y="1978"/>
          <a:ext cx="2195121" cy="13170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Need for communication to be 2 way – the communication cycle</a:t>
          </a:r>
          <a:endParaRPr lang="en-US" sz="1700" kern="1200"/>
        </a:p>
      </dsp:txBody>
      <dsp:txXfrm>
        <a:off x="1165858" y="1978"/>
        <a:ext cx="2195121" cy="1317073"/>
      </dsp:txXfrm>
    </dsp:sp>
    <dsp:sp modelId="{DBF08944-A8EF-4998-A513-178529A39FE0}">
      <dsp:nvSpPr>
        <dsp:cNvPr id="0" name=""/>
        <dsp:cNvSpPr/>
      </dsp:nvSpPr>
      <dsp:spPr>
        <a:xfrm>
          <a:off x="3580492" y="1978"/>
          <a:ext cx="2195121" cy="13170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Need a variety of communication methods</a:t>
          </a:r>
          <a:endParaRPr lang="en-US" sz="1700" kern="1200"/>
        </a:p>
      </dsp:txBody>
      <dsp:txXfrm>
        <a:off x="3580492" y="1978"/>
        <a:ext cx="2195121" cy="1317073"/>
      </dsp:txXfrm>
    </dsp:sp>
    <dsp:sp modelId="{DB5EB498-31E0-427F-9F2D-C70615D279C2}">
      <dsp:nvSpPr>
        <dsp:cNvPr id="0" name=""/>
        <dsp:cNvSpPr/>
      </dsp:nvSpPr>
      <dsp:spPr>
        <a:xfrm>
          <a:off x="5995126" y="1978"/>
          <a:ext cx="2195121" cy="13170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Face to face – to build trust, opportunity for feedback (how do you know your message has been understood?)</a:t>
          </a:r>
          <a:endParaRPr lang="en-US" sz="1700" kern="1200"/>
        </a:p>
      </dsp:txBody>
      <dsp:txXfrm>
        <a:off x="5995126" y="1978"/>
        <a:ext cx="2195121" cy="1317073"/>
      </dsp:txXfrm>
    </dsp:sp>
    <dsp:sp modelId="{52D2BBBB-1E07-4954-949C-0DF254562E00}">
      <dsp:nvSpPr>
        <dsp:cNvPr id="0" name=""/>
        <dsp:cNvSpPr/>
      </dsp:nvSpPr>
      <dsp:spPr>
        <a:xfrm>
          <a:off x="1165858" y="1538563"/>
          <a:ext cx="2195121" cy="13170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non-verbal cues</a:t>
          </a:r>
          <a:endParaRPr lang="en-US" sz="1700" kern="1200"/>
        </a:p>
      </dsp:txBody>
      <dsp:txXfrm>
        <a:off x="1165858" y="1538563"/>
        <a:ext cx="2195121" cy="1317073"/>
      </dsp:txXfrm>
    </dsp:sp>
    <dsp:sp modelId="{CBF2640B-1692-4449-BA90-9DDEB0B1BF91}">
      <dsp:nvSpPr>
        <dsp:cNvPr id="0" name=""/>
        <dsp:cNvSpPr/>
      </dsp:nvSpPr>
      <dsp:spPr>
        <a:xfrm>
          <a:off x="3580492" y="1538563"/>
          <a:ext cx="2195121" cy="13170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style – collaborative, need to consult</a:t>
          </a:r>
          <a:endParaRPr lang="en-US" sz="1700" kern="1200"/>
        </a:p>
      </dsp:txBody>
      <dsp:txXfrm>
        <a:off x="3580492" y="1538563"/>
        <a:ext cx="2195121" cy="1317073"/>
      </dsp:txXfrm>
    </dsp:sp>
    <dsp:sp modelId="{66AF1E96-1DEB-470C-A899-9DEC36D2A5B7}">
      <dsp:nvSpPr>
        <dsp:cNvPr id="0" name=""/>
        <dsp:cNvSpPr/>
      </dsp:nvSpPr>
      <dsp:spPr>
        <a:xfrm>
          <a:off x="5995126" y="1538563"/>
          <a:ext cx="2195121" cy="13170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employee voice – making sure employees are heard</a:t>
          </a:r>
          <a:endParaRPr lang="en-US" sz="1700" kern="1200"/>
        </a:p>
      </dsp:txBody>
      <dsp:txXfrm>
        <a:off x="5995126" y="1538563"/>
        <a:ext cx="2195121" cy="1317073"/>
      </dsp:txXfrm>
    </dsp:sp>
    <dsp:sp modelId="{932F36F8-418A-44B9-8278-B47BFB0A6195}">
      <dsp:nvSpPr>
        <dsp:cNvPr id="0" name=""/>
        <dsp:cNvSpPr/>
      </dsp:nvSpPr>
      <dsp:spPr>
        <a:xfrm>
          <a:off x="3580492" y="3075148"/>
          <a:ext cx="2195121" cy="13170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Motivating employees – common goals, clear roles, reward and recognition</a:t>
          </a:r>
          <a:endParaRPr lang="en-US" sz="1700" kern="1200"/>
        </a:p>
      </dsp:txBody>
      <dsp:txXfrm>
        <a:off x="3580492" y="3075148"/>
        <a:ext cx="2195121" cy="13170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72E51-F457-43D0-8D18-38E7F1EB5B15}">
      <dsp:nvSpPr>
        <dsp:cNvPr id="0" name=""/>
        <dsp:cNvSpPr/>
      </dsp:nvSpPr>
      <dsp:spPr>
        <a:xfrm>
          <a:off x="960569"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3EDD6-C942-4A44-96F2-826A17DD8CC3}">
      <dsp:nvSpPr>
        <dsp:cNvPr id="0" name=""/>
        <dsp:cNvSpPr/>
      </dsp:nvSpPr>
      <dsp:spPr>
        <a:xfrm>
          <a:off x="1277446" y="1270714"/>
          <a:ext cx="853130" cy="8531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59CE8-767D-40B9-ADD1-48B9C8087CB4}">
      <dsp:nvSpPr>
        <dsp:cNvPr id="0" name=""/>
        <dsp:cNvSpPr/>
      </dsp:nvSpPr>
      <dsp:spPr>
        <a:xfrm>
          <a:off x="485253"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Should state the future actions required/provide advice based on the findings/conclusions.</a:t>
          </a:r>
          <a:endParaRPr lang="en-US" sz="1800" kern="1200" dirty="0"/>
        </a:p>
      </dsp:txBody>
      <dsp:txXfrm>
        <a:off x="485253" y="2903851"/>
        <a:ext cx="2437516" cy="1260000"/>
      </dsp:txXfrm>
    </dsp:sp>
    <dsp:sp modelId="{B344857F-2F6F-4FCC-A893-508EE6C3C4CE}">
      <dsp:nvSpPr>
        <dsp:cNvPr id="0" name=""/>
        <dsp:cNvSpPr/>
      </dsp:nvSpPr>
      <dsp:spPr>
        <a:xfrm>
          <a:off x="3824651"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52A8C-0A49-4FCF-89E0-717CAA695870}">
      <dsp:nvSpPr>
        <dsp:cNvPr id="0" name=""/>
        <dsp:cNvSpPr/>
      </dsp:nvSpPr>
      <dsp:spPr>
        <a:xfrm>
          <a:off x="4141528" y="1270714"/>
          <a:ext cx="853130" cy="8531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592788-BFE8-47FB-BFEC-D9B01489A929}">
      <dsp:nvSpPr>
        <dsp:cNvPr id="0" name=""/>
        <dsp:cNvSpPr/>
      </dsp:nvSpPr>
      <dsp:spPr>
        <a:xfrm>
          <a:off x="3349335"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Improve management communication methods by …………..</a:t>
          </a:r>
          <a:endParaRPr lang="en-US" sz="1800" kern="1200"/>
        </a:p>
      </dsp:txBody>
      <dsp:txXfrm>
        <a:off x="3349335" y="2903851"/>
        <a:ext cx="2437516" cy="1260000"/>
      </dsp:txXfrm>
    </dsp:sp>
    <dsp:sp modelId="{63A11DE6-FA6B-4BE0-99B1-E0FC004B9377}">
      <dsp:nvSpPr>
        <dsp:cNvPr id="0" name=""/>
        <dsp:cNvSpPr/>
      </dsp:nvSpPr>
      <dsp:spPr>
        <a:xfrm>
          <a:off x="6688734"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34FD9-DAC2-4796-92A3-FDDFC98FB733}">
      <dsp:nvSpPr>
        <dsp:cNvPr id="0" name=""/>
        <dsp:cNvSpPr/>
      </dsp:nvSpPr>
      <dsp:spPr>
        <a:xfrm>
          <a:off x="7005611" y="1270714"/>
          <a:ext cx="853130" cy="8531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0876D-087B-476A-807F-2AE2E4D002A1}">
      <dsp:nvSpPr>
        <dsp:cNvPr id="0" name=""/>
        <dsp:cNvSpPr/>
      </dsp:nvSpPr>
      <dsp:spPr>
        <a:xfrm>
          <a:off x="6213418"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Develop the management team by ………..</a:t>
          </a:r>
          <a:endParaRPr lang="en-US" sz="1800" kern="1200"/>
        </a:p>
      </dsp:txBody>
      <dsp:txXfrm>
        <a:off x="6213418" y="2903851"/>
        <a:ext cx="2437516" cy="1260000"/>
      </dsp:txXfrm>
    </dsp:sp>
    <dsp:sp modelId="{CD4118DF-B508-44E8-BC1C-EA263FE3BB65}">
      <dsp:nvSpPr>
        <dsp:cNvPr id="0" name=""/>
        <dsp:cNvSpPr/>
      </dsp:nvSpPr>
      <dsp:spPr>
        <a:xfrm>
          <a:off x="9552816"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81642-0391-4A61-B564-F749D93E5411}">
      <dsp:nvSpPr>
        <dsp:cNvPr id="0" name=""/>
        <dsp:cNvSpPr/>
      </dsp:nvSpPr>
      <dsp:spPr>
        <a:xfrm>
          <a:off x="9869693" y="1270714"/>
          <a:ext cx="853130" cy="8531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A71080-7707-42DE-B41B-014D5FF24D54}">
      <dsp:nvSpPr>
        <dsp:cNvPr id="0" name=""/>
        <dsp:cNvSpPr/>
      </dsp:nvSpPr>
      <dsp:spPr>
        <a:xfrm>
          <a:off x="9077500"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Engage employees in………….</a:t>
          </a:r>
          <a:endParaRPr lang="en-US" sz="1800" kern="1200"/>
        </a:p>
      </dsp:txBody>
      <dsp:txXfrm>
        <a:off x="9077500" y="2903851"/>
        <a:ext cx="2437516" cy="126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D0445-0EE3-40AD-9648-F507F90943AF}">
      <dsp:nvSpPr>
        <dsp:cNvPr id="0" name=""/>
        <dsp:cNvSpPr/>
      </dsp:nvSpPr>
      <dsp:spPr>
        <a:xfrm>
          <a:off x="1317297" y="332"/>
          <a:ext cx="5269191" cy="18372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237" tIns="466664" rIns="102237" bIns="466664" numCol="1" spcCol="1270" anchor="ctr" anchorCtr="0">
          <a:noAutofit/>
        </a:bodyPr>
        <a:lstStyle/>
        <a:p>
          <a:pPr marL="0" lvl="0" indent="0" algn="l" defTabSz="844550">
            <a:lnSpc>
              <a:spcPct val="90000"/>
            </a:lnSpc>
            <a:spcBef>
              <a:spcPct val="0"/>
            </a:spcBef>
            <a:spcAft>
              <a:spcPct val="35000"/>
            </a:spcAft>
            <a:buNone/>
          </a:pPr>
          <a:r>
            <a:rPr lang="en-US" sz="1900" kern="1200"/>
            <a:t>According to Taylor (2014), the major causes of turnover fall into 4 categories.</a:t>
          </a:r>
        </a:p>
      </dsp:txBody>
      <dsp:txXfrm>
        <a:off x="1317297" y="332"/>
        <a:ext cx="5269191" cy="1837259"/>
      </dsp:txXfrm>
    </dsp:sp>
    <dsp:sp modelId="{68EC4237-C2A6-4DDB-A78A-EFACE1F581F0}">
      <dsp:nvSpPr>
        <dsp:cNvPr id="0" name=""/>
        <dsp:cNvSpPr/>
      </dsp:nvSpPr>
      <dsp:spPr>
        <a:xfrm>
          <a:off x="0" y="332"/>
          <a:ext cx="1317297" cy="183725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9707" tIns="181480" rIns="69707" bIns="181480" numCol="1" spcCol="1270" anchor="ctr" anchorCtr="0">
          <a:noAutofit/>
        </a:bodyPr>
        <a:lstStyle/>
        <a:p>
          <a:pPr marL="0" lvl="0" indent="0" algn="ctr" defTabSz="1022350">
            <a:lnSpc>
              <a:spcPct val="90000"/>
            </a:lnSpc>
            <a:spcBef>
              <a:spcPct val="0"/>
            </a:spcBef>
            <a:spcAft>
              <a:spcPct val="35000"/>
            </a:spcAft>
            <a:buNone/>
          </a:pPr>
          <a:r>
            <a:rPr lang="en-US" sz="2300" kern="1200"/>
            <a:t>According</a:t>
          </a:r>
        </a:p>
      </dsp:txBody>
      <dsp:txXfrm>
        <a:off x="0" y="332"/>
        <a:ext cx="1317297" cy="1837259"/>
      </dsp:txXfrm>
    </dsp:sp>
    <dsp:sp modelId="{89021B6F-3EDD-4688-96E7-AD080252C7A4}">
      <dsp:nvSpPr>
        <dsp:cNvPr id="0" name=""/>
        <dsp:cNvSpPr/>
      </dsp:nvSpPr>
      <dsp:spPr>
        <a:xfrm>
          <a:off x="1317297" y="1947827"/>
          <a:ext cx="5269191" cy="183725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237" tIns="466664" rIns="102237" bIns="466664" numCol="1" spcCol="1270" anchor="ctr" anchorCtr="0">
          <a:noAutofit/>
        </a:bodyPr>
        <a:lstStyle/>
        <a:p>
          <a:pPr marL="0" lvl="0" indent="0" algn="l" defTabSz="844550">
            <a:lnSpc>
              <a:spcPct val="90000"/>
            </a:lnSpc>
            <a:spcBef>
              <a:spcPct val="0"/>
            </a:spcBef>
            <a:spcAft>
              <a:spcPct val="35000"/>
            </a:spcAft>
            <a:buNone/>
          </a:pPr>
          <a:r>
            <a:rPr lang="en-US" sz="1900" kern="1200"/>
            <a:t>According to Saunders et al (2016, p.580) “coding is used to categorise data with similar meanings”.</a:t>
          </a:r>
        </a:p>
      </dsp:txBody>
      <dsp:txXfrm>
        <a:off x="1317297" y="1947827"/>
        <a:ext cx="5269191" cy="1837259"/>
      </dsp:txXfrm>
    </dsp:sp>
    <dsp:sp modelId="{8E2E7364-18EC-43E4-B498-7A3DF4A555F7}">
      <dsp:nvSpPr>
        <dsp:cNvPr id="0" name=""/>
        <dsp:cNvSpPr/>
      </dsp:nvSpPr>
      <dsp:spPr>
        <a:xfrm>
          <a:off x="0" y="1947827"/>
          <a:ext cx="1317297" cy="1837259"/>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9707" tIns="181480" rIns="69707" bIns="181480" numCol="1" spcCol="1270" anchor="ctr" anchorCtr="0">
          <a:noAutofit/>
        </a:bodyPr>
        <a:lstStyle/>
        <a:p>
          <a:pPr marL="0" lvl="0" indent="0" algn="ctr" defTabSz="1022350">
            <a:lnSpc>
              <a:spcPct val="90000"/>
            </a:lnSpc>
            <a:spcBef>
              <a:spcPct val="0"/>
            </a:spcBef>
            <a:spcAft>
              <a:spcPct val="35000"/>
            </a:spcAft>
            <a:buNone/>
          </a:pPr>
          <a:r>
            <a:rPr lang="en-US" sz="2300" kern="1200"/>
            <a:t>According</a:t>
          </a:r>
        </a:p>
      </dsp:txBody>
      <dsp:txXfrm>
        <a:off x="0" y="1947827"/>
        <a:ext cx="1317297" cy="18372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105E5-08F2-4872-895C-0F8D61D8209A}">
      <dsp:nvSpPr>
        <dsp:cNvPr id="0" name=""/>
        <dsp:cNvSpPr/>
      </dsp:nvSpPr>
      <dsp:spPr>
        <a:xfrm>
          <a:off x="0" y="313478"/>
          <a:ext cx="10515600" cy="18146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ACAS (2014b). The People Factor: Engage your Employees for Business Success. </a:t>
          </a:r>
          <a:r>
            <a:rPr lang="en-GB" sz="3300" i="1" kern="1200" dirty="0"/>
            <a:t>ACAS.</a:t>
          </a:r>
          <a:r>
            <a:rPr lang="en-GB" sz="3300" kern="1200" dirty="0"/>
            <a:t> [On-line]. Available at </a:t>
          </a:r>
          <a:r>
            <a:rPr lang="en-GB" sz="3300" u="sng" kern="1200" dirty="0">
              <a:hlinkClick xmlns:r="http://schemas.openxmlformats.org/officeDocument/2006/relationships" r:id="rId1"/>
            </a:rPr>
            <a:t>www.acas.org.uk</a:t>
          </a:r>
          <a:r>
            <a:rPr lang="en-GB" sz="3300" kern="1200" dirty="0"/>
            <a:t> (Accessed 11</a:t>
          </a:r>
          <a:r>
            <a:rPr lang="en-GB" sz="3300" kern="1200" baseline="30000" dirty="0"/>
            <a:t>th</a:t>
          </a:r>
          <a:r>
            <a:rPr lang="en-GB" sz="3300" kern="1200" dirty="0"/>
            <a:t> October 2016). </a:t>
          </a:r>
          <a:endParaRPr lang="en-US" sz="3300" kern="1200" dirty="0"/>
        </a:p>
      </dsp:txBody>
      <dsp:txXfrm>
        <a:off x="88585" y="402063"/>
        <a:ext cx="10338430" cy="1637500"/>
      </dsp:txXfrm>
    </dsp:sp>
    <dsp:sp modelId="{2B211009-B0E8-44A6-8F2C-38A3DEE9B946}">
      <dsp:nvSpPr>
        <dsp:cNvPr id="0" name=""/>
        <dsp:cNvSpPr/>
      </dsp:nvSpPr>
      <dsp:spPr>
        <a:xfrm>
          <a:off x="0" y="2223189"/>
          <a:ext cx="10515600" cy="181467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Taylor, S. (2014). </a:t>
          </a:r>
          <a:r>
            <a:rPr lang="en-GB" sz="3300" i="1" kern="1200"/>
            <a:t>Resourcing and Talent Management</a:t>
          </a:r>
          <a:r>
            <a:rPr lang="en-GB" sz="3300" kern="1200"/>
            <a:t>. (6</a:t>
          </a:r>
          <a:r>
            <a:rPr lang="en-GB" sz="3300" kern="1200" baseline="30000"/>
            <a:t>th</a:t>
          </a:r>
          <a:r>
            <a:rPr lang="en-GB" sz="3300" kern="1200"/>
            <a:t> edn). London: Chartered Institute of Personnel and Development. </a:t>
          </a:r>
          <a:endParaRPr lang="en-US" sz="3300" kern="1200"/>
        </a:p>
      </dsp:txBody>
      <dsp:txXfrm>
        <a:off x="88585" y="2311774"/>
        <a:ext cx="10338430" cy="1637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90D42-ACB6-49D3-8402-82A2A772EE9E}" type="datetimeFigureOut">
              <a:rPr lang="en-GB" smtClean="0"/>
              <a:t>09/03/2022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8416D8-4AFE-46EB-AC66-FC58AAFD2297}" type="slidenum">
              <a:rPr lang="en-GB" smtClean="0"/>
              <a:t>‹#›</a:t>
            </a:fld>
            <a:endParaRPr lang="en-GB"/>
          </a:p>
        </p:txBody>
      </p:sp>
    </p:spTree>
    <p:extLst>
      <p:ext uri="{BB962C8B-B14F-4D97-AF65-F5344CB8AC3E}">
        <p14:creationId xmlns:p14="http://schemas.microsoft.com/office/powerpoint/2010/main" val="74879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B5B01740-AC33-4A97-B64A-73804BAD94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4AB19928-CA28-4FEB-82DA-5AB0902479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124" name="Slide Number Placeholder 3">
            <a:extLst>
              <a:ext uri="{FF2B5EF4-FFF2-40B4-BE49-F238E27FC236}">
                <a16:creationId xmlns:a16="http://schemas.microsoft.com/office/drawing/2014/main" id="{D3C02474-2E60-4CD6-B7AA-16AE8CB565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066F405-C9FB-4355-9CF3-C3159FDD2962}" type="slidenum">
              <a:rPr lang="cy-GB" altLang="en-US" sz="1200" smtClean="0"/>
              <a:pPr/>
              <a:t>2</a:t>
            </a:fld>
            <a:endParaRPr lang="cy-GB" altLang="en-US" sz="1200"/>
          </a:p>
        </p:txBody>
      </p:sp>
    </p:spTree>
    <p:extLst>
      <p:ext uri="{BB962C8B-B14F-4D97-AF65-F5344CB8AC3E}">
        <p14:creationId xmlns:p14="http://schemas.microsoft.com/office/powerpoint/2010/main" val="77533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5A720764-0B9D-4D8B-800F-D060870B9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2426D380-DD61-480C-8DAC-9BFBBA914A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a:extLst>
              <a:ext uri="{FF2B5EF4-FFF2-40B4-BE49-F238E27FC236}">
                <a16:creationId xmlns:a16="http://schemas.microsoft.com/office/drawing/2014/main" id="{C8DA78AC-5ED1-4F60-9756-24859A0C9D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A67704A-52B0-464A-AE80-EB9EC459DDD2}" type="slidenum">
              <a:rPr lang="cy-GB" altLang="en-US" sz="1200" smtClean="0"/>
              <a:pPr/>
              <a:t>3</a:t>
            </a:fld>
            <a:endParaRPr lang="cy-GB" altLang="en-US" sz="1200"/>
          </a:p>
        </p:txBody>
      </p:sp>
    </p:spTree>
    <p:extLst>
      <p:ext uri="{BB962C8B-B14F-4D97-AF65-F5344CB8AC3E}">
        <p14:creationId xmlns:p14="http://schemas.microsoft.com/office/powerpoint/2010/main" val="2908544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D50E72D-D637-4A1C-AA7E-8E2D61132D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7E553AA7-1186-4C03-A38B-4C14E6AB85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9220" name="Slide Number Placeholder 3">
            <a:extLst>
              <a:ext uri="{FF2B5EF4-FFF2-40B4-BE49-F238E27FC236}">
                <a16:creationId xmlns:a16="http://schemas.microsoft.com/office/drawing/2014/main" id="{88AFE509-FA74-4061-BD32-2376C03001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C60A4EF-1869-4B99-8F4A-EF4E1394B0D2}" type="slidenum">
              <a:rPr lang="cy-GB" altLang="en-US" sz="1200" smtClean="0"/>
              <a:pPr/>
              <a:t>4</a:t>
            </a:fld>
            <a:endParaRPr lang="cy-GB" altLang="en-US" sz="1200"/>
          </a:p>
        </p:txBody>
      </p:sp>
    </p:spTree>
    <p:extLst>
      <p:ext uri="{BB962C8B-B14F-4D97-AF65-F5344CB8AC3E}">
        <p14:creationId xmlns:p14="http://schemas.microsoft.com/office/powerpoint/2010/main" val="2943429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{Added slide}</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extLst>
      <p:ext uri="{BB962C8B-B14F-4D97-AF65-F5344CB8AC3E}">
        <p14:creationId xmlns:p14="http://schemas.microsoft.com/office/powerpoint/2010/main" val="4158305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C9E07117-2AFE-4A68-B9D7-28162B6CCF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B96DEAC-F11C-4BBA-AB7C-FA7FC5C009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3316" name="Slide Number Placeholder 3">
            <a:extLst>
              <a:ext uri="{FF2B5EF4-FFF2-40B4-BE49-F238E27FC236}">
                <a16:creationId xmlns:a16="http://schemas.microsoft.com/office/drawing/2014/main" id="{951DFE05-0613-41F4-A727-9EC10C044E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E5CA47E-A28A-4081-AD9A-6155BC8E4BA9}" type="slidenum">
              <a:rPr lang="cy-GB" altLang="en-US" sz="1200" smtClean="0"/>
              <a:pPr/>
              <a:t>6</a:t>
            </a:fld>
            <a:endParaRPr lang="cy-GB" altLang="en-US" sz="1200"/>
          </a:p>
        </p:txBody>
      </p:sp>
    </p:spTree>
    <p:extLst>
      <p:ext uri="{BB962C8B-B14F-4D97-AF65-F5344CB8AC3E}">
        <p14:creationId xmlns:p14="http://schemas.microsoft.com/office/powerpoint/2010/main" val="806313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8</a:t>
            </a:fld>
            <a:endParaRPr lang="en-GB"/>
          </a:p>
        </p:txBody>
      </p:sp>
    </p:spTree>
    <p:extLst>
      <p:ext uri="{BB962C8B-B14F-4D97-AF65-F5344CB8AC3E}">
        <p14:creationId xmlns:p14="http://schemas.microsoft.com/office/powerpoint/2010/main" val="2183783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9</a:t>
            </a:fld>
            <a:endParaRPr lang="en-GB"/>
          </a:p>
        </p:txBody>
      </p:sp>
    </p:spTree>
    <p:extLst>
      <p:ext uri="{BB962C8B-B14F-4D97-AF65-F5344CB8AC3E}">
        <p14:creationId xmlns:p14="http://schemas.microsoft.com/office/powerpoint/2010/main" val="4096071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10</a:t>
            </a:fld>
            <a:endParaRPr lang="en-GB"/>
          </a:p>
        </p:txBody>
      </p:sp>
    </p:spTree>
    <p:extLst>
      <p:ext uri="{BB962C8B-B14F-4D97-AF65-F5344CB8AC3E}">
        <p14:creationId xmlns:p14="http://schemas.microsoft.com/office/powerpoint/2010/main" val="1461575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C20A250-D2E6-4326-8281-55809BA401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8B57CAE-7C3F-4521-872E-484722A309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9460" name="Slide Number Placeholder 3">
            <a:extLst>
              <a:ext uri="{FF2B5EF4-FFF2-40B4-BE49-F238E27FC236}">
                <a16:creationId xmlns:a16="http://schemas.microsoft.com/office/drawing/2014/main" id="{1EEF6605-8174-493B-851D-C08D55A8E3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169565-66ED-4B81-9652-60A0DDE88A77}" type="slidenum">
              <a:rPr lang="cy-GB" altLang="en-US" sz="1200" smtClean="0"/>
              <a:pPr/>
              <a:t>11</a:t>
            </a:fld>
            <a:endParaRPr lang="cy-GB" altLang="en-US" sz="1200"/>
          </a:p>
        </p:txBody>
      </p:sp>
    </p:spTree>
    <p:extLst>
      <p:ext uri="{BB962C8B-B14F-4D97-AF65-F5344CB8AC3E}">
        <p14:creationId xmlns:p14="http://schemas.microsoft.com/office/powerpoint/2010/main" val="2911155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14</a:t>
            </a:fld>
            <a:endParaRPr lang="en-GB"/>
          </a:p>
        </p:txBody>
      </p:sp>
    </p:spTree>
    <p:extLst>
      <p:ext uri="{BB962C8B-B14F-4D97-AF65-F5344CB8AC3E}">
        <p14:creationId xmlns:p14="http://schemas.microsoft.com/office/powerpoint/2010/main" val="894711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9E509BC-A15F-4D0E-8193-C4627E9C3E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911B3583-B063-422F-81C5-BE412A6E97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3556" name="Slide Number Placeholder 3">
            <a:extLst>
              <a:ext uri="{FF2B5EF4-FFF2-40B4-BE49-F238E27FC236}">
                <a16:creationId xmlns:a16="http://schemas.microsoft.com/office/drawing/2014/main" id="{4822436E-115C-480E-9B2F-BCF6DBF2FF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D7D33E7-4E2F-4AB5-8C1F-1DDF21FBDC0E}" type="slidenum">
              <a:rPr lang="cy-GB" altLang="en-US" sz="1200" smtClean="0"/>
              <a:pPr/>
              <a:t>16</a:t>
            </a:fld>
            <a:endParaRPr lang="cy-GB" altLang="en-US" sz="1200"/>
          </a:p>
        </p:txBody>
      </p:sp>
    </p:spTree>
    <p:extLst>
      <p:ext uri="{BB962C8B-B14F-4D97-AF65-F5344CB8AC3E}">
        <p14:creationId xmlns:p14="http://schemas.microsoft.com/office/powerpoint/2010/main" val="1974440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17</a:t>
            </a:fld>
            <a:endParaRPr lang="en-GB"/>
          </a:p>
        </p:txBody>
      </p:sp>
    </p:spTree>
    <p:extLst>
      <p:ext uri="{BB962C8B-B14F-4D97-AF65-F5344CB8AC3E}">
        <p14:creationId xmlns:p14="http://schemas.microsoft.com/office/powerpoint/2010/main" val="3698708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2ECF69DD-8524-4878-8A43-E7251CE6A4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B9EE8276-7DE6-4D57-ACC3-C153E71270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5604" name="Slide Number Placeholder 3">
            <a:extLst>
              <a:ext uri="{FF2B5EF4-FFF2-40B4-BE49-F238E27FC236}">
                <a16:creationId xmlns:a16="http://schemas.microsoft.com/office/drawing/2014/main" id="{A4A4F5C3-5369-4D0D-90A6-0CC3F1BB7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03E07FD-C607-4DBE-ABAC-93E3E929827B}" type="slidenum">
              <a:rPr lang="cy-GB" altLang="en-US" sz="1200" smtClean="0"/>
              <a:pPr/>
              <a:t>18</a:t>
            </a:fld>
            <a:endParaRPr lang="cy-GB" altLang="en-US" sz="1200"/>
          </a:p>
        </p:txBody>
      </p:sp>
    </p:spTree>
    <p:extLst>
      <p:ext uri="{BB962C8B-B14F-4D97-AF65-F5344CB8AC3E}">
        <p14:creationId xmlns:p14="http://schemas.microsoft.com/office/powerpoint/2010/main" val="1780749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19</a:t>
            </a:fld>
            <a:endParaRPr lang="en-GB"/>
          </a:p>
        </p:txBody>
      </p:sp>
    </p:spTree>
    <p:extLst>
      <p:ext uri="{BB962C8B-B14F-4D97-AF65-F5344CB8AC3E}">
        <p14:creationId xmlns:p14="http://schemas.microsoft.com/office/powerpoint/2010/main" val="73159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194A511-EC8B-4DDE-8D6D-6954422E8B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0387F152-4E07-4AC0-AFA9-A6AB98BFFF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7652" name="Slide Number Placeholder 3">
            <a:extLst>
              <a:ext uri="{FF2B5EF4-FFF2-40B4-BE49-F238E27FC236}">
                <a16:creationId xmlns:a16="http://schemas.microsoft.com/office/drawing/2014/main" id="{545F21C7-4C60-4A36-87D5-94B4BB3FD94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D403BC3-274C-4F19-8661-A51FE76AAB02}" type="slidenum">
              <a:rPr lang="cy-GB" altLang="en-US" sz="1200" smtClean="0"/>
              <a:pPr/>
              <a:t>20</a:t>
            </a:fld>
            <a:endParaRPr lang="cy-GB" altLang="en-US" sz="1200"/>
          </a:p>
        </p:txBody>
      </p:sp>
    </p:spTree>
    <p:extLst>
      <p:ext uri="{BB962C8B-B14F-4D97-AF65-F5344CB8AC3E}">
        <p14:creationId xmlns:p14="http://schemas.microsoft.com/office/powerpoint/2010/main" val="3576329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011A869-9DC3-4391-8752-73DCDD39E8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F51AE14-C959-438B-AE30-5F2EE722FFC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1748" name="Slide Number Placeholder 3">
            <a:extLst>
              <a:ext uri="{FF2B5EF4-FFF2-40B4-BE49-F238E27FC236}">
                <a16:creationId xmlns:a16="http://schemas.microsoft.com/office/drawing/2014/main" id="{248061C6-20DB-485F-ACD6-732B47240F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1F1FD34-F027-4F18-859B-6BBA17603D8A}" type="slidenum">
              <a:rPr lang="cy-GB" altLang="en-US" sz="1200" smtClean="0"/>
              <a:pPr/>
              <a:t>21</a:t>
            </a:fld>
            <a:endParaRPr lang="cy-GB" altLang="en-US" sz="1200"/>
          </a:p>
        </p:txBody>
      </p:sp>
    </p:spTree>
    <p:extLst>
      <p:ext uri="{BB962C8B-B14F-4D97-AF65-F5344CB8AC3E}">
        <p14:creationId xmlns:p14="http://schemas.microsoft.com/office/powerpoint/2010/main" val="3711859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25</a:t>
            </a:fld>
            <a:endParaRPr lang="en-GB"/>
          </a:p>
        </p:txBody>
      </p:sp>
    </p:spTree>
    <p:extLst>
      <p:ext uri="{BB962C8B-B14F-4D97-AF65-F5344CB8AC3E}">
        <p14:creationId xmlns:p14="http://schemas.microsoft.com/office/powerpoint/2010/main" val="300470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591230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95463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1E26F3-5145-486F-885E-5FB582474BBD}"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163753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1E26F3-5145-486F-885E-5FB582474BBD}"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4263027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1E26F3-5145-486F-885E-5FB582474BBD}"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1614006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1E26F3-5145-486F-885E-5FB582474BBD}"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619439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1E26F3-5145-486F-885E-5FB582474BBD}"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930194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1E26F3-5145-486F-885E-5FB582474BBD}"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972779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1E26F3-5145-486F-885E-5FB582474BBD}"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152100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1331808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08231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1E26F3-5145-486F-885E-5FB582474BBD}" type="datetimeFigureOut">
              <a:rPr lang="en-GB" smtClean="0"/>
              <a:t>09/03/2022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D030CE-440C-4041-A363-4730D3C68EC8}" type="slidenum">
              <a:rPr lang="en-GB" smtClean="0"/>
              <a:t>‹#›</a:t>
            </a:fld>
            <a:endParaRPr lang="en-GB"/>
          </a:p>
        </p:txBody>
      </p:sp>
    </p:spTree>
    <p:extLst>
      <p:ext uri="{BB962C8B-B14F-4D97-AF65-F5344CB8AC3E}">
        <p14:creationId xmlns:p14="http://schemas.microsoft.com/office/powerpoint/2010/main" val="3963657490"/>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www.cipd.co.uk/hr-resources/factsheets/writing-persuasive-business-repor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C62A2560-D9C4-49E3-AEE0-20D60915028D}"/>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Report</a:t>
            </a:r>
          </a:p>
        </p:txBody>
      </p:sp>
      <p:sp>
        <p:nvSpPr>
          <p:cNvPr id="2" name="Title 1">
            <a:extLst>
              <a:ext uri="{FF2B5EF4-FFF2-40B4-BE49-F238E27FC236}">
                <a16:creationId xmlns:a16="http://schemas.microsoft.com/office/drawing/2014/main" id="{F201764C-B2D8-4F80-B077-29D103901EB7}"/>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Assessment guidance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4674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3">
            <a:extLst>
              <a:ext uri="{FF2B5EF4-FFF2-40B4-BE49-F238E27FC236}">
                <a16:creationId xmlns:a16="http://schemas.microsoft.com/office/drawing/2014/main" id="{A97D457C-3826-4F4D-A27B-9BD6B725FEA7}"/>
              </a:ext>
            </a:extLst>
          </p:cNvPr>
          <p:cNvSpPr>
            <a:spLocks noGrp="1" noChangeArrowheads="1"/>
          </p:cNvSpPr>
          <p:nvPr>
            <p:ph type="title"/>
          </p:nvPr>
        </p:nvSpPr>
        <p:spPr>
          <a:xfrm>
            <a:off x="4965430" y="629268"/>
            <a:ext cx="6586491" cy="1286160"/>
          </a:xfrm>
        </p:spPr>
        <p:txBody>
          <a:bodyPr anchor="b">
            <a:normAutofit/>
          </a:bodyPr>
          <a:lstStyle/>
          <a:p>
            <a:r>
              <a:rPr lang="en-GB" altLang="en-US"/>
              <a:t>Report Writing</a:t>
            </a:r>
          </a:p>
        </p:txBody>
      </p:sp>
      <p:sp>
        <p:nvSpPr>
          <p:cNvPr id="4099" name="Content Placeholder 4">
            <a:extLst>
              <a:ext uri="{FF2B5EF4-FFF2-40B4-BE49-F238E27FC236}">
                <a16:creationId xmlns:a16="http://schemas.microsoft.com/office/drawing/2014/main" id="{C2708234-4F45-4041-98F8-88F878033C11}"/>
              </a:ext>
            </a:extLst>
          </p:cNvPr>
          <p:cNvSpPr>
            <a:spLocks noGrp="1" noChangeArrowheads="1"/>
          </p:cNvSpPr>
          <p:nvPr>
            <p:ph idx="1"/>
          </p:nvPr>
        </p:nvSpPr>
        <p:spPr>
          <a:xfrm>
            <a:off x="4965431" y="2438400"/>
            <a:ext cx="6586489" cy="3785419"/>
          </a:xfrm>
        </p:spPr>
        <p:txBody>
          <a:bodyPr>
            <a:normAutofit/>
          </a:bodyPr>
          <a:lstStyle/>
          <a:p>
            <a:r>
              <a:rPr lang="en-GB" altLang="en-US" sz="2000" dirty="0"/>
              <a:t>A report is a formal document therefore you need to ensure your writing style is appropriate  .</a:t>
            </a:r>
          </a:p>
          <a:p>
            <a:r>
              <a:rPr lang="en-GB" altLang="en-US" sz="2000" dirty="0"/>
              <a:t>The report needs to be written using ‘</a:t>
            </a:r>
            <a:r>
              <a:rPr lang="en-GB" altLang="en-US" sz="2000" b="1" dirty="0"/>
              <a:t>third’ </a:t>
            </a:r>
            <a:r>
              <a:rPr lang="en-GB" altLang="en-US" sz="2000" dirty="0"/>
              <a:t>person language.</a:t>
            </a:r>
          </a:p>
          <a:p>
            <a:r>
              <a:rPr lang="en-GB" altLang="en-US" sz="2000" dirty="0"/>
              <a:t>You MUST not use I, me, we ( 1</a:t>
            </a:r>
            <a:r>
              <a:rPr lang="en-GB" altLang="en-US" sz="2000" baseline="30000" dirty="0"/>
              <a:t>st</a:t>
            </a:r>
            <a:r>
              <a:rPr lang="en-GB" altLang="en-US" sz="2000" dirty="0"/>
              <a:t> person) and  you and  yours (2</a:t>
            </a:r>
            <a:r>
              <a:rPr lang="en-GB" altLang="en-US" sz="2000" baseline="30000" dirty="0"/>
              <a:t>nd</a:t>
            </a:r>
            <a:r>
              <a:rPr lang="en-GB" altLang="en-US" sz="2000" dirty="0"/>
              <a:t> person) as these are all examples of ‘personal’ language.</a:t>
            </a:r>
          </a:p>
          <a:p>
            <a:r>
              <a:rPr lang="en-GB" altLang="en-US" sz="2000" dirty="0"/>
              <a:t>The report must be written from an ‘objective’ point of view not a ‘personal’ one.</a:t>
            </a:r>
          </a:p>
          <a:p>
            <a:endParaRPr lang="en-GB" altLang="en-US" sz="2000" dirty="0"/>
          </a:p>
        </p:txBody>
      </p:sp>
      <p:pic>
        <p:nvPicPr>
          <p:cNvPr id="4102" name="Picture 4101" descr="Pen placed on top of a signature line">
            <a:extLst>
              <a:ext uri="{FF2B5EF4-FFF2-40B4-BE49-F238E27FC236}">
                <a16:creationId xmlns:a16="http://schemas.microsoft.com/office/drawing/2014/main" id="{E88BE970-5259-47C7-AAED-302C67CCF1F8}"/>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
        <p:nvSpPr>
          <p:cNvPr id="4100" name="Slide Number Placeholder 3">
            <a:extLst>
              <a:ext uri="{FF2B5EF4-FFF2-40B4-BE49-F238E27FC236}">
                <a16:creationId xmlns:a16="http://schemas.microsoft.com/office/drawing/2014/main" id="{34C24FCA-92DB-4653-899C-BB30F420B033}"/>
              </a:ext>
            </a:extLst>
          </p:cNvPr>
          <p:cNvSpPr>
            <a:spLocks noGrp="1"/>
          </p:cNvSpPr>
          <p:nvPr>
            <p:ph type="sldNum" sz="quarter" idx="12"/>
          </p:nvPr>
        </p:nvSpPr>
        <p:spPr>
          <a:xfrm>
            <a:off x="10167042" y="6356350"/>
            <a:ext cx="118675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310E8D2F-CD4B-4E35-A29A-3D49D5C09BF1}" type="slidenum">
              <a:rPr lang="en-GB" altLang="en-US" sz="1800"/>
              <a:pPr>
                <a:lnSpc>
                  <a:spcPct val="90000"/>
                </a:lnSpc>
                <a:spcBef>
                  <a:spcPct val="0"/>
                </a:spcBef>
                <a:spcAft>
                  <a:spcPts val="600"/>
                </a:spcAft>
                <a:buFontTx/>
                <a:buNone/>
              </a:pPr>
              <a:t>2</a:t>
            </a:fld>
            <a:endParaRPr lang="en-GB" altLang="en-US" sz="1800"/>
          </a:p>
        </p:txBody>
      </p:sp>
    </p:spTree>
    <p:extLst>
      <p:ext uri="{BB962C8B-B14F-4D97-AF65-F5344CB8AC3E}">
        <p14:creationId xmlns:p14="http://schemas.microsoft.com/office/powerpoint/2010/main" val="3532377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7BEFCDA-A6FD-4756-843C-D6FB12034A03}"/>
              </a:ext>
            </a:extLst>
          </p:cNvPr>
          <p:cNvSpPr>
            <a:spLocks noGrp="1" noChangeArrowheads="1"/>
          </p:cNvSpPr>
          <p:nvPr>
            <p:ph type="title"/>
          </p:nvPr>
        </p:nvSpPr>
        <p:spPr>
          <a:xfrm>
            <a:off x="635000" y="640823"/>
            <a:ext cx="3418659" cy="5583148"/>
          </a:xfrm>
        </p:spPr>
        <p:txBody>
          <a:bodyPr anchor="ctr">
            <a:normAutofit/>
          </a:bodyPr>
          <a:lstStyle/>
          <a:p>
            <a:pPr eaLnBrk="1" hangingPunct="1"/>
            <a:r>
              <a:rPr lang="en-GB" altLang="en-US" sz="5400"/>
              <a:t>Report Writing- Checklist</a:t>
            </a:r>
          </a:p>
        </p:txBody>
      </p:sp>
      <p:sp>
        <p:nvSpPr>
          <p:cNvPr id="7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8" name="Slide Number Placeholder 3">
            <a:extLst>
              <a:ext uri="{FF2B5EF4-FFF2-40B4-BE49-F238E27FC236}">
                <a16:creationId xmlns:a16="http://schemas.microsoft.com/office/drawing/2014/main" id="{DE12E4F3-5F53-4BB7-8DD7-E720AF07D98B}"/>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41141F24-EABE-43EE-ABBB-091638E3A3F4}" type="slidenum">
              <a:rPr lang="en-GB" altLang="en-US" sz="1800"/>
              <a:pPr>
                <a:lnSpc>
                  <a:spcPct val="90000"/>
                </a:lnSpc>
                <a:spcBef>
                  <a:spcPct val="0"/>
                </a:spcBef>
                <a:spcAft>
                  <a:spcPts val="600"/>
                </a:spcAft>
                <a:buFontTx/>
                <a:buNone/>
              </a:pPr>
              <a:t>3</a:t>
            </a:fld>
            <a:endParaRPr lang="en-GB" altLang="en-US" sz="1800"/>
          </a:p>
        </p:txBody>
      </p:sp>
      <p:graphicFrame>
        <p:nvGraphicFramePr>
          <p:cNvPr id="6150" name="Rectangle 3">
            <a:extLst>
              <a:ext uri="{FF2B5EF4-FFF2-40B4-BE49-F238E27FC236}">
                <a16:creationId xmlns:a16="http://schemas.microsoft.com/office/drawing/2014/main" id="{E16A0FEC-6064-46A7-8280-B849391D3CBB}"/>
              </a:ext>
            </a:extLst>
          </p:cNvPr>
          <p:cNvGraphicFramePr>
            <a:graphicFrameLocks noGrp="1"/>
          </p:cNvGraphicFramePr>
          <p:nvPr>
            <p:ph idx="1"/>
            <p:extLst>
              <p:ext uri="{D42A27DB-BD31-4B8C-83A1-F6EECF244321}">
                <p14:modId xmlns:p14="http://schemas.microsoft.com/office/powerpoint/2010/main" val="30714231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793723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4D75C3D-72DB-4590-B8E0-414DBD026642}"/>
              </a:ext>
            </a:extLst>
          </p:cNvPr>
          <p:cNvSpPr>
            <a:spLocks noGrp="1" noChangeArrowheads="1"/>
          </p:cNvSpPr>
          <p:nvPr>
            <p:ph type="title"/>
          </p:nvPr>
        </p:nvSpPr>
        <p:spPr>
          <a:xfrm>
            <a:off x="524741" y="620392"/>
            <a:ext cx="3808268" cy="5504688"/>
          </a:xfrm>
        </p:spPr>
        <p:txBody>
          <a:bodyPr>
            <a:normAutofit/>
          </a:bodyPr>
          <a:lstStyle/>
          <a:p>
            <a:pPr eaLnBrk="1" hangingPunct="1"/>
            <a:r>
              <a:rPr lang="en-GB" altLang="en-US" sz="6000">
                <a:solidFill>
                  <a:schemeClr val="accent5"/>
                </a:solidFill>
              </a:rPr>
              <a:t>Title Page</a:t>
            </a:r>
          </a:p>
        </p:txBody>
      </p:sp>
      <p:sp>
        <p:nvSpPr>
          <p:cNvPr id="8196" name="Slide Number Placeholder 3">
            <a:extLst>
              <a:ext uri="{FF2B5EF4-FFF2-40B4-BE49-F238E27FC236}">
                <a16:creationId xmlns:a16="http://schemas.microsoft.com/office/drawing/2014/main" id="{F9484A7F-0760-433D-8137-49E45373EA79}"/>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80FEE464-D702-43EC-93E5-7E71EADF5FD5}" type="slidenum">
              <a:rPr lang="en-GB" altLang="en-US" sz="1800"/>
              <a:pPr>
                <a:lnSpc>
                  <a:spcPct val="90000"/>
                </a:lnSpc>
                <a:spcBef>
                  <a:spcPct val="0"/>
                </a:spcBef>
                <a:spcAft>
                  <a:spcPts val="600"/>
                </a:spcAft>
                <a:buFontTx/>
                <a:buNone/>
              </a:pPr>
              <a:t>4</a:t>
            </a:fld>
            <a:endParaRPr lang="en-GB" altLang="en-US" sz="1800"/>
          </a:p>
        </p:txBody>
      </p:sp>
      <p:graphicFrame>
        <p:nvGraphicFramePr>
          <p:cNvPr id="8198" name="Rectangle 3">
            <a:extLst>
              <a:ext uri="{FF2B5EF4-FFF2-40B4-BE49-F238E27FC236}">
                <a16:creationId xmlns:a16="http://schemas.microsoft.com/office/drawing/2014/main" id="{6912632D-7F7D-429F-97A1-D44F172F306F}"/>
              </a:ext>
            </a:extLst>
          </p:cNvPr>
          <p:cNvGraphicFramePr>
            <a:graphicFrameLocks noGrp="1"/>
          </p:cNvGraphicFramePr>
          <p:nvPr>
            <p:ph idx="1"/>
            <p:extLst>
              <p:ext uri="{D42A27DB-BD31-4B8C-83A1-F6EECF244321}">
                <p14:modId xmlns:p14="http://schemas.microsoft.com/office/powerpoint/2010/main" val="243005688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2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965430" y="629268"/>
            <a:ext cx="6586491" cy="1286160"/>
          </a:xfrm>
        </p:spPr>
        <p:txBody>
          <a:bodyPr anchor="b">
            <a:normAutofit/>
          </a:bodyPr>
          <a:lstStyle/>
          <a:p>
            <a:r>
              <a:rPr lang="en-GB" sz="4100"/>
              <a:t>Executive summary</a:t>
            </a:r>
            <a:br>
              <a:rPr lang="en-GB" sz="4100"/>
            </a:br>
            <a:endParaRPr lang="en-GB" sz="4100"/>
          </a:p>
        </p:txBody>
      </p:sp>
      <p:sp>
        <p:nvSpPr>
          <p:cNvPr id="2" name="Content Placeholder 1"/>
          <p:cNvSpPr>
            <a:spLocks noGrp="1"/>
          </p:cNvSpPr>
          <p:nvPr>
            <p:ph idx="1"/>
          </p:nvPr>
        </p:nvSpPr>
        <p:spPr>
          <a:xfrm>
            <a:off x="4965431" y="2438400"/>
            <a:ext cx="6586489" cy="3785419"/>
          </a:xfrm>
        </p:spPr>
        <p:txBody>
          <a:bodyPr>
            <a:normAutofit/>
          </a:bodyPr>
          <a:lstStyle/>
          <a:p>
            <a:r>
              <a:rPr lang="en-GB" sz="2000"/>
              <a:t>A short summary of the whole report in a few paragraphs. This should give the reader a basic understanding of the information included in the report, including its conclusions.</a:t>
            </a:r>
          </a:p>
          <a:p>
            <a:r>
              <a:rPr lang="en-GB" sz="2000"/>
              <a:t>Imagine that the person reading this has just a few minutes to read the report before an important meeting.</a:t>
            </a:r>
          </a:p>
          <a:p>
            <a:r>
              <a:rPr lang="en-GB" sz="2000"/>
              <a:t>This section should give them all the key information they need.</a:t>
            </a:r>
          </a:p>
          <a:p>
            <a:r>
              <a:rPr lang="en-GB" sz="2000"/>
              <a:t>Although this section is placed at the beginning of the report, it is recommended that you write it </a:t>
            </a:r>
            <a:r>
              <a:rPr lang="en-GB" sz="2000" b="1"/>
              <a:t>last.</a:t>
            </a:r>
          </a:p>
        </p:txBody>
      </p:sp>
      <p:pic>
        <p:nvPicPr>
          <p:cNvPr id="5" name="Picture 4" descr="Magnifying glass showing decling performance">
            <a:extLst>
              <a:ext uri="{FF2B5EF4-FFF2-40B4-BE49-F238E27FC236}">
                <a16:creationId xmlns:a16="http://schemas.microsoft.com/office/drawing/2014/main" id="{4F846D0E-0554-4C97-8792-59C230A77CAD}"/>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4" name="Picture 12293" descr="Classroom sticker progress chart">
            <a:extLst>
              <a:ext uri="{FF2B5EF4-FFF2-40B4-BE49-F238E27FC236}">
                <a16:creationId xmlns:a16="http://schemas.microsoft.com/office/drawing/2014/main" id="{29EB38F0-AACE-4D6B-9C46-BE61C5088F43}"/>
              </a:ext>
            </a:extLst>
          </p:cNvPr>
          <p:cNvPicPr>
            <a:picLocks noChangeAspect="1"/>
          </p:cNvPicPr>
          <p:nvPr/>
        </p:nvPicPr>
        <p:blipFill rotWithShape="1">
          <a:blip r:embed="rId3">
            <a:alphaModFix amt="35000"/>
          </a:blip>
          <a:srcRect b="25000"/>
          <a:stretch/>
        </p:blipFill>
        <p:spPr>
          <a:xfrm>
            <a:off x="20" y="1"/>
            <a:ext cx="12191980" cy="6857999"/>
          </a:xfrm>
          <a:prstGeom prst="rect">
            <a:avLst/>
          </a:prstGeom>
        </p:spPr>
      </p:pic>
      <p:sp>
        <p:nvSpPr>
          <p:cNvPr id="12290" name="Rectangle 2">
            <a:extLst>
              <a:ext uri="{FF2B5EF4-FFF2-40B4-BE49-F238E27FC236}">
                <a16:creationId xmlns:a16="http://schemas.microsoft.com/office/drawing/2014/main" id="{DFAD0AA6-EE1D-4DA5-8B2D-6072D63D4972}"/>
              </a:ext>
            </a:extLst>
          </p:cNvPr>
          <p:cNvSpPr>
            <a:spLocks noGrp="1" noChangeArrowheads="1"/>
          </p:cNvSpPr>
          <p:nvPr>
            <p:ph type="title"/>
          </p:nvPr>
        </p:nvSpPr>
        <p:spPr>
          <a:xfrm>
            <a:off x="838201" y="1065862"/>
            <a:ext cx="3313164" cy="4726276"/>
          </a:xfrm>
        </p:spPr>
        <p:txBody>
          <a:bodyPr>
            <a:normAutofit/>
          </a:bodyPr>
          <a:lstStyle/>
          <a:p>
            <a:pPr algn="r" eaLnBrk="1" hangingPunct="1"/>
            <a:r>
              <a:rPr lang="en-GB" altLang="en-US" sz="4000" dirty="0">
                <a:solidFill>
                  <a:srgbClr val="FFFFFF"/>
                </a:solidFill>
              </a:rPr>
              <a:t>Contents Page</a:t>
            </a:r>
          </a:p>
        </p:txBody>
      </p:sp>
      <p:cxnSp>
        <p:nvCxnSpPr>
          <p:cNvPr id="76" name="Straight Connector 7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id="{CA0B95A9-4477-43C3-8E4E-9B0BD4234774}"/>
              </a:ext>
            </a:extLst>
          </p:cNvPr>
          <p:cNvSpPr>
            <a:spLocks noGrp="1" noChangeArrowheads="1"/>
          </p:cNvSpPr>
          <p:nvPr>
            <p:ph idx="1"/>
          </p:nvPr>
        </p:nvSpPr>
        <p:spPr>
          <a:xfrm>
            <a:off x="5155379" y="1065862"/>
            <a:ext cx="5744685" cy="4726276"/>
          </a:xfrm>
        </p:spPr>
        <p:txBody>
          <a:bodyPr anchor="ctr">
            <a:normAutofit/>
          </a:bodyPr>
          <a:lstStyle/>
          <a:p>
            <a:pPr marL="0" indent="0">
              <a:buNone/>
            </a:pPr>
            <a:r>
              <a:rPr lang="en-GB" altLang="en-US" sz="2000" dirty="0">
                <a:solidFill>
                  <a:srgbClr val="FFFFFF"/>
                </a:solidFill>
              </a:rPr>
              <a:t>List of Sections and Sub-sections with Page Numbers.</a:t>
            </a:r>
          </a:p>
          <a:p>
            <a:pPr marL="0" indent="0">
              <a:buNone/>
            </a:pPr>
            <a:r>
              <a:rPr lang="en-GB" altLang="en-US" sz="2000" dirty="0">
                <a:solidFill>
                  <a:srgbClr val="FFFFFF"/>
                </a:solidFill>
              </a:rPr>
              <a:t>Example:</a:t>
            </a:r>
          </a:p>
          <a:p>
            <a:pPr marL="0" indent="0">
              <a:buNone/>
            </a:pPr>
            <a:r>
              <a:rPr lang="en-GB" altLang="en-US" sz="2000" dirty="0">
                <a:solidFill>
                  <a:srgbClr val="FFFFFF"/>
                </a:solidFill>
              </a:rPr>
              <a:t>	Content				Page No.</a:t>
            </a:r>
          </a:p>
          <a:p>
            <a:pPr marL="0" indent="0">
              <a:buNone/>
            </a:pPr>
            <a:r>
              <a:rPr lang="en-GB" altLang="en-US" sz="2000" dirty="0">
                <a:solidFill>
                  <a:srgbClr val="FFFFFF"/>
                </a:solidFill>
              </a:rPr>
              <a:t>1.0 Introduction	 			1</a:t>
            </a:r>
          </a:p>
          <a:p>
            <a:pPr marL="0" indent="0">
              <a:buNone/>
            </a:pPr>
            <a:r>
              <a:rPr lang="en-GB" altLang="en-US" sz="2000" dirty="0">
                <a:solidFill>
                  <a:srgbClr val="FFFFFF"/>
                </a:solidFill>
              </a:rPr>
              <a:t>2.0 Findings				2</a:t>
            </a:r>
          </a:p>
          <a:p>
            <a:pPr marL="0" indent="0">
              <a:buNone/>
            </a:pPr>
            <a:r>
              <a:rPr lang="en-GB" altLang="en-US" sz="2000" dirty="0">
                <a:solidFill>
                  <a:srgbClr val="FFFFFF"/>
                </a:solidFill>
              </a:rPr>
              <a:t>3.0 Conclusion				6</a:t>
            </a:r>
          </a:p>
          <a:p>
            <a:pPr marL="0" indent="0">
              <a:buNone/>
            </a:pPr>
            <a:r>
              <a:rPr lang="en-GB" altLang="en-US" sz="2000" dirty="0">
                <a:solidFill>
                  <a:srgbClr val="FFFFFF"/>
                </a:solidFill>
              </a:rPr>
              <a:t>4.0 Recommendations			7</a:t>
            </a:r>
          </a:p>
          <a:p>
            <a:pPr marL="0" indent="0">
              <a:buNone/>
            </a:pPr>
            <a:r>
              <a:rPr lang="en-GB" altLang="en-US" sz="2000" dirty="0">
                <a:solidFill>
                  <a:srgbClr val="FFFFFF"/>
                </a:solidFill>
              </a:rPr>
              <a:t>5.0 Reference List				8-9</a:t>
            </a:r>
          </a:p>
          <a:p>
            <a:pPr marL="0" indent="0">
              <a:buNone/>
            </a:pPr>
            <a:r>
              <a:rPr lang="en-GB" altLang="en-US" sz="2000" dirty="0">
                <a:solidFill>
                  <a:srgbClr val="FFFFFF"/>
                </a:solidFill>
              </a:rPr>
              <a:t>6.0 Appendix				10</a:t>
            </a:r>
          </a:p>
        </p:txBody>
      </p:sp>
      <p:sp>
        <p:nvSpPr>
          <p:cNvPr id="12292" name="Slide Number Placeholder 3">
            <a:extLst>
              <a:ext uri="{FF2B5EF4-FFF2-40B4-BE49-F238E27FC236}">
                <a16:creationId xmlns:a16="http://schemas.microsoft.com/office/drawing/2014/main" id="{FB6CED86-2CD4-4178-9FFD-44B9E4F8FDDD}"/>
              </a:ext>
            </a:extLst>
          </p:cNvPr>
          <p:cNvSpPr>
            <a:spLocks noGrp="1"/>
          </p:cNvSpPr>
          <p:nvPr>
            <p:ph type="sldNum" sz="quarter" idx="12"/>
          </p:nvPr>
        </p:nvSpPr>
        <p:spPr>
          <a:xfrm>
            <a:off x="10453254" y="6356350"/>
            <a:ext cx="90054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FD72CEDB-4FD0-4382-9A92-25EF4BC03B73}" type="slidenum">
              <a:rPr lang="en-GB" altLang="en-US" sz="1800">
                <a:solidFill>
                  <a:srgbClr val="FFFFFF"/>
                </a:solidFill>
              </a:rPr>
              <a:pPr>
                <a:lnSpc>
                  <a:spcPct val="90000"/>
                </a:lnSpc>
                <a:spcBef>
                  <a:spcPct val="0"/>
                </a:spcBef>
                <a:spcAft>
                  <a:spcPts val="600"/>
                </a:spcAft>
                <a:buFontTx/>
                <a:buNone/>
              </a:pPr>
              <a:t>6</a:t>
            </a:fld>
            <a:endParaRPr lang="en-GB" altLang="en-US" sz="1800">
              <a:solidFill>
                <a:srgbClr val="FFFFFF"/>
              </a:solidFill>
            </a:endParaRPr>
          </a:p>
        </p:txBody>
      </p:sp>
    </p:spTree>
    <p:extLst>
      <p:ext uri="{BB962C8B-B14F-4D97-AF65-F5344CB8AC3E}">
        <p14:creationId xmlns:p14="http://schemas.microsoft.com/office/powerpoint/2010/main" val="354137511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5D2C-CE9E-4BD4-BD95-C464EEB09994}"/>
              </a:ext>
            </a:extLst>
          </p:cNvPr>
          <p:cNvSpPr>
            <a:spLocks noGrp="1"/>
          </p:cNvSpPr>
          <p:nvPr>
            <p:ph type="title"/>
          </p:nvPr>
        </p:nvSpPr>
        <p:spPr>
          <a:xfrm>
            <a:off x="4533788" y="730370"/>
            <a:ext cx="6586491" cy="824280"/>
          </a:xfrm>
        </p:spPr>
        <p:txBody>
          <a:bodyPr anchor="b">
            <a:normAutofit/>
          </a:bodyPr>
          <a:lstStyle/>
          <a:p>
            <a:pPr algn="ctr"/>
            <a:r>
              <a:rPr lang="en-GB" sz="3200" dirty="0"/>
              <a:t>Assignment Two</a:t>
            </a:r>
          </a:p>
        </p:txBody>
      </p:sp>
      <p:sp>
        <p:nvSpPr>
          <p:cNvPr id="3" name="Content Placeholder 2">
            <a:extLst>
              <a:ext uri="{FF2B5EF4-FFF2-40B4-BE49-F238E27FC236}">
                <a16:creationId xmlns:a16="http://schemas.microsoft.com/office/drawing/2014/main" id="{CA3DD2CD-A249-4A83-A920-6DDA9508C628}"/>
              </a:ext>
            </a:extLst>
          </p:cNvPr>
          <p:cNvSpPr>
            <a:spLocks noGrp="1"/>
          </p:cNvSpPr>
          <p:nvPr>
            <p:ph idx="1"/>
          </p:nvPr>
        </p:nvSpPr>
        <p:spPr>
          <a:xfrm>
            <a:off x="3588589" y="2248620"/>
            <a:ext cx="8476891" cy="4439728"/>
          </a:xfrm>
        </p:spPr>
        <p:txBody>
          <a:bodyPr>
            <a:noAutofit/>
          </a:bodyPr>
          <a:lstStyle/>
          <a:p>
            <a:pPr marL="0" marR="38100" indent="0">
              <a:spcAft>
                <a:spcPts val="0"/>
              </a:spcAft>
              <a:buNone/>
            </a:pPr>
            <a:r>
              <a:rPr lang="en-GB" sz="1600" b="1" dirty="0">
                <a:effectLst/>
                <a:latin typeface="Arial" panose="020B0604020202020204" pitchFamily="34" charset="0"/>
                <a:ea typeface="Arial" panose="020B0604020202020204" pitchFamily="34" charset="0"/>
                <a:cs typeface="Arial" panose="020B0604020202020204" pitchFamily="34" charset="0"/>
              </a:rPr>
              <a:t>Two areas to cover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139700" marR="38100">
              <a:spcAft>
                <a:spcPts val="0"/>
              </a:spcAft>
            </a:pPr>
            <a:r>
              <a:rPr lang="en-GB" sz="1600" b="1" dirty="0">
                <a:effectLst/>
                <a:latin typeface="Arial" panose="020B0604020202020204" pitchFamily="34" charset="0"/>
                <a:ea typeface="Arial" panose="020B0604020202020204" pitchFamily="34" charset="0"/>
                <a:cs typeface="Arial" panose="020B0604020202020204" pitchFamily="34" charset="0"/>
              </a:rPr>
              <a:t>One (guide </a:t>
            </a:r>
            <a:r>
              <a:rPr lang="en-GB" sz="1600" dirty="0">
                <a:effectLst/>
                <a:latin typeface="Arial" panose="020B0604020202020204" pitchFamily="34" charset="0"/>
                <a:ea typeface="Arial" panose="020B0604020202020204" pitchFamily="34" charset="0"/>
                <a:cs typeface="Arial" panose="020B0604020202020204" pitchFamily="34" charset="0"/>
              </a:rPr>
              <a:t>around 800 words</a:t>
            </a:r>
            <a:r>
              <a:rPr lang="en-GB" sz="1600" b="1" dirty="0">
                <a:effectLst/>
                <a:latin typeface="Arial" panose="020B0604020202020204" pitchFamily="34" charset="0"/>
                <a:ea typeface="Arial" panose="020B0604020202020204" pitchFamily="34" charset="0"/>
                <a:cs typeface="Arial" panose="020B0604020202020204" pitchFamily="34" charset="0"/>
              </a:rPr>
              <a:t>)</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marR="38100" indent="0">
              <a:spcAft>
                <a:spcPts val="0"/>
              </a:spcAft>
              <a:buNone/>
            </a:pPr>
            <a:r>
              <a:rPr lang="en-GB" sz="1600" dirty="0">
                <a:effectLst/>
                <a:latin typeface="Arial" panose="020B0604020202020204" pitchFamily="34" charset="0"/>
                <a:ea typeface="Arial" panose="020B0604020202020204" pitchFamily="34" charset="0"/>
                <a:cs typeface="Arial" panose="020B0604020202020204" pitchFamily="34" charset="0"/>
              </a:rPr>
              <a:t>Explain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r>
              <a:rPr lang="en-GB" sz="1600" dirty="0">
                <a:effectLst/>
                <a:latin typeface="Arial" panose="020B0604020202020204" pitchFamily="34" charset="0"/>
                <a:ea typeface="Arial" panose="020B0604020202020204" pitchFamily="34" charset="0"/>
                <a:cs typeface="Arial" panose="020B0604020202020204" pitchFamily="34" charset="0"/>
              </a:rPr>
              <a:t> How the application of teamwork theories (Tuckman and Belbin) can improve teamwork in the organisation detailed in the case above.</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marR="685800" indent="0">
              <a:buNone/>
            </a:pPr>
            <a:r>
              <a:rPr lang="en-GB" sz="1600" dirty="0">
                <a:effectLst/>
                <a:latin typeface="Arial" panose="020B0604020202020204" pitchFamily="34" charset="0"/>
                <a:ea typeface="Arial" panose="020B0604020202020204" pitchFamily="34" charset="0"/>
                <a:cs typeface="Arial" panose="020B0604020202020204" pitchFamily="34" charset="0"/>
              </a:rPr>
              <a:t>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139700" marR="38100">
              <a:spcAft>
                <a:spcPts val="0"/>
              </a:spcAft>
            </a:pPr>
            <a:r>
              <a:rPr lang="en-GB" sz="1600" b="1" dirty="0">
                <a:effectLst/>
                <a:latin typeface="Arial" panose="020B0604020202020204" pitchFamily="34" charset="0"/>
                <a:ea typeface="Arial" panose="020B0604020202020204" pitchFamily="34" charset="0"/>
                <a:cs typeface="Arial" panose="020B0604020202020204" pitchFamily="34" charset="0"/>
              </a:rPr>
              <a:t>Two (guide </a:t>
            </a:r>
            <a:r>
              <a:rPr lang="en-GB" sz="1600" dirty="0">
                <a:effectLst/>
                <a:latin typeface="Arial" panose="020B0604020202020204" pitchFamily="34" charset="0"/>
                <a:ea typeface="Arial" panose="020B0604020202020204" pitchFamily="34" charset="0"/>
                <a:cs typeface="Arial" panose="020B0604020202020204" pitchFamily="34" charset="0"/>
              </a:rPr>
              <a:t>around 1,200 words</a:t>
            </a:r>
            <a:r>
              <a:rPr lang="en-GB" sz="1600" b="1" dirty="0">
                <a:effectLst/>
                <a:latin typeface="Arial" panose="020B0604020202020204" pitchFamily="34" charset="0"/>
                <a:ea typeface="Arial" panose="020B0604020202020204" pitchFamily="34" charset="0"/>
                <a:cs typeface="Arial" panose="020B0604020202020204" pitchFamily="34" charset="0"/>
              </a:rPr>
              <a:t>)</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R="38100" indent="0">
              <a:buNone/>
            </a:pPr>
            <a:r>
              <a:rPr lang="en-GB" sz="1600" dirty="0">
                <a:effectLst/>
                <a:latin typeface="Arial" panose="020B0604020202020204" pitchFamily="34" charset="0"/>
                <a:ea typeface="Arial" panose="020B0604020202020204" pitchFamily="34" charset="0"/>
                <a:cs typeface="Arial" panose="020B0604020202020204" pitchFamily="34" charset="0"/>
              </a:rPr>
              <a:t>Explain -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Symbol" panose="05050102010706020507" pitchFamily="18" charset="2"/>
              <a:buChar char=""/>
            </a:pPr>
            <a:r>
              <a:rPr lang="en-GB" sz="1600" dirty="0">
                <a:effectLst/>
                <a:latin typeface="Arial" panose="020B0604020202020204" pitchFamily="34" charset="0"/>
                <a:ea typeface="Arial" panose="020B0604020202020204" pitchFamily="34" charset="0"/>
                <a:cs typeface="Arial" panose="020B0604020202020204" pitchFamily="34" charset="0"/>
              </a:rPr>
              <a:t>Using models taught on the course to illustrate your points the importance of two-way communication at the organisation in the case study.</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Symbol" panose="05050102010706020507" pitchFamily="18" charset="2"/>
              <a:buChar char=""/>
            </a:pPr>
            <a:r>
              <a:rPr lang="en-GB" sz="1600" dirty="0">
                <a:effectLst/>
                <a:latin typeface="Arial" panose="020B0604020202020204" pitchFamily="34" charset="0"/>
                <a:ea typeface="Arial" panose="020B0604020202020204" pitchFamily="34" charset="0"/>
                <a:cs typeface="Arial" panose="020B0604020202020204" pitchFamily="34" charset="0"/>
              </a:rPr>
              <a:t>Why effective communication (verbal and non-verbal) is important for the continued success of the organisation, specific to this case study.</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600" dirty="0"/>
              <a:t>18</a:t>
            </a:r>
            <a:r>
              <a:rPr lang="en-GB" sz="1600" baseline="30000" dirty="0"/>
              <a:t>th</a:t>
            </a:r>
            <a:r>
              <a:rPr lang="en-GB" sz="1600" dirty="0"/>
              <a:t> March 3pm</a:t>
            </a:r>
          </a:p>
        </p:txBody>
      </p:sp>
      <p:pic>
        <p:nvPicPr>
          <p:cNvPr id="5" name="Picture 4">
            <a:extLst>
              <a:ext uri="{FF2B5EF4-FFF2-40B4-BE49-F238E27FC236}">
                <a16:creationId xmlns:a16="http://schemas.microsoft.com/office/drawing/2014/main" id="{9F22E051-2FD1-42C6-AC3E-1417234900B0}"/>
              </a:ext>
            </a:extLst>
          </p:cNvPr>
          <p:cNvPicPr>
            <a:picLocks noChangeAspect="1"/>
          </p:cNvPicPr>
          <p:nvPr/>
        </p:nvPicPr>
        <p:blipFill rotWithShape="1">
          <a:blip r:embed="rId2"/>
          <a:srcRect l="33289" r="28689"/>
          <a:stretch/>
        </p:blipFill>
        <p:spPr>
          <a:xfrm>
            <a:off x="21" y="10"/>
            <a:ext cx="3426690"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A5C8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54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105" y="802955"/>
            <a:ext cx="4977976" cy="1454051"/>
          </a:xfrm>
        </p:spPr>
        <p:txBody>
          <a:bodyPr>
            <a:normAutofit/>
          </a:bodyPr>
          <a:lstStyle/>
          <a:p>
            <a:r>
              <a:rPr lang="en-GB" sz="3600">
                <a:solidFill>
                  <a:schemeClr val="tx2"/>
                </a:solidFill>
              </a:rPr>
              <a:t>Introduction</a:t>
            </a:r>
          </a:p>
        </p:txBody>
      </p:sp>
      <p:pic>
        <p:nvPicPr>
          <p:cNvPr id="9" name="Graphic 8" descr="Blog">
            <a:extLst>
              <a:ext uri="{FF2B5EF4-FFF2-40B4-BE49-F238E27FC236}">
                <a16:creationId xmlns:a16="http://schemas.microsoft.com/office/drawing/2014/main" id="{DCDD7F33-73CE-4DF9-A037-B16429E826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5" name="Content Placeholder 4"/>
          <p:cNvSpPr>
            <a:spLocks noGrp="1"/>
          </p:cNvSpPr>
          <p:nvPr>
            <p:ph idx="1"/>
          </p:nvPr>
        </p:nvSpPr>
        <p:spPr>
          <a:xfrm>
            <a:off x="6090573" y="2421682"/>
            <a:ext cx="5414475" cy="3639289"/>
          </a:xfrm>
        </p:spPr>
        <p:txBody>
          <a:bodyPr anchor="ctr">
            <a:normAutofit/>
          </a:bodyPr>
          <a:lstStyle/>
          <a:p>
            <a:r>
              <a:rPr lang="en-GB" sz="1800" dirty="0">
                <a:solidFill>
                  <a:schemeClr val="tx2"/>
                </a:solidFill>
              </a:rPr>
              <a:t>Define the main ‘terms ‘</a:t>
            </a:r>
          </a:p>
          <a:p>
            <a:r>
              <a:rPr lang="en-GB" sz="1800" dirty="0">
                <a:solidFill>
                  <a:schemeClr val="tx2"/>
                </a:solidFill>
              </a:rPr>
              <a:t>Detail the topic to be covered</a:t>
            </a:r>
          </a:p>
          <a:p>
            <a:endParaRPr lang="en-GB" sz="1800" dirty="0">
              <a:solidFill>
                <a:schemeClr val="tx2"/>
              </a:solidFill>
            </a:endParaRPr>
          </a:p>
          <a:p>
            <a:r>
              <a:rPr lang="en-GB" sz="1800" dirty="0">
                <a:solidFill>
                  <a:schemeClr val="tx2"/>
                </a:solidFill>
              </a:rPr>
              <a:t>Include the aim and objectives of the report</a:t>
            </a:r>
          </a:p>
          <a:p>
            <a:endParaRPr lang="en-GB" sz="1800" dirty="0">
              <a:solidFill>
                <a:schemeClr val="tx2"/>
              </a:solidFill>
            </a:endParaRPr>
          </a:p>
          <a:p>
            <a:r>
              <a:rPr lang="en-GB" sz="1800" dirty="0">
                <a:solidFill>
                  <a:schemeClr val="tx2"/>
                </a:solidFill>
              </a:rPr>
              <a:t>‘Sets the Scene’- effective team working &amp; communication</a:t>
            </a:r>
          </a:p>
          <a:p>
            <a:endParaRPr lang="en-GB" sz="1800" dirty="0">
              <a:solidFill>
                <a:schemeClr val="tx2"/>
              </a:solidFill>
            </a:endParaRPr>
          </a:p>
          <a:p>
            <a:r>
              <a:rPr lang="en-GB" sz="1800" dirty="0">
                <a:solidFill>
                  <a:schemeClr val="tx2"/>
                </a:solidFill>
              </a:rPr>
              <a:t>Keep it </a:t>
            </a:r>
            <a:br>
              <a:rPr lang="en-GB" sz="1800" dirty="0">
                <a:solidFill>
                  <a:schemeClr val="tx2"/>
                </a:solidFill>
              </a:rPr>
            </a:br>
            <a:r>
              <a:rPr lang="en-GB" sz="1800" dirty="0">
                <a:solidFill>
                  <a:schemeClr val="tx2"/>
                </a:solidFill>
              </a:rPr>
              <a:t>RELEVANT AND BRIEF.</a:t>
            </a:r>
          </a:p>
        </p:txBody>
      </p:sp>
      <p:grpSp>
        <p:nvGrpSpPr>
          <p:cNvPr id="16" name="Group 1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0981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a:solidFill>
                  <a:schemeClr val="tx2"/>
                </a:solidFill>
              </a:rPr>
              <a:t>Main Body</a:t>
            </a:r>
          </a:p>
        </p:txBody>
      </p:sp>
      <p:sp>
        <p:nvSpPr>
          <p:cNvPr id="3" name="Content Placeholder 2"/>
          <p:cNvSpPr>
            <a:spLocks noGrp="1"/>
          </p:cNvSpPr>
          <p:nvPr>
            <p:ph idx="1"/>
          </p:nvPr>
        </p:nvSpPr>
        <p:spPr>
          <a:xfrm>
            <a:off x="804672" y="2421682"/>
            <a:ext cx="4977578" cy="3639289"/>
          </a:xfrm>
        </p:spPr>
        <p:txBody>
          <a:bodyPr anchor="ctr">
            <a:normAutofit/>
          </a:bodyPr>
          <a:lstStyle/>
          <a:p>
            <a:r>
              <a:rPr lang="en-GB" sz="1800">
                <a:solidFill>
                  <a:schemeClr val="tx2"/>
                </a:solidFill>
              </a:rPr>
              <a:t>Findings/Analysis</a:t>
            </a:r>
          </a:p>
          <a:p>
            <a:endParaRPr lang="en-GB" sz="1800">
              <a:solidFill>
                <a:schemeClr val="tx2"/>
              </a:solidFill>
            </a:endParaRPr>
          </a:p>
          <a:p>
            <a:r>
              <a:rPr lang="en-GB" sz="1800">
                <a:solidFill>
                  <a:schemeClr val="tx2"/>
                </a:solidFill>
              </a:rPr>
              <a:t>Developing your ideas</a:t>
            </a:r>
          </a:p>
          <a:p>
            <a:endParaRPr lang="en-GB" sz="1800">
              <a:solidFill>
                <a:schemeClr val="tx2"/>
              </a:solidFill>
            </a:endParaRPr>
          </a:p>
          <a:p>
            <a:r>
              <a:rPr lang="en-GB" sz="1800">
                <a:solidFill>
                  <a:schemeClr val="tx2"/>
                </a:solidFill>
              </a:rPr>
              <a:t>Well structured and follow a logical sequence</a:t>
            </a:r>
          </a:p>
          <a:p>
            <a:endParaRPr lang="en-GB" sz="1800">
              <a:solidFill>
                <a:schemeClr val="tx2"/>
              </a:solidFill>
            </a:endParaRPr>
          </a:p>
          <a:p>
            <a:r>
              <a:rPr lang="en-GB" sz="1800">
                <a:solidFill>
                  <a:schemeClr val="tx2"/>
                </a:solidFill>
              </a:rPr>
              <a:t>Clear headings and sub-headings</a:t>
            </a:r>
          </a:p>
          <a:p>
            <a:endParaRPr lang="en-GB" sz="1800">
              <a:solidFill>
                <a:schemeClr val="tx2"/>
              </a:solidFill>
            </a:endParaRPr>
          </a:p>
          <a:p>
            <a:r>
              <a:rPr lang="en-GB" sz="1800">
                <a:solidFill>
                  <a:schemeClr val="tx2"/>
                </a:solidFill>
              </a:rPr>
              <a:t>This will be smaller sections, labelled to illustrate that all assessment criteria has been met. </a:t>
            </a:r>
          </a:p>
        </p:txBody>
      </p:sp>
      <p:grpSp>
        <p:nvGrpSpPr>
          <p:cNvPr id="21"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5" name="Graphic 6" descr="Footer">
            <a:extLst>
              <a:ext uri="{FF2B5EF4-FFF2-40B4-BE49-F238E27FC236}">
                <a16:creationId xmlns:a16="http://schemas.microsoft.com/office/drawing/2014/main" id="{D82024E9-F823-4411-94C2-9D96BF2B9B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3146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Main Body</a:t>
            </a:r>
          </a:p>
        </p:txBody>
      </p:sp>
      <p:sp>
        <p:nvSpPr>
          <p:cNvPr id="3" name="Content Placeholder 2"/>
          <p:cNvSpPr>
            <a:spLocks noGrp="1"/>
          </p:cNvSpPr>
          <p:nvPr>
            <p:ph idx="1"/>
          </p:nvPr>
        </p:nvSpPr>
        <p:spPr>
          <a:xfrm>
            <a:off x="3055954" y="2979336"/>
            <a:ext cx="5709721" cy="2430864"/>
          </a:xfrm>
        </p:spPr>
        <p:txBody>
          <a:bodyPr anchor="t">
            <a:normAutofit/>
          </a:bodyPr>
          <a:lstStyle/>
          <a:p>
            <a:r>
              <a:rPr lang="en-GB" sz="2000">
                <a:solidFill>
                  <a:schemeClr val="tx2"/>
                </a:solidFill>
              </a:rPr>
              <a:t>Include relevant research and apply it to the case study</a:t>
            </a:r>
          </a:p>
          <a:p>
            <a:pPr marL="0" indent="0">
              <a:buNone/>
            </a:pPr>
            <a:endParaRPr lang="en-GB" sz="2000">
              <a:solidFill>
                <a:schemeClr val="tx2"/>
              </a:solidFill>
            </a:endParaRPr>
          </a:p>
          <a:p>
            <a:r>
              <a:rPr lang="en-GB" sz="2000">
                <a:solidFill>
                  <a:schemeClr val="tx2"/>
                </a:solidFill>
              </a:rPr>
              <a:t>Move from </a:t>
            </a:r>
            <a:r>
              <a:rPr lang="en-GB" sz="2000" u="sng">
                <a:solidFill>
                  <a:schemeClr val="tx2"/>
                </a:solidFill>
              </a:rPr>
              <a:t>‘descriptive’</a:t>
            </a:r>
            <a:r>
              <a:rPr lang="en-GB" sz="2000">
                <a:solidFill>
                  <a:schemeClr val="tx2"/>
                </a:solidFill>
              </a:rPr>
              <a:t> to </a:t>
            </a:r>
            <a:r>
              <a:rPr lang="en-GB" sz="2000" u="sng">
                <a:solidFill>
                  <a:schemeClr val="tx2"/>
                </a:solidFill>
              </a:rPr>
              <a:t>‘analytical/evaluative’</a:t>
            </a:r>
          </a:p>
          <a:p>
            <a:endParaRPr lang="en-GB" sz="2000">
              <a:solidFill>
                <a:schemeClr val="tx2"/>
              </a:solidFill>
            </a:endParaRPr>
          </a:p>
          <a:p>
            <a:pPr marL="0" indent="0">
              <a:buNone/>
            </a:pPr>
            <a:endParaRPr lang="en-GB" sz="2000">
              <a:solidFill>
                <a:schemeClr val="tx2"/>
              </a:solidFill>
            </a:endParaRPr>
          </a:p>
        </p:txBody>
      </p:sp>
    </p:spTree>
    <p:extLst>
      <p:ext uri="{BB962C8B-B14F-4D97-AF65-F5344CB8AC3E}">
        <p14:creationId xmlns:p14="http://schemas.microsoft.com/office/powerpoint/2010/main" val="138749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Freeform: Shape 7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8" name="Freeform: Shape 77">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Title 1">
            <a:extLst>
              <a:ext uri="{FF2B5EF4-FFF2-40B4-BE49-F238E27FC236}">
                <a16:creationId xmlns:a16="http://schemas.microsoft.com/office/drawing/2014/main" id="{A6795BC2-A082-43BB-9FD6-DC322D975482}"/>
              </a:ext>
            </a:extLst>
          </p:cNvPr>
          <p:cNvSpPr>
            <a:spLocks noGrp="1" noChangeArrowheads="1"/>
          </p:cNvSpPr>
          <p:nvPr>
            <p:ph type="title"/>
          </p:nvPr>
        </p:nvSpPr>
        <p:spPr>
          <a:xfrm>
            <a:off x="621792" y="1161288"/>
            <a:ext cx="3602736" cy="4526280"/>
          </a:xfrm>
        </p:spPr>
        <p:txBody>
          <a:bodyPr>
            <a:normAutofit/>
          </a:bodyPr>
          <a:lstStyle/>
          <a:p>
            <a:r>
              <a:rPr lang="en-US" altLang="en-US" sz="4000"/>
              <a:t>Findings</a:t>
            </a:r>
          </a:p>
        </p:txBody>
      </p:sp>
      <p:sp>
        <p:nvSpPr>
          <p:cNvPr id="80" name="Rectangle 7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436" name="Slide Number Placeholder 3">
            <a:extLst>
              <a:ext uri="{FF2B5EF4-FFF2-40B4-BE49-F238E27FC236}">
                <a16:creationId xmlns:a16="http://schemas.microsoft.com/office/drawing/2014/main" id="{436CB00D-25BB-4475-8A2A-B825C424F25C}"/>
              </a:ext>
            </a:extLst>
          </p:cNvPr>
          <p:cNvSpPr>
            <a:spLocks noGrp="1"/>
          </p:cNvSpPr>
          <p:nvPr>
            <p:ph type="sldNum" sz="quarter" idx="12"/>
          </p:nvPr>
        </p:nvSpPr>
        <p:spPr>
          <a:xfrm>
            <a:off x="88011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437C304C-4885-42AD-88D0-78BD7B5D0DF9}" type="slidenum">
              <a:rPr lang="en-GB" altLang="en-US" sz="1800">
                <a:solidFill>
                  <a:schemeClr val="tx1">
                    <a:lumMod val="50000"/>
                    <a:lumOff val="50000"/>
                  </a:schemeClr>
                </a:solidFill>
              </a:rPr>
              <a:pPr>
                <a:lnSpc>
                  <a:spcPct val="90000"/>
                </a:lnSpc>
                <a:spcBef>
                  <a:spcPct val="0"/>
                </a:spcBef>
                <a:spcAft>
                  <a:spcPts val="600"/>
                </a:spcAft>
                <a:buFontTx/>
                <a:buNone/>
              </a:pPr>
              <a:t>11</a:t>
            </a:fld>
            <a:endParaRPr lang="en-GB" altLang="en-US" sz="1800">
              <a:solidFill>
                <a:schemeClr val="tx1">
                  <a:lumMod val="50000"/>
                  <a:lumOff val="50000"/>
                </a:schemeClr>
              </a:solidFill>
            </a:endParaRPr>
          </a:p>
        </p:txBody>
      </p:sp>
      <p:graphicFrame>
        <p:nvGraphicFramePr>
          <p:cNvPr id="18438" name="Content Placeholder 2">
            <a:extLst>
              <a:ext uri="{FF2B5EF4-FFF2-40B4-BE49-F238E27FC236}">
                <a16:creationId xmlns:a16="http://schemas.microsoft.com/office/drawing/2014/main" id="{B83EF422-9A27-4E6A-8AB5-305D2CDF728C}"/>
              </a:ext>
            </a:extLst>
          </p:cNvPr>
          <p:cNvGraphicFramePr>
            <a:graphicFrameLocks noGrp="1"/>
          </p:cNvGraphicFramePr>
          <p:nvPr>
            <p:ph idx="1"/>
            <p:extLst>
              <p:ext uri="{D42A27DB-BD31-4B8C-83A1-F6EECF244321}">
                <p14:modId xmlns:p14="http://schemas.microsoft.com/office/powerpoint/2010/main" val="1644682467"/>
              </p:ext>
            </p:extLst>
          </p:nvPr>
        </p:nvGraphicFramePr>
        <p:xfrm>
          <a:off x="4136923" y="258097"/>
          <a:ext cx="7875638" cy="6371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3906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1822-9C82-49CB-82FA-4DE1AAB8FED4}"/>
              </a:ext>
            </a:extLst>
          </p:cNvPr>
          <p:cNvSpPr>
            <a:spLocks noGrp="1"/>
          </p:cNvSpPr>
          <p:nvPr>
            <p:ph type="title"/>
          </p:nvPr>
        </p:nvSpPr>
        <p:spPr>
          <a:xfrm>
            <a:off x="4965430" y="629268"/>
            <a:ext cx="6586491" cy="1286160"/>
          </a:xfrm>
        </p:spPr>
        <p:txBody>
          <a:bodyPr anchor="b">
            <a:normAutofit/>
          </a:bodyPr>
          <a:lstStyle/>
          <a:p>
            <a:r>
              <a:rPr lang="en-GB" dirty="0"/>
              <a:t> The Issues</a:t>
            </a:r>
          </a:p>
        </p:txBody>
      </p:sp>
      <p:sp>
        <p:nvSpPr>
          <p:cNvPr id="3" name="Content Placeholder 2">
            <a:extLst>
              <a:ext uri="{FF2B5EF4-FFF2-40B4-BE49-F238E27FC236}">
                <a16:creationId xmlns:a16="http://schemas.microsoft.com/office/drawing/2014/main" id="{FCE59F02-2520-47E8-9AD6-0EE192F66401}"/>
              </a:ext>
            </a:extLst>
          </p:cNvPr>
          <p:cNvSpPr>
            <a:spLocks noGrp="1"/>
          </p:cNvSpPr>
          <p:nvPr>
            <p:ph idx="1"/>
          </p:nvPr>
        </p:nvSpPr>
        <p:spPr>
          <a:xfrm>
            <a:off x="4965431" y="2438400"/>
            <a:ext cx="6586489" cy="3785419"/>
          </a:xfrm>
        </p:spPr>
        <p:txBody>
          <a:bodyPr>
            <a:normAutofit lnSpcReduction="10000"/>
          </a:bodyPr>
          <a:lstStyle/>
          <a:p>
            <a:endParaRPr lang="en-GB" altLang="en-US" sz="1700" dirty="0"/>
          </a:p>
          <a:p>
            <a:r>
              <a:rPr lang="en-GB" altLang="en-US" sz="2000" dirty="0"/>
              <a:t>No formal teams (Belbin &amp; Tuckman)</a:t>
            </a:r>
          </a:p>
          <a:p>
            <a:r>
              <a:rPr lang="en-GB" altLang="en-US" sz="2000" dirty="0"/>
              <a:t>Managers need formal structure in place.</a:t>
            </a:r>
          </a:p>
          <a:p>
            <a:r>
              <a:rPr lang="en-GB" altLang="en-US" sz="2000" dirty="0"/>
              <a:t>Managing Virtual/ flexible/ PT teams </a:t>
            </a:r>
          </a:p>
          <a:p>
            <a:r>
              <a:rPr lang="en-GB" altLang="en-US" sz="2000" dirty="0"/>
              <a:t>New employees need induction.</a:t>
            </a:r>
          </a:p>
          <a:p>
            <a:r>
              <a:rPr lang="en-GB" altLang="en-US" sz="2000" dirty="0"/>
              <a:t>Group Dynamics and team identity</a:t>
            </a:r>
          </a:p>
          <a:p>
            <a:r>
              <a:rPr lang="en-GB" altLang="en-US" sz="2000" dirty="0"/>
              <a:t>Establish communication methods with employees (using models)</a:t>
            </a:r>
          </a:p>
          <a:p>
            <a:r>
              <a:rPr lang="en-GB" altLang="en-US" sz="2000" dirty="0"/>
              <a:t>Barriers to communication </a:t>
            </a:r>
          </a:p>
          <a:p>
            <a:r>
              <a:rPr lang="en-GB" altLang="en-US" sz="2000" dirty="0"/>
              <a:t>Rewards/ recognition and other factors that contribute to effective team working </a:t>
            </a:r>
          </a:p>
          <a:p>
            <a:pPr marL="0" indent="0">
              <a:buNone/>
            </a:pPr>
            <a:endParaRPr lang="en-GB" altLang="en-US" sz="1700" dirty="0"/>
          </a:p>
          <a:p>
            <a:pPr marL="0" indent="0">
              <a:buNone/>
            </a:pPr>
            <a:endParaRPr lang="en-GB" sz="1700" dirty="0"/>
          </a:p>
        </p:txBody>
      </p:sp>
      <p:pic>
        <p:nvPicPr>
          <p:cNvPr id="5" name="Picture 4" descr="Top shot of a representation of networks with stick figures.">
            <a:extLst>
              <a:ext uri="{FF2B5EF4-FFF2-40B4-BE49-F238E27FC236}">
                <a16:creationId xmlns:a16="http://schemas.microsoft.com/office/drawing/2014/main" id="{B14929C2-1809-4794-81FB-A1DD9D4A74BC}"/>
              </a:ext>
            </a:extLst>
          </p:cNvPr>
          <p:cNvPicPr>
            <a:picLocks noChangeAspect="1"/>
          </p:cNvPicPr>
          <p:nvPr/>
        </p:nvPicPr>
        <p:blipFill rotWithShape="1">
          <a:blip r:embed="rId2"/>
          <a:srcRect l="39442" r="1560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9540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Colourful carved figures of humans">
            <a:extLst>
              <a:ext uri="{FF2B5EF4-FFF2-40B4-BE49-F238E27FC236}">
                <a16:creationId xmlns:a16="http://schemas.microsoft.com/office/drawing/2014/main" id="{8DD75524-FF00-481D-B847-7BD724E2F4C5}"/>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A22971-E91D-46CF-88B6-E29F5E9BFADB}"/>
              </a:ext>
            </a:extLst>
          </p:cNvPr>
          <p:cNvSpPr>
            <a:spLocks noGrp="1"/>
          </p:cNvSpPr>
          <p:nvPr>
            <p:ph type="title"/>
          </p:nvPr>
        </p:nvSpPr>
        <p:spPr>
          <a:xfrm>
            <a:off x="371094" y="1161288"/>
            <a:ext cx="3438144" cy="1124712"/>
          </a:xfrm>
        </p:spPr>
        <p:txBody>
          <a:bodyPr anchor="b">
            <a:normAutofit/>
          </a:bodyPr>
          <a:lstStyle/>
          <a:p>
            <a:r>
              <a:rPr lang="en-GB" sz="2800"/>
              <a:t>Detail the Impact . .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17EE34B-E42E-45AF-A600-59C34E0558A3}"/>
              </a:ext>
            </a:extLst>
          </p:cNvPr>
          <p:cNvSpPr>
            <a:spLocks noGrp="1"/>
          </p:cNvSpPr>
          <p:nvPr>
            <p:ph idx="1"/>
          </p:nvPr>
        </p:nvSpPr>
        <p:spPr>
          <a:xfrm>
            <a:off x="371094" y="2718054"/>
            <a:ext cx="3438906" cy="3207258"/>
          </a:xfrm>
        </p:spPr>
        <p:txBody>
          <a:bodyPr anchor="t">
            <a:normAutofit/>
          </a:bodyPr>
          <a:lstStyle/>
          <a:p>
            <a:r>
              <a:rPr lang="en-GB" altLang="en-US" sz="1700" dirty="0"/>
              <a:t>Working as a group and not a team – no sense of identity, purpose, goal, inter-dependency. </a:t>
            </a:r>
          </a:p>
          <a:p>
            <a:r>
              <a:rPr lang="en-GB" altLang="en-US" sz="1700" dirty="0"/>
              <a:t>No formal structures and communication – lead to misunderstanding &amp; Conflict</a:t>
            </a:r>
          </a:p>
          <a:p>
            <a:r>
              <a:rPr lang="en-GB" altLang="en-US" sz="1700" dirty="0"/>
              <a:t>Quality issues/ product sales/ competitor advantage?</a:t>
            </a:r>
          </a:p>
          <a:p>
            <a:pPr marL="0" indent="0">
              <a:buNone/>
            </a:pPr>
            <a:endParaRPr lang="en-GB" altLang="en-US" sz="1700" dirty="0"/>
          </a:p>
          <a:p>
            <a:endParaRPr lang="en-GB" altLang="en-US" sz="1700" dirty="0"/>
          </a:p>
          <a:p>
            <a:pPr marL="0" indent="0">
              <a:buNone/>
            </a:pPr>
            <a:endParaRPr lang="en-GB" altLang="en-US" sz="1700" dirty="0"/>
          </a:p>
          <a:p>
            <a:pPr marL="0" indent="0">
              <a:buNone/>
            </a:pPr>
            <a:endParaRPr lang="en-GB" altLang="en-US" sz="1700" dirty="0"/>
          </a:p>
          <a:p>
            <a:endParaRPr lang="en-GB" sz="1700" dirty="0"/>
          </a:p>
        </p:txBody>
      </p:sp>
    </p:spTree>
    <p:extLst>
      <p:ext uri="{BB962C8B-B14F-4D97-AF65-F5344CB8AC3E}">
        <p14:creationId xmlns:p14="http://schemas.microsoft.com/office/powerpoint/2010/main" val="4030346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a:xfrm>
            <a:off x="4965430" y="629268"/>
            <a:ext cx="6586491" cy="1286160"/>
          </a:xfrm>
        </p:spPr>
        <p:txBody>
          <a:bodyPr anchor="b">
            <a:normAutofit/>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4965431" y="2438400"/>
            <a:ext cx="6586489" cy="3785419"/>
          </a:xfrm>
        </p:spPr>
        <p:txBody>
          <a:bodyPr>
            <a:normAutofit/>
          </a:bodyPr>
          <a:lstStyle/>
          <a:p>
            <a:pPr marL="514350" indent="-514350">
              <a:buFont typeface="+mj-lt"/>
              <a:buAutoNum type="arabicPeriod"/>
            </a:pPr>
            <a:r>
              <a:rPr lang="en-GB" altLang="en-US" sz="2000" dirty="0">
                <a:latin typeface="+mj-lt"/>
                <a:cs typeface="Arial" charset="0"/>
              </a:rPr>
              <a:t>Explain the similarities and the differences between the four models shown: </a:t>
            </a:r>
            <a:r>
              <a:rPr lang="en-GB" altLang="en-US" sz="2000" dirty="0" err="1">
                <a:latin typeface="+mj-lt"/>
                <a:cs typeface="Arial" charset="0"/>
              </a:rPr>
              <a:t>i.e</a:t>
            </a:r>
            <a:r>
              <a:rPr lang="en-GB" altLang="en-US" sz="2000" dirty="0">
                <a:latin typeface="+mj-lt"/>
                <a:cs typeface="Arial" charset="0"/>
              </a:rPr>
              <a:t> </a:t>
            </a:r>
            <a:r>
              <a:rPr lang="en-GB" altLang="en-US" sz="2000" i="1" dirty="0">
                <a:latin typeface="+mj-lt"/>
                <a:cs typeface="Arial" charset="0"/>
              </a:rPr>
              <a:t>Communication Cycle, Shannon &amp; Weaver, et al.</a:t>
            </a:r>
          </a:p>
          <a:p>
            <a:pPr>
              <a:buFont typeface="+mj-lt"/>
              <a:buAutoNum type="arabicPeriod"/>
            </a:pPr>
            <a:endParaRPr lang="en-GB" altLang="en-US" sz="2000" dirty="0">
              <a:latin typeface="+mj-lt"/>
              <a:cs typeface="Arial" charset="0"/>
            </a:endParaRPr>
          </a:p>
          <a:p>
            <a:pPr marL="514350" indent="-514350">
              <a:buFont typeface="+mj-lt"/>
              <a:buAutoNum type="arabicPeriod"/>
            </a:pPr>
            <a:r>
              <a:rPr lang="en-GB" altLang="en-US" sz="2000" dirty="0">
                <a:latin typeface="+mj-lt"/>
                <a:cs typeface="Arial" charset="0"/>
              </a:rPr>
              <a:t>Explain the relevance of the models for effective communication in management</a:t>
            </a:r>
            <a:endParaRPr lang="en-GB" altLang="en-US" sz="2000" b="1" i="1" dirty="0">
              <a:latin typeface="+mj-lt"/>
              <a:cs typeface="Arial" charset="0"/>
            </a:endParaRPr>
          </a:p>
          <a:p>
            <a:endParaRPr lang="en-GB" sz="2000" dirty="0">
              <a:latin typeface="+mj-lt"/>
            </a:endParaRPr>
          </a:p>
        </p:txBody>
      </p:sp>
      <p:pic>
        <p:nvPicPr>
          <p:cNvPr id="5" name="Picture 4" descr="3D rendering of game pieces tied together with a rope">
            <a:extLst>
              <a:ext uri="{FF2B5EF4-FFF2-40B4-BE49-F238E27FC236}">
                <a16:creationId xmlns:a16="http://schemas.microsoft.com/office/drawing/2014/main" id="{35346ECF-D7DC-4535-9A49-F09EC649F2AE}"/>
              </a:ext>
            </a:extLst>
          </p:cNvPr>
          <p:cNvPicPr>
            <a:picLocks noChangeAspect="1"/>
          </p:cNvPicPr>
          <p:nvPr/>
        </p:nvPicPr>
        <p:blipFill rotWithShape="1">
          <a:blip r:embed="rId3"/>
          <a:srcRect l="11567" r="3773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E44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946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899C6-FBB1-44F4-B9CA-0C14D9EC5A5D}"/>
              </a:ext>
            </a:extLst>
          </p:cNvPr>
          <p:cNvSpPr>
            <a:spLocks noGrp="1"/>
          </p:cNvSpPr>
          <p:nvPr>
            <p:ph type="title"/>
          </p:nvPr>
        </p:nvSpPr>
        <p:spPr>
          <a:xfrm>
            <a:off x="1188069" y="381935"/>
            <a:ext cx="9356106" cy="1200329"/>
          </a:xfrm>
        </p:spPr>
        <p:txBody>
          <a:bodyPr anchor="t">
            <a:normAutofit/>
          </a:bodyPr>
          <a:lstStyle/>
          <a:p>
            <a:r>
              <a:rPr lang="en-GB" sz="3800"/>
              <a:t>Points to Consider when looking at Communication methods</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D6A080-9068-4605-BE0C-65DB42FEDA92}"/>
              </a:ext>
            </a:extLst>
          </p:cNvPr>
          <p:cNvGraphicFramePr>
            <a:graphicFrameLocks noGrp="1"/>
          </p:cNvGraphicFramePr>
          <p:nvPr>
            <p:ph idx="1"/>
            <p:extLst>
              <p:ext uri="{D42A27DB-BD31-4B8C-83A1-F6EECF244321}">
                <p14:modId xmlns:p14="http://schemas.microsoft.com/office/powerpoint/2010/main" val="885970109"/>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83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4" name="Picture 22533" descr="Multi-coloured dialogue boxes">
            <a:extLst>
              <a:ext uri="{FF2B5EF4-FFF2-40B4-BE49-F238E27FC236}">
                <a16:creationId xmlns:a16="http://schemas.microsoft.com/office/drawing/2014/main" id="{A933B9BC-CFD5-4ADC-9626-52B3C088A3CD}"/>
              </a:ext>
            </a:extLst>
          </p:cNvPr>
          <p:cNvPicPr>
            <a:picLocks noChangeAspect="1"/>
          </p:cNvPicPr>
          <p:nvPr/>
        </p:nvPicPr>
        <p:blipFill rotWithShape="1">
          <a:blip r:embed="rId3"/>
          <a:srcRect r="2042" b="2"/>
          <a:stretch/>
        </p:blipFill>
        <p:spPr>
          <a:xfrm>
            <a:off x="7337322" y="10"/>
            <a:ext cx="4854677" cy="6857990"/>
          </a:xfrm>
          <a:prstGeom prst="rect">
            <a:avLst/>
          </a:prstGeom>
        </p:spPr>
      </p:pic>
      <p:sp>
        <p:nvSpPr>
          <p:cNvPr id="76" name="Rectangle 7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30" name="Title 1">
            <a:extLst>
              <a:ext uri="{FF2B5EF4-FFF2-40B4-BE49-F238E27FC236}">
                <a16:creationId xmlns:a16="http://schemas.microsoft.com/office/drawing/2014/main" id="{FC741FF3-F556-4EE6-AC98-AD5CF26078C0}"/>
              </a:ext>
            </a:extLst>
          </p:cNvPr>
          <p:cNvSpPr>
            <a:spLocks noGrp="1" noChangeArrowheads="1"/>
          </p:cNvSpPr>
          <p:nvPr>
            <p:ph type="title"/>
          </p:nvPr>
        </p:nvSpPr>
        <p:spPr>
          <a:xfrm>
            <a:off x="371094" y="1161288"/>
            <a:ext cx="3438144" cy="1124712"/>
          </a:xfrm>
        </p:spPr>
        <p:txBody>
          <a:bodyPr anchor="b">
            <a:normAutofit/>
          </a:bodyPr>
          <a:lstStyle/>
          <a:p>
            <a:r>
              <a:rPr lang="en-GB" altLang="en-US" sz="2800" dirty="0"/>
              <a:t>Discuss using supporting models . . .</a:t>
            </a:r>
          </a:p>
        </p:txBody>
      </p:sp>
      <p:sp>
        <p:nvSpPr>
          <p:cNvPr id="78" name="Rectangle 7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Content Placeholder 2">
            <a:extLst>
              <a:ext uri="{FF2B5EF4-FFF2-40B4-BE49-F238E27FC236}">
                <a16:creationId xmlns:a16="http://schemas.microsoft.com/office/drawing/2014/main" id="{2DB81FDF-F9CE-4BFD-A5D1-9ED0FB33B189}"/>
              </a:ext>
            </a:extLst>
          </p:cNvPr>
          <p:cNvSpPr>
            <a:spLocks noGrp="1" noChangeArrowheads="1"/>
          </p:cNvSpPr>
          <p:nvPr>
            <p:ph idx="1"/>
          </p:nvPr>
        </p:nvSpPr>
        <p:spPr>
          <a:xfrm>
            <a:off x="371093" y="2718054"/>
            <a:ext cx="6826119" cy="3207258"/>
          </a:xfrm>
        </p:spPr>
        <p:txBody>
          <a:bodyPr anchor="t">
            <a:normAutofit/>
          </a:bodyPr>
          <a:lstStyle/>
          <a:p>
            <a:pPr marL="0" indent="0">
              <a:buNone/>
            </a:pPr>
            <a:r>
              <a:rPr lang="en-GB" altLang="en-US" sz="2000" dirty="0"/>
              <a:t>In this section you will need to discuss and critically evaluate models/theories which you have studied in the module and specifically relate them to the case study issues. You will need to consider at least Communication Cycle, Shannon and Weaver,  </a:t>
            </a:r>
            <a:r>
              <a:rPr lang="en-GB" altLang="en-US" sz="2000" dirty="0" err="1"/>
              <a:t>Berlo</a:t>
            </a:r>
            <a:r>
              <a:rPr lang="en-GB" altLang="en-US" sz="2000" dirty="0"/>
              <a:t>,  Belbin and Tuckman. </a:t>
            </a:r>
          </a:p>
          <a:p>
            <a:pPr marL="0" indent="0">
              <a:buNone/>
            </a:pPr>
            <a:r>
              <a:rPr lang="en-GB" altLang="en-US" sz="2000" dirty="0"/>
              <a:t>When discussing methods and verbal/written communication include best practice from the CIPD, </a:t>
            </a:r>
            <a:r>
              <a:rPr lang="en-GB" altLang="en-US" sz="2000" dirty="0" err="1"/>
              <a:t>XpertHR</a:t>
            </a:r>
            <a:r>
              <a:rPr lang="en-GB" altLang="en-US" sz="2000" dirty="0"/>
              <a:t> as well as peer reviewed articles. </a:t>
            </a:r>
          </a:p>
        </p:txBody>
      </p:sp>
      <p:sp>
        <p:nvSpPr>
          <p:cNvPr id="22532" name="Slide Number Placeholder 3">
            <a:extLst>
              <a:ext uri="{FF2B5EF4-FFF2-40B4-BE49-F238E27FC236}">
                <a16:creationId xmlns:a16="http://schemas.microsoft.com/office/drawing/2014/main" id="{2EBAE043-1029-4BFD-A30D-D4CC490E6667}"/>
              </a:ext>
            </a:extLst>
          </p:cNvPr>
          <p:cNvSpPr>
            <a:spLocks noGrp="1" noChangeArrowheads="1"/>
          </p:cNvSpPr>
          <p:nvPr>
            <p:ph type="sldNum" sz="quarter" idx="12"/>
          </p:nvPr>
        </p:nvSpPr>
        <p:spPr>
          <a:xfrm>
            <a:off x="907770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CBBF0C4E-E74C-4DF9-BB23-5273B1D6BC1D}" type="slidenum">
              <a:rPr lang="en-GB" altLang="en-US" sz="1800">
                <a:solidFill>
                  <a:schemeClr val="bg1"/>
                </a:solidFill>
              </a:rPr>
              <a:pPr>
                <a:lnSpc>
                  <a:spcPct val="90000"/>
                </a:lnSpc>
                <a:spcBef>
                  <a:spcPct val="0"/>
                </a:spcBef>
                <a:spcAft>
                  <a:spcPts val="600"/>
                </a:spcAft>
                <a:buFontTx/>
                <a:buNone/>
              </a:pPr>
              <a:t>16</a:t>
            </a:fld>
            <a:endParaRPr lang="en-GB" altLang="en-US" sz="1800">
              <a:solidFill>
                <a:schemeClr val="bg1"/>
              </a:solidFill>
            </a:endParaRPr>
          </a:p>
        </p:txBody>
      </p:sp>
    </p:spTree>
    <p:extLst>
      <p:ext uri="{BB962C8B-B14F-4D97-AF65-F5344CB8AC3E}">
        <p14:creationId xmlns:p14="http://schemas.microsoft.com/office/powerpoint/2010/main" val="3023539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rPr>
              <a:t>Conclusions (10%)</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Quotes">
            <a:extLst>
              <a:ext uri="{FF2B5EF4-FFF2-40B4-BE49-F238E27FC236}">
                <a16:creationId xmlns:a16="http://schemas.microsoft.com/office/drawing/2014/main" id="{5243DEDA-CEBD-4CBB-896E-7D14E8F0BC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437" y="1700784"/>
            <a:ext cx="3785616" cy="3785616"/>
          </a:xfrm>
          <a:prstGeom prst="rect">
            <a:avLst/>
          </a:prstGeom>
        </p:spPr>
      </p:pic>
      <p:sp>
        <p:nvSpPr>
          <p:cNvPr id="3" name="Content Placeholder 2"/>
          <p:cNvSpPr>
            <a:spLocks noGrp="1"/>
          </p:cNvSpPr>
          <p:nvPr>
            <p:ph idx="1"/>
          </p:nvPr>
        </p:nvSpPr>
        <p:spPr>
          <a:xfrm>
            <a:off x="6621072" y="2421683"/>
            <a:ext cx="4765949" cy="3353476"/>
          </a:xfrm>
        </p:spPr>
        <p:txBody>
          <a:bodyPr anchor="t">
            <a:normAutofit/>
          </a:bodyPr>
          <a:lstStyle/>
          <a:p>
            <a:r>
              <a:rPr lang="en-GB" sz="1800">
                <a:solidFill>
                  <a:schemeClr val="tx2"/>
                </a:solidFill>
              </a:rPr>
              <a:t>Drawn from the analysis</a:t>
            </a:r>
          </a:p>
          <a:p>
            <a:endParaRPr lang="en-GB" sz="1800">
              <a:solidFill>
                <a:schemeClr val="tx2"/>
              </a:solidFill>
            </a:endParaRPr>
          </a:p>
          <a:p>
            <a:r>
              <a:rPr lang="en-GB" sz="1800">
                <a:solidFill>
                  <a:schemeClr val="tx2"/>
                </a:solidFill>
              </a:rPr>
              <a:t>Clear and concise</a:t>
            </a:r>
          </a:p>
          <a:p>
            <a:endParaRPr lang="en-GB" sz="1800">
              <a:solidFill>
                <a:schemeClr val="tx2"/>
              </a:solidFill>
            </a:endParaRPr>
          </a:p>
          <a:p>
            <a:r>
              <a:rPr lang="en-GB" sz="1800">
                <a:solidFill>
                  <a:schemeClr val="tx2"/>
                </a:solidFill>
              </a:rPr>
              <a:t>NO NEW INFORMATION</a:t>
            </a:r>
          </a:p>
          <a:p>
            <a:endParaRPr lang="en-GB" sz="1800">
              <a:solidFill>
                <a:schemeClr val="tx2"/>
              </a:solidFill>
            </a:endParaRPr>
          </a:p>
          <a:p>
            <a:r>
              <a:rPr lang="en-GB" sz="1800">
                <a:solidFill>
                  <a:schemeClr val="tx2"/>
                </a:solidFill>
              </a:rPr>
              <a:t>What have you deduced about the situation</a:t>
            </a:r>
          </a:p>
        </p:txBody>
      </p:sp>
    </p:spTree>
    <p:extLst>
      <p:ext uri="{BB962C8B-B14F-4D97-AF65-F5344CB8AC3E}">
        <p14:creationId xmlns:p14="http://schemas.microsoft.com/office/powerpoint/2010/main" val="282800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E6BC5B6-6AE9-4D13-948E-64CE1E874A75}"/>
              </a:ext>
            </a:extLst>
          </p:cNvPr>
          <p:cNvSpPr>
            <a:spLocks noGrp="1" noChangeArrowheads="1"/>
          </p:cNvSpPr>
          <p:nvPr>
            <p:ph type="title"/>
          </p:nvPr>
        </p:nvSpPr>
        <p:spPr>
          <a:xfrm>
            <a:off x="1981200" y="274638"/>
            <a:ext cx="8229600" cy="562074"/>
          </a:xfrm>
        </p:spPr>
        <p:txBody>
          <a:bodyPr/>
          <a:lstStyle/>
          <a:p>
            <a:r>
              <a:rPr lang="en-GB" altLang="en-US" sz="2800" dirty="0"/>
              <a:t>Conclusion</a:t>
            </a:r>
          </a:p>
        </p:txBody>
      </p:sp>
      <p:sp>
        <p:nvSpPr>
          <p:cNvPr id="14339" name="Content Placeholder 2">
            <a:extLst>
              <a:ext uri="{FF2B5EF4-FFF2-40B4-BE49-F238E27FC236}">
                <a16:creationId xmlns:a16="http://schemas.microsoft.com/office/drawing/2014/main" id="{94168C6D-EF4C-47EE-A1EB-4640E81A77C7}"/>
              </a:ext>
            </a:extLst>
          </p:cNvPr>
          <p:cNvSpPr>
            <a:spLocks noGrp="1" noChangeArrowheads="1"/>
          </p:cNvSpPr>
          <p:nvPr>
            <p:ph idx="1"/>
          </p:nvPr>
        </p:nvSpPr>
        <p:spPr>
          <a:xfrm>
            <a:off x="2209800" y="980730"/>
            <a:ext cx="7772400" cy="4464495"/>
          </a:xfrm>
        </p:spPr>
        <p:txBody>
          <a:bodyPr>
            <a:normAutofit fontScale="92500" lnSpcReduction="10000"/>
          </a:bodyPr>
          <a:lstStyle/>
          <a:p>
            <a:pPr marL="0" indent="0">
              <a:buNone/>
              <a:defRPr/>
            </a:pPr>
            <a:r>
              <a:rPr lang="en-GB" altLang="en-US" sz="2400" dirty="0"/>
              <a:t>Within the conclusion section you need to ‘summarise’ the following:</a:t>
            </a:r>
          </a:p>
          <a:p>
            <a:pPr eaLnBrk="1" hangingPunct="1">
              <a:defRPr/>
            </a:pPr>
            <a:r>
              <a:rPr lang="en-GB" altLang="en-US" sz="2400" dirty="0"/>
              <a:t>The main issues that are impacting on effective team work at the organisation.</a:t>
            </a:r>
          </a:p>
          <a:p>
            <a:pPr eaLnBrk="1" hangingPunct="1">
              <a:defRPr/>
            </a:pPr>
            <a:r>
              <a:rPr lang="en-GB" altLang="en-US" sz="2400" dirty="0"/>
              <a:t>Which models/theories should be utilised to support/improve communication and team work at the organisation.</a:t>
            </a:r>
          </a:p>
          <a:p>
            <a:pPr eaLnBrk="1" hangingPunct="1">
              <a:defRPr/>
            </a:pPr>
            <a:r>
              <a:rPr lang="en-GB" altLang="en-US" sz="2400" dirty="0"/>
              <a:t>The conclusion should  ONLY be based  on information drawn from the ‘findings’ section.</a:t>
            </a:r>
          </a:p>
          <a:p>
            <a:pPr eaLnBrk="1" hangingPunct="1">
              <a:defRPr/>
            </a:pPr>
            <a:r>
              <a:rPr lang="en-GB" altLang="en-US" sz="2400" dirty="0"/>
              <a:t>Include only the main points from your findings and link these comments back to your terms of reference - </a:t>
            </a:r>
          </a:p>
          <a:p>
            <a:pPr eaLnBrk="1" hangingPunct="1">
              <a:defRPr/>
            </a:pPr>
            <a:r>
              <a:rPr lang="en-GB" altLang="en-US" sz="2400" dirty="0"/>
              <a:t>Do the findings/conclusion resolve the problem/s?  </a:t>
            </a:r>
          </a:p>
          <a:p>
            <a:pPr marL="0" indent="0">
              <a:buNone/>
              <a:defRPr/>
            </a:pPr>
            <a:r>
              <a:rPr lang="en-GB" altLang="en-US" sz="2400" dirty="0"/>
              <a:t> </a:t>
            </a:r>
          </a:p>
          <a:p>
            <a:pPr>
              <a:defRPr/>
            </a:pPr>
            <a:endParaRPr lang="en-GB" altLang="en-US" sz="2400" dirty="0"/>
          </a:p>
        </p:txBody>
      </p:sp>
      <p:sp>
        <p:nvSpPr>
          <p:cNvPr id="24580" name="Slide Number Placeholder 3">
            <a:extLst>
              <a:ext uri="{FF2B5EF4-FFF2-40B4-BE49-F238E27FC236}">
                <a16:creationId xmlns:a16="http://schemas.microsoft.com/office/drawing/2014/main" id="{E56FB1A6-E157-4D83-AEA9-C7B4BA5E3C4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FF817422-DBB7-406B-825C-DFF0DE266195}" type="slidenum">
              <a:rPr lang="en-GB" altLang="en-US" sz="1400"/>
              <a:pPr>
                <a:spcBef>
                  <a:spcPct val="0"/>
                </a:spcBef>
                <a:buFontTx/>
                <a:buNone/>
              </a:pPr>
              <a:t>18</a:t>
            </a:fld>
            <a:endParaRPr lang="en-GB" altLang="en-US" sz="1400"/>
          </a:p>
        </p:txBody>
      </p:sp>
    </p:spTree>
    <p:extLst>
      <p:ext uri="{BB962C8B-B14F-4D97-AF65-F5344CB8AC3E}">
        <p14:creationId xmlns:p14="http://schemas.microsoft.com/office/powerpoint/2010/main" val="4221873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rPr>
              <a:t>Recommendations</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Questions">
            <a:extLst>
              <a:ext uri="{FF2B5EF4-FFF2-40B4-BE49-F238E27FC236}">
                <a16:creationId xmlns:a16="http://schemas.microsoft.com/office/drawing/2014/main" id="{6C59383B-D28F-426C-A239-ED2FAADDDA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437" y="1700784"/>
            <a:ext cx="3785616" cy="3785616"/>
          </a:xfrm>
          <a:prstGeom prst="rect">
            <a:avLst/>
          </a:prstGeom>
        </p:spPr>
      </p:pic>
      <p:sp>
        <p:nvSpPr>
          <p:cNvPr id="3" name="Content Placeholder 2"/>
          <p:cNvSpPr>
            <a:spLocks noGrp="1"/>
          </p:cNvSpPr>
          <p:nvPr>
            <p:ph idx="1"/>
          </p:nvPr>
        </p:nvSpPr>
        <p:spPr>
          <a:xfrm>
            <a:off x="6621072" y="2421683"/>
            <a:ext cx="4765949" cy="3353476"/>
          </a:xfrm>
        </p:spPr>
        <p:txBody>
          <a:bodyPr anchor="t">
            <a:normAutofit/>
          </a:bodyPr>
          <a:lstStyle/>
          <a:p>
            <a:r>
              <a:rPr lang="en-GB" sz="1800">
                <a:solidFill>
                  <a:schemeClr val="tx2"/>
                </a:solidFill>
              </a:rPr>
              <a:t>Suggested actions</a:t>
            </a:r>
          </a:p>
          <a:p>
            <a:endParaRPr lang="en-GB" sz="1800">
              <a:solidFill>
                <a:schemeClr val="tx2"/>
              </a:solidFill>
            </a:endParaRPr>
          </a:p>
          <a:p>
            <a:r>
              <a:rPr lang="en-GB" sz="1800">
                <a:solidFill>
                  <a:schemeClr val="tx2"/>
                </a:solidFill>
              </a:rPr>
              <a:t>Based on your findings</a:t>
            </a:r>
          </a:p>
          <a:p>
            <a:endParaRPr lang="en-GB" sz="1800">
              <a:solidFill>
                <a:schemeClr val="tx2"/>
              </a:solidFill>
            </a:endParaRPr>
          </a:p>
          <a:p>
            <a:r>
              <a:rPr lang="en-GB" sz="1800">
                <a:solidFill>
                  <a:schemeClr val="tx2"/>
                </a:solidFill>
              </a:rPr>
              <a:t>State any further investigation</a:t>
            </a:r>
          </a:p>
        </p:txBody>
      </p:sp>
    </p:spTree>
    <p:extLst>
      <p:ext uri="{BB962C8B-B14F-4D97-AF65-F5344CB8AC3E}">
        <p14:creationId xmlns:p14="http://schemas.microsoft.com/office/powerpoint/2010/main" val="265961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7" name="Rectangle 76">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626" name="Rectangle 2">
            <a:extLst>
              <a:ext uri="{FF2B5EF4-FFF2-40B4-BE49-F238E27FC236}">
                <a16:creationId xmlns:a16="http://schemas.microsoft.com/office/drawing/2014/main" id="{61FFF93C-BFF8-491F-8E50-93FF4631E5E0}"/>
              </a:ext>
            </a:extLst>
          </p:cNvPr>
          <p:cNvSpPr>
            <a:spLocks noGrp="1" noChangeArrowheads="1"/>
          </p:cNvSpPr>
          <p:nvPr>
            <p:ph type="title"/>
          </p:nvPr>
        </p:nvSpPr>
        <p:spPr>
          <a:xfrm>
            <a:off x="550863" y="365125"/>
            <a:ext cx="11090274" cy="1325563"/>
          </a:xfrm>
        </p:spPr>
        <p:txBody>
          <a:bodyPr>
            <a:normAutofit/>
          </a:bodyPr>
          <a:lstStyle/>
          <a:p>
            <a:pPr algn="ctr" eaLnBrk="1" hangingPunct="1"/>
            <a:r>
              <a:rPr lang="en-GB" altLang="en-US" sz="4000" dirty="0"/>
              <a:t> Recommendations</a:t>
            </a:r>
          </a:p>
        </p:txBody>
      </p:sp>
      <p:sp>
        <p:nvSpPr>
          <p:cNvPr id="26628" name="Slide Number Placeholder 3">
            <a:extLst>
              <a:ext uri="{FF2B5EF4-FFF2-40B4-BE49-F238E27FC236}">
                <a16:creationId xmlns:a16="http://schemas.microsoft.com/office/drawing/2014/main" id="{B834E4B2-315C-40E9-B467-A53BC76334D6}"/>
              </a:ext>
            </a:extLst>
          </p:cNvPr>
          <p:cNvSpPr>
            <a:spLocks noGrp="1"/>
          </p:cNvSpPr>
          <p:nvPr>
            <p:ph type="sldNum" sz="quarter" idx="12"/>
          </p:nvPr>
        </p:nvSpPr>
        <p:spPr>
          <a:xfrm rot="5400000">
            <a:off x="9033635" y="3148837"/>
            <a:ext cx="5768976" cy="550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spcAft>
                <a:spcPts val="600"/>
              </a:spcAft>
              <a:buFontTx/>
              <a:buNone/>
            </a:pPr>
            <a:fld id="{56E3DAD6-8C0D-40ED-A6E0-FB0C1C7065FE}" type="slidenum">
              <a:rPr lang="en-GB" altLang="en-US" sz="1000"/>
              <a:pPr algn="ctr">
                <a:spcBef>
                  <a:spcPct val="0"/>
                </a:spcBef>
                <a:spcAft>
                  <a:spcPts val="600"/>
                </a:spcAft>
                <a:buFontTx/>
                <a:buNone/>
              </a:pPr>
              <a:t>20</a:t>
            </a:fld>
            <a:endParaRPr lang="en-GB" altLang="en-US" sz="1000"/>
          </a:p>
        </p:txBody>
      </p:sp>
      <p:graphicFrame>
        <p:nvGraphicFramePr>
          <p:cNvPr id="26630" name="Rectangle 3">
            <a:extLst>
              <a:ext uri="{FF2B5EF4-FFF2-40B4-BE49-F238E27FC236}">
                <a16:creationId xmlns:a16="http://schemas.microsoft.com/office/drawing/2014/main" id="{F06CD048-E6DB-49CF-A6EE-A3EB4968D540}"/>
              </a:ext>
            </a:extLst>
          </p:cNvPr>
          <p:cNvGraphicFramePr>
            <a:graphicFrameLocks noGrp="1"/>
          </p:cNvGraphicFramePr>
          <p:nvPr>
            <p:ph idx="1"/>
            <p:extLst>
              <p:ext uri="{D42A27DB-BD31-4B8C-83A1-F6EECF244321}">
                <p14:modId xmlns:p14="http://schemas.microsoft.com/office/powerpoint/2010/main" val="13505428"/>
              </p:ext>
            </p:extLst>
          </p:nvPr>
        </p:nvGraphicFramePr>
        <p:xfrm>
          <a:off x="191729" y="1555955"/>
          <a:ext cx="12000271" cy="5117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592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349494F-9970-4CB5-84D7-E0F5CD073010}"/>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GB" altLang="en-US"/>
              <a:t>Reference List</a:t>
            </a:r>
          </a:p>
        </p:txBody>
      </p:sp>
      <p:sp>
        <p:nvSpPr>
          <p:cNvPr id="17411" name="Rectangle 3">
            <a:extLst>
              <a:ext uri="{FF2B5EF4-FFF2-40B4-BE49-F238E27FC236}">
                <a16:creationId xmlns:a16="http://schemas.microsoft.com/office/drawing/2014/main" id="{3E0A1D56-BA53-4B67-8F75-F1E988C71426}"/>
              </a:ext>
            </a:extLst>
          </p:cNvPr>
          <p:cNvSpPr>
            <a:spLocks noGrp="1" noChangeArrowheads="1"/>
          </p:cNvSpPr>
          <p:nvPr>
            <p:ph idx="1"/>
          </p:nvPr>
        </p:nvSpPr>
        <p:spPr>
          <a:xfrm>
            <a:off x="4965431" y="2438400"/>
            <a:ext cx="6586489" cy="3785419"/>
          </a:xfrm>
        </p:spPr>
        <p:txBody>
          <a:bodyPr>
            <a:normAutofit/>
          </a:bodyPr>
          <a:lstStyle/>
          <a:p>
            <a:pPr marL="0" indent="0">
              <a:buNone/>
              <a:defRPr/>
            </a:pPr>
            <a:endParaRPr lang="en-GB" altLang="en-US" sz="2000"/>
          </a:p>
          <a:p>
            <a:pPr eaLnBrk="1" hangingPunct="1">
              <a:defRPr/>
            </a:pPr>
            <a:r>
              <a:rPr lang="en-GB" altLang="en-US" sz="2000"/>
              <a:t>Students should reference  direct quotations and material taken from other sources including:  </a:t>
            </a:r>
          </a:p>
          <a:p>
            <a:pPr eaLnBrk="1" hangingPunct="1">
              <a:defRPr/>
            </a:pPr>
            <a:r>
              <a:rPr lang="en-GB" altLang="en-US" sz="2000"/>
              <a:t>Textbook/Journal</a:t>
            </a:r>
          </a:p>
          <a:p>
            <a:pPr eaLnBrk="1" hangingPunct="1">
              <a:defRPr/>
            </a:pPr>
            <a:r>
              <a:rPr lang="en-GB" altLang="en-US" sz="2000"/>
              <a:t>Author (s) name</a:t>
            </a:r>
          </a:p>
          <a:p>
            <a:pPr eaLnBrk="1" hangingPunct="1">
              <a:defRPr/>
            </a:pPr>
            <a:r>
              <a:rPr lang="en-GB" altLang="en-US" sz="2000"/>
              <a:t>Date of work</a:t>
            </a:r>
          </a:p>
          <a:p>
            <a:pPr eaLnBrk="1" hangingPunct="1">
              <a:defRPr/>
            </a:pPr>
            <a:r>
              <a:rPr lang="en-GB" altLang="en-US" sz="2000"/>
              <a:t>Page Number(s) from Textbook/Edition of Journal.</a:t>
            </a:r>
          </a:p>
          <a:p>
            <a:pPr eaLnBrk="1" hangingPunct="1">
              <a:defRPr/>
            </a:pPr>
            <a:r>
              <a:rPr lang="en-GB" altLang="en-US" sz="2000"/>
              <a:t>Websites- Website address and date accessed.</a:t>
            </a:r>
          </a:p>
          <a:p>
            <a:pPr marL="0" indent="0">
              <a:buNone/>
              <a:defRPr/>
            </a:pPr>
            <a:endParaRPr lang="en-GB" altLang="en-US" sz="2000"/>
          </a:p>
          <a:p>
            <a:pPr eaLnBrk="1" hangingPunct="1">
              <a:defRPr/>
            </a:pPr>
            <a:endParaRPr lang="en-GB" altLang="en-US" sz="2000"/>
          </a:p>
        </p:txBody>
      </p:sp>
      <p:pic>
        <p:nvPicPr>
          <p:cNvPr id="30726" name="Picture 30725" descr="Different coloured organisers">
            <a:extLst>
              <a:ext uri="{FF2B5EF4-FFF2-40B4-BE49-F238E27FC236}">
                <a16:creationId xmlns:a16="http://schemas.microsoft.com/office/drawing/2014/main" id="{95EF28DA-D858-43B8-AD7D-B4E1A7175FD6}"/>
              </a:ext>
            </a:extLst>
          </p:cNvPr>
          <p:cNvPicPr>
            <a:picLocks noChangeAspect="1"/>
          </p:cNvPicPr>
          <p:nvPr/>
        </p:nvPicPr>
        <p:blipFill rotWithShape="1">
          <a:blip r:embed="rId3"/>
          <a:srcRect l="29606" r="29500" b="1"/>
          <a:stretch/>
        </p:blipFill>
        <p:spPr>
          <a:xfrm>
            <a:off x="20" y="10"/>
            <a:ext cx="4635571" cy="6857990"/>
          </a:xfrm>
          <a:prstGeom prst="rect">
            <a:avLst/>
          </a:prstGeom>
          <a:effectLst/>
        </p:spPr>
      </p:pic>
      <p:cxnSp>
        <p:nvCxnSpPr>
          <p:cNvPr id="75" name="Straight Connector 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9AC64"/>
            </a:solidFill>
          </a:ln>
        </p:spPr>
        <p:style>
          <a:lnRef idx="1">
            <a:schemeClr val="accent1"/>
          </a:lnRef>
          <a:fillRef idx="0">
            <a:schemeClr val="accent1"/>
          </a:fillRef>
          <a:effectRef idx="0">
            <a:schemeClr val="accent1"/>
          </a:effectRef>
          <a:fontRef idx="minor">
            <a:schemeClr val="tx1"/>
          </a:fontRef>
        </p:style>
      </p:cxnSp>
      <p:sp>
        <p:nvSpPr>
          <p:cNvPr id="30724" name="Slide Number Placeholder 3">
            <a:extLst>
              <a:ext uri="{FF2B5EF4-FFF2-40B4-BE49-F238E27FC236}">
                <a16:creationId xmlns:a16="http://schemas.microsoft.com/office/drawing/2014/main" id="{3E633CD3-A201-4349-8C81-80A661BB0C51}"/>
              </a:ext>
            </a:extLst>
          </p:cNvPr>
          <p:cNvSpPr>
            <a:spLocks noGrp="1"/>
          </p:cNvSpPr>
          <p:nvPr>
            <p:ph type="sldNum" sz="quarter" idx="12"/>
          </p:nvPr>
        </p:nvSpPr>
        <p:spPr>
          <a:xfrm>
            <a:off x="10167042" y="6356350"/>
            <a:ext cx="118675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FF3F700A-68EB-4FC5-B1CC-25DCF8124DA5}" type="slidenum">
              <a:rPr lang="en-GB" altLang="en-US" sz="1800"/>
              <a:pPr>
                <a:lnSpc>
                  <a:spcPct val="90000"/>
                </a:lnSpc>
                <a:spcBef>
                  <a:spcPct val="0"/>
                </a:spcBef>
                <a:spcAft>
                  <a:spcPts val="600"/>
                </a:spcAft>
                <a:buFontTx/>
                <a:buNone/>
              </a:pPr>
              <a:t>21</a:t>
            </a:fld>
            <a:endParaRPr lang="en-GB" altLang="en-US" sz="1800"/>
          </a:p>
        </p:txBody>
      </p:sp>
    </p:spTree>
    <p:extLst>
      <p:ext uri="{BB962C8B-B14F-4D97-AF65-F5344CB8AC3E}">
        <p14:creationId xmlns:p14="http://schemas.microsoft.com/office/powerpoint/2010/main" val="3317388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CBDEB-EA36-4970-BFCB-8E5E017C0EFA}"/>
              </a:ext>
            </a:extLst>
          </p:cNvPr>
          <p:cNvSpPr>
            <a:spLocks noGrp="1"/>
          </p:cNvSpPr>
          <p:nvPr>
            <p:ph type="title"/>
          </p:nvPr>
        </p:nvSpPr>
        <p:spPr>
          <a:xfrm>
            <a:off x="4965430" y="629268"/>
            <a:ext cx="6586491" cy="1286160"/>
          </a:xfrm>
        </p:spPr>
        <p:txBody>
          <a:bodyPr anchor="b">
            <a:normAutofit/>
          </a:bodyPr>
          <a:lstStyle/>
          <a:p>
            <a:r>
              <a:rPr lang="en-GB" dirty="0"/>
              <a:t>Sources to Include</a:t>
            </a:r>
            <a:endParaRPr lang="en-GB"/>
          </a:p>
        </p:txBody>
      </p:sp>
      <p:sp>
        <p:nvSpPr>
          <p:cNvPr id="3" name="Content Placeholder 2">
            <a:extLst>
              <a:ext uri="{FF2B5EF4-FFF2-40B4-BE49-F238E27FC236}">
                <a16:creationId xmlns:a16="http://schemas.microsoft.com/office/drawing/2014/main" id="{AA3C1C95-BECE-4ACB-A0E1-0C0A3CDB2EB8}"/>
              </a:ext>
            </a:extLst>
          </p:cNvPr>
          <p:cNvSpPr>
            <a:spLocks noGrp="1"/>
          </p:cNvSpPr>
          <p:nvPr>
            <p:ph idx="1"/>
          </p:nvPr>
        </p:nvSpPr>
        <p:spPr>
          <a:xfrm>
            <a:off x="4965431" y="2438400"/>
            <a:ext cx="6586489" cy="3785419"/>
          </a:xfrm>
        </p:spPr>
        <p:txBody>
          <a:bodyPr>
            <a:normAutofit/>
          </a:bodyPr>
          <a:lstStyle/>
          <a:p>
            <a:r>
              <a:rPr lang="en-GB" sz="2000"/>
              <a:t>The core texts given to you at the start of the course – read the chapters on teamwork and communication.</a:t>
            </a:r>
          </a:p>
          <a:p>
            <a:r>
              <a:rPr lang="en-GB" sz="2000"/>
              <a:t>Books and articles on communication – models, theory.</a:t>
            </a:r>
          </a:p>
          <a:p>
            <a:r>
              <a:rPr lang="en-GB" sz="2000"/>
              <a:t>The articles on the Belbin website.</a:t>
            </a:r>
          </a:p>
          <a:p>
            <a:r>
              <a:rPr lang="en-GB" sz="2000"/>
              <a:t>Other CREDIBLE websites – ACAS, CIPD, managers.org., Harvard Business Review, Personnel Today, People Management. </a:t>
            </a:r>
          </a:p>
          <a:p>
            <a:pPr marL="0" indent="0">
              <a:buNone/>
            </a:pPr>
            <a:endParaRPr lang="en-GB" sz="2000"/>
          </a:p>
        </p:txBody>
      </p:sp>
      <p:pic>
        <p:nvPicPr>
          <p:cNvPr id="5" name="Picture 4" descr="Sticky notes on a wall">
            <a:extLst>
              <a:ext uri="{FF2B5EF4-FFF2-40B4-BE49-F238E27FC236}">
                <a16:creationId xmlns:a16="http://schemas.microsoft.com/office/drawing/2014/main" id="{1BF84035-1726-414C-86AB-D551BC71600E}"/>
              </a:ext>
            </a:extLst>
          </p:cNvPr>
          <p:cNvPicPr>
            <a:picLocks noChangeAspect="1"/>
          </p:cNvPicPr>
          <p:nvPr/>
        </p:nvPicPr>
        <p:blipFill rotWithShape="1">
          <a:blip r:embed="rId2"/>
          <a:srcRect l="26295" r="26559"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3A2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049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9F630-52BF-4278-92F1-69FE37BD4FD6}"/>
              </a:ext>
            </a:extLst>
          </p:cNvPr>
          <p:cNvSpPr>
            <a:spLocks noGrp="1"/>
          </p:cNvSpPr>
          <p:nvPr>
            <p:ph type="title"/>
          </p:nvPr>
        </p:nvSpPr>
        <p:spPr>
          <a:xfrm>
            <a:off x="4965430" y="629268"/>
            <a:ext cx="6586491" cy="1286160"/>
          </a:xfrm>
        </p:spPr>
        <p:txBody>
          <a:bodyPr anchor="b">
            <a:normAutofit/>
          </a:bodyPr>
          <a:lstStyle/>
          <a:p>
            <a:r>
              <a:rPr lang="en-GB" b="1"/>
              <a:t>Examples of Intext Citation</a:t>
            </a:r>
            <a:endParaRPr lang="en-GB" b="1" dirty="0"/>
          </a:p>
        </p:txBody>
      </p:sp>
      <p:pic>
        <p:nvPicPr>
          <p:cNvPr id="6" name="Picture 5">
            <a:extLst>
              <a:ext uri="{FF2B5EF4-FFF2-40B4-BE49-F238E27FC236}">
                <a16:creationId xmlns:a16="http://schemas.microsoft.com/office/drawing/2014/main" id="{FEA5CF4F-86C8-490D-B18E-4A3767690B68}"/>
              </a:ext>
            </a:extLst>
          </p:cNvPr>
          <p:cNvPicPr>
            <a:picLocks noChangeAspect="1"/>
          </p:cNvPicPr>
          <p:nvPr/>
        </p:nvPicPr>
        <p:blipFill rotWithShape="1">
          <a:blip r:embed="rId2"/>
          <a:srcRect l="31390" r="23490"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C6AA"/>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FCE07C4A-5D80-4632-8834-C23A846D61F5}"/>
              </a:ext>
            </a:extLst>
          </p:cNvPr>
          <p:cNvGraphicFramePr>
            <a:graphicFrameLocks noGrp="1"/>
          </p:cNvGraphicFramePr>
          <p:nvPr>
            <p:ph idx="1"/>
            <p:extLst>
              <p:ext uri="{D42A27DB-BD31-4B8C-83A1-F6EECF244321}">
                <p14:modId xmlns:p14="http://schemas.microsoft.com/office/powerpoint/2010/main" val="2370967132"/>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7205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B737-7661-4B59-9307-A853FE968D7F}"/>
              </a:ext>
            </a:extLst>
          </p:cNvPr>
          <p:cNvSpPr>
            <a:spLocks noGrp="1"/>
          </p:cNvSpPr>
          <p:nvPr>
            <p:ph type="title"/>
          </p:nvPr>
        </p:nvSpPr>
        <p:spPr/>
        <p:txBody>
          <a:bodyPr>
            <a:normAutofit/>
          </a:bodyPr>
          <a:lstStyle/>
          <a:p>
            <a:r>
              <a:rPr lang="en-GB" sz="3600" b="1" dirty="0"/>
              <a:t>Examples of Entries on Reference List – at least 12</a:t>
            </a:r>
          </a:p>
        </p:txBody>
      </p:sp>
      <p:graphicFrame>
        <p:nvGraphicFramePr>
          <p:cNvPr id="5" name="Content Placeholder 2">
            <a:extLst>
              <a:ext uri="{FF2B5EF4-FFF2-40B4-BE49-F238E27FC236}">
                <a16:creationId xmlns:a16="http://schemas.microsoft.com/office/drawing/2014/main" id="{0328626F-03AC-442D-A317-DE7F814405FB}"/>
              </a:ext>
            </a:extLst>
          </p:cNvPr>
          <p:cNvGraphicFramePr>
            <a:graphicFrameLocks noGrp="1"/>
          </p:cNvGraphicFramePr>
          <p:nvPr>
            <p:ph idx="1"/>
            <p:extLst>
              <p:ext uri="{D42A27DB-BD31-4B8C-83A1-F6EECF244321}">
                <p14:modId xmlns:p14="http://schemas.microsoft.com/office/powerpoint/2010/main" val="36918529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841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Remember to</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Clarify what is expected</a:t>
            </a:r>
          </a:p>
          <a:p>
            <a:r>
              <a:rPr lang="en-GB" sz="2000"/>
              <a:t>Decide on a logical and clear way in which to structure the report or essay.</a:t>
            </a:r>
          </a:p>
          <a:p>
            <a:r>
              <a:rPr lang="en-GB" sz="2000"/>
              <a:t>Follow a sequence of headings and sub-headings </a:t>
            </a:r>
          </a:p>
          <a:p>
            <a:r>
              <a:rPr lang="en-GB" sz="2000"/>
              <a:t>Use headings that are clear and helpful, making it easy for the reader to find information </a:t>
            </a:r>
          </a:p>
          <a:p>
            <a:r>
              <a:rPr lang="en-GB" sz="2000"/>
              <a:t>Write in an academic manner (3</a:t>
            </a:r>
            <a:r>
              <a:rPr lang="en-GB" sz="2000" baseline="30000"/>
              <a:t>rd</a:t>
            </a:r>
            <a:r>
              <a:rPr lang="en-GB" sz="2000"/>
              <a:t> person)</a:t>
            </a:r>
          </a:p>
        </p:txBody>
      </p:sp>
      <p:pic>
        <p:nvPicPr>
          <p:cNvPr id="5" name="Picture 4" descr="A hand holding a pen and shading circles on a sheet">
            <a:extLst>
              <a:ext uri="{FF2B5EF4-FFF2-40B4-BE49-F238E27FC236}">
                <a16:creationId xmlns:a16="http://schemas.microsoft.com/office/drawing/2014/main" id="{57C3148C-2C60-4D17-8CBF-7AC8C9A31618}"/>
              </a:ext>
            </a:extLst>
          </p:cNvPr>
          <p:cNvPicPr>
            <a:picLocks noChangeAspect="1"/>
          </p:cNvPicPr>
          <p:nvPr/>
        </p:nvPicPr>
        <p:blipFill rotWithShape="1">
          <a:blip r:embed="rId3"/>
          <a:srcRect l="42549" r="1807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86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E47209E-A045-4FB1-AF1F-7DE9A154B6E0}"/>
              </a:ext>
            </a:extLst>
          </p:cNvPr>
          <p:cNvGraphicFramePr>
            <a:graphicFrameLocks noGrp="1"/>
          </p:cNvGraphicFramePr>
          <p:nvPr/>
        </p:nvGraphicFramePr>
        <p:xfrm>
          <a:off x="1091992" y="643467"/>
          <a:ext cx="10008017" cy="5571069"/>
        </p:xfrm>
        <a:graphic>
          <a:graphicData uri="http://schemas.openxmlformats.org/drawingml/2006/table">
            <a:tbl>
              <a:tblPr firstRow="1" firstCol="1" lastRow="1" lastCol="1" bandRow="1" bandCol="1"/>
              <a:tblGrid>
                <a:gridCol w="3068537">
                  <a:extLst>
                    <a:ext uri="{9D8B030D-6E8A-4147-A177-3AD203B41FA5}">
                      <a16:colId xmlns:a16="http://schemas.microsoft.com/office/drawing/2014/main" val="71338459"/>
                    </a:ext>
                  </a:extLst>
                </a:gridCol>
                <a:gridCol w="6939480">
                  <a:extLst>
                    <a:ext uri="{9D8B030D-6E8A-4147-A177-3AD203B41FA5}">
                      <a16:colId xmlns:a16="http://schemas.microsoft.com/office/drawing/2014/main" val="4039103711"/>
                    </a:ext>
                  </a:extLst>
                </a:gridCol>
              </a:tblGrid>
              <a:tr h="326995">
                <a:tc>
                  <a:txBody>
                    <a:bodyPr/>
                    <a:lstStyle/>
                    <a:p>
                      <a:pPr marL="265176" marR="329184" algn="ctr" fontAlgn="t">
                        <a:spcBef>
                          <a:spcPts val="12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Feature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1527048" marR="1700784" algn="ctr" fontAlgn="t">
                        <a:spcBef>
                          <a:spcPts val="12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Description</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578883753"/>
                  </a:ext>
                </a:extLst>
              </a:tr>
              <a:tr h="326995">
                <a:tc>
                  <a:txBody>
                    <a:bodyPr/>
                    <a:lstStyle/>
                    <a:p>
                      <a:pPr marL="274320" marR="329184" algn="ctr" fontAlgn="t">
                        <a:spcBef>
                          <a:spcPts val="20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Title Page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56032" marR="329184" algn="l" fontAlgn="t">
                        <a:spcBef>
                          <a:spcPts val="60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Must be clear and have relevant information on it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636220090"/>
                  </a:ext>
                </a:extLst>
              </a:tr>
              <a:tr h="634302">
                <a:tc>
                  <a:txBody>
                    <a:bodyPr/>
                    <a:lstStyle/>
                    <a:p>
                      <a:pPr marL="265176" marR="329184" algn="l" fontAlgn="t">
                        <a:spcBef>
                          <a:spcPts val="35"/>
                        </a:spcBef>
                        <a:spcAft>
                          <a:spcPts val="0"/>
                        </a:spcAft>
                      </a:pPr>
                      <a:r>
                        <a:rPr lang="en-US" sz="16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p>
                      <a:pPr marL="274320" marR="329184" algn="ctr" fontAlgn="t">
                        <a:spcBef>
                          <a:spcPts val="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Contents Page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713232" algn="just" fontAlgn="t">
                        <a:spcBef>
                          <a:spcPts val="34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Clear</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concise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with</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every</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subsection</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listed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spc="-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page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number.</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Always</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additional</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contents</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page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for</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any diagrams</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that</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you</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have</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used</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(ﬁgure</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1,</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ﬁgure</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2</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etc).</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347140655"/>
                  </a:ext>
                </a:extLst>
              </a:tr>
              <a:tr h="883989">
                <a:tc>
                  <a:txBody>
                    <a:bodyPr/>
                    <a:lstStyle/>
                    <a:p>
                      <a:pPr marL="256032" marR="329184" algn="ctr" fontAlgn="t">
                        <a:spcBef>
                          <a:spcPts val="60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Abstract</a:t>
                      </a:r>
                      <a:endParaRPr lang="en-US" sz="2300" b="0" i="0" u="none" strike="noStrike">
                        <a:effectLst/>
                        <a:latin typeface="Arial" panose="020B0604020202020204" pitchFamily="34" charset="0"/>
                      </a:endParaRPr>
                    </a:p>
                    <a:p>
                      <a:pPr marL="256032" marR="329184" algn="ctr" fontAlgn="t">
                        <a:spcBef>
                          <a:spcPts val="605"/>
                        </a:spcBef>
                        <a:spcAft>
                          <a:spcPts val="0"/>
                        </a:spcAft>
                      </a:pPr>
                      <a:r>
                        <a:rPr lang="en-US" sz="15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(not included in word count)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338328" algn="l" fontAlgn="t">
                        <a:spcBef>
                          <a:spcPts val="66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Executive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Summary</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last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most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pleasurable</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part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of writing</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report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always</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leave</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last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task</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complete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478836019"/>
                  </a:ext>
                </a:extLst>
              </a:tr>
              <a:tr h="723933">
                <a:tc>
                  <a:txBody>
                    <a:bodyPr/>
                    <a:lstStyle/>
                    <a:p>
                      <a:pPr marL="256032" marR="329184" algn="ctr" fontAlgn="t">
                        <a:spcBef>
                          <a:spcPts val="84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Introduction</a:t>
                      </a:r>
                      <a:endParaRPr lang="en-US" sz="2300" b="0" i="0" u="none" strike="noStrike">
                        <a:effectLst/>
                        <a:latin typeface="Arial" panose="020B0604020202020204" pitchFamily="34" charset="0"/>
                      </a:endParaRPr>
                    </a:p>
                    <a:p>
                      <a:pPr marL="256032" marR="329184" algn="ctr" fontAlgn="t">
                        <a:spcBef>
                          <a:spcPts val="840"/>
                        </a:spcBef>
                        <a:spcAft>
                          <a:spcPts val="0"/>
                        </a:spcAft>
                      </a:pPr>
                      <a:r>
                        <a:rPr lang="en-US" sz="18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832104" algn="l" fontAlgn="t">
                        <a:spcBef>
                          <a:spcPts val="36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Does</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not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need</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be</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lengthy (10%),</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but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direct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will</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likely contain</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aims</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objectives of the report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06912466"/>
                  </a:ext>
                </a:extLst>
              </a:tr>
              <a:tr h="803961">
                <a:tc>
                  <a:txBody>
                    <a:bodyPr/>
                    <a:lstStyle/>
                    <a:p>
                      <a:pPr marL="265176" marR="329184" algn="ctr" fontAlgn="t">
                        <a:spcBef>
                          <a:spcPts val="134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Main Findings</a:t>
                      </a:r>
                      <a:endParaRPr lang="en-US" sz="2300" b="0" i="0" u="none" strike="noStrike">
                        <a:effectLst/>
                        <a:latin typeface="Arial" panose="020B0604020202020204" pitchFamily="34" charset="0"/>
                      </a:endParaRPr>
                    </a:p>
                    <a:p>
                      <a:pPr marL="265176" marR="329184" algn="ctr" fontAlgn="t">
                        <a:spcBef>
                          <a:spcPts val="1345"/>
                        </a:spcBef>
                        <a:spcAft>
                          <a:spcPts val="0"/>
                        </a:spcAft>
                      </a:pPr>
                      <a:r>
                        <a:rPr lang="en-US" sz="18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512064" algn="l" fontAlgn="t">
                        <a:spcBef>
                          <a:spcPts val="310"/>
                        </a:spcBef>
                        <a:spcAft>
                          <a:spcPts val="0"/>
                        </a:spcAft>
                      </a:pPr>
                      <a:r>
                        <a:rPr lang="en-US" sz="1300" b="0" i="0" u="none" strike="noStrike">
                          <a:effectLst/>
                          <a:latin typeface="Tahoma" panose="020B0604030504040204" pitchFamily="34" charset="0"/>
                          <a:ea typeface="Tahoma" panose="020B0604030504040204" pitchFamily="34" charset="0"/>
                          <a:cs typeface="Times New Roman" panose="02020603050405020304" pitchFamily="18" charset="0"/>
                        </a:rPr>
                        <a:t>This may apply if you are writing an academic piece and refers to the methods used to collect the data that you will use to construct an analysis</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579752465"/>
                  </a:ext>
                </a:extLst>
              </a:tr>
              <a:tr h="723933">
                <a:tc>
                  <a:txBody>
                    <a:bodyPr/>
                    <a:lstStyle/>
                    <a:p>
                      <a:pPr marL="246888"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Conclusion </a:t>
                      </a:r>
                      <a:endParaRPr lang="en-US" sz="2300" b="0" i="0" u="none" strike="noStrike">
                        <a:effectLst/>
                        <a:latin typeface="Arial" panose="020B0604020202020204" pitchFamily="34" charset="0"/>
                      </a:endParaRPr>
                    </a:p>
                    <a:p>
                      <a:pPr marL="246888"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457200" algn="l" fontAlgn="t">
                        <a:spcBef>
                          <a:spcPts val="56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Summarizing your main findings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367924981"/>
                  </a:ext>
                </a:extLst>
              </a:tr>
              <a:tr h="442235">
                <a:tc>
                  <a:txBody>
                    <a:bodyPr/>
                    <a:lstStyle/>
                    <a:p>
                      <a:pPr marL="256032"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References</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411480" algn="l" fontAlgn="t">
                        <a:spcBef>
                          <a:spcPts val="48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Identifying</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all</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of</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sources</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that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you</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have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used</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construct the</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report</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Harvard</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style</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demonstrate</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wider</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reading</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73149398"/>
                  </a:ext>
                </a:extLst>
              </a:tr>
              <a:tr h="704726">
                <a:tc>
                  <a:txBody>
                    <a:bodyPr/>
                    <a:lstStyle/>
                    <a:p>
                      <a:pPr marL="256032" marR="329184" algn="ctr" fontAlgn="t">
                        <a:spcBef>
                          <a:spcPts val="16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Appendences</a:t>
                      </a:r>
                      <a:endParaRPr lang="en-US" sz="2300" b="0" i="0" u="none" strike="noStrike">
                        <a:effectLst/>
                        <a:latin typeface="Arial" panose="020B0604020202020204" pitchFamily="34" charset="0"/>
                      </a:endParaRPr>
                    </a:p>
                    <a:p>
                      <a:pPr marL="256032" marR="329184" algn="ctr" fontAlgn="t">
                        <a:spcBef>
                          <a:spcPts val="160"/>
                        </a:spcBef>
                        <a:spcAft>
                          <a:spcPts val="0"/>
                        </a:spcAft>
                      </a:pPr>
                      <a:r>
                        <a:rPr lang="en-US" sz="11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(in text refer to it as Appendix 1,2,3 etc)</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329184" algn="l" fontAlgn="t">
                        <a:spcBef>
                          <a:spcPts val="27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Any diagrams needed to be put at the back of the report</a:t>
                      </a:r>
                      <a:endParaRPr lang="en-US" sz="2300" b="0" i="0" u="none" strike="noStrike">
                        <a:effectLst/>
                        <a:latin typeface="Arial" panose="020B0604020202020204" pitchFamily="34" charset="0"/>
                      </a:endParaRPr>
                    </a:p>
                    <a:p>
                      <a:pPr marL="265176" marR="329184" algn="l" fontAlgn="t">
                        <a:spcBef>
                          <a:spcPts val="27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1"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 not use this section as a way to increase your wordcount as large volumes of text will not be marked)</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112859545"/>
                  </a:ext>
                </a:extLst>
              </a:tr>
            </a:tbl>
          </a:graphicData>
        </a:graphic>
      </p:graphicFrame>
    </p:spTree>
    <p:extLst>
      <p:ext uri="{BB962C8B-B14F-4D97-AF65-F5344CB8AC3E}">
        <p14:creationId xmlns:p14="http://schemas.microsoft.com/office/powerpoint/2010/main" val="3046724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37FC5-D1E6-4F7B-BAA2-733D0CEBAE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45EF41-250A-4BB2-9614-4A5E4103D5C4}"/>
              </a:ext>
            </a:extLst>
          </p:cNvPr>
          <p:cNvSpPr>
            <a:spLocks noGrp="1"/>
          </p:cNvSpPr>
          <p:nvPr>
            <p:ph idx="1"/>
          </p:nvPr>
        </p:nvSpPr>
        <p:spPr/>
        <p:txBody>
          <a:bodyPr/>
          <a:lstStyle/>
          <a:p>
            <a:r>
              <a:rPr lang="en-US" dirty="0"/>
              <a:t>Cottrell, S. (2010). Skills for Success, Personal Skills and Employability. Palgrave Publications. London, UK. Cummings, T and Worley, C. (2008). </a:t>
            </a:r>
          </a:p>
          <a:p>
            <a:r>
              <a:rPr lang="en-US" dirty="0" err="1"/>
              <a:t>Organisational</a:t>
            </a:r>
            <a:r>
              <a:rPr lang="en-US" dirty="0"/>
              <a:t> Development and Change. Cengage Learning Publication. US. CIPD Writing Persuasive Reports Available at: </a:t>
            </a:r>
            <a:r>
              <a:rPr lang="en-US" dirty="0">
                <a:hlinkClick r:id="rId2"/>
              </a:rPr>
              <a:t>http://www.cipd.co.uk/hr-resources/factsheets/writing-persuasive-business-report.aspx </a:t>
            </a:r>
            <a:r>
              <a:rPr lang="en-US" dirty="0"/>
              <a:t>[Accessed 08/12/2014]</a:t>
            </a:r>
            <a:endParaRPr lang="en-GB" dirty="0"/>
          </a:p>
          <a:p>
            <a:endParaRPr lang="en-GB" dirty="0"/>
          </a:p>
        </p:txBody>
      </p:sp>
    </p:spTree>
    <p:extLst>
      <p:ext uri="{BB962C8B-B14F-4D97-AF65-F5344CB8AC3E}">
        <p14:creationId xmlns:p14="http://schemas.microsoft.com/office/powerpoint/2010/main" val="5220815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QUESTION" val="1"/>
  <p:tag name="TYPE" val="0"/>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106</TotalTime>
  <Words>1726</Words>
  <Application>Microsoft Office PowerPoint</Application>
  <PresentationFormat>Widescreen</PresentationFormat>
  <Paragraphs>216</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Symbol</vt:lpstr>
      <vt:lpstr>Tahoma</vt:lpstr>
      <vt:lpstr>Times New Roman</vt:lpstr>
      <vt:lpstr>Office Theme</vt:lpstr>
      <vt:lpstr>Assessment guidance </vt:lpstr>
      <vt:lpstr>Report Writing</vt:lpstr>
      <vt:lpstr>Report Writing- Checklist</vt:lpstr>
      <vt:lpstr>Title Page</vt:lpstr>
      <vt:lpstr>Executive summary </vt:lpstr>
      <vt:lpstr>Contents Page</vt:lpstr>
      <vt:lpstr>Assignment Two</vt:lpstr>
      <vt:lpstr>Introduction</vt:lpstr>
      <vt:lpstr>Main Body</vt:lpstr>
      <vt:lpstr>Main Body</vt:lpstr>
      <vt:lpstr>Findings</vt:lpstr>
      <vt:lpstr> The Issues</vt:lpstr>
      <vt:lpstr>Detail the Impact . . .</vt:lpstr>
      <vt:lpstr>Comparative Study</vt:lpstr>
      <vt:lpstr>Points to Consider when looking at Communication methods</vt:lpstr>
      <vt:lpstr>Discuss using supporting models . . .</vt:lpstr>
      <vt:lpstr>Conclusions (10%)</vt:lpstr>
      <vt:lpstr>Conclusion</vt:lpstr>
      <vt:lpstr>Recommendations</vt:lpstr>
      <vt:lpstr> Recommendations</vt:lpstr>
      <vt:lpstr>Reference List</vt:lpstr>
      <vt:lpstr>Sources to Include</vt:lpstr>
      <vt:lpstr>Examples of Intext Citation</vt:lpstr>
      <vt:lpstr>Examples of Entries on Reference List – at least 12</vt:lpstr>
      <vt:lpstr>Remember to</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Comparative Study</dc:title>
  <dc:creator>Shehla Khan</dc:creator>
  <cp:lastModifiedBy>Melanie Squire</cp:lastModifiedBy>
  <cp:revision>5</cp:revision>
  <dcterms:created xsi:type="dcterms:W3CDTF">2018-06-26T10:37:34Z</dcterms:created>
  <dcterms:modified xsi:type="dcterms:W3CDTF">2022-03-09T16:05:03Z</dcterms:modified>
</cp:coreProperties>
</file>