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jpg&amp;ehk=gyhTm1k3hnmj6m2C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3" r:id="rId1"/>
  </p:sldMasterIdLst>
  <p:sldIdLst>
    <p:sldId id="256" r:id="rId2"/>
  </p:sldIdLst>
  <p:sldSz cx="12192000" cy="6858000"/>
  <p:notesSz cx="4114800" cy="594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774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042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189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846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250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355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486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555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1/3/2018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88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0281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6012346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32155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904503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8699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563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85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76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805" r:id="rId12"/>
    <p:sldLayoutId id="2147483806" r:id="rId13"/>
    <p:sldLayoutId id="2147483807" r:id="rId14"/>
    <p:sldLayoutId id="2147483808" r:id="rId15"/>
    <p:sldLayoutId id="214748380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&amp;ehk=gyhTm1k3hnmj6m2C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4.0/" TargetMode="External"/><Relationship Id="rId4" Type="http://schemas.openxmlformats.org/officeDocument/2006/relationships/hyperlink" Target="http://www.pafmj.org/showdetails.php?id=34&amp;t=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0A314DE-3EFC-4C57-862E-2F293E796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140" y="2292626"/>
            <a:ext cx="2690192" cy="4439478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u="sng" dirty="0">
                <a:solidFill>
                  <a:schemeClr val="tx1"/>
                </a:solidFill>
              </a:rPr>
              <a:t>Reward systems-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</a:rPr>
              <a:t>There are Many reward system in place within the setting for various things such as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</a:rPr>
              <a:t>Good behaviour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</a:rPr>
              <a:t>100% </a:t>
            </a:r>
            <a:r>
              <a:rPr lang="en-GB" sz="1400" b="1" dirty="0" err="1">
                <a:solidFill>
                  <a:schemeClr val="tx1"/>
                </a:solidFill>
              </a:rPr>
              <a:t>attendence</a:t>
            </a:r>
            <a:r>
              <a:rPr lang="en-GB" sz="1400" b="1" dirty="0">
                <a:solidFill>
                  <a:schemeClr val="tx1"/>
                </a:solidFill>
              </a:rPr>
              <a:t> (termly prize giving and certificates)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</a:rPr>
              <a:t>Weekly 100% class attendance ( extra playtime)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tx1"/>
                </a:solidFill>
              </a:rPr>
              <a:t>Reward systems all stem from the work and view of theorist </a:t>
            </a:r>
            <a:r>
              <a:rPr lang="en-GB" sz="1400" b="1" dirty="0" err="1">
                <a:solidFill>
                  <a:schemeClr val="tx1"/>
                </a:solidFill>
              </a:rPr>
              <a:t>B.F.Skinner</a:t>
            </a:r>
            <a:r>
              <a:rPr lang="en-GB" sz="1400" b="1" dirty="0">
                <a:solidFill>
                  <a:schemeClr val="tx1"/>
                </a:solidFill>
              </a:rPr>
              <a:t> (1938</a:t>
            </a:r>
            <a:r>
              <a:rPr lang="en-GB" sz="1400" b="1" dirty="0">
                <a:solidFill>
                  <a:schemeClr val="bg1"/>
                </a:solidFill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1972A7-14FC-4B1C-B04C-A1A1FF10FE3C}"/>
              </a:ext>
            </a:extLst>
          </p:cNvPr>
          <p:cNvSpPr txBox="1"/>
          <p:nvPr/>
        </p:nvSpPr>
        <p:spPr>
          <a:xfrm>
            <a:off x="8759687" y="413581"/>
            <a:ext cx="205408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Helper of the day</a:t>
            </a:r>
          </a:p>
          <a:p>
            <a:endParaRPr lang="en-GB" b="1" u="sng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Gives each child in the class the individual </a:t>
            </a:r>
            <a:r>
              <a:rPr lang="en-GB" b="1" dirty="0" err="1"/>
              <a:t>reponsisbility</a:t>
            </a:r>
            <a:r>
              <a:rPr lang="en-GB" b="1" dirty="0"/>
              <a:t> for the day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Each child is included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Can help to boost self-esteem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 ( </a:t>
            </a:r>
            <a:r>
              <a:rPr lang="en-GB" b="1" dirty="0" err="1"/>
              <a:t>maslow</a:t>
            </a:r>
            <a:r>
              <a:rPr lang="en-GB" b="1" dirty="0"/>
              <a:t>, 1943)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DF3E9F-C9DB-4159-B791-785561A8043B}"/>
              </a:ext>
            </a:extLst>
          </p:cNvPr>
          <p:cNvSpPr txBox="1"/>
          <p:nvPr/>
        </p:nvSpPr>
        <p:spPr>
          <a:xfrm>
            <a:off x="3241495" y="3784092"/>
            <a:ext cx="512855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u="sng" dirty="0"/>
              <a:t>Anti-bullying policies-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b="1" dirty="0"/>
              <a:t>Many different schemes are implemented to target and reduce bullying the setting has posters around the school.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sz="1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/>
              <a:t>A playground friend buddy system where the responsible older pupils look out for the younger ones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/>
              <a:t>Teaching of values which define how we think of others such as thoughtfulness, tolerance and  respect.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/>
              <a:t>Which all links directly to Maslow’s </a:t>
            </a:r>
            <a:r>
              <a:rPr lang="en-GB" sz="1400" b="1" dirty="0" err="1"/>
              <a:t>higherarchy</a:t>
            </a:r>
            <a:r>
              <a:rPr lang="en-GB" sz="1400" b="1" dirty="0"/>
              <a:t> of needs (1943).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F30DB0-15A7-4FB5-B664-EFA549ED1AF1}"/>
              </a:ext>
            </a:extLst>
          </p:cNvPr>
          <p:cNvSpPr txBox="1"/>
          <p:nvPr/>
        </p:nvSpPr>
        <p:spPr>
          <a:xfrm>
            <a:off x="3790123" y="47444"/>
            <a:ext cx="3326296" cy="327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Nurture groups-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u="sng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/>
              <a:t>provide inclusive emotional support for those children who require extra support in order meet their individual needs.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/>
              <a:t>Promotes positive self-esteem in these particular pupils.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213460-CCED-4CE2-9090-D56B9277D3E7}"/>
              </a:ext>
            </a:extLst>
          </p:cNvPr>
          <p:cNvSpPr/>
          <p:nvPr/>
        </p:nvSpPr>
        <p:spPr>
          <a:xfrm>
            <a:off x="2422486" y="2198596"/>
            <a:ext cx="633720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 Hidden Curriculum</a:t>
            </a:r>
          </a:p>
        </p:txBody>
      </p:sp>
      <p:pic>
        <p:nvPicPr>
          <p:cNvPr id="11" name="Picture 10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75B53CDD-EEA8-44A7-8699-9470FD3E2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050" y="4843736"/>
            <a:ext cx="2596506" cy="1888368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8CB29A4-EA7A-49F2-A426-24773CB0D887}"/>
              </a:ext>
            </a:extLst>
          </p:cNvPr>
          <p:cNvCxnSpPr/>
          <p:nvPr/>
        </p:nvCxnSpPr>
        <p:spPr>
          <a:xfrm>
            <a:off x="7885043" y="5724939"/>
            <a:ext cx="980661" cy="25179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8DF778-652D-43C6-8811-BD954DACE7B2}"/>
              </a:ext>
            </a:extLst>
          </p:cNvPr>
          <p:cNvCxnSpPr>
            <a:cxnSpLocks/>
          </p:cNvCxnSpPr>
          <p:nvPr/>
        </p:nvCxnSpPr>
        <p:spPr>
          <a:xfrm>
            <a:off x="6914974" y="1828800"/>
            <a:ext cx="2507322" cy="364434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06C7B09-096E-4A63-A2D5-270522153672}"/>
              </a:ext>
            </a:extLst>
          </p:cNvPr>
          <p:cNvCxnSpPr/>
          <p:nvPr/>
        </p:nvCxnSpPr>
        <p:spPr>
          <a:xfrm flipH="1">
            <a:off x="9791114" y="4164037"/>
            <a:ext cx="1175442" cy="9847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03260A1-8B44-483C-95E7-5F03EEA383AA}"/>
              </a:ext>
            </a:extLst>
          </p:cNvPr>
          <p:cNvCxnSpPr/>
          <p:nvPr/>
        </p:nvCxnSpPr>
        <p:spPr>
          <a:xfrm>
            <a:off x="6752492" y="406556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4FDC186-2124-4AD6-9F70-9D0BED5EF8EF}"/>
              </a:ext>
            </a:extLst>
          </p:cNvPr>
          <p:cNvCxnSpPr>
            <a:cxnSpLocks/>
          </p:cNvCxnSpPr>
          <p:nvPr/>
        </p:nvCxnSpPr>
        <p:spPr>
          <a:xfrm>
            <a:off x="10604400" y="3650974"/>
            <a:ext cx="362156" cy="5238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9" name="Picture 28" descr="A picture containing melon&#10;&#10;Description generated with high confidence">
            <a:extLst>
              <a:ext uri="{FF2B5EF4-FFF2-40B4-BE49-F238E27FC236}">
                <a16:creationId xmlns:a16="http://schemas.microsoft.com/office/drawing/2014/main" id="{AAD40FEC-D0F6-49F5-89EA-D70D22EEEC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4791" y="47444"/>
            <a:ext cx="2528748" cy="164628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E8D8DEC0-D4E0-40CE-9BFA-B4A9556F41AA}"/>
              </a:ext>
            </a:extLst>
          </p:cNvPr>
          <p:cNvSpPr txBox="1"/>
          <p:nvPr/>
        </p:nvSpPr>
        <p:spPr>
          <a:xfrm>
            <a:off x="53806" y="1793282"/>
            <a:ext cx="32480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www.pafmj.org/showdetails.php?id=34&amp;t=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4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2313013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141</TotalTime>
  <Words>195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Trebuchet MS</vt:lpstr>
      <vt:lpstr>Wingdings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Hidden Curriculum</dc:title>
  <dc:creator>alfieboy222@outlook.com</dc:creator>
  <cp:lastModifiedBy>alfieboy222@outlook.com</cp:lastModifiedBy>
  <cp:revision>18</cp:revision>
  <dcterms:created xsi:type="dcterms:W3CDTF">2017-12-05T17:43:08Z</dcterms:created>
  <dcterms:modified xsi:type="dcterms:W3CDTF">2018-01-03T18:53:45Z</dcterms:modified>
</cp:coreProperties>
</file>