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 id="2147483676" r:id="rId2"/>
  </p:sldMasterIdLst>
  <p:notesMasterIdLst>
    <p:notesMasterId r:id="rId66"/>
  </p:notesMasterIdLst>
  <p:sldIdLst>
    <p:sldId id="407" r:id="rId3"/>
    <p:sldId id="258" r:id="rId4"/>
    <p:sldId id="416" r:id="rId5"/>
    <p:sldId id="629" r:id="rId6"/>
    <p:sldId id="505" r:id="rId7"/>
    <p:sldId id="435" r:id="rId8"/>
    <p:sldId id="328" r:id="rId9"/>
    <p:sldId id="653" r:id="rId10"/>
    <p:sldId id="439" r:id="rId11"/>
    <p:sldId id="372" r:id="rId12"/>
    <p:sldId id="614" r:id="rId13"/>
    <p:sldId id="613" r:id="rId14"/>
    <p:sldId id="622" r:id="rId15"/>
    <p:sldId id="623" r:id="rId16"/>
    <p:sldId id="625" r:id="rId17"/>
    <p:sldId id="615" r:id="rId18"/>
    <p:sldId id="634" r:id="rId19"/>
    <p:sldId id="635" r:id="rId20"/>
    <p:sldId id="636" r:id="rId21"/>
    <p:sldId id="637" r:id="rId22"/>
    <p:sldId id="638" r:id="rId23"/>
    <p:sldId id="639" r:id="rId24"/>
    <p:sldId id="640" r:id="rId25"/>
    <p:sldId id="641" r:id="rId26"/>
    <p:sldId id="644" r:id="rId27"/>
    <p:sldId id="628" r:id="rId28"/>
    <p:sldId id="646" r:id="rId29"/>
    <p:sldId id="645" r:id="rId30"/>
    <p:sldId id="438" r:id="rId31"/>
    <p:sldId id="263" r:id="rId32"/>
    <p:sldId id="617" r:id="rId33"/>
    <p:sldId id="442" r:id="rId34"/>
    <p:sldId id="425" r:id="rId35"/>
    <p:sldId id="443" r:id="rId36"/>
    <p:sldId id="426" r:id="rId37"/>
    <p:sldId id="643" r:id="rId38"/>
    <p:sldId id="642" r:id="rId39"/>
    <p:sldId id="648" r:id="rId40"/>
    <p:sldId id="652" r:id="rId41"/>
    <p:sldId id="495" r:id="rId42"/>
    <p:sldId id="651" r:id="rId43"/>
    <p:sldId id="649" r:id="rId44"/>
    <p:sldId id="650" r:id="rId45"/>
    <p:sldId id="444" r:id="rId46"/>
    <p:sldId id="423" r:id="rId47"/>
    <p:sldId id="430" r:id="rId48"/>
    <p:sldId id="446" r:id="rId49"/>
    <p:sldId id="451" r:id="rId50"/>
    <p:sldId id="452" r:id="rId51"/>
    <p:sldId id="453" r:id="rId52"/>
    <p:sldId id="454" r:id="rId53"/>
    <p:sldId id="449" r:id="rId54"/>
    <p:sldId id="455" r:id="rId55"/>
    <p:sldId id="456" r:id="rId56"/>
    <p:sldId id="457" r:id="rId57"/>
    <p:sldId id="450" r:id="rId58"/>
    <p:sldId id="302" r:id="rId59"/>
    <p:sldId id="630" r:id="rId60"/>
    <p:sldId id="427" r:id="rId61"/>
    <p:sldId id="418" r:id="rId62"/>
    <p:sldId id="627" r:id="rId63"/>
    <p:sldId id="618" r:id="rId64"/>
    <p:sldId id="593"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339B09D-E36C-43DE-AEE9-6649758BBE91}">
          <p14:sldIdLst>
            <p14:sldId id="407"/>
            <p14:sldId id="258"/>
            <p14:sldId id="416"/>
            <p14:sldId id="629"/>
            <p14:sldId id="505"/>
            <p14:sldId id="435"/>
            <p14:sldId id="328"/>
            <p14:sldId id="653"/>
            <p14:sldId id="439"/>
            <p14:sldId id="372"/>
            <p14:sldId id="614"/>
            <p14:sldId id="613"/>
            <p14:sldId id="622"/>
            <p14:sldId id="623"/>
            <p14:sldId id="625"/>
            <p14:sldId id="615"/>
            <p14:sldId id="634"/>
            <p14:sldId id="635"/>
            <p14:sldId id="636"/>
            <p14:sldId id="637"/>
            <p14:sldId id="638"/>
            <p14:sldId id="639"/>
            <p14:sldId id="640"/>
            <p14:sldId id="641"/>
            <p14:sldId id="644"/>
            <p14:sldId id="628"/>
            <p14:sldId id="646"/>
            <p14:sldId id="645"/>
            <p14:sldId id="438"/>
            <p14:sldId id="263"/>
            <p14:sldId id="617"/>
            <p14:sldId id="442"/>
            <p14:sldId id="425"/>
            <p14:sldId id="443"/>
            <p14:sldId id="426"/>
            <p14:sldId id="643"/>
            <p14:sldId id="642"/>
            <p14:sldId id="648"/>
            <p14:sldId id="652"/>
            <p14:sldId id="495"/>
            <p14:sldId id="651"/>
            <p14:sldId id="649"/>
            <p14:sldId id="650"/>
            <p14:sldId id="444"/>
            <p14:sldId id="423"/>
            <p14:sldId id="430"/>
            <p14:sldId id="446"/>
            <p14:sldId id="451"/>
            <p14:sldId id="452"/>
            <p14:sldId id="453"/>
            <p14:sldId id="454"/>
            <p14:sldId id="449"/>
            <p14:sldId id="455"/>
            <p14:sldId id="456"/>
            <p14:sldId id="457"/>
            <p14:sldId id="450"/>
            <p14:sldId id="302"/>
            <p14:sldId id="630"/>
            <p14:sldId id="427"/>
            <p14:sldId id="418"/>
            <p14:sldId id="627"/>
            <p14:sldId id="618"/>
            <p14:sldId id="593"/>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son Rees-Edwards" initials="ARE" lastIdx="1" clrIdx="0">
    <p:extLst>
      <p:ext uri="{19B8F6BF-5375-455C-9EA6-DF929625EA0E}">
        <p15:presenceInfo xmlns:p15="http://schemas.microsoft.com/office/powerpoint/2012/main" userId="S::A.Rees-Edwards@uwtsd.ac.uk::6ddc9a34-5fd4-438d-87b4-9c8b83b975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94993" autoAdjust="0"/>
  </p:normalViewPr>
  <p:slideViewPr>
    <p:cSldViewPr snapToGrid="0" snapToObjects="1">
      <p:cViewPr varScale="1">
        <p:scale>
          <a:sx n="86" d="100"/>
          <a:sy n="86" d="100"/>
        </p:scale>
        <p:origin x="675"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commentAuthors" Target="commentAuthor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diagrams/_rels/data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_rels/data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680F2-4A71-4E04-8457-C3A89DFDACB8}"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GB"/>
        </a:p>
      </dgm:t>
    </dgm:pt>
    <dgm:pt modelId="{B0CB3D78-6934-4C55-BD36-D54706E65660}">
      <dgm:prSet custT="1"/>
      <dgm:spPr/>
      <dgm:t>
        <a:bodyPr/>
        <a:lstStyle/>
        <a:p>
          <a:pPr rtl="0"/>
          <a:r>
            <a:rPr lang="en-GB" sz="2400" dirty="0" err="1"/>
            <a:t>Mae’n</a:t>
          </a:r>
          <a:r>
            <a:rPr lang="en-GB" sz="2400" dirty="0"/>
            <a:t> </a:t>
          </a:r>
          <a:r>
            <a:rPr lang="en-GB" sz="2400" dirty="0" err="1"/>
            <a:t>broblem</a:t>
          </a:r>
          <a:r>
            <a:rPr lang="en-GB" sz="2400" dirty="0"/>
            <a:t> </a:t>
          </a:r>
          <a:r>
            <a:rPr lang="en-GB" sz="2400" dirty="0" err="1"/>
            <a:t>niwrolegol</a:t>
          </a:r>
          <a:r>
            <a:rPr lang="en-GB" sz="2400" dirty="0"/>
            <a:t>! </a:t>
          </a:r>
        </a:p>
      </dgm:t>
    </dgm:pt>
    <dgm:pt modelId="{545D64BB-6518-41FF-8137-C7C239BFE138}" type="parTrans" cxnId="{8CA31D58-64F2-4051-8CED-7D4C1EC60002}">
      <dgm:prSet/>
      <dgm:spPr/>
      <dgm:t>
        <a:bodyPr/>
        <a:lstStyle/>
        <a:p>
          <a:endParaRPr lang="en-GB"/>
        </a:p>
      </dgm:t>
    </dgm:pt>
    <dgm:pt modelId="{88645688-7E28-4F25-806A-43FF2474EBAF}" type="sibTrans" cxnId="{8CA31D58-64F2-4051-8CED-7D4C1EC60002}">
      <dgm:prSet/>
      <dgm:spPr/>
      <dgm:t>
        <a:bodyPr/>
        <a:lstStyle/>
        <a:p>
          <a:endParaRPr lang="en-GB"/>
        </a:p>
      </dgm:t>
    </dgm:pt>
    <dgm:pt modelId="{EB9423B0-A206-4443-9E0E-3B3607206CB8}">
      <dgm:prSet/>
      <dgm:spPr/>
      <dgm:t>
        <a:bodyPr/>
        <a:lstStyle/>
        <a:p>
          <a:pPr rtl="0"/>
          <a:r>
            <a:rPr lang="en-GB" dirty="0" err="1"/>
            <a:t>Mae’n</a:t>
          </a:r>
          <a:r>
            <a:rPr lang="en-GB" dirty="0"/>
            <a:t> </a:t>
          </a:r>
          <a:r>
            <a:rPr lang="en-GB" dirty="0" err="1"/>
            <a:t>broblem</a:t>
          </a:r>
          <a:r>
            <a:rPr lang="en-GB" dirty="0"/>
            <a:t> </a:t>
          </a:r>
          <a:r>
            <a:rPr lang="en-GB" dirty="0" err="1"/>
            <a:t>yn</a:t>
          </a:r>
          <a:r>
            <a:rPr lang="en-GB" dirty="0"/>
            <a:t> y </a:t>
          </a:r>
          <a:r>
            <a:rPr lang="en-GB" dirty="0" err="1"/>
            <a:t>rhan</a:t>
          </a:r>
          <a:r>
            <a:rPr lang="en-GB" dirty="0"/>
            <a:t> </a:t>
          </a:r>
          <a:r>
            <a:rPr lang="en-GB" dirty="0" err="1"/>
            <a:t>o’r</a:t>
          </a:r>
          <a:r>
            <a:rPr lang="en-GB" dirty="0"/>
            <a:t> </a:t>
          </a:r>
          <a:r>
            <a:rPr lang="en-GB" dirty="0" err="1"/>
            <a:t>ymennydd</a:t>
          </a:r>
          <a:r>
            <a:rPr lang="en-GB" dirty="0"/>
            <a:t> </a:t>
          </a:r>
          <a:r>
            <a:rPr lang="en-GB" dirty="0" err="1"/>
            <a:t>sydd</a:t>
          </a:r>
          <a:r>
            <a:rPr lang="en-GB" dirty="0"/>
            <a:t> </a:t>
          </a:r>
          <a:r>
            <a:rPr lang="en-GB" dirty="0" err="1"/>
            <a:t>yn</a:t>
          </a:r>
          <a:r>
            <a:rPr lang="en-GB" dirty="0"/>
            <a:t> </a:t>
          </a:r>
          <a:r>
            <a:rPr lang="en-GB" dirty="0" err="1"/>
            <a:t>ein</a:t>
          </a:r>
          <a:r>
            <a:rPr lang="en-GB" dirty="0"/>
            <a:t> </a:t>
          </a:r>
          <a:r>
            <a:rPr lang="en-GB" dirty="0" err="1"/>
            <a:t>galluogi</a:t>
          </a:r>
          <a:r>
            <a:rPr lang="en-GB" dirty="0"/>
            <a:t> </a:t>
          </a:r>
          <a:r>
            <a:rPr lang="en-GB" dirty="0" err="1"/>
            <a:t>i</a:t>
          </a:r>
          <a:r>
            <a:rPr lang="en-GB" dirty="0"/>
            <a:t> </a:t>
          </a:r>
          <a:r>
            <a:rPr lang="en-GB" dirty="0" err="1"/>
            <a:t>diwnio</a:t>
          </a:r>
          <a:r>
            <a:rPr lang="en-GB" dirty="0"/>
            <a:t> </a:t>
          </a:r>
          <a:r>
            <a:rPr lang="en-GB" dirty="0" err="1"/>
            <a:t>allan</a:t>
          </a:r>
          <a:r>
            <a:rPr lang="en-GB" dirty="0"/>
            <a:t> yr </a:t>
          </a:r>
          <a:r>
            <a:rPr lang="en-GB" dirty="0" err="1"/>
            <a:t>hyn</a:t>
          </a:r>
          <a:r>
            <a:rPr lang="en-GB" dirty="0"/>
            <a:t> </a:t>
          </a:r>
          <a:r>
            <a:rPr lang="en-GB" dirty="0" err="1"/>
            <a:t>na</a:t>
          </a:r>
          <a:r>
            <a:rPr lang="en-GB" dirty="0"/>
            <a:t> </a:t>
          </a:r>
          <a:r>
            <a:rPr lang="en-GB" dirty="0" err="1"/>
            <a:t>ddylem</a:t>
          </a:r>
          <a:r>
            <a:rPr lang="en-GB" dirty="0"/>
            <a:t> </a:t>
          </a:r>
          <a:r>
            <a:rPr lang="en-GB" dirty="0" err="1"/>
            <a:t>ganolbwyntio</a:t>
          </a:r>
          <a:r>
            <a:rPr lang="en-GB" dirty="0"/>
            <a:t> </a:t>
          </a:r>
          <a:r>
            <a:rPr lang="en-GB" dirty="0" err="1"/>
            <a:t>arno</a:t>
          </a:r>
          <a:r>
            <a:rPr lang="en-GB" dirty="0"/>
            <a:t>. </a:t>
          </a:r>
        </a:p>
      </dgm:t>
    </dgm:pt>
    <dgm:pt modelId="{61CCCED1-6681-48AB-8EC8-D30A4762A3F1}" type="parTrans" cxnId="{B8470918-9C28-4778-8D1C-A21C3A45FAF9}">
      <dgm:prSet/>
      <dgm:spPr/>
      <dgm:t>
        <a:bodyPr/>
        <a:lstStyle/>
        <a:p>
          <a:endParaRPr lang="en-GB"/>
        </a:p>
      </dgm:t>
    </dgm:pt>
    <dgm:pt modelId="{29E2AB50-5EE7-49E1-998A-5A4559EAC783}" type="sibTrans" cxnId="{B8470918-9C28-4778-8D1C-A21C3A45FAF9}">
      <dgm:prSet/>
      <dgm:spPr/>
      <dgm:t>
        <a:bodyPr/>
        <a:lstStyle/>
        <a:p>
          <a:endParaRPr lang="en-GB"/>
        </a:p>
      </dgm:t>
    </dgm:pt>
    <dgm:pt modelId="{BB7821CF-2596-4612-B4BF-19EC54D9899A}">
      <dgm:prSet/>
      <dgm:spPr/>
      <dgm:t>
        <a:bodyPr/>
        <a:lstStyle/>
        <a:p>
          <a:pPr rtl="0"/>
          <a:r>
            <a:rPr lang="en-GB" dirty="0"/>
            <a:t>Mae </a:t>
          </a:r>
          <a:r>
            <a:rPr lang="en-GB" dirty="0" err="1"/>
            <a:t>hefyd</a:t>
          </a:r>
          <a:r>
            <a:rPr lang="en-GB" dirty="0"/>
            <a:t> </a:t>
          </a:r>
          <a:r>
            <a:rPr lang="en-GB" dirty="0" err="1"/>
            <a:t>yn</a:t>
          </a:r>
          <a:r>
            <a:rPr lang="en-GB" dirty="0"/>
            <a:t> </a:t>
          </a:r>
          <a:r>
            <a:rPr lang="en-GB" dirty="0" err="1"/>
            <a:t>rhan</a:t>
          </a:r>
          <a:r>
            <a:rPr lang="en-GB" dirty="0"/>
            <a:t> </a:t>
          </a:r>
          <a:r>
            <a:rPr lang="en-GB" dirty="0" err="1"/>
            <a:t>o’r</a:t>
          </a:r>
          <a:r>
            <a:rPr lang="en-GB" dirty="0"/>
            <a:t> </a:t>
          </a:r>
          <a:r>
            <a:rPr lang="en-GB" dirty="0" err="1"/>
            <a:t>ymennydd</a:t>
          </a:r>
          <a:r>
            <a:rPr lang="en-GB" dirty="0"/>
            <a:t> </a:t>
          </a:r>
          <a:r>
            <a:rPr lang="en-GB" dirty="0" err="1"/>
            <a:t>sydd</a:t>
          </a:r>
          <a:r>
            <a:rPr lang="en-GB" dirty="0"/>
            <a:t> </a:t>
          </a:r>
          <a:r>
            <a:rPr lang="en-GB" dirty="0" err="1"/>
            <a:t>yn</a:t>
          </a:r>
          <a:r>
            <a:rPr lang="en-GB" dirty="0"/>
            <a:t> </a:t>
          </a:r>
          <a:r>
            <a:rPr lang="en-GB" dirty="0" err="1"/>
            <a:t>rheoli</a:t>
          </a:r>
          <a:r>
            <a:rPr lang="en-GB" dirty="0"/>
            <a:t> </a:t>
          </a:r>
          <a:r>
            <a:rPr lang="en-GB" dirty="0" err="1"/>
            <a:t>ein</a:t>
          </a:r>
          <a:r>
            <a:rPr lang="en-GB" dirty="0"/>
            <a:t> </a:t>
          </a:r>
          <a:r>
            <a:rPr lang="en-GB" dirty="0" err="1"/>
            <a:t>ysgogiadau</a:t>
          </a:r>
          <a:r>
            <a:rPr lang="en-GB" dirty="0"/>
            <a:t> </a:t>
          </a:r>
          <a:r>
            <a:rPr lang="en-GB" dirty="0" err="1"/>
            <a:t>a’n</a:t>
          </a:r>
          <a:r>
            <a:rPr lang="en-GB" dirty="0"/>
            <a:t> </a:t>
          </a:r>
          <a:r>
            <a:rPr lang="en-GB" dirty="0" err="1"/>
            <a:t>hymddygiad</a:t>
          </a:r>
          <a:r>
            <a:rPr lang="en-GB" dirty="0"/>
            <a:t> </a:t>
          </a:r>
          <a:r>
            <a:rPr lang="en-GB" dirty="0" err="1"/>
            <a:t>cymdeithasol</a:t>
          </a:r>
          <a:r>
            <a:rPr lang="en-GB" dirty="0"/>
            <a:t>. </a:t>
          </a:r>
        </a:p>
      </dgm:t>
    </dgm:pt>
    <dgm:pt modelId="{298EC6D5-D9FB-4D4B-B044-F6C5D5DE9A69}" type="parTrans" cxnId="{A7970B0A-3915-466E-9407-7CEF2EFFFF6F}">
      <dgm:prSet/>
      <dgm:spPr/>
      <dgm:t>
        <a:bodyPr/>
        <a:lstStyle/>
        <a:p>
          <a:endParaRPr lang="en-GB"/>
        </a:p>
      </dgm:t>
    </dgm:pt>
    <dgm:pt modelId="{0C556483-D58A-4E8C-AFFE-12E2A63A0287}" type="sibTrans" cxnId="{A7970B0A-3915-466E-9407-7CEF2EFFFF6F}">
      <dgm:prSet/>
      <dgm:spPr/>
      <dgm:t>
        <a:bodyPr/>
        <a:lstStyle/>
        <a:p>
          <a:endParaRPr lang="en-GB"/>
        </a:p>
      </dgm:t>
    </dgm:pt>
    <dgm:pt modelId="{4E5166B6-3951-4F84-914E-D2C14DD34F1D}">
      <dgm:prSet/>
      <dgm:spPr/>
      <dgm:t>
        <a:bodyPr/>
        <a:lstStyle/>
        <a:p>
          <a:pPr rtl="0"/>
          <a:r>
            <a:rPr lang="en-GB" dirty="0" err="1"/>
            <a:t>Mewn</a:t>
          </a:r>
          <a:r>
            <a:rPr lang="en-GB" dirty="0"/>
            <a:t> </a:t>
          </a:r>
          <a:r>
            <a:rPr lang="en-GB" dirty="0" err="1"/>
            <a:t>llawer</a:t>
          </a:r>
          <a:r>
            <a:rPr lang="en-GB" dirty="0"/>
            <a:t> o </a:t>
          </a:r>
          <a:r>
            <a:rPr lang="en-GB" dirty="0" err="1"/>
            <a:t>blant</a:t>
          </a:r>
          <a:r>
            <a:rPr lang="en-GB" dirty="0"/>
            <a:t> </a:t>
          </a:r>
          <a:r>
            <a:rPr lang="en-GB" dirty="0" err="1"/>
            <a:t>gydag</a:t>
          </a:r>
          <a:r>
            <a:rPr lang="en-GB" dirty="0"/>
            <a:t> ADCG, nid </a:t>
          </a:r>
          <a:r>
            <a:rPr lang="en-GB" dirty="0" err="1"/>
            <a:t>yw’r</a:t>
          </a:r>
          <a:r>
            <a:rPr lang="en-GB" dirty="0"/>
            <a:t> </a:t>
          </a:r>
          <a:r>
            <a:rPr lang="en-GB" dirty="0" err="1"/>
            <a:t>rhan</a:t>
          </a:r>
          <a:r>
            <a:rPr lang="en-GB" dirty="0"/>
            <a:t> </a:t>
          </a:r>
          <a:r>
            <a:rPr lang="en-GB" dirty="0" err="1"/>
            <a:t>yma</a:t>
          </a:r>
          <a:r>
            <a:rPr lang="en-GB" dirty="0"/>
            <a:t> </a:t>
          </a:r>
          <a:r>
            <a:rPr lang="en-GB" dirty="0" err="1"/>
            <a:t>o’r</a:t>
          </a:r>
          <a:r>
            <a:rPr lang="en-GB" dirty="0"/>
            <a:t> </a:t>
          </a:r>
          <a:r>
            <a:rPr lang="en-GB" dirty="0" err="1"/>
            <a:t>ymennydd</a:t>
          </a:r>
          <a:r>
            <a:rPr lang="en-GB" dirty="0"/>
            <a:t> </a:t>
          </a:r>
          <a:r>
            <a:rPr lang="en-GB" dirty="0" err="1"/>
            <a:t>wedi</a:t>
          </a:r>
          <a:r>
            <a:rPr lang="en-GB" dirty="0"/>
            <a:t> </a:t>
          </a:r>
          <a:r>
            <a:rPr lang="en-GB" dirty="0" err="1"/>
            <a:t>datblygu’n</a:t>
          </a:r>
          <a:r>
            <a:rPr lang="en-GB" dirty="0"/>
            <a:t> </a:t>
          </a:r>
          <a:r>
            <a:rPr lang="en-GB" dirty="0" err="1"/>
            <a:t>llawn</a:t>
          </a:r>
          <a:r>
            <a:rPr lang="en-GB" dirty="0"/>
            <a:t>.</a:t>
          </a:r>
        </a:p>
      </dgm:t>
    </dgm:pt>
    <dgm:pt modelId="{E2B91759-EF12-453F-BD90-987A49DA0207}" type="parTrans" cxnId="{372A4D2F-F226-44B2-9C84-E48B91E8BF69}">
      <dgm:prSet/>
      <dgm:spPr/>
      <dgm:t>
        <a:bodyPr/>
        <a:lstStyle/>
        <a:p>
          <a:endParaRPr lang="en-GB"/>
        </a:p>
      </dgm:t>
    </dgm:pt>
    <dgm:pt modelId="{1253F36D-0FAF-4AAF-8BCB-D556ACD86706}" type="sibTrans" cxnId="{372A4D2F-F226-44B2-9C84-E48B91E8BF69}">
      <dgm:prSet/>
      <dgm:spPr/>
      <dgm:t>
        <a:bodyPr/>
        <a:lstStyle/>
        <a:p>
          <a:endParaRPr lang="en-GB"/>
        </a:p>
      </dgm:t>
    </dgm:pt>
    <dgm:pt modelId="{4208D80D-5557-4DF4-A390-4EDCF440B24E}" type="pres">
      <dgm:prSet presAssocID="{B78680F2-4A71-4E04-8457-C3A89DFDACB8}" presName="matrix" presStyleCnt="0">
        <dgm:presLayoutVars>
          <dgm:chMax val="1"/>
          <dgm:dir/>
          <dgm:resizeHandles val="exact"/>
        </dgm:presLayoutVars>
      </dgm:prSet>
      <dgm:spPr/>
    </dgm:pt>
    <dgm:pt modelId="{25692F62-B919-4393-BB7B-FCE46F3E5D19}" type="pres">
      <dgm:prSet presAssocID="{B78680F2-4A71-4E04-8457-C3A89DFDACB8}" presName="axisShape" presStyleLbl="bgShp" presStyleIdx="0" presStyleCnt="1"/>
      <dgm:spPr/>
    </dgm:pt>
    <dgm:pt modelId="{BBF81BE8-8083-4E6B-B509-0D794C11219D}" type="pres">
      <dgm:prSet presAssocID="{B78680F2-4A71-4E04-8457-C3A89DFDACB8}" presName="rect1" presStyleLbl="node1" presStyleIdx="0" presStyleCnt="4">
        <dgm:presLayoutVars>
          <dgm:chMax val="0"/>
          <dgm:chPref val="0"/>
          <dgm:bulletEnabled val="1"/>
        </dgm:presLayoutVars>
      </dgm:prSet>
      <dgm:spPr/>
    </dgm:pt>
    <dgm:pt modelId="{BB607C61-161F-4AA1-B560-7FD0449EC402}" type="pres">
      <dgm:prSet presAssocID="{B78680F2-4A71-4E04-8457-C3A89DFDACB8}" presName="rect2" presStyleLbl="node1" presStyleIdx="1" presStyleCnt="4">
        <dgm:presLayoutVars>
          <dgm:chMax val="0"/>
          <dgm:chPref val="0"/>
          <dgm:bulletEnabled val="1"/>
        </dgm:presLayoutVars>
      </dgm:prSet>
      <dgm:spPr/>
    </dgm:pt>
    <dgm:pt modelId="{73B55BD6-0671-49C3-A89F-BB884BE5450C}" type="pres">
      <dgm:prSet presAssocID="{B78680F2-4A71-4E04-8457-C3A89DFDACB8}" presName="rect3" presStyleLbl="node1" presStyleIdx="2" presStyleCnt="4">
        <dgm:presLayoutVars>
          <dgm:chMax val="0"/>
          <dgm:chPref val="0"/>
          <dgm:bulletEnabled val="1"/>
        </dgm:presLayoutVars>
      </dgm:prSet>
      <dgm:spPr/>
    </dgm:pt>
    <dgm:pt modelId="{DABE1D14-B5E5-4810-920F-29AC544DBE55}" type="pres">
      <dgm:prSet presAssocID="{B78680F2-4A71-4E04-8457-C3A89DFDACB8}" presName="rect4" presStyleLbl="node1" presStyleIdx="3" presStyleCnt="4">
        <dgm:presLayoutVars>
          <dgm:chMax val="0"/>
          <dgm:chPref val="0"/>
          <dgm:bulletEnabled val="1"/>
        </dgm:presLayoutVars>
      </dgm:prSet>
      <dgm:spPr/>
    </dgm:pt>
  </dgm:ptLst>
  <dgm:cxnLst>
    <dgm:cxn modelId="{B56F1307-A8CD-4056-8FD7-A44C3010A837}" type="presOf" srcId="{B0CB3D78-6934-4C55-BD36-D54706E65660}" destId="{BBF81BE8-8083-4E6B-B509-0D794C11219D}" srcOrd="0" destOrd="0" presId="urn:microsoft.com/office/officeart/2005/8/layout/matrix2"/>
    <dgm:cxn modelId="{A7970B0A-3915-466E-9407-7CEF2EFFFF6F}" srcId="{B78680F2-4A71-4E04-8457-C3A89DFDACB8}" destId="{BB7821CF-2596-4612-B4BF-19EC54D9899A}" srcOrd="2" destOrd="0" parTransId="{298EC6D5-D9FB-4D4B-B044-F6C5D5DE9A69}" sibTransId="{0C556483-D58A-4E8C-AFFE-12E2A63A0287}"/>
    <dgm:cxn modelId="{B8470918-9C28-4778-8D1C-A21C3A45FAF9}" srcId="{B78680F2-4A71-4E04-8457-C3A89DFDACB8}" destId="{EB9423B0-A206-4443-9E0E-3B3607206CB8}" srcOrd="1" destOrd="0" parTransId="{61CCCED1-6681-48AB-8EC8-D30A4762A3F1}" sibTransId="{29E2AB50-5EE7-49E1-998A-5A4559EAC783}"/>
    <dgm:cxn modelId="{372A4D2F-F226-44B2-9C84-E48B91E8BF69}" srcId="{B78680F2-4A71-4E04-8457-C3A89DFDACB8}" destId="{4E5166B6-3951-4F84-914E-D2C14DD34F1D}" srcOrd="3" destOrd="0" parTransId="{E2B91759-EF12-453F-BD90-987A49DA0207}" sibTransId="{1253F36D-0FAF-4AAF-8BCB-D556ACD86706}"/>
    <dgm:cxn modelId="{8CA31D58-64F2-4051-8CED-7D4C1EC60002}" srcId="{B78680F2-4A71-4E04-8457-C3A89DFDACB8}" destId="{B0CB3D78-6934-4C55-BD36-D54706E65660}" srcOrd="0" destOrd="0" parTransId="{545D64BB-6518-41FF-8137-C7C239BFE138}" sibTransId="{88645688-7E28-4F25-806A-43FF2474EBAF}"/>
    <dgm:cxn modelId="{6FB05D7A-0DB4-4024-B0E8-15DA2F386405}" type="presOf" srcId="{BB7821CF-2596-4612-B4BF-19EC54D9899A}" destId="{73B55BD6-0671-49C3-A89F-BB884BE5450C}" srcOrd="0" destOrd="0" presId="urn:microsoft.com/office/officeart/2005/8/layout/matrix2"/>
    <dgm:cxn modelId="{BF27CE80-9A34-40E3-8798-E9E015584C28}" type="presOf" srcId="{4E5166B6-3951-4F84-914E-D2C14DD34F1D}" destId="{DABE1D14-B5E5-4810-920F-29AC544DBE55}" srcOrd="0" destOrd="0" presId="urn:microsoft.com/office/officeart/2005/8/layout/matrix2"/>
    <dgm:cxn modelId="{8CAA85B3-DC00-4E14-AA5F-E3D88A1E87C5}" type="presOf" srcId="{EB9423B0-A206-4443-9E0E-3B3607206CB8}" destId="{BB607C61-161F-4AA1-B560-7FD0449EC402}" srcOrd="0" destOrd="0" presId="urn:microsoft.com/office/officeart/2005/8/layout/matrix2"/>
    <dgm:cxn modelId="{A2B553F1-5A8D-46E0-A65D-92E65AAC29A9}" type="presOf" srcId="{B78680F2-4A71-4E04-8457-C3A89DFDACB8}" destId="{4208D80D-5557-4DF4-A390-4EDCF440B24E}" srcOrd="0" destOrd="0" presId="urn:microsoft.com/office/officeart/2005/8/layout/matrix2"/>
    <dgm:cxn modelId="{39C1C359-AFE4-4402-8657-3B8814A3C113}" type="presParOf" srcId="{4208D80D-5557-4DF4-A390-4EDCF440B24E}" destId="{25692F62-B919-4393-BB7B-FCE46F3E5D19}" srcOrd="0" destOrd="0" presId="urn:microsoft.com/office/officeart/2005/8/layout/matrix2"/>
    <dgm:cxn modelId="{4758701C-4229-4B35-92CA-F020CEE4121A}" type="presParOf" srcId="{4208D80D-5557-4DF4-A390-4EDCF440B24E}" destId="{BBF81BE8-8083-4E6B-B509-0D794C11219D}" srcOrd="1" destOrd="0" presId="urn:microsoft.com/office/officeart/2005/8/layout/matrix2"/>
    <dgm:cxn modelId="{EDD6F14E-9D51-4DFA-84BE-C51E6590C986}" type="presParOf" srcId="{4208D80D-5557-4DF4-A390-4EDCF440B24E}" destId="{BB607C61-161F-4AA1-B560-7FD0449EC402}" srcOrd="2" destOrd="0" presId="urn:microsoft.com/office/officeart/2005/8/layout/matrix2"/>
    <dgm:cxn modelId="{41886C51-AC4D-4C2E-8009-73C98BBCB111}" type="presParOf" srcId="{4208D80D-5557-4DF4-A390-4EDCF440B24E}" destId="{73B55BD6-0671-49C3-A89F-BB884BE5450C}" srcOrd="3" destOrd="0" presId="urn:microsoft.com/office/officeart/2005/8/layout/matrix2"/>
    <dgm:cxn modelId="{8A769877-D5D8-4A7B-9067-65457267A617}" type="presParOf" srcId="{4208D80D-5557-4DF4-A390-4EDCF440B24E}" destId="{DABE1D14-B5E5-4810-920F-29AC544DBE5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8680F2-4A71-4E04-8457-C3A89DFDACB8}"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GB"/>
        </a:p>
      </dgm:t>
    </dgm:pt>
    <dgm:pt modelId="{B0CB3D78-6934-4C55-BD36-D54706E65660}">
      <dgm:prSet custT="1"/>
      <dgm:spPr/>
      <dgm:t>
        <a:bodyPr/>
        <a:lstStyle/>
        <a:p>
          <a:pPr rtl="0"/>
          <a:r>
            <a:rPr lang="en-GB" sz="2400" dirty="0"/>
            <a:t>It is a neurological problem! </a:t>
          </a:r>
        </a:p>
      </dgm:t>
    </dgm:pt>
    <dgm:pt modelId="{545D64BB-6518-41FF-8137-C7C239BFE138}" type="parTrans" cxnId="{8CA31D58-64F2-4051-8CED-7D4C1EC60002}">
      <dgm:prSet/>
      <dgm:spPr/>
      <dgm:t>
        <a:bodyPr/>
        <a:lstStyle/>
        <a:p>
          <a:endParaRPr lang="en-GB"/>
        </a:p>
      </dgm:t>
    </dgm:pt>
    <dgm:pt modelId="{88645688-7E28-4F25-806A-43FF2474EBAF}" type="sibTrans" cxnId="{8CA31D58-64F2-4051-8CED-7D4C1EC60002}">
      <dgm:prSet/>
      <dgm:spPr/>
      <dgm:t>
        <a:bodyPr/>
        <a:lstStyle/>
        <a:p>
          <a:endParaRPr lang="en-GB"/>
        </a:p>
      </dgm:t>
    </dgm:pt>
    <dgm:pt modelId="{EB9423B0-A206-4443-9E0E-3B3607206CB8}">
      <dgm:prSet/>
      <dgm:spPr/>
      <dgm:t>
        <a:bodyPr/>
        <a:lstStyle/>
        <a:p>
          <a:pPr rtl="0"/>
          <a:r>
            <a:rPr lang="en-GB" dirty="0"/>
            <a:t>It’s a problem in the area of the brain that allows us to tune out of what we shouldn’t be focussing on. </a:t>
          </a:r>
        </a:p>
      </dgm:t>
    </dgm:pt>
    <dgm:pt modelId="{61CCCED1-6681-48AB-8EC8-D30A4762A3F1}" type="parTrans" cxnId="{B8470918-9C28-4778-8D1C-A21C3A45FAF9}">
      <dgm:prSet/>
      <dgm:spPr/>
      <dgm:t>
        <a:bodyPr/>
        <a:lstStyle/>
        <a:p>
          <a:endParaRPr lang="en-GB"/>
        </a:p>
      </dgm:t>
    </dgm:pt>
    <dgm:pt modelId="{29E2AB50-5EE7-49E1-998A-5A4559EAC783}" type="sibTrans" cxnId="{B8470918-9C28-4778-8D1C-A21C3A45FAF9}">
      <dgm:prSet/>
      <dgm:spPr/>
      <dgm:t>
        <a:bodyPr/>
        <a:lstStyle/>
        <a:p>
          <a:endParaRPr lang="en-GB"/>
        </a:p>
      </dgm:t>
    </dgm:pt>
    <dgm:pt modelId="{BB7821CF-2596-4612-B4BF-19EC54D9899A}">
      <dgm:prSet/>
      <dgm:spPr/>
      <dgm:t>
        <a:bodyPr/>
        <a:lstStyle/>
        <a:p>
          <a:pPr rtl="0"/>
          <a:r>
            <a:rPr lang="en-GB" dirty="0"/>
            <a:t>It’s also the part of the brain that controls our impulses and social behaviour </a:t>
          </a:r>
        </a:p>
      </dgm:t>
    </dgm:pt>
    <dgm:pt modelId="{298EC6D5-D9FB-4D4B-B044-F6C5D5DE9A69}" type="parTrans" cxnId="{A7970B0A-3915-466E-9407-7CEF2EFFFF6F}">
      <dgm:prSet/>
      <dgm:spPr/>
      <dgm:t>
        <a:bodyPr/>
        <a:lstStyle/>
        <a:p>
          <a:endParaRPr lang="en-GB"/>
        </a:p>
      </dgm:t>
    </dgm:pt>
    <dgm:pt modelId="{0C556483-D58A-4E8C-AFFE-12E2A63A0287}" type="sibTrans" cxnId="{A7970B0A-3915-466E-9407-7CEF2EFFFF6F}">
      <dgm:prSet/>
      <dgm:spPr/>
      <dgm:t>
        <a:bodyPr/>
        <a:lstStyle/>
        <a:p>
          <a:endParaRPr lang="en-GB"/>
        </a:p>
      </dgm:t>
    </dgm:pt>
    <dgm:pt modelId="{4E5166B6-3951-4F84-914E-D2C14DD34F1D}">
      <dgm:prSet/>
      <dgm:spPr/>
      <dgm:t>
        <a:bodyPr/>
        <a:lstStyle/>
        <a:p>
          <a:pPr rtl="0"/>
          <a:r>
            <a:rPr lang="en-GB" dirty="0"/>
            <a:t>In many children with ADHD this part of the brain has not fully developed.</a:t>
          </a:r>
        </a:p>
      </dgm:t>
    </dgm:pt>
    <dgm:pt modelId="{E2B91759-EF12-453F-BD90-987A49DA0207}" type="parTrans" cxnId="{372A4D2F-F226-44B2-9C84-E48B91E8BF69}">
      <dgm:prSet/>
      <dgm:spPr/>
      <dgm:t>
        <a:bodyPr/>
        <a:lstStyle/>
        <a:p>
          <a:endParaRPr lang="en-GB"/>
        </a:p>
      </dgm:t>
    </dgm:pt>
    <dgm:pt modelId="{1253F36D-0FAF-4AAF-8BCB-D556ACD86706}" type="sibTrans" cxnId="{372A4D2F-F226-44B2-9C84-E48B91E8BF69}">
      <dgm:prSet/>
      <dgm:spPr/>
      <dgm:t>
        <a:bodyPr/>
        <a:lstStyle/>
        <a:p>
          <a:endParaRPr lang="en-GB"/>
        </a:p>
      </dgm:t>
    </dgm:pt>
    <dgm:pt modelId="{4208D80D-5557-4DF4-A390-4EDCF440B24E}" type="pres">
      <dgm:prSet presAssocID="{B78680F2-4A71-4E04-8457-C3A89DFDACB8}" presName="matrix" presStyleCnt="0">
        <dgm:presLayoutVars>
          <dgm:chMax val="1"/>
          <dgm:dir/>
          <dgm:resizeHandles val="exact"/>
        </dgm:presLayoutVars>
      </dgm:prSet>
      <dgm:spPr/>
    </dgm:pt>
    <dgm:pt modelId="{25692F62-B919-4393-BB7B-FCE46F3E5D19}" type="pres">
      <dgm:prSet presAssocID="{B78680F2-4A71-4E04-8457-C3A89DFDACB8}" presName="axisShape" presStyleLbl="bgShp" presStyleIdx="0" presStyleCnt="1"/>
      <dgm:spPr/>
    </dgm:pt>
    <dgm:pt modelId="{BBF81BE8-8083-4E6B-B509-0D794C11219D}" type="pres">
      <dgm:prSet presAssocID="{B78680F2-4A71-4E04-8457-C3A89DFDACB8}" presName="rect1" presStyleLbl="node1" presStyleIdx="0" presStyleCnt="4">
        <dgm:presLayoutVars>
          <dgm:chMax val="0"/>
          <dgm:chPref val="0"/>
          <dgm:bulletEnabled val="1"/>
        </dgm:presLayoutVars>
      </dgm:prSet>
      <dgm:spPr/>
    </dgm:pt>
    <dgm:pt modelId="{BB607C61-161F-4AA1-B560-7FD0449EC402}" type="pres">
      <dgm:prSet presAssocID="{B78680F2-4A71-4E04-8457-C3A89DFDACB8}" presName="rect2" presStyleLbl="node1" presStyleIdx="1" presStyleCnt="4">
        <dgm:presLayoutVars>
          <dgm:chMax val="0"/>
          <dgm:chPref val="0"/>
          <dgm:bulletEnabled val="1"/>
        </dgm:presLayoutVars>
      </dgm:prSet>
      <dgm:spPr/>
    </dgm:pt>
    <dgm:pt modelId="{73B55BD6-0671-49C3-A89F-BB884BE5450C}" type="pres">
      <dgm:prSet presAssocID="{B78680F2-4A71-4E04-8457-C3A89DFDACB8}" presName="rect3" presStyleLbl="node1" presStyleIdx="2" presStyleCnt="4" custLinFactNeighborX="119" custLinFactNeighborY="-1842">
        <dgm:presLayoutVars>
          <dgm:chMax val="0"/>
          <dgm:chPref val="0"/>
          <dgm:bulletEnabled val="1"/>
        </dgm:presLayoutVars>
      </dgm:prSet>
      <dgm:spPr/>
    </dgm:pt>
    <dgm:pt modelId="{DABE1D14-B5E5-4810-920F-29AC544DBE55}" type="pres">
      <dgm:prSet presAssocID="{B78680F2-4A71-4E04-8457-C3A89DFDACB8}" presName="rect4" presStyleLbl="node1" presStyleIdx="3" presStyleCnt="4">
        <dgm:presLayoutVars>
          <dgm:chMax val="0"/>
          <dgm:chPref val="0"/>
          <dgm:bulletEnabled val="1"/>
        </dgm:presLayoutVars>
      </dgm:prSet>
      <dgm:spPr/>
    </dgm:pt>
  </dgm:ptLst>
  <dgm:cxnLst>
    <dgm:cxn modelId="{B56F1307-A8CD-4056-8FD7-A44C3010A837}" type="presOf" srcId="{B0CB3D78-6934-4C55-BD36-D54706E65660}" destId="{BBF81BE8-8083-4E6B-B509-0D794C11219D}" srcOrd="0" destOrd="0" presId="urn:microsoft.com/office/officeart/2005/8/layout/matrix2"/>
    <dgm:cxn modelId="{A7970B0A-3915-466E-9407-7CEF2EFFFF6F}" srcId="{B78680F2-4A71-4E04-8457-C3A89DFDACB8}" destId="{BB7821CF-2596-4612-B4BF-19EC54D9899A}" srcOrd="2" destOrd="0" parTransId="{298EC6D5-D9FB-4D4B-B044-F6C5D5DE9A69}" sibTransId="{0C556483-D58A-4E8C-AFFE-12E2A63A0287}"/>
    <dgm:cxn modelId="{B8470918-9C28-4778-8D1C-A21C3A45FAF9}" srcId="{B78680F2-4A71-4E04-8457-C3A89DFDACB8}" destId="{EB9423B0-A206-4443-9E0E-3B3607206CB8}" srcOrd="1" destOrd="0" parTransId="{61CCCED1-6681-48AB-8EC8-D30A4762A3F1}" sibTransId="{29E2AB50-5EE7-49E1-998A-5A4559EAC783}"/>
    <dgm:cxn modelId="{372A4D2F-F226-44B2-9C84-E48B91E8BF69}" srcId="{B78680F2-4A71-4E04-8457-C3A89DFDACB8}" destId="{4E5166B6-3951-4F84-914E-D2C14DD34F1D}" srcOrd="3" destOrd="0" parTransId="{E2B91759-EF12-453F-BD90-987A49DA0207}" sibTransId="{1253F36D-0FAF-4AAF-8BCB-D556ACD86706}"/>
    <dgm:cxn modelId="{8CA31D58-64F2-4051-8CED-7D4C1EC60002}" srcId="{B78680F2-4A71-4E04-8457-C3A89DFDACB8}" destId="{B0CB3D78-6934-4C55-BD36-D54706E65660}" srcOrd="0" destOrd="0" parTransId="{545D64BB-6518-41FF-8137-C7C239BFE138}" sibTransId="{88645688-7E28-4F25-806A-43FF2474EBAF}"/>
    <dgm:cxn modelId="{6FB05D7A-0DB4-4024-B0E8-15DA2F386405}" type="presOf" srcId="{BB7821CF-2596-4612-B4BF-19EC54D9899A}" destId="{73B55BD6-0671-49C3-A89F-BB884BE5450C}" srcOrd="0" destOrd="0" presId="urn:microsoft.com/office/officeart/2005/8/layout/matrix2"/>
    <dgm:cxn modelId="{BF27CE80-9A34-40E3-8798-E9E015584C28}" type="presOf" srcId="{4E5166B6-3951-4F84-914E-D2C14DD34F1D}" destId="{DABE1D14-B5E5-4810-920F-29AC544DBE55}" srcOrd="0" destOrd="0" presId="urn:microsoft.com/office/officeart/2005/8/layout/matrix2"/>
    <dgm:cxn modelId="{8CAA85B3-DC00-4E14-AA5F-E3D88A1E87C5}" type="presOf" srcId="{EB9423B0-A206-4443-9E0E-3B3607206CB8}" destId="{BB607C61-161F-4AA1-B560-7FD0449EC402}" srcOrd="0" destOrd="0" presId="urn:microsoft.com/office/officeart/2005/8/layout/matrix2"/>
    <dgm:cxn modelId="{A2B553F1-5A8D-46E0-A65D-92E65AAC29A9}" type="presOf" srcId="{B78680F2-4A71-4E04-8457-C3A89DFDACB8}" destId="{4208D80D-5557-4DF4-A390-4EDCF440B24E}" srcOrd="0" destOrd="0" presId="urn:microsoft.com/office/officeart/2005/8/layout/matrix2"/>
    <dgm:cxn modelId="{39C1C359-AFE4-4402-8657-3B8814A3C113}" type="presParOf" srcId="{4208D80D-5557-4DF4-A390-4EDCF440B24E}" destId="{25692F62-B919-4393-BB7B-FCE46F3E5D19}" srcOrd="0" destOrd="0" presId="urn:microsoft.com/office/officeart/2005/8/layout/matrix2"/>
    <dgm:cxn modelId="{4758701C-4229-4B35-92CA-F020CEE4121A}" type="presParOf" srcId="{4208D80D-5557-4DF4-A390-4EDCF440B24E}" destId="{BBF81BE8-8083-4E6B-B509-0D794C11219D}" srcOrd="1" destOrd="0" presId="urn:microsoft.com/office/officeart/2005/8/layout/matrix2"/>
    <dgm:cxn modelId="{EDD6F14E-9D51-4DFA-84BE-C51E6590C986}" type="presParOf" srcId="{4208D80D-5557-4DF4-A390-4EDCF440B24E}" destId="{BB607C61-161F-4AA1-B560-7FD0449EC402}" srcOrd="2" destOrd="0" presId="urn:microsoft.com/office/officeart/2005/8/layout/matrix2"/>
    <dgm:cxn modelId="{41886C51-AC4D-4C2E-8009-73C98BBCB111}" type="presParOf" srcId="{4208D80D-5557-4DF4-A390-4EDCF440B24E}" destId="{73B55BD6-0671-49C3-A89F-BB884BE5450C}" srcOrd="3" destOrd="0" presId="urn:microsoft.com/office/officeart/2005/8/layout/matrix2"/>
    <dgm:cxn modelId="{8A769877-D5D8-4A7B-9067-65457267A617}" type="presParOf" srcId="{4208D80D-5557-4DF4-A390-4EDCF440B24E}" destId="{DABE1D14-B5E5-4810-920F-29AC544DBE5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FD3E94-E43E-41AD-B257-3DC8A547E1F6}"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DC96EBA2-05A1-47AE-964E-EB3446661ACA}">
      <dgm:prSet/>
      <dgm:spPr/>
      <dgm:t>
        <a:bodyPr/>
        <a:lstStyle/>
        <a:p>
          <a:pPr rtl="0"/>
          <a:r>
            <a:rPr lang="cy-GB" dirty="0"/>
            <a:t>Mae gweithrediad gweithredol yn set o sgiliau meddwl sy'n eich helpu i gyflawni pethau</a:t>
          </a:r>
          <a:r>
            <a:rPr lang="en-GB" dirty="0"/>
            <a:t>. </a:t>
          </a:r>
        </a:p>
      </dgm:t>
    </dgm:pt>
    <dgm:pt modelId="{C7B8304C-2701-4B11-B375-DB9F100CD9B2}" type="parTrans" cxnId="{6A6D1E40-FA22-4818-8AD7-C86959360F36}">
      <dgm:prSet/>
      <dgm:spPr/>
      <dgm:t>
        <a:bodyPr/>
        <a:lstStyle/>
        <a:p>
          <a:endParaRPr lang="en-GB"/>
        </a:p>
      </dgm:t>
    </dgm:pt>
    <dgm:pt modelId="{17837281-ADE4-4390-9F77-0851793937C5}" type="sibTrans" cxnId="{6A6D1E40-FA22-4818-8AD7-C86959360F36}">
      <dgm:prSet/>
      <dgm:spPr/>
      <dgm:t>
        <a:bodyPr/>
        <a:lstStyle/>
        <a:p>
          <a:endParaRPr lang="en-GB"/>
        </a:p>
      </dgm:t>
    </dgm:pt>
    <dgm:pt modelId="{338DE1D2-029A-4157-86DC-06A51F40A475}">
      <dgm:prSet/>
      <dgm:spPr/>
      <dgm:t>
        <a:bodyPr/>
        <a:lstStyle/>
        <a:p>
          <a:pPr rtl="0"/>
          <a:r>
            <a:rPr lang="cy-GB" dirty="0"/>
            <a:t>Mae'r sgiliau hyn yn cael eu rheoli gan y llabed flaen</a:t>
          </a:r>
          <a:r>
            <a:rPr lang="en-GB" dirty="0"/>
            <a:t>. </a:t>
          </a:r>
        </a:p>
      </dgm:t>
    </dgm:pt>
    <dgm:pt modelId="{F486FD05-0F36-4B46-A2D6-9F8D0DB25C3E}" type="parTrans" cxnId="{DAF82181-519D-4711-84BE-0EE6539E712A}">
      <dgm:prSet/>
      <dgm:spPr/>
      <dgm:t>
        <a:bodyPr/>
        <a:lstStyle/>
        <a:p>
          <a:endParaRPr lang="en-GB"/>
        </a:p>
      </dgm:t>
    </dgm:pt>
    <dgm:pt modelId="{896126BE-25CA-4BCD-9632-58B72E4C9F53}" type="sibTrans" cxnId="{DAF82181-519D-4711-84BE-0EE6539E712A}">
      <dgm:prSet/>
      <dgm:spPr/>
      <dgm:t>
        <a:bodyPr/>
        <a:lstStyle/>
        <a:p>
          <a:endParaRPr lang="en-GB"/>
        </a:p>
      </dgm:t>
    </dgm:pt>
    <dgm:pt modelId="{825FFA11-BBA0-452D-88CA-3CBFF63EAE48}" type="pres">
      <dgm:prSet presAssocID="{96FD3E94-E43E-41AD-B257-3DC8A547E1F6}" presName="Name0" presStyleCnt="0">
        <dgm:presLayoutVars>
          <dgm:dir/>
          <dgm:animLvl val="lvl"/>
          <dgm:resizeHandles val="exact"/>
        </dgm:presLayoutVars>
      </dgm:prSet>
      <dgm:spPr/>
    </dgm:pt>
    <dgm:pt modelId="{B03A88A5-C03D-482F-A303-F6D813C3FF42}" type="pres">
      <dgm:prSet presAssocID="{DC96EBA2-05A1-47AE-964E-EB3446661ACA}" presName="linNode" presStyleCnt="0"/>
      <dgm:spPr/>
    </dgm:pt>
    <dgm:pt modelId="{4C934B7A-5D90-49E4-97C9-81ABF9D19E77}" type="pres">
      <dgm:prSet presAssocID="{DC96EBA2-05A1-47AE-964E-EB3446661ACA}" presName="parentText" presStyleLbl="node1" presStyleIdx="0" presStyleCnt="2">
        <dgm:presLayoutVars>
          <dgm:chMax val="1"/>
          <dgm:bulletEnabled val="1"/>
        </dgm:presLayoutVars>
      </dgm:prSet>
      <dgm:spPr/>
    </dgm:pt>
    <dgm:pt modelId="{D19E7D9C-9A5B-476F-97CF-B31DA0D23910}" type="pres">
      <dgm:prSet presAssocID="{17837281-ADE4-4390-9F77-0851793937C5}" presName="sp" presStyleCnt="0"/>
      <dgm:spPr/>
    </dgm:pt>
    <dgm:pt modelId="{8811AFFE-E993-4843-B844-65BA871A030B}" type="pres">
      <dgm:prSet presAssocID="{338DE1D2-029A-4157-86DC-06A51F40A475}" presName="linNode" presStyleCnt="0"/>
      <dgm:spPr/>
    </dgm:pt>
    <dgm:pt modelId="{A62A8537-304A-4399-ADF0-7D99ED140615}" type="pres">
      <dgm:prSet presAssocID="{338DE1D2-029A-4157-86DC-06A51F40A475}" presName="parentText" presStyleLbl="node1" presStyleIdx="1" presStyleCnt="2">
        <dgm:presLayoutVars>
          <dgm:chMax val="1"/>
          <dgm:bulletEnabled val="1"/>
        </dgm:presLayoutVars>
      </dgm:prSet>
      <dgm:spPr/>
    </dgm:pt>
  </dgm:ptLst>
  <dgm:cxnLst>
    <dgm:cxn modelId="{6A6D1E40-FA22-4818-8AD7-C86959360F36}" srcId="{96FD3E94-E43E-41AD-B257-3DC8A547E1F6}" destId="{DC96EBA2-05A1-47AE-964E-EB3446661ACA}" srcOrd="0" destOrd="0" parTransId="{C7B8304C-2701-4B11-B375-DB9F100CD9B2}" sibTransId="{17837281-ADE4-4390-9F77-0851793937C5}"/>
    <dgm:cxn modelId="{5BEFAB72-AD98-414C-B22D-D345F061D662}" type="presOf" srcId="{338DE1D2-029A-4157-86DC-06A51F40A475}" destId="{A62A8537-304A-4399-ADF0-7D99ED140615}" srcOrd="0" destOrd="0" presId="urn:microsoft.com/office/officeart/2005/8/layout/vList5"/>
    <dgm:cxn modelId="{DAF82181-519D-4711-84BE-0EE6539E712A}" srcId="{96FD3E94-E43E-41AD-B257-3DC8A547E1F6}" destId="{338DE1D2-029A-4157-86DC-06A51F40A475}" srcOrd="1" destOrd="0" parTransId="{F486FD05-0F36-4B46-A2D6-9F8D0DB25C3E}" sibTransId="{896126BE-25CA-4BCD-9632-58B72E4C9F53}"/>
    <dgm:cxn modelId="{DC9269A2-10C5-4ABB-B101-639ADD5DAEAC}" type="presOf" srcId="{96FD3E94-E43E-41AD-B257-3DC8A547E1F6}" destId="{825FFA11-BBA0-452D-88CA-3CBFF63EAE48}" srcOrd="0" destOrd="0" presId="urn:microsoft.com/office/officeart/2005/8/layout/vList5"/>
    <dgm:cxn modelId="{332DCED7-32D6-4469-9295-AEC3A9206549}" type="presOf" srcId="{DC96EBA2-05A1-47AE-964E-EB3446661ACA}" destId="{4C934B7A-5D90-49E4-97C9-81ABF9D19E77}" srcOrd="0" destOrd="0" presId="urn:microsoft.com/office/officeart/2005/8/layout/vList5"/>
    <dgm:cxn modelId="{5473197C-D6A5-4382-8CFF-503E849A6F92}" type="presParOf" srcId="{825FFA11-BBA0-452D-88CA-3CBFF63EAE48}" destId="{B03A88A5-C03D-482F-A303-F6D813C3FF42}" srcOrd="0" destOrd="0" presId="urn:microsoft.com/office/officeart/2005/8/layout/vList5"/>
    <dgm:cxn modelId="{B3A00DE1-A92E-4436-B9CC-3AD2A29D1F34}" type="presParOf" srcId="{B03A88A5-C03D-482F-A303-F6D813C3FF42}" destId="{4C934B7A-5D90-49E4-97C9-81ABF9D19E77}" srcOrd="0" destOrd="0" presId="urn:microsoft.com/office/officeart/2005/8/layout/vList5"/>
    <dgm:cxn modelId="{DD3B4A2F-EBCF-4D6A-BDC0-FD14796CC711}" type="presParOf" srcId="{825FFA11-BBA0-452D-88CA-3CBFF63EAE48}" destId="{D19E7D9C-9A5B-476F-97CF-B31DA0D23910}" srcOrd="1" destOrd="0" presId="urn:microsoft.com/office/officeart/2005/8/layout/vList5"/>
    <dgm:cxn modelId="{13982134-1647-47F7-8A02-9CB393C4CF11}" type="presParOf" srcId="{825FFA11-BBA0-452D-88CA-3CBFF63EAE48}" destId="{8811AFFE-E993-4843-B844-65BA871A030B}" srcOrd="2" destOrd="0" presId="urn:microsoft.com/office/officeart/2005/8/layout/vList5"/>
    <dgm:cxn modelId="{26E3FC86-B470-45FB-A818-EB9CCE777CF8}" type="presParOf" srcId="{8811AFFE-E993-4843-B844-65BA871A030B}" destId="{A62A8537-304A-4399-ADF0-7D99ED14061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9361D3-7F41-4C58-87EC-38BFD0EF6C95}"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GB"/>
        </a:p>
      </dgm:t>
    </dgm:pt>
    <dgm:pt modelId="{EFB01F79-F09F-45BE-8F31-FDB6E00C8431}">
      <dgm:prSet/>
      <dgm:spPr/>
      <dgm:t>
        <a:bodyPr/>
        <a:lstStyle/>
        <a:p>
          <a:pPr rtl="0"/>
          <a:r>
            <a:rPr lang="en-GB" dirty="0" err="1"/>
            <a:t>Rheoli</a:t>
          </a:r>
          <a:r>
            <a:rPr lang="en-GB" dirty="0"/>
            <a:t> </a:t>
          </a:r>
          <a:r>
            <a:rPr lang="en-GB" dirty="0" err="1"/>
            <a:t>amser</a:t>
          </a:r>
          <a:endParaRPr lang="en-GB" dirty="0"/>
        </a:p>
      </dgm:t>
    </dgm:pt>
    <dgm:pt modelId="{AF6ECAAF-10FE-498C-A614-B721A1821F37}" type="parTrans" cxnId="{F6B84070-741A-4449-9B74-5351566FD1B0}">
      <dgm:prSet/>
      <dgm:spPr/>
      <dgm:t>
        <a:bodyPr/>
        <a:lstStyle/>
        <a:p>
          <a:endParaRPr lang="en-GB"/>
        </a:p>
      </dgm:t>
    </dgm:pt>
    <dgm:pt modelId="{003BBA55-864D-40F4-A19C-3620ACEDF4B5}" type="sibTrans" cxnId="{F6B84070-741A-4449-9B74-5351566FD1B0}">
      <dgm:prSet/>
      <dgm:spPr/>
      <dgm:t>
        <a:bodyPr/>
        <a:lstStyle/>
        <a:p>
          <a:endParaRPr lang="en-GB"/>
        </a:p>
      </dgm:t>
    </dgm:pt>
    <dgm:pt modelId="{CB50546D-7BBF-477B-8ADF-E3298DF97953}">
      <dgm:prSet/>
      <dgm:spPr/>
      <dgm:t>
        <a:bodyPr/>
        <a:lstStyle/>
        <a:p>
          <a:pPr rtl="0"/>
          <a:r>
            <a:rPr lang="en-GB" dirty="0" err="1"/>
            <a:t>Talu</a:t>
          </a:r>
          <a:r>
            <a:rPr lang="en-GB" dirty="0"/>
            <a:t> </a:t>
          </a:r>
          <a:r>
            <a:rPr lang="en-GB" dirty="0" err="1"/>
            <a:t>sylw</a:t>
          </a:r>
          <a:endParaRPr lang="en-GB" dirty="0"/>
        </a:p>
      </dgm:t>
    </dgm:pt>
    <dgm:pt modelId="{71E17AAB-F778-4BD1-BF57-2B1DB54F15D9}" type="parTrans" cxnId="{FE928B40-D863-43CF-8F44-6772EA2AF108}">
      <dgm:prSet/>
      <dgm:spPr/>
      <dgm:t>
        <a:bodyPr/>
        <a:lstStyle/>
        <a:p>
          <a:endParaRPr lang="en-GB"/>
        </a:p>
      </dgm:t>
    </dgm:pt>
    <dgm:pt modelId="{16DCE3B9-A2A9-4B1E-9F7A-381CE5D3DB4C}" type="sibTrans" cxnId="{FE928B40-D863-43CF-8F44-6772EA2AF108}">
      <dgm:prSet/>
      <dgm:spPr/>
      <dgm:t>
        <a:bodyPr/>
        <a:lstStyle/>
        <a:p>
          <a:endParaRPr lang="en-GB"/>
        </a:p>
      </dgm:t>
    </dgm:pt>
    <dgm:pt modelId="{89DA1B8A-1A3B-45DE-AF21-403CDC2F151B}">
      <dgm:prSet/>
      <dgm:spPr/>
      <dgm:t>
        <a:bodyPr/>
        <a:lstStyle/>
        <a:p>
          <a:pPr rtl="0"/>
          <a:r>
            <a:rPr lang="en-GB" dirty="0" err="1"/>
            <a:t>Newid</a:t>
          </a:r>
          <a:r>
            <a:rPr lang="en-GB" dirty="0"/>
            <a:t> </a:t>
          </a:r>
          <a:r>
            <a:rPr lang="en-GB" dirty="0" err="1"/>
            <a:t>ffocws</a:t>
          </a:r>
          <a:endParaRPr lang="en-GB" dirty="0"/>
        </a:p>
      </dgm:t>
    </dgm:pt>
    <dgm:pt modelId="{01316321-9B6F-43DF-9921-771DCDD6585A}" type="parTrans" cxnId="{B2A7466D-21A9-4C3A-B688-6CE0CEC262A9}">
      <dgm:prSet/>
      <dgm:spPr/>
      <dgm:t>
        <a:bodyPr/>
        <a:lstStyle/>
        <a:p>
          <a:endParaRPr lang="en-GB"/>
        </a:p>
      </dgm:t>
    </dgm:pt>
    <dgm:pt modelId="{A1385738-33A2-4C24-90A8-F70776F1DCBC}" type="sibTrans" cxnId="{B2A7466D-21A9-4C3A-B688-6CE0CEC262A9}">
      <dgm:prSet/>
      <dgm:spPr/>
      <dgm:t>
        <a:bodyPr/>
        <a:lstStyle/>
        <a:p>
          <a:endParaRPr lang="en-GB"/>
        </a:p>
      </dgm:t>
    </dgm:pt>
    <dgm:pt modelId="{F7F0FA7E-EED0-4289-81EC-7CB873D9575F}">
      <dgm:prSet/>
      <dgm:spPr/>
      <dgm:t>
        <a:bodyPr/>
        <a:lstStyle/>
        <a:p>
          <a:pPr rtl="0"/>
          <a:r>
            <a:rPr lang="en-GB" dirty="0" err="1"/>
            <a:t>Cynllunio</a:t>
          </a:r>
          <a:r>
            <a:rPr lang="en-GB" dirty="0"/>
            <a:t> a </a:t>
          </a:r>
          <a:r>
            <a:rPr lang="en-GB" dirty="0" err="1"/>
            <a:t>threfnu</a:t>
          </a:r>
          <a:endParaRPr lang="en-GB" dirty="0"/>
        </a:p>
      </dgm:t>
    </dgm:pt>
    <dgm:pt modelId="{4C5C2330-A9BB-4529-B257-6777A6C4C471}" type="parTrans" cxnId="{6E1371DD-FFA9-4A70-91F5-A8483170B332}">
      <dgm:prSet/>
      <dgm:spPr/>
      <dgm:t>
        <a:bodyPr/>
        <a:lstStyle/>
        <a:p>
          <a:endParaRPr lang="en-GB"/>
        </a:p>
      </dgm:t>
    </dgm:pt>
    <dgm:pt modelId="{BB2B178A-9F9F-49B1-A8F8-4B1C2FBD3B68}" type="sibTrans" cxnId="{6E1371DD-FFA9-4A70-91F5-A8483170B332}">
      <dgm:prSet/>
      <dgm:spPr/>
      <dgm:t>
        <a:bodyPr/>
        <a:lstStyle/>
        <a:p>
          <a:endParaRPr lang="en-GB"/>
        </a:p>
      </dgm:t>
    </dgm:pt>
    <dgm:pt modelId="{EE9A62ED-A71A-4C79-8E82-9CE9F4A800EA}">
      <dgm:prSet/>
      <dgm:spPr/>
      <dgm:t>
        <a:bodyPr/>
        <a:lstStyle/>
        <a:p>
          <a:pPr rtl="0"/>
          <a:r>
            <a:rPr lang="en-GB" dirty="0" err="1"/>
            <a:t>Cofio</a:t>
          </a:r>
          <a:r>
            <a:rPr lang="en-GB" dirty="0"/>
            <a:t> </a:t>
          </a:r>
          <a:r>
            <a:rPr lang="en-GB" dirty="0" err="1"/>
            <a:t>manylion</a:t>
          </a:r>
          <a:endParaRPr lang="en-GB" dirty="0"/>
        </a:p>
      </dgm:t>
    </dgm:pt>
    <dgm:pt modelId="{D6DCC939-21B6-4FCB-93BD-37C18F1BF132}" type="parTrans" cxnId="{64927237-3067-45EB-8515-BFD3531976AC}">
      <dgm:prSet/>
      <dgm:spPr/>
      <dgm:t>
        <a:bodyPr/>
        <a:lstStyle/>
        <a:p>
          <a:endParaRPr lang="en-GB"/>
        </a:p>
      </dgm:t>
    </dgm:pt>
    <dgm:pt modelId="{9240154D-D6D6-494B-B526-5A160E2C589C}" type="sibTrans" cxnId="{64927237-3067-45EB-8515-BFD3531976AC}">
      <dgm:prSet/>
      <dgm:spPr/>
      <dgm:t>
        <a:bodyPr/>
        <a:lstStyle/>
        <a:p>
          <a:endParaRPr lang="en-GB"/>
        </a:p>
      </dgm:t>
    </dgm:pt>
    <dgm:pt modelId="{34EA726B-E221-4AE1-950B-DC9FFB45A3F3}">
      <dgm:prSet/>
      <dgm:spPr/>
      <dgm:t>
        <a:bodyPr/>
        <a:lstStyle/>
        <a:p>
          <a:pPr rtl="0"/>
          <a:r>
            <a:rPr lang="en-GB" dirty="0" err="1"/>
            <a:t>Osgoi</a:t>
          </a:r>
          <a:r>
            <a:rPr lang="en-GB" dirty="0"/>
            <a:t> </a:t>
          </a:r>
          <a:r>
            <a:rPr lang="en-GB" dirty="0" err="1"/>
            <a:t>dweud</a:t>
          </a:r>
          <a:r>
            <a:rPr lang="en-GB" dirty="0"/>
            <a:t> neu </a:t>
          </a:r>
          <a:r>
            <a:rPr lang="en-GB" dirty="0" err="1"/>
            <a:t>neud</a:t>
          </a:r>
          <a:r>
            <a:rPr lang="en-GB" dirty="0"/>
            <a:t> y </a:t>
          </a:r>
          <a:r>
            <a:rPr lang="en-GB" dirty="0" err="1"/>
            <a:t>peth</a:t>
          </a:r>
          <a:r>
            <a:rPr lang="en-GB" dirty="0"/>
            <a:t> </a:t>
          </a:r>
          <a:r>
            <a:rPr lang="en-GB" dirty="0" err="1"/>
            <a:t>anghywir</a:t>
          </a:r>
          <a:endParaRPr lang="en-GB" dirty="0"/>
        </a:p>
      </dgm:t>
    </dgm:pt>
    <dgm:pt modelId="{7E6EC4D8-AD88-46F6-B5B9-1691797EF8E9}" type="parTrans" cxnId="{F556306A-95D8-4EAA-AE5B-8AD7DDB607F3}">
      <dgm:prSet/>
      <dgm:spPr/>
      <dgm:t>
        <a:bodyPr/>
        <a:lstStyle/>
        <a:p>
          <a:endParaRPr lang="en-GB"/>
        </a:p>
      </dgm:t>
    </dgm:pt>
    <dgm:pt modelId="{81B18220-9736-4236-A94E-37B7CF627C52}" type="sibTrans" cxnId="{F556306A-95D8-4EAA-AE5B-8AD7DDB607F3}">
      <dgm:prSet/>
      <dgm:spPr/>
      <dgm:t>
        <a:bodyPr/>
        <a:lstStyle/>
        <a:p>
          <a:endParaRPr lang="en-GB"/>
        </a:p>
      </dgm:t>
    </dgm:pt>
    <dgm:pt modelId="{C87F8564-2777-49E3-BBC7-DFD32C0A2D4D}">
      <dgm:prSet/>
      <dgm:spPr/>
      <dgm:t>
        <a:bodyPr/>
        <a:lstStyle/>
        <a:p>
          <a:pPr rtl="0"/>
          <a:r>
            <a:rPr lang="cy-GB" dirty="0"/>
            <a:t>Gwneud pethau ar sail profiad</a:t>
          </a:r>
          <a:endParaRPr lang="en-GB" dirty="0"/>
        </a:p>
      </dgm:t>
    </dgm:pt>
    <dgm:pt modelId="{6E24155B-AEDE-49BE-A12B-53CD12AB68C1}" type="parTrans" cxnId="{63A6BDDD-632C-4E97-B0EC-B96DC261CB94}">
      <dgm:prSet/>
      <dgm:spPr/>
      <dgm:t>
        <a:bodyPr/>
        <a:lstStyle/>
        <a:p>
          <a:endParaRPr lang="en-GB"/>
        </a:p>
      </dgm:t>
    </dgm:pt>
    <dgm:pt modelId="{128DD2D3-709C-4745-9032-D9A27E13D2F1}" type="sibTrans" cxnId="{63A6BDDD-632C-4E97-B0EC-B96DC261CB94}">
      <dgm:prSet/>
      <dgm:spPr/>
      <dgm:t>
        <a:bodyPr/>
        <a:lstStyle/>
        <a:p>
          <a:endParaRPr lang="en-GB"/>
        </a:p>
      </dgm:t>
    </dgm:pt>
    <dgm:pt modelId="{EC60703F-66D3-4BFF-BD7D-6B11F0430B99}">
      <dgm:prSet/>
      <dgm:spPr/>
      <dgm:t>
        <a:bodyPr/>
        <a:lstStyle/>
        <a:p>
          <a:pPr rtl="0"/>
          <a:r>
            <a:rPr lang="en-GB" dirty="0"/>
            <a:t>Aml </a:t>
          </a:r>
          <a:r>
            <a:rPr lang="en-GB" dirty="0" err="1"/>
            <a:t>dasgio</a:t>
          </a:r>
          <a:endParaRPr lang="en-GB" dirty="0"/>
        </a:p>
      </dgm:t>
    </dgm:pt>
    <dgm:pt modelId="{336C97C3-95BC-4EE0-AB02-C3F22387189E}" type="parTrans" cxnId="{8CDFD1C7-D060-4CB6-86A0-611117E7D83E}">
      <dgm:prSet/>
      <dgm:spPr/>
      <dgm:t>
        <a:bodyPr/>
        <a:lstStyle/>
        <a:p>
          <a:endParaRPr lang="en-GB"/>
        </a:p>
      </dgm:t>
    </dgm:pt>
    <dgm:pt modelId="{4C479FED-8973-489E-9397-DFFC007DE020}" type="sibTrans" cxnId="{8CDFD1C7-D060-4CB6-86A0-611117E7D83E}">
      <dgm:prSet/>
      <dgm:spPr/>
      <dgm:t>
        <a:bodyPr/>
        <a:lstStyle/>
        <a:p>
          <a:endParaRPr lang="en-GB"/>
        </a:p>
      </dgm:t>
    </dgm:pt>
    <dgm:pt modelId="{181D7222-99A4-409A-BA7A-CE721BD1EA9A}" type="pres">
      <dgm:prSet presAssocID="{6E9361D3-7F41-4C58-87EC-38BFD0EF6C95}" presName="Name0" presStyleCnt="0">
        <dgm:presLayoutVars>
          <dgm:dir/>
          <dgm:resizeHandles val="exact"/>
        </dgm:presLayoutVars>
      </dgm:prSet>
      <dgm:spPr/>
    </dgm:pt>
    <dgm:pt modelId="{B3708BCB-8E16-4997-B739-C05453BC811A}" type="pres">
      <dgm:prSet presAssocID="{6E9361D3-7F41-4C58-87EC-38BFD0EF6C95}" presName="cycle" presStyleCnt="0"/>
      <dgm:spPr/>
    </dgm:pt>
    <dgm:pt modelId="{2A1828DF-9D07-4BF5-9197-850947C7522B}" type="pres">
      <dgm:prSet presAssocID="{EFB01F79-F09F-45BE-8F31-FDB6E00C8431}" presName="nodeFirstNode" presStyleLbl="node1" presStyleIdx="0" presStyleCnt="8">
        <dgm:presLayoutVars>
          <dgm:bulletEnabled val="1"/>
        </dgm:presLayoutVars>
      </dgm:prSet>
      <dgm:spPr/>
    </dgm:pt>
    <dgm:pt modelId="{0975F628-C628-49C2-ADE0-66EF81DFC54C}" type="pres">
      <dgm:prSet presAssocID="{003BBA55-864D-40F4-A19C-3620ACEDF4B5}" presName="sibTransFirstNode" presStyleLbl="bgShp" presStyleIdx="0" presStyleCnt="1"/>
      <dgm:spPr/>
    </dgm:pt>
    <dgm:pt modelId="{1626830C-5810-4B05-A458-0C93C1A07749}" type="pres">
      <dgm:prSet presAssocID="{CB50546D-7BBF-477B-8ADF-E3298DF97953}" presName="nodeFollowingNodes" presStyleLbl="node1" presStyleIdx="1" presStyleCnt="8">
        <dgm:presLayoutVars>
          <dgm:bulletEnabled val="1"/>
        </dgm:presLayoutVars>
      </dgm:prSet>
      <dgm:spPr/>
    </dgm:pt>
    <dgm:pt modelId="{A95236E2-080E-4FC9-99E5-C280EDECEA05}" type="pres">
      <dgm:prSet presAssocID="{89DA1B8A-1A3B-45DE-AF21-403CDC2F151B}" presName="nodeFollowingNodes" presStyleLbl="node1" presStyleIdx="2" presStyleCnt="8">
        <dgm:presLayoutVars>
          <dgm:bulletEnabled val="1"/>
        </dgm:presLayoutVars>
      </dgm:prSet>
      <dgm:spPr/>
    </dgm:pt>
    <dgm:pt modelId="{6C27AE0A-DE9F-4D70-8111-F9046671BEED}" type="pres">
      <dgm:prSet presAssocID="{F7F0FA7E-EED0-4289-81EC-7CB873D9575F}" presName="nodeFollowingNodes" presStyleLbl="node1" presStyleIdx="3" presStyleCnt="8">
        <dgm:presLayoutVars>
          <dgm:bulletEnabled val="1"/>
        </dgm:presLayoutVars>
      </dgm:prSet>
      <dgm:spPr/>
    </dgm:pt>
    <dgm:pt modelId="{A84861B4-0F68-421F-A482-43D90357BED8}" type="pres">
      <dgm:prSet presAssocID="{EE9A62ED-A71A-4C79-8E82-9CE9F4A800EA}" presName="nodeFollowingNodes" presStyleLbl="node1" presStyleIdx="4" presStyleCnt="8">
        <dgm:presLayoutVars>
          <dgm:bulletEnabled val="1"/>
        </dgm:presLayoutVars>
      </dgm:prSet>
      <dgm:spPr/>
    </dgm:pt>
    <dgm:pt modelId="{7CD2241A-E5DA-46DD-917F-C2BD0C121993}" type="pres">
      <dgm:prSet presAssocID="{34EA726B-E221-4AE1-950B-DC9FFB45A3F3}" presName="nodeFollowingNodes" presStyleLbl="node1" presStyleIdx="5" presStyleCnt="8">
        <dgm:presLayoutVars>
          <dgm:bulletEnabled val="1"/>
        </dgm:presLayoutVars>
      </dgm:prSet>
      <dgm:spPr/>
    </dgm:pt>
    <dgm:pt modelId="{FB6F8419-9858-4A6E-961B-BAC21EB380B8}" type="pres">
      <dgm:prSet presAssocID="{C87F8564-2777-49E3-BBC7-DFD32C0A2D4D}" presName="nodeFollowingNodes" presStyleLbl="node1" presStyleIdx="6" presStyleCnt="8">
        <dgm:presLayoutVars>
          <dgm:bulletEnabled val="1"/>
        </dgm:presLayoutVars>
      </dgm:prSet>
      <dgm:spPr/>
    </dgm:pt>
    <dgm:pt modelId="{4330BED3-8A4C-42EB-89A2-F7FD4B4E012F}" type="pres">
      <dgm:prSet presAssocID="{EC60703F-66D3-4BFF-BD7D-6B11F0430B99}" presName="nodeFollowingNodes" presStyleLbl="node1" presStyleIdx="7" presStyleCnt="8">
        <dgm:presLayoutVars>
          <dgm:bulletEnabled val="1"/>
        </dgm:presLayoutVars>
      </dgm:prSet>
      <dgm:spPr/>
    </dgm:pt>
  </dgm:ptLst>
  <dgm:cxnLst>
    <dgm:cxn modelId="{BEAB6623-4EB1-471F-84FE-A4E0C8730C75}" type="presOf" srcId="{34EA726B-E221-4AE1-950B-DC9FFB45A3F3}" destId="{7CD2241A-E5DA-46DD-917F-C2BD0C121993}" srcOrd="0" destOrd="0" presId="urn:microsoft.com/office/officeart/2005/8/layout/cycle3"/>
    <dgm:cxn modelId="{F2DC3828-3CC9-41EA-8DF6-918CBD832FF4}" type="presOf" srcId="{6E9361D3-7F41-4C58-87EC-38BFD0EF6C95}" destId="{181D7222-99A4-409A-BA7A-CE721BD1EA9A}" srcOrd="0" destOrd="0" presId="urn:microsoft.com/office/officeart/2005/8/layout/cycle3"/>
    <dgm:cxn modelId="{A7E61829-0381-4037-B800-453879AE6927}" type="presOf" srcId="{EFB01F79-F09F-45BE-8F31-FDB6E00C8431}" destId="{2A1828DF-9D07-4BF5-9197-850947C7522B}" srcOrd="0" destOrd="0" presId="urn:microsoft.com/office/officeart/2005/8/layout/cycle3"/>
    <dgm:cxn modelId="{64927237-3067-45EB-8515-BFD3531976AC}" srcId="{6E9361D3-7F41-4C58-87EC-38BFD0EF6C95}" destId="{EE9A62ED-A71A-4C79-8E82-9CE9F4A800EA}" srcOrd="4" destOrd="0" parTransId="{D6DCC939-21B6-4FCB-93BD-37C18F1BF132}" sibTransId="{9240154D-D6D6-494B-B526-5A160E2C589C}"/>
    <dgm:cxn modelId="{FE928B40-D863-43CF-8F44-6772EA2AF108}" srcId="{6E9361D3-7F41-4C58-87EC-38BFD0EF6C95}" destId="{CB50546D-7BBF-477B-8ADF-E3298DF97953}" srcOrd="1" destOrd="0" parTransId="{71E17AAB-F778-4BD1-BF57-2B1DB54F15D9}" sibTransId="{16DCE3B9-A2A9-4B1E-9F7A-381CE5D3DB4C}"/>
    <dgm:cxn modelId="{52DA4D5B-2EAC-4FB3-A6B6-9101F371CB5F}" type="presOf" srcId="{CB50546D-7BBF-477B-8ADF-E3298DF97953}" destId="{1626830C-5810-4B05-A458-0C93C1A07749}" srcOrd="0" destOrd="0" presId="urn:microsoft.com/office/officeart/2005/8/layout/cycle3"/>
    <dgm:cxn modelId="{5C111F47-F78D-4414-8F7A-C23319C52ABF}" type="presOf" srcId="{C87F8564-2777-49E3-BBC7-DFD32C0A2D4D}" destId="{FB6F8419-9858-4A6E-961B-BAC21EB380B8}" srcOrd="0" destOrd="0" presId="urn:microsoft.com/office/officeart/2005/8/layout/cycle3"/>
    <dgm:cxn modelId="{AFDAA668-EEEE-4C71-BF73-7964F448E598}" type="presOf" srcId="{EC60703F-66D3-4BFF-BD7D-6B11F0430B99}" destId="{4330BED3-8A4C-42EB-89A2-F7FD4B4E012F}" srcOrd="0" destOrd="0" presId="urn:microsoft.com/office/officeart/2005/8/layout/cycle3"/>
    <dgm:cxn modelId="{F556306A-95D8-4EAA-AE5B-8AD7DDB607F3}" srcId="{6E9361D3-7F41-4C58-87EC-38BFD0EF6C95}" destId="{34EA726B-E221-4AE1-950B-DC9FFB45A3F3}" srcOrd="5" destOrd="0" parTransId="{7E6EC4D8-AD88-46F6-B5B9-1691797EF8E9}" sibTransId="{81B18220-9736-4236-A94E-37B7CF627C52}"/>
    <dgm:cxn modelId="{B2A7466D-21A9-4C3A-B688-6CE0CEC262A9}" srcId="{6E9361D3-7F41-4C58-87EC-38BFD0EF6C95}" destId="{89DA1B8A-1A3B-45DE-AF21-403CDC2F151B}" srcOrd="2" destOrd="0" parTransId="{01316321-9B6F-43DF-9921-771DCDD6585A}" sibTransId="{A1385738-33A2-4C24-90A8-F70776F1DCBC}"/>
    <dgm:cxn modelId="{F6B84070-741A-4449-9B74-5351566FD1B0}" srcId="{6E9361D3-7F41-4C58-87EC-38BFD0EF6C95}" destId="{EFB01F79-F09F-45BE-8F31-FDB6E00C8431}" srcOrd="0" destOrd="0" parTransId="{AF6ECAAF-10FE-498C-A614-B721A1821F37}" sibTransId="{003BBA55-864D-40F4-A19C-3620ACEDF4B5}"/>
    <dgm:cxn modelId="{E88216A6-18A6-4522-93B8-C095E19AAAB2}" type="presOf" srcId="{EE9A62ED-A71A-4C79-8E82-9CE9F4A800EA}" destId="{A84861B4-0F68-421F-A482-43D90357BED8}" srcOrd="0" destOrd="0" presId="urn:microsoft.com/office/officeart/2005/8/layout/cycle3"/>
    <dgm:cxn modelId="{0D4065B9-A1E8-4EE6-91B0-997FFA4E37CA}" type="presOf" srcId="{89DA1B8A-1A3B-45DE-AF21-403CDC2F151B}" destId="{A95236E2-080E-4FC9-99E5-C280EDECEA05}" srcOrd="0" destOrd="0" presId="urn:microsoft.com/office/officeart/2005/8/layout/cycle3"/>
    <dgm:cxn modelId="{8CDFD1C7-D060-4CB6-86A0-611117E7D83E}" srcId="{6E9361D3-7F41-4C58-87EC-38BFD0EF6C95}" destId="{EC60703F-66D3-4BFF-BD7D-6B11F0430B99}" srcOrd="7" destOrd="0" parTransId="{336C97C3-95BC-4EE0-AB02-C3F22387189E}" sibTransId="{4C479FED-8973-489E-9397-DFFC007DE020}"/>
    <dgm:cxn modelId="{D8B059D7-D1DA-4037-B6E8-53D8E86A272D}" type="presOf" srcId="{003BBA55-864D-40F4-A19C-3620ACEDF4B5}" destId="{0975F628-C628-49C2-ADE0-66EF81DFC54C}" srcOrd="0" destOrd="0" presId="urn:microsoft.com/office/officeart/2005/8/layout/cycle3"/>
    <dgm:cxn modelId="{6E1371DD-FFA9-4A70-91F5-A8483170B332}" srcId="{6E9361D3-7F41-4C58-87EC-38BFD0EF6C95}" destId="{F7F0FA7E-EED0-4289-81EC-7CB873D9575F}" srcOrd="3" destOrd="0" parTransId="{4C5C2330-A9BB-4529-B257-6777A6C4C471}" sibTransId="{BB2B178A-9F9F-49B1-A8F8-4B1C2FBD3B68}"/>
    <dgm:cxn modelId="{63A6BDDD-632C-4E97-B0EC-B96DC261CB94}" srcId="{6E9361D3-7F41-4C58-87EC-38BFD0EF6C95}" destId="{C87F8564-2777-49E3-BBC7-DFD32C0A2D4D}" srcOrd="6" destOrd="0" parTransId="{6E24155B-AEDE-49BE-A12B-53CD12AB68C1}" sibTransId="{128DD2D3-709C-4745-9032-D9A27E13D2F1}"/>
    <dgm:cxn modelId="{B5E2D9E6-27C0-49CF-AA66-FD6C2D82D5BF}" type="presOf" srcId="{F7F0FA7E-EED0-4289-81EC-7CB873D9575F}" destId="{6C27AE0A-DE9F-4D70-8111-F9046671BEED}" srcOrd="0" destOrd="0" presId="urn:microsoft.com/office/officeart/2005/8/layout/cycle3"/>
    <dgm:cxn modelId="{E17674AA-593E-4F0A-87B6-29AD2FDD6E4C}" type="presParOf" srcId="{181D7222-99A4-409A-BA7A-CE721BD1EA9A}" destId="{B3708BCB-8E16-4997-B739-C05453BC811A}" srcOrd="0" destOrd="0" presId="urn:microsoft.com/office/officeart/2005/8/layout/cycle3"/>
    <dgm:cxn modelId="{1D27EF1A-AB66-4A9D-B772-2203CFC8ED78}" type="presParOf" srcId="{B3708BCB-8E16-4997-B739-C05453BC811A}" destId="{2A1828DF-9D07-4BF5-9197-850947C7522B}" srcOrd="0" destOrd="0" presId="urn:microsoft.com/office/officeart/2005/8/layout/cycle3"/>
    <dgm:cxn modelId="{794D01A3-F33F-4E11-AC89-624E8CA100FA}" type="presParOf" srcId="{B3708BCB-8E16-4997-B739-C05453BC811A}" destId="{0975F628-C628-49C2-ADE0-66EF81DFC54C}" srcOrd="1" destOrd="0" presId="urn:microsoft.com/office/officeart/2005/8/layout/cycle3"/>
    <dgm:cxn modelId="{ECA52538-B207-4451-AAC1-E659AE69B505}" type="presParOf" srcId="{B3708BCB-8E16-4997-B739-C05453BC811A}" destId="{1626830C-5810-4B05-A458-0C93C1A07749}" srcOrd="2" destOrd="0" presId="urn:microsoft.com/office/officeart/2005/8/layout/cycle3"/>
    <dgm:cxn modelId="{18A7BD0F-7D64-4403-AE4F-ECF31F895B01}" type="presParOf" srcId="{B3708BCB-8E16-4997-B739-C05453BC811A}" destId="{A95236E2-080E-4FC9-99E5-C280EDECEA05}" srcOrd="3" destOrd="0" presId="urn:microsoft.com/office/officeart/2005/8/layout/cycle3"/>
    <dgm:cxn modelId="{E6E03C0B-B58D-4AA6-8F5B-F1D6CCCA5070}" type="presParOf" srcId="{B3708BCB-8E16-4997-B739-C05453BC811A}" destId="{6C27AE0A-DE9F-4D70-8111-F9046671BEED}" srcOrd="4" destOrd="0" presId="urn:microsoft.com/office/officeart/2005/8/layout/cycle3"/>
    <dgm:cxn modelId="{A57A14F5-EF31-4A84-8407-D2968B8A8BB2}" type="presParOf" srcId="{B3708BCB-8E16-4997-B739-C05453BC811A}" destId="{A84861B4-0F68-421F-A482-43D90357BED8}" srcOrd="5" destOrd="0" presId="urn:microsoft.com/office/officeart/2005/8/layout/cycle3"/>
    <dgm:cxn modelId="{2CB6BAED-D9E5-4DFE-BB6A-51436DCF93D0}" type="presParOf" srcId="{B3708BCB-8E16-4997-B739-C05453BC811A}" destId="{7CD2241A-E5DA-46DD-917F-C2BD0C121993}" srcOrd="6" destOrd="0" presId="urn:microsoft.com/office/officeart/2005/8/layout/cycle3"/>
    <dgm:cxn modelId="{B1D91CB9-71E6-4EBD-A037-6161B7A903FD}" type="presParOf" srcId="{B3708BCB-8E16-4997-B739-C05453BC811A}" destId="{FB6F8419-9858-4A6E-961B-BAC21EB380B8}" srcOrd="7" destOrd="0" presId="urn:microsoft.com/office/officeart/2005/8/layout/cycle3"/>
    <dgm:cxn modelId="{55C3480F-6B0D-428B-94A2-C864D03BBA54}" type="presParOf" srcId="{B3708BCB-8E16-4997-B739-C05453BC811A}" destId="{4330BED3-8A4C-42EB-89A2-F7FD4B4E012F}" srcOrd="8" destOrd="0" presId="urn:microsoft.com/office/officeart/2005/8/layout/cycle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00304F-B426-4334-9DCC-CF2D5BAA2E89}"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F5E078CA-D1AD-4185-9ADF-DE58FACDBAEF}">
      <dgm:prSet/>
      <dgm:spPr/>
      <dgm:t>
        <a:bodyPr/>
        <a:lstStyle/>
        <a:p>
          <a:pPr rtl="0"/>
          <a:r>
            <a:rPr lang="en-GB" dirty="0"/>
            <a:t>Mae GG </a:t>
          </a:r>
          <a:r>
            <a:rPr lang="en-GB" dirty="0" err="1"/>
            <a:t>yn</a:t>
          </a:r>
          <a:r>
            <a:rPr lang="en-GB" dirty="0"/>
            <a:t> </a:t>
          </a:r>
          <a:r>
            <a:rPr lang="en-GB" dirty="0" err="1"/>
            <a:t>eich</a:t>
          </a:r>
          <a:r>
            <a:rPr lang="en-GB" dirty="0"/>
            <a:t> </a:t>
          </a:r>
          <a:r>
            <a:rPr lang="en-GB" dirty="0" err="1"/>
            <a:t>galluogi</a:t>
          </a:r>
          <a:r>
            <a:rPr lang="en-GB" dirty="0"/>
            <a:t> </a:t>
          </a:r>
          <a:r>
            <a:rPr lang="en-GB" dirty="0" err="1"/>
            <a:t>i</a:t>
          </a:r>
          <a:r>
            <a:rPr lang="en-GB" dirty="0"/>
            <a:t>…</a:t>
          </a:r>
        </a:p>
      </dgm:t>
    </dgm:pt>
    <dgm:pt modelId="{7E46272C-9FCD-48C0-BBB2-218548B7D7AA}" type="parTrans" cxnId="{E965A5E5-D37E-4955-A101-0DEC725DC5AA}">
      <dgm:prSet/>
      <dgm:spPr/>
      <dgm:t>
        <a:bodyPr/>
        <a:lstStyle/>
        <a:p>
          <a:endParaRPr lang="en-GB"/>
        </a:p>
      </dgm:t>
    </dgm:pt>
    <dgm:pt modelId="{638C4328-F5F0-46D1-A3AF-23A5B2AD3929}" type="sibTrans" cxnId="{E965A5E5-D37E-4955-A101-0DEC725DC5AA}">
      <dgm:prSet/>
      <dgm:spPr/>
      <dgm:t>
        <a:bodyPr/>
        <a:lstStyle/>
        <a:p>
          <a:endParaRPr lang="en-GB"/>
        </a:p>
      </dgm:t>
    </dgm:pt>
    <dgm:pt modelId="{DC5E9D8B-CC82-46C6-9780-B4107993AA8A}" type="pres">
      <dgm:prSet presAssocID="{3C00304F-B426-4334-9DCC-CF2D5BAA2E89}" presName="diagram" presStyleCnt="0">
        <dgm:presLayoutVars>
          <dgm:chPref val="1"/>
          <dgm:dir/>
          <dgm:animOne val="branch"/>
          <dgm:animLvl val="lvl"/>
          <dgm:resizeHandles/>
        </dgm:presLayoutVars>
      </dgm:prSet>
      <dgm:spPr/>
    </dgm:pt>
    <dgm:pt modelId="{E44B4A01-F9BA-41EB-831D-A6673321AC75}" type="pres">
      <dgm:prSet presAssocID="{F5E078CA-D1AD-4185-9ADF-DE58FACDBAEF}" presName="root" presStyleCnt="0"/>
      <dgm:spPr/>
    </dgm:pt>
    <dgm:pt modelId="{74790E93-53E7-4DFD-8238-8B2A7E63343D}" type="pres">
      <dgm:prSet presAssocID="{F5E078CA-D1AD-4185-9ADF-DE58FACDBAEF}" presName="rootComposite" presStyleCnt="0"/>
      <dgm:spPr/>
    </dgm:pt>
    <dgm:pt modelId="{3525E6DB-8210-47DA-93CD-B918F495CE12}" type="pres">
      <dgm:prSet presAssocID="{F5E078CA-D1AD-4185-9ADF-DE58FACDBAEF}" presName="rootText" presStyleLbl="node1" presStyleIdx="0" presStyleCnt="1"/>
      <dgm:spPr/>
    </dgm:pt>
    <dgm:pt modelId="{7CE09193-B597-4C7D-BEC1-B86061C86ADE}" type="pres">
      <dgm:prSet presAssocID="{F5E078CA-D1AD-4185-9ADF-DE58FACDBAEF}" presName="rootConnector" presStyleLbl="node1" presStyleIdx="0" presStyleCnt="1"/>
      <dgm:spPr/>
    </dgm:pt>
    <dgm:pt modelId="{8BB26FC0-4341-4AB4-B371-12FADD4BDCEE}" type="pres">
      <dgm:prSet presAssocID="{F5E078CA-D1AD-4185-9ADF-DE58FACDBAEF}" presName="childShape" presStyleCnt="0"/>
      <dgm:spPr/>
    </dgm:pt>
  </dgm:ptLst>
  <dgm:cxnLst>
    <dgm:cxn modelId="{315A8C69-376B-4B6D-A2AC-13FFB03F5692}" type="presOf" srcId="{3C00304F-B426-4334-9DCC-CF2D5BAA2E89}" destId="{DC5E9D8B-CC82-46C6-9780-B4107993AA8A}" srcOrd="0" destOrd="0" presId="urn:microsoft.com/office/officeart/2005/8/layout/hierarchy3"/>
    <dgm:cxn modelId="{349D497E-622A-4748-998B-6E65F5F539E4}" type="presOf" srcId="{F5E078CA-D1AD-4185-9ADF-DE58FACDBAEF}" destId="{7CE09193-B597-4C7D-BEC1-B86061C86ADE}" srcOrd="1" destOrd="0" presId="urn:microsoft.com/office/officeart/2005/8/layout/hierarchy3"/>
    <dgm:cxn modelId="{D3DA5D9F-CF13-4E18-A12C-26C190922B6F}" type="presOf" srcId="{F5E078CA-D1AD-4185-9ADF-DE58FACDBAEF}" destId="{3525E6DB-8210-47DA-93CD-B918F495CE12}" srcOrd="0" destOrd="0" presId="urn:microsoft.com/office/officeart/2005/8/layout/hierarchy3"/>
    <dgm:cxn modelId="{E965A5E5-D37E-4955-A101-0DEC725DC5AA}" srcId="{3C00304F-B426-4334-9DCC-CF2D5BAA2E89}" destId="{F5E078CA-D1AD-4185-9ADF-DE58FACDBAEF}" srcOrd="0" destOrd="0" parTransId="{7E46272C-9FCD-48C0-BBB2-218548B7D7AA}" sibTransId="{638C4328-F5F0-46D1-A3AF-23A5B2AD3929}"/>
    <dgm:cxn modelId="{245BFD6F-F035-45E2-934C-FE14A2F9C51A}" type="presParOf" srcId="{DC5E9D8B-CC82-46C6-9780-B4107993AA8A}" destId="{E44B4A01-F9BA-41EB-831D-A6673321AC75}" srcOrd="0" destOrd="0" presId="urn:microsoft.com/office/officeart/2005/8/layout/hierarchy3"/>
    <dgm:cxn modelId="{E8207B09-2CB5-4977-BD3F-DDDDBD76DC68}" type="presParOf" srcId="{E44B4A01-F9BA-41EB-831D-A6673321AC75}" destId="{74790E93-53E7-4DFD-8238-8B2A7E63343D}" srcOrd="0" destOrd="0" presId="urn:microsoft.com/office/officeart/2005/8/layout/hierarchy3"/>
    <dgm:cxn modelId="{DAFEA643-CF08-435A-BF82-D45F2FD33519}" type="presParOf" srcId="{74790E93-53E7-4DFD-8238-8B2A7E63343D}" destId="{3525E6DB-8210-47DA-93CD-B918F495CE12}" srcOrd="0" destOrd="0" presId="urn:microsoft.com/office/officeart/2005/8/layout/hierarchy3"/>
    <dgm:cxn modelId="{CB06EE2C-EEAC-41DB-8DD7-B3A539AD7D8A}" type="presParOf" srcId="{74790E93-53E7-4DFD-8238-8B2A7E63343D}" destId="{7CE09193-B597-4C7D-BEC1-B86061C86ADE}" srcOrd="1" destOrd="0" presId="urn:microsoft.com/office/officeart/2005/8/layout/hierarchy3"/>
    <dgm:cxn modelId="{F624CE78-7AFA-4558-9D6D-08486D958D8B}" type="presParOf" srcId="{E44B4A01-F9BA-41EB-831D-A6673321AC75}" destId="{8BB26FC0-4341-4AB4-B371-12FADD4BDCEE}" srcOrd="1" destOrd="0" presId="urn:microsoft.com/office/officeart/2005/8/layout/hierarchy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FD3E94-E43E-41AD-B257-3DC8A547E1F6}"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DC96EBA2-05A1-47AE-964E-EB3446661ACA}">
      <dgm:prSet/>
      <dgm:spPr/>
      <dgm:t>
        <a:bodyPr/>
        <a:lstStyle/>
        <a:p>
          <a:pPr rtl="0"/>
          <a:r>
            <a:rPr lang="en-GB" dirty="0"/>
            <a:t>Executive function is a set of mental skills that help you get things done. </a:t>
          </a:r>
        </a:p>
      </dgm:t>
    </dgm:pt>
    <dgm:pt modelId="{C7B8304C-2701-4B11-B375-DB9F100CD9B2}" type="parTrans" cxnId="{6A6D1E40-FA22-4818-8AD7-C86959360F36}">
      <dgm:prSet/>
      <dgm:spPr/>
      <dgm:t>
        <a:bodyPr/>
        <a:lstStyle/>
        <a:p>
          <a:endParaRPr lang="en-GB"/>
        </a:p>
      </dgm:t>
    </dgm:pt>
    <dgm:pt modelId="{17837281-ADE4-4390-9F77-0851793937C5}" type="sibTrans" cxnId="{6A6D1E40-FA22-4818-8AD7-C86959360F36}">
      <dgm:prSet/>
      <dgm:spPr/>
      <dgm:t>
        <a:bodyPr/>
        <a:lstStyle/>
        <a:p>
          <a:endParaRPr lang="en-GB"/>
        </a:p>
      </dgm:t>
    </dgm:pt>
    <dgm:pt modelId="{338DE1D2-029A-4157-86DC-06A51F40A475}">
      <dgm:prSet/>
      <dgm:spPr/>
      <dgm:t>
        <a:bodyPr/>
        <a:lstStyle/>
        <a:p>
          <a:pPr rtl="0"/>
          <a:r>
            <a:rPr lang="en-GB" dirty="0"/>
            <a:t>These skills are controlled by the frontal lobe . </a:t>
          </a:r>
        </a:p>
      </dgm:t>
    </dgm:pt>
    <dgm:pt modelId="{F486FD05-0F36-4B46-A2D6-9F8D0DB25C3E}" type="parTrans" cxnId="{DAF82181-519D-4711-84BE-0EE6539E712A}">
      <dgm:prSet/>
      <dgm:spPr/>
      <dgm:t>
        <a:bodyPr/>
        <a:lstStyle/>
        <a:p>
          <a:endParaRPr lang="en-GB"/>
        </a:p>
      </dgm:t>
    </dgm:pt>
    <dgm:pt modelId="{896126BE-25CA-4BCD-9632-58B72E4C9F53}" type="sibTrans" cxnId="{DAF82181-519D-4711-84BE-0EE6539E712A}">
      <dgm:prSet/>
      <dgm:spPr/>
      <dgm:t>
        <a:bodyPr/>
        <a:lstStyle/>
        <a:p>
          <a:endParaRPr lang="en-GB"/>
        </a:p>
      </dgm:t>
    </dgm:pt>
    <dgm:pt modelId="{825FFA11-BBA0-452D-88CA-3CBFF63EAE48}" type="pres">
      <dgm:prSet presAssocID="{96FD3E94-E43E-41AD-B257-3DC8A547E1F6}" presName="Name0" presStyleCnt="0">
        <dgm:presLayoutVars>
          <dgm:dir/>
          <dgm:animLvl val="lvl"/>
          <dgm:resizeHandles val="exact"/>
        </dgm:presLayoutVars>
      </dgm:prSet>
      <dgm:spPr/>
    </dgm:pt>
    <dgm:pt modelId="{B03A88A5-C03D-482F-A303-F6D813C3FF42}" type="pres">
      <dgm:prSet presAssocID="{DC96EBA2-05A1-47AE-964E-EB3446661ACA}" presName="linNode" presStyleCnt="0"/>
      <dgm:spPr/>
    </dgm:pt>
    <dgm:pt modelId="{4C934B7A-5D90-49E4-97C9-81ABF9D19E77}" type="pres">
      <dgm:prSet presAssocID="{DC96EBA2-05A1-47AE-964E-EB3446661ACA}" presName="parentText" presStyleLbl="node1" presStyleIdx="0" presStyleCnt="2">
        <dgm:presLayoutVars>
          <dgm:chMax val="1"/>
          <dgm:bulletEnabled val="1"/>
        </dgm:presLayoutVars>
      </dgm:prSet>
      <dgm:spPr/>
    </dgm:pt>
    <dgm:pt modelId="{D19E7D9C-9A5B-476F-97CF-B31DA0D23910}" type="pres">
      <dgm:prSet presAssocID="{17837281-ADE4-4390-9F77-0851793937C5}" presName="sp" presStyleCnt="0"/>
      <dgm:spPr/>
    </dgm:pt>
    <dgm:pt modelId="{8811AFFE-E993-4843-B844-65BA871A030B}" type="pres">
      <dgm:prSet presAssocID="{338DE1D2-029A-4157-86DC-06A51F40A475}" presName="linNode" presStyleCnt="0"/>
      <dgm:spPr/>
    </dgm:pt>
    <dgm:pt modelId="{A62A8537-304A-4399-ADF0-7D99ED140615}" type="pres">
      <dgm:prSet presAssocID="{338DE1D2-029A-4157-86DC-06A51F40A475}" presName="parentText" presStyleLbl="node1" presStyleIdx="1" presStyleCnt="2">
        <dgm:presLayoutVars>
          <dgm:chMax val="1"/>
          <dgm:bulletEnabled val="1"/>
        </dgm:presLayoutVars>
      </dgm:prSet>
      <dgm:spPr/>
    </dgm:pt>
  </dgm:ptLst>
  <dgm:cxnLst>
    <dgm:cxn modelId="{6A6D1E40-FA22-4818-8AD7-C86959360F36}" srcId="{96FD3E94-E43E-41AD-B257-3DC8A547E1F6}" destId="{DC96EBA2-05A1-47AE-964E-EB3446661ACA}" srcOrd="0" destOrd="0" parTransId="{C7B8304C-2701-4B11-B375-DB9F100CD9B2}" sibTransId="{17837281-ADE4-4390-9F77-0851793937C5}"/>
    <dgm:cxn modelId="{5BEFAB72-AD98-414C-B22D-D345F061D662}" type="presOf" srcId="{338DE1D2-029A-4157-86DC-06A51F40A475}" destId="{A62A8537-304A-4399-ADF0-7D99ED140615}" srcOrd="0" destOrd="0" presId="urn:microsoft.com/office/officeart/2005/8/layout/vList5"/>
    <dgm:cxn modelId="{DAF82181-519D-4711-84BE-0EE6539E712A}" srcId="{96FD3E94-E43E-41AD-B257-3DC8A547E1F6}" destId="{338DE1D2-029A-4157-86DC-06A51F40A475}" srcOrd="1" destOrd="0" parTransId="{F486FD05-0F36-4B46-A2D6-9F8D0DB25C3E}" sibTransId="{896126BE-25CA-4BCD-9632-58B72E4C9F53}"/>
    <dgm:cxn modelId="{DC9269A2-10C5-4ABB-B101-639ADD5DAEAC}" type="presOf" srcId="{96FD3E94-E43E-41AD-B257-3DC8A547E1F6}" destId="{825FFA11-BBA0-452D-88CA-3CBFF63EAE48}" srcOrd="0" destOrd="0" presId="urn:microsoft.com/office/officeart/2005/8/layout/vList5"/>
    <dgm:cxn modelId="{332DCED7-32D6-4469-9295-AEC3A9206549}" type="presOf" srcId="{DC96EBA2-05A1-47AE-964E-EB3446661ACA}" destId="{4C934B7A-5D90-49E4-97C9-81ABF9D19E77}" srcOrd="0" destOrd="0" presId="urn:microsoft.com/office/officeart/2005/8/layout/vList5"/>
    <dgm:cxn modelId="{5473197C-D6A5-4382-8CFF-503E849A6F92}" type="presParOf" srcId="{825FFA11-BBA0-452D-88CA-3CBFF63EAE48}" destId="{B03A88A5-C03D-482F-A303-F6D813C3FF42}" srcOrd="0" destOrd="0" presId="urn:microsoft.com/office/officeart/2005/8/layout/vList5"/>
    <dgm:cxn modelId="{B3A00DE1-A92E-4436-B9CC-3AD2A29D1F34}" type="presParOf" srcId="{B03A88A5-C03D-482F-A303-F6D813C3FF42}" destId="{4C934B7A-5D90-49E4-97C9-81ABF9D19E77}" srcOrd="0" destOrd="0" presId="urn:microsoft.com/office/officeart/2005/8/layout/vList5"/>
    <dgm:cxn modelId="{DD3B4A2F-EBCF-4D6A-BDC0-FD14796CC711}" type="presParOf" srcId="{825FFA11-BBA0-452D-88CA-3CBFF63EAE48}" destId="{D19E7D9C-9A5B-476F-97CF-B31DA0D23910}" srcOrd="1" destOrd="0" presId="urn:microsoft.com/office/officeart/2005/8/layout/vList5"/>
    <dgm:cxn modelId="{13982134-1647-47F7-8A02-9CB393C4CF11}" type="presParOf" srcId="{825FFA11-BBA0-452D-88CA-3CBFF63EAE48}" destId="{8811AFFE-E993-4843-B844-65BA871A030B}" srcOrd="2" destOrd="0" presId="urn:microsoft.com/office/officeart/2005/8/layout/vList5"/>
    <dgm:cxn modelId="{26E3FC86-B470-45FB-A818-EB9CCE777CF8}" type="presParOf" srcId="{8811AFFE-E993-4843-B844-65BA871A030B}" destId="{A62A8537-304A-4399-ADF0-7D99ED14061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9361D3-7F41-4C58-87EC-38BFD0EF6C95}" type="doc">
      <dgm:prSet loTypeId="urn:microsoft.com/office/officeart/2005/8/layout/cycle3" loCatId="cycle" qsTypeId="urn:microsoft.com/office/officeart/2005/8/quickstyle/simple1" qsCatId="simple" csTypeId="urn:microsoft.com/office/officeart/2005/8/colors/colorful5" csCatId="colorful"/>
      <dgm:spPr/>
      <dgm:t>
        <a:bodyPr/>
        <a:lstStyle/>
        <a:p>
          <a:endParaRPr lang="en-GB"/>
        </a:p>
      </dgm:t>
    </dgm:pt>
    <dgm:pt modelId="{EFB01F79-F09F-45BE-8F31-FDB6E00C8431}">
      <dgm:prSet/>
      <dgm:spPr/>
      <dgm:t>
        <a:bodyPr/>
        <a:lstStyle/>
        <a:p>
          <a:pPr rtl="0"/>
          <a:r>
            <a:rPr lang="en-GB"/>
            <a:t>Manage time</a:t>
          </a:r>
        </a:p>
      </dgm:t>
    </dgm:pt>
    <dgm:pt modelId="{AF6ECAAF-10FE-498C-A614-B721A1821F37}" type="parTrans" cxnId="{F6B84070-741A-4449-9B74-5351566FD1B0}">
      <dgm:prSet/>
      <dgm:spPr/>
      <dgm:t>
        <a:bodyPr/>
        <a:lstStyle/>
        <a:p>
          <a:endParaRPr lang="en-GB"/>
        </a:p>
      </dgm:t>
    </dgm:pt>
    <dgm:pt modelId="{003BBA55-864D-40F4-A19C-3620ACEDF4B5}" type="sibTrans" cxnId="{F6B84070-741A-4449-9B74-5351566FD1B0}">
      <dgm:prSet/>
      <dgm:spPr/>
      <dgm:t>
        <a:bodyPr/>
        <a:lstStyle/>
        <a:p>
          <a:endParaRPr lang="en-GB"/>
        </a:p>
      </dgm:t>
    </dgm:pt>
    <dgm:pt modelId="{CB50546D-7BBF-477B-8ADF-E3298DF97953}">
      <dgm:prSet/>
      <dgm:spPr/>
      <dgm:t>
        <a:bodyPr/>
        <a:lstStyle/>
        <a:p>
          <a:pPr rtl="0"/>
          <a:r>
            <a:rPr lang="en-GB"/>
            <a:t>Pay attention</a:t>
          </a:r>
        </a:p>
      </dgm:t>
    </dgm:pt>
    <dgm:pt modelId="{71E17AAB-F778-4BD1-BF57-2B1DB54F15D9}" type="parTrans" cxnId="{FE928B40-D863-43CF-8F44-6772EA2AF108}">
      <dgm:prSet/>
      <dgm:spPr/>
      <dgm:t>
        <a:bodyPr/>
        <a:lstStyle/>
        <a:p>
          <a:endParaRPr lang="en-GB"/>
        </a:p>
      </dgm:t>
    </dgm:pt>
    <dgm:pt modelId="{16DCE3B9-A2A9-4B1E-9F7A-381CE5D3DB4C}" type="sibTrans" cxnId="{FE928B40-D863-43CF-8F44-6772EA2AF108}">
      <dgm:prSet/>
      <dgm:spPr/>
      <dgm:t>
        <a:bodyPr/>
        <a:lstStyle/>
        <a:p>
          <a:endParaRPr lang="en-GB"/>
        </a:p>
      </dgm:t>
    </dgm:pt>
    <dgm:pt modelId="{89DA1B8A-1A3B-45DE-AF21-403CDC2F151B}">
      <dgm:prSet/>
      <dgm:spPr/>
      <dgm:t>
        <a:bodyPr/>
        <a:lstStyle/>
        <a:p>
          <a:pPr rtl="0"/>
          <a:r>
            <a:rPr lang="en-GB"/>
            <a:t>Switch focus</a:t>
          </a:r>
        </a:p>
      </dgm:t>
    </dgm:pt>
    <dgm:pt modelId="{01316321-9B6F-43DF-9921-771DCDD6585A}" type="parTrans" cxnId="{B2A7466D-21A9-4C3A-B688-6CE0CEC262A9}">
      <dgm:prSet/>
      <dgm:spPr/>
      <dgm:t>
        <a:bodyPr/>
        <a:lstStyle/>
        <a:p>
          <a:endParaRPr lang="en-GB"/>
        </a:p>
      </dgm:t>
    </dgm:pt>
    <dgm:pt modelId="{A1385738-33A2-4C24-90A8-F70776F1DCBC}" type="sibTrans" cxnId="{B2A7466D-21A9-4C3A-B688-6CE0CEC262A9}">
      <dgm:prSet/>
      <dgm:spPr/>
      <dgm:t>
        <a:bodyPr/>
        <a:lstStyle/>
        <a:p>
          <a:endParaRPr lang="en-GB"/>
        </a:p>
      </dgm:t>
    </dgm:pt>
    <dgm:pt modelId="{F7F0FA7E-EED0-4289-81EC-7CB873D9575F}">
      <dgm:prSet/>
      <dgm:spPr/>
      <dgm:t>
        <a:bodyPr/>
        <a:lstStyle/>
        <a:p>
          <a:pPr rtl="0"/>
          <a:r>
            <a:rPr lang="en-GB"/>
            <a:t>Plan and organize</a:t>
          </a:r>
        </a:p>
      </dgm:t>
    </dgm:pt>
    <dgm:pt modelId="{4C5C2330-A9BB-4529-B257-6777A6C4C471}" type="parTrans" cxnId="{6E1371DD-FFA9-4A70-91F5-A8483170B332}">
      <dgm:prSet/>
      <dgm:spPr/>
      <dgm:t>
        <a:bodyPr/>
        <a:lstStyle/>
        <a:p>
          <a:endParaRPr lang="en-GB"/>
        </a:p>
      </dgm:t>
    </dgm:pt>
    <dgm:pt modelId="{BB2B178A-9F9F-49B1-A8F8-4B1C2FBD3B68}" type="sibTrans" cxnId="{6E1371DD-FFA9-4A70-91F5-A8483170B332}">
      <dgm:prSet/>
      <dgm:spPr/>
      <dgm:t>
        <a:bodyPr/>
        <a:lstStyle/>
        <a:p>
          <a:endParaRPr lang="en-GB"/>
        </a:p>
      </dgm:t>
    </dgm:pt>
    <dgm:pt modelId="{EE9A62ED-A71A-4C79-8E82-9CE9F4A800EA}">
      <dgm:prSet/>
      <dgm:spPr/>
      <dgm:t>
        <a:bodyPr/>
        <a:lstStyle/>
        <a:p>
          <a:pPr rtl="0"/>
          <a:r>
            <a:rPr lang="en-GB"/>
            <a:t>Remember details</a:t>
          </a:r>
        </a:p>
      </dgm:t>
    </dgm:pt>
    <dgm:pt modelId="{D6DCC939-21B6-4FCB-93BD-37C18F1BF132}" type="parTrans" cxnId="{64927237-3067-45EB-8515-BFD3531976AC}">
      <dgm:prSet/>
      <dgm:spPr/>
      <dgm:t>
        <a:bodyPr/>
        <a:lstStyle/>
        <a:p>
          <a:endParaRPr lang="en-GB"/>
        </a:p>
      </dgm:t>
    </dgm:pt>
    <dgm:pt modelId="{9240154D-D6D6-494B-B526-5A160E2C589C}" type="sibTrans" cxnId="{64927237-3067-45EB-8515-BFD3531976AC}">
      <dgm:prSet/>
      <dgm:spPr/>
      <dgm:t>
        <a:bodyPr/>
        <a:lstStyle/>
        <a:p>
          <a:endParaRPr lang="en-GB"/>
        </a:p>
      </dgm:t>
    </dgm:pt>
    <dgm:pt modelId="{34EA726B-E221-4AE1-950B-DC9FFB45A3F3}">
      <dgm:prSet/>
      <dgm:spPr/>
      <dgm:t>
        <a:bodyPr/>
        <a:lstStyle/>
        <a:p>
          <a:pPr rtl="0"/>
          <a:r>
            <a:rPr lang="en-GB"/>
            <a:t>Avoid saying or doing the wrong thing</a:t>
          </a:r>
        </a:p>
      </dgm:t>
    </dgm:pt>
    <dgm:pt modelId="{7E6EC4D8-AD88-46F6-B5B9-1691797EF8E9}" type="parTrans" cxnId="{F556306A-95D8-4EAA-AE5B-8AD7DDB607F3}">
      <dgm:prSet/>
      <dgm:spPr/>
      <dgm:t>
        <a:bodyPr/>
        <a:lstStyle/>
        <a:p>
          <a:endParaRPr lang="en-GB"/>
        </a:p>
      </dgm:t>
    </dgm:pt>
    <dgm:pt modelId="{81B18220-9736-4236-A94E-37B7CF627C52}" type="sibTrans" cxnId="{F556306A-95D8-4EAA-AE5B-8AD7DDB607F3}">
      <dgm:prSet/>
      <dgm:spPr/>
      <dgm:t>
        <a:bodyPr/>
        <a:lstStyle/>
        <a:p>
          <a:endParaRPr lang="en-GB"/>
        </a:p>
      </dgm:t>
    </dgm:pt>
    <dgm:pt modelId="{C87F8564-2777-49E3-BBC7-DFD32C0A2D4D}">
      <dgm:prSet/>
      <dgm:spPr/>
      <dgm:t>
        <a:bodyPr/>
        <a:lstStyle/>
        <a:p>
          <a:pPr rtl="0"/>
          <a:r>
            <a:rPr lang="en-GB"/>
            <a:t>Do things based on your experience</a:t>
          </a:r>
        </a:p>
      </dgm:t>
    </dgm:pt>
    <dgm:pt modelId="{6E24155B-AEDE-49BE-A12B-53CD12AB68C1}" type="parTrans" cxnId="{63A6BDDD-632C-4E97-B0EC-B96DC261CB94}">
      <dgm:prSet/>
      <dgm:spPr/>
      <dgm:t>
        <a:bodyPr/>
        <a:lstStyle/>
        <a:p>
          <a:endParaRPr lang="en-GB"/>
        </a:p>
      </dgm:t>
    </dgm:pt>
    <dgm:pt modelId="{128DD2D3-709C-4745-9032-D9A27E13D2F1}" type="sibTrans" cxnId="{63A6BDDD-632C-4E97-B0EC-B96DC261CB94}">
      <dgm:prSet/>
      <dgm:spPr/>
      <dgm:t>
        <a:bodyPr/>
        <a:lstStyle/>
        <a:p>
          <a:endParaRPr lang="en-GB"/>
        </a:p>
      </dgm:t>
    </dgm:pt>
    <dgm:pt modelId="{EC60703F-66D3-4BFF-BD7D-6B11F0430B99}">
      <dgm:prSet/>
      <dgm:spPr/>
      <dgm:t>
        <a:bodyPr/>
        <a:lstStyle/>
        <a:p>
          <a:pPr rtl="0"/>
          <a:r>
            <a:rPr lang="en-GB"/>
            <a:t>Multitask</a:t>
          </a:r>
        </a:p>
      </dgm:t>
    </dgm:pt>
    <dgm:pt modelId="{336C97C3-95BC-4EE0-AB02-C3F22387189E}" type="parTrans" cxnId="{8CDFD1C7-D060-4CB6-86A0-611117E7D83E}">
      <dgm:prSet/>
      <dgm:spPr/>
      <dgm:t>
        <a:bodyPr/>
        <a:lstStyle/>
        <a:p>
          <a:endParaRPr lang="en-GB"/>
        </a:p>
      </dgm:t>
    </dgm:pt>
    <dgm:pt modelId="{4C479FED-8973-489E-9397-DFFC007DE020}" type="sibTrans" cxnId="{8CDFD1C7-D060-4CB6-86A0-611117E7D83E}">
      <dgm:prSet/>
      <dgm:spPr/>
      <dgm:t>
        <a:bodyPr/>
        <a:lstStyle/>
        <a:p>
          <a:endParaRPr lang="en-GB"/>
        </a:p>
      </dgm:t>
    </dgm:pt>
    <dgm:pt modelId="{181D7222-99A4-409A-BA7A-CE721BD1EA9A}" type="pres">
      <dgm:prSet presAssocID="{6E9361D3-7F41-4C58-87EC-38BFD0EF6C95}" presName="Name0" presStyleCnt="0">
        <dgm:presLayoutVars>
          <dgm:dir/>
          <dgm:resizeHandles val="exact"/>
        </dgm:presLayoutVars>
      </dgm:prSet>
      <dgm:spPr/>
    </dgm:pt>
    <dgm:pt modelId="{B3708BCB-8E16-4997-B739-C05453BC811A}" type="pres">
      <dgm:prSet presAssocID="{6E9361D3-7F41-4C58-87EC-38BFD0EF6C95}" presName="cycle" presStyleCnt="0"/>
      <dgm:spPr/>
    </dgm:pt>
    <dgm:pt modelId="{2A1828DF-9D07-4BF5-9197-850947C7522B}" type="pres">
      <dgm:prSet presAssocID="{EFB01F79-F09F-45BE-8F31-FDB6E00C8431}" presName="nodeFirstNode" presStyleLbl="node1" presStyleIdx="0" presStyleCnt="8">
        <dgm:presLayoutVars>
          <dgm:bulletEnabled val="1"/>
        </dgm:presLayoutVars>
      </dgm:prSet>
      <dgm:spPr/>
    </dgm:pt>
    <dgm:pt modelId="{0975F628-C628-49C2-ADE0-66EF81DFC54C}" type="pres">
      <dgm:prSet presAssocID="{003BBA55-864D-40F4-A19C-3620ACEDF4B5}" presName="sibTransFirstNode" presStyleLbl="bgShp" presStyleIdx="0" presStyleCnt="1"/>
      <dgm:spPr/>
    </dgm:pt>
    <dgm:pt modelId="{1626830C-5810-4B05-A458-0C93C1A07749}" type="pres">
      <dgm:prSet presAssocID="{CB50546D-7BBF-477B-8ADF-E3298DF97953}" presName="nodeFollowingNodes" presStyleLbl="node1" presStyleIdx="1" presStyleCnt="8">
        <dgm:presLayoutVars>
          <dgm:bulletEnabled val="1"/>
        </dgm:presLayoutVars>
      </dgm:prSet>
      <dgm:spPr/>
    </dgm:pt>
    <dgm:pt modelId="{A95236E2-080E-4FC9-99E5-C280EDECEA05}" type="pres">
      <dgm:prSet presAssocID="{89DA1B8A-1A3B-45DE-AF21-403CDC2F151B}" presName="nodeFollowingNodes" presStyleLbl="node1" presStyleIdx="2" presStyleCnt="8">
        <dgm:presLayoutVars>
          <dgm:bulletEnabled val="1"/>
        </dgm:presLayoutVars>
      </dgm:prSet>
      <dgm:spPr/>
    </dgm:pt>
    <dgm:pt modelId="{6C27AE0A-DE9F-4D70-8111-F9046671BEED}" type="pres">
      <dgm:prSet presAssocID="{F7F0FA7E-EED0-4289-81EC-7CB873D9575F}" presName="nodeFollowingNodes" presStyleLbl="node1" presStyleIdx="3" presStyleCnt="8">
        <dgm:presLayoutVars>
          <dgm:bulletEnabled val="1"/>
        </dgm:presLayoutVars>
      </dgm:prSet>
      <dgm:spPr/>
    </dgm:pt>
    <dgm:pt modelId="{A84861B4-0F68-421F-A482-43D90357BED8}" type="pres">
      <dgm:prSet presAssocID="{EE9A62ED-A71A-4C79-8E82-9CE9F4A800EA}" presName="nodeFollowingNodes" presStyleLbl="node1" presStyleIdx="4" presStyleCnt="8">
        <dgm:presLayoutVars>
          <dgm:bulletEnabled val="1"/>
        </dgm:presLayoutVars>
      </dgm:prSet>
      <dgm:spPr/>
    </dgm:pt>
    <dgm:pt modelId="{7CD2241A-E5DA-46DD-917F-C2BD0C121993}" type="pres">
      <dgm:prSet presAssocID="{34EA726B-E221-4AE1-950B-DC9FFB45A3F3}" presName="nodeFollowingNodes" presStyleLbl="node1" presStyleIdx="5" presStyleCnt="8">
        <dgm:presLayoutVars>
          <dgm:bulletEnabled val="1"/>
        </dgm:presLayoutVars>
      </dgm:prSet>
      <dgm:spPr/>
    </dgm:pt>
    <dgm:pt modelId="{FB6F8419-9858-4A6E-961B-BAC21EB380B8}" type="pres">
      <dgm:prSet presAssocID="{C87F8564-2777-49E3-BBC7-DFD32C0A2D4D}" presName="nodeFollowingNodes" presStyleLbl="node1" presStyleIdx="6" presStyleCnt="8">
        <dgm:presLayoutVars>
          <dgm:bulletEnabled val="1"/>
        </dgm:presLayoutVars>
      </dgm:prSet>
      <dgm:spPr/>
    </dgm:pt>
    <dgm:pt modelId="{4330BED3-8A4C-42EB-89A2-F7FD4B4E012F}" type="pres">
      <dgm:prSet presAssocID="{EC60703F-66D3-4BFF-BD7D-6B11F0430B99}" presName="nodeFollowingNodes" presStyleLbl="node1" presStyleIdx="7" presStyleCnt="8">
        <dgm:presLayoutVars>
          <dgm:bulletEnabled val="1"/>
        </dgm:presLayoutVars>
      </dgm:prSet>
      <dgm:spPr/>
    </dgm:pt>
  </dgm:ptLst>
  <dgm:cxnLst>
    <dgm:cxn modelId="{BEAB6623-4EB1-471F-84FE-A4E0C8730C75}" type="presOf" srcId="{34EA726B-E221-4AE1-950B-DC9FFB45A3F3}" destId="{7CD2241A-E5DA-46DD-917F-C2BD0C121993}" srcOrd="0" destOrd="0" presId="urn:microsoft.com/office/officeart/2005/8/layout/cycle3"/>
    <dgm:cxn modelId="{F2DC3828-3CC9-41EA-8DF6-918CBD832FF4}" type="presOf" srcId="{6E9361D3-7F41-4C58-87EC-38BFD0EF6C95}" destId="{181D7222-99A4-409A-BA7A-CE721BD1EA9A}" srcOrd="0" destOrd="0" presId="urn:microsoft.com/office/officeart/2005/8/layout/cycle3"/>
    <dgm:cxn modelId="{A7E61829-0381-4037-B800-453879AE6927}" type="presOf" srcId="{EFB01F79-F09F-45BE-8F31-FDB6E00C8431}" destId="{2A1828DF-9D07-4BF5-9197-850947C7522B}" srcOrd="0" destOrd="0" presId="urn:microsoft.com/office/officeart/2005/8/layout/cycle3"/>
    <dgm:cxn modelId="{64927237-3067-45EB-8515-BFD3531976AC}" srcId="{6E9361D3-7F41-4C58-87EC-38BFD0EF6C95}" destId="{EE9A62ED-A71A-4C79-8E82-9CE9F4A800EA}" srcOrd="4" destOrd="0" parTransId="{D6DCC939-21B6-4FCB-93BD-37C18F1BF132}" sibTransId="{9240154D-D6D6-494B-B526-5A160E2C589C}"/>
    <dgm:cxn modelId="{FE928B40-D863-43CF-8F44-6772EA2AF108}" srcId="{6E9361D3-7F41-4C58-87EC-38BFD0EF6C95}" destId="{CB50546D-7BBF-477B-8ADF-E3298DF97953}" srcOrd="1" destOrd="0" parTransId="{71E17AAB-F778-4BD1-BF57-2B1DB54F15D9}" sibTransId="{16DCE3B9-A2A9-4B1E-9F7A-381CE5D3DB4C}"/>
    <dgm:cxn modelId="{52DA4D5B-2EAC-4FB3-A6B6-9101F371CB5F}" type="presOf" srcId="{CB50546D-7BBF-477B-8ADF-E3298DF97953}" destId="{1626830C-5810-4B05-A458-0C93C1A07749}" srcOrd="0" destOrd="0" presId="urn:microsoft.com/office/officeart/2005/8/layout/cycle3"/>
    <dgm:cxn modelId="{5C111F47-F78D-4414-8F7A-C23319C52ABF}" type="presOf" srcId="{C87F8564-2777-49E3-BBC7-DFD32C0A2D4D}" destId="{FB6F8419-9858-4A6E-961B-BAC21EB380B8}" srcOrd="0" destOrd="0" presId="urn:microsoft.com/office/officeart/2005/8/layout/cycle3"/>
    <dgm:cxn modelId="{AFDAA668-EEEE-4C71-BF73-7964F448E598}" type="presOf" srcId="{EC60703F-66D3-4BFF-BD7D-6B11F0430B99}" destId="{4330BED3-8A4C-42EB-89A2-F7FD4B4E012F}" srcOrd="0" destOrd="0" presId="urn:microsoft.com/office/officeart/2005/8/layout/cycle3"/>
    <dgm:cxn modelId="{F556306A-95D8-4EAA-AE5B-8AD7DDB607F3}" srcId="{6E9361D3-7F41-4C58-87EC-38BFD0EF6C95}" destId="{34EA726B-E221-4AE1-950B-DC9FFB45A3F3}" srcOrd="5" destOrd="0" parTransId="{7E6EC4D8-AD88-46F6-B5B9-1691797EF8E9}" sibTransId="{81B18220-9736-4236-A94E-37B7CF627C52}"/>
    <dgm:cxn modelId="{B2A7466D-21A9-4C3A-B688-6CE0CEC262A9}" srcId="{6E9361D3-7F41-4C58-87EC-38BFD0EF6C95}" destId="{89DA1B8A-1A3B-45DE-AF21-403CDC2F151B}" srcOrd="2" destOrd="0" parTransId="{01316321-9B6F-43DF-9921-771DCDD6585A}" sibTransId="{A1385738-33A2-4C24-90A8-F70776F1DCBC}"/>
    <dgm:cxn modelId="{F6B84070-741A-4449-9B74-5351566FD1B0}" srcId="{6E9361D3-7F41-4C58-87EC-38BFD0EF6C95}" destId="{EFB01F79-F09F-45BE-8F31-FDB6E00C8431}" srcOrd="0" destOrd="0" parTransId="{AF6ECAAF-10FE-498C-A614-B721A1821F37}" sibTransId="{003BBA55-864D-40F4-A19C-3620ACEDF4B5}"/>
    <dgm:cxn modelId="{E88216A6-18A6-4522-93B8-C095E19AAAB2}" type="presOf" srcId="{EE9A62ED-A71A-4C79-8E82-9CE9F4A800EA}" destId="{A84861B4-0F68-421F-A482-43D90357BED8}" srcOrd="0" destOrd="0" presId="urn:microsoft.com/office/officeart/2005/8/layout/cycle3"/>
    <dgm:cxn modelId="{0D4065B9-A1E8-4EE6-91B0-997FFA4E37CA}" type="presOf" srcId="{89DA1B8A-1A3B-45DE-AF21-403CDC2F151B}" destId="{A95236E2-080E-4FC9-99E5-C280EDECEA05}" srcOrd="0" destOrd="0" presId="urn:microsoft.com/office/officeart/2005/8/layout/cycle3"/>
    <dgm:cxn modelId="{8CDFD1C7-D060-4CB6-86A0-611117E7D83E}" srcId="{6E9361D3-7F41-4C58-87EC-38BFD0EF6C95}" destId="{EC60703F-66D3-4BFF-BD7D-6B11F0430B99}" srcOrd="7" destOrd="0" parTransId="{336C97C3-95BC-4EE0-AB02-C3F22387189E}" sibTransId="{4C479FED-8973-489E-9397-DFFC007DE020}"/>
    <dgm:cxn modelId="{D8B059D7-D1DA-4037-B6E8-53D8E86A272D}" type="presOf" srcId="{003BBA55-864D-40F4-A19C-3620ACEDF4B5}" destId="{0975F628-C628-49C2-ADE0-66EF81DFC54C}" srcOrd="0" destOrd="0" presId="urn:microsoft.com/office/officeart/2005/8/layout/cycle3"/>
    <dgm:cxn modelId="{6E1371DD-FFA9-4A70-91F5-A8483170B332}" srcId="{6E9361D3-7F41-4C58-87EC-38BFD0EF6C95}" destId="{F7F0FA7E-EED0-4289-81EC-7CB873D9575F}" srcOrd="3" destOrd="0" parTransId="{4C5C2330-A9BB-4529-B257-6777A6C4C471}" sibTransId="{BB2B178A-9F9F-49B1-A8F8-4B1C2FBD3B68}"/>
    <dgm:cxn modelId="{63A6BDDD-632C-4E97-B0EC-B96DC261CB94}" srcId="{6E9361D3-7F41-4C58-87EC-38BFD0EF6C95}" destId="{C87F8564-2777-49E3-BBC7-DFD32C0A2D4D}" srcOrd="6" destOrd="0" parTransId="{6E24155B-AEDE-49BE-A12B-53CD12AB68C1}" sibTransId="{128DD2D3-709C-4745-9032-D9A27E13D2F1}"/>
    <dgm:cxn modelId="{B5E2D9E6-27C0-49CF-AA66-FD6C2D82D5BF}" type="presOf" srcId="{F7F0FA7E-EED0-4289-81EC-7CB873D9575F}" destId="{6C27AE0A-DE9F-4D70-8111-F9046671BEED}" srcOrd="0" destOrd="0" presId="urn:microsoft.com/office/officeart/2005/8/layout/cycle3"/>
    <dgm:cxn modelId="{E17674AA-593E-4F0A-87B6-29AD2FDD6E4C}" type="presParOf" srcId="{181D7222-99A4-409A-BA7A-CE721BD1EA9A}" destId="{B3708BCB-8E16-4997-B739-C05453BC811A}" srcOrd="0" destOrd="0" presId="urn:microsoft.com/office/officeart/2005/8/layout/cycle3"/>
    <dgm:cxn modelId="{1D27EF1A-AB66-4A9D-B772-2203CFC8ED78}" type="presParOf" srcId="{B3708BCB-8E16-4997-B739-C05453BC811A}" destId="{2A1828DF-9D07-4BF5-9197-850947C7522B}" srcOrd="0" destOrd="0" presId="urn:microsoft.com/office/officeart/2005/8/layout/cycle3"/>
    <dgm:cxn modelId="{794D01A3-F33F-4E11-AC89-624E8CA100FA}" type="presParOf" srcId="{B3708BCB-8E16-4997-B739-C05453BC811A}" destId="{0975F628-C628-49C2-ADE0-66EF81DFC54C}" srcOrd="1" destOrd="0" presId="urn:microsoft.com/office/officeart/2005/8/layout/cycle3"/>
    <dgm:cxn modelId="{ECA52538-B207-4451-AAC1-E659AE69B505}" type="presParOf" srcId="{B3708BCB-8E16-4997-B739-C05453BC811A}" destId="{1626830C-5810-4B05-A458-0C93C1A07749}" srcOrd="2" destOrd="0" presId="urn:microsoft.com/office/officeart/2005/8/layout/cycle3"/>
    <dgm:cxn modelId="{18A7BD0F-7D64-4403-AE4F-ECF31F895B01}" type="presParOf" srcId="{B3708BCB-8E16-4997-B739-C05453BC811A}" destId="{A95236E2-080E-4FC9-99E5-C280EDECEA05}" srcOrd="3" destOrd="0" presId="urn:microsoft.com/office/officeart/2005/8/layout/cycle3"/>
    <dgm:cxn modelId="{E6E03C0B-B58D-4AA6-8F5B-F1D6CCCA5070}" type="presParOf" srcId="{B3708BCB-8E16-4997-B739-C05453BC811A}" destId="{6C27AE0A-DE9F-4D70-8111-F9046671BEED}" srcOrd="4" destOrd="0" presId="urn:microsoft.com/office/officeart/2005/8/layout/cycle3"/>
    <dgm:cxn modelId="{A57A14F5-EF31-4A84-8407-D2968B8A8BB2}" type="presParOf" srcId="{B3708BCB-8E16-4997-B739-C05453BC811A}" destId="{A84861B4-0F68-421F-A482-43D90357BED8}" srcOrd="5" destOrd="0" presId="urn:microsoft.com/office/officeart/2005/8/layout/cycle3"/>
    <dgm:cxn modelId="{2CB6BAED-D9E5-4DFE-BB6A-51436DCF93D0}" type="presParOf" srcId="{B3708BCB-8E16-4997-B739-C05453BC811A}" destId="{7CD2241A-E5DA-46DD-917F-C2BD0C121993}" srcOrd="6" destOrd="0" presId="urn:microsoft.com/office/officeart/2005/8/layout/cycle3"/>
    <dgm:cxn modelId="{B1D91CB9-71E6-4EBD-A037-6161B7A903FD}" type="presParOf" srcId="{B3708BCB-8E16-4997-B739-C05453BC811A}" destId="{FB6F8419-9858-4A6E-961B-BAC21EB380B8}" srcOrd="7" destOrd="0" presId="urn:microsoft.com/office/officeart/2005/8/layout/cycle3"/>
    <dgm:cxn modelId="{55C3480F-6B0D-428B-94A2-C864D03BBA54}" type="presParOf" srcId="{B3708BCB-8E16-4997-B739-C05453BC811A}" destId="{4330BED3-8A4C-42EB-89A2-F7FD4B4E012F}" srcOrd="8" destOrd="0" presId="urn:microsoft.com/office/officeart/2005/8/layout/cycle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00304F-B426-4334-9DCC-CF2D5BAA2E89}"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GB"/>
        </a:p>
      </dgm:t>
    </dgm:pt>
    <dgm:pt modelId="{F5E078CA-D1AD-4185-9ADF-DE58FACDBAEF}">
      <dgm:prSet/>
      <dgm:spPr/>
      <dgm:t>
        <a:bodyPr/>
        <a:lstStyle/>
        <a:p>
          <a:pPr rtl="0"/>
          <a:r>
            <a:rPr lang="en-GB"/>
            <a:t>EF allows you to…</a:t>
          </a:r>
        </a:p>
      </dgm:t>
    </dgm:pt>
    <dgm:pt modelId="{7E46272C-9FCD-48C0-BBB2-218548B7D7AA}" type="parTrans" cxnId="{E965A5E5-D37E-4955-A101-0DEC725DC5AA}">
      <dgm:prSet/>
      <dgm:spPr/>
      <dgm:t>
        <a:bodyPr/>
        <a:lstStyle/>
        <a:p>
          <a:endParaRPr lang="en-GB"/>
        </a:p>
      </dgm:t>
    </dgm:pt>
    <dgm:pt modelId="{638C4328-F5F0-46D1-A3AF-23A5B2AD3929}" type="sibTrans" cxnId="{E965A5E5-D37E-4955-A101-0DEC725DC5AA}">
      <dgm:prSet/>
      <dgm:spPr/>
      <dgm:t>
        <a:bodyPr/>
        <a:lstStyle/>
        <a:p>
          <a:endParaRPr lang="en-GB"/>
        </a:p>
      </dgm:t>
    </dgm:pt>
    <dgm:pt modelId="{DC5E9D8B-CC82-46C6-9780-B4107993AA8A}" type="pres">
      <dgm:prSet presAssocID="{3C00304F-B426-4334-9DCC-CF2D5BAA2E89}" presName="diagram" presStyleCnt="0">
        <dgm:presLayoutVars>
          <dgm:chPref val="1"/>
          <dgm:dir/>
          <dgm:animOne val="branch"/>
          <dgm:animLvl val="lvl"/>
          <dgm:resizeHandles/>
        </dgm:presLayoutVars>
      </dgm:prSet>
      <dgm:spPr/>
    </dgm:pt>
    <dgm:pt modelId="{E44B4A01-F9BA-41EB-831D-A6673321AC75}" type="pres">
      <dgm:prSet presAssocID="{F5E078CA-D1AD-4185-9ADF-DE58FACDBAEF}" presName="root" presStyleCnt="0"/>
      <dgm:spPr/>
    </dgm:pt>
    <dgm:pt modelId="{74790E93-53E7-4DFD-8238-8B2A7E63343D}" type="pres">
      <dgm:prSet presAssocID="{F5E078CA-D1AD-4185-9ADF-DE58FACDBAEF}" presName="rootComposite" presStyleCnt="0"/>
      <dgm:spPr/>
    </dgm:pt>
    <dgm:pt modelId="{3525E6DB-8210-47DA-93CD-B918F495CE12}" type="pres">
      <dgm:prSet presAssocID="{F5E078CA-D1AD-4185-9ADF-DE58FACDBAEF}" presName="rootText" presStyleLbl="node1" presStyleIdx="0" presStyleCnt="1"/>
      <dgm:spPr/>
    </dgm:pt>
    <dgm:pt modelId="{7CE09193-B597-4C7D-BEC1-B86061C86ADE}" type="pres">
      <dgm:prSet presAssocID="{F5E078CA-D1AD-4185-9ADF-DE58FACDBAEF}" presName="rootConnector" presStyleLbl="node1" presStyleIdx="0" presStyleCnt="1"/>
      <dgm:spPr/>
    </dgm:pt>
    <dgm:pt modelId="{8BB26FC0-4341-4AB4-B371-12FADD4BDCEE}" type="pres">
      <dgm:prSet presAssocID="{F5E078CA-D1AD-4185-9ADF-DE58FACDBAEF}" presName="childShape" presStyleCnt="0"/>
      <dgm:spPr/>
    </dgm:pt>
  </dgm:ptLst>
  <dgm:cxnLst>
    <dgm:cxn modelId="{315A8C69-376B-4B6D-A2AC-13FFB03F5692}" type="presOf" srcId="{3C00304F-B426-4334-9DCC-CF2D5BAA2E89}" destId="{DC5E9D8B-CC82-46C6-9780-B4107993AA8A}" srcOrd="0" destOrd="0" presId="urn:microsoft.com/office/officeart/2005/8/layout/hierarchy3"/>
    <dgm:cxn modelId="{349D497E-622A-4748-998B-6E65F5F539E4}" type="presOf" srcId="{F5E078CA-D1AD-4185-9ADF-DE58FACDBAEF}" destId="{7CE09193-B597-4C7D-BEC1-B86061C86ADE}" srcOrd="1" destOrd="0" presId="urn:microsoft.com/office/officeart/2005/8/layout/hierarchy3"/>
    <dgm:cxn modelId="{D3DA5D9F-CF13-4E18-A12C-26C190922B6F}" type="presOf" srcId="{F5E078CA-D1AD-4185-9ADF-DE58FACDBAEF}" destId="{3525E6DB-8210-47DA-93CD-B918F495CE12}" srcOrd="0" destOrd="0" presId="urn:microsoft.com/office/officeart/2005/8/layout/hierarchy3"/>
    <dgm:cxn modelId="{E965A5E5-D37E-4955-A101-0DEC725DC5AA}" srcId="{3C00304F-B426-4334-9DCC-CF2D5BAA2E89}" destId="{F5E078CA-D1AD-4185-9ADF-DE58FACDBAEF}" srcOrd="0" destOrd="0" parTransId="{7E46272C-9FCD-48C0-BBB2-218548B7D7AA}" sibTransId="{638C4328-F5F0-46D1-A3AF-23A5B2AD3929}"/>
    <dgm:cxn modelId="{245BFD6F-F035-45E2-934C-FE14A2F9C51A}" type="presParOf" srcId="{DC5E9D8B-CC82-46C6-9780-B4107993AA8A}" destId="{E44B4A01-F9BA-41EB-831D-A6673321AC75}" srcOrd="0" destOrd="0" presId="urn:microsoft.com/office/officeart/2005/8/layout/hierarchy3"/>
    <dgm:cxn modelId="{E8207B09-2CB5-4977-BD3F-DDDDBD76DC68}" type="presParOf" srcId="{E44B4A01-F9BA-41EB-831D-A6673321AC75}" destId="{74790E93-53E7-4DFD-8238-8B2A7E63343D}" srcOrd="0" destOrd="0" presId="urn:microsoft.com/office/officeart/2005/8/layout/hierarchy3"/>
    <dgm:cxn modelId="{DAFEA643-CF08-435A-BF82-D45F2FD33519}" type="presParOf" srcId="{74790E93-53E7-4DFD-8238-8B2A7E63343D}" destId="{3525E6DB-8210-47DA-93CD-B918F495CE12}" srcOrd="0" destOrd="0" presId="urn:microsoft.com/office/officeart/2005/8/layout/hierarchy3"/>
    <dgm:cxn modelId="{CB06EE2C-EEAC-41DB-8DD7-B3A539AD7D8A}" type="presParOf" srcId="{74790E93-53E7-4DFD-8238-8B2A7E63343D}" destId="{7CE09193-B597-4C7D-BEC1-B86061C86ADE}" srcOrd="1" destOrd="0" presId="urn:microsoft.com/office/officeart/2005/8/layout/hierarchy3"/>
    <dgm:cxn modelId="{F624CE78-7AFA-4558-9D6D-08486D958D8B}" type="presParOf" srcId="{E44B4A01-F9BA-41EB-831D-A6673321AC75}" destId="{8BB26FC0-4341-4AB4-B371-12FADD4BDCEE}" srcOrd="1" destOrd="0" presId="urn:microsoft.com/office/officeart/2005/8/layout/hierarchy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C099E2-AB16-4128-9331-95107E70EE02}"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GB"/>
        </a:p>
      </dgm:t>
    </dgm:pt>
    <dgm:pt modelId="{C7B11FB6-8209-4C65-818A-B9104387A30A}">
      <dgm:prSet custT="1"/>
      <dgm:spPr/>
      <dgm:t>
        <a:bodyPr/>
        <a:lstStyle/>
        <a:p>
          <a:pPr rtl="0"/>
          <a:r>
            <a:rPr lang="en-GB" sz="2000" dirty="0" err="1"/>
            <a:t>Ymddygiad</a:t>
          </a:r>
          <a:r>
            <a:rPr lang="en-GB" sz="2000" dirty="0"/>
            <a:t> </a:t>
          </a:r>
          <a:r>
            <a:rPr lang="en-GB" sz="2000" dirty="0" err="1"/>
            <a:t>gwael</a:t>
          </a:r>
          <a:r>
            <a:rPr lang="en-GB" sz="2000" dirty="0"/>
            <a:t> </a:t>
          </a:r>
          <a:r>
            <a:rPr lang="en-GB" sz="2000" dirty="0" err="1"/>
            <a:t>yn</a:t>
          </a:r>
          <a:r>
            <a:rPr lang="en-GB" sz="2000" dirty="0"/>
            <a:t> y </a:t>
          </a:r>
          <a:r>
            <a:rPr lang="en-GB" sz="2000" dirty="0" err="1"/>
            <a:t>dosbarth</a:t>
          </a:r>
          <a:endParaRPr lang="en-GB" sz="2000" dirty="0"/>
        </a:p>
      </dgm:t>
    </dgm:pt>
    <dgm:pt modelId="{47226737-498E-4FDF-8439-AD2E5C284B77}" type="parTrans" cxnId="{2DEB6EBF-5D83-4C13-9229-37FCDCF340B2}">
      <dgm:prSet/>
      <dgm:spPr/>
      <dgm:t>
        <a:bodyPr/>
        <a:lstStyle/>
        <a:p>
          <a:endParaRPr lang="en-GB" sz="2000"/>
        </a:p>
      </dgm:t>
    </dgm:pt>
    <dgm:pt modelId="{3C2C1956-8FC7-4AC5-AEDA-07D91E138750}" type="sibTrans" cxnId="{2DEB6EBF-5D83-4C13-9229-37FCDCF340B2}">
      <dgm:prSet/>
      <dgm:spPr/>
      <dgm:t>
        <a:bodyPr/>
        <a:lstStyle/>
        <a:p>
          <a:endParaRPr lang="en-GB" sz="2000"/>
        </a:p>
      </dgm:t>
    </dgm:pt>
    <dgm:pt modelId="{CDCF620D-3E68-4E7D-A446-8623253B214F}">
      <dgm:prSet custT="1"/>
      <dgm:spPr/>
      <dgm:t>
        <a:bodyPr/>
        <a:lstStyle/>
        <a:p>
          <a:pPr rtl="0"/>
          <a:r>
            <a:rPr lang="en-GB" sz="2000" dirty="0" err="1"/>
            <a:t>Cyrhaeddiad</a:t>
          </a:r>
          <a:r>
            <a:rPr lang="en-GB" sz="2000" dirty="0"/>
            <a:t> </a:t>
          </a:r>
          <a:r>
            <a:rPr lang="en-GB" sz="2000" dirty="0" err="1"/>
            <a:t>academaidd</a:t>
          </a:r>
          <a:r>
            <a:rPr lang="en-GB" sz="2000" dirty="0"/>
            <a:t> </a:t>
          </a:r>
          <a:r>
            <a:rPr lang="en-GB" sz="2000" dirty="0" err="1"/>
            <a:t>gwan</a:t>
          </a:r>
          <a:endParaRPr lang="en-GB" sz="2000" dirty="0"/>
        </a:p>
      </dgm:t>
    </dgm:pt>
    <dgm:pt modelId="{30427388-0DF4-421E-93A9-B5CF26176BF8}" type="parTrans" cxnId="{259FD460-0AD7-47DA-813D-54B14BBC50E6}">
      <dgm:prSet/>
      <dgm:spPr/>
      <dgm:t>
        <a:bodyPr/>
        <a:lstStyle/>
        <a:p>
          <a:endParaRPr lang="en-GB" sz="2000"/>
        </a:p>
      </dgm:t>
    </dgm:pt>
    <dgm:pt modelId="{B5A0B9BC-4A59-4FCE-83A9-11E7FBCF979E}" type="sibTrans" cxnId="{259FD460-0AD7-47DA-813D-54B14BBC50E6}">
      <dgm:prSet/>
      <dgm:spPr/>
      <dgm:t>
        <a:bodyPr/>
        <a:lstStyle/>
        <a:p>
          <a:endParaRPr lang="en-GB" sz="2000"/>
        </a:p>
      </dgm:t>
    </dgm:pt>
    <dgm:pt modelId="{4CF113F8-B1D3-4FD2-A3FC-73FAE18420C2}">
      <dgm:prSet custT="1"/>
      <dgm:spPr/>
      <dgm:t>
        <a:bodyPr/>
        <a:lstStyle/>
        <a:p>
          <a:pPr rtl="0"/>
          <a:r>
            <a:rPr lang="en-GB" sz="1800" dirty="0" err="1"/>
            <a:t>Gofynion</a:t>
          </a:r>
          <a:r>
            <a:rPr lang="en-GB" sz="1800" dirty="0"/>
            <a:t> </a:t>
          </a:r>
          <a:r>
            <a:rPr lang="en-GB" sz="1800" dirty="0" err="1"/>
            <a:t>addysg</a:t>
          </a:r>
          <a:r>
            <a:rPr lang="en-GB" sz="1800" dirty="0"/>
            <a:t> </a:t>
          </a:r>
          <a:r>
            <a:rPr lang="en-GB" sz="1800" dirty="0" err="1"/>
            <a:t>ychwanegol</a:t>
          </a:r>
          <a:r>
            <a:rPr lang="en-GB" sz="1800" dirty="0"/>
            <a:t> (</a:t>
          </a:r>
          <a:r>
            <a:rPr lang="en-GB" sz="1800" dirty="0" err="1"/>
            <a:t>tiwtora</a:t>
          </a:r>
          <a:r>
            <a:rPr lang="en-GB" sz="1800" dirty="0"/>
            <a:t> a </a:t>
          </a:r>
          <a:r>
            <a:rPr lang="en-GB" sz="1800" dirty="0" err="1"/>
            <a:t>rhaglenni</a:t>
          </a:r>
          <a:r>
            <a:rPr lang="en-GB" sz="1800" dirty="0"/>
            <a:t> </a:t>
          </a:r>
          <a:r>
            <a:rPr lang="en-GB" sz="1800" dirty="0" err="1"/>
            <a:t>addysg</a:t>
          </a:r>
          <a:r>
            <a:rPr lang="en-GB" sz="1800" dirty="0"/>
            <a:t> </a:t>
          </a:r>
          <a:r>
            <a:rPr lang="en-GB" sz="1800" dirty="0" err="1"/>
            <a:t>ychwanegol</a:t>
          </a:r>
          <a:r>
            <a:rPr lang="en-GB" sz="1800" dirty="0"/>
            <a:t>)</a:t>
          </a:r>
        </a:p>
      </dgm:t>
    </dgm:pt>
    <dgm:pt modelId="{D73FA6F0-684A-43F2-ACED-AC83BEE02156}" type="parTrans" cxnId="{418A634D-B81F-4175-A779-5EDA8B078C08}">
      <dgm:prSet/>
      <dgm:spPr/>
      <dgm:t>
        <a:bodyPr/>
        <a:lstStyle/>
        <a:p>
          <a:endParaRPr lang="en-GB" sz="2000"/>
        </a:p>
      </dgm:t>
    </dgm:pt>
    <dgm:pt modelId="{76BC7C8A-8E5D-4E84-8A0E-C7E2C80A0D04}" type="sibTrans" cxnId="{418A634D-B81F-4175-A779-5EDA8B078C08}">
      <dgm:prSet/>
      <dgm:spPr/>
      <dgm:t>
        <a:bodyPr/>
        <a:lstStyle/>
        <a:p>
          <a:endParaRPr lang="en-GB" sz="2000"/>
        </a:p>
      </dgm:t>
    </dgm:pt>
    <dgm:pt modelId="{D795F53B-9742-4B48-91DF-57CB633A0A37}" type="pres">
      <dgm:prSet presAssocID="{1AC099E2-AB16-4128-9331-95107E70EE02}" presName="linear" presStyleCnt="0">
        <dgm:presLayoutVars>
          <dgm:dir/>
          <dgm:resizeHandles val="exact"/>
        </dgm:presLayoutVars>
      </dgm:prSet>
      <dgm:spPr/>
    </dgm:pt>
    <dgm:pt modelId="{525B8BB2-1BA6-4379-B4FE-E350C2BBF0DA}" type="pres">
      <dgm:prSet presAssocID="{C7B11FB6-8209-4C65-818A-B9104387A30A}" presName="comp" presStyleCnt="0"/>
      <dgm:spPr/>
    </dgm:pt>
    <dgm:pt modelId="{87043B67-2AE4-481A-AAA1-EFC5588C905A}" type="pres">
      <dgm:prSet presAssocID="{C7B11FB6-8209-4C65-818A-B9104387A30A}" presName="box" presStyleLbl="node1" presStyleIdx="0" presStyleCnt="3"/>
      <dgm:spPr/>
    </dgm:pt>
    <dgm:pt modelId="{9D271939-15E1-431C-9903-48BBDB7CA52F}" type="pres">
      <dgm:prSet presAssocID="{C7B11FB6-8209-4C65-818A-B9104387A30A}" presName="img" presStyleLbl="fgImgPlace1" presStyleIdx="0" presStyleCnt="3"/>
      <dgm:spPr>
        <a:blipFill rotWithShape="1">
          <a:blip xmlns:r="http://schemas.openxmlformats.org/officeDocument/2006/relationships" r:embed="rId1"/>
          <a:stretch>
            <a:fillRect/>
          </a:stretch>
        </a:blipFill>
      </dgm:spPr>
    </dgm:pt>
    <dgm:pt modelId="{B156B56D-77FB-4DA5-A869-BABA43848A72}" type="pres">
      <dgm:prSet presAssocID="{C7B11FB6-8209-4C65-818A-B9104387A30A}" presName="text" presStyleLbl="node1" presStyleIdx="0" presStyleCnt="3">
        <dgm:presLayoutVars>
          <dgm:bulletEnabled val="1"/>
        </dgm:presLayoutVars>
      </dgm:prSet>
      <dgm:spPr/>
    </dgm:pt>
    <dgm:pt modelId="{AEDA4EAA-887C-436C-AF53-2F2176CDB974}" type="pres">
      <dgm:prSet presAssocID="{3C2C1956-8FC7-4AC5-AEDA-07D91E138750}" presName="spacer" presStyleCnt="0"/>
      <dgm:spPr/>
    </dgm:pt>
    <dgm:pt modelId="{B5EA4E03-2C72-4AB7-8FD9-027CA07DCB2C}" type="pres">
      <dgm:prSet presAssocID="{CDCF620D-3E68-4E7D-A446-8623253B214F}" presName="comp" presStyleCnt="0"/>
      <dgm:spPr/>
    </dgm:pt>
    <dgm:pt modelId="{A0C9CD3D-EECF-4E42-922E-795A9CB39AEC}" type="pres">
      <dgm:prSet presAssocID="{CDCF620D-3E68-4E7D-A446-8623253B214F}" presName="box" presStyleLbl="node1" presStyleIdx="1" presStyleCnt="3"/>
      <dgm:spPr/>
    </dgm:pt>
    <dgm:pt modelId="{EB5559D2-9B34-4B97-BE76-11C1EA989DCF}" type="pres">
      <dgm:prSet presAssocID="{CDCF620D-3E68-4E7D-A446-8623253B214F}" presName="img" presStyleLbl="fgImgPlace1" presStyleIdx="1" presStyleCnt="3"/>
      <dgm:spPr>
        <a:blipFill rotWithShape="1">
          <a:blip xmlns:r="http://schemas.openxmlformats.org/officeDocument/2006/relationships" r:embed="rId2"/>
          <a:stretch>
            <a:fillRect/>
          </a:stretch>
        </a:blipFill>
      </dgm:spPr>
    </dgm:pt>
    <dgm:pt modelId="{564D860F-6F77-4D19-B5B4-B981A3677AE1}" type="pres">
      <dgm:prSet presAssocID="{CDCF620D-3E68-4E7D-A446-8623253B214F}" presName="text" presStyleLbl="node1" presStyleIdx="1" presStyleCnt="3">
        <dgm:presLayoutVars>
          <dgm:bulletEnabled val="1"/>
        </dgm:presLayoutVars>
      </dgm:prSet>
      <dgm:spPr/>
    </dgm:pt>
    <dgm:pt modelId="{072DFEB8-E68A-43CE-9208-47D97900D6FD}" type="pres">
      <dgm:prSet presAssocID="{B5A0B9BC-4A59-4FCE-83A9-11E7FBCF979E}" presName="spacer" presStyleCnt="0"/>
      <dgm:spPr/>
    </dgm:pt>
    <dgm:pt modelId="{EBF44769-56AD-44AC-80CA-31C62AB37CFE}" type="pres">
      <dgm:prSet presAssocID="{4CF113F8-B1D3-4FD2-A3FC-73FAE18420C2}" presName="comp" presStyleCnt="0"/>
      <dgm:spPr/>
    </dgm:pt>
    <dgm:pt modelId="{63FFF280-3525-4D0E-8A18-D20B1C50A8E3}" type="pres">
      <dgm:prSet presAssocID="{4CF113F8-B1D3-4FD2-A3FC-73FAE18420C2}" presName="box" presStyleLbl="node1" presStyleIdx="2" presStyleCnt="3"/>
      <dgm:spPr/>
    </dgm:pt>
    <dgm:pt modelId="{BAACFB4C-23AF-4060-976E-0308B1076381}" type="pres">
      <dgm:prSet presAssocID="{4CF113F8-B1D3-4FD2-A3FC-73FAE18420C2}" presName="img" presStyleLbl="fgImgPlace1" presStyleIdx="2" presStyleCnt="3"/>
      <dgm:spPr>
        <a:blipFill rotWithShape="1">
          <a:blip xmlns:r="http://schemas.openxmlformats.org/officeDocument/2006/relationships" r:embed="rId3"/>
          <a:stretch>
            <a:fillRect/>
          </a:stretch>
        </a:blipFill>
      </dgm:spPr>
    </dgm:pt>
    <dgm:pt modelId="{8611F78B-789C-4169-B253-D9DC1233FC71}" type="pres">
      <dgm:prSet presAssocID="{4CF113F8-B1D3-4FD2-A3FC-73FAE18420C2}" presName="text" presStyleLbl="node1" presStyleIdx="2" presStyleCnt="3">
        <dgm:presLayoutVars>
          <dgm:bulletEnabled val="1"/>
        </dgm:presLayoutVars>
      </dgm:prSet>
      <dgm:spPr/>
    </dgm:pt>
  </dgm:ptLst>
  <dgm:cxnLst>
    <dgm:cxn modelId="{2855B900-D667-4B0F-97AC-266483B9EABD}" type="presOf" srcId="{C7B11FB6-8209-4C65-818A-B9104387A30A}" destId="{87043B67-2AE4-481A-AAA1-EFC5588C905A}" srcOrd="0" destOrd="0" presId="urn:microsoft.com/office/officeart/2005/8/layout/vList4"/>
    <dgm:cxn modelId="{B5D5FF01-C7D2-469A-95FC-7E2E3125ADB2}" type="presOf" srcId="{CDCF620D-3E68-4E7D-A446-8623253B214F}" destId="{A0C9CD3D-EECF-4E42-922E-795A9CB39AEC}" srcOrd="0" destOrd="0" presId="urn:microsoft.com/office/officeart/2005/8/layout/vList4"/>
    <dgm:cxn modelId="{19710F22-D169-4E10-90D8-D254267B57C7}" type="presOf" srcId="{1AC099E2-AB16-4128-9331-95107E70EE02}" destId="{D795F53B-9742-4B48-91DF-57CB633A0A37}" srcOrd="0" destOrd="0" presId="urn:microsoft.com/office/officeart/2005/8/layout/vList4"/>
    <dgm:cxn modelId="{259FD460-0AD7-47DA-813D-54B14BBC50E6}" srcId="{1AC099E2-AB16-4128-9331-95107E70EE02}" destId="{CDCF620D-3E68-4E7D-A446-8623253B214F}" srcOrd="1" destOrd="0" parTransId="{30427388-0DF4-421E-93A9-B5CF26176BF8}" sibTransId="{B5A0B9BC-4A59-4FCE-83A9-11E7FBCF979E}"/>
    <dgm:cxn modelId="{7DB0EB67-0E75-4435-AEA0-F832307A7FFD}" type="presOf" srcId="{CDCF620D-3E68-4E7D-A446-8623253B214F}" destId="{564D860F-6F77-4D19-B5B4-B981A3677AE1}" srcOrd="1" destOrd="0" presId="urn:microsoft.com/office/officeart/2005/8/layout/vList4"/>
    <dgm:cxn modelId="{418A634D-B81F-4175-A779-5EDA8B078C08}" srcId="{1AC099E2-AB16-4128-9331-95107E70EE02}" destId="{4CF113F8-B1D3-4FD2-A3FC-73FAE18420C2}" srcOrd="2" destOrd="0" parTransId="{D73FA6F0-684A-43F2-ACED-AC83BEE02156}" sibTransId="{76BC7C8A-8E5D-4E84-8A0E-C7E2C80A0D04}"/>
    <dgm:cxn modelId="{3CA95A7D-FB4A-4E20-AA39-7FA8B0FB9C23}" type="presOf" srcId="{C7B11FB6-8209-4C65-818A-B9104387A30A}" destId="{B156B56D-77FB-4DA5-A869-BABA43848A72}" srcOrd="1" destOrd="0" presId="urn:microsoft.com/office/officeart/2005/8/layout/vList4"/>
    <dgm:cxn modelId="{481FD1B0-E7A0-48C0-83F6-0D0D04A8EEC7}" type="presOf" srcId="{4CF113F8-B1D3-4FD2-A3FC-73FAE18420C2}" destId="{63FFF280-3525-4D0E-8A18-D20B1C50A8E3}" srcOrd="0" destOrd="0" presId="urn:microsoft.com/office/officeart/2005/8/layout/vList4"/>
    <dgm:cxn modelId="{97380EB9-1F65-4E55-BEFE-19D68A4AF6F6}" type="presOf" srcId="{4CF113F8-B1D3-4FD2-A3FC-73FAE18420C2}" destId="{8611F78B-789C-4169-B253-D9DC1233FC71}" srcOrd="1" destOrd="0" presId="urn:microsoft.com/office/officeart/2005/8/layout/vList4"/>
    <dgm:cxn modelId="{2DEB6EBF-5D83-4C13-9229-37FCDCF340B2}" srcId="{1AC099E2-AB16-4128-9331-95107E70EE02}" destId="{C7B11FB6-8209-4C65-818A-B9104387A30A}" srcOrd="0" destOrd="0" parTransId="{47226737-498E-4FDF-8439-AD2E5C284B77}" sibTransId="{3C2C1956-8FC7-4AC5-AEDA-07D91E138750}"/>
    <dgm:cxn modelId="{873D9DC1-2049-424A-8DC6-94F4463B0237}" type="presParOf" srcId="{D795F53B-9742-4B48-91DF-57CB633A0A37}" destId="{525B8BB2-1BA6-4379-B4FE-E350C2BBF0DA}" srcOrd="0" destOrd="0" presId="urn:microsoft.com/office/officeart/2005/8/layout/vList4"/>
    <dgm:cxn modelId="{EE98EA2E-9DD2-4138-8DC4-A0406F4C843F}" type="presParOf" srcId="{525B8BB2-1BA6-4379-B4FE-E350C2BBF0DA}" destId="{87043B67-2AE4-481A-AAA1-EFC5588C905A}" srcOrd="0" destOrd="0" presId="urn:microsoft.com/office/officeart/2005/8/layout/vList4"/>
    <dgm:cxn modelId="{B263F88B-AB9C-4D9A-B59F-EC6EC3F0FC86}" type="presParOf" srcId="{525B8BB2-1BA6-4379-B4FE-E350C2BBF0DA}" destId="{9D271939-15E1-431C-9903-48BBDB7CA52F}" srcOrd="1" destOrd="0" presId="urn:microsoft.com/office/officeart/2005/8/layout/vList4"/>
    <dgm:cxn modelId="{55F8DA4D-FAD5-4FD0-BB5E-CC4A86DECBB3}" type="presParOf" srcId="{525B8BB2-1BA6-4379-B4FE-E350C2BBF0DA}" destId="{B156B56D-77FB-4DA5-A869-BABA43848A72}" srcOrd="2" destOrd="0" presId="urn:microsoft.com/office/officeart/2005/8/layout/vList4"/>
    <dgm:cxn modelId="{810124C3-F7DF-4F34-BFE5-24353E7B2B51}" type="presParOf" srcId="{D795F53B-9742-4B48-91DF-57CB633A0A37}" destId="{AEDA4EAA-887C-436C-AF53-2F2176CDB974}" srcOrd="1" destOrd="0" presId="urn:microsoft.com/office/officeart/2005/8/layout/vList4"/>
    <dgm:cxn modelId="{32D4B263-ECEC-4D83-9F1E-026C2771FCF4}" type="presParOf" srcId="{D795F53B-9742-4B48-91DF-57CB633A0A37}" destId="{B5EA4E03-2C72-4AB7-8FD9-027CA07DCB2C}" srcOrd="2" destOrd="0" presId="urn:microsoft.com/office/officeart/2005/8/layout/vList4"/>
    <dgm:cxn modelId="{E4C5390C-3F49-47DE-9823-49E5E3A410F3}" type="presParOf" srcId="{B5EA4E03-2C72-4AB7-8FD9-027CA07DCB2C}" destId="{A0C9CD3D-EECF-4E42-922E-795A9CB39AEC}" srcOrd="0" destOrd="0" presId="urn:microsoft.com/office/officeart/2005/8/layout/vList4"/>
    <dgm:cxn modelId="{6A9B6293-CFE9-48BB-AD22-B44D57F9E7E2}" type="presParOf" srcId="{B5EA4E03-2C72-4AB7-8FD9-027CA07DCB2C}" destId="{EB5559D2-9B34-4B97-BE76-11C1EA989DCF}" srcOrd="1" destOrd="0" presId="urn:microsoft.com/office/officeart/2005/8/layout/vList4"/>
    <dgm:cxn modelId="{E782CCE2-27A4-4963-B1F6-BD5A9B43C478}" type="presParOf" srcId="{B5EA4E03-2C72-4AB7-8FD9-027CA07DCB2C}" destId="{564D860F-6F77-4D19-B5B4-B981A3677AE1}" srcOrd="2" destOrd="0" presId="urn:microsoft.com/office/officeart/2005/8/layout/vList4"/>
    <dgm:cxn modelId="{5F4B4BC9-A46C-4774-A245-1279BDE60034}" type="presParOf" srcId="{D795F53B-9742-4B48-91DF-57CB633A0A37}" destId="{072DFEB8-E68A-43CE-9208-47D97900D6FD}" srcOrd="3" destOrd="0" presId="urn:microsoft.com/office/officeart/2005/8/layout/vList4"/>
    <dgm:cxn modelId="{A87D507D-B858-4416-9E3C-969937723B47}" type="presParOf" srcId="{D795F53B-9742-4B48-91DF-57CB633A0A37}" destId="{EBF44769-56AD-44AC-80CA-31C62AB37CFE}" srcOrd="4" destOrd="0" presId="urn:microsoft.com/office/officeart/2005/8/layout/vList4"/>
    <dgm:cxn modelId="{6692A139-11BB-4780-90C6-64C25366049B}" type="presParOf" srcId="{EBF44769-56AD-44AC-80CA-31C62AB37CFE}" destId="{63FFF280-3525-4D0E-8A18-D20B1C50A8E3}" srcOrd="0" destOrd="0" presId="urn:microsoft.com/office/officeart/2005/8/layout/vList4"/>
    <dgm:cxn modelId="{B0E2AEAD-65B0-4B8C-B1B3-6DA7D8EB10FB}" type="presParOf" srcId="{EBF44769-56AD-44AC-80CA-31C62AB37CFE}" destId="{BAACFB4C-23AF-4060-976E-0308B1076381}" srcOrd="1" destOrd="0" presId="urn:microsoft.com/office/officeart/2005/8/layout/vList4"/>
    <dgm:cxn modelId="{05BC3E51-ED50-491B-AB1F-A16FD7864DCF}" type="presParOf" srcId="{EBF44769-56AD-44AC-80CA-31C62AB37CFE}" destId="{8611F78B-789C-4169-B253-D9DC1233FC71}"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5A1C12-ED31-42D1-AE25-83D18CDE0E97}"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en-GB"/>
        </a:p>
      </dgm:t>
    </dgm:pt>
    <dgm:pt modelId="{A417699E-52D4-436B-8E5B-62DAC8ED13A2}">
      <dgm:prSet/>
      <dgm:spPr/>
      <dgm:t>
        <a:bodyPr/>
        <a:lstStyle/>
        <a:p>
          <a:pPr rtl="0"/>
          <a:r>
            <a:rPr lang="cy-GB" dirty="0"/>
            <a:t>Canfuwyd bod y glasoed ac oedolion ag ADCG yn llai tebygol o fod wedi cyflawni gradd addysg bellach</a:t>
          </a:r>
          <a:endParaRPr lang="en-GB" dirty="0"/>
        </a:p>
      </dgm:t>
    </dgm:pt>
    <dgm:pt modelId="{824B372F-D9C5-42DF-8E8A-DC0650E5DF0A}" type="parTrans" cxnId="{912CD761-8530-4375-A9D8-8CA61F5F442C}">
      <dgm:prSet/>
      <dgm:spPr/>
      <dgm:t>
        <a:bodyPr/>
        <a:lstStyle/>
        <a:p>
          <a:endParaRPr lang="en-GB"/>
        </a:p>
      </dgm:t>
    </dgm:pt>
    <dgm:pt modelId="{8F282278-43CF-4B7B-9651-E0D7884C2DA3}" type="sibTrans" cxnId="{912CD761-8530-4375-A9D8-8CA61F5F442C}">
      <dgm:prSet/>
      <dgm:spPr/>
      <dgm:t>
        <a:bodyPr/>
        <a:lstStyle/>
        <a:p>
          <a:endParaRPr lang="en-GB"/>
        </a:p>
      </dgm:t>
    </dgm:pt>
    <dgm:pt modelId="{ACA9F39B-AA32-4CE7-9364-9F032FCB23F8}" type="pres">
      <dgm:prSet presAssocID="{105A1C12-ED31-42D1-AE25-83D18CDE0E97}" presName="Name0" presStyleCnt="0">
        <dgm:presLayoutVars>
          <dgm:chMax val="7"/>
          <dgm:dir/>
          <dgm:animLvl val="lvl"/>
          <dgm:resizeHandles val="exact"/>
        </dgm:presLayoutVars>
      </dgm:prSet>
      <dgm:spPr/>
    </dgm:pt>
    <dgm:pt modelId="{4FCF50E0-93F3-46E0-8A52-491C613116FA}" type="pres">
      <dgm:prSet presAssocID="{A417699E-52D4-436B-8E5B-62DAC8ED13A2}" presName="circle1" presStyleLbl="node1" presStyleIdx="0" presStyleCnt="1" custLinFactNeighborX="-4886" custLinFactNeighborY="3786"/>
      <dgm:spPr/>
    </dgm:pt>
    <dgm:pt modelId="{98AA5E4B-6100-4720-B3F8-194E1013CAFF}" type="pres">
      <dgm:prSet presAssocID="{A417699E-52D4-436B-8E5B-62DAC8ED13A2}" presName="space" presStyleCnt="0"/>
      <dgm:spPr/>
    </dgm:pt>
    <dgm:pt modelId="{499AD263-BBC4-43CE-A111-D4CC739709A7}" type="pres">
      <dgm:prSet presAssocID="{A417699E-52D4-436B-8E5B-62DAC8ED13A2}" presName="rect1" presStyleLbl="alignAcc1" presStyleIdx="0" presStyleCnt="1" custScaleX="115517" custLinFactNeighborX="-2011" custLinFactNeighborY="11604"/>
      <dgm:spPr/>
    </dgm:pt>
    <dgm:pt modelId="{53CE3BFE-A100-4FA5-A9D2-919F0ABC8605}" type="pres">
      <dgm:prSet presAssocID="{A417699E-52D4-436B-8E5B-62DAC8ED13A2}" presName="rect1ParTxNoCh" presStyleLbl="alignAcc1" presStyleIdx="0" presStyleCnt="1">
        <dgm:presLayoutVars>
          <dgm:chMax val="1"/>
          <dgm:bulletEnabled val="1"/>
        </dgm:presLayoutVars>
      </dgm:prSet>
      <dgm:spPr/>
    </dgm:pt>
  </dgm:ptLst>
  <dgm:cxnLst>
    <dgm:cxn modelId="{21C1FF19-995D-4CF7-978A-3477BCA382DF}" type="presOf" srcId="{105A1C12-ED31-42D1-AE25-83D18CDE0E97}" destId="{ACA9F39B-AA32-4CE7-9364-9F032FCB23F8}" srcOrd="0" destOrd="0" presId="urn:microsoft.com/office/officeart/2005/8/layout/target3"/>
    <dgm:cxn modelId="{912CD761-8530-4375-A9D8-8CA61F5F442C}" srcId="{105A1C12-ED31-42D1-AE25-83D18CDE0E97}" destId="{A417699E-52D4-436B-8E5B-62DAC8ED13A2}" srcOrd="0" destOrd="0" parTransId="{824B372F-D9C5-42DF-8E8A-DC0650E5DF0A}" sibTransId="{8F282278-43CF-4B7B-9651-E0D7884C2DA3}"/>
    <dgm:cxn modelId="{F606B269-7DA0-479D-8F04-58F024329D6C}" type="presOf" srcId="{A417699E-52D4-436B-8E5B-62DAC8ED13A2}" destId="{499AD263-BBC4-43CE-A111-D4CC739709A7}" srcOrd="0" destOrd="0" presId="urn:microsoft.com/office/officeart/2005/8/layout/target3"/>
    <dgm:cxn modelId="{9F7EDCE1-B6E9-491D-AA29-742F5C157C03}" type="presOf" srcId="{A417699E-52D4-436B-8E5B-62DAC8ED13A2}" destId="{53CE3BFE-A100-4FA5-A9D2-919F0ABC8605}" srcOrd="1" destOrd="0" presId="urn:microsoft.com/office/officeart/2005/8/layout/target3"/>
    <dgm:cxn modelId="{FF00EE57-A2CB-47AD-B5DA-8D927F411ABD}" type="presParOf" srcId="{ACA9F39B-AA32-4CE7-9364-9F032FCB23F8}" destId="{4FCF50E0-93F3-46E0-8A52-491C613116FA}" srcOrd="0" destOrd="0" presId="urn:microsoft.com/office/officeart/2005/8/layout/target3"/>
    <dgm:cxn modelId="{99F5CF5A-0A46-45E0-8E3F-DCCE79E72DEF}" type="presParOf" srcId="{ACA9F39B-AA32-4CE7-9364-9F032FCB23F8}" destId="{98AA5E4B-6100-4720-B3F8-194E1013CAFF}" srcOrd="1" destOrd="0" presId="urn:microsoft.com/office/officeart/2005/8/layout/target3"/>
    <dgm:cxn modelId="{8F4D875F-E6D2-48DF-82B5-E45EFC558A52}" type="presParOf" srcId="{ACA9F39B-AA32-4CE7-9364-9F032FCB23F8}" destId="{499AD263-BBC4-43CE-A111-D4CC739709A7}" srcOrd="2" destOrd="0" presId="urn:microsoft.com/office/officeart/2005/8/layout/target3"/>
    <dgm:cxn modelId="{5E94A613-CE77-4C68-9DA7-AE59883779DA}" type="presParOf" srcId="{ACA9F39B-AA32-4CE7-9364-9F032FCB23F8}" destId="{53CE3BFE-A100-4FA5-A9D2-919F0ABC860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9A9EB7-BD9E-44DC-B071-C0D91B8CDEAB}"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B5A921EC-74D4-4FE0-86A8-3BDD0132BB5E}">
      <dgm:prSet custT="1"/>
      <dgm:spPr>
        <a:solidFill>
          <a:schemeClr val="accent3">
            <a:lumMod val="60000"/>
            <a:lumOff val="40000"/>
          </a:schemeClr>
        </a:solidFill>
      </dgm:spPr>
      <dgm:t>
        <a:bodyPr/>
        <a:lstStyle/>
        <a:p>
          <a:pPr rtl="0"/>
          <a:r>
            <a:rPr lang="en-GB" sz="1600" dirty="0" err="1">
              <a:solidFill>
                <a:schemeClr val="accent3">
                  <a:lumMod val="50000"/>
                </a:schemeClr>
              </a:solidFill>
            </a:rPr>
            <a:t>Cysylltiad</a:t>
          </a:r>
          <a:r>
            <a:rPr lang="en-GB" sz="1600" dirty="0">
              <a:solidFill>
                <a:schemeClr val="accent3">
                  <a:lumMod val="50000"/>
                </a:schemeClr>
              </a:solidFill>
            </a:rPr>
            <a:t> </a:t>
          </a:r>
          <a:r>
            <a:rPr lang="en-GB" sz="1600" dirty="0" err="1">
              <a:solidFill>
                <a:schemeClr val="accent3">
                  <a:lumMod val="50000"/>
                </a:schemeClr>
              </a:solidFill>
            </a:rPr>
            <a:t>rhwng</a:t>
          </a:r>
          <a:r>
            <a:rPr lang="en-GB" sz="1600" dirty="0">
              <a:solidFill>
                <a:schemeClr val="accent3">
                  <a:lumMod val="50000"/>
                </a:schemeClr>
              </a:solidFill>
            </a:rPr>
            <a:t> </a:t>
          </a:r>
          <a:r>
            <a:rPr lang="en-GB" sz="1600" dirty="0" err="1">
              <a:solidFill>
                <a:schemeClr val="accent3">
                  <a:lumMod val="50000"/>
                </a:schemeClr>
              </a:solidFill>
            </a:rPr>
            <a:t>symptomau</a:t>
          </a:r>
          <a:r>
            <a:rPr lang="en-GB" sz="1600" dirty="0">
              <a:solidFill>
                <a:schemeClr val="accent3">
                  <a:lumMod val="50000"/>
                </a:schemeClr>
              </a:solidFill>
            </a:rPr>
            <a:t> </a:t>
          </a:r>
          <a:r>
            <a:rPr lang="en-GB" sz="1600" b="1" dirty="0" err="1">
              <a:solidFill>
                <a:schemeClr val="accent3">
                  <a:lumMod val="50000"/>
                </a:schemeClr>
              </a:solidFill>
            </a:rPr>
            <a:t>diffyg</a:t>
          </a:r>
          <a:r>
            <a:rPr lang="en-GB" sz="1600" b="1" dirty="0">
              <a:solidFill>
                <a:schemeClr val="accent3">
                  <a:lumMod val="50000"/>
                </a:schemeClr>
              </a:solidFill>
            </a:rPr>
            <a:t> </a:t>
          </a:r>
          <a:r>
            <a:rPr lang="en-GB" sz="1600" b="1" dirty="0" err="1">
              <a:solidFill>
                <a:schemeClr val="accent3">
                  <a:lumMod val="50000"/>
                </a:schemeClr>
              </a:solidFill>
            </a:rPr>
            <a:t>sylw</a:t>
          </a:r>
          <a:r>
            <a:rPr lang="en-GB" sz="1600" dirty="0">
              <a:solidFill>
                <a:schemeClr val="accent3">
                  <a:lumMod val="50000"/>
                </a:schemeClr>
              </a:solidFill>
            </a:rPr>
            <a:t> </a:t>
          </a:r>
          <a:r>
            <a:rPr lang="en-GB" sz="1600" dirty="0" err="1">
              <a:solidFill>
                <a:schemeClr val="accent3">
                  <a:lumMod val="50000"/>
                </a:schemeClr>
              </a:solidFill>
            </a:rPr>
            <a:t>mewn</a:t>
          </a:r>
          <a:r>
            <a:rPr lang="en-GB" sz="1600" dirty="0">
              <a:solidFill>
                <a:schemeClr val="accent3">
                  <a:lumMod val="50000"/>
                </a:schemeClr>
              </a:solidFill>
            </a:rPr>
            <a:t> plant </a:t>
          </a:r>
          <a:r>
            <a:rPr lang="en-GB" sz="1600" dirty="0" err="1">
              <a:solidFill>
                <a:schemeClr val="accent3">
                  <a:lumMod val="50000"/>
                </a:schemeClr>
              </a:solidFill>
            </a:rPr>
            <a:t>rhwng</a:t>
          </a:r>
          <a:r>
            <a:rPr lang="en-GB" sz="1600" dirty="0">
              <a:solidFill>
                <a:schemeClr val="accent3">
                  <a:lumMod val="50000"/>
                </a:schemeClr>
              </a:solidFill>
            </a:rPr>
            <a:t>  7 a 10 </a:t>
          </a:r>
          <a:r>
            <a:rPr lang="en-GB" sz="1600" dirty="0" err="1">
              <a:solidFill>
                <a:schemeClr val="accent3">
                  <a:lumMod val="50000"/>
                </a:schemeClr>
              </a:solidFill>
            </a:rPr>
            <a:t>oed</a:t>
          </a:r>
          <a:r>
            <a:rPr lang="en-GB" sz="1600" dirty="0">
              <a:solidFill>
                <a:schemeClr val="accent3">
                  <a:lumMod val="50000"/>
                </a:schemeClr>
              </a:solidFill>
            </a:rPr>
            <a:t> a </a:t>
          </a:r>
          <a:r>
            <a:rPr lang="en-GB" sz="1600" b="1" dirty="0" err="1">
              <a:solidFill>
                <a:schemeClr val="accent3">
                  <a:lumMod val="50000"/>
                </a:schemeClr>
              </a:solidFill>
            </a:rPr>
            <a:t>thangyflawniad</a:t>
          </a:r>
          <a:r>
            <a:rPr lang="en-GB" sz="1600" dirty="0">
              <a:solidFill>
                <a:schemeClr val="accent3">
                  <a:lumMod val="50000"/>
                </a:schemeClr>
              </a:solidFill>
            </a:rPr>
            <a:t> </a:t>
          </a:r>
          <a:r>
            <a:rPr lang="en-GB" sz="1600" dirty="0" err="1">
              <a:solidFill>
                <a:schemeClr val="accent3">
                  <a:lumMod val="50000"/>
                </a:schemeClr>
              </a:solidFill>
            </a:rPr>
            <a:t>academaidd</a:t>
          </a:r>
          <a:r>
            <a:rPr lang="en-GB" sz="1600" dirty="0">
              <a:solidFill>
                <a:schemeClr val="accent3">
                  <a:lumMod val="50000"/>
                </a:schemeClr>
              </a:solidFill>
            </a:rPr>
            <a:t> yn 16 </a:t>
          </a:r>
          <a:r>
            <a:rPr lang="en-GB" sz="1600" dirty="0" err="1">
              <a:solidFill>
                <a:schemeClr val="accent3">
                  <a:lumMod val="50000"/>
                </a:schemeClr>
              </a:solidFill>
            </a:rPr>
            <a:t>oed</a:t>
          </a:r>
          <a:endParaRPr lang="en-GB" sz="1600" dirty="0">
            <a:solidFill>
              <a:schemeClr val="accent3">
                <a:lumMod val="50000"/>
              </a:schemeClr>
            </a:solidFill>
          </a:endParaRPr>
        </a:p>
      </dgm:t>
    </dgm:pt>
    <dgm:pt modelId="{C1509306-293E-43EA-BC73-BEE3A2780664}" type="parTrans" cxnId="{2169C20E-7514-41ED-A934-142D99549FF2}">
      <dgm:prSet/>
      <dgm:spPr/>
      <dgm:t>
        <a:bodyPr/>
        <a:lstStyle/>
        <a:p>
          <a:endParaRPr lang="en-GB"/>
        </a:p>
      </dgm:t>
    </dgm:pt>
    <dgm:pt modelId="{F1754862-8FFA-4C7A-B142-51F94E25B92D}" type="sibTrans" cxnId="{2169C20E-7514-41ED-A934-142D99549FF2}">
      <dgm:prSet/>
      <dgm:spPr/>
      <dgm:t>
        <a:bodyPr/>
        <a:lstStyle/>
        <a:p>
          <a:endParaRPr lang="en-GB"/>
        </a:p>
      </dgm:t>
    </dgm:pt>
    <dgm:pt modelId="{32D6B9D3-DD92-4997-ABAC-1F762043ECD6}" type="pres">
      <dgm:prSet presAssocID="{6B9A9EB7-BD9E-44DC-B071-C0D91B8CDEAB}" presName="CompostProcess" presStyleCnt="0">
        <dgm:presLayoutVars>
          <dgm:dir/>
          <dgm:resizeHandles val="exact"/>
        </dgm:presLayoutVars>
      </dgm:prSet>
      <dgm:spPr/>
    </dgm:pt>
    <dgm:pt modelId="{5D501BF8-73B7-460A-9374-CE24565811F5}" type="pres">
      <dgm:prSet presAssocID="{6B9A9EB7-BD9E-44DC-B071-C0D91B8CDEAB}" presName="arrow" presStyleLbl="bgShp" presStyleIdx="0" presStyleCnt="1"/>
      <dgm:spPr/>
    </dgm:pt>
    <dgm:pt modelId="{8F04A966-5EA2-4C38-96EB-622BA5680C92}" type="pres">
      <dgm:prSet presAssocID="{6B9A9EB7-BD9E-44DC-B071-C0D91B8CDEAB}" presName="linearProcess" presStyleCnt="0"/>
      <dgm:spPr/>
    </dgm:pt>
    <dgm:pt modelId="{56C070EA-4FE9-4197-8BB7-3B3FDEC31889}" type="pres">
      <dgm:prSet presAssocID="{B5A921EC-74D4-4FE0-86A8-3BDD0132BB5E}" presName="textNode" presStyleLbl="node1" presStyleIdx="0" presStyleCnt="1">
        <dgm:presLayoutVars>
          <dgm:bulletEnabled val="1"/>
        </dgm:presLayoutVars>
      </dgm:prSet>
      <dgm:spPr/>
    </dgm:pt>
  </dgm:ptLst>
  <dgm:cxnLst>
    <dgm:cxn modelId="{2169C20E-7514-41ED-A934-142D99549FF2}" srcId="{6B9A9EB7-BD9E-44DC-B071-C0D91B8CDEAB}" destId="{B5A921EC-74D4-4FE0-86A8-3BDD0132BB5E}" srcOrd="0" destOrd="0" parTransId="{C1509306-293E-43EA-BC73-BEE3A2780664}" sibTransId="{F1754862-8FFA-4C7A-B142-51F94E25B92D}"/>
    <dgm:cxn modelId="{84606239-B69D-4BC7-B8E2-E985DC6E1D47}" type="presOf" srcId="{B5A921EC-74D4-4FE0-86A8-3BDD0132BB5E}" destId="{56C070EA-4FE9-4197-8BB7-3B3FDEC31889}" srcOrd="0" destOrd="0" presId="urn:microsoft.com/office/officeart/2005/8/layout/hProcess9"/>
    <dgm:cxn modelId="{1327F7A6-675F-4CEB-BCD2-860606E79ED8}" type="presOf" srcId="{6B9A9EB7-BD9E-44DC-B071-C0D91B8CDEAB}" destId="{32D6B9D3-DD92-4997-ABAC-1F762043ECD6}" srcOrd="0" destOrd="0" presId="urn:microsoft.com/office/officeart/2005/8/layout/hProcess9"/>
    <dgm:cxn modelId="{830E57A7-1FC6-4B9A-B2DA-708749F88FA0}" type="presParOf" srcId="{32D6B9D3-DD92-4997-ABAC-1F762043ECD6}" destId="{5D501BF8-73B7-460A-9374-CE24565811F5}" srcOrd="0" destOrd="0" presId="urn:microsoft.com/office/officeart/2005/8/layout/hProcess9"/>
    <dgm:cxn modelId="{42315177-54B1-4ECC-AFC0-1DF166C4D913}" type="presParOf" srcId="{32D6B9D3-DD92-4997-ABAC-1F762043ECD6}" destId="{8F04A966-5EA2-4C38-96EB-622BA5680C92}" srcOrd="1" destOrd="0" presId="urn:microsoft.com/office/officeart/2005/8/layout/hProcess9"/>
    <dgm:cxn modelId="{244791A8-A53A-411A-A29B-AEA2B11BFFA4}" type="presParOf" srcId="{8F04A966-5EA2-4C38-96EB-622BA5680C92}" destId="{56C070EA-4FE9-4197-8BB7-3B3FDEC31889}" srcOrd="0"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C099E2-AB16-4128-9331-95107E70EE02}"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GB"/>
        </a:p>
      </dgm:t>
    </dgm:pt>
    <dgm:pt modelId="{C7B11FB6-8209-4C65-818A-B9104387A30A}">
      <dgm:prSet custT="1"/>
      <dgm:spPr/>
      <dgm:t>
        <a:bodyPr/>
        <a:lstStyle/>
        <a:p>
          <a:pPr rtl="0"/>
          <a:r>
            <a:rPr lang="en-GB" sz="2000"/>
            <a:t>Poor classroom behaviour</a:t>
          </a:r>
        </a:p>
      </dgm:t>
    </dgm:pt>
    <dgm:pt modelId="{47226737-498E-4FDF-8439-AD2E5C284B77}" type="parTrans" cxnId="{2DEB6EBF-5D83-4C13-9229-37FCDCF340B2}">
      <dgm:prSet/>
      <dgm:spPr/>
      <dgm:t>
        <a:bodyPr/>
        <a:lstStyle/>
        <a:p>
          <a:endParaRPr lang="en-GB" sz="2000"/>
        </a:p>
      </dgm:t>
    </dgm:pt>
    <dgm:pt modelId="{3C2C1956-8FC7-4AC5-AEDA-07D91E138750}" type="sibTrans" cxnId="{2DEB6EBF-5D83-4C13-9229-37FCDCF340B2}">
      <dgm:prSet/>
      <dgm:spPr/>
      <dgm:t>
        <a:bodyPr/>
        <a:lstStyle/>
        <a:p>
          <a:endParaRPr lang="en-GB" sz="2000"/>
        </a:p>
      </dgm:t>
    </dgm:pt>
    <dgm:pt modelId="{CDCF620D-3E68-4E7D-A446-8623253B214F}">
      <dgm:prSet custT="1"/>
      <dgm:spPr/>
      <dgm:t>
        <a:bodyPr/>
        <a:lstStyle/>
        <a:p>
          <a:pPr rtl="0"/>
          <a:r>
            <a:rPr lang="en-GB" sz="2000"/>
            <a:t>Poor academic achievement</a:t>
          </a:r>
        </a:p>
      </dgm:t>
    </dgm:pt>
    <dgm:pt modelId="{30427388-0DF4-421E-93A9-B5CF26176BF8}" type="parTrans" cxnId="{259FD460-0AD7-47DA-813D-54B14BBC50E6}">
      <dgm:prSet/>
      <dgm:spPr/>
      <dgm:t>
        <a:bodyPr/>
        <a:lstStyle/>
        <a:p>
          <a:endParaRPr lang="en-GB" sz="2000"/>
        </a:p>
      </dgm:t>
    </dgm:pt>
    <dgm:pt modelId="{B5A0B9BC-4A59-4FCE-83A9-11E7FBCF979E}" type="sibTrans" cxnId="{259FD460-0AD7-47DA-813D-54B14BBC50E6}">
      <dgm:prSet/>
      <dgm:spPr/>
      <dgm:t>
        <a:bodyPr/>
        <a:lstStyle/>
        <a:p>
          <a:endParaRPr lang="en-GB" sz="2000"/>
        </a:p>
      </dgm:t>
    </dgm:pt>
    <dgm:pt modelId="{4CF113F8-B1D3-4FD2-A3FC-73FAE18420C2}">
      <dgm:prSet custT="1"/>
      <dgm:spPr/>
      <dgm:t>
        <a:bodyPr/>
        <a:lstStyle/>
        <a:p>
          <a:pPr rtl="0"/>
          <a:r>
            <a:rPr lang="en-GB" sz="1800" dirty="0"/>
            <a:t>Special education requirements (tutoring and special educational programmes)</a:t>
          </a:r>
        </a:p>
      </dgm:t>
    </dgm:pt>
    <dgm:pt modelId="{D73FA6F0-684A-43F2-ACED-AC83BEE02156}" type="parTrans" cxnId="{418A634D-B81F-4175-A779-5EDA8B078C08}">
      <dgm:prSet/>
      <dgm:spPr/>
      <dgm:t>
        <a:bodyPr/>
        <a:lstStyle/>
        <a:p>
          <a:endParaRPr lang="en-GB" sz="2000"/>
        </a:p>
      </dgm:t>
    </dgm:pt>
    <dgm:pt modelId="{76BC7C8A-8E5D-4E84-8A0E-C7E2C80A0D04}" type="sibTrans" cxnId="{418A634D-B81F-4175-A779-5EDA8B078C08}">
      <dgm:prSet/>
      <dgm:spPr/>
      <dgm:t>
        <a:bodyPr/>
        <a:lstStyle/>
        <a:p>
          <a:endParaRPr lang="en-GB" sz="2000"/>
        </a:p>
      </dgm:t>
    </dgm:pt>
    <dgm:pt modelId="{D795F53B-9742-4B48-91DF-57CB633A0A37}" type="pres">
      <dgm:prSet presAssocID="{1AC099E2-AB16-4128-9331-95107E70EE02}" presName="linear" presStyleCnt="0">
        <dgm:presLayoutVars>
          <dgm:dir/>
          <dgm:resizeHandles val="exact"/>
        </dgm:presLayoutVars>
      </dgm:prSet>
      <dgm:spPr/>
    </dgm:pt>
    <dgm:pt modelId="{525B8BB2-1BA6-4379-B4FE-E350C2BBF0DA}" type="pres">
      <dgm:prSet presAssocID="{C7B11FB6-8209-4C65-818A-B9104387A30A}" presName="comp" presStyleCnt="0"/>
      <dgm:spPr/>
    </dgm:pt>
    <dgm:pt modelId="{87043B67-2AE4-481A-AAA1-EFC5588C905A}" type="pres">
      <dgm:prSet presAssocID="{C7B11FB6-8209-4C65-818A-B9104387A30A}" presName="box" presStyleLbl="node1" presStyleIdx="0" presStyleCnt="3"/>
      <dgm:spPr/>
    </dgm:pt>
    <dgm:pt modelId="{9D271939-15E1-431C-9903-48BBDB7CA52F}" type="pres">
      <dgm:prSet presAssocID="{C7B11FB6-8209-4C65-818A-B9104387A30A}" presName="img" presStyleLbl="fgImgPlace1" presStyleIdx="0" presStyleCnt="3"/>
      <dgm:spPr>
        <a:blipFill rotWithShape="1">
          <a:blip xmlns:r="http://schemas.openxmlformats.org/officeDocument/2006/relationships" r:embed="rId1"/>
          <a:stretch>
            <a:fillRect/>
          </a:stretch>
        </a:blipFill>
      </dgm:spPr>
    </dgm:pt>
    <dgm:pt modelId="{B156B56D-77FB-4DA5-A869-BABA43848A72}" type="pres">
      <dgm:prSet presAssocID="{C7B11FB6-8209-4C65-818A-B9104387A30A}" presName="text" presStyleLbl="node1" presStyleIdx="0" presStyleCnt="3">
        <dgm:presLayoutVars>
          <dgm:bulletEnabled val="1"/>
        </dgm:presLayoutVars>
      </dgm:prSet>
      <dgm:spPr/>
    </dgm:pt>
    <dgm:pt modelId="{AEDA4EAA-887C-436C-AF53-2F2176CDB974}" type="pres">
      <dgm:prSet presAssocID="{3C2C1956-8FC7-4AC5-AEDA-07D91E138750}" presName="spacer" presStyleCnt="0"/>
      <dgm:spPr/>
    </dgm:pt>
    <dgm:pt modelId="{B5EA4E03-2C72-4AB7-8FD9-027CA07DCB2C}" type="pres">
      <dgm:prSet presAssocID="{CDCF620D-3E68-4E7D-A446-8623253B214F}" presName="comp" presStyleCnt="0"/>
      <dgm:spPr/>
    </dgm:pt>
    <dgm:pt modelId="{A0C9CD3D-EECF-4E42-922E-795A9CB39AEC}" type="pres">
      <dgm:prSet presAssocID="{CDCF620D-3E68-4E7D-A446-8623253B214F}" presName="box" presStyleLbl="node1" presStyleIdx="1" presStyleCnt="3"/>
      <dgm:spPr/>
    </dgm:pt>
    <dgm:pt modelId="{EB5559D2-9B34-4B97-BE76-11C1EA989DCF}" type="pres">
      <dgm:prSet presAssocID="{CDCF620D-3E68-4E7D-A446-8623253B214F}" presName="img" presStyleLbl="fgImgPlace1" presStyleIdx="1" presStyleCnt="3"/>
      <dgm:spPr>
        <a:blipFill rotWithShape="1">
          <a:blip xmlns:r="http://schemas.openxmlformats.org/officeDocument/2006/relationships" r:embed="rId2"/>
          <a:stretch>
            <a:fillRect/>
          </a:stretch>
        </a:blipFill>
      </dgm:spPr>
    </dgm:pt>
    <dgm:pt modelId="{564D860F-6F77-4D19-B5B4-B981A3677AE1}" type="pres">
      <dgm:prSet presAssocID="{CDCF620D-3E68-4E7D-A446-8623253B214F}" presName="text" presStyleLbl="node1" presStyleIdx="1" presStyleCnt="3">
        <dgm:presLayoutVars>
          <dgm:bulletEnabled val="1"/>
        </dgm:presLayoutVars>
      </dgm:prSet>
      <dgm:spPr/>
    </dgm:pt>
    <dgm:pt modelId="{072DFEB8-E68A-43CE-9208-47D97900D6FD}" type="pres">
      <dgm:prSet presAssocID="{B5A0B9BC-4A59-4FCE-83A9-11E7FBCF979E}" presName="spacer" presStyleCnt="0"/>
      <dgm:spPr/>
    </dgm:pt>
    <dgm:pt modelId="{EBF44769-56AD-44AC-80CA-31C62AB37CFE}" type="pres">
      <dgm:prSet presAssocID="{4CF113F8-B1D3-4FD2-A3FC-73FAE18420C2}" presName="comp" presStyleCnt="0"/>
      <dgm:spPr/>
    </dgm:pt>
    <dgm:pt modelId="{63FFF280-3525-4D0E-8A18-D20B1C50A8E3}" type="pres">
      <dgm:prSet presAssocID="{4CF113F8-B1D3-4FD2-A3FC-73FAE18420C2}" presName="box" presStyleLbl="node1" presStyleIdx="2" presStyleCnt="3"/>
      <dgm:spPr/>
    </dgm:pt>
    <dgm:pt modelId="{BAACFB4C-23AF-4060-976E-0308B1076381}" type="pres">
      <dgm:prSet presAssocID="{4CF113F8-B1D3-4FD2-A3FC-73FAE18420C2}" presName="img" presStyleLbl="fgImgPlace1" presStyleIdx="2" presStyleCnt="3"/>
      <dgm:spPr>
        <a:blipFill rotWithShape="1">
          <a:blip xmlns:r="http://schemas.openxmlformats.org/officeDocument/2006/relationships" r:embed="rId3"/>
          <a:stretch>
            <a:fillRect/>
          </a:stretch>
        </a:blipFill>
      </dgm:spPr>
    </dgm:pt>
    <dgm:pt modelId="{8611F78B-789C-4169-B253-D9DC1233FC71}" type="pres">
      <dgm:prSet presAssocID="{4CF113F8-B1D3-4FD2-A3FC-73FAE18420C2}" presName="text" presStyleLbl="node1" presStyleIdx="2" presStyleCnt="3">
        <dgm:presLayoutVars>
          <dgm:bulletEnabled val="1"/>
        </dgm:presLayoutVars>
      </dgm:prSet>
      <dgm:spPr/>
    </dgm:pt>
  </dgm:ptLst>
  <dgm:cxnLst>
    <dgm:cxn modelId="{2855B900-D667-4B0F-97AC-266483B9EABD}" type="presOf" srcId="{C7B11FB6-8209-4C65-818A-B9104387A30A}" destId="{87043B67-2AE4-481A-AAA1-EFC5588C905A}" srcOrd="0" destOrd="0" presId="urn:microsoft.com/office/officeart/2005/8/layout/vList4"/>
    <dgm:cxn modelId="{B5D5FF01-C7D2-469A-95FC-7E2E3125ADB2}" type="presOf" srcId="{CDCF620D-3E68-4E7D-A446-8623253B214F}" destId="{A0C9CD3D-EECF-4E42-922E-795A9CB39AEC}" srcOrd="0" destOrd="0" presId="urn:microsoft.com/office/officeart/2005/8/layout/vList4"/>
    <dgm:cxn modelId="{19710F22-D169-4E10-90D8-D254267B57C7}" type="presOf" srcId="{1AC099E2-AB16-4128-9331-95107E70EE02}" destId="{D795F53B-9742-4B48-91DF-57CB633A0A37}" srcOrd="0" destOrd="0" presId="urn:microsoft.com/office/officeart/2005/8/layout/vList4"/>
    <dgm:cxn modelId="{259FD460-0AD7-47DA-813D-54B14BBC50E6}" srcId="{1AC099E2-AB16-4128-9331-95107E70EE02}" destId="{CDCF620D-3E68-4E7D-A446-8623253B214F}" srcOrd="1" destOrd="0" parTransId="{30427388-0DF4-421E-93A9-B5CF26176BF8}" sibTransId="{B5A0B9BC-4A59-4FCE-83A9-11E7FBCF979E}"/>
    <dgm:cxn modelId="{7DB0EB67-0E75-4435-AEA0-F832307A7FFD}" type="presOf" srcId="{CDCF620D-3E68-4E7D-A446-8623253B214F}" destId="{564D860F-6F77-4D19-B5B4-B981A3677AE1}" srcOrd="1" destOrd="0" presId="urn:microsoft.com/office/officeart/2005/8/layout/vList4"/>
    <dgm:cxn modelId="{418A634D-B81F-4175-A779-5EDA8B078C08}" srcId="{1AC099E2-AB16-4128-9331-95107E70EE02}" destId="{4CF113F8-B1D3-4FD2-A3FC-73FAE18420C2}" srcOrd="2" destOrd="0" parTransId="{D73FA6F0-684A-43F2-ACED-AC83BEE02156}" sibTransId="{76BC7C8A-8E5D-4E84-8A0E-C7E2C80A0D04}"/>
    <dgm:cxn modelId="{3CA95A7D-FB4A-4E20-AA39-7FA8B0FB9C23}" type="presOf" srcId="{C7B11FB6-8209-4C65-818A-B9104387A30A}" destId="{B156B56D-77FB-4DA5-A869-BABA43848A72}" srcOrd="1" destOrd="0" presId="urn:microsoft.com/office/officeart/2005/8/layout/vList4"/>
    <dgm:cxn modelId="{481FD1B0-E7A0-48C0-83F6-0D0D04A8EEC7}" type="presOf" srcId="{4CF113F8-B1D3-4FD2-A3FC-73FAE18420C2}" destId="{63FFF280-3525-4D0E-8A18-D20B1C50A8E3}" srcOrd="0" destOrd="0" presId="urn:microsoft.com/office/officeart/2005/8/layout/vList4"/>
    <dgm:cxn modelId="{97380EB9-1F65-4E55-BEFE-19D68A4AF6F6}" type="presOf" srcId="{4CF113F8-B1D3-4FD2-A3FC-73FAE18420C2}" destId="{8611F78B-789C-4169-B253-D9DC1233FC71}" srcOrd="1" destOrd="0" presId="urn:microsoft.com/office/officeart/2005/8/layout/vList4"/>
    <dgm:cxn modelId="{2DEB6EBF-5D83-4C13-9229-37FCDCF340B2}" srcId="{1AC099E2-AB16-4128-9331-95107E70EE02}" destId="{C7B11FB6-8209-4C65-818A-B9104387A30A}" srcOrd="0" destOrd="0" parTransId="{47226737-498E-4FDF-8439-AD2E5C284B77}" sibTransId="{3C2C1956-8FC7-4AC5-AEDA-07D91E138750}"/>
    <dgm:cxn modelId="{873D9DC1-2049-424A-8DC6-94F4463B0237}" type="presParOf" srcId="{D795F53B-9742-4B48-91DF-57CB633A0A37}" destId="{525B8BB2-1BA6-4379-B4FE-E350C2BBF0DA}" srcOrd="0" destOrd="0" presId="urn:microsoft.com/office/officeart/2005/8/layout/vList4"/>
    <dgm:cxn modelId="{EE98EA2E-9DD2-4138-8DC4-A0406F4C843F}" type="presParOf" srcId="{525B8BB2-1BA6-4379-B4FE-E350C2BBF0DA}" destId="{87043B67-2AE4-481A-AAA1-EFC5588C905A}" srcOrd="0" destOrd="0" presId="urn:microsoft.com/office/officeart/2005/8/layout/vList4"/>
    <dgm:cxn modelId="{B263F88B-AB9C-4D9A-B59F-EC6EC3F0FC86}" type="presParOf" srcId="{525B8BB2-1BA6-4379-B4FE-E350C2BBF0DA}" destId="{9D271939-15E1-431C-9903-48BBDB7CA52F}" srcOrd="1" destOrd="0" presId="urn:microsoft.com/office/officeart/2005/8/layout/vList4"/>
    <dgm:cxn modelId="{55F8DA4D-FAD5-4FD0-BB5E-CC4A86DECBB3}" type="presParOf" srcId="{525B8BB2-1BA6-4379-B4FE-E350C2BBF0DA}" destId="{B156B56D-77FB-4DA5-A869-BABA43848A72}" srcOrd="2" destOrd="0" presId="urn:microsoft.com/office/officeart/2005/8/layout/vList4"/>
    <dgm:cxn modelId="{810124C3-F7DF-4F34-BFE5-24353E7B2B51}" type="presParOf" srcId="{D795F53B-9742-4B48-91DF-57CB633A0A37}" destId="{AEDA4EAA-887C-436C-AF53-2F2176CDB974}" srcOrd="1" destOrd="0" presId="urn:microsoft.com/office/officeart/2005/8/layout/vList4"/>
    <dgm:cxn modelId="{32D4B263-ECEC-4D83-9F1E-026C2771FCF4}" type="presParOf" srcId="{D795F53B-9742-4B48-91DF-57CB633A0A37}" destId="{B5EA4E03-2C72-4AB7-8FD9-027CA07DCB2C}" srcOrd="2" destOrd="0" presId="urn:microsoft.com/office/officeart/2005/8/layout/vList4"/>
    <dgm:cxn modelId="{E4C5390C-3F49-47DE-9823-49E5E3A410F3}" type="presParOf" srcId="{B5EA4E03-2C72-4AB7-8FD9-027CA07DCB2C}" destId="{A0C9CD3D-EECF-4E42-922E-795A9CB39AEC}" srcOrd="0" destOrd="0" presId="urn:microsoft.com/office/officeart/2005/8/layout/vList4"/>
    <dgm:cxn modelId="{6A9B6293-CFE9-48BB-AD22-B44D57F9E7E2}" type="presParOf" srcId="{B5EA4E03-2C72-4AB7-8FD9-027CA07DCB2C}" destId="{EB5559D2-9B34-4B97-BE76-11C1EA989DCF}" srcOrd="1" destOrd="0" presId="urn:microsoft.com/office/officeart/2005/8/layout/vList4"/>
    <dgm:cxn modelId="{E782CCE2-27A4-4963-B1F6-BD5A9B43C478}" type="presParOf" srcId="{B5EA4E03-2C72-4AB7-8FD9-027CA07DCB2C}" destId="{564D860F-6F77-4D19-B5B4-B981A3677AE1}" srcOrd="2" destOrd="0" presId="urn:microsoft.com/office/officeart/2005/8/layout/vList4"/>
    <dgm:cxn modelId="{5F4B4BC9-A46C-4774-A245-1279BDE60034}" type="presParOf" srcId="{D795F53B-9742-4B48-91DF-57CB633A0A37}" destId="{072DFEB8-E68A-43CE-9208-47D97900D6FD}" srcOrd="3" destOrd="0" presId="urn:microsoft.com/office/officeart/2005/8/layout/vList4"/>
    <dgm:cxn modelId="{A87D507D-B858-4416-9E3C-969937723B47}" type="presParOf" srcId="{D795F53B-9742-4B48-91DF-57CB633A0A37}" destId="{EBF44769-56AD-44AC-80CA-31C62AB37CFE}" srcOrd="4" destOrd="0" presId="urn:microsoft.com/office/officeart/2005/8/layout/vList4"/>
    <dgm:cxn modelId="{6692A139-11BB-4780-90C6-64C25366049B}" type="presParOf" srcId="{EBF44769-56AD-44AC-80CA-31C62AB37CFE}" destId="{63FFF280-3525-4D0E-8A18-D20B1C50A8E3}" srcOrd="0" destOrd="0" presId="urn:microsoft.com/office/officeart/2005/8/layout/vList4"/>
    <dgm:cxn modelId="{B0E2AEAD-65B0-4B8C-B1B3-6DA7D8EB10FB}" type="presParOf" srcId="{EBF44769-56AD-44AC-80CA-31C62AB37CFE}" destId="{BAACFB4C-23AF-4060-976E-0308B1076381}" srcOrd="1" destOrd="0" presId="urn:microsoft.com/office/officeart/2005/8/layout/vList4"/>
    <dgm:cxn modelId="{05BC3E51-ED50-491B-AB1F-A16FD7864DCF}" type="presParOf" srcId="{EBF44769-56AD-44AC-80CA-31C62AB37CFE}" destId="{8611F78B-789C-4169-B253-D9DC1233FC71}"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05A1C12-ED31-42D1-AE25-83D18CDE0E97}"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en-GB"/>
        </a:p>
      </dgm:t>
    </dgm:pt>
    <dgm:pt modelId="{A417699E-52D4-436B-8E5B-62DAC8ED13A2}">
      <dgm:prSet/>
      <dgm:spPr/>
      <dgm:t>
        <a:bodyPr/>
        <a:lstStyle/>
        <a:p>
          <a:pPr rtl="0"/>
          <a:r>
            <a:rPr lang="en-GB" dirty="0"/>
            <a:t>Adolescents and adults with ADHD have been found to be </a:t>
          </a:r>
          <a:r>
            <a:rPr lang="en-GB" b="1" dirty="0"/>
            <a:t>less likely to have achieved a further education degree</a:t>
          </a:r>
          <a:endParaRPr lang="en-GB" dirty="0"/>
        </a:p>
      </dgm:t>
    </dgm:pt>
    <dgm:pt modelId="{824B372F-D9C5-42DF-8E8A-DC0650E5DF0A}" type="parTrans" cxnId="{912CD761-8530-4375-A9D8-8CA61F5F442C}">
      <dgm:prSet/>
      <dgm:spPr/>
      <dgm:t>
        <a:bodyPr/>
        <a:lstStyle/>
        <a:p>
          <a:endParaRPr lang="en-GB"/>
        </a:p>
      </dgm:t>
    </dgm:pt>
    <dgm:pt modelId="{8F282278-43CF-4B7B-9651-E0D7884C2DA3}" type="sibTrans" cxnId="{912CD761-8530-4375-A9D8-8CA61F5F442C}">
      <dgm:prSet/>
      <dgm:spPr/>
      <dgm:t>
        <a:bodyPr/>
        <a:lstStyle/>
        <a:p>
          <a:endParaRPr lang="en-GB"/>
        </a:p>
      </dgm:t>
    </dgm:pt>
    <dgm:pt modelId="{ACA9F39B-AA32-4CE7-9364-9F032FCB23F8}" type="pres">
      <dgm:prSet presAssocID="{105A1C12-ED31-42D1-AE25-83D18CDE0E97}" presName="Name0" presStyleCnt="0">
        <dgm:presLayoutVars>
          <dgm:chMax val="7"/>
          <dgm:dir/>
          <dgm:animLvl val="lvl"/>
          <dgm:resizeHandles val="exact"/>
        </dgm:presLayoutVars>
      </dgm:prSet>
      <dgm:spPr/>
    </dgm:pt>
    <dgm:pt modelId="{4FCF50E0-93F3-46E0-8A52-491C613116FA}" type="pres">
      <dgm:prSet presAssocID="{A417699E-52D4-436B-8E5B-62DAC8ED13A2}" presName="circle1" presStyleLbl="node1" presStyleIdx="0" presStyleCnt="1" custLinFactNeighborX="-4886" custLinFactNeighborY="3786"/>
      <dgm:spPr/>
    </dgm:pt>
    <dgm:pt modelId="{98AA5E4B-6100-4720-B3F8-194E1013CAFF}" type="pres">
      <dgm:prSet presAssocID="{A417699E-52D4-436B-8E5B-62DAC8ED13A2}" presName="space" presStyleCnt="0"/>
      <dgm:spPr/>
    </dgm:pt>
    <dgm:pt modelId="{499AD263-BBC4-43CE-A111-D4CC739709A7}" type="pres">
      <dgm:prSet presAssocID="{A417699E-52D4-436B-8E5B-62DAC8ED13A2}" presName="rect1" presStyleLbl="alignAcc1" presStyleIdx="0" presStyleCnt="1" custScaleX="115517" custLinFactNeighborX="-2011" custLinFactNeighborY="11604"/>
      <dgm:spPr/>
    </dgm:pt>
    <dgm:pt modelId="{53CE3BFE-A100-4FA5-A9D2-919F0ABC8605}" type="pres">
      <dgm:prSet presAssocID="{A417699E-52D4-436B-8E5B-62DAC8ED13A2}" presName="rect1ParTxNoCh" presStyleLbl="alignAcc1" presStyleIdx="0" presStyleCnt="1">
        <dgm:presLayoutVars>
          <dgm:chMax val="1"/>
          <dgm:bulletEnabled val="1"/>
        </dgm:presLayoutVars>
      </dgm:prSet>
      <dgm:spPr/>
    </dgm:pt>
  </dgm:ptLst>
  <dgm:cxnLst>
    <dgm:cxn modelId="{21C1FF19-995D-4CF7-978A-3477BCA382DF}" type="presOf" srcId="{105A1C12-ED31-42D1-AE25-83D18CDE0E97}" destId="{ACA9F39B-AA32-4CE7-9364-9F032FCB23F8}" srcOrd="0" destOrd="0" presId="urn:microsoft.com/office/officeart/2005/8/layout/target3"/>
    <dgm:cxn modelId="{912CD761-8530-4375-A9D8-8CA61F5F442C}" srcId="{105A1C12-ED31-42D1-AE25-83D18CDE0E97}" destId="{A417699E-52D4-436B-8E5B-62DAC8ED13A2}" srcOrd="0" destOrd="0" parTransId="{824B372F-D9C5-42DF-8E8A-DC0650E5DF0A}" sibTransId="{8F282278-43CF-4B7B-9651-E0D7884C2DA3}"/>
    <dgm:cxn modelId="{F606B269-7DA0-479D-8F04-58F024329D6C}" type="presOf" srcId="{A417699E-52D4-436B-8E5B-62DAC8ED13A2}" destId="{499AD263-BBC4-43CE-A111-D4CC739709A7}" srcOrd="0" destOrd="0" presId="urn:microsoft.com/office/officeart/2005/8/layout/target3"/>
    <dgm:cxn modelId="{9F7EDCE1-B6E9-491D-AA29-742F5C157C03}" type="presOf" srcId="{A417699E-52D4-436B-8E5B-62DAC8ED13A2}" destId="{53CE3BFE-A100-4FA5-A9D2-919F0ABC8605}" srcOrd="1" destOrd="0" presId="urn:microsoft.com/office/officeart/2005/8/layout/target3"/>
    <dgm:cxn modelId="{FF00EE57-A2CB-47AD-B5DA-8D927F411ABD}" type="presParOf" srcId="{ACA9F39B-AA32-4CE7-9364-9F032FCB23F8}" destId="{4FCF50E0-93F3-46E0-8A52-491C613116FA}" srcOrd="0" destOrd="0" presId="urn:microsoft.com/office/officeart/2005/8/layout/target3"/>
    <dgm:cxn modelId="{99F5CF5A-0A46-45E0-8E3F-DCCE79E72DEF}" type="presParOf" srcId="{ACA9F39B-AA32-4CE7-9364-9F032FCB23F8}" destId="{98AA5E4B-6100-4720-B3F8-194E1013CAFF}" srcOrd="1" destOrd="0" presId="urn:microsoft.com/office/officeart/2005/8/layout/target3"/>
    <dgm:cxn modelId="{8F4D875F-E6D2-48DF-82B5-E45EFC558A52}" type="presParOf" srcId="{ACA9F39B-AA32-4CE7-9364-9F032FCB23F8}" destId="{499AD263-BBC4-43CE-A111-D4CC739709A7}" srcOrd="2" destOrd="0" presId="urn:microsoft.com/office/officeart/2005/8/layout/target3"/>
    <dgm:cxn modelId="{5E94A613-CE77-4C68-9DA7-AE59883779DA}" type="presParOf" srcId="{ACA9F39B-AA32-4CE7-9364-9F032FCB23F8}" destId="{53CE3BFE-A100-4FA5-A9D2-919F0ABC860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B9A9EB7-BD9E-44DC-B071-C0D91B8CDEAB}"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B5A921EC-74D4-4FE0-86A8-3BDD0132BB5E}">
      <dgm:prSet custT="1"/>
      <dgm:spPr>
        <a:solidFill>
          <a:schemeClr val="accent3">
            <a:lumMod val="60000"/>
            <a:lumOff val="40000"/>
          </a:schemeClr>
        </a:solidFill>
      </dgm:spPr>
      <dgm:t>
        <a:bodyPr/>
        <a:lstStyle/>
        <a:p>
          <a:pPr rtl="0"/>
          <a:r>
            <a:rPr lang="en-GB" sz="1600" dirty="0">
              <a:solidFill>
                <a:schemeClr val="accent3">
                  <a:lumMod val="50000"/>
                </a:schemeClr>
              </a:solidFill>
            </a:rPr>
            <a:t>Association between symptoms of </a:t>
          </a:r>
          <a:r>
            <a:rPr lang="en-GB" sz="1600" b="1" dirty="0">
              <a:solidFill>
                <a:schemeClr val="accent3">
                  <a:lumMod val="50000"/>
                </a:schemeClr>
              </a:solidFill>
            </a:rPr>
            <a:t>inattentiveness</a:t>
          </a:r>
          <a:r>
            <a:rPr lang="en-GB" sz="1600" dirty="0">
              <a:solidFill>
                <a:schemeClr val="accent3">
                  <a:lumMod val="50000"/>
                </a:schemeClr>
              </a:solidFill>
            </a:rPr>
            <a:t> in children aged 7 and 10 years and academic </a:t>
          </a:r>
          <a:r>
            <a:rPr lang="en-GB" sz="1600" b="1" dirty="0">
              <a:solidFill>
                <a:schemeClr val="accent3">
                  <a:lumMod val="50000"/>
                </a:schemeClr>
              </a:solidFill>
            </a:rPr>
            <a:t>underachievement</a:t>
          </a:r>
          <a:r>
            <a:rPr lang="en-GB" sz="1600" dirty="0">
              <a:solidFill>
                <a:schemeClr val="accent3">
                  <a:lumMod val="50000"/>
                </a:schemeClr>
              </a:solidFill>
            </a:rPr>
            <a:t> at age 16 years</a:t>
          </a:r>
        </a:p>
      </dgm:t>
    </dgm:pt>
    <dgm:pt modelId="{C1509306-293E-43EA-BC73-BEE3A2780664}" type="parTrans" cxnId="{2169C20E-7514-41ED-A934-142D99549FF2}">
      <dgm:prSet/>
      <dgm:spPr/>
      <dgm:t>
        <a:bodyPr/>
        <a:lstStyle/>
        <a:p>
          <a:endParaRPr lang="en-GB"/>
        </a:p>
      </dgm:t>
    </dgm:pt>
    <dgm:pt modelId="{F1754862-8FFA-4C7A-B142-51F94E25B92D}" type="sibTrans" cxnId="{2169C20E-7514-41ED-A934-142D99549FF2}">
      <dgm:prSet/>
      <dgm:spPr/>
      <dgm:t>
        <a:bodyPr/>
        <a:lstStyle/>
        <a:p>
          <a:endParaRPr lang="en-GB"/>
        </a:p>
      </dgm:t>
    </dgm:pt>
    <dgm:pt modelId="{32D6B9D3-DD92-4997-ABAC-1F762043ECD6}" type="pres">
      <dgm:prSet presAssocID="{6B9A9EB7-BD9E-44DC-B071-C0D91B8CDEAB}" presName="CompostProcess" presStyleCnt="0">
        <dgm:presLayoutVars>
          <dgm:dir/>
          <dgm:resizeHandles val="exact"/>
        </dgm:presLayoutVars>
      </dgm:prSet>
      <dgm:spPr/>
    </dgm:pt>
    <dgm:pt modelId="{5D501BF8-73B7-460A-9374-CE24565811F5}" type="pres">
      <dgm:prSet presAssocID="{6B9A9EB7-BD9E-44DC-B071-C0D91B8CDEAB}" presName="arrow" presStyleLbl="bgShp" presStyleIdx="0" presStyleCnt="1"/>
      <dgm:spPr/>
    </dgm:pt>
    <dgm:pt modelId="{8F04A966-5EA2-4C38-96EB-622BA5680C92}" type="pres">
      <dgm:prSet presAssocID="{6B9A9EB7-BD9E-44DC-B071-C0D91B8CDEAB}" presName="linearProcess" presStyleCnt="0"/>
      <dgm:spPr/>
    </dgm:pt>
    <dgm:pt modelId="{56C070EA-4FE9-4197-8BB7-3B3FDEC31889}" type="pres">
      <dgm:prSet presAssocID="{B5A921EC-74D4-4FE0-86A8-3BDD0132BB5E}" presName="textNode" presStyleLbl="node1" presStyleIdx="0" presStyleCnt="1">
        <dgm:presLayoutVars>
          <dgm:bulletEnabled val="1"/>
        </dgm:presLayoutVars>
      </dgm:prSet>
      <dgm:spPr/>
    </dgm:pt>
  </dgm:ptLst>
  <dgm:cxnLst>
    <dgm:cxn modelId="{2169C20E-7514-41ED-A934-142D99549FF2}" srcId="{6B9A9EB7-BD9E-44DC-B071-C0D91B8CDEAB}" destId="{B5A921EC-74D4-4FE0-86A8-3BDD0132BB5E}" srcOrd="0" destOrd="0" parTransId="{C1509306-293E-43EA-BC73-BEE3A2780664}" sibTransId="{F1754862-8FFA-4C7A-B142-51F94E25B92D}"/>
    <dgm:cxn modelId="{84606239-B69D-4BC7-B8E2-E985DC6E1D47}" type="presOf" srcId="{B5A921EC-74D4-4FE0-86A8-3BDD0132BB5E}" destId="{56C070EA-4FE9-4197-8BB7-3B3FDEC31889}" srcOrd="0" destOrd="0" presId="urn:microsoft.com/office/officeart/2005/8/layout/hProcess9"/>
    <dgm:cxn modelId="{1327F7A6-675F-4CEB-BCD2-860606E79ED8}" type="presOf" srcId="{6B9A9EB7-BD9E-44DC-B071-C0D91B8CDEAB}" destId="{32D6B9D3-DD92-4997-ABAC-1F762043ECD6}" srcOrd="0" destOrd="0" presId="urn:microsoft.com/office/officeart/2005/8/layout/hProcess9"/>
    <dgm:cxn modelId="{830E57A7-1FC6-4B9A-B2DA-708749F88FA0}" type="presParOf" srcId="{32D6B9D3-DD92-4997-ABAC-1F762043ECD6}" destId="{5D501BF8-73B7-460A-9374-CE24565811F5}" srcOrd="0" destOrd="0" presId="urn:microsoft.com/office/officeart/2005/8/layout/hProcess9"/>
    <dgm:cxn modelId="{42315177-54B1-4ECC-AFC0-1DF166C4D913}" type="presParOf" srcId="{32D6B9D3-DD92-4997-ABAC-1F762043ECD6}" destId="{8F04A966-5EA2-4C38-96EB-622BA5680C92}" srcOrd="1" destOrd="0" presId="urn:microsoft.com/office/officeart/2005/8/layout/hProcess9"/>
    <dgm:cxn modelId="{244791A8-A53A-411A-A29B-AEA2B11BFFA4}" type="presParOf" srcId="{8F04A966-5EA2-4C38-96EB-622BA5680C92}" destId="{56C070EA-4FE9-4197-8BB7-3B3FDEC31889}" srcOrd="0"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CA6F059-108C-4C69-A212-E71FCA75343A}"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D8C7CF08-E98A-41A6-A53D-454B214703BD}">
      <dgm:prSet/>
      <dgm:spPr/>
      <dgm:t>
        <a:bodyPr/>
        <a:lstStyle/>
        <a:p>
          <a:r>
            <a:rPr lang="en-GB" dirty="0"/>
            <a:t>Mae plant </a:t>
          </a:r>
          <a:r>
            <a:rPr lang="en-GB" dirty="0" err="1"/>
            <a:t>sydd</a:t>
          </a:r>
          <a:r>
            <a:rPr lang="en-GB" dirty="0"/>
            <a:t> ag ADCG </a:t>
          </a:r>
          <a:r>
            <a:rPr lang="en-GB" dirty="0" err="1"/>
            <a:t>yn</a:t>
          </a:r>
          <a:r>
            <a:rPr lang="en-GB" dirty="0"/>
            <a:t> </a:t>
          </a:r>
          <a:r>
            <a:rPr lang="en-GB" dirty="0" err="1"/>
            <a:t>esbonio</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llawer</a:t>
          </a:r>
          <a:r>
            <a:rPr lang="en-GB" dirty="0"/>
            <a:t> o </a:t>
          </a:r>
          <a:r>
            <a:rPr lang="en-GB" dirty="0" err="1"/>
            <a:t>wahanol</a:t>
          </a:r>
          <a:r>
            <a:rPr lang="en-GB" dirty="0"/>
            <a:t> </a:t>
          </a:r>
          <a:r>
            <a:rPr lang="en-GB" dirty="0" err="1"/>
            <a:t>feddyliau</a:t>
          </a:r>
          <a:r>
            <a:rPr lang="en-GB" dirty="0"/>
            <a:t> </a:t>
          </a:r>
          <a:r>
            <a:rPr lang="en-GB" dirty="0" err="1"/>
            <a:t>ar</a:t>
          </a:r>
          <a:r>
            <a:rPr lang="en-GB" dirty="0"/>
            <a:t> yr un </a:t>
          </a:r>
          <a:r>
            <a:rPr lang="en-GB" dirty="0" err="1"/>
            <a:t>pryd</a:t>
          </a:r>
          <a:r>
            <a:rPr lang="en-GB" dirty="0"/>
            <a:t>. </a:t>
          </a:r>
          <a:r>
            <a:rPr lang="en-GB" dirty="0" err="1"/>
            <a:t>Mae'n</a:t>
          </a:r>
          <a:r>
            <a:rPr lang="en-GB" dirty="0"/>
            <a:t> </a:t>
          </a:r>
          <a:r>
            <a:rPr lang="en-GB" dirty="0" err="1"/>
            <a:t>ddryslyd</a:t>
          </a:r>
          <a:r>
            <a:rPr lang="en-GB" dirty="0"/>
            <a:t> ac </a:t>
          </a:r>
          <a:r>
            <a:rPr lang="en-GB" dirty="0" err="1"/>
            <a:t>maent</a:t>
          </a:r>
          <a:r>
            <a:rPr lang="en-GB" dirty="0"/>
            <a:t> bob </a:t>
          </a:r>
          <a:r>
            <a:rPr lang="en-GB" dirty="0" err="1"/>
            <a:t>amser</a:t>
          </a:r>
          <a:r>
            <a:rPr lang="en-GB" dirty="0"/>
            <a:t> </a:t>
          </a:r>
          <a:r>
            <a:rPr lang="en-GB" dirty="0" err="1"/>
            <a:t>mewn</a:t>
          </a:r>
          <a:r>
            <a:rPr lang="en-GB" dirty="0"/>
            <a:t> </a:t>
          </a:r>
          <a:r>
            <a:rPr lang="en-GB" dirty="0" err="1"/>
            <a:t>trafferth</a:t>
          </a:r>
          <a:r>
            <a:rPr lang="en-GB" dirty="0"/>
            <a:t> </a:t>
          </a:r>
          <a:r>
            <a:rPr lang="en-GB" dirty="0" err="1"/>
            <a:t>gyda</a:t>
          </a:r>
          <a:r>
            <a:rPr lang="en-GB" dirty="0"/>
            <a:t> </a:t>
          </a:r>
          <a:r>
            <a:rPr lang="en-GB" dirty="0" err="1"/>
            <a:t>rhywun</a:t>
          </a:r>
          <a:r>
            <a:rPr lang="en-GB" dirty="0"/>
            <a:t>. </a:t>
          </a:r>
          <a:r>
            <a:rPr lang="en-GB" dirty="0" err="1"/>
            <a:t>Maent</a:t>
          </a:r>
          <a:r>
            <a:rPr lang="en-GB" dirty="0"/>
            <a:t> </a:t>
          </a:r>
          <a:r>
            <a:rPr lang="en-GB" dirty="0" err="1"/>
            <a:t>yn</a:t>
          </a:r>
          <a:r>
            <a:rPr lang="en-GB" dirty="0"/>
            <a:t> </a:t>
          </a:r>
          <a:r>
            <a:rPr lang="en-GB" dirty="0" err="1"/>
            <a:t>teimlo'n</a:t>
          </a:r>
          <a:r>
            <a:rPr lang="en-GB" dirty="0"/>
            <a:t> </a:t>
          </a:r>
          <a:r>
            <a:rPr lang="en-GB" dirty="0" err="1"/>
            <a:t>amhoblogaidd</a:t>
          </a:r>
          <a:r>
            <a:rPr lang="en-GB" dirty="0"/>
            <a:t> ac </a:t>
          </a:r>
          <a:r>
            <a:rPr lang="en-GB" dirty="0" err="1"/>
            <a:t>yn</a:t>
          </a:r>
          <a:r>
            <a:rPr lang="en-GB" dirty="0"/>
            <a:t> </a:t>
          </a:r>
          <a:r>
            <a:rPr lang="en-GB" dirty="0" err="1"/>
            <a:t>gwybod</a:t>
          </a:r>
          <a:r>
            <a:rPr lang="en-GB" dirty="0"/>
            <a:t> </a:t>
          </a:r>
          <a:r>
            <a:rPr lang="en-GB" dirty="0" err="1"/>
            <a:t>eu</a:t>
          </a:r>
          <a:r>
            <a:rPr lang="en-GB" dirty="0"/>
            <a:t> bod </a:t>
          </a:r>
          <a:r>
            <a:rPr lang="en-GB" dirty="0" err="1"/>
            <a:t>weithiau'n</a:t>
          </a:r>
          <a:r>
            <a:rPr lang="en-GB" dirty="0"/>
            <a:t> </a:t>
          </a:r>
          <a:r>
            <a:rPr lang="en-GB" dirty="0" err="1"/>
            <a:t>anodd</a:t>
          </a:r>
          <a:r>
            <a:rPr lang="en-GB" dirty="0"/>
            <a:t> </a:t>
          </a:r>
          <a:r>
            <a:rPr lang="en-GB" dirty="0" err="1"/>
            <a:t>eu</a:t>
          </a:r>
          <a:r>
            <a:rPr lang="en-GB" dirty="0"/>
            <a:t> </a:t>
          </a:r>
          <a:r>
            <a:rPr lang="en-GB" dirty="0" err="1"/>
            <a:t>hoffi</a:t>
          </a:r>
          <a:r>
            <a:rPr lang="en-GB" dirty="0"/>
            <a:t>.</a:t>
          </a:r>
        </a:p>
      </dgm:t>
    </dgm:pt>
    <dgm:pt modelId="{54396E55-5B6B-475E-8945-A8BC6003ECB1}" type="parTrans" cxnId="{56E870F5-40D9-491D-9E43-36198F230587}">
      <dgm:prSet/>
      <dgm:spPr/>
      <dgm:t>
        <a:bodyPr/>
        <a:lstStyle/>
        <a:p>
          <a:endParaRPr lang="en-GB"/>
        </a:p>
      </dgm:t>
    </dgm:pt>
    <dgm:pt modelId="{F6C803C2-DD91-402F-A45E-5F3F6B4ECB1B}" type="sibTrans" cxnId="{56E870F5-40D9-491D-9E43-36198F230587}">
      <dgm:prSet/>
      <dgm:spPr/>
      <dgm:t>
        <a:bodyPr/>
        <a:lstStyle/>
        <a:p>
          <a:endParaRPr lang="en-GB"/>
        </a:p>
      </dgm:t>
    </dgm:pt>
    <dgm:pt modelId="{30196B2A-2721-44F4-8C34-ED0204464826}" type="pres">
      <dgm:prSet presAssocID="{BCA6F059-108C-4C69-A212-E71FCA75343A}" presName="linear" presStyleCnt="0">
        <dgm:presLayoutVars>
          <dgm:animLvl val="lvl"/>
          <dgm:resizeHandles val="exact"/>
        </dgm:presLayoutVars>
      </dgm:prSet>
      <dgm:spPr/>
    </dgm:pt>
    <dgm:pt modelId="{6A8FF797-4BD6-4917-8276-70855F36CC7B}" type="pres">
      <dgm:prSet presAssocID="{D8C7CF08-E98A-41A6-A53D-454B214703BD}" presName="parentText" presStyleLbl="node1" presStyleIdx="0" presStyleCnt="1" custScaleX="95272" custScaleY="103597">
        <dgm:presLayoutVars>
          <dgm:chMax val="0"/>
          <dgm:bulletEnabled val="1"/>
        </dgm:presLayoutVars>
      </dgm:prSet>
      <dgm:spPr/>
    </dgm:pt>
  </dgm:ptLst>
  <dgm:cxnLst>
    <dgm:cxn modelId="{C655777F-B146-41EF-A563-C74F104DD1D2}" type="presOf" srcId="{BCA6F059-108C-4C69-A212-E71FCA75343A}" destId="{30196B2A-2721-44F4-8C34-ED0204464826}" srcOrd="0" destOrd="0" presId="urn:microsoft.com/office/officeart/2005/8/layout/vList2"/>
    <dgm:cxn modelId="{56E870F5-40D9-491D-9E43-36198F230587}" srcId="{BCA6F059-108C-4C69-A212-E71FCA75343A}" destId="{D8C7CF08-E98A-41A6-A53D-454B214703BD}" srcOrd="0" destOrd="0" parTransId="{54396E55-5B6B-475E-8945-A8BC6003ECB1}" sibTransId="{F6C803C2-DD91-402F-A45E-5F3F6B4ECB1B}"/>
    <dgm:cxn modelId="{3DC925F7-132E-4EB3-9D67-5F474A21C157}" type="presOf" srcId="{D8C7CF08-E98A-41A6-A53D-454B214703BD}" destId="{6A8FF797-4BD6-4917-8276-70855F36CC7B}" srcOrd="0" destOrd="0" presId="urn:microsoft.com/office/officeart/2005/8/layout/vList2"/>
    <dgm:cxn modelId="{181EC4A7-8369-4153-9781-9D203C68ECB4}" type="presParOf" srcId="{30196B2A-2721-44F4-8C34-ED0204464826}" destId="{6A8FF797-4BD6-4917-8276-70855F36CC7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CA6F059-108C-4C69-A212-E71FCA75343A}"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D8C7CF08-E98A-41A6-A53D-454B214703BD}">
      <dgm:prSet/>
      <dgm:spPr/>
      <dgm:t>
        <a:bodyPr/>
        <a:lstStyle/>
        <a:p>
          <a:r>
            <a:rPr lang="en-GB" dirty="0"/>
            <a:t>Students who have ADHD explain that they get lots of different thoughts at the same time. It’s confusing and they are always in trouble with someone. They feel unpopular and know that sometimes they are difficult to like.</a:t>
          </a:r>
        </a:p>
      </dgm:t>
    </dgm:pt>
    <dgm:pt modelId="{54396E55-5B6B-475E-8945-A8BC6003ECB1}" type="parTrans" cxnId="{56E870F5-40D9-491D-9E43-36198F230587}">
      <dgm:prSet/>
      <dgm:spPr/>
      <dgm:t>
        <a:bodyPr/>
        <a:lstStyle/>
        <a:p>
          <a:endParaRPr lang="en-GB"/>
        </a:p>
      </dgm:t>
    </dgm:pt>
    <dgm:pt modelId="{F6C803C2-DD91-402F-A45E-5F3F6B4ECB1B}" type="sibTrans" cxnId="{56E870F5-40D9-491D-9E43-36198F230587}">
      <dgm:prSet/>
      <dgm:spPr/>
      <dgm:t>
        <a:bodyPr/>
        <a:lstStyle/>
        <a:p>
          <a:endParaRPr lang="en-GB"/>
        </a:p>
      </dgm:t>
    </dgm:pt>
    <dgm:pt modelId="{30196B2A-2721-44F4-8C34-ED0204464826}" type="pres">
      <dgm:prSet presAssocID="{BCA6F059-108C-4C69-A212-E71FCA75343A}" presName="linear" presStyleCnt="0">
        <dgm:presLayoutVars>
          <dgm:animLvl val="lvl"/>
          <dgm:resizeHandles val="exact"/>
        </dgm:presLayoutVars>
      </dgm:prSet>
      <dgm:spPr/>
    </dgm:pt>
    <dgm:pt modelId="{6A8FF797-4BD6-4917-8276-70855F36CC7B}" type="pres">
      <dgm:prSet presAssocID="{D8C7CF08-E98A-41A6-A53D-454B214703BD}" presName="parentText" presStyleLbl="node1" presStyleIdx="0" presStyleCnt="1" custScaleX="95272" custScaleY="103597">
        <dgm:presLayoutVars>
          <dgm:chMax val="0"/>
          <dgm:bulletEnabled val="1"/>
        </dgm:presLayoutVars>
      </dgm:prSet>
      <dgm:spPr/>
    </dgm:pt>
  </dgm:ptLst>
  <dgm:cxnLst>
    <dgm:cxn modelId="{C655777F-B146-41EF-A563-C74F104DD1D2}" type="presOf" srcId="{BCA6F059-108C-4C69-A212-E71FCA75343A}" destId="{30196B2A-2721-44F4-8C34-ED0204464826}" srcOrd="0" destOrd="0" presId="urn:microsoft.com/office/officeart/2005/8/layout/vList2"/>
    <dgm:cxn modelId="{56E870F5-40D9-491D-9E43-36198F230587}" srcId="{BCA6F059-108C-4C69-A212-E71FCA75343A}" destId="{D8C7CF08-E98A-41A6-A53D-454B214703BD}" srcOrd="0" destOrd="0" parTransId="{54396E55-5B6B-475E-8945-A8BC6003ECB1}" sibTransId="{F6C803C2-DD91-402F-A45E-5F3F6B4ECB1B}"/>
    <dgm:cxn modelId="{3DC925F7-132E-4EB3-9D67-5F474A21C157}" type="presOf" srcId="{D8C7CF08-E98A-41A6-A53D-454B214703BD}" destId="{6A8FF797-4BD6-4917-8276-70855F36CC7B}" srcOrd="0" destOrd="0" presId="urn:microsoft.com/office/officeart/2005/8/layout/vList2"/>
    <dgm:cxn modelId="{181EC4A7-8369-4153-9781-9D203C68ECB4}" type="presParOf" srcId="{30196B2A-2721-44F4-8C34-ED0204464826}" destId="{6A8FF797-4BD6-4917-8276-70855F36CC7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4195486-5D7D-40B9-A4C0-26E39D341BA5}" type="doc">
      <dgm:prSet loTypeId="urn:microsoft.com/office/officeart/2005/8/layout/process4" loCatId="process" qsTypeId="urn:microsoft.com/office/officeart/2005/8/quickstyle/simple1" qsCatId="simple" csTypeId="urn:microsoft.com/office/officeart/2005/8/colors/accent5_4" csCatId="accent5" phldr="1"/>
      <dgm:spPr/>
      <dgm:t>
        <a:bodyPr/>
        <a:lstStyle/>
        <a:p>
          <a:endParaRPr lang="en-GB"/>
        </a:p>
      </dgm:t>
    </dgm:pt>
    <dgm:pt modelId="{2A120FA3-9A44-4730-9B9E-02026F278126}">
      <dgm:prSet/>
      <dgm:spPr/>
      <dgm:t>
        <a:bodyPr/>
        <a:lstStyle/>
        <a:p>
          <a:r>
            <a:rPr lang="en-GB" dirty="0" err="1"/>
            <a:t>Meddyliwch</a:t>
          </a:r>
          <a:r>
            <a:rPr lang="en-GB" dirty="0"/>
            <a:t> am </a:t>
          </a:r>
          <a:r>
            <a:rPr lang="en-GB" dirty="0" err="1"/>
            <a:t>blentyn</a:t>
          </a:r>
          <a:r>
            <a:rPr lang="en-GB" dirty="0"/>
            <a:t> </a:t>
          </a:r>
          <a:r>
            <a:rPr lang="en-GB" dirty="0" err="1"/>
            <a:t>sy'n</a:t>
          </a:r>
          <a:r>
            <a:rPr lang="en-GB" dirty="0"/>
            <a:t> </a:t>
          </a:r>
          <a:r>
            <a:rPr lang="en-GB" dirty="0" err="1"/>
            <a:t>hawdd</a:t>
          </a:r>
          <a:r>
            <a:rPr lang="en-GB" dirty="0"/>
            <a:t> </a:t>
          </a:r>
          <a:r>
            <a:rPr lang="en-GB" dirty="0" err="1"/>
            <a:t>tynnu</a:t>
          </a:r>
          <a:r>
            <a:rPr lang="en-GB" dirty="0"/>
            <a:t> </a:t>
          </a:r>
          <a:r>
            <a:rPr lang="en-GB" dirty="0" err="1"/>
            <a:t>ei</a:t>
          </a:r>
          <a:r>
            <a:rPr lang="en-GB" dirty="0"/>
            <a:t> </a:t>
          </a:r>
          <a:r>
            <a:rPr lang="en-GB" dirty="0" err="1"/>
            <a:t>sylw</a:t>
          </a:r>
          <a:r>
            <a:rPr lang="en-GB" dirty="0"/>
            <a:t> </a:t>
          </a:r>
          <a:r>
            <a:rPr lang="en-GB" dirty="0" err="1"/>
            <a:t>fel</a:t>
          </a:r>
          <a:r>
            <a:rPr lang="en-GB" dirty="0"/>
            <a:t> un </a:t>
          </a:r>
          <a:r>
            <a:rPr lang="en-GB" dirty="0" err="1"/>
            <a:t>sydd</a:t>
          </a:r>
          <a:r>
            <a:rPr lang="en-GB" dirty="0"/>
            <a:t> â </a:t>
          </a:r>
          <a:r>
            <a:rPr lang="en-GB" dirty="0" err="1"/>
            <a:t>lefelau</a:t>
          </a:r>
          <a:r>
            <a:rPr lang="en-GB" dirty="0"/>
            <a:t> </a:t>
          </a:r>
          <a:r>
            <a:rPr lang="en-GB" dirty="0" err="1"/>
            <a:t>uchel</a:t>
          </a:r>
          <a:r>
            <a:rPr lang="en-GB" dirty="0"/>
            <a:t> o </a:t>
          </a:r>
          <a:r>
            <a:rPr lang="en-GB" dirty="0" err="1"/>
            <a:t>ymwybyddiaeth</a:t>
          </a:r>
          <a:r>
            <a:rPr lang="en-GB" dirty="0"/>
            <a:t> ac </a:t>
          </a:r>
          <a:r>
            <a:rPr lang="en-GB" dirty="0" err="1"/>
            <a:t>arsylwi</a:t>
          </a:r>
          <a:r>
            <a:rPr lang="en-GB" dirty="0"/>
            <a:t> </a:t>
          </a:r>
        </a:p>
      </dgm:t>
    </dgm:pt>
    <dgm:pt modelId="{DB566A6B-9FDD-4593-BB9B-DEEC5B68A962}" type="parTrans" cxnId="{F7BCD401-7578-496E-A8D6-F94165DDA3C4}">
      <dgm:prSet/>
      <dgm:spPr/>
      <dgm:t>
        <a:bodyPr/>
        <a:lstStyle/>
        <a:p>
          <a:endParaRPr lang="en-GB"/>
        </a:p>
      </dgm:t>
    </dgm:pt>
    <dgm:pt modelId="{4473659E-BB4B-479B-8AA7-C27964FC42B1}" type="sibTrans" cxnId="{F7BCD401-7578-496E-A8D6-F94165DDA3C4}">
      <dgm:prSet/>
      <dgm:spPr/>
      <dgm:t>
        <a:bodyPr/>
        <a:lstStyle/>
        <a:p>
          <a:endParaRPr lang="en-GB"/>
        </a:p>
      </dgm:t>
    </dgm:pt>
    <dgm:pt modelId="{43A6C1B3-761D-4785-8F20-7E4EB8CDE93E}">
      <dgm:prSet/>
      <dgm:spPr/>
      <dgm:t>
        <a:bodyPr/>
        <a:lstStyle/>
        <a:p>
          <a:r>
            <a:rPr lang="en-GB" dirty="0" err="1"/>
            <a:t>Meddyliwch</a:t>
          </a:r>
          <a:r>
            <a:rPr lang="en-GB" dirty="0"/>
            <a:t> am </a:t>
          </a:r>
          <a:r>
            <a:rPr lang="en-GB" dirty="0" err="1"/>
            <a:t>blentyn</a:t>
          </a:r>
          <a:r>
            <a:rPr lang="en-GB" dirty="0"/>
            <a:t> </a:t>
          </a:r>
          <a:r>
            <a:rPr lang="en-GB" dirty="0" err="1"/>
            <a:t>aflonydd</a:t>
          </a:r>
          <a:r>
            <a:rPr lang="en-GB" dirty="0"/>
            <a:t> </a:t>
          </a:r>
          <a:r>
            <a:rPr lang="en-GB" dirty="0" err="1"/>
            <a:t>fel</a:t>
          </a:r>
          <a:r>
            <a:rPr lang="en-GB" dirty="0"/>
            <a:t> un </a:t>
          </a:r>
          <a:r>
            <a:rPr lang="en-GB" dirty="0" err="1"/>
            <a:t>egnïol</a:t>
          </a:r>
          <a:r>
            <a:rPr lang="en-GB" dirty="0"/>
            <a:t> a </a:t>
          </a:r>
          <a:r>
            <a:rPr lang="en-GB" dirty="0" err="1"/>
            <a:t>bywiog</a:t>
          </a:r>
          <a:r>
            <a:rPr lang="en-GB" dirty="0"/>
            <a:t> </a:t>
          </a:r>
        </a:p>
      </dgm:t>
    </dgm:pt>
    <dgm:pt modelId="{536F6872-93D4-409D-B800-E6E8B6E65DD5}" type="parTrans" cxnId="{49447B6E-DA3E-462B-835F-69FC3029BD22}">
      <dgm:prSet/>
      <dgm:spPr/>
      <dgm:t>
        <a:bodyPr/>
        <a:lstStyle/>
        <a:p>
          <a:endParaRPr lang="en-GB"/>
        </a:p>
      </dgm:t>
    </dgm:pt>
    <dgm:pt modelId="{52F2A65F-ABFE-4121-91A8-EA287515EB68}" type="sibTrans" cxnId="{49447B6E-DA3E-462B-835F-69FC3029BD22}">
      <dgm:prSet/>
      <dgm:spPr/>
      <dgm:t>
        <a:bodyPr/>
        <a:lstStyle/>
        <a:p>
          <a:endParaRPr lang="en-GB"/>
        </a:p>
      </dgm:t>
    </dgm:pt>
    <dgm:pt modelId="{A6AE6BDE-0406-4C9A-8F68-1921DEB188E3}">
      <dgm:prSet/>
      <dgm:spPr/>
      <dgm:t>
        <a:bodyPr/>
        <a:lstStyle/>
        <a:p>
          <a:r>
            <a:rPr lang="en-GB" dirty="0"/>
            <a:t>Pan </a:t>
          </a:r>
          <a:r>
            <a:rPr lang="en-GB" dirty="0" err="1"/>
            <a:t>fydd</a:t>
          </a:r>
          <a:r>
            <a:rPr lang="en-GB" dirty="0"/>
            <a:t> </a:t>
          </a:r>
          <a:r>
            <a:rPr lang="en-GB" dirty="0" err="1"/>
            <a:t>plentyn</a:t>
          </a:r>
          <a:r>
            <a:rPr lang="en-GB" dirty="0"/>
            <a:t> ag ADCG </a:t>
          </a:r>
          <a:r>
            <a:rPr lang="en-GB" dirty="0" err="1"/>
            <a:t>yn</a:t>
          </a:r>
          <a:r>
            <a:rPr lang="en-GB" dirty="0"/>
            <a:t> </a:t>
          </a:r>
          <a:r>
            <a:rPr lang="en-GB" dirty="0" err="1"/>
            <a:t>mynd</a:t>
          </a:r>
          <a:r>
            <a:rPr lang="en-GB" dirty="0"/>
            <a:t> </a:t>
          </a:r>
          <a:r>
            <a:rPr lang="en-GB" dirty="0" err="1"/>
            <a:t>i</a:t>
          </a:r>
          <a:r>
            <a:rPr lang="en-GB" dirty="0"/>
            <a:t> </a:t>
          </a:r>
          <a:r>
            <a:rPr lang="en-GB" dirty="0" err="1"/>
            <a:t>ffwrdd</a:t>
          </a:r>
          <a:r>
            <a:rPr lang="en-GB" dirty="0"/>
            <a:t> </a:t>
          </a:r>
          <a:r>
            <a:rPr lang="en-GB" dirty="0" err="1"/>
            <a:t>mewn</a:t>
          </a:r>
          <a:r>
            <a:rPr lang="en-GB" dirty="0"/>
            <a:t> </a:t>
          </a:r>
          <a:r>
            <a:rPr lang="en-GB" dirty="0" err="1"/>
            <a:t>tangiad</a:t>
          </a:r>
          <a:r>
            <a:rPr lang="en-GB" dirty="0"/>
            <a:t>, </a:t>
          </a:r>
          <a:r>
            <a:rPr lang="en-GB" dirty="0" err="1"/>
            <a:t>edrychwch</a:t>
          </a:r>
          <a:r>
            <a:rPr lang="en-GB" dirty="0"/>
            <a:t> </a:t>
          </a:r>
          <a:r>
            <a:rPr lang="en-GB" dirty="0" err="1"/>
            <a:t>arno</a:t>
          </a:r>
          <a:r>
            <a:rPr lang="en-GB" dirty="0"/>
            <a:t> </a:t>
          </a:r>
          <a:r>
            <a:rPr lang="en-GB" dirty="0" err="1"/>
            <a:t>fel</a:t>
          </a:r>
          <a:r>
            <a:rPr lang="en-GB" dirty="0"/>
            <a:t> </a:t>
          </a:r>
          <a:r>
            <a:rPr lang="en-GB" dirty="0" err="1"/>
            <a:t>arwydd</a:t>
          </a:r>
          <a:r>
            <a:rPr lang="en-GB" dirty="0"/>
            <a:t> o </a:t>
          </a:r>
          <a:r>
            <a:rPr lang="en-GB" dirty="0" err="1"/>
            <a:t>unigoliaeth</a:t>
          </a:r>
          <a:r>
            <a:rPr lang="en-GB" dirty="0"/>
            <a:t> ac </a:t>
          </a:r>
          <a:r>
            <a:rPr lang="en-GB" dirty="0" err="1"/>
            <a:t>annibyniaeth</a:t>
          </a:r>
          <a:r>
            <a:rPr lang="en-GB" dirty="0"/>
            <a:t> </a:t>
          </a:r>
        </a:p>
      </dgm:t>
    </dgm:pt>
    <dgm:pt modelId="{9BE8C0CF-4854-4807-AE52-C44FBA581A7D}" type="parTrans" cxnId="{9B1CC018-2088-418D-8C9C-B7D9F2CA2642}">
      <dgm:prSet/>
      <dgm:spPr/>
      <dgm:t>
        <a:bodyPr/>
        <a:lstStyle/>
        <a:p>
          <a:endParaRPr lang="en-GB"/>
        </a:p>
      </dgm:t>
    </dgm:pt>
    <dgm:pt modelId="{5C4167E0-C0B5-4779-990E-B2A7DBF58C97}" type="sibTrans" cxnId="{9B1CC018-2088-418D-8C9C-B7D9F2CA2642}">
      <dgm:prSet/>
      <dgm:spPr/>
      <dgm:t>
        <a:bodyPr/>
        <a:lstStyle/>
        <a:p>
          <a:endParaRPr lang="en-GB"/>
        </a:p>
      </dgm:t>
    </dgm:pt>
    <dgm:pt modelId="{9FA1A67C-B24D-47B6-8CF7-53B936F73AED}">
      <dgm:prSet/>
      <dgm:spPr/>
      <dgm:t>
        <a:bodyPr/>
        <a:lstStyle/>
        <a:p>
          <a:r>
            <a:rPr lang="en-GB" dirty="0" err="1"/>
            <a:t>Os</a:t>
          </a:r>
          <a:r>
            <a:rPr lang="en-GB" dirty="0"/>
            <a:t> </a:t>
          </a:r>
          <a:r>
            <a:rPr lang="en-GB" dirty="0" err="1"/>
            <a:t>yw’r</a:t>
          </a:r>
          <a:r>
            <a:rPr lang="en-GB" dirty="0"/>
            <a:t> </a:t>
          </a:r>
          <a:r>
            <a:rPr lang="en-GB" dirty="0" err="1"/>
            <a:t>plentyn</a:t>
          </a:r>
          <a:r>
            <a:rPr lang="en-GB" dirty="0"/>
            <a:t> </a:t>
          </a:r>
          <a:r>
            <a:rPr lang="en-GB" dirty="0" err="1"/>
            <a:t>yn</a:t>
          </a:r>
          <a:r>
            <a:rPr lang="en-GB" dirty="0"/>
            <a:t> </a:t>
          </a:r>
          <a:r>
            <a:rPr lang="en-GB" dirty="0" err="1"/>
            <a:t>anghofio</a:t>
          </a:r>
          <a:r>
            <a:rPr lang="en-GB" dirty="0"/>
            <a:t> </a:t>
          </a:r>
          <a:r>
            <a:rPr lang="en-GB" dirty="0" err="1"/>
            <a:t>pethau</a:t>
          </a:r>
          <a:r>
            <a:rPr lang="en-GB" dirty="0"/>
            <a:t>, </a:t>
          </a:r>
          <a:r>
            <a:rPr lang="en-GB" dirty="0" err="1"/>
            <a:t>ystyriwch</a:t>
          </a:r>
          <a:r>
            <a:rPr lang="en-GB" dirty="0"/>
            <a:t> </a:t>
          </a:r>
          <a:r>
            <a:rPr lang="en-GB" dirty="0" err="1"/>
            <a:t>ei</a:t>
          </a:r>
          <a:r>
            <a:rPr lang="en-GB" dirty="0"/>
            <a:t> </a:t>
          </a:r>
          <a:r>
            <a:rPr lang="en-GB" dirty="0" err="1"/>
            <a:t>fod</a:t>
          </a:r>
          <a:r>
            <a:rPr lang="en-GB" dirty="0"/>
            <a:t> </a:t>
          </a:r>
          <a:r>
            <a:rPr lang="en-GB" dirty="0" err="1"/>
            <a:t>wedi</a:t>
          </a:r>
          <a:r>
            <a:rPr lang="en-GB" dirty="0"/>
            <a:t> </a:t>
          </a:r>
          <a:r>
            <a:rPr lang="en-GB" dirty="0" err="1"/>
            <a:t>ymgolli</a:t>
          </a:r>
          <a:r>
            <a:rPr lang="en-GB" dirty="0"/>
            <a:t> </a:t>
          </a:r>
          <a:r>
            <a:rPr lang="en-GB" dirty="0" err="1"/>
            <a:t>yn</a:t>
          </a:r>
          <a:r>
            <a:rPr lang="en-GB" dirty="0"/>
            <a:t> </a:t>
          </a:r>
          <a:r>
            <a:rPr lang="en-GB" dirty="0" err="1"/>
            <a:t>ei</a:t>
          </a:r>
          <a:r>
            <a:rPr lang="en-GB" dirty="0"/>
            <a:t> </a:t>
          </a:r>
          <a:r>
            <a:rPr lang="en-GB" dirty="0" err="1"/>
            <a:t>feddyliau</a:t>
          </a:r>
          <a:r>
            <a:rPr lang="en-GB" dirty="0"/>
            <a:t> </a:t>
          </a:r>
          <a:r>
            <a:rPr lang="en-GB" dirty="0" err="1"/>
            <a:t>ei</a:t>
          </a:r>
          <a:r>
            <a:rPr lang="en-GB" dirty="0"/>
            <a:t> </a:t>
          </a:r>
          <a:r>
            <a:rPr lang="en-GB" dirty="0" err="1"/>
            <a:t>hun</a:t>
          </a:r>
          <a:r>
            <a:rPr lang="en-GB" dirty="0"/>
            <a:t> </a:t>
          </a:r>
        </a:p>
      </dgm:t>
    </dgm:pt>
    <dgm:pt modelId="{E87A10B3-EE41-48AC-A0D2-D265AB0C2880}" type="parTrans" cxnId="{B6A6E494-2463-4F10-884F-C191D71EDF59}">
      <dgm:prSet/>
      <dgm:spPr/>
      <dgm:t>
        <a:bodyPr/>
        <a:lstStyle/>
        <a:p>
          <a:endParaRPr lang="en-GB"/>
        </a:p>
      </dgm:t>
    </dgm:pt>
    <dgm:pt modelId="{552557DD-DE5D-4357-8E6D-E0763F82EBD7}" type="sibTrans" cxnId="{B6A6E494-2463-4F10-884F-C191D71EDF59}">
      <dgm:prSet/>
      <dgm:spPr/>
      <dgm:t>
        <a:bodyPr/>
        <a:lstStyle/>
        <a:p>
          <a:endParaRPr lang="en-GB"/>
        </a:p>
      </dgm:t>
    </dgm:pt>
    <dgm:pt modelId="{D0AC1C07-122F-4C3D-A357-9F87F9481DE0}">
      <dgm:prSet/>
      <dgm:spPr/>
      <dgm:t>
        <a:bodyPr/>
        <a:lstStyle/>
        <a:p>
          <a:r>
            <a:rPr lang="en-GB" dirty="0" err="1"/>
            <a:t>Os</a:t>
          </a:r>
          <a:r>
            <a:rPr lang="en-GB" dirty="0"/>
            <a:t> </a:t>
          </a:r>
          <a:r>
            <a:rPr lang="en-GB" dirty="0" err="1"/>
            <a:t>bydd</a:t>
          </a:r>
          <a:r>
            <a:rPr lang="en-GB" dirty="0"/>
            <a:t> </a:t>
          </a:r>
          <a:r>
            <a:rPr lang="en-GB" dirty="0" err="1"/>
            <a:t>plentyn</a:t>
          </a:r>
          <a:r>
            <a:rPr lang="en-GB" dirty="0"/>
            <a:t> </a:t>
          </a:r>
          <a:r>
            <a:rPr lang="en-GB" dirty="0" err="1"/>
            <a:t>yn</a:t>
          </a:r>
          <a:r>
            <a:rPr lang="en-GB" dirty="0"/>
            <a:t> </a:t>
          </a:r>
          <a:r>
            <a:rPr lang="en-GB" dirty="0" err="1"/>
            <a:t>dechrau</a:t>
          </a:r>
          <a:r>
            <a:rPr lang="en-GB" dirty="0"/>
            <a:t> </a:t>
          </a:r>
          <a:r>
            <a:rPr lang="en-GB" dirty="0" err="1"/>
            <a:t>ymyrryd</a:t>
          </a:r>
          <a:r>
            <a:rPr lang="en-GB" dirty="0"/>
            <a:t>, </a:t>
          </a:r>
          <a:r>
            <a:rPr lang="en-GB" dirty="0" err="1"/>
            <a:t>meddyliwch</a:t>
          </a:r>
          <a:r>
            <a:rPr lang="en-GB" dirty="0"/>
            <a:t> </a:t>
          </a:r>
          <a:r>
            <a:rPr lang="en-GB" dirty="0" err="1"/>
            <a:t>amdano</a:t>
          </a:r>
          <a:r>
            <a:rPr lang="en-GB" dirty="0"/>
            <a:t> </a:t>
          </a:r>
          <a:r>
            <a:rPr lang="en-GB" dirty="0" err="1"/>
            <a:t>fel</a:t>
          </a:r>
          <a:r>
            <a:rPr lang="en-GB" dirty="0"/>
            <a:t> </a:t>
          </a:r>
          <a:r>
            <a:rPr lang="en-GB" dirty="0" err="1"/>
            <a:t>brwdfrydedd</a:t>
          </a:r>
          <a:r>
            <a:rPr lang="en-GB" dirty="0"/>
            <a:t> </a:t>
          </a:r>
          <a:r>
            <a:rPr lang="en-GB" dirty="0" err="1"/>
            <a:t>i</a:t>
          </a:r>
          <a:r>
            <a:rPr lang="en-GB" dirty="0"/>
            <a:t> </a:t>
          </a:r>
          <a:r>
            <a:rPr lang="en-GB" dirty="0" err="1"/>
            <a:t>gyfrannu</a:t>
          </a:r>
          <a:r>
            <a:rPr lang="en-GB" dirty="0"/>
            <a:t> </a:t>
          </a:r>
        </a:p>
      </dgm:t>
    </dgm:pt>
    <dgm:pt modelId="{2237BCB6-273C-4B96-8BA6-D45910694FCF}" type="parTrans" cxnId="{67601E34-5E00-4DFE-83FF-47DF182A555D}">
      <dgm:prSet/>
      <dgm:spPr/>
      <dgm:t>
        <a:bodyPr/>
        <a:lstStyle/>
        <a:p>
          <a:endParaRPr lang="en-GB"/>
        </a:p>
      </dgm:t>
    </dgm:pt>
    <dgm:pt modelId="{CF2220C1-A0CE-49C0-B728-E0B12348E3B9}" type="sibTrans" cxnId="{67601E34-5E00-4DFE-83FF-47DF182A555D}">
      <dgm:prSet/>
      <dgm:spPr/>
      <dgm:t>
        <a:bodyPr/>
        <a:lstStyle/>
        <a:p>
          <a:endParaRPr lang="en-GB"/>
        </a:p>
      </dgm:t>
    </dgm:pt>
    <dgm:pt modelId="{9A983A75-2CEA-4411-AEE9-E9BF3DBDF4DE}">
      <dgm:prSet/>
      <dgm:spPr/>
      <dgm:t>
        <a:bodyPr/>
        <a:lstStyle/>
        <a:p>
          <a:r>
            <a:rPr lang="en-GB" dirty="0"/>
            <a:t>Pan </a:t>
          </a:r>
          <a:r>
            <a:rPr lang="en-GB" dirty="0" err="1"/>
            <a:t>fydd</a:t>
          </a:r>
          <a:r>
            <a:rPr lang="en-GB" dirty="0"/>
            <a:t> </a:t>
          </a:r>
          <a:r>
            <a:rPr lang="en-GB" dirty="0" err="1"/>
            <a:t>gwaith</a:t>
          </a:r>
          <a:r>
            <a:rPr lang="en-GB" dirty="0"/>
            <a:t> </a:t>
          </a:r>
          <a:r>
            <a:rPr lang="en-GB" dirty="0" err="1"/>
            <a:t>yn</a:t>
          </a:r>
          <a:r>
            <a:rPr lang="en-GB" dirty="0"/>
            <a:t> </a:t>
          </a:r>
          <a:r>
            <a:rPr lang="en-GB" dirty="0" err="1"/>
            <a:t>flêr</a:t>
          </a:r>
          <a:r>
            <a:rPr lang="en-GB" dirty="0"/>
            <a:t>, </a:t>
          </a:r>
          <a:r>
            <a:rPr lang="en-GB" dirty="0" err="1"/>
            <a:t>edrychwch</a:t>
          </a:r>
          <a:r>
            <a:rPr lang="en-GB" dirty="0"/>
            <a:t> am </a:t>
          </a:r>
          <a:r>
            <a:rPr lang="en-GB" dirty="0" err="1"/>
            <a:t>arwyddion</a:t>
          </a:r>
          <a:r>
            <a:rPr lang="en-GB" dirty="0"/>
            <a:t> o </a:t>
          </a:r>
          <a:r>
            <a:rPr lang="en-GB" dirty="0" err="1"/>
            <a:t>ymdrech</a:t>
          </a:r>
          <a:r>
            <a:rPr lang="en-GB" dirty="0"/>
            <a:t> er </a:t>
          </a:r>
          <a:r>
            <a:rPr lang="en-GB" dirty="0" err="1"/>
            <a:t>gwaethaf</a:t>
          </a:r>
          <a:r>
            <a:rPr lang="en-GB" dirty="0"/>
            <a:t> </a:t>
          </a:r>
          <a:r>
            <a:rPr lang="en-GB" dirty="0" err="1"/>
            <a:t>anawsterau</a:t>
          </a:r>
          <a:r>
            <a:rPr lang="en-GB" dirty="0"/>
            <a:t> </a:t>
          </a:r>
        </a:p>
      </dgm:t>
    </dgm:pt>
    <dgm:pt modelId="{9BB7E284-ED17-42F5-B818-E85C7AFB2085}" type="parTrans" cxnId="{19F61CA6-D389-49AB-AD88-3C998C67304F}">
      <dgm:prSet/>
      <dgm:spPr/>
      <dgm:t>
        <a:bodyPr/>
        <a:lstStyle/>
        <a:p>
          <a:endParaRPr lang="en-GB"/>
        </a:p>
      </dgm:t>
    </dgm:pt>
    <dgm:pt modelId="{A2F02EC8-E49F-4399-8345-2903A542A1D7}" type="sibTrans" cxnId="{19F61CA6-D389-49AB-AD88-3C998C67304F}">
      <dgm:prSet/>
      <dgm:spPr/>
      <dgm:t>
        <a:bodyPr/>
        <a:lstStyle/>
        <a:p>
          <a:endParaRPr lang="en-GB"/>
        </a:p>
      </dgm:t>
    </dgm:pt>
    <dgm:pt modelId="{D1E28863-3831-4FD0-A827-4E5393ED44BD}">
      <dgm:prSet/>
      <dgm:spPr/>
      <dgm:t>
        <a:bodyPr/>
        <a:lstStyle/>
        <a:p>
          <a:r>
            <a:rPr lang="en-GB" dirty="0" err="1"/>
            <a:t>Edrychwch</a:t>
          </a:r>
          <a:r>
            <a:rPr lang="en-GB" dirty="0"/>
            <a:t> </a:t>
          </a:r>
          <a:r>
            <a:rPr lang="en-GB" dirty="0" err="1"/>
            <a:t>ar</a:t>
          </a:r>
          <a:r>
            <a:rPr lang="en-GB" dirty="0"/>
            <a:t> </a:t>
          </a:r>
          <a:r>
            <a:rPr lang="en-GB" dirty="0" err="1"/>
            <a:t>hunanoldeb</a:t>
          </a:r>
          <a:r>
            <a:rPr lang="en-GB" dirty="0"/>
            <a:t> </a:t>
          </a:r>
          <a:r>
            <a:rPr lang="en-GB" dirty="0" err="1"/>
            <a:t>ymddangosiadol</a:t>
          </a:r>
          <a:r>
            <a:rPr lang="en-GB" dirty="0"/>
            <a:t> </a:t>
          </a:r>
          <a:r>
            <a:rPr lang="en-GB" dirty="0" err="1"/>
            <a:t>plentyn</a:t>
          </a:r>
          <a:r>
            <a:rPr lang="en-GB" dirty="0"/>
            <a:t> </a:t>
          </a:r>
          <a:r>
            <a:rPr lang="en-GB" dirty="0" err="1"/>
            <a:t>fel</a:t>
          </a:r>
          <a:r>
            <a:rPr lang="en-GB" dirty="0"/>
            <a:t> un </a:t>
          </a:r>
          <a:r>
            <a:rPr lang="en-GB" dirty="0" err="1"/>
            <a:t>sydd</a:t>
          </a:r>
          <a:r>
            <a:rPr lang="en-GB" dirty="0"/>
            <a:t> </a:t>
          </a:r>
          <a:r>
            <a:rPr lang="en-GB" dirty="0" err="1"/>
            <a:t>yn</a:t>
          </a:r>
          <a:r>
            <a:rPr lang="en-GB" dirty="0"/>
            <a:t> </a:t>
          </a:r>
          <a:r>
            <a:rPr lang="en-GB" dirty="0" err="1"/>
            <a:t>ceisio</a:t>
          </a:r>
          <a:r>
            <a:rPr lang="en-GB" dirty="0"/>
            <a:t> </a:t>
          </a:r>
          <a:r>
            <a:rPr lang="en-GB" dirty="0" err="1"/>
            <a:t>cyflawni</a:t>
          </a:r>
          <a:r>
            <a:rPr lang="en-GB" dirty="0"/>
            <a:t> </a:t>
          </a:r>
          <a:r>
            <a:rPr lang="en-GB" dirty="0" err="1"/>
            <a:t>nodau</a:t>
          </a:r>
          <a:r>
            <a:rPr lang="en-GB" dirty="0"/>
            <a:t> </a:t>
          </a:r>
        </a:p>
      </dgm:t>
    </dgm:pt>
    <dgm:pt modelId="{65183A25-E79F-4ECD-8470-A92A9F4C4141}" type="parTrans" cxnId="{6D8BD0D1-880F-4402-975F-A26D6D644DEE}">
      <dgm:prSet/>
      <dgm:spPr/>
      <dgm:t>
        <a:bodyPr/>
        <a:lstStyle/>
        <a:p>
          <a:endParaRPr lang="en-GB"/>
        </a:p>
      </dgm:t>
    </dgm:pt>
    <dgm:pt modelId="{325EFAA0-534F-4E0D-BE9F-067D60B4258E}" type="sibTrans" cxnId="{6D8BD0D1-880F-4402-975F-A26D6D644DEE}">
      <dgm:prSet/>
      <dgm:spPr/>
      <dgm:t>
        <a:bodyPr/>
        <a:lstStyle/>
        <a:p>
          <a:endParaRPr lang="en-GB"/>
        </a:p>
      </dgm:t>
    </dgm:pt>
    <dgm:pt modelId="{E8C22BF5-C59D-4AFC-AB7C-B220EDD31379}">
      <dgm:prSet/>
      <dgm:spPr/>
      <dgm:t>
        <a:bodyPr/>
        <a:lstStyle/>
        <a:p>
          <a:r>
            <a:rPr lang="en-GB" dirty="0"/>
            <a:t>Ceisiwch </a:t>
          </a:r>
          <a:r>
            <a:rPr lang="en-GB" dirty="0" err="1"/>
            <a:t>wobrwyo</a:t>
          </a:r>
          <a:r>
            <a:rPr lang="en-GB" dirty="0"/>
            <a:t> </a:t>
          </a:r>
          <a:r>
            <a:rPr lang="en-GB" dirty="0" err="1"/>
            <a:t>datblygiad</a:t>
          </a:r>
          <a:r>
            <a:rPr lang="en-GB" dirty="0"/>
            <a:t> da ac </a:t>
          </a:r>
          <a:r>
            <a:rPr lang="en-GB" dirty="0" err="1"/>
            <a:t>anwybyddwch</a:t>
          </a:r>
          <a:r>
            <a:rPr lang="en-GB" dirty="0"/>
            <a:t> y </a:t>
          </a:r>
          <a:r>
            <a:rPr lang="en-GB" dirty="0" err="1"/>
            <a:t>datblygiad</a:t>
          </a:r>
          <a:r>
            <a:rPr lang="en-GB" dirty="0"/>
            <a:t> </a:t>
          </a:r>
          <a:r>
            <a:rPr lang="en-GB" err="1"/>
            <a:t>nad</a:t>
          </a:r>
          <a:r>
            <a:rPr lang="en-GB"/>
            <a:t> ydych </a:t>
          </a:r>
          <a:r>
            <a:rPr lang="en-GB" dirty="0" err="1"/>
            <a:t>eisiau</a:t>
          </a:r>
          <a:endParaRPr lang="en-GB" dirty="0"/>
        </a:p>
      </dgm:t>
    </dgm:pt>
    <dgm:pt modelId="{8CE8C79C-7E12-45C5-928A-F1859B6F97F3}" type="parTrans" cxnId="{90ABDC1F-740F-428E-AB23-29A1D1CA4D85}">
      <dgm:prSet/>
      <dgm:spPr/>
      <dgm:t>
        <a:bodyPr/>
        <a:lstStyle/>
        <a:p>
          <a:endParaRPr lang="en-GB"/>
        </a:p>
      </dgm:t>
    </dgm:pt>
    <dgm:pt modelId="{38C88EE3-5362-41EB-A03E-049A69761C7F}" type="sibTrans" cxnId="{90ABDC1F-740F-428E-AB23-29A1D1CA4D85}">
      <dgm:prSet/>
      <dgm:spPr/>
      <dgm:t>
        <a:bodyPr/>
        <a:lstStyle/>
        <a:p>
          <a:endParaRPr lang="en-GB"/>
        </a:p>
      </dgm:t>
    </dgm:pt>
    <dgm:pt modelId="{80A0B0AB-BBFE-47D5-9A38-D6B44BFAB9D8}" type="pres">
      <dgm:prSet presAssocID="{64195486-5D7D-40B9-A4C0-26E39D341BA5}" presName="Name0" presStyleCnt="0">
        <dgm:presLayoutVars>
          <dgm:dir/>
          <dgm:animLvl val="lvl"/>
          <dgm:resizeHandles val="exact"/>
        </dgm:presLayoutVars>
      </dgm:prSet>
      <dgm:spPr/>
    </dgm:pt>
    <dgm:pt modelId="{251BFFEF-2A32-4A52-8C72-D28CF8BF300B}" type="pres">
      <dgm:prSet presAssocID="{E8C22BF5-C59D-4AFC-AB7C-B220EDD31379}" presName="boxAndChildren" presStyleCnt="0"/>
      <dgm:spPr/>
    </dgm:pt>
    <dgm:pt modelId="{D18D0824-B19D-43F3-9B4C-F73F2B9066BC}" type="pres">
      <dgm:prSet presAssocID="{E8C22BF5-C59D-4AFC-AB7C-B220EDD31379}" presName="parentTextBox" presStyleLbl="node1" presStyleIdx="0" presStyleCnt="8"/>
      <dgm:spPr/>
    </dgm:pt>
    <dgm:pt modelId="{CA39B776-4D89-418B-A3BF-4EAADF2DC0FF}" type="pres">
      <dgm:prSet presAssocID="{325EFAA0-534F-4E0D-BE9F-067D60B4258E}" presName="sp" presStyleCnt="0"/>
      <dgm:spPr/>
    </dgm:pt>
    <dgm:pt modelId="{23C5F680-C520-4B06-8139-343B1E80E368}" type="pres">
      <dgm:prSet presAssocID="{D1E28863-3831-4FD0-A827-4E5393ED44BD}" presName="arrowAndChildren" presStyleCnt="0"/>
      <dgm:spPr/>
    </dgm:pt>
    <dgm:pt modelId="{C3C65728-3979-419C-B65A-A74EF3C5D24E}" type="pres">
      <dgm:prSet presAssocID="{D1E28863-3831-4FD0-A827-4E5393ED44BD}" presName="parentTextArrow" presStyleLbl="node1" presStyleIdx="1" presStyleCnt="8"/>
      <dgm:spPr/>
    </dgm:pt>
    <dgm:pt modelId="{5B68A1AF-5E0F-4C91-905A-11433AEBE0FC}" type="pres">
      <dgm:prSet presAssocID="{A2F02EC8-E49F-4399-8345-2903A542A1D7}" presName="sp" presStyleCnt="0"/>
      <dgm:spPr/>
    </dgm:pt>
    <dgm:pt modelId="{5C734FFF-F4F9-4147-ACE0-2CD7956CADFC}" type="pres">
      <dgm:prSet presAssocID="{9A983A75-2CEA-4411-AEE9-E9BF3DBDF4DE}" presName="arrowAndChildren" presStyleCnt="0"/>
      <dgm:spPr/>
    </dgm:pt>
    <dgm:pt modelId="{EEFB5DB0-1DCC-4131-88FD-2AA595EE5D81}" type="pres">
      <dgm:prSet presAssocID="{9A983A75-2CEA-4411-AEE9-E9BF3DBDF4DE}" presName="parentTextArrow" presStyleLbl="node1" presStyleIdx="2" presStyleCnt="8"/>
      <dgm:spPr/>
    </dgm:pt>
    <dgm:pt modelId="{18CC999F-9144-4C9A-AB04-F5F947410795}" type="pres">
      <dgm:prSet presAssocID="{CF2220C1-A0CE-49C0-B728-E0B12348E3B9}" presName="sp" presStyleCnt="0"/>
      <dgm:spPr/>
    </dgm:pt>
    <dgm:pt modelId="{1C027185-9505-4062-B265-2CA448387116}" type="pres">
      <dgm:prSet presAssocID="{D0AC1C07-122F-4C3D-A357-9F87F9481DE0}" presName="arrowAndChildren" presStyleCnt="0"/>
      <dgm:spPr/>
    </dgm:pt>
    <dgm:pt modelId="{50A6C101-7A54-4321-A74E-7FC5228F42B6}" type="pres">
      <dgm:prSet presAssocID="{D0AC1C07-122F-4C3D-A357-9F87F9481DE0}" presName="parentTextArrow" presStyleLbl="node1" presStyleIdx="3" presStyleCnt="8"/>
      <dgm:spPr/>
    </dgm:pt>
    <dgm:pt modelId="{515CDE06-EC03-422C-8C55-CB377E99DDC0}" type="pres">
      <dgm:prSet presAssocID="{552557DD-DE5D-4357-8E6D-E0763F82EBD7}" presName="sp" presStyleCnt="0"/>
      <dgm:spPr/>
    </dgm:pt>
    <dgm:pt modelId="{DD346240-23F0-422C-9D71-2C238A57BCA3}" type="pres">
      <dgm:prSet presAssocID="{9FA1A67C-B24D-47B6-8CF7-53B936F73AED}" presName="arrowAndChildren" presStyleCnt="0"/>
      <dgm:spPr/>
    </dgm:pt>
    <dgm:pt modelId="{49BE6F03-9288-429C-BABB-87BA51705062}" type="pres">
      <dgm:prSet presAssocID="{9FA1A67C-B24D-47B6-8CF7-53B936F73AED}" presName="parentTextArrow" presStyleLbl="node1" presStyleIdx="4" presStyleCnt="8"/>
      <dgm:spPr/>
    </dgm:pt>
    <dgm:pt modelId="{95B99673-BBA8-4A3E-8FAD-29DB4A5F6F81}" type="pres">
      <dgm:prSet presAssocID="{5C4167E0-C0B5-4779-990E-B2A7DBF58C97}" presName="sp" presStyleCnt="0"/>
      <dgm:spPr/>
    </dgm:pt>
    <dgm:pt modelId="{EF51D3D4-8057-4781-9B57-99D87F0249EB}" type="pres">
      <dgm:prSet presAssocID="{A6AE6BDE-0406-4C9A-8F68-1921DEB188E3}" presName="arrowAndChildren" presStyleCnt="0"/>
      <dgm:spPr/>
    </dgm:pt>
    <dgm:pt modelId="{782C605C-4257-4AFB-974F-B347E2D98B55}" type="pres">
      <dgm:prSet presAssocID="{A6AE6BDE-0406-4C9A-8F68-1921DEB188E3}" presName="parentTextArrow" presStyleLbl="node1" presStyleIdx="5" presStyleCnt="8"/>
      <dgm:spPr/>
    </dgm:pt>
    <dgm:pt modelId="{DE9CC487-CDC3-41CA-AB39-4F3281DB44C7}" type="pres">
      <dgm:prSet presAssocID="{52F2A65F-ABFE-4121-91A8-EA287515EB68}" presName="sp" presStyleCnt="0"/>
      <dgm:spPr/>
    </dgm:pt>
    <dgm:pt modelId="{D6FF9286-4333-4EBE-B2B9-33CD65E60E32}" type="pres">
      <dgm:prSet presAssocID="{43A6C1B3-761D-4785-8F20-7E4EB8CDE93E}" presName="arrowAndChildren" presStyleCnt="0"/>
      <dgm:spPr/>
    </dgm:pt>
    <dgm:pt modelId="{9397355F-3D13-4F08-BA4A-20A5802015C4}" type="pres">
      <dgm:prSet presAssocID="{43A6C1B3-761D-4785-8F20-7E4EB8CDE93E}" presName="parentTextArrow" presStyleLbl="node1" presStyleIdx="6" presStyleCnt="8"/>
      <dgm:spPr/>
    </dgm:pt>
    <dgm:pt modelId="{6EE4195F-19B9-4D7C-ACFD-BE97F90E6453}" type="pres">
      <dgm:prSet presAssocID="{4473659E-BB4B-479B-8AA7-C27964FC42B1}" presName="sp" presStyleCnt="0"/>
      <dgm:spPr/>
    </dgm:pt>
    <dgm:pt modelId="{3223420C-6135-47EA-AC69-A76215919DC7}" type="pres">
      <dgm:prSet presAssocID="{2A120FA3-9A44-4730-9B9E-02026F278126}" presName="arrowAndChildren" presStyleCnt="0"/>
      <dgm:spPr/>
    </dgm:pt>
    <dgm:pt modelId="{60CF9E4D-DCE7-4297-B260-ECF9DBDBD8C1}" type="pres">
      <dgm:prSet presAssocID="{2A120FA3-9A44-4730-9B9E-02026F278126}" presName="parentTextArrow" presStyleLbl="node1" presStyleIdx="7" presStyleCnt="8"/>
      <dgm:spPr/>
    </dgm:pt>
  </dgm:ptLst>
  <dgm:cxnLst>
    <dgm:cxn modelId="{F7BCD401-7578-496E-A8D6-F94165DDA3C4}" srcId="{64195486-5D7D-40B9-A4C0-26E39D341BA5}" destId="{2A120FA3-9A44-4730-9B9E-02026F278126}" srcOrd="0" destOrd="0" parTransId="{DB566A6B-9FDD-4593-BB9B-DEEC5B68A962}" sibTransId="{4473659E-BB4B-479B-8AA7-C27964FC42B1}"/>
    <dgm:cxn modelId="{9B1CC018-2088-418D-8C9C-B7D9F2CA2642}" srcId="{64195486-5D7D-40B9-A4C0-26E39D341BA5}" destId="{A6AE6BDE-0406-4C9A-8F68-1921DEB188E3}" srcOrd="2" destOrd="0" parTransId="{9BE8C0CF-4854-4807-AE52-C44FBA581A7D}" sibTransId="{5C4167E0-C0B5-4779-990E-B2A7DBF58C97}"/>
    <dgm:cxn modelId="{90ABDC1F-740F-428E-AB23-29A1D1CA4D85}" srcId="{64195486-5D7D-40B9-A4C0-26E39D341BA5}" destId="{E8C22BF5-C59D-4AFC-AB7C-B220EDD31379}" srcOrd="7" destOrd="0" parTransId="{8CE8C79C-7E12-45C5-928A-F1859B6F97F3}" sibTransId="{38C88EE3-5362-41EB-A03E-049A69761C7F}"/>
    <dgm:cxn modelId="{B419802B-E217-42F3-8D96-C255158B7866}" type="presOf" srcId="{64195486-5D7D-40B9-A4C0-26E39D341BA5}" destId="{80A0B0AB-BBFE-47D5-9A38-D6B44BFAB9D8}" srcOrd="0" destOrd="0" presId="urn:microsoft.com/office/officeart/2005/8/layout/process4"/>
    <dgm:cxn modelId="{67601E34-5E00-4DFE-83FF-47DF182A555D}" srcId="{64195486-5D7D-40B9-A4C0-26E39D341BA5}" destId="{D0AC1C07-122F-4C3D-A357-9F87F9481DE0}" srcOrd="4" destOrd="0" parTransId="{2237BCB6-273C-4B96-8BA6-D45910694FCF}" sibTransId="{CF2220C1-A0CE-49C0-B728-E0B12348E3B9}"/>
    <dgm:cxn modelId="{BEA38F3F-58D1-40B9-ADD3-3BBCED3C665B}" type="presOf" srcId="{9FA1A67C-B24D-47B6-8CF7-53B936F73AED}" destId="{49BE6F03-9288-429C-BABB-87BA51705062}" srcOrd="0" destOrd="0" presId="urn:microsoft.com/office/officeart/2005/8/layout/process4"/>
    <dgm:cxn modelId="{0BAB3B64-0689-4079-A4C8-AD29FC210E98}" type="presOf" srcId="{D1E28863-3831-4FD0-A827-4E5393ED44BD}" destId="{C3C65728-3979-419C-B65A-A74EF3C5D24E}" srcOrd="0" destOrd="0" presId="urn:microsoft.com/office/officeart/2005/8/layout/process4"/>
    <dgm:cxn modelId="{B584C66B-1304-4D4E-B749-0DE620F1DDFA}" type="presOf" srcId="{43A6C1B3-761D-4785-8F20-7E4EB8CDE93E}" destId="{9397355F-3D13-4F08-BA4A-20A5802015C4}" srcOrd="0" destOrd="0" presId="urn:microsoft.com/office/officeart/2005/8/layout/process4"/>
    <dgm:cxn modelId="{94F1CD4B-6F22-4B1C-A34B-628FAC82C042}" type="presOf" srcId="{E8C22BF5-C59D-4AFC-AB7C-B220EDD31379}" destId="{D18D0824-B19D-43F3-9B4C-F73F2B9066BC}" srcOrd="0" destOrd="0" presId="urn:microsoft.com/office/officeart/2005/8/layout/process4"/>
    <dgm:cxn modelId="{49447B6E-DA3E-462B-835F-69FC3029BD22}" srcId="{64195486-5D7D-40B9-A4C0-26E39D341BA5}" destId="{43A6C1B3-761D-4785-8F20-7E4EB8CDE93E}" srcOrd="1" destOrd="0" parTransId="{536F6872-93D4-409D-B800-E6E8B6E65DD5}" sibTransId="{52F2A65F-ABFE-4121-91A8-EA287515EB68}"/>
    <dgm:cxn modelId="{0724A055-C979-45D1-B957-3F2C7AF4A5EC}" type="presOf" srcId="{2A120FA3-9A44-4730-9B9E-02026F278126}" destId="{60CF9E4D-DCE7-4297-B260-ECF9DBDBD8C1}" srcOrd="0" destOrd="0" presId="urn:microsoft.com/office/officeart/2005/8/layout/process4"/>
    <dgm:cxn modelId="{AC461381-B6C8-4426-BF24-896A514C0F9F}" type="presOf" srcId="{A6AE6BDE-0406-4C9A-8F68-1921DEB188E3}" destId="{782C605C-4257-4AFB-974F-B347E2D98B55}" srcOrd="0" destOrd="0" presId="urn:microsoft.com/office/officeart/2005/8/layout/process4"/>
    <dgm:cxn modelId="{AE673381-A473-4C54-A54D-D9E3E61675CC}" type="presOf" srcId="{D0AC1C07-122F-4C3D-A357-9F87F9481DE0}" destId="{50A6C101-7A54-4321-A74E-7FC5228F42B6}" srcOrd="0" destOrd="0" presId="urn:microsoft.com/office/officeart/2005/8/layout/process4"/>
    <dgm:cxn modelId="{B6A6E494-2463-4F10-884F-C191D71EDF59}" srcId="{64195486-5D7D-40B9-A4C0-26E39D341BA5}" destId="{9FA1A67C-B24D-47B6-8CF7-53B936F73AED}" srcOrd="3" destOrd="0" parTransId="{E87A10B3-EE41-48AC-A0D2-D265AB0C2880}" sibTransId="{552557DD-DE5D-4357-8E6D-E0763F82EBD7}"/>
    <dgm:cxn modelId="{19F61CA6-D389-49AB-AD88-3C998C67304F}" srcId="{64195486-5D7D-40B9-A4C0-26E39D341BA5}" destId="{9A983A75-2CEA-4411-AEE9-E9BF3DBDF4DE}" srcOrd="5" destOrd="0" parTransId="{9BB7E284-ED17-42F5-B818-E85C7AFB2085}" sibTransId="{A2F02EC8-E49F-4399-8345-2903A542A1D7}"/>
    <dgm:cxn modelId="{BC7CD3C0-D09C-45A0-827C-1A0EA3238BBB}" type="presOf" srcId="{9A983A75-2CEA-4411-AEE9-E9BF3DBDF4DE}" destId="{EEFB5DB0-1DCC-4131-88FD-2AA595EE5D81}" srcOrd="0" destOrd="0" presId="urn:microsoft.com/office/officeart/2005/8/layout/process4"/>
    <dgm:cxn modelId="{6D8BD0D1-880F-4402-975F-A26D6D644DEE}" srcId="{64195486-5D7D-40B9-A4C0-26E39D341BA5}" destId="{D1E28863-3831-4FD0-A827-4E5393ED44BD}" srcOrd="6" destOrd="0" parTransId="{65183A25-E79F-4ECD-8470-A92A9F4C4141}" sibTransId="{325EFAA0-534F-4E0D-BE9F-067D60B4258E}"/>
    <dgm:cxn modelId="{895C63D2-F4DC-46BB-9135-D265C2717B1C}" type="presParOf" srcId="{80A0B0AB-BBFE-47D5-9A38-D6B44BFAB9D8}" destId="{251BFFEF-2A32-4A52-8C72-D28CF8BF300B}" srcOrd="0" destOrd="0" presId="urn:microsoft.com/office/officeart/2005/8/layout/process4"/>
    <dgm:cxn modelId="{AD195888-C865-48A9-9B35-27A111ACA571}" type="presParOf" srcId="{251BFFEF-2A32-4A52-8C72-D28CF8BF300B}" destId="{D18D0824-B19D-43F3-9B4C-F73F2B9066BC}" srcOrd="0" destOrd="0" presId="urn:microsoft.com/office/officeart/2005/8/layout/process4"/>
    <dgm:cxn modelId="{5CFA5977-1331-4A33-A57E-F869C11DF949}" type="presParOf" srcId="{80A0B0AB-BBFE-47D5-9A38-D6B44BFAB9D8}" destId="{CA39B776-4D89-418B-A3BF-4EAADF2DC0FF}" srcOrd="1" destOrd="0" presId="urn:microsoft.com/office/officeart/2005/8/layout/process4"/>
    <dgm:cxn modelId="{307EBFFD-CD98-476C-85D4-76F9E29FCB72}" type="presParOf" srcId="{80A0B0AB-BBFE-47D5-9A38-D6B44BFAB9D8}" destId="{23C5F680-C520-4B06-8139-343B1E80E368}" srcOrd="2" destOrd="0" presId="urn:microsoft.com/office/officeart/2005/8/layout/process4"/>
    <dgm:cxn modelId="{B8884E5F-D618-4797-855F-704491E4FBB5}" type="presParOf" srcId="{23C5F680-C520-4B06-8139-343B1E80E368}" destId="{C3C65728-3979-419C-B65A-A74EF3C5D24E}" srcOrd="0" destOrd="0" presId="urn:microsoft.com/office/officeart/2005/8/layout/process4"/>
    <dgm:cxn modelId="{0FF04C8F-4DDC-45AE-90C9-E90731CE9477}" type="presParOf" srcId="{80A0B0AB-BBFE-47D5-9A38-D6B44BFAB9D8}" destId="{5B68A1AF-5E0F-4C91-905A-11433AEBE0FC}" srcOrd="3" destOrd="0" presId="urn:microsoft.com/office/officeart/2005/8/layout/process4"/>
    <dgm:cxn modelId="{2A8BF4DD-F490-4481-BD2E-4C20D6BC7410}" type="presParOf" srcId="{80A0B0AB-BBFE-47D5-9A38-D6B44BFAB9D8}" destId="{5C734FFF-F4F9-4147-ACE0-2CD7956CADFC}" srcOrd="4" destOrd="0" presId="urn:microsoft.com/office/officeart/2005/8/layout/process4"/>
    <dgm:cxn modelId="{550804C9-E6D8-44CE-99D9-A2412D1F0EA0}" type="presParOf" srcId="{5C734FFF-F4F9-4147-ACE0-2CD7956CADFC}" destId="{EEFB5DB0-1DCC-4131-88FD-2AA595EE5D81}" srcOrd="0" destOrd="0" presId="urn:microsoft.com/office/officeart/2005/8/layout/process4"/>
    <dgm:cxn modelId="{B7087E89-3F97-461C-926A-FAD3EA1AE708}" type="presParOf" srcId="{80A0B0AB-BBFE-47D5-9A38-D6B44BFAB9D8}" destId="{18CC999F-9144-4C9A-AB04-F5F947410795}" srcOrd="5" destOrd="0" presId="urn:microsoft.com/office/officeart/2005/8/layout/process4"/>
    <dgm:cxn modelId="{0997BAC9-6B12-4090-A141-F2B767796371}" type="presParOf" srcId="{80A0B0AB-BBFE-47D5-9A38-D6B44BFAB9D8}" destId="{1C027185-9505-4062-B265-2CA448387116}" srcOrd="6" destOrd="0" presId="urn:microsoft.com/office/officeart/2005/8/layout/process4"/>
    <dgm:cxn modelId="{21C89BA8-361C-41CC-B860-5AC831CD067C}" type="presParOf" srcId="{1C027185-9505-4062-B265-2CA448387116}" destId="{50A6C101-7A54-4321-A74E-7FC5228F42B6}" srcOrd="0" destOrd="0" presId="urn:microsoft.com/office/officeart/2005/8/layout/process4"/>
    <dgm:cxn modelId="{0112921A-48D4-46D3-BE05-CBDB8B4AD52E}" type="presParOf" srcId="{80A0B0AB-BBFE-47D5-9A38-D6B44BFAB9D8}" destId="{515CDE06-EC03-422C-8C55-CB377E99DDC0}" srcOrd="7" destOrd="0" presId="urn:microsoft.com/office/officeart/2005/8/layout/process4"/>
    <dgm:cxn modelId="{567285BE-0184-4083-9B52-6A0801A91C5C}" type="presParOf" srcId="{80A0B0AB-BBFE-47D5-9A38-D6B44BFAB9D8}" destId="{DD346240-23F0-422C-9D71-2C238A57BCA3}" srcOrd="8" destOrd="0" presId="urn:microsoft.com/office/officeart/2005/8/layout/process4"/>
    <dgm:cxn modelId="{0D2A8E5F-DAE1-4D92-BC80-F77695510FD0}" type="presParOf" srcId="{DD346240-23F0-422C-9D71-2C238A57BCA3}" destId="{49BE6F03-9288-429C-BABB-87BA51705062}" srcOrd="0" destOrd="0" presId="urn:microsoft.com/office/officeart/2005/8/layout/process4"/>
    <dgm:cxn modelId="{7DF3FEC0-2FC6-411F-9722-FFB0CBAA3215}" type="presParOf" srcId="{80A0B0AB-BBFE-47D5-9A38-D6B44BFAB9D8}" destId="{95B99673-BBA8-4A3E-8FAD-29DB4A5F6F81}" srcOrd="9" destOrd="0" presId="urn:microsoft.com/office/officeart/2005/8/layout/process4"/>
    <dgm:cxn modelId="{46FC1F70-9E5B-4D16-B635-6DCBD2A1AF34}" type="presParOf" srcId="{80A0B0AB-BBFE-47D5-9A38-D6B44BFAB9D8}" destId="{EF51D3D4-8057-4781-9B57-99D87F0249EB}" srcOrd="10" destOrd="0" presId="urn:microsoft.com/office/officeart/2005/8/layout/process4"/>
    <dgm:cxn modelId="{0FFCD558-4FBB-43C0-8A41-3BE55DD6476E}" type="presParOf" srcId="{EF51D3D4-8057-4781-9B57-99D87F0249EB}" destId="{782C605C-4257-4AFB-974F-B347E2D98B55}" srcOrd="0" destOrd="0" presId="urn:microsoft.com/office/officeart/2005/8/layout/process4"/>
    <dgm:cxn modelId="{BC0B7768-12DA-4666-ACE6-480528850E59}" type="presParOf" srcId="{80A0B0AB-BBFE-47D5-9A38-D6B44BFAB9D8}" destId="{DE9CC487-CDC3-41CA-AB39-4F3281DB44C7}" srcOrd="11" destOrd="0" presId="urn:microsoft.com/office/officeart/2005/8/layout/process4"/>
    <dgm:cxn modelId="{64AA8C49-53E9-4DE9-8561-1C52B4A84015}" type="presParOf" srcId="{80A0B0AB-BBFE-47D5-9A38-D6B44BFAB9D8}" destId="{D6FF9286-4333-4EBE-B2B9-33CD65E60E32}" srcOrd="12" destOrd="0" presId="urn:microsoft.com/office/officeart/2005/8/layout/process4"/>
    <dgm:cxn modelId="{504C30E1-CAD3-48C0-B49C-BC8137FDE7B2}" type="presParOf" srcId="{D6FF9286-4333-4EBE-B2B9-33CD65E60E32}" destId="{9397355F-3D13-4F08-BA4A-20A5802015C4}" srcOrd="0" destOrd="0" presId="urn:microsoft.com/office/officeart/2005/8/layout/process4"/>
    <dgm:cxn modelId="{BAF9881F-76A9-49FD-9101-73D7A7DC0B72}" type="presParOf" srcId="{80A0B0AB-BBFE-47D5-9A38-D6B44BFAB9D8}" destId="{6EE4195F-19B9-4D7C-ACFD-BE97F90E6453}" srcOrd="13" destOrd="0" presId="urn:microsoft.com/office/officeart/2005/8/layout/process4"/>
    <dgm:cxn modelId="{4CE60C8F-1EF1-4625-B256-88FCD1560F29}" type="presParOf" srcId="{80A0B0AB-BBFE-47D5-9A38-D6B44BFAB9D8}" destId="{3223420C-6135-47EA-AC69-A76215919DC7}" srcOrd="14" destOrd="0" presId="urn:microsoft.com/office/officeart/2005/8/layout/process4"/>
    <dgm:cxn modelId="{271F2B76-798B-4392-BF10-B503EA66D1A0}" type="presParOf" srcId="{3223420C-6135-47EA-AC69-A76215919DC7}" destId="{60CF9E4D-DCE7-4297-B260-ECF9DBDBD8C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4195486-5D7D-40B9-A4C0-26E39D341BA5}" type="doc">
      <dgm:prSet loTypeId="urn:microsoft.com/office/officeart/2005/8/layout/process4" loCatId="process" qsTypeId="urn:microsoft.com/office/officeart/2005/8/quickstyle/simple1" qsCatId="simple" csTypeId="urn:microsoft.com/office/officeart/2005/8/colors/accent5_4" csCatId="accent5"/>
      <dgm:spPr/>
      <dgm:t>
        <a:bodyPr/>
        <a:lstStyle/>
        <a:p>
          <a:endParaRPr lang="en-GB"/>
        </a:p>
      </dgm:t>
    </dgm:pt>
    <dgm:pt modelId="{2A120FA3-9A44-4730-9B9E-02026F278126}">
      <dgm:prSet/>
      <dgm:spPr/>
      <dgm:t>
        <a:bodyPr/>
        <a:lstStyle/>
        <a:p>
          <a:r>
            <a:rPr lang="en-GB"/>
            <a:t>Think of the student who is easily distracted as having high levels of awareness and observation </a:t>
          </a:r>
        </a:p>
      </dgm:t>
    </dgm:pt>
    <dgm:pt modelId="{DB566A6B-9FDD-4593-BB9B-DEEC5B68A962}" type="parTrans" cxnId="{F7BCD401-7578-496E-A8D6-F94165DDA3C4}">
      <dgm:prSet/>
      <dgm:spPr/>
      <dgm:t>
        <a:bodyPr/>
        <a:lstStyle/>
        <a:p>
          <a:endParaRPr lang="en-GB"/>
        </a:p>
      </dgm:t>
    </dgm:pt>
    <dgm:pt modelId="{4473659E-BB4B-479B-8AA7-C27964FC42B1}" type="sibTrans" cxnId="{F7BCD401-7578-496E-A8D6-F94165DDA3C4}">
      <dgm:prSet/>
      <dgm:spPr/>
      <dgm:t>
        <a:bodyPr/>
        <a:lstStyle/>
        <a:p>
          <a:endParaRPr lang="en-GB"/>
        </a:p>
      </dgm:t>
    </dgm:pt>
    <dgm:pt modelId="{43A6C1B3-761D-4785-8F20-7E4EB8CDE93E}">
      <dgm:prSet/>
      <dgm:spPr/>
      <dgm:t>
        <a:bodyPr/>
        <a:lstStyle/>
        <a:p>
          <a:r>
            <a:rPr lang="en-GB" dirty="0"/>
            <a:t>Think of the restless student as being energetic and lively </a:t>
          </a:r>
        </a:p>
      </dgm:t>
    </dgm:pt>
    <dgm:pt modelId="{536F6872-93D4-409D-B800-E6E8B6E65DD5}" type="parTrans" cxnId="{49447B6E-DA3E-462B-835F-69FC3029BD22}">
      <dgm:prSet/>
      <dgm:spPr/>
      <dgm:t>
        <a:bodyPr/>
        <a:lstStyle/>
        <a:p>
          <a:endParaRPr lang="en-GB"/>
        </a:p>
      </dgm:t>
    </dgm:pt>
    <dgm:pt modelId="{52F2A65F-ABFE-4121-91A8-EA287515EB68}" type="sibTrans" cxnId="{49447B6E-DA3E-462B-835F-69FC3029BD22}">
      <dgm:prSet/>
      <dgm:spPr/>
      <dgm:t>
        <a:bodyPr/>
        <a:lstStyle/>
        <a:p>
          <a:endParaRPr lang="en-GB"/>
        </a:p>
      </dgm:t>
    </dgm:pt>
    <dgm:pt modelId="{A6AE6BDE-0406-4C9A-8F68-1921DEB188E3}">
      <dgm:prSet/>
      <dgm:spPr/>
      <dgm:t>
        <a:bodyPr/>
        <a:lstStyle/>
        <a:p>
          <a:r>
            <a:rPr lang="en-GB" dirty="0"/>
            <a:t>When the student with ADHD goes off at a tangent, see it as a sign of individualism and independence </a:t>
          </a:r>
        </a:p>
      </dgm:t>
    </dgm:pt>
    <dgm:pt modelId="{9BE8C0CF-4854-4807-AE52-C44FBA581A7D}" type="parTrans" cxnId="{9B1CC018-2088-418D-8C9C-B7D9F2CA2642}">
      <dgm:prSet/>
      <dgm:spPr/>
      <dgm:t>
        <a:bodyPr/>
        <a:lstStyle/>
        <a:p>
          <a:endParaRPr lang="en-GB"/>
        </a:p>
      </dgm:t>
    </dgm:pt>
    <dgm:pt modelId="{5C4167E0-C0B5-4779-990E-B2A7DBF58C97}" type="sibTrans" cxnId="{9B1CC018-2088-418D-8C9C-B7D9F2CA2642}">
      <dgm:prSet/>
      <dgm:spPr/>
      <dgm:t>
        <a:bodyPr/>
        <a:lstStyle/>
        <a:p>
          <a:endParaRPr lang="en-GB"/>
        </a:p>
      </dgm:t>
    </dgm:pt>
    <dgm:pt modelId="{9FA1A67C-B24D-47B6-8CF7-53B936F73AED}">
      <dgm:prSet/>
      <dgm:spPr/>
      <dgm:t>
        <a:bodyPr/>
        <a:lstStyle/>
        <a:p>
          <a:r>
            <a:rPr lang="en-GB" dirty="0"/>
            <a:t>If the student forgets things, consider that they’ve been absorbed in their own thoughts </a:t>
          </a:r>
        </a:p>
      </dgm:t>
    </dgm:pt>
    <dgm:pt modelId="{E87A10B3-EE41-48AC-A0D2-D265AB0C2880}" type="parTrans" cxnId="{B6A6E494-2463-4F10-884F-C191D71EDF59}">
      <dgm:prSet/>
      <dgm:spPr/>
      <dgm:t>
        <a:bodyPr/>
        <a:lstStyle/>
        <a:p>
          <a:endParaRPr lang="en-GB"/>
        </a:p>
      </dgm:t>
    </dgm:pt>
    <dgm:pt modelId="{552557DD-DE5D-4357-8E6D-E0763F82EBD7}" type="sibTrans" cxnId="{B6A6E494-2463-4F10-884F-C191D71EDF59}">
      <dgm:prSet/>
      <dgm:spPr/>
      <dgm:t>
        <a:bodyPr/>
        <a:lstStyle/>
        <a:p>
          <a:endParaRPr lang="en-GB"/>
        </a:p>
      </dgm:t>
    </dgm:pt>
    <dgm:pt modelId="{D0AC1C07-122F-4C3D-A357-9F87F9481DE0}">
      <dgm:prSet/>
      <dgm:spPr/>
      <dgm:t>
        <a:bodyPr/>
        <a:lstStyle/>
        <a:p>
          <a:r>
            <a:rPr lang="en-GB" dirty="0"/>
            <a:t>If the student starts interrupting, think of it as enthusiasm to contribute </a:t>
          </a:r>
        </a:p>
      </dgm:t>
    </dgm:pt>
    <dgm:pt modelId="{2237BCB6-273C-4B96-8BA6-D45910694FCF}" type="parTrans" cxnId="{67601E34-5E00-4DFE-83FF-47DF182A555D}">
      <dgm:prSet/>
      <dgm:spPr/>
      <dgm:t>
        <a:bodyPr/>
        <a:lstStyle/>
        <a:p>
          <a:endParaRPr lang="en-GB"/>
        </a:p>
      </dgm:t>
    </dgm:pt>
    <dgm:pt modelId="{CF2220C1-A0CE-49C0-B728-E0B12348E3B9}" type="sibTrans" cxnId="{67601E34-5E00-4DFE-83FF-47DF182A555D}">
      <dgm:prSet/>
      <dgm:spPr/>
      <dgm:t>
        <a:bodyPr/>
        <a:lstStyle/>
        <a:p>
          <a:endParaRPr lang="en-GB"/>
        </a:p>
      </dgm:t>
    </dgm:pt>
    <dgm:pt modelId="{9A983A75-2CEA-4411-AEE9-E9BF3DBDF4DE}">
      <dgm:prSet/>
      <dgm:spPr/>
      <dgm:t>
        <a:bodyPr/>
        <a:lstStyle/>
        <a:p>
          <a:r>
            <a:rPr lang="en-GB" dirty="0"/>
            <a:t>When work is sloppy, look for signs of effort despite difficulties</a:t>
          </a:r>
        </a:p>
      </dgm:t>
    </dgm:pt>
    <dgm:pt modelId="{9BB7E284-ED17-42F5-B818-E85C7AFB2085}" type="parTrans" cxnId="{19F61CA6-D389-49AB-AD88-3C998C67304F}">
      <dgm:prSet/>
      <dgm:spPr/>
      <dgm:t>
        <a:bodyPr/>
        <a:lstStyle/>
        <a:p>
          <a:endParaRPr lang="en-GB"/>
        </a:p>
      </dgm:t>
    </dgm:pt>
    <dgm:pt modelId="{A2F02EC8-E49F-4399-8345-2903A542A1D7}" type="sibTrans" cxnId="{19F61CA6-D389-49AB-AD88-3C998C67304F}">
      <dgm:prSet/>
      <dgm:spPr/>
      <dgm:t>
        <a:bodyPr/>
        <a:lstStyle/>
        <a:p>
          <a:endParaRPr lang="en-GB"/>
        </a:p>
      </dgm:t>
    </dgm:pt>
    <dgm:pt modelId="{D1E28863-3831-4FD0-A827-4E5393ED44BD}">
      <dgm:prSet/>
      <dgm:spPr/>
      <dgm:t>
        <a:bodyPr/>
        <a:lstStyle/>
        <a:p>
          <a:r>
            <a:rPr lang="en-GB" dirty="0"/>
            <a:t>Look on a student’s apparent selfishness as single-mindedness in pursuit of goals </a:t>
          </a:r>
        </a:p>
      </dgm:t>
    </dgm:pt>
    <dgm:pt modelId="{65183A25-E79F-4ECD-8470-A92A9F4C4141}" type="parTrans" cxnId="{6D8BD0D1-880F-4402-975F-A26D6D644DEE}">
      <dgm:prSet/>
      <dgm:spPr/>
      <dgm:t>
        <a:bodyPr/>
        <a:lstStyle/>
        <a:p>
          <a:endParaRPr lang="en-GB"/>
        </a:p>
      </dgm:t>
    </dgm:pt>
    <dgm:pt modelId="{325EFAA0-534F-4E0D-BE9F-067D60B4258E}" type="sibTrans" cxnId="{6D8BD0D1-880F-4402-975F-A26D6D644DEE}">
      <dgm:prSet/>
      <dgm:spPr/>
      <dgm:t>
        <a:bodyPr/>
        <a:lstStyle/>
        <a:p>
          <a:endParaRPr lang="en-GB"/>
        </a:p>
      </dgm:t>
    </dgm:pt>
    <dgm:pt modelId="{E8C22BF5-C59D-4AFC-AB7C-B220EDD31379}">
      <dgm:prSet/>
      <dgm:spPr/>
      <dgm:t>
        <a:bodyPr/>
        <a:lstStyle/>
        <a:p>
          <a:r>
            <a:rPr lang="en-GB" dirty="0"/>
            <a:t>Try to reward good development and ignore the development that you don’t want</a:t>
          </a:r>
        </a:p>
      </dgm:t>
    </dgm:pt>
    <dgm:pt modelId="{8CE8C79C-7E12-45C5-928A-F1859B6F97F3}" type="parTrans" cxnId="{90ABDC1F-740F-428E-AB23-29A1D1CA4D85}">
      <dgm:prSet/>
      <dgm:spPr/>
      <dgm:t>
        <a:bodyPr/>
        <a:lstStyle/>
        <a:p>
          <a:endParaRPr lang="en-GB"/>
        </a:p>
      </dgm:t>
    </dgm:pt>
    <dgm:pt modelId="{38C88EE3-5362-41EB-A03E-049A69761C7F}" type="sibTrans" cxnId="{90ABDC1F-740F-428E-AB23-29A1D1CA4D85}">
      <dgm:prSet/>
      <dgm:spPr/>
      <dgm:t>
        <a:bodyPr/>
        <a:lstStyle/>
        <a:p>
          <a:endParaRPr lang="en-GB"/>
        </a:p>
      </dgm:t>
    </dgm:pt>
    <dgm:pt modelId="{80A0B0AB-BBFE-47D5-9A38-D6B44BFAB9D8}" type="pres">
      <dgm:prSet presAssocID="{64195486-5D7D-40B9-A4C0-26E39D341BA5}" presName="Name0" presStyleCnt="0">
        <dgm:presLayoutVars>
          <dgm:dir/>
          <dgm:animLvl val="lvl"/>
          <dgm:resizeHandles val="exact"/>
        </dgm:presLayoutVars>
      </dgm:prSet>
      <dgm:spPr/>
    </dgm:pt>
    <dgm:pt modelId="{EFC92378-DE7C-4405-B2FE-C2E5E4695577}" type="pres">
      <dgm:prSet presAssocID="{E8C22BF5-C59D-4AFC-AB7C-B220EDD31379}" presName="boxAndChildren" presStyleCnt="0"/>
      <dgm:spPr/>
    </dgm:pt>
    <dgm:pt modelId="{3C95F136-0D0A-45E1-B6AD-294CB33A8421}" type="pres">
      <dgm:prSet presAssocID="{E8C22BF5-C59D-4AFC-AB7C-B220EDD31379}" presName="parentTextBox" presStyleLbl="node1" presStyleIdx="0" presStyleCnt="8"/>
      <dgm:spPr/>
    </dgm:pt>
    <dgm:pt modelId="{CA39B776-4D89-418B-A3BF-4EAADF2DC0FF}" type="pres">
      <dgm:prSet presAssocID="{325EFAA0-534F-4E0D-BE9F-067D60B4258E}" presName="sp" presStyleCnt="0"/>
      <dgm:spPr/>
    </dgm:pt>
    <dgm:pt modelId="{23C5F680-C520-4B06-8139-343B1E80E368}" type="pres">
      <dgm:prSet presAssocID="{D1E28863-3831-4FD0-A827-4E5393ED44BD}" presName="arrowAndChildren" presStyleCnt="0"/>
      <dgm:spPr/>
    </dgm:pt>
    <dgm:pt modelId="{C3C65728-3979-419C-B65A-A74EF3C5D24E}" type="pres">
      <dgm:prSet presAssocID="{D1E28863-3831-4FD0-A827-4E5393ED44BD}" presName="parentTextArrow" presStyleLbl="node1" presStyleIdx="1" presStyleCnt="8"/>
      <dgm:spPr/>
    </dgm:pt>
    <dgm:pt modelId="{5B68A1AF-5E0F-4C91-905A-11433AEBE0FC}" type="pres">
      <dgm:prSet presAssocID="{A2F02EC8-E49F-4399-8345-2903A542A1D7}" presName="sp" presStyleCnt="0"/>
      <dgm:spPr/>
    </dgm:pt>
    <dgm:pt modelId="{5C734FFF-F4F9-4147-ACE0-2CD7956CADFC}" type="pres">
      <dgm:prSet presAssocID="{9A983A75-2CEA-4411-AEE9-E9BF3DBDF4DE}" presName="arrowAndChildren" presStyleCnt="0"/>
      <dgm:spPr/>
    </dgm:pt>
    <dgm:pt modelId="{EEFB5DB0-1DCC-4131-88FD-2AA595EE5D81}" type="pres">
      <dgm:prSet presAssocID="{9A983A75-2CEA-4411-AEE9-E9BF3DBDF4DE}" presName="parentTextArrow" presStyleLbl="node1" presStyleIdx="2" presStyleCnt="8"/>
      <dgm:spPr/>
    </dgm:pt>
    <dgm:pt modelId="{18CC999F-9144-4C9A-AB04-F5F947410795}" type="pres">
      <dgm:prSet presAssocID="{CF2220C1-A0CE-49C0-B728-E0B12348E3B9}" presName="sp" presStyleCnt="0"/>
      <dgm:spPr/>
    </dgm:pt>
    <dgm:pt modelId="{1C027185-9505-4062-B265-2CA448387116}" type="pres">
      <dgm:prSet presAssocID="{D0AC1C07-122F-4C3D-A357-9F87F9481DE0}" presName="arrowAndChildren" presStyleCnt="0"/>
      <dgm:spPr/>
    </dgm:pt>
    <dgm:pt modelId="{50A6C101-7A54-4321-A74E-7FC5228F42B6}" type="pres">
      <dgm:prSet presAssocID="{D0AC1C07-122F-4C3D-A357-9F87F9481DE0}" presName="parentTextArrow" presStyleLbl="node1" presStyleIdx="3" presStyleCnt="8"/>
      <dgm:spPr/>
    </dgm:pt>
    <dgm:pt modelId="{515CDE06-EC03-422C-8C55-CB377E99DDC0}" type="pres">
      <dgm:prSet presAssocID="{552557DD-DE5D-4357-8E6D-E0763F82EBD7}" presName="sp" presStyleCnt="0"/>
      <dgm:spPr/>
    </dgm:pt>
    <dgm:pt modelId="{DD346240-23F0-422C-9D71-2C238A57BCA3}" type="pres">
      <dgm:prSet presAssocID="{9FA1A67C-B24D-47B6-8CF7-53B936F73AED}" presName="arrowAndChildren" presStyleCnt="0"/>
      <dgm:spPr/>
    </dgm:pt>
    <dgm:pt modelId="{49BE6F03-9288-429C-BABB-87BA51705062}" type="pres">
      <dgm:prSet presAssocID="{9FA1A67C-B24D-47B6-8CF7-53B936F73AED}" presName="parentTextArrow" presStyleLbl="node1" presStyleIdx="4" presStyleCnt="8"/>
      <dgm:spPr/>
    </dgm:pt>
    <dgm:pt modelId="{95B99673-BBA8-4A3E-8FAD-29DB4A5F6F81}" type="pres">
      <dgm:prSet presAssocID="{5C4167E0-C0B5-4779-990E-B2A7DBF58C97}" presName="sp" presStyleCnt="0"/>
      <dgm:spPr/>
    </dgm:pt>
    <dgm:pt modelId="{EF51D3D4-8057-4781-9B57-99D87F0249EB}" type="pres">
      <dgm:prSet presAssocID="{A6AE6BDE-0406-4C9A-8F68-1921DEB188E3}" presName="arrowAndChildren" presStyleCnt="0"/>
      <dgm:spPr/>
    </dgm:pt>
    <dgm:pt modelId="{782C605C-4257-4AFB-974F-B347E2D98B55}" type="pres">
      <dgm:prSet presAssocID="{A6AE6BDE-0406-4C9A-8F68-1921DEB188E3}" presName="parentTextArrow" presStyleLbl="node1" presStyleIdx="5" presStyleCnt="8"/>
      <dgm:spPr/>
    </dgm:pt>
    <dgm:pt modelId="{DE9CC487-CDC3-41CA-AB39-4F3281DB44C7}" type="pres">
      <dgm:prSet presAssocID="{52F2A65F-ABFE-4121-91A8-EA287515EB68}" presName="sp" presStyleCnt="0"/>
      <dgm:spPr/>
    </dgm:pt>
    <dgm:pt modelId="{D6FF9286-4333-4EBE-B2B9-33CD65E60E32}" type="pres">
      <dgm:prSet presAssocID="{43A6C1B3-761D-4785-8F20-7E4EB8CDE93E}" presName="arrowAndChildren" presStyleCnt="0"/>
      <dgm:spPr/>
    </dgm:pt>
    <dgm:pt modelId="{9397355F-3D13-4F08-BA4A-20A5802015C4}" type="pres">
      <dgm:prSet presAssocID="{43A6C1B3-761D-4785-8F20-7E4EB8CDE93E}" presName="parentTextArrow" presStyleLbl="node1" presStyleIdx="6" presStyleCnt="8"/>
      <dgm:spPr/>
    </dgm:pt>
    <dgm:pt modelId="{6EE4195F-19B9-4D7C-ACFD-BE97F90E6453}" type="pres">
      <dgm:prSet presAssocID="{4473659E-BB4B-479B-8AA7-C27964FC42B1}" presName="sp" presStyleCnt="0"/>
      <dgm:spPr/>
    </dgm:pt>
    <dgm:pt modelId="{3223420C-6135-47EA-AC69-A76215919DC7}" type="pres">
      <dgm:prSet presAssocID="{2A120FA3-9A44-4730-9B9E-02026F278126}" presName="arrowAndChildren" presStyleCnt="0"/>
      <dgm:spPr/>
    </dgm:pt>
    <dgm:pt modelId="{60CF9E4D-DCE7-4297-B260-ECF9DBDBD8C1}" type="pres">
      <dgm:prSet presAssocID="{2A120FA3-9A44-4730-9B9E-02026F278126}" presName="parentTextArrow" presStyleLbl="node1" presStyleIdx="7" presStyleCnt="8"/>
      <dgm:spPr/>
    </dgm:pt>
  </dgm:ptLst>
  <dgm:cxnLst>
    <dgm:cxn modelId="{F7BCD401-7578-496E-A8D6-F94165DDA3C4}" srcId="{64195486-5D7D-40B9-A4C0-26E39D341BA5}" destId="{2A120FA3-9A44-4730-9B9E-02026F278126}" srcOrd="0" destOrd="0" parTransId="{DB566A6B-9FDD-4593-BB9B-DEEC5B68A962}" sibTransId="{4473659E-BB4B-479B-8AA7-C27964FC42B1}"/>
    <dgm:cxn modelId="{9B1CC018-2088-418D-8C9C-B7D9F2CA2642}" srcId="{64195486-5D7D-40B9-A4C0-26E39D341BA5}" destId="{A6AE6BDE-0406-4C9A-8F68-1921DEB188E3}" srcOrd="2" destOrd="0" parTransId="{9BE8C0CF-4854-4807-AE52-C44FBA581A7D}" sibTransId="{5C4167E0-C0B5-4779-990E-B2A7DBF58C97}"/>
    <dgm:cxn modelId="{90ABDC1F-740F-428E-AB23-29A1D1CA4D85}" srcId="{64195486-5D7D-40B9-A4C0-26E39D341BA5}" destId="{E8C22BF5-C59D-4AFC-AB7C-B220EDD31379}" srcOrd="7" destOrd="0" parTransId="{8CE8C79C-7E12-45C5-928A-F1859B6F97F3}" sibTransId="{38C88EE3-5362-41EB-A03E-049A69761C7F}"/>
    <dgm:cxn modelId="{B419802B-E217-42F3-8D96-C255158B7866}" type="presOf" srcId="{64195486-5D7D-40B9-A4C0-26E39D341BA5}" destId="{80A0B0AB-BBFE-47D5-9A38-D6B44BFAB9D8}" srcOrd="0" destOrd="0" presId="urn:microsoft.com/office/officeart/2005/8/layout/process4"/>
    <dgm:cxn modelId="{67601E34-5E00-4DFE-83FF-47DF182A555D}" srcId="{64195486-5D7D-40B9-A4C0-26E39D341BA5}" destId="{D0AC1C07-122F-4C3D-A357-9F87F9481DE0}" srcOrd="4" destOrd="0" parTransId="{2237BCB6-273C-4B96-8BA6-D45910694FCF}" sibTransId="{CF2220C1-A0CE-49C0-B728-E0B12348E3B9}"/>
    <dgm:cxn modelId="{BEA38F3F-58D1-40B9-ADD3-3BBCED3C665B}" type="presOf" srcId="{9FA1A67C-B24D-47B6-8CF7-53B936F73AED}" destId="{49BE6F03-9288-429C-BABB-87BA51705062}" srcOrd="0" destOrd="0" presId="urn:microsoft.com/office/officeart/2005/8/layout/process4"/>
    <dgm:cxn modelId="{0BAB3B64-0689-4079-A4C8-AD29FC210E98}" type="presOf" srcId="{D1E28863-3831-4FD0-A827-4E5393ED44BD}" destId="{C3C65728-3979-419C-B65A-A74EF3C5D24E}" srcOrd="0" destOrd="0" presId="urn:microsoft.com/office/officeart/2005/8/layout/process4"/>
    <dgm:cxn modelId="{B584C66B-1304-4D4E-B749-0DE620F1DDFA}" type="presOf" srcId="{43A6C1B3-761D-4785-8F20-7E4EB8CDE93E}" destId="{9397355F-3D13-4F08-BA4A-20A5802015C4}" srcOrd="0" destOrd="0" presId="urn:microsoft.com/office/officeart/2005/8/layout/process4"/>
    <dgm:cxn modelId="{49447B6E-DA3E-462B-835F-69FC3029BD22}" srcId="{64195486-5D7D-40B9-A4C0-26E39D341BA5}" destId="{43A6C1B3-761D-4785-8F20-7E4EB8CDE93E}" srcOrd="1" destOrd="0" parTransId="{536F6872-93D4-409D-B800-E6E8B6E65DD5}" sibTransId="{52F2A65F-ABFE-4121-91A8-EA287515EB68}"/>
    <dgm:cxn modelId="{0724A055-C979-45D1-B957-3F2C7AF4A5EC}" type="presOf" srcId="{2A120FA3-9A44-4730-9B9E-02026F278126}" destId="{60CF9E4D-DCE7-4297-B260-ECF9DBDBD8C1}" srcOrd="0" destOrd="0" presId="urn:microsoft.com/office/officeart/2005/8/layout/process4"/>
    <dgm:cxn modelId="{AC461381-B6C8-4426-BF24-896A514C0F9F}" type="presOf" srcId="{A6AE6BDE-0406-4C9A-8F68-1921DEB188E3}" destId="{782C605C-4257-4AFB-974F-B347E2D98B55}" srcOrd="0" destOrd="0" presId="urn:microsoft.com/office/officeart/2005/8/layout/process4"/>
    <dgm:cxn modelId="{AE673381-A473-4C54-A54D-D9E3E61675CC}" type="presOf" srcId="{D0AC1C07-122F-4C3D-A357-9F87F9481DE0}" destId="{50A6C101-7A54-4321-A74E-7FC5228F42B6}" srcOrd="0" destOrd="0" presId="urn:microsoft.com/office/officeart/2005/8/layout/process4"/>
    <dgm:cxn modelId="{B6A6E494-2463-4F10-884F-C191D71EDF59}" srcId="{64195486-5D7D-40B9-A4C0-26E39D341BA5}" destId="{9FA1A67C-B24D-47B6-8CF7-53B936F73AED}" srcOrd="3" destOrd="0" parTransId="{E87A10B3-EE41-48AC-A0D2-D265AB0C2880}" sibTransId="{552557DD-DE5D-4357-8E6D-E0763F82EBD7}"/>
    <dgm:cxn modelId="{19F61CA6-D389-49AB-AD88-3C998C67304F}" srcId="{64195486-5D7D-40B9-A4C0-26E39D341BA5}" destId="{9A983A75-2CEA-4411-AEE9-E9BF3DBDF4DE}" srcOrd="5" destOrd="0" parTransId="{9BB7E284-ED17-42F5-B818-E85C7AFB2085}" sibTransId="{A2F02EC8-E49F-4399-8345-2903A542A1D7}"/>
    <dgm:cxn modelId="{BC7CD3C0-D09C-45A0-827C-1A0EA3238BBB}" type="presOf" srcId="{9A983A75-2CEA-4411-AEE9-E9BF3DBDF4DE}" destId="{EEFB5DB0-1DCC-4131-88FD-2AA595EE5D81}" srcOrd="0" destOrd="0" presId="urn:microsoft.com/office/officeart/2005/8/layout/process4"/>
    <dgm:cxn modelId="{6D8BD0D1-880F-4402-975F-A26D6D644DEE}" srcId="{64195486-5D7D-40B9-A4C0-26E39D341BA5}" destId="{D1E28863-3831-4FD0-A827-4E5393ED44BD}" srcOrd="6" destOrd="0" parTransId="{65183A25-E79F-4ECD-8470-A92A9F4C4141}" sibTransId="{325EFAA0-534F-4E0D-BE9F-067D60B4258E}"/>
    <dgm:cxn modelId="{634889F5-9CB8-4C43-BC20-61E021417D5D}" type="presOf" srcId="{E8C22BF5-C59D-4AFC-AB7C-B220EDD31379}" destId="{3C95F136-0D0A-45E1-B6AD-294CB33A8421}" srcOrd="0" destOrd="0" presId="urn:microsoft.com/office/officeart/2005/8/layout/process4"/>
    <dgm:cxn modelId="{87FFDE72-6A00-4ECB-85A8-C308F514CE58}" type="presParOf" srcId="{80A0B0AB-BBFE-47D5-9A38-D6B44BFAB9D8}" destId="{EFC92378-DE7C-4405-B2FE-C2E5E4695577}" srcOrd="0" destOrd="0" presId="urn:microsoft.com/office/officeart/2005/8/layout/process4"/>
    <dgm:cxn modelId="{E4608F81-5170-49D8-B343-3AF7FDBAE0DC}" type="presParOf" srcId="{EFC92378-DE7C-4405-B2FE-C2E5E4695577}" destId="{3C95F136-0D0A-45E1-B6AD-294CB33A8421}" srcOrd="0" destOrd="0" presId="urn:microsoft.com/office/officeart/2005/8/layout/process4"/>
    <dgm:cxn modelId="{5CFA5977-1331-4A33-A57E-F869C11DF949}" type="presParOf" srcId="{80A0B0AB-BBFE-47D5-9A38-D6B44BFAB9D8}" destId="{CA39B776-4D89-418B-A3BF-4EAADF2DC0FF}" srcOrd="1" destOrd="0" presId="urn:microsoft.com/office/officeart/2005/8/layout/process4"/>
    <dgm:cxn modelId="{307EBFFD-CD98-476C-85D4-76F9E29FCB72}" type="presParOf" srcId="{80A0B0AB-BBFE-47D5-9A38-D6B44BFAB9D8}" destId="{23C5F680-C520-4B06-8139-343B1E80E368}" srcOrd="2" destOrd="0" presId="urn:microsoft.com/office/officeart/2005/8/layout/process4"/>
    <dgm:cxn modelId="{B8884E5F-D618-4797-855F-704491E4FBB5}" type="presParOf" srcId="{23C5F680-C520-4B06-8139-343B1E80E368}" destId="{C3C65728-3979-419C-B65A-A74EF3C5D24E}" srcOrd="0" destOrd="0" presId="urn:microsoft.com/office/officeart/2005/8/layout/process4"/>
    <dgm:cxn modelId="{0FF04C8F-4DDC-45AE-90C9-E90731CE9477}" type="presParOf" srcId="{80A0B0AB-BBFE-47D5-9A38-D6B44BFAB9D8}" destId="{5B68A1AF-5E0F-4C91-905A-11433AEBE0FC}" srcOrd="3" destOrd="0" presId="urn:microsoft.com/office/officeart/2005/8/layout/process4"/>
    <dgm:cxn modelId="{2A8BF4DD-F490-4481-BD2E-4C20D6BC7410}" type="presParOf" srcId="{80A0B0AB-BBFE-47D5-9A38-D6B44BFAB9D8}" destId="{5C734FFF-F4F9-4147-ACE0-2CD7956CADFC}" srcOrd="4" destOrd="0" presId="urn:microsoft.com/office/officeart/2005/8/layout/process4"/>
    <dgm:cxn modelId="{550804C9-E6D8-44CE-99D9-A2412D1F0EA0}" type="presParOf" srcId="{5C734FFF-F4F9-4147-ACE0-2CD7956CADFC}" destId="{EEFB5DB0-1DCC-4131-88FD-2AA595EE5D81}" srcOrd="0" destOrd="0" presId="urn:microsoft.com/office/officeart/2005/8/layout/process4"/>
    <dgm:cxn modelId="{B7087E89-3F97-461C-926A-FAD3EA1AE708}" type="presParOf" srcId="{80A0B0AB-BBFE-47D5-9A38-D6B44BFAB9D8}" destId="{18CC999F-9144-4C9A-AB04-F5F947410795}" srcOrd="5" destOrd="0" presId="urn:microsoft.com/office/officeart/2005/8/layout/process4"/>
    <dgm:cxn modelId="{0997BAC9-6B12-4090-A141-F2B767796371}" type="presParOf" srcId="{80A0B0AB-BBFE-47D5-9A38-D6B44BFAB9D8}" destId="{1C027185-9505-4062-B265-2CA448387116}" srcOrd="6" destOrd="0" presId="urn:microsoft.com/office/officeart/2005/8/layout/process4"/>
    <dgm:cxn modelId="{21C89BA8-361C-41CC-B860-5AC831CD067C}" type="presParOf" srcId="{1C027185-9505-4062-B265-2CA448387116}" destId="{50A6C101-7A54-4321-A74E-7FC5228F42B6}" srcOrd="0" destOrd="0" presId="urn:microsoft.com/office/officeart/2005/8/layout/process4"/>
    <dgm:cxn modelId="{0112921A-48D4-46D3-BE05-CBDB8B4AD52E}" type="presParOf" srcId="{80A0B0AB-BBFE-47D5-9A38-D6B44BFAB9D8}" destId="{515CDE06-EC03-422C-8C55-CB377E99DDC0}" srcOrd="7" destOrd="0" presId="urn:microsoft.com/office/officeart/2005/8/layout/process4"/>
    <dgm:cxn modelId="{567285BE-0184-4083-9B52-6A0801A91C5C}" type="presParOf" srcId="{80A0B0AB-BBFE-47D5-9A38-D6B44BFAB9D8}" destId="{DD346240-23F0-422C-9D71-2C238A57BCA3}" srcOrd="8" destOrd="0" presId="urn:microsoft.com/office/officeart/2005/8/layout/process4"/>
    <dgm:cxn modelId="{0D2A8E5F-DAE1-4D92-BC80-F77695510FD0}" type="presParOf" srcId="{DD346240-23F0-422C-9D71-2C238A57BCA3}" destId="{49BE6F03-9288-429C-BABB-87BA51705062}" srcOrd="0" destOrd="0" presId="urn:microsoft.com/office/officeart/2005/8/layout/process4"/>
    <dgm:cxn modelId="{7DF3FEC0-2FC6-411F-9722-FFB0CBAA3215}" type="presParOf" srcId="{80A0B0AB-BBFE-47D5-9A38-D6B44BFAB9D8}" destId="{95B99673-BBA8-4A3E-8FAD-29DB4A5F6F81}" srcOrd="9" destOrd="0" presId="urn:microsoft.com/office/officeart/2005/8/layout/process4"/>
    <dgm:cxn modelId="{46FC1F70-9E5B-4D16-B635-6DCBD2A1AF34}" type="presParOf" srcId="{80A0B0AB-BBFE-47D5-9A38-D6B44BFAB9D8}" destId="{EF51D3D4-8057-4781-9B57-99D87F0249EB}" srcOrd="10" destOrd="0" presId="urn:microsoft.com/office/officeart/2005/8/layout/process4"/>
    <dgm:cxn modelId="{0FFCD558-4FBB-43C0-8A41-3BE55DD6476E}" type="presParOf" srcId="{EF51D3D4-8057-4781-9B57-99D87F0249EB}" destId="{782C605C-4257-4AFB-974F-B347E2D98B55}" srcOrd="0" destOrd="0" presId="urn:microsoft.com/office/officeart/2005/8/layout/process4"/>
    <dgm:cxn modelId="{BC0B7768-12DA-4666-ACE6-480528850E59}" type="presParOf" srcId="{80A0B0AB-BBFE-47D5-9A38-D6B44BFAB9D8}" destId="{DE9CC487-CDC3-41CA-AB39-4F3281DB44C7}" srcOrd="11" destOrd="0" presId="urn:microsoft.com/office/officeart/2005/8/layout/process4"/>
    <dgm:cxn modelId="{64AA8C49-53E9-4DE9-8561-1C52B4A84015}" type="presParOf" srcId="{80A0B0AB-BBFE-47D5-9A38-D6B44BFAB9D8}" destId="{D6FF9286-4333-4EBE-B2B9-33CD65E60E32}" srcOrd="12" destOrd="0" presId="urn:microsoft.com/office/officeart/2005/8/layout/process4"/>
    <dgm:cxn modelId="{504C30E1-CAD3-48C0-B49C-BC8137FDE7B2}" type="presParOf" srcId="{D6FF9286-4333-4EBE-B2B9-33CD65E60E32}" destId="{9397355F-3D13-4F08-BA4A-20A5802015C4}" srcOrd="0" destOrd="0" presId="urn:microsoft.com/office/officeart/2005/8/layout/process4"/>
    <dgm:cxn modelId="{BAF9881F-76A9-49FD-9101-73D7A7DC0B72}" type="presParOf" srcId="{80A0B0AB-BBFE-47D5-9A38-D6B44BFAB9D8}" destId="{6EE4195F-19B9-4D7C-ACFD-BE97F90E6453}" srcOrd="13" destOrd="0" presId="urn:microsoft.com/office/officeart/2005/8/layout/process4"/>
    <dgm:cxn modelId="{4CE60C8F-1EF1-4625-B256-88FCD1560F29}" type="presParOf" srcId="{80A0B0AB-BBFE-47D5-9A38-D6B44BFAB9D8}" destId="{3223420C-6135-47EA-AC69-A76215919DC7}" srcOrd="14" destOrd="0" presId="urn:microsoft.com/office/officeart/2005/8/layout/process4"/>
    <dgm:cxn modelId="{271F2B76-798B-4392-BF10-B503EA66D1A0}" type="presParOf" srcId="{3223420C-6135-47EA-AC69-A76215919DC7}" destId="{60CF9E4D-DCE7-4297-B260-ECF9DBDBD8C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2F62-B919-4393-BB7B-FCE46F3E5D19}">
      <dsp:nvSpPr>
        <dsp:cNvPr id="0" name=""/>
        <dsp:cNvSpPr/>
      </dsp:nvSpPr>
      <dsp:spPr>
        <a:xfrm>
          <a:off x="1832227" y="0"/>
          <a:ext cx="4869944" cy="4869944"/>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81BE8-8083-4E6B-B509-0D794C11219D}">
      <dsp:nvSpPr>
        <dsp:cNvPr id="0" name=""/>
        <dsp:cNvSpPr/>
      </dsp:nvSpPr>
      <dsp:spPr>
        <a:xfrm>
          <a:off x="2148774" y="316546"/>
          <a:ext cx="1947977" cy="19479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err="1"/>
            <a:t>Mae’n</a:t>
          </a:r>
          <a:r>
            <a:rPr lang="en-GB" sz="2400" kern="1200" dirty="0"/>
            <a:t> </a:t>
          </a:r>
          <a:r>
            <a:rPr lang="en-GB" sz="2400" kern="1200" dirty="0" err="1"/>
            <a:t>broblem</a:t>
          </a:r>
          <a:r>
            <a:rPr lang="en-GB" sz="2400" kern="1200" dirty="0"/>
            <a:t> </a:t>
          </a:r>
          <a:r>
            <a:rPr lang="en-GB" sz="2400" kern="1200" dirty="0" err="1"/>
            <a:t>niwrolegol</a:t>
          </a:r>
          <a:r>
            <a:rPr lang="en-GB" sz="2400" kern="1200" dirty="0"/>
            <a:t>! </a:t>
          </a:r>
        </a:p>
      </dsp:txBody>
      <dsp:txXfrm>
        <a:off x="2243866" y="411638"/>
        <a:ext cx="1757793" cy="1757793"/>
      </dsp:txXfrm>
    </dsp:sp>
    <dsp:sp modelId="{BB607C61-161F-4AA1-B560-7FD0449EC402}">
      <dsp:nvSpPr>
        <dsp:cNvPr id="0" name=""/>
        <dsp:cNvSpPr/>
      </dsp:nvSpPr>
      <dsp:spPr>
        <a:xfrm>
          <a:off x="4437648" y="316546"/>
          <a:ext cx="1947977" cy="19479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err="1"/>
            <a:t>Mae’n</a:t>
          </a:r>
          <a:r>
            <a:rPr lang="en-GB" sz="1600" kern="1200" dirty="0"/>
            <a:t> </a:t>
          </a:r>
          <a:r>
            <a:rPr lang="en-GB" sz="1600" kern="1200" dirty="0" err="1"/>
            <a:t>broblem</a:t>
          </a:r>
          <a:r>
            <a:rPr lang="en-GB" sz="1600" kern="1200" dirty="0"/>
            <a:t> </a:t>
          </a:r>
          <a:r>
            <a:rPr lang="en-GB" sz="1600" kern="1200" dirty="0" err="1"/>
            <a:t>yn</a:t>
          </a:r>
          <a:r>
            <a:rPr lang="en-GB" sz="1600" kern="1200" dirty="0"/>
            <a:t> y </a:t>
          </a:r>
          <a:r>
            <a:rPr lang="en-GB" sz="1600" kern="1200" dirty="0" err="1"/>
            <a:t>rhan</a:t>
          </a:r>
          <a:r>
            <a:rPr lang="en-GB" sz="1600" kern="1200" dirty="0"/>
            <a:t> </a:t>
          </a:r>
          <a:r>
            <a:rPr lang="en-GB" sz="1600" kern="1200" dirty="0" err="1"/>
            <a:t>o’r</a:t>
          </a:r>
          <a:r>
            <a:rPr lang="en-GB" sz="1600" kern="1200" dirty="0"/>
            <a:t> </a:t>
          </a:r>
          <a:r>
            <a:rPr lang="en-GB" sz="1600" kern="1200" dirty="0" err="1"/>
            <a:t>ymennydd</a:t>
          </a:r>
          <a:r>
            <a:rPr lang="en-GB" sz="1600" kern="1200" dirty="0"/>
            <a:t> </a:t>
          </a:r>
          <a:r>
            <a:rPr lang="en-GB" sz="1600" kern="1200" dirty="0" err="1"/>
            <a:t>sydd</a:t>
          </a:r>
          <a:r>
            <a:rPr lang="en-GB" sz="1600" kern="1200" dirty="0"/>
            <a:t> </a:t>
          </a:r>
          <a:r>
            <a:rPr lang="en-GB" sz="1600" kern="1200" dirty="0" err="1"/>
            <a:t>yn</a:t>
          </a:r>
          <a:r>
            <a:rPr lang="en-GB" sz="1600" kern="1200" dirty="0"/>
            <a:t> </a:t>
          </a:r>
          <a:r>
            <a:rPr lang="en-GB" sz="1600" kern="1200" dirty="0" err="1"/>
            <a:t>ein</a:t>
          </a:r>
          <a:r>
            <a:rPr lang="en-GB" sz="1600" kern="1200" dirty="0"/>
            <a:t> </a:t>
          </a:r>
          <a:r>
            <a:rPr lang="en-GB" sz="1600" kern="1200" dirty="0" err="1"/>
            <a:t>galluogi</a:t>
          </a:r>
          <a:r>
            <a:rPr lang="en-GB" sz="1600" kern="1200" dirty="0"/>
            <a:t> </a:t>
          </a:r>
          <a:r>
            <a:rPr lang="en-GB" sz="1600" kern="1200" dirty="0" err="1"/>
            <a:t>i</a:t>
          </a:r>
          <a:r>
            <a:rPr lang="en-GB" sz="1600" kern="1200" dirty="0"/>
            <a:t> </a:t>
          </a:r>
          <a:r>
            <a:rPr lang="en-GB" sz="1600" kern="1200" dirty="0" err="1"/>
            <a:t>diwnio</a:t>
          </a:r>
          <a:r>
            <a:rPr lang="en-GB" sz="1600" kern="1200" dirty="0"/>
            <a:t> </a:t>
          </a:r>
          <a:r>
            <a:rPr lang="en-GB" sz="1600" kern="1200" dirty="0" err="1"/>
            <a:t>allan</a:t>
          </a:r>
          <a:r>
            <a:rPr lang="en-GB" sz="1600" kern="1200" dirty="0"/>
            <a:t> yr </a:t>
          </a:r>
          <a:r>
            <a:rPr lang="en-GB" sz="1600" kern="1200" dirty="0" err="1"/>
            <a:t>hyn</a:t>
          </a:r>
          <a:r>
            <a:rPr lang="en-GB" sz="1600" kern="1200" dirty="0"/>
            <a:t> </a:t>
          </a:r>
          <a:r>
            <a:rPr lang="en-GB" sz="1600" kern="1200" dirty="0" err="1"/>
            <a:t>na</a:t>
          </a:r>
          <a:r>
            <a:rPr lang="en-GB" sz="1600" kern="1200" dirty="0"/>
            <a:t> </a:t>
          </a:r>
          <a:r>
            <a:rPr lang="en-GB" sz="1600" kern="1200" dirty="0" err="1"/>
            <a:t>ddylem</a:t>
          </a:r>
          <a:r>
            <a:rPr lang="en-GB" sz="1600" kern="1200" dirty="0"/>
            <a:t> </a:t>
          </a:r>
          <a:r>
            <a:rPr lang="en-GB" sz="1600" kern="1200" dirty="0" err="1"/>
            <a:t>ganolbwyntio</a:t>
          </a:r>
          <a:r>
            <a:rPr lang="en-GB" sz="1600" kern="1200" dirty="0"/>
            <a:t> </a:t>
          </a:r>
          <a:r>
            <a:rPr lang="en-GB" sz="1600" kern="1200" dirty="0" err="1"/>
            <a:t>arno</a:t>
          </a:r>
          <a:r>
            <a:rPr lang="en-GB" sz="1600" kern="1200" dirty="0"/>
            <a:t>. </a:t>
          </a:r>
        </a:p>
      </dsp:txBody>
      <dsp:txXfrm>
        <a:off x="4532740" y="411638"/>
        <a:ext cx="1757793" cy="1757793"/>
      </dsp:txXfrm>
    </dsp:sp>
    <dsp:sp modelId="{73B55BD6-0671-49C3-A89F-BB884BE5450C}">
      <dsp:nvSpPr>
        <dsp:cNvPr id="0" name=""/>
        <dsp:cNvSpPr/>
      </dsp:nvSpPr>
      <dsp:spPr>
        <a:xfrm>
          <a:off x="2148774" y="2605420"/>
          <a:ext cx="1947977" cy="19479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Mae </a:t>
          </a:r>
          <a:r>
            <a:rPr lang="en-GB" sz="1600" kern="1200" dirty="0" err="1"/>
            <a:t>hefyd</a:t>
          </a:r>
          <a:r>
            <a:rPr lang="en-GB" sz="1600" kern="1200" dirty="0"/>
            <a:t> </a:t>
          </a:r>
          <a:r>
            <a:rPr lang="en-GB" sz="1600" kern="1200" dirty="0" err="1"/>
            <a:t>yn</a:t>
          </a:r>
          <a:r>
            <a:rPr lang="en-GB" sz="1600" kern="1200" dirty="0"/>
            <a:t> </a:t>
          </a:r>
          <a:r>
            <a:rPr lang="en-GB" sz="1600" kern="1200" dirty="0" err="1"/>
            <a:t>rhan</a:t>
          </a:r>
          <a:r>
            <a:rPr lang="en-GB" sz="1600" kern="1200" dirty="0"/>
            <a:t> </a:t>
          </a:r>
          <a:r>
            <a:rPr lang="en-GB" sz="1600" kern="1200" dirty="0" err="1"/>
            <a:t>o’r</a:t>
          </a:r>
          <a:r>
            <a:rPr lang="en-GB" sz="1600" kern="1200" dirty="0"/>
            <a:t> </a:t>
          </a:r>
          <a:r>
            <a:rPr lang="en-GB" sz="1600" kern="1200" dirty="0" err="1"/>
            <a:t>ymennydd</a:t>
          </a:r>
          <a:r>
            <a:rPr lang="en-GB" sz="1600" kern="1200" dirty="0"/>
            <a:t> </a:t>
          </a:r>
          <a:r>
            <a:rPr lang="en-GB" sz="1600" kern="1200" dirty="0" err="1"/>
            <a:t>sydd</a:t>
          </a:r>
          <a:r>
            <a:rPr lang="en-GB" sz="1600" kern="1200" dirty="0"/>
            <a:t> </a:t>
          </a:r>
          <a:r>
            <a:rPr lang="en-GB" sz="1600" kern="1200" dirty="0" err="1"/>
            <a:t>yn</a:t>
          </a:r>
          <a:r>
            <a:rPr lang="en-GB" sz="1600" kern="1200" dirty="0"/>
            <a:t> </a:t>
          </a:r>
          <a:r>
            <a:rPr lang="en-GB" sz="1600" kern="1200" dirty="0" err="1"/>
            <a:t>rheoli</a:t>
          </a:r>
          <a:r>
            <a:rPr lang="en-GB" sz="1600" kern="1200" dirty="0"/>
            <a:t> </a:t>
          </a:r>
          <a:r>
            <a:rPr lang="en-GB" sz="1600" kern="1200" dirty="0" err="1"/>
            <a:t>ein</a:t>
          </a:r>
          <a:r>
            <a:rPr lang="en-GB" sz="1600" kern="1200" dirty="0"/>
            <a:t> </a:t>
          </a:r>
          <a:r>
            <a:rPr lang="en-GB" sz="1600" kern="1200" dirty="0" err="1"/>
            <a:t>ysgogiadau</a:t>
          </a:r>
          <a:r>
            <a:rPr lang="en-GB" sz="1600" kern="1200" dirty="0"/>
            <a:t> </a:t>
          </a:r>
          <a:r>
            <a:rPr lang="en-GB" sz="1600" kern="1200" dirty="0" err="1"/>
            <a:t>a’n</a:t>
          </a:r>
          <a:r>
            <a:rPr lang="en-GB" sz="1600" kern="1200" dirty="0"/>
            <a:t> </a:t>
          </a:r>
          <a:r>
            <a:rPr lang="en-GB" sz="1600" kern="1200" dirty="0" err="1"/>
            <a:t>hymddygiad</a:t>
          </a:r>
          <a:r>
            <a:rPr lang="en-GB" sz="1600" kern="1200" dirty="0"/>
            <a:t> </a:t>
          </a:r>
          <a:r>
            <a:rPr lang="en-GB" sz="1600" kern="1200" dirty="0" err="1"/>
            <a:t>cymdeithasol</a:t>
          </a:r>
          <a:r>
            <a:rPr lang="en-GB" sz="1600" kern="1200" dirty="0"/>
            <a:t>. </a:t>
          </a:r>
        </a:p>
      </dsp:txBody>
      <dsp:txXfrm>
        <a:off x="2243866" y="2700512"/>
        <a:ext cx="1757793" cy="1757793"/>
      </dsp:txXfrm>
    </dsp:sp>
    <dsp:sp modelId="{DABE1D14-B5E5-4810-920F-29AC544DBE55}">
      <dsp:nvSpPr>
        <dsp:cNvPr id="0" name=""/>
        <dsp:cNvSpPr/>
      </dsp:nvSpPr>
      <dsp:spPr>
        <a:xfrm>
          <a:off x="4437648" y="2605420"/>
          <a:ext cx="1947977" cy="19479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err="1"/>
            <a:t>Mewn</a:t>
          </a:r>
          <a:r>
            <a:rPr lang="en-GB" sz="1600" kern="1200" dirty="0"/>
            <a:t> </a:t>
          </a:r>
          <a:r>
            <a:rPr lang="en-GB" sz="1600" kern="1200" dirty="0" err="1"/>
            <a:t>llawer</a:t>
          </a:r>
          <a:r>
            <a:rPr lang="en-GB" sz="1600" kern="1200" dirty="0"/>
            <a:t> o </a:t>
          </a:r>
          <a:r>
            <a:rPr lang="en-GB" sz="1600" kern="1200" dirty="0" err="1"/>
            <a:t>blant</a:t>
          </a:r>
          <a:r>
            <a:rPr lang="en-GB" sz="1600" kern="1200" dirty="0"/>
            <a:t> </a:t>
          </a:r>
          <a:r>
            <a:rPr lang="en-GB" sz="1600" kern="1200" dirty="0" err="1"/>
            <a:t>gydag</a:t>
          </a:r>
          <a:r>
            <a:rPr lang="en-GB" sz="1600" kern="1200" dirty="0"/>
            <a:t> ADCG, nid </a:t>
          </a:r>
          <a:r>
            <a:rPr lang="en-GB" sz="1600" kern="1200" dirty="0" err="1"/>
            <a:t>yw’r</a:t>
          </a:r>
          <a:r>
            <a:rPr lang="en-GB" sz="1600" kern="1200" dirty="0"/>
            <a:t> </a:t>
          </a:r>
          <a:r>
            <a:rPr lang="en-GB" sz="1600" kern="1200" dirty="0" err="1"/>
            <a:t>rhan</a:t>
          </a:r>
          <a:r>
            <a:rPr lang="en-GB" sz="1600" kern="1200" dirty="0"/>
            <a:t> </a:t>
          </a:r>
          <a:r>
            <a:rPr lang="en-GB" sz="1600" kern="1200" dirty="0" err="1"/>
            <a:t>yma</a:t>
          </a:r>
          <a:r>
            <a:rPr lang="en-GB" sz="1600" kern="1200" dirty="0"/>
            <a:t> </a:t>
          </a:r>
          <a:r>
            <a:rPr lang="en-GB" sz="1600" kern="1200" dirty="0" err="1"/>
            <a:t>o’r</a:t>
          </a:r>
          <a:r>
            <a:rPr lang="en-GB" sz="1600" kern="1200" dirty="0"/>
            <a:t> </a:t>
          </a:r>
          <a:r>
            <a:rPr lang="en-GB" sz="1600" kern="1200" dirty="0" err="1"/>
            <a:t>ymennydd</a:t>
          </a:r>
          <a:r>
            <a:rPr lang="en-GB" sz="1600" kern="1200" dirty="0"/>
            <a:t> </a:t>
          </a:r>
          <a:r>
            <a:rPr lang="en-GB" sz="1600" kern="1200" dirty="0" err="1"/>
            <a:t>wedi</a:t>
          </a:r>
          <a:r>
            <a:rPr lang="en-GB" sz="1600" kern="1200" dirty="0"/>
            <a:t> </a:t>
          </a:r>
          <a:r>
            <a:rPr lang="en-GB" sz="1600" kern="1200" dirty="0" err="1"/>
            <a:t>datblygu’n</a:t>
          </a:r>
          <a:r>
            <a:rPr lang="en-GB" sz="1600" kern="1200" dirty="0"/>
            <a:t> </a:t>
          </a:r>
          <a:r>
            <a:rPr lang="en-GB" sz="1600" kern="1200" dirty="0" err="1"/>
            <a:t>llawn</a:t>
          </a:r>
          <a:r>
            <a:rPr lang="en-GB" sz="1600" kern="1200" dirty="0"/>
            <a:t>.</a:t>
          </a:r>
        </a:p>
      </dsp:txBody>
      <dsp:txXfrm>
        <a:off x="4532740" y="2700512"/>
        <a:ext cx="1757793" cy="1757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2F62-B919-4393-BB7B-FCE46F3E5D19}">
      <dsp:nvSpPr>
        <dsp:cNvPr id="0" name=""/>
        <dsp:cNvSpPr/>
      </dsp:nvSpPr>
      <dsp:spPr>
        <a:xfrm>
          <a:off x="2186963" y="0"/>
          <a:ext cx="5347153" cy="5347153"/>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81BE8-8083-4E6B-B509-0D794C11219D}">
      <dsp:nvSpPr>
        <dsp:cNvPr id="0" name=""/>
        <dsp:cNvSpPr/>
      </dsp:nvSpPr>
      <dsp:spPr>
        <a:xfrm>
          <a:off x="2534528" y="347564"/>
          <a:ext cx="2138861" cy="21388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It is a neurological problem! </a:t>
          </a:r>
        </a:p>
      </dsp:txBody>
      <dsp:txXfrm>
        <a:off x="2638939" y="451975"/>
        <a:ext cx="1930039" cy="1930039"/>
      </dsp:txXfrm>
    </dsp:sp>
    <dsp:sp modelId="{BB607C61-161F-4AA1-B560-7FD0449EC402}">
      <dsp:nvSpPr>
        <dsp:cNvPr id="0" name=""/>
        <dsp:cNvSpPr/>
      </dsp:nvSpPr>
      <dsp:spPr>
        <a:xfrm>
          <a:off x="5047690" y="347564"/>
          <a:ext cx="2138861" cy="213886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It’s a problem in the area of the brain that allows us to tune out of what we shouldn’t be focussing on. </a:t>
          </a:r>
        </a:p>
      </dsp:txBody>
      <dsp:txXfrm>
        <a:off x="5152101" y="451975"/>
        <a:ext cx="1930039" cy="1930039"/>
      </dsp:txXfrm>
    </dsp:sp>
    <dsp:sp modelId="{73B55BD6-0671-49C3-A89F-BB884BE5450C}">
      <dsp:nvSpPr>
        <dsp:cNvPr id="0" name=""/>
        <dsp:cNvSpPr/>
      </dsp:nvSpPr>
      <dsp:spPr>
        <a:xfrm>
          <a:off x="2537073" y="2821329"/>
          <a:ext cx="2138861" cy="213886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It’s also the part of the brain that controls our impulses and social behaviour </a:t>
          </a:r>
        </a:p>
      </dsp:txBody>
      <dsp:txXfrm>
        <a:off x="2641484" y="2925740"/>
        <a:ext cx="1930039" cy="1930039"/>
      </dsp:txXfrm>
    </dsp:sp>
    <dsp:sp modelId="{DABE1D14-B5E5-4810-920F-29AC544DBE55}">
      <dsp:nvSpPr>
        <dsp:cNvPr id="0" name=""/>
        <dsp:cNvSpPr/>
      </dsp:nvSpPr>
      <dsp:spPr>
        <a:xfrm>
          <a:off x="5047690" y="2860726"/>
          <a:ext cx="2138861" cy="213886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In many children with ADHD this part of the brain has not fully developed.</a:t>
          </a:r>
        </a:p>
      </dsp:txBody>
      <dsp:txXfrm>
        <a:off x="5152101" y="2965137"/>
        <a:ext cx="1930039" cy="19300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34B7A-5D90-49E4-97C9-81ABF9D19E77}">
      <dsp:nvSpPr>
        <dsp:cNvPr id="0" name=""/>
        <dsp:cNvSpPr/>
      </dsp:nvSpPr>
      <dsp:spPr>
        <a:xfrm>
          <a:off x="2534681" y="55"/>
          <a:ext cx="2851516" cy="22301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cy-GB" sz="2500" kern="1200" dirty="0"/>
            <a:t>Mae gweithrediad gweithredol yn set o sgiliau meddwl sy'n eich helpu i gyflawni pethau</a:t>
          </a:r>
          <a:r>
            <a:rPr lang="en-GB" sz="2500" kern="1200" dirty="0"/>
            <a:t>. </a:t>
          </a:r>
        </a:p>
      </dsp:txBody>
      <dsp:txXfrm>
        <a:off x="2643550" y="108924"/>
        <a:ext cx="2633778" cy="2012451"/>
      </dsp:txXfrm>
    </dsp:sp>
    <dsp:sp modelId="{A62A8537-304A-4399-ADF0-7D99ED140615}">
      <dsp:nvSpPr>
        <dsp:cNvPr id="0" name=""/>
        <dsp:cNvSpPr/>
      </dsp:nvSpPr>
      <dsp:spPr>
        <a:xfrm>
          <a:off x="2534681" y="2341754"/>
          <a:ext cx="2851516" cy="2230189"/>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cy-GB" sz="2500" kern="1200" dirty="0"/>
            <a:t>Mae'r sgiliau hyn yn cael eu rheoli gan y llabed flaen</a:t>
          </a:r>
          <a:r>
            <a:rPr lang="en-GB" sz="2500" kern="1200" dirty="0"/>
            <a:t>. </a:t>
          </a:r>
        </a:p>
      </dsp:txBody>
      <dsp:txXfrm>
        <a:off x="2643550" y="2450623"/>
        <a:ext cx="2633778" cy="20124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5F628-C628-49C2-ADE0-66EF81DFC54C}">
      <dsp:nvSpPr>
        <dsp:cNvPr id="0" name=""/>
        <dsp:cNvSpPr/>
      </dsp:nvSpPr>
      <dsp:spPr>
        <a:xfrm>
          <a:off x="1436078" y="-44446"/>
          <a:ext cx="5131767" cy="5131767"/>
        </a:xfrm>
        <a:prstGeom prst="circularArrow">
          <a:avLst>
            <a:gd name="adj1" fmla="val 5544"/>
            <a:gd name="adj2" fmla="val 330680"/>
            <a:gd name="adj3" fmla="val 14641938"/>
            <a:gd name="adj4" fmla="val 16878382"/>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828DF-9D07-4BF5-9197-850947C7522B}">
      <dsp:nvSpPr>
        <dsp:cNvPr id="0" name=""/>
        <dsp:cNvSpPr/>
      </dsp:nvSpPr>
      <dsp:spPr>
        <a:xfrm>
          <a:off x="3275043" y="1264"/>
          <a:ext cx="1453837" cy="7269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err="1"/>
            <a:t>Rheoli</a:t>
          </a:r>
          <a:r>
            <a:rPr lang="en-GB" sz="1300" kern="1200" dirty="0"/>
            <a:t> </a:t>
          </a:r>
          <a:r>
            <a:rPr lang="en-GB" sz="1300" kern="1200" dirty="0" err="1"/>
            <a:t>amser</a:t>
          </a:r>
          <a:endParaRPr lang="en-GB" sz="1300" kern="1200" dirty="0"/>
        </a:p>
      </dsp:txBody>
      <dsp:txXfrm>
        <a:off x="3310528" y="36749"/>
        <a:ext cx="1382867" cy="655948"/>
      </dsp:txXfrm>
    </dsp:sp>
    <dsp:sp modelId="{1626830C-5810-4B05-A458-0C93C1A07749}">
      <dsp:nvSpPr>
        <dsp:cNvPr id="0" name=""/>
        <dsp:cNvSpPr/>
      </dsp:nvSpPr>
      <dsp:spPr>
        <a:xfrm>
          <a:off x="4822466" y="642227"/>
          <a:ext cx="1453837" cy="726918"/>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err="1"/>
            <a:t>Talu</a:t>
          </a:r>
          <a:r>
            <a:rPr lang="en-GB" sz="1300" kern="1200" dirty="0"/>
            <a:t> </a:t>
          </a:r>
          <a:r>
            <a:rPr lang="en-GB" sz="1300" kern="1200" dirty="0" err="1"/>
            <a:t>sylw</a:t>
          </a:r>
          <a:endParaRPr lang="en-GB" sz="1300" kern="1200" dirty="0"/>
        </a:p>
      </dsp:txBody>
      <dsp:txXfrm>
        <a:off x="4857951" y="677712"/>
        <a:ext cx="1382867" cy="655948"/>
      </dsp:txXfrm>
    </dsp:sp>
    <dsp:sp modelId="{A95236E2-080E-4FC9-99E5-C280EDECEA05}">
      <dsp:nvSpPr>
        <dsp:cNvPr id="0" name=""/>
        <dsp:cNvSpPr/>
      </dsp:nvSpPr>
      <dsp:spPr>
        <a:xfrm>
          <a:off x="5463430" y="2189651"/>
          <a:ext cx="1453837" cy="726918"/>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err="1"/>
            <a:t>Newid</a:t>
          </a:r>
          <a:r>
            <a:rPr lang="en-GB" sz="1300" kern="1200" dirty="0"/>
            <a:t> </a:t>
          </a:r>
          <a:r>
            <a:rPr lang="en-GB" sz="1300" kern="1200" dirty="0" err="1"/>
            <a:t>ffocws</a:t>
          </a:r>
          <a:endParaRPr lang="en-GB" sz="1300" kern="1200" dirty="0"/>
        </a:p>
      </dsp:txBody>
      <dsp:txXfrm>
        <a:off x="5498915" y="2225136"/>
        <a:ext cx="1382867" cy="655948"/>
      </dsp:txXfrm>
    </dsp:sp>
    <dsp:sp modelId="{6C27AE0A-DE9F-4D70-8111-F9046671BEED}">
      <dsp:nvSpPr>
        <dsp:cNvPr id="0" name=""/>
        <dsp:cNvSpPr/>
      </dsp:nvSpPr>
      <dsp:spPr>
        <a:xfrm>
          <a:off x="4822466" y="3737074"/>
          <a:ext cx="1453837" cy="726918"/>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err="1"/>
            <a:t>Cynllunio</a:t>
          </a:r>
          <a:r>
            <a:rPr lang="en-GB" sz="1300" kern="1200" dirty="0"/>
            <a:t> a </a:t>
          </a:r>
          <a:r>
            <a:rPr lang="en-GB" sz="1300" kern="1200" dirty="0" err="1"/>
            <a:t>threfnu</a:t>
          </a:r>
          <a:endParaRPr lang="en-GB" sz="1300" kern="1200" dirty="0"/>
        </a:p>
      </dsp:txBody>
      <dsp:txXfrm>
        <a:off x="4857951" y="3772559"/>
        <a:ext cx="1382867" cy="655948"/>
      </dsp:txXfrm>
    </dsp:sp>
    <dsp:sp modelId="{A84861B4-0F68-421F-A482-43D90357BED8}">
      <dsp:nvSpPr>
        <dsp:cNvPr id="0" name=""/>
        <dsp:cNvSpPr/>
      </dsp:nvSpPr>
      <dsp:spPr>
        <a:xfrm>
          <a:off x="3275043" y="4378037"/>
          <a:ext cx="1453837" cy="726918"/>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err="1"/>
            <a:t>Cofio</a:t>
          </a:r>
          <a:r>
            <a:rPr lang="en-GB" sz="1300" kern="1200" dirty="0"/>
            <a:t> </a:t>
          </a:r>
          <a:r>
            <a:rPr lang="en-GB" sz="1300" kern="1200" dirty="0" err="1"/>
            <a:t>manylion</a:t>
          </a:r>
          <a:endParaRPr lang="en-GB" sz="1300" kern="1200" dirty="0"/>
        </a:p>
      </dsp:txBody>
      <dsp:txXfrm>
        <a:off x="3310528" y="4413522"/>
        <a:ext cx="1382867" cy="655948"/>
      </dsp:txXfrm>
    </dsp:sp>
    <dsp:sp modelId="{7CD2241A-E5DA-46DD-917F-C2BD0C121993}">
      <dsp:nvSpPr>
        <dsp:cNvPr id="0" name=""/>
        <dsp:cNvSpPr/>
      </dsp:nvSpPr>
      <dsp:spPr>
        <a:xfrm>
          <a:off x="1727620" y="3737074"/>
          <a:ext cx="1453837" cy="726918"/>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err="1"/>
            <a:t>Osgoi</a:t>
          </a:r>
          <a:r>
            <a:rPr lang="en-GB" sz="1300" kern="1200" dirty="0"/>
            <a:t> </a:t>
          </a:r>
          <a:r>
            <a:rPr lang="en-GB" sz="1300" kern="1200" dirty="0" err="1"/>
            <a:t>dweud</a:t>
          </a:r>
          <a:r>
            <a:rPr lang="en-GB" sz="1300" kern="1200" dirty="0"/>
            <a:t> neu </a:t>
          </a:r>
          <a:r>
            <a:rPr lang="en-GB" sz="1300" kern="1200" dirty="0" err="1"/>
            <a:t>neud</a:t>
          </a:r>
          <a:r>
            <a:rPr lang="en-GB" sz="1300" kern="1200" dirty="0"/>
            <a:t> y </a:t>
          </a:r>
          <a:r>
            <a:rPr lang="en-GB" sz="1300" kern="1200" dirty="0" err="1"/>
            <a:t>peth</a:t>
          </a:r>
          <a:r>
            <a:rPr lang="en-GB" sz="1300" kern="1200" dirty="0"/>
            <a:t> </a:t>
          </a:r>
          <a:r>
            <a:rPr lang="en-GB" sz="1300" kern="1200" dirty="0" err="1"/>
            <a:t>anghywir</a:t>
          </a:r>
          <a:endParaRPr lang="en-GB" sz="1300" kern="1200" dirty="0"/>
        </a:p>
      </dsp:txBody>
      <dsp:txXfrm>
        <a:off x="1763105" y="3772559"/>
        <a:ext cx="1382867" cy="655948"/>
      </dsp:txXfrm>
    </dsp:sp>
    <dsp:sp modelId="{FB6F8419-9858-4A6E-961B-BAC21EB380B8}">
      <dsp:nvSpPr>
        <dsp:cNvPr id="0" name=""/>
        <dsp:cNvSpPr/>
      </dsp:nvSpPr>
      <dsp:spPr>
        <a:xfrm>
          <a:off x="1086656" y="2189651"/>
          <a:ext cx="1453837" cy="726918"/>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cy-GB" sz="1300" kern="1200" dirty="0"/>
            <a:t>Gwneud pethau ar sail profiad</a:t>
          </a:r>
          <a:endParaRPr lang="en-GB" sz="1300" kern="1200" dirty="0"/>
        </a:p>
      </dsp:txBody>
      <dsp:txXfrm>
        <a:off x="1122141" y="2225136"/>
        <a:ext cx="1382867" cy="655948"/>
      </dsp:txXfrm>
    </dsp:sp>
    <dsp:sp modelId="{4330BED3-8A4C-42EB-89A2-F7FD4B4E012F}">
      <dsp:nvSpPr>
        <dsp:cNvPr id="0" name=""/>
        <dsp:cNvSpPr/>
      </dsp:nvSpPr>
      <dsp:spPr>
        <a:xfrm>
          <a:off x="1727620" y="642227"/>
          <a:ext cx="1453837" cy="72691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Aml </a:t>
          </a:r>
          <a:r>
            <a:rPr lang="en-GB" sz="1300" kern="1200" dirty="0" err="1"/>
            <a:t>dasgio</a:t>
          </a:r>
          <a:endParaRPr lang="en-GB" sz="1300" kern="1200" dirty="0"/>
        </a:p>
      </dsp:txBody>
      <dsp:txXfrm>
        <a:off x="1763105" y="677712"/>
        <a:ext cx="1382867" cy="655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5E6DB-8210-47DA-93CD-B918F495CE12}">
      <dsp:nvSpPr>
        <dsp:cNvPr id="0" name=""/>
        <dsp:cNvSpPr/>
      </dsp:nvSpPr>
      <dsp:spPr>
        <a:xfrm>
          <a:off x="159949" y="184"/>
          <a:ext cx="1727455" cy="86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Mae GG </a:t>
          </a:r>
          <a:r>
            <a:rPr lang="en-GB" sz="2000" kern="1200" dirty="0" err="1"/>
            <a:t>yn</a:t>
          </a:r>
          <a:r>
            <a:rPr lang="en-GB" sz="2000" kern="1200" dirty="0"/>
            <a:t> </a:t>
          </a:r>
          <a:r>
            <a:rPr lang="en-GB" sz="2000" kern="1200" dirty="0" err="1"/>
            <a:t>eich</a:t>
          </a:r>
          <a:r>
            <a:rPr lang="en-GB" sz="2000" kern="1200" dirty="0"/>
            <a:t> </a:t>
          </a:r>
          <a:r>
            <a:rPr lang="en-GB" sz="2000" kern="1200" dirty="0" err="1"/>
            <a:t>galluogi</a:t>
          </a:r>
          <a:r>
            <a:rPr lang="en-GB" sz="2000" kern="1200" dirty="0"/>
            <a:t> </a:t>
          </a:r>
          <a:r>
            <a:rPr lang="en-GB" sz="2000" kern="1200" dirty="0" err="1"/>
            <a:t>i</a:t>
          </a:r>
          <a:r>
            <a:rPr lang="en-GB" sz="2000" kern="1200" dirty="0"/>
            <a:t>…</a:t>
          </a:r>
        </a:p>
      </dsp:txBody>
      <dsp:txXfrm>
        <a:off x="185247" y="25482"/>
        <a:ext cx="1676859" cy="813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34B7A-5D90-49E4-97C9-81ABF9D19E77}">
      <dsp:nvSpPr>
        <dsp:cNvPr id="0" name=""/>
        <dsp:cNvSpPr/>
      </dsp:nvSpPr>
      <dsp:spPr>
        <a:xfrm>
          <a:off x="2534681" y="55"/>
          <a:ext cx="2851516" cy="22301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GB" sz="2700" kern="1200" dirty="0"/>
            <a:t>Executive function is a set of mental skills that help you get things done. </a:t>
          </a:r>
        </a:p>
      </dsp:txBody>
      <dsp:txXfrm>
        <a:off x="2643550" y="108924"/>
        <a:ext cx="2633778" cy="2012451"/>
      </dsp:txXfrm>
    </dsp:sp>
    <dsp:sp modelId="{A62A8537-304A-4399-ADF0-7D99ED140615}">
      <dsp:nvSpPr>
        <dsp:cNvPr id="0" name=""/>
        <dsp:cNvSpPr/>
      </dsp:nvSpPr>
      <dsp:spPr>
        <a:xfrm>
          <a:off x="2534681" y="2341754"/>
          <a:ext cx="2851516" cy="2230189"/>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rtl="0">
            <a:lnSpc>
              <a:spcPct val="90000"/>
            </a:lnSpc>
            <a:spcBef>
              <a:spcPct val="0"/>
            </a:spcBef>
            <a:spcAft>
              <a:spcPct val="35000"/>
            </a:spcAft>
            <a:buNone/>
          </a:pPr>
          <a:r>
            <a:rPr lang="en-GB" sz="2700" kern="1200" dirty="0"/>
            <a:t>These skills are controlled by the frontal lobe . </a:t>
          </a:r>
        </a:p>
      </dsp:txBody>
      <dsp:txXfrm>
        <a:off x="2643550" y="2450623"/>
        <a:ext cx="2633778" cy="20124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5F628-C628-49C2-ADE0-66EF81DFC54C}">
      <dsp:nvSpPr>
        <dsp:cNvPr id="0" name=""/>
        <dsp:cNvSpPr/>
      </dsp:nvSpPr>
      <dsp:spPr>
        <a:xfrm>
          <a:off x="1384032" y="-43186"/>
          <a:ext cx="5178403" cy="5178403"/>
        </a:xfrm>
        <a:prstGeom prst="circularArrow">
          <a:avLst>
            <a:gd name="adj1" fmla="val 5544"/>
            <a:gd name="adj2" fmla="val 330680"/>
            <a:gd name="adj3" fmla="val 14640579"/>
            <a:gd name="adj4" fmla="val 16879153"/>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828DF-9D07-4BF5-9197-850947C7522B}">
      <dsp:nvSpPr>
        <dsp:cNvPr id="0" name=""/>
        <dsp:cNvSpPr/>
      </dsp:nvSpPr>
      <dsp:spPr>
        <a:xfrm>
          <a:off x="3238922" y="2812"/>
          <a:ext cx="1468622" cy="73431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Manage time</a:t>
          </a:r>
        </a:p>
      </dsp:txBody>
      <dsp:txXfrm>
        <a:off x="3274768" y="38658"/>
        <a:ext cx="1396930" cy="662619"/>
      </dsp:txXfrm>
    </dsp:sp>
    <dsp:sp modelId="{1626830C-5810-4B05-A458-0C93C1A07749}">
      <dsp:nvSpPr>
        <dsp:cNvPr id="0" name=""/>
        <dsp:cNvSpPr/>
      </dsp:nvSpPr>
      <dsp:spPr>
        <a:xfrm>
          <a:off x="4800408" y="649601"/>
          <a:ext cx="1468622" cy="734311"/>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Pay attention</a:t>
          </a:r>
        </a:p>
      </dsp:txBody>
      <dsp:txXfrm>
        <a:off x="4836254" y="685447"/>
        <a:ext cx="1396930" cy="662619"/>
      </dsp:txXfrm>
    </dsp:sp>
    <dsp:sp modelId="{A95236E2-080E-4FC9-99E5-C280EDECEA05}">
      <dsp:nvSpPr>
        <dsp:cNvPr id="0" name=""/>
        <dsp:cNvSpPr/>
      </dsp:nvSpPr>
      <dsp:spPr>
        <a:xfrm>
          <a:off x="5447197" y="2211086"/>
          <a:ext cx="1468622" cy="734311"/>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Switch focus</a:t>
          </a:r>
        </a:p>
      </dsp:txBody>
      <dsp:txXfrm>
        <a:off x="5483043" y="2246932"/>
        <a:ext cx="1396930" cy="662619"/>
      </dsp:txXfrm>
    </dsp:sp>
    <dsp:sp modelId="{6C27AE0A-DE9F-4D70-8111-F9046671BEED}">
      <dsp:nvSpPr>
        <dsp:cNvPr id="0" name=""/>
        <dsp:cNvSpPr/>
      </dsp:nvSpPr>
      <dsp:spPr>
        <a:xfrm>
          <a:off x="4800408" y="3772572"/>
          <a:ext cx="1468622" cy="734311"/>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Plan and organize</a:t>
          </a:r>
        </a:p>
      </dsp:txBody>
      <dsp:txXfrm>
        <a:off x="4836254" y="3808418"/>
        <a:ext cx="1396930" cy="662619"/>
      </dsp:txXfrm>
    </dsp:sp>
    <dsp:sp modelId="{A84861B4-0F68-421F-A482-43D90357BED8}">
      <dsp:nvSpPr>
        <dsp:cNvPr id="0" name=""/>
        <dsp:cNvSpPr/>
      </dsp:nvSpPr>
      <dsp:spPr>
        <a:xfrm>
          <a:off x="3238922" y="4419361"/>
          <a:ext cx="1468622" cy="734311"/>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Remember details</a:t>
          </a:r>
        </a:p>
      </dsp:txBody>
      <dsp:txXfrm>
        <a:off x="3274768" y="4455207"/>
        <a:ext cx="1396930" cy="662619"/>
      </dsp:txXfrm>
    </dsp:sp>
    <dsp:sp modelId="{7CD2241A-E5DA-46DD-917F-C2BD0C121993}">
      <dsp:nvSpPr>
        <dsp:cNvPr id="0" name=""/>
        <dsp:cNvSpPr/>
      </dsp:nvSpPr>
      <dsp:spPr>
        <a:xfrm>
          <a:off x="1677437" y="3772572"/>
          <a:ext cx="1468622" cy="734311"/>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Avoid saying or doing the wrong thing</a:t>
          </a:r>
        </a:p>
      </dsp:txBody>
      <dsp:txXfrm>
        <a:off x="1713283" y="3808418"/>
        <a:ext cx="1396930" cy="662619"/>
      </dsp:txXfrm>
    </dsp:sp>
    <dsp:sp modelId="{FB6F8419-9858-4A6E-961B-BAC21EB380B8}">
      <dsp:nvSpPr>
        <dsp:cNvPr id="0" name=""/>
        <dsp:cNvSpPr/>
      </dsp:nvSpPr>
      <dsp:spPr>
        <a:xfrm>
          <a:off x="1030648" y="2211086"/>
          <a:ext cx="1468622" cy="734311"/>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Do things based on your experience</a:t>
          </a:r>
        </a:p>
      </dsp:txBody>
      <dsp:txXfrm>
        <a:off x="1066494" y="2246932"/>
        <a:ext cx="1396930" cy="662619"/>
      </dsp:txXfrm>
    </dsp:sp>
    <dsp:sp modelId="{4330BED3-8A4C-42EB-89A2-F7FD4B4E012F}">
      <dsp:nvSpPr>
        <dsp:cNvPr id="0" name=""/>
        <dsp:cNvSpPr/>
      </dsp:nvSpPr>
      <dsp:spPr>
        <a:xfrm>
          <a:off x="1677437" y="649601"/>
          <a:ext cx="1468622" cy="73431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Multitask</a:t>
          </a:r>
        </a:p>
      </dsp:txBody>
      <dsp:txXfrm>
        <a:off x="1713283" y="685447"/>
        <a:ext cx="1396930" cy="6626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5E6DB-8210-47DA-93CD-B918F495CE12}">
      <dsp:nvSpPr>
        <dsp:cNvPr id="0" name=""/>
        <dsp:cNvSpPr/>
      </dsp:nvSpPr>
      <dsp:spPr>
        <a:xfrm>
          <a:off x="159949" y="184"/>
          <a:ext cx="1727455" cy="863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GB" sz="2600" kern="1200"/>
            <a:t>EF allows you to…</a:t>
          </a:r>
        </a:p>
      </dsp:txBody>
      <dsp:txXfrm>
        <a:off x="185247" y="25482"/>
        <a:ext cx="1676859" cy="8131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43B67-2AE4-481A-AAA1-EFC5588C905A}">
      <dsp:nvSpPr>
        <dsp:cNvPr id="0" name=""/>
        <dsp:cNvSpPr/>
      </dsp:nvSpPr>
      <dsp:spPr>
        <a:xfrm>
          <a:off x="0" y="0"/>
          <a:ext cx="4536504" cy="10576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err="1"/>
            <a:t>Ymddygiad</a:t>
          </a:r>
          <a:r>
            <a:rPr lang="en-GB" sz="2000" kern="1200" dirty="0"/>
            <a:t> </a:t>
          </a:r>
          <a:r>
            <a:rPr lang="en-GB" sz="2000" kern="1200" dirty="0" err="1"/>
            <a:t>gwael</a:t>
          </a:r>
          <a:r>
            <a:rPr lang="en-GB" sz="2000" kern="1200" dirty="0"/>
            <a:t> </a:t>
          </a:r>
          <a:r>
            <a:rPr lang="en-GB" sz="2000" kern="1200" dirty="0" err="1"/>
            <a:t>yn</a:t>
          </a:r>
          <a:r>
            <a:rPr lang="en-GB" sz="2000" kern="1200" dirty="0"/>
            <a:t> y </a:t>
          </a:r>
          <a:r>
            <a:rPr lang="en-GB" sz="2000" kern="1200" dirty="0" err="1"/>
            <a:t>dosbarth</a:t>
          </a:r>
          <a:endParaRPr lang="en-GB" sz="2000" kern="1200" dirty="0"/>
        </a:p>
      </dsp:txBody>
      <dsp:txXfrm>
        <a:off x="1013062" y="0"/>
        <a:ext cx="3523441" cy="1057617"/>
      </dsp:txXfrm>
    </dsp:sp>
    <dsp:sp modelId="{9D271939-15E1-431C-9903-48BBDB7CA52F}">
      <dsp:nvSpPr>
        <dsp:cNvPr id="0" name=""/>
        <dsp:cNvSpPr/>
      </dsp:nvSpPr>
      <dsp:spPr>
        <a:xfrm>
          <a:off x="105761" y="105761"/>
          <a:ext cx="907300" cy="84609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C9CD3D-EECF-4E42-922E-795A9CB39AEC}">
      <dsp:nvSpPr>
        <dsp:cNvPr id="0" name=""/>
        <dsp:cNvSpPr/>
      </dsp:nvSpPr>
      <dsp:spPr>
        <a:xfrm>
          <a:off x="0" y="1163379"/>
          <a:ext cx="4536504" cy="1057617"/>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err="1"/>
            <a:t>Cyrhaeddiad</a:t>
          </a:r>
          <a:r>
            <a:rPr lang="en-GB" sz="2000" kern="1200" dirty="0"/>
            <a:t> </a:t>
          </a:r>
          <a:r>
            <a:rPr lang="en-GB" sz="2000" kern="1200" dirty="0" err="1"/>
            <a:t>academaidd</a:t>
          </a:r>
          <a:r>
            <a:rPr lang="en-GB" sz="2000" kern="1200" dirty="0"/>
            <a:t> </a:t>
          </a:r>
          <a:r>
            <a:rPr lang="en-GB" sz="2000" kern="1200" dirty="0" err="1"/>
            <a:t>gwan</a:t>
          </a:r>
          <a:endParaRPr lang="en-GB" sz="2000" kern="1200" dirty="0"/>
        </a:p>
      </dsp:txBody>
      <dsp:txXfrm>
        <a:off x="1013062" y="1163379"/>
        <a:ext cx="3523441" cy="1057617"/>
      </dsp:txXfrm>
    </dsp:sp>
    <dsp:sp modelId="{EB5559D2-9B34-4B97-BE76-11C1EA989DCF}">
      <dsp:nvSpPr>
        <dsp:cNvPr id="0" name=""/>
        <dsp:cNvSpPr/>
      </dsp:nvSpPr>
      <dsp:spPr>
        <a:xfrm>
          <a:off x="105761" y="1269141"/>
          <a:ext cx="907300" cy="84609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FF280-3525-4D0E-8A18-D20B1C50A8E3}">
      <dsp:nvSpPr>
        <dsp:cNvPr id="0" name=""/>
        <dsp:cNvSpPr/>
      </dsp:nvSpPr>
      <dsp:spPr>
        <a:xfrm>
          <a:off x="0" y="2326758"/>
          <a:ext cx="4536504" cy="105761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err="1"/>
            <a:t>Gofynion</a:t>
          </a:r>
          <a:r>
            <a:rPr lang="en-GB" sz="1800" kern="1200" dirty="0"/>
            <a:t> </a:t>
          </a:r>
          <a:r>
            <a:rPr lang="en-GB" sz="1800" kern="1200" dirty="0" err="1"/>
            <a:t>addysg</a:t>
          </a:r>
          <a:r>
            <a:rPr lang="en-GB" sz="1800" kern="1200" dirty="0"/>
            <a:t> </a:t>
          </a:r>
          <a:r>
            <a:rPr lang="en-GB" sz="1800" kern="1200" dirty="0" err="1"/>
            <a:t>ychwanegol</a:t>
          </a:r>
          <a:r>
            <a:rPr lang="en-GB" sz="1800" kern="1200" dirty="0"/>
            <a:t> (</a:t>
          </a:r>
          <a:r>
            <a:rPr lang="en-GB" sz="1800" kern="1200" dirty="0" err="1"/>
            <a:t>tiwtora</a:t>
          </a:r>
          <a:r>
            <a:rPr lang="en-GB" sz="1800" kern="1200" dirty="0"/>
            <a:t> a </a:t>
          </a:r>
          <a:r>
            <a:rPr lang="en-GB" sz="1800" kern="1200" dirty="0" err="1"/>
            <a:t>rhaglenni</a:t>
          </a:r>
          <a:r>
            <a:rPr lang="en-GB" sz="1800" kern="1200" dirty="0"/>
            <a:t> </a:t>
          </a:r>
          <a:r>
            <a:rPr lang="en-GB" sz="1800" kern="1200" dirty="0" err="1"/>
            <a:t>addysg</a:t>
          </a:r>
          <a:r>
            <a:rPr lang="en-GB" sz="1800" kern="1200" dirty="0"/>
            <a:t> </a:t>
          </a:r>
          <a:r>
            <a:rPr lang="en-GB" sz="1800" kern="1200" dirty="0" err="1"/>
            <a:t>ychwanegol</a:t>
          </a:r>
          <a:r>
            <a:rPr lang="en-GB" sz="1800" kern="1200" dirty="0"/>
            <a:t>)</a:t>
          </a:r>
        </a:p>
      </dsp:txBody>
      <dsp:txXfrm>
        <a:off x="1013062" y="2326758"/>
        <a:ext cx="3523441" cy="1057617"/>
      </dsp:txXfrm>
    </dsp:sp>
    <dsp:sp modelId="{BAACFB4C-23AF-4060-976E-0308B1076381}">
      <dsp:nvSpPr>
        <dsp:cNvPr id="0" name=""/>
        <dsp:cNvSpPr/>
      </dsp:nvSpPr>
      <dsp:spPr>
        <a:xfrm>
          <a:off x="105761" y="2432520"/>
          <a:ext cx="907300" cy="846093"/>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50E0-93F3-46E0-8A52-491C613116FA}">
      <dsp:nvSpPr>
        <dsp:cNvPr id="0" name=""/>
        <dsp:cNvSpPr/>
      </dsp:nvSpPr>
      <dsp:spPr>
        <a:xfrm>
          <a:off x="-193122" y="155364"/>
          <a:ext cx="2051923" cy="2051923"/>
        </a:xfrm>
        <a:prstGeom prst="pie">
          <a:avLst>
            <a:gd name="adj1" fmla="val 5400000"/>
            <a:gd name="adj2" fmla="val 1620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AD263-BBC4-43CE-A111-D4CC739709A7}">
      <dsp:nvSpPr>
        <dsp:cNvPr id="0" name=""/>
        <dsp:cNvSpPr/>
      </dsp:nvSpPr>
      <dsp:spPr>
        <a:xfrm>
          <a:off x="699222" y="155356"/>
          <a:ext cx="2765373" cy="2051923"/>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cy-GB" sz="2200" kern="1200" dirty="0"/>
            <a:t>Canfuwyd bod y glasoed ac oedolion ag ADCG yn llai tebygol o fod wedi cyflawni gradd addysg bellach</a:t>
          </a:r>
          <a:endParaRPr lang="en-GB" sz="2200" kern="1200" dirty="0"/>
        </a:p>
      </dsp:txBody>
      <dsp:txXfrm>
        <a:off x="699222" y="155356"/>
        <a:ext cx="2765373" cy="20519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1BF8-73B7-460A-9374-CE24565811F5}">
      <dsp:nvSpPr>
        <dsp:cNvPr id="0" name=""/>
        <dsp:cNvSpPr/>
      </dsp:nvSpPr>
      <dsp:spPr>
        <a:xfrm>
          <a:off x="316940" y="0"/>
          <a:ext cx="3591992" cy="324036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0EA-4FE9-4197-8BB7-3B3FDEC31889}">
      <dsp:nvSpPr>
        <dsp:cNvPr id="0" name=""/>
        <dsp:cNvSpPr/>
      </dsp:nvSpPr>
      <dsp:spPr>
        <a:xfrm>
          <a:off x="693307" y="972108"/>
          <a:ext cx="2839259" cy="1296144"/>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err="1">
              <a:solidFill>
                <a:schemeClr val="accent3">
                  <a:lumMod val="50000"/>
                </a:schemeClr>
              </a:solidFill>
            </a:rPr>
            <a:t>Cysylltiad</a:t>
          </a:r>
          <a:r>
            <a:rPr lang="en-GB" sz="1600" kern="1200" dirty="0">
              <a:solidFill>
                <a:schemeClr val="accent3">
                  <a:lumMod val="50000"/>
                </a:schemeClr>
              </a:solidFill>
            </a:rPr>
            <a:t> </a:t>
          </a:r>
          <a:r>
            <a:rPr lang="en-GB" sz="1600" kern="1200" dirty="0" err="1">
              <a:solidFill>
                <a:schemeClr val="accent3">
                  <a:lumMod val="50000"/>
                </a:schemeClr>
              </a:solidFill>
            </a:rPr>
            <a:t>rhwng</a:t>
          </a:r>
          <a:r>
            <a:rPr lang="en-GB" sz="1600" kern="1200" dirty="0">
              <a:solidFill>
                <a:schemeClr val="accent3">
                  <a:lumMod val="50000"/>
                </a:schemeClr>
              </a:solidFill>
            </a:rPr>
            <a:t> </a:t>
          </a:r>
          <a:r>
            <a:rPr lang="en-GB" sz="1600" kern="1200" dirty="0" err="1">
              <a:solidFill>
                <a:schemeClr val="accent3">
                  <a:lumMod val="50000"/>
                </a:schemeClr>
              </a:solidFill>
            </a:rPr>
            <a:t>symptomau</a:t>
          </a:r>
          <a:r>
            <a:rPr lang="en-GB" sz="1600" kern="1200" dirty="0">
              <a:solidFill>
                <a:schemeClr val="accent3">
                  <a:lumMod val="50000"/>
                </a:schemeClr>
              </a:solidFill>
            </a:rPr>
            <a:t> </a:t>
          </a:r>
          <a:r>
            <a:rPr lang="en-GB" sz="1600" b="1" kern="1200" dirty="0" err="1">
              <a:solidFill>
                <a:schemeClr val="accent3">
                  <a:lumMod val="50000"/>
                </a:schemeClr>
              </a:solidFill>
            </a:rPr>
            <a:t>diffyg</a:t>
          </a:r>
          <a:r>
            <a:rPr lang="en-GB" sz="1600" b="1" kern="1200" dirty="0">
              <a:solidFill>
                <a:schemeClr val="accent3">
                  <a:lumMod val="50000"/>
                </a:schemeClr>
              </a:solidFill>
            </a:rPr>
            <a:t> </a:t>
          </a:r>
          <a:r>
            <a:rPr lang="en-GB" sz="1600" b="1" kern="1200" dirty="0" err="1">
              <a:solidFill>
                <a:schemeClr val="accent3">
                  <a:lumMod val="50000"/>
                </a:schemeClr>
              </a:solidFill>
            </a:rPr>
            <a:t>sylw</a:t>
          </a:r>
          <a:r>
            <a:rPr lang="en-GB" sz="1600" kern="1200" dirty="0">
              <a:solidFill>
                <a:schemeClr val="accent3">
                  <a:lumMod val="50000"/>
                </a:schemeClr>
              </a:solidFill>
            </a:rPr>
            <a:t> </a:t>
          </a:r>
          <a:r>
            <a:rPr lang="en-GB" sz="1600" kern="1200" dirty="0" err="1">
              <a:solidFill>
                <a:schemeClr val="accent3">
                  <a:lumMod val="50000"/>
                </a:schemeClr>
              </a:solidFill>
            </a:rPr>
            <a:t>mewn</a:t>
          </a:r>
          <a:r>
            <a:rPr lang="en-GB" sz="1600" kern="1200" dirty="0">
              <a:solidFill>
                <a:schemeClr val="accent3">
                  <a:lumMod val="50000"/>
                </a:schemeClr>
              </a:solidFill>
            </a:rPr>
            <a:t> plant </a:t>
          </a:r>
          <a:r>
            <a:rPr lang="en-GB" sz="1600" kern="1200" dirty="0" err="1">
              <a:solidFill>
                <a:schemeClr val="accent3">
                  <a:lumMod val="50000"/>
                </a:schemeClr>
              </a:solidFill>
            </a:rPr>
            <a:t>rhwng</a:t>
          </a:r>
          <a:r>
            <a:rPr lang="en-GB" sz="1600" kern="1200" dirty="0">
              <a:solidFill>
                <a:schemeClr val="accent3">
                  <a:lumMod val="50000"/>
                </a:schemeClr>
              </a:solidFill>
            </a:rPr>
            <a:t>  7 a 10 </a:t>
          </a:r>
          <a:r>
            <a:rPr lang="en-GB" sz="1600" kern="1200" dirty="0" err="1">
              <a:solidFill>
                <a:schemeClr val="accent3">
                  <a:lumMod val="50000"/>
                </a:schemeClr>
              </a:solidFill>
            </a:rPr>
            <a:t>oed</a:t>
          </a:r>
          <a:r>
            <a:rPr lang="en-GB" sz="1600" kern="1200" dirty="0">
              <a:solidFill>
                <a:schemeClr val="accent3">
                  <a:lumMod val="50000"/>
                </a:schemeClr>
              </a:solidFill>
            </a:rPr>
            <a:t> a </a:t>
          </a:r>
          <a:r>
            <a:rPr lang="en-GB" sz="1600" b="1" kern="1200" dirty="0" err="1">
              <a:solidFill>
                <a:schemeClr val="accent3">
                  <a:lumMod val="50000"/>
                </a:schemeClr>
              </a:solidFill>
            </a:rPr>
            <a:t>thangyflawniad</a:t>
          </a:r>
          <a:r>
            <a:rPr lang="en-GB" sz="1600" kern="1200" dirty="0">
              <a:solidFill>
                <a:schemeClr val="accent3">
                  <a:lumMod val="50000"/>
                </a:schemeClr>
              </a:solidFill>
            </a:rPr>
            <a:t> </a:t>
          </a:r>
          <a:r>
            <a:rPr lang="en-GB" sz="1600" kern="1200" dirty="0" err="1">
              <a:solidFill>
                <a:schemeClr val="accent3">
                  <a:lumMod val="50000"/>
                </a:schemeClr>
              </a:solidFill>
            </a:rPr>
            <a:t>academaidd</a:t>
          </a:r>
          <a:r>
            <a:rPr lang="en-GB" sz="1600" kern="1200" dirty="0">
              <a:solidFill>
                <a:schemeClr val="accent3">
                  <a:lumMod val="50000"/>
                </a:schemeClr>
              </a:solidFill>
            </a:rPr>
            <a:t> yn 16 </a:t>
          </a:r>
          <a:r>
            <a:rPr lang="en-GB" sz="1600" kern="1200" dirty="0" err="1">
              <a:solidFill>
                <a:schemeClr val="accent3">
                  <a:lumMod val="50000"/>
                </a:schemeClr>
              </a:solidFill>
            </a:rPr>
            <a:t>oed</a:t>
          </a:r>
          <a:endParaRPr lang="en-GB" sz="1600" kern="1200" dirty="0">
            <a:solidFill>
              <a:schemeClr val="accent3">
                <a:lumMod val="50000"/>
              </a:schemeClr>
            </a:solidFill>
          </a:endParaRPr>
        </a:p>
      </dsp:txBody>
      <dsp:txXfrm>
        <a:off x="756580" y="1035381"/>
        <a:ext cx="2712713" cy="116959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43B67-2AE4-481A-AAA1-EFC5588C905A}">
      <dsp:nvSpPr>
        <dsp:cNvPr id="0" name=""/>
        <dsp:cNvSpPr/>
      </dsp:nvSpPr>
      <dsp:spPr>
        <a:xfrm>
          <a:off x="0" y="0"/>
          <a:ext cx="4536504" cy="10576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classroom behaviour</a:t>
          </a:r>
        </a:p>
      </dsp:txBody>
      <dsp:txXfrm>
        <a:off x="1013062" y="0"/>
        <a:ext cx="3523441" cy="1057617"/>
      </dsp:txXfrm>
    </dsp:sp>
    <dsp:sp modelId="{9D271939-15E1-431C-9903-48BBDB7CA52F}">
      <dsp:nvSpPr>
        <dsp:cNvPr id="0" name=""/>
        <dsp:cNvSpPr/>
      </dsp:nvSpPr>
      <dsp:spPr>
        <a:xfrm>
          <a:off x="105761" y="105761"/>
          <a:ext cx="907300" cy="84609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C9CD3D-EECF-4E42-922E-795A9CB39AEC}">
      <dsp:nvSpPr>
        <dsp:cNvPr id="0" name=""/>
        <dsp:cNvSpPr/>
      </dsp:nvSpPr>
      <dsp:spPr>
        <a:xfrm>
          <a:off x="0" y="1163379"/>
          <a:ext cx="4536504" cy="1057617"/>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academic achievement</a:t>
          </a:r>
        </a:p>
      </dsp:txBody>
      <dsp:txXfrm>
        <a:off x="1013062" y="1163379"/>
        <a:ext cx="3523441" cy="1057617"/>
      </dsp:txXfrm>
    </dsp:sp>
    <dsp:sp modelId="{EB5559D2-9B34-4B97-BE76-11C1EA989DCF}">
      <dsp:nvSpPr>
        <dsp:cNvPr id="0" name=""/>
        <dsp:cNvSpPr/>
      </dsp:nvSpPr>
      <dsp:spPr>
        <a:xfrm>
          <a:off x="105761" y="1269141"/>
          <a:ext cx="907300" cy="84609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FF280-3525-4D0E-8A18-D20B1C50A8E3}">
      <dsp:nvSpPr>
        <dsp:cNvPr id="0" name=""/>
        <dsp:cNvSpPr/>
      </dsp:nvSpPr>
      <dsp:spPr>
        <a:xfrm>
          <a:off x="0" y="2326758"/>
          <a:ext cx="4536504" cy="105761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Special education requirements (tutoring and special educational programmes)</a:t>
          </a:r>
        </a:p>
      </dsp:txBody>
      <dsp:txXfrm>
        <a:off x="1013062" y="2326758"/>
        <a:ext cx="3523441" cy="1057617"/>
      </dsp:txXfrm>
    </dsp:sp>
    <dsp:sp modelId="{BAACFB4C-23AF-4060-976E-0308B1076381}">
      <dsp:nvSpPr>
        <dsp:cNvPr id="0" name=""/>
        <dsp:cNvSpPr/>
      </dsp:nvSpPr>
      <dsp:spPr>
        <a:xfrm>
          <a:off x="105761" y="2432520"/>
          <a:ext cx="907300" cy="846093"/>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50E0-93F3-46E0-8A52-491C613116FA}">
      <dsp:nvSpPr>
        <dsp:cNvPr id="0" name=""/>
        <dsp:cNvSpPr/>
      </dsp:nvSpPr>
      <dsp:spPr>
        <a:xfrm>
          <a:off x="-193122" y="155364"/>
          <a:ext cx="2051923" cy="2051923"/>
        </a:xfrm>
        <a:prstGeom prst="pie">
          <a:avLst>
            <a:gd name="adj1" fmla="val 5400000"/>
            <a:gd name="adj2" fmla="val 1620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AD263-BBC4-43CE-A111-D4CC739709A7}">
      <dsp:nvSpPr>
        <dsp:cNvPr id="0" name=""/>
        <dsp:cNvSpPr/>
      </dsp:nvSpPr>
      <dsp:spPr>
        <a:xfrm>
          <a:off x="699222" y="155356"/>
          <a:ext cx="2765373" cy="2051923"/>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Adolescents and adults with ADHD have been found to be </a:t>
          </a:r>
          <a:r>
            <a:rPr lang="en-GB" sz="2200" b="1" kern="1200" dirty="0"/>
            <a:t>less likely to have achieved a further education degree</a:t>
          </a:r>
          <a:endParaRPr lang="en-GB" sz="2200" kern="1200" dirty="0"/>
        </a:p>
      </dsp:txBody>
      <dsp:txXfrm>
        <a:off x="699222" y="155356"/>
        <a:ext cx="2765373" cy="205192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1BF8-73B7-460A-9374-CE24565811F5}">
      <dsp:nvSpPr>
        <dsp:cNvPr id="0" name=""/>
        <dsp:cNvSpPr/>
      </dsp:nvSpPr>
      <dsp:spPr>
        <a:xfrm>
          <a:off x="316940" y="0"/>
          <a:ext cx="3591992" cy="324036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0EA-4FE9-4197-8BB7-3B3FDEC31889}">
      <dsp:nvSpPr>
        <dsp:cNvPr id="0" name=""/>
        <dsp:cNvSpPr/>
      </dsp:nvSpPr>
      <dsp:spPr>
        <a:xfrm>
          <a:off x="554645" y="972108"/>
          <a:ext cx="3116582" cy="1296144"/>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solidFill>
                <a:schemeClr val="accent3">
                  <a:lumMod val="50000"/>
                </a:schemeClr>
              </a:solidFill>
            </a:rPr>
            <a:t>Association between symptoms of </a:t>
          </a:r>
          <a:r>
            <a:rPr lang="en-GB" sz="1600" b="1" kern="1200" dirty="0">
              <a:solidFill>
                <a:schemeClr val="accent3">
                  <a:lumMod val="50000"/>
                </a:schemeClr>
              </a:solidFill>
            </a:rPr>
            <a:t>inattentiveness</a:t>
          </a:r>
          <a:r>
            <a:rPr lang="en-GB" sz="1600" kern="1200" dirty="0">
              <a:solidFill>
                <a:schemeClr val="accent3">
                  <a:lumMod val="50000"/>
                </a:schemeClr>
              </a:solidFill>
            </a:rPr>
            <a:t> in children aged 7 and 10 years and academic </a:t>
          </a:r>
          <a:r>
            <a:rPr lang="en-GB" sz="1600" b="1" kern="1200" dirty="0">
              <a:solidFill>
                <a:schemeClr val="accent3">
                  <a:lumMod val="50000"/>
                </a:schemeClr>
              </a:solidFill>
            </a:rPr>
            <a:t>underachievement</a:t>
          </a:r>
          <a:r>
            <a:rPr lang="en-GB" sz="1600" kern="1200" dirty="0">
              <a:solidFill>
                <a:schemeClr val="accent3">
                  <a:lumMod val="50000"/>
                </a:schemeClr>
              </a:solidFill>
            </a:rPr>
            <a:t> at age 16 years</a:t>
          </a:r>
        </a:p>
      </dsp:txBody>
      <dsp:txXfrm>
        <a:off x="617918" y="1035381"/>
        <a:ext cx="2990036" cy="116959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FF797-4BD6-4917-8276-70855F36CC7B}">
      <dsp:nvSpPr>
        <dsp:cNvPr id="0" name=""/>
        <dsp:cNvSpPr/>
      </dsp:nvSpPr>
      <dsp:spPr>
        <a:xfrm>
          <a:off x="72010" y="198789"/>
          <a:ext cx="2902091" cy="41744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Mae plant </a:t>
          </a:r>
          <a:r>
            <a:rPr lang="en-GB" sz="2000" kern="1200" dirty="0" err="1"/>
            <a:t>sydd</a:t>
          </a:r>
          <a:r>
            <a:rPr lang="en-GB" sz="2000" kern="1200" dirty="0"/>
            <a:t> ag ADCG </a:t>
          </a:r>
          <a:r>
            <a:rPr lang="en-GB" sz="2000" kern="1200" dirty="0" err="1"/>
            <a:t>yn</a:t>
          </a:r>
          <a:r>
            <a:rPr lang="en-GB" sz="2000" kern="1200" dirty="0"/>
            <a:t> </a:t>
          </a:r>
          <a:r>
            <a:rPr lang="en-GB" sz="2000" kern="1200" dirty="0" err="1"/>
            <a:t>esbonio</a:t>
          </a:r>
          <a:r>
            <a:rPr lang="en-GB" sz="2000" kern="1200" dirty="0"/>
            <a:t> </a:t>
          </a:r>
          <a:r>
            <a:rPr lang="en-GB" sz="2000" kern="1200" dirty="0" err="1"/>
            <a:t>eu</a:t>
          </a:r>
          <a:r>
            <a:rPr lang="en-GB" sz="2000" kern="1200" dirty="0"/>
            <a:t> bod </a:t>
          </a:r>
          <a:r>
            <a:rPr lang="en-GB" sz="2000" kern="1200" dirty="0" err="1"/>
            <a:t>yn</a:t>
          </a:r>
          <a:r>
            <a:rPr lang="en-GB" sz="2000" kern="1200" dirty="0"/>
            <a:t> </a:t>
          </a:r>
          <a:r>
            <a:rPr lang="en-GB" sz="2000" kern="1200" dirty="0" err="1"/>
            <a:t>cael</a:t>
          </a:r>
          <a:r>
            <a:rPr lang="en-GB" sz="2000" kern="1200" dirty="0"/>
            <a:t> </a:t>
          </a:r>
          <a:r>
            <a:rPr lang="en-GB" sz="2000" kern="1200" dirty="0" err="1"/>
            <a:t>llawer</a:t>
          </a:r>
          <a:r>
            <a:rPr lang="en-GB" sz="2000" kern="1200" dirty="0"/>
            <a:t> o </a:t>
          </a:r>
          <a:r>
            <a:rPr lang="en-GB" sz="2000" kern="1200" dirty="0" err="1"/>
            <a:t>wahanol</a:t>
          </a:r>
          <a:r>
            <a:rPr lang="en-GB" sz="2000" kern="1200" dirty="0"/>
            <a:t> </a:t>
          </a:r>
          <a:r>
            <a:rPr lang="en-GB" sz="2000" kern="1200" dirty="0" err="1"/>
            <a:t>feddyliau</a:t>
          </a:r>
          <a:r>
            <a:rPr lang="en-GB" sz="2000" kern="1200" dirty="0"/>
            <a:t> </a:t>
          </a:r>
          <a:r>
            <a:rPr lang="en-GB" sz="2000" kern="1200" dirty="0" err="1"/>
            <a:t>ar</a:t>
          </a:r>
          <a:r>
            <a:rPr lang="en-GB" sz="2000" kern="1200" dirty="0"/>
            <a:t> yr un </a:t>
          </a:r>
          <a:r>
            <a:rPr lang="en-GB" sz="2000" kern="1200" dirty="0" err="1"/>
            <a:t>pryd</a:t>
          </a:r>
          <a:r>
            <a:rPr lang="en-GB" sz="2000" kern="1200" dirty="0"/>
            <a:t>. </a:t>
          </a:r>
          <a:r>
            <a:rPr lang="en-GB" sz="2000" kern="1200" dirty="0" err="1"/>
            <a:t>Mae'n</a:t>
          </a:r>
          <a:r>
            <a:rPr lang="en-GB" sz="2000" kern="1200" dirty="0"/>
            <a:t> </a:t>
          </a:r>
          <a:r>
            <a:rPr lang="en-GB" sz="2000" kern="1200" dirty="0" err="1"/>
            <a:t>ddryslyd</a:t>
          </a:r>
          <a:r>
            <a:rPr lang="en-GB" sz="2000" kern="1200" dirty="0"/>
            <a:t> ac </a:t>
          </a:r>
          <a:r>
            <a:rPr lang="en-GB" sz="2000" kern="1200" dirty="0" err="1"/>
            <a:t>maent</a:t>
          </a:r>
          <a:r>
            <a:rPr lang="en-GB" sz="2000" kern="1200" dirty="0"/>
            <a:t> bob </a:t>
          </a:r>
          <a:r>
            <a:rPr lang="en-GB" sz="2000" kern="1200" dirty="0" err="1"/>
            <a:t>amser</a:t>
          </a:r>
          <a:r>
            <a:rPr lang="en-GB" sz="2000" kern="1200" dirty="0"/>
            <a:t> </a:t>
          </a:r>
          <a:r>
            <a:rPr lang="en-GB" sz="2000" kern="1200" dirty="0" err="1"/>
            <a:t>mewn</a:t>
          </a:r>
          <a:r>
            <a:rPr lang="en-GB" sz="2000" kern="1200" dirty="0"/>
            <a:t> </a:t>
          </a:r>
          <a:r>
            <a:rPr lang="en-GB" sz="2000" kern="1200" dirty="0" err="1"/>
            <a:t>trafferth</a:t>
          </a:r>
          <a:r>
            <a:rPr lang="en-GB" sz="2000" kern="1200" dirty="0"/>
            <a:t> </a:t>
          </a:r>
          <a:r>
            <a:rPr lang="en-GB" sz="2000" kern="1200" dirty="0" err="1"/>
            <a:t>gyda</a:t>
          </a:r>
          <a:r>
            <a:rPr lang="en-GB" sz="2000" kern="1200" dirty="0"/>
            <a:t> </a:t>
          </a:r>
          <a:r>
            <a:rPr lang="en-GB" sz="2000" kern="1200" dirty="0" err="1"/>
            <a:t>rhywun</a:t>
          </a:r>
          <a:r>
            <a:rPr lang="en-GB" sz="2000" kern="1200" dirty="0"/>
            <a:t>. </a:t>
          </a:r>
          <a:r>
            <a:rPr lang="en-GB" sz="2000" kern="1200" dirty="0" err="1"/>
            <a:t>Maent</a:t>
          </a:r>
          <a:r>
            <a:rPr lang="en-GB" sz="2000" kern="1200" dirty="0"/>
            <a:t> </a:t>
          </a:r>
          <a:r>
            <a:rPr lang="en-GB" sz="2000" kern="1200" dirty="0" err="1"/>
            <a:t>yn</a:t>
          </a:r>
          <a:r>
            <a:rPr lang="en-GB" sz="2000" kern="1200" dirty="0"/>
            <a:t> </a:t>
          </a:r>
          <a:r>
            <a:rPr lang="en-GB" sz="2000" kern="1200" dirty="0" err="1"/>
            <a:t>teimlo'n</a:t>
          </a:r>
          <a:r>
            <a:rPr lang="en-GB" sz="2000" kern="1200" dirty="0"/>
            <a:t> </a:t>
          </a:r>
          <a:r>
            <a:rPr lang="en-GB" sz="2000" kern="1200" dirty="0" err="1"/>
            <a:t>amhoblogaidd</a:t>
          </a:r>
          <a:r>
            <a:rPr lang="en-GB" sz="2000" kern="1200" dirty="0"/>
            <a:t> ac </a:t>
          </a:r>
          <a:r>
            <a:rPr lang="en-GB" sz="2000" kern="1200" dirty="0" err="1"/>
            <a:t>yn</a:t>
          </a:r>
          <a:r>
            <a:rPr lang="en-GB" sz="2000" kern="1200" dirty="0"/>
            <a:t> </a:t>
          </a:r>
          <a:r>
            <a:rPr lang="en-GB" sz="2000" kern="1200" dirty="0" err="1"/>
            <a:t>gwybod</a:t>
          </a:r>
          <a:r>
            <a:rPr lang="en-GB" sz="2000" kern="1200" dirty="0"/>
            <a:t> </a:t>
          </a:r>
          <a:r>
            <a:rPr lang="en-GB" sz="2000" kern="1200" dirty="0" err="1"/>
            <a:t>eu</a:t>
          </a:r>
          <a:r>
            <a:rPr lang="en-GB" sz="2000" kern="1200" dirty="0"/>
            <a:t> bod </a:t>
          </a:r>
          <a:r>
            <a:rPr lang="en-GB" sz="2000" kern="1200" dirty="0" err="1"/>
            <a:t>weithiau'n</a:t>
          </a:r>
          <a:r>
            <a:rPr lang="en-GB" sz="2000" kern="1200" dirty="0"/>
            <a:t> </a:t>
          </a:r>
          <a:r>
            <a:rPr lang="en-GB" sz="2000" kern="1200" dirty="0" err="1"/>
            <a:t>anodd</a:t>
          </a:r>
          <a:r>
            <a:rPr lang="en-GB" sz="2000" kern="1200" dirty="0"/>
            <a:t> </a:t>
          </a:r>
          <a:r>
            <a:rPr lang="en-GB" sz="2000" kern="1200" dirty="0" err="1"/>
            <a:t>eu</a:t>
          </a:r>
          <a:r>
            <a:rPr lang="en-GB" sz="2000" kern="1200" dirty="0"/>
            <a:t> </a:t>
          </a:r>
          <a:r>
            <a:rPr lang="en-GB" sz="2000" kern="1200" dirty="0" err="1"/>
            <a:t>hoffi</a:t>
          </a:r>
          <a:r>
            <a:rPr lang="en-GB" sz="2000" kern="1200" dirty="0"/>
            <a:t>.</a:t>
          </a:r>
        </a:p>
      </dsp:txBody>
      <dsp:txXfrm>
        <a:off x="213678" y="340457"/>
        <a:ext cx="2618755" cy="389108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FF797-4BD6-4917-8276-70855F36CC7B}">
      <dsp:nvSpPr>
        <dsp:cNvPr id="0" name=""/>
        <dsp:cNvSpPr/>
      </dsp:nvSpPr>
      <dsp:spPr>
        <a:xfrm>
          <a:off x="72010" y="7"/>
          <a:ext cx="2902091" cy="457198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Students who have ADHD explain that they get lots of different thoughts at the same time. It’s confusing and they are always in trouble with someone. They feel unpopular and know that sometimes they are difficult to like.</a:t>
          </a:r>
        </a:p>
      </dsp:txBody>
      <dsp:txXfrm>
        <a:off x="213678" y="141675"/>
        <a:ext cx="2618755" cy="428864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D0824-B19D-43F3-9B4C-F73F2B9066BC}">
      <dsp:nvSpPr>
        <dsp:cNvPr id="0" name=""/>
        <dsp:cNvSpPr/>
      </dsp:nvSpPr>
      <dsp:spPr>
        <a:xfrm>
          <a:off x="0" y="5096746"/>
          <a:ext cx="8784976" cy="477883"/>
        </a:xfrm>
        <a:prstGeom prst="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Ceisiwch </a:t>
          </a:r>
          <a:r>
            <a:rPr lang="en-GB" sz="1400" kern="1200" dirty="0" err="1"/>
            <a:t>wobrwyo</a:t>
          </a:r>
          <a:r>
            <a:rPr lang="en-GB" sz="1400" kern="1200" dirty="0"/>
            <a:t> </a:t>
          </a:r>
          <a:r>
            <a:rPr lang="en-GB" sz="1400" kern="1200" dirty="0" err="1"/>
            <a:t>datblygiad</a:t>
          </a:r>
          <a:r>
            <a:rPr lang="en-GB" sz="1400" kern="1200" dirty="0"/>
            <a:t> da ac </a:t>
          </a:r>
          <a:r>
            <a:rPr lang="en-GB" sz="1400" kern="1200" dirty="0" err="1"/>
            <a:t>anwybyddwch</a:t>
          </a:r>
          <a:r>
            <a:rPr lang="en-GB" sz="1400" kern="1200" dirty="0"/>
            <a:t> y </a:t>
          </a:r>
          <a:r>
            <a:rPr lang="en-GB" sz="1400" kern="1200" dirty="0" err="1"/>
            <a:t>datblygiad</a:t>
          </a:r>
          <a:r>
            <a:rPr lang="en-GB" sz="1400" kern="1200" dirty="0"/>
            <a:t> </a:t>
          </a:r>
          <a:r>
            <a:rPr lang="en-GB" sz="1400" kern="1200" err="1"/>
            <a:t>nad</a:t>
          </a:r>
          <a:r>
            <a:rPr lang="en-GB" sz="1400" kern="1200"/>
            <a:t> ydych </a:t>
          </a:r>
          <a:r>
            <a:rPr lang="en-GB" sz="1400" kern="1200" dirty="0" err="1"/>
            <a:t>eisiau</a:t>
          </a:r>
          <a:endParaRPr lang="en-GB" sz="1400" kern="1200" dirty="0"/>
        </a:p>
      </dsp:txBody>
      <dsp:txXfrm>
        <a:off x="0" y="5096746"/>
        <a:ext cx="8784976" cy="477883"/>
      </dsp:txXfrm>
    </dsp:sp>
    <dsp:sp modelId="{C3C65728-3979-419C-B65A-A74EF3C5D24E}">
      <dsp:nvSpPr>
        <dsp:cNvPr id="0" name=""/>
        <dsp:cNvSpPr/>
      </dsp:nvSpPr>
      <dsp:spPr>
        <a:xfrm rot="10800000">
          <a:off x="0" y="4368930"/>
          <a:ext cx="8784976" cy="734984"/>
        </a:xfrm>
        <a:prstGeom prst="upArrowCallout">
          <a:avLst/>
        </a:prstGeom>
        <a:solidFill>
          <a:schemeClr val="accent5">
            <a:shade val="50000"/>
            <a:hueOff val="83565"/>
            <a:satOff val="2239"/>
            <a:lumOff val="9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err="1"/>
            <a:t>Edrychwch</a:t>
          </a:r>
          <a:r>
            <a:rPr lang="en-GB" sz="1400" kern="1200" dirty="0"/>
            <a:t> </a:t>
          </a:r>
          <a:r>
            <a:rPr lang="en-GB" sz="1400" kern="1200" dirty="0" err="1"/>
            <a:t>ar</a:t>
          </a:r>
          <a:r>
            <a:rPr lang="en-GB" sz="1400" kern="1200" dirty="0"/>
            <a:t> </a:t>
          </a:r>
          <a:r>
            <a:rPr lang="en-GB" sz="1400" kern="1200" dirty="0" err="1"/>
            <a:t>hunanoldeb</a:t>
          </a:r>
          <a:r>
            <a:rPr lang="en-GB" sz="1400" kern="1200" dirty="0"/>
            <a:t> </a:t>
          </a:r>
          <a:r>
            <a:rPr lang="en-GB" sz="1400" kern="1200" dirty="0" err="1"/>
            <a:t>ymddangosiadol</a:t>
          </a:r>
          <a:r>
            <a:rPr lang="en-GB" sz="1400" kern="1200" dirty="0"/>
            <a:t> </a:t>
          </a:r>
          <a:r>
            <a:rPr lang="en-GB" sz="1400" kern="1200" dirty="0" err="1"/>
            <a:t>plentyn</a:t>
          </a:r>
          <a:r>
            <a:rPr lang="en-GB" sz="1400" kern="1200" dirty="0"/>
            <a:t> </a:t>
          </a:r>
          <a:r>
            <a:rPr lang="en-GB" sz="1400" kern="1200" dirty="0" err="1"/>
            <a:t>fel</a:t>
          </a:r>
          <a:r>
            <a:rPr lang="en-GB" sz="1400" kern="1200" dirty="0"/>
            <a:t> un </a:t>
          </a:r>
          <a:r>
            <a:rPr lang="en-GB" sz="1400" kern="1200" dirty="0" err="1"/>
            <a:t>sydd</a:t>
          </a:r>
          <a:r>
            <a:rPr lang="en-GB" sz="1400" kern="1200" dirty="0"/>
            <a:t> </a:t>
          </a:r>
          <a:r>
            <a:rPr lang="en-GB" sz="1400" kern="1200" dirty="0" err="1"/>
            <a:t>yn</a:t>
          </a:r>
          <a:r>
            <a:rPr lang="en-GB" sz="1400" kern="1200" dirty="0"/>
            <a:t> </a:t>
          </a:r>
          <a:r>
            <a:rPr lang="en-GB" sz="1400" kern="1200" dirty="0" err="1"/>
            <a:t>ceisio</a:t>
          </a:r>
          <a:r>
            <a:rPr lang="en-GB" sz="1400" kern="1200" dirty="0"/>
            <a:t> </a:t>
          </a:r>
          <a:r>
            <a:rPr lang="en-GB" sz="1400" kern="1200" dirty="0" err="1"/>
            <a:t>cyflawni</a:t>
          </a:r>
          <a:r>
            <a:rPr lang="en-GB" sz="1400" kern="1200" dirty="0"/>
            <a:t> </a:t>
          </a:r>
          <a:r>
            <a:rPr lang="en-GB" sz="1400" kern="1200" dirty="0" err="1"/>
            <a:t>nodau</a:t>
          </a:r>
          <a:r>
            <a:rPr lang="en-GB" sz="1400" kern="1200" dirty="0"/>
            <a:t> </a:t>
          </a:r>
        </a:p>
      </dsp:txBody>
      <dsp:txXfrm rot="10800000">
        <a:off x="0" y="4368930"/>
        <a:ext cx="8784976" cy="477571"/>
      </dsp:txXfrm>
    </dsp:sp>
    <dsp:sp modelId="{EEFB5DB0-1DCC-4131-88FD-2AA595EE5D81}">
      <dsp:nvSpPr>
        <dsp:cNvPr id="0" name=""/>
        <dsp:cNvSpPr/>
      </dsp:nvSpPr>
      <dsp:spPr>
        <a:xfrm rot="10800000">
          <a:off x="0" y="3641114"/>
          <a:ext cx="8784976" cy="734984"/>
        </a:xfrm>
        <a:prstGeom prst="upArrowCallout">
          <a:avLst/>
        </a:prstGeom>
        <a:solidFill>
          <a:schemeClr val="accent5">
            <a:shade val="50000"/>
            <a:hueOff val="167129"/>
            <a:satOff val="4478"/>
            <a:lumOff val="19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Pan </a:t>
          </a:r>
          <a:r>
            <a:rPr lang="en-GB" sz="1400" kern="1200" dirty="0" err="1"/>
            <a:t>fydd</a:t>
          </a:r>
          <a:r>
            <a:rPr lang="en-GB" sz="1400" kern="1200" dirty="0"/>
            <a:t> </a:t>
          </a:r>
          <a:r>
            <a:rPr lang="en-GB" sz="1400" kern="1200" dirty="0" err="1"/>
            <a:t>gwaith</a:t>
          </a:r>
          <a:r>
            <a:rPr lang="en-GB" sz="1400" kern="1200" dirty="0"/>
            <a:t> </a:t>
          </a:r>
          <a:r>
            <a:rPr lang="en-GB" sz="1400" kern="1200" dirty="0" err="1"/>
            <a:t>yn</a:t>
          </a:r>
          <a:r>
            <a:rPr lang="en-GB" sz="1400" kern="1200" dirty="0"/>
            <a:t> </a:t>
          </a:r>
          <a:r>
            <a:rPr lang="en-GB" sz="1400" kern="1200" dirty="0" err="1"/>
            <a:t>flêr</a:t>
          </a:r>
          <a:r>
            <a:rPr lang="en-GB" sz="1400" kern="1200" dirty="0"/>
            <a:t>, </a:t>
          </a:r>
          <a:r>
            <a:rPr lang="en-GB" sz="1400" kern="1200" dirty="0" err="1"/>
            <a:t>edrychwch</a:t>
          </a:r>
          <a:r>
            <a:rPr lang="en-GB" sz="1400" kern="1200" dirty="0"/>
            <a:t> am </a:t>
          </a:r>
          <a:r>
            <a:rPr lang="en-GB" sz="1400" kern="1200" dirty="0" err="1"/>
            <a:t>arwyddion</a:t>
          </a:r>
          <a:r>
            <a:rPr lang="en-GB" sz="1400" kern="1200" dirty="0"/>
            <a:t> o </a:t>
          </a:r>
          <a:r>
            <a:rPr lang="en-GB" sz="1400" kern="1200" dirty="0" err="1"/>
            <a:t>ymdrech</a:t>
          </a:r>
          <a:r>
            <a:rPr lang="en-GB" sz="1400" kern="1200" dirty="0"/>
            <a:t> er </a:t>
          </a:r>
          <a:r>
            <a:rPr lang="en-GB" sz="1400" kern="1200" dirty="0" err="1"/>
            <a:t>gwaethaf</a:t>
          </a:r>
          <a:r>
            <a:rPr lang="en-GB" sz="1400" kern="1200" dirty="0"/>
            <a:t> </a:t>
          </a:r>
          <a:r>
            <a:rPr lang="en-GB" sz="1400" kern="1200" dirty="0" err="1"/>
            <a:t>anawsterau</a:t>
          </a:r>
          <a:r>
            <a:rPr lang="en-GB" sz="1400" kern="1200" dirty="0"/>
            <a:t> </a:t>
          </a:r>
        </a:p>
      </dsp:txBody>
      <dsp:txXfrm rot="10800000">
        <a:off x="0" y="3641114"/>
        <a:ext cx="8784976" cy="477571"/>
      </dsp:txXfrm>
    </dsp:sp>
    <dsp:sp modelId="{50A6C101-7A54-4321-A74E-7FC5228F42B6}">
      <dsp:nvSpPr>
        <dsp:cNvPr id="0" name=""/>
        <dsp:cNvSpPr/>
      </dsp:nvSpPr>
      <dsp:spPr>
        <a:xfrm rot="10800000">
          <a:off x="0" y="2913298"/>
          <a:ext cx="8784976" cy="734984"/>
        </a:xfrm>
        <a:prstGeom prst="upArrowCallout">
          <a:avLst/>
        </a:prstGeom>
        <a:solidFill>
          <a:schemeClr val="accent5">
            <a:shade val="50000"/>
            <a:hueOff val="250694"/>
            <a:satOff val="6716"/>
            <a:lumOff val="295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err="1"/>
            <a:t>Os</a:t>
          </a:r>
          <a:r>
            <a:rPr lang="en-GB" sz="1400" kern="1200" dirty="0"/>
            <a:t> </a:t>
          </a:r>
          <a:r>
            <a:rPr lang="en-GB" sz="1400" kern="1200" dirty="0" err="1"/>
            <a:t>bydd</a:t>
          </a:r>
          <a:r>
            <a:rPr lang="en-GB" sz="1400" kern="1200" dirty="0"/>
            <a:t> </a:t>
          </a:r>
          <a:r>
            <a:rPr lang="en-GB" sz="1400" kern="1200" dirty="0" err="1"/>
            <a:t>plentyn</a:t>
          </a:r>
          <a:r>
            <a:rPr lang="en-GB" sz="1400" kern="1200" dirty="0"/>
            <a:t> </a:t>
          </a:r>
          <a:r>
            <a:rPr lang="en-GB" sz="1400" kern="1200" dirty="0" err="1"/>
            <a:t>yn</a:t>
          </a:r>
          <a:r>
            <a:rPr lang="en-GB" sz="1400" kern="1200" dirty="0"/>
            <a:t> </a:t>
          </a:r>
          <a:r>
            <a:rPr lang="en-GB" sz="1400" kern="1200" dirty="0" err="1"/>
            <a:t>dechrau</a:t>
          </a:r>
          <a:r>
            <a:rPr lang="en-GB" sz="1400" kern="1200" dirty="0"/>
            <a:t> </a:t>
          </a:r>
          <a:r>
            <a:rPr lang="en-GB" sz="1400" kern="1200" dirty="0" err="1"/>
            <a:t>ymyrryd</a:t>
          </a:r>
          <a:r>
            <a:rPr lang="en-GB" sz="1400" kern="1200" dirty="0"/>
            <a:t>, </a:t>
          </a:r>
          <a:r>
            <a:rPr lang="en-GB" sz="1400" kern="1200" dirty="0" err="1"/>
            <a:t>meddyliwch</a:t>
          </a:r>
          <a:r>
            <a:rPr lang="en-GB" sz="1400" kern="1200" dirty="0"/>
            <a:t> </a:t>
          </a:r>
          <a:r>
            <a:rPr lang="en-GB" sz="1400" kern="1200" dirty="0" err="1"/>
            <a:t>amdano</a:t>
          </a:r>
          <a:r>
            <a:rPr lang="en-GB" sz="1400" kern="1200" dirty="0"/>
            <a:t> </a:t>
          </a:r>
          <a:r>
            <a:rPr lang="en-GB" sz="1400" kern="1200" dirty="0" err="1"/>
            <a:t>fel</a:t>
          </a:r>
          <a:r>
            <a:rPr lang="en-GB" sz="1400" kern="1200" dirty="0"/>
            <a:t> </a:t>
          </a:r>
          <a:r>
            <a:rPr lang="en-GB" sz="1400" kern="1200" dirty="0" err="1"/>
            <a:t>brwdfrydedd</a:t>
          </a:r>
          <a:r>
            <a:rPr lang="en-GB" sz="1400" kern="1200" dirty="0"/>
            <a:t> </a:t>
          </a:r>
          <a:r>
            <a:rPr lang="en-GB" sz="1400" kern="1200" dirty="0" err="1"/>
            <a:t>i</a:t>
          </a:r>
          <a:r>
            <a:rPr lang="en-GB" sz="1400" kern="1200" dirty="0"/>
            <a:t> </a:t>
          </a:r>
          <a:r>
            <a:rPr lang="en-GB" sz="1400" kern="1200" dirty="0" err="1"/>
            <a:t>gyfrannu</a:t>
          </a:r>
          <a:r>
            <a:rPr lang="en-GB" sz="1400" kern="1200" dirty="0"/>
            <a:t> </a:t>
          </a:r>
        </a:p>
      </dsp:txBody>
      <dsp:txXfrm rot="10800000">
        <a:off x="0" y="2913298"/>
        <a:ext cx="8784976" cy="477571"/>
      </dsp:txXfrm>
    </dsp:sp>
    <dsp:sp modelId="{49BE6F03-9288-429C-BABB-87BA51705062}">
      <dsp:nvSpPr>
        <dsp:cNvPr id="0" name=""/>
        <dsp:cNvSpPr/>
      </dsp:nvSpPr>
      <dsp:spPr>
        <a:xfrm rot="10800000">
          <a:off x="0" y="2185482"/>
          <a:ext cx="8784976" cy="734984"/>
        </a:xfrm>
        <a:prstGeom prst="upArrowCallout">
          <a:avLst/>
        </a:prstGeom>
        <a:solidFill>
          <a:schemeClr val="accent5">
            <a:shade val="50000"/>
            <a:hueOff val="334258"/>
            <a:satOff val="8955"/>
            <a:lumOff val="394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err="1"/>
            <a:t>Os</a:t>
          </a:r>
          <a:r>
            <a:rPr lang="en-GB" sz="1400" kern="1200" dirty="0"/>
            <a:t> </a:t>
          </a:r>
          <a:r>
            <a:rPr lang="en-GB" sz="1400" kern="1200" dirty="0" err="1"/>
            <a:t>yw’r</a:t>
          </a:r>
          <a:r>
            <a:rPr lang="en-GB" sz="1400" kern="1200" dirty="0"/>
            <a:t> </a:t>
          </a:r>
          <a:r>
            <a:rPr lang="en-GB" sz="1400" kern="1200" dirty="0" err="1"/>
            <a:t>plentyn</a:t>
          </a:r>
          <a:r>
            <a:rPr lang="en-GB" sz="1400" kern="1200" dirty="0"/>
            <a:t> </a:t>
          </a:r>
          <a:r>
            <a:rPr lang="en-GB" sz="1400" kern="1200" dirty="0" err="1"/>
            <a:t>yn</a:t>
          </a:r>
          <a:r>
            <a:rPr lang="en-GB" sz="1400" kern="1200" dirty="0"/>
            <a:t> </a:t>
          </a:r>
          <a:r>
            <a:rPr lang="en-GB" sz="1400" kern="1200" dirty="0" err="1"/>
            <a:t>anghofio</a:t>
          </a:r>
          <a:r>
            <a:rPr lang="en-GB" sz="1400" kern="1200" dirty="0"/>
            <a:t> </a:t>
          </a:r>
          <a:r>
            <a:rPr lang="en-GB" sz="1400" kern="1200" dirty="0" err="1"/>
            <a:t>pethau</a:t>
          </a:r>
          <a:r>
            <a:rPr lang="en-GB" sz="1400" kern="1200" dirty="0"/>
            <a:t>, </a:t>
          </a:r>
          <a:r>
            <a:rPr lang="en-GB" sz="1400" kern="1200" dirty="0" err="1"/>
            <a:t>ystyriwch</a:t>
          </a:r>
          <a:r>
            <a:rPr lang="en-GB" sz="1400" kern="1200" dirty="0"/>
            <a:t> </a:t>
          </a:r>
          <a:r>
            <a:rPr lang="en-GB" sz="1400" kern="1200" dirty="0" err="1"/>
            <a:t>ei</a:t>
          </a:r>
          <a:r>
            <a:rPr lang="en-GB" sz="1400" kern="1200" dirty="0"/>
            <a:t> </a:t>
          </a:r>
          <a:r>
            <a:rPr lang="en-GB" sz="1400" kern="1200" dirty="0" err="1"/>
            <a:t>fod</a:t>
          </a:r>
          <a:r>
            <a:rPr lang="en-GB" sz="1400" kern="1200" dirty="0"/>
            <a:t> </a:t>
          </a:r>
          <a:r>
            <a:rPr lang="en-GB" sz="1400" kern="1200" dirty="0" err="1"/>
            <a:t>wedi</a:t>
          </a:r>
          <a:r>
            <a:rPr lang="en-GB" sz="1400" kern="1200" dirty="0"/>
            <a:t> </a:t>
          </a:r>
          <a:r>
            <a:rPr lang="en-GB" sz="1400" kern="1200" dirty="0" err="1"/>
            <a:t>ymgolli</a:t>
          </a:r>
          <a:r>
            <a:rPr lang="en-GB" sz="1400" kern="1200" dirty="0"/>
            <a:t> </a:t>
          </a:r>
          <a:r>
            <a:rPr lang="en-GB" sz="1400" kern="1200" dirty="0" err="1"/>
            <a:t>yn</a:t>
          </a:r>
          <a:r>
            <a:rPr lang="en-GB" sz="1400" kern="1200" dirty="0"/>
            <a:t> </a:t>
          </a:r>
          <a:r>
            <a:rPr lang="en-GB" sz="1400" kern="1200" dirty="0" err="1"/>
            <a:t>ei</a:t>
          </a:r>
          <a:r>
            <a:rPr lang="en-GB" sz="1400" kern="1200" dirty="0"/>
            <a:t> </a:t>
          </a:r>
          <a:r>
            <a:rPr lang="en-GB" sz="1400" kern="1200" dirty="0" err="1"/>
            <a:t>feddyliau</a:t>
          </a:r>
          <a:r>
            <a:rPr lang="en-GB" sz="1400" kern="1200" dirty="0"/>
            <a:t> </a:t>
          </a:r>
          <a:r>
            <a:rPr lang="en-GB" sz="1400" kern="1200" dirty="0" err="1"/>
            <a:t>ei</a:t>
          </a:r>
          <a:r>
            <a:rPr lang="en-GB" sz="1400" kern="1200" dirty="0"/>
            <a:t> </a:t>
          </a:r>
          <a:r>
            <a:rPr lang="en-GB" sz="1400" kern="1200" dirty="0" err="1"/>
            <a:t>hun</a:t>
          </a:r>
          <a:r>
            <a:rPr lang="en-GB" sz="1400" kern="1200" dirty="0"/>
            <a:t> </a:t>
          </a:r>
        </a:p>
      </dsp:txBody>
      <dsp:txXfrm rot="10800000">
        <a:off x="0" y="2185482"/>
        <a:ext cx="8784976" cy="477571"/>
      </dsp:txXfrm>
    </dsp:sp>
    <dsp:sp modelId="{782C605C-4257-4AFB-974F-B347E2D98B55}">
      <dsp:nvSpPr>
        <dsp:cNvPr id="0" name=""/>
        <dsp:cNvSpPr/>
      </dsp:nvSpPr>
      <dsp:spPr>
        <a:xfrm rot="10800000">
          <a:off x="0" y="1457666"/>
          <a:ext cx="8784976" cy="734984"/>
        </a:xfrm>
        <a:prstGeom prst="upArrowCallout">
          <a:avLst/>
        </a:prstGeom>
        <a:solidFill>
          <a:schemeClr val="accent5">
            <a:shade val="50000"/>
            <a:hueOff val="250694"/>
            <a:satOff val="6716"/>
            <a:lumOff val="295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Pan </a:t>
          </a:r>
          <a:r>
            <a:rPr lang="en-GB" sz="1400" kern="1200" dirty="0" err="1"/>
            <a:t>fydd</a:t>
          </a:r>
          <a:r>
            <a:rPr lang="en-GB" sz="1400" kern="1200" dirty="0"/>
            <a:t> </a:t>
          </a:r>
          <a:r>
            <a:rPr lang="en-GB" sz="1400" kern="1200" dirty="0" err="1"/>
            <a:t>plentyn</a:t>
          </a:r>
          <a:r>
            <a:rPr lang="en-GB" sz="1400" kern="1200" dirty="0"/>
            <a:t> ag ADCG </a:t>
          </a:r>
          <a:r>
            <a:rPr lang="en-GB" sz="1400" kern="1200" dirty="0" err="1"/>
            <a:t>yn</a:t>
          </a:r>
          <a:r>
            <a:rPr lang="en-GB" sz="1400" kern="1200" dirty="0"/>
            <a:t> </a:t>
          </a:r>
          <a:r>
            <a:rPr lang="en-GB" sz="1400" kern="1200" dirty="0" err="1"/>
            <a:t>mynd</a:t>
          </a:r>
          <a:r>
            <a:rPr lang="en-GB" sz="1400" kern="1200" dirty="0"/>
            <a:t> </a:t>
          </a:r>
          <a:r>
            <a:rPr lang="en-GB" sz="1400" kern="1200" dirty="0" err="1"/>
            <a:t>i</a:t>
          </a:r>
          <a:r>
            <a:rPr lang="en-GB" sz="1400" kern="1200" dirty="0"/>
            <a:t> </a:t>
          </a:r>
          <a:r>
            <a:rPr lang="en-GB" sz="1400" kern="1200" dirty="0" err="1"/>
            <a:t>ffwrdd</a:t>
          </a:r>
          <a:r>
            <a:rPr lang="en-GB" sz="1400" kern="1200" dirty="0"/>
            <a:t> </a:t>
          </a:r>
          <a:r>
            <a:rPr lang="en-GB" sz="1400" kern="1200" dirty="0" err="1"/>
            <a:t>mewn</a:t>
          </a:r>
          <a:r>
            <a:rPr lang="en-GB" sz="1400" kern="1200" dirty="0"/>
            <a:t> </a:t>
          </a:r>
          <a:r>
            <a:rPr lang="en-GB" sz="1400" kern="1200" dirty="0" err="1"/>
            <a:t>tangiad</a:t>
          </a:r>
          <a:r>
            <a:rPr lang="en-GB" sz="1400" kern="1200" dirty="0"/>
            <a:t>, </a:t>
          </a:r>
          <a:r>
            <a:rPr lang="en-GB" sz="1400" kern="1200" dirty="0" err="1"/>
            <a:t>edrychwch</a:t>
          </a:r>
          <a:r>
            <a:rPr lang="en-GB" sz="1400" kern="1200" dirty="0"/>
            <a:t> </a:t>
          </a:r>
          <a:r>
            <a:rPr lang="en-GB" sz="1400" kern="1200" dirty="0" err="1"/>
            <a:t>arno</a:t>
          </a:r>
          <a:r>
            <a:rPr lang="en-GB" sz="1400" kern="1200" dirty="0"/>
            <a:t> </a:t>
          </a:r>
          <a:r>
            <a:rPr lang="en-GB" sz="1400" kern="1200" dirty="0" err="1"/>
            <a:t>fel</a:t>
          </a:r>
          <a:r>
            <a:rPr lang="en-GB" sz="1400" kern="1200" dirty="0"/>
            <a:t> </a:t>
          </a:r>
          <a:r>
            <a:rPr lang="en-GB" sz="1400" kern="1200" dirty="0" err="1"/>
            <a:t>arwydd</a:t>
          </a:r>
          <a:r>
            <a:rPr lang="en-GB" sz="1400" kern="1200" dirty="0"/>
            <a:t> o </a:t>
          </a:r>
          <a:r>
            <a:rPr lang="en-GB" sz="1400" kern="1200" dirty="0" err="1"/>
            <a:t>unigoliaeth</a:t>
          </a:r>
          <a:r>
            <a:rPr lang="en-GB" sz="1400" kern="1200" dirty="0"/>
            <a:t> ac </a:t>
          </a:r>
          <a:r>
            <a:rPr lang="en-GB" sz="1400" kern="1200" dirty="0" err="1"/>
            <a:t>annibyniaeth</a:t>
          </a:r>
          <a:r>
            <a:rPr lang="en-GB" sz="1400" kern="1200" dirty="0"/>
            <a:t> </a:t>
          </a:r>
        </a:p>
      </dsp:txBody>
      <dsp:txXfrm rot="10800000">
        <a:off x="0" y="1457666"/>
        <a:ext cx="8784976" cy="477571"/>
      </dsp:txXfrm>
    </dsp:sp>
    <dsp:sp modelId="{9397355F-3D13-4F08-BA4A-20A5802015C4}">
      <dsp:nvSpPr>
        <dsp:cNvPr id="0" name=""/>
        <dsp:cNvSpPr/>
      </dsp:nvSpPr>
      <dsp:spPr>
        <a:xfrm rot="10800000">
          <a:off x="0" y="729850"/>
          <a:ext cx="8784976" cy="734984"/>
        </a:xfrm>
        <a:prstGeom prst="upArrowCallout">
          <a:avLst/>
        </a:prstGeom>
        <a:solidFill>
          <a:schemeClr val="accent5">
            <a:shade val="50000"/>
            <a:hueOff val="167129"/>
            <a:satOff val="4478"/>
            <a:lumOff val="19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err="1"/>
            <a:t>Meddyliwch</a:t>
          </a:r>
          <a:r>
            <a:rPr lang="en-GB" sz="1400" kern="1200" dirty="0"/>
            <a:t> am </a:t>
          </a:r>
          <a:r>
            <a:rPr lang="en-GB" sz="1400" kern="1200" dirty="0" err="1"/>
            <a:t>blentyn</a:t>
          </a:r>
          <a:r>
            <a:rPr lang="en-GB" sz="1400" kern="1200" dirty="0"/>
            <a:t> </a:t>
          </a:r>
          <a:r>
            <a:rPr lang="en-GB" sz="1400" kern="1200" dirty="0" err="1"/>
            <a:t>aflonydd</a:t>
          </a:r>
          <a:r>
            <a:rPr lang="en-GB" sz="1400" kern="1200" dirty="0"/>
            <a:t> </a:t>
          </a:r>
          <a:r>
            <a:rPr lang="en-GB" sz="1400" kern="1200" dirty="0" err="1"/>
            <a:t>fel</a:t>
          </a:r>
          <a:r>
            <a:rPr lang="en-GB" sz="1400" kern="1200" dirty="0"/>
            <a:t> un </a:t>
          </a:r>
          <a:r>
            <a:rPr lang="en-GB" sz="1400" kern="1200" dirty="0" err="1"/>
            <a:t>egnïol</a:t>
          </a:r>
          <a:r>
            <a:rPr lang="en-GB" sz="1400" kern="1200" dirty="0"/>
            <a:t> a </a:t>
          </a:r>
          <a:r>
            <a:rPr lang="en-GB" sz="1400" kern="1200" dirty="0" err="1"/>
            <a:t>bywiog</a:t>
          </a:r>
          <a:r>
            <a:rPr lang="en-GB" sz="1400" kern="1200" dirty="0"/>
            <a:t> </a:t>
          </a:r>
        </a:p>
      </dsp:txBody>
      <dsp:txXfrm rot="10800000">
        <a:off x="0" y="729850"/>
        <a:ext cx="8784976" cy="477571"/>
      </dsp:txXfrm>
    </dsp:sp>
    <dsp:sp modelId="{60CF9E4D-DCE7-4297-B260-ECF9DBDBD8C1}">
      <dsp:nvSpPr>
        <dsp:cNvPr id="0" name=""/>
        <dsp:cNvSpPr/>
      </dsp:nvSpPr>
      <dsp:spPr>
        <a:xfrm rot="10800000">
          <a:off x="0" y="2034"/>
          <a:ext cx="8784976" cy="734984"/>
        </a:xfrm>
        <a:prstGeom prst="upArrowCallout">
          <a:avLst/>
        </a:prstGeom>
        <a:solidFill>
          <a:schemeClr val="accent5">
            <a:shade val="50000"/>
            <a:hueOff val="83565"/>
            <a:satOff val="2239"/>
            <a:lumOff val="9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err="1"/>
            <a:t>Meddyliwch</a:t>
          </a:r>
          <a:r>
            <a:rPr lang="en-GB" sz="1400" kern="1200" dirty="0"/>
            <a:t> am </a:t>
          </a:r>
          <a:r>
            <a:rPr lang="en-GB" sz="1400" kern="1200" dirty="0" err="1"/>
            <a:t>blentyn</a:t>
          </a:r>
          <a:r>
            <a:rPr lang="en-GB" sz="1400" kern="1200" dirty="0"/>
            <a:t> </a:t>
          </a:r>
          <a:r>
            <a:rPr lang="en-GB" sz="1400" kern="1200" dirty="0" err="1"/>
            <a:t>sy'n</a:t>
          </a:r>
          <a:r>
            <a:rPr lang="en-GB" sz="1400" kern="1200" dirty="0"/>
            <a:t> </a:t>
          </a:r>
          <a:r>
            <a:rPr lang="en-GB" sz="1400" kern="1200" dirty="0" err="1"/>
            <a:t>hawdd</a:t>
          </a:r>
          <a:r>
            <a:rPr lang="en-GB" sz="1400" kern="1200" dirty="0"/>
            <a:t> </a:t>
          </a:r>
          <a:r>
            <a:rPr lang="en-GB" sz="1400" kern="1200" dirty="0" err="1"/>
            <a:t>tynnu</a:t>
          </a:r>
          <a:r>
            <a:rPr lang="en-GB" sz="1400" kern="1200" dirty="0"/>
            <a:t> </a:t>
          </a:r>
          <a:r>
            <a:rPr lang="en-GB" sz="1400" kern="1200" dirty="0" err="1"/>
            <a:t>ei</a:t>
          </a:r>
          <a:r>
            <a:rPr lang="en-GB" sz="1400" kern="1200" dirty="0"/>
            <a:t> </a:t>
          </a:r>
          <a:r>
            <a:rPr lang="en-GB" sz="1400" kern="1200" dirty="0" err="1"/>
            <a:t>sylw</a:t>
          </a:r>
          <a:r>
            <a:rPr lang="en-GB" sz="1400" kern="1200" dirty="0"/>
            <a:t> </a:t>
          </a:r>
          <a:r>
            <a:rPr lang="en-GB" sz="1400" kern="1200" dirty="0" err="1"/>
            <a:t>fel</a:t>
          </a:r>
          <a:r>
            <a:rPr lang="en-GB" sz="1400" kern="1200" dirty="0"/>
            <a:t> un </a:t>
          </a:r>
          <a:r>
            <a:rPr lang="en-GB" sz="1400" kern="1200" dirty="0" err="1"/>
            <a:t>sydd</a:t>
          </a:r>
          <a:r>
            <a:rPr lang="en-GB" sz="1400" kern="1200" dirty="0"/>
            <a:t> â </a:t>
          </a:r>
          <a:r>
            <a:rPr lang="en-GB" sz="1400" kern="1200" dirty="0" err="1"/>
            <a:t>lefelau</a:t>
          </a:r>
          <a:r>
            <a:rPr lang="en-GB" sz="1400" kern="1200" dirty="0"/>
            <a:t> </a:t>
          </a:r>
          <a:r>
            <a:rPr lang="en-GB" sz="1400" kern="1200" dirty="0" err="1"/>
            <a:t>uchel</a:t>
          </a:r>
          <a:r>
            <a:rPr lang="en-GB" sz="1400" kern="1200" dirty="0"/>
            <a:t> o </a:t>
          </a:r>
          <a:r>
            <a:rPr lang="en-GB" sz="1400" kern="1200" dirty="0" err="1"/>
            <a:t>ymwybyddiaeth</a:t>
          </a:r>
          <a:r>
            <a:rPr lang="en-GB" sz="1400" kern="1200" dirty="0"/>
            <a:t> ac </a:t>
          </a:r>
          <a:r>
            <a:rPr lang="en-GB" sz="1400" kern="1200" dirty="0" err="1"/>
            <a:t>arsylwi</a:t>
          </a:r>
          <a:r>
            <a:rPr lang="en-GB" sz="1400" kern="1200" dirty="0"/>
            <a:t> </a:t>
          </a:r>
        </a:p>
      </dsp:txBody>
      <dsp:txXfrm rot="10800000">
        <a:off x="0" y="2034"/>
        <a:ext cx="8784976" cy="47757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5F136-0D0A-45E1-B6AD-294CB33A8421}">
      <dsp:nvSpPr>
        <dsp:cNvPr id="0" name=""/>
        <dsp:cNvSpPr/>
      </dsp:nvSpPr>
      <dsp:spPr>
        <a:xfrm>
          <a:off x="0" y="5096746"/>
          <a:ext cx="8784976" cy="477883"/>
        </a:xfrm>
        <a:prstGeom prst="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Try to reward good development and ignore the development that you don’t want</a:t>
          </a:r>
        </a:p>
      </dsp:txBody>
      <dsp:txXfrm>
        <a:off x="0" y="5096746"/>
        <a:ext cx="8784976" cy="477883"/>
      </dsp:txXfrm>
    </dsp:sp>
    <dsp:sp modelId="{C3C65728-3979-419C-B65A-A74EF3C5D24E}">
      <dsp:nvSpPr>
        <dsp:cNvPr id="0" name=""/>
        <dsp:cNvSpPr/>
      </dsp:nvSpPr>
      <dsp:spPr>
        <a:xfrm rot="10800000">
          <a:off x="0" y="4368930"/>
          <a:ext cx="8784976" cy="734984"/>
        </a:xfrm>
        <a:prstGeom prst="upArrowCallout">
          <a:avLst/>
        </a:prstGeom>
        <a:solidFill>
          <a:schemeClr val="accent5">
            <a:shade val="50000"/>
            <a:hueOff val="83565"/>
            <a:satOff val="2239"/>
            <a:lumOff val="9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Look on a student’s apparent selfishness as single-mindedness in pursuit of goals </a:t>
          </a:r>
        </a:p>
      </dsp:txBody>
      <dsp:txXfrm rot="10800000">
        <a:off x="0" y="4368930"/>
        <a:ext cx="8784976" cy="477571"/>
      </dsp:txXfrm>
    </dsp:sp>
    <dsp:sp modelId="{EEFB5DB0-1DCC-4131-88FD-2AA595EE5D81}">
      <dsp:nvSpPr>
        <dsp:cNvPr id="0" name=""/>
        <dsp:cNvSpPr/>
      </dsp:nvSpPr>
      <dsp:spPr>
        <a:xfrm rot="10800000">
          <a:off x="0" y="3641114"/>
          <a:ext cx="8784976" cy="734984"/>
        </a:xfrm>
        <a:prstGeom prst="upArrowCallout">
          <a:avLst/>
        </a:prstGeom>
        <a:solidFill>
          <a:schemeClr val="accent5">
            <a:shade val="50000"/>
            <a:hueOff val="167129"/>
            <a:satOff val="4478"/>
            <a:lumOff val="19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When work is sloppy, look for signs of effort despite difficulties</a:t>
          </a:r>
        </a:p>
      </dsp:txBody>
      <dsp:txXfrm rot="10800000">
        <a:off x="0" y="3641114"/>
        <a:ext cx="8784976" cy="477571"/>
      </dsp:txXfrm>
    </dsp:sp>
    <dsp:sp modelId="{50A6C101-7A54-4321-A74E-7FC5228F42B6}">
      <dsp:nvSpPr>
        <dsp:cNvPr id="0" name=""/>
        <dsp:cNvSpPr/>
      </dsp:nvSpPr>
      <dsp:spPr>
        <a:xfrm rot="10800000">
          <a:off x="0" y="2913298"/>
          <a:ext cx="8784976" cy="734984"/>
        </a:xfrm>
        <a:prstGeom prst="upArrowCallout">
          <a:avLst/>
        </a:prstGeom>
        <a:solidFill>
          <a:schemeClr val="accent5">
            <a:shade val="50000"/>
            <a:hueOff val="250694"/>
            <a:satOff val="6716"/>
            <a:lumOff val="295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If the student starts interrupting, think of it as enthusiasm to contribute </a:t>
          </a:r>
        </a:p>
      </dsp:txBody>
      <dsp:txXfrm rot="10800000">
        <a:off x="0" y="2913298"/>
        <a:ext cx="8784976" cy="477571"/>
      </dsp:txXfrm>
    </dsp:sp>
    <dsp:sp modelId="{49BE6F03-9288-429C-BABB-87BA51705062}">
      <dsp:nvSpPr>
        <dsp:cNvPr id="0" name=""/>
        <dsp:cNvSpPr/>
      </dsp:nvSpPr>
      <dsp:spPr>
        <a:xfrm rot="10800000">
          <a:off x="0" y="2185482"/>
          <a:ext cx="8784976" cy="734984"/>
        </a:xfrm>
        <a:prstGeom prst="upArrowCallout">
          <a:avLst/>
        </a:prstGeom>
        <a:solidFill>
          <a:schemeClr val="accent5">
            <a:shade val="50000"/>
            <a:hueOff val="334258"/>
            <a:satOff val="8955"/>
            <a:lumOff val="394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If the student forgets things, consider that they’ve been absorbed in their own thoughts </a:t>
          </a:r>
        </a:p>
      </dsp:txBody>
      <dsp:txXfrm rot="10800000">
        <a:off x="0" y="2185482"/>
        <a:ext cx="8784976" cy="477571"/>
      </dsp:txXfrm>
    </dsp:sp>
    <dsp:sp modelId="{782C605C-4257-4AFB-974F-B347E2D98B55}">
      <dsp:nvSpPr>
        <dsp:cNvPr id="0" name=""/>
        <dsp:cNvSpPr/>
      </dsp:nvSpPr>
      <dsp:spPr>
        <a:xfrm rot="10800000">
          <a:off x="0" y="1457666"/>
          <a:ext cx="8784976" cy="734984"/>
        </a:xfrm>
        <a:prstGeom prst="upArrowCallout">
          <a:avLst/>
        </a:prstGeom>
        <a:solidFill>
          <a:schemeClr val="accent5">
            <a:shade val="50000"/>
            <a:hueOff val="250694"/>
            <a:satOff val="6716"/>
            <a:lumOff val="295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When the student with ADHD goes off at a tangent, see it as a sign of individualism and independence </a:t>
          </a:r>
        </a:p>
      </dsp:txBody>
      <dsp:txXfrm rot="10800000">
        <a:off x="0" y="1457666"/>
        <a:ext cx="8784976" cy="477571"/>
      </dsp:txXfrm>
    </dsp:sp>
    <dsp:sp modelId="{9397355F-3D13-4F08-BA4A-20A5802015C4}">
      <dsp:nvSpPr>
        <dsp:cNvPr id="0" name=""/>
        <dsp:cNvSpPr/>
      </dsp:nvSpPr>
      <dsp:spPr>
        <a:xfrm rot="10800000">
          <a:off x="0" y="729850"/>
          <a:ext cx="8784976" cy="734984"/>
        </a:xfrm>
        <a:prstGeom prst="upArrowCallout">
          <a:avLst/>
        </a:prstGeom>
        <a:solidFill>
          <a:schemeClr val="accent5">
            <a:shade val="50000"/>
            <a:hueOff val="167129"/>
            <a:satOff val="4478"/>
            <a:lumOff val="19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Think of the restless student as being energetic and lively </a:t>
          </a:r>
        </a:p>
      </dsp:txBody>
      <dsp:txXfrm rot="10800000">
        <a:off x="0" y="729850"/>
        <a:ext cx="8784976" cy="477571"/>
      </dsp:txXfrm>
    </dsp:sp>
    <dsp:sp modelId="{60CF9E4D-DCE7-4297-B260-ECF9DBDBD8C1}">
      <dsp:nvSpPr>
        <dsp:cNvPr id="0" name=""/>
        <dsp:cNvSpPr/>
      </dsp:nvSpPr>
      <dsp:spPr>
        <a:xfrm rot="10800000">
          <a:off x="0" y="2034"/>
          <a:ext cx="8784976" cy="734984"/>
        </a:xfrm>
        <a:prstGeom prst="upArrowCallout">
          <a:avLst/>
        </a:prstGeom>
        <a:solidFill>
          <a:schemeClr val="accent5">
            <a:shade val="50000"/>
            <a:hueOff val="83565"/>
            <a:satOff val="2239"/>
            <a:lumOff val="9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Think of the student who is easily distracted as having high levels of awareness and observation </a:t>
          </a:r>
        </a:p>
      </dsp:txBody>
      <dsp:txXfrm rot="10800000">
        <a:off x="0" y="2034"/>
        <a:ext cx="8784976" cy="477571"/>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11/13/2025</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3</a:t>
            </a:fld>
            <a:endParaRPr lang="en-GB" altLang="en-US">
              <a:solidFill>
                <a:srgbClr val="000000"/>
              </a:solidFill>
            </a:endParaRPr>
          </a:p>
        </p:txBody>
      </p:sp>
    </p:spTree>
    <p:extLst>
      <p:ext uri="{BB962C8B-B14F-4D97-AF65-F5344CB8AC3E}">
        <p14:creationId xmlns:p14="http://schemas.microsoft.com/office/powerpoint/2010/main" val="2297923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4E69E-8265-6AB6-E45E-5B4C49217A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D02269-725A-D16E-B6A0-1DC071D894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D5098E-6533-5962-98A9-A834774B95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8E9FD9-AC91-423F-C2D4-CE387286BCB9}"/>
              </a:ext>
            </a:extLst>
          </p:cNvPr>
          <p:cNvSpPr>
            <a:spLocks noGrp="1"/>
          </p:cNvSpPr>
          <p:nvPr>
            <p:ph type="sldNum" sz="quarter" idx="5"/>
          </p:nvPr>
        </p:nvSpPr>
        <p:spPr/>
        <p:txBody>
          <a:bodyPr/>
          <a:lstStyle/>
          <a:p>
            <a:pPr>
              <a:defRPr/>
            </a:pPr>
            <a:fld id="{1F51879B-46A6-4B01-9322-6C3420BE5B27}" type="slidenum">
              <a:rPr lang="en-GB" altLang="en-US" smtClean="0"/>
              <a:pPr>
                <a:defRPr/>
              </a:pPr>
              <a:t>4</a:t>
            </a:fld>
            <a:endParaRPr lang="en-GB" altLang="en-US"/>
          </a:p>
        </p:txBody>
      </p:sp>
    </p:spTree>
    <p:extLst>
      <p:ext uri="{BB962C8B-B14F-4D97-AF65-F5344CB8AC3E}">
        <p14:creationId xmlns:p14="http://schemas.microsoft.com/office/powerpoint/2010/main" val="3017957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EB1B44-A1CA-4F55-B758-EC7B367A4769}" type="slidenum">
              <a:rPr lang="en-GB" altLang="en-US"/>
              <a:pPr>
                <a:spcBef>
                  <a:spcPct val="0"/>
                </a:spcBef>
              </a:pPr>
              <a:t>5</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Tree>
    <p:extLst>
      <p:ext uri="{BB962C8B-B14F-4D97-AF65-F5344CB8AC3E}">
        <p14:creationId xmlns:p14="http://schemas.microsoft.com/office/powerpoint/2010/main" val="3754002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6</a:t>
            </a:fld>
            <a:endParaRPr lang="en-GB"/>
          </a:p>
        </p:txBody>
      </p:sp>
    </p:spTree>
    <p:extLst>
      <p:ext uri="{BB962C8B-B14F-4D97-AF65-F5344CB8AC3E}">
        <p14:creationId xmlns:p14="http://schemas.microsoft.com/office/powerpoint/2010/main" val="3723745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7</a:t>
            </a:fld>
            <a:endParaRPr lang="en-GB"/>
          </a:p>
        </p:txBody>
      </p:sp>
    </p:spTree>
    <p:extLst>
      <p:ext uri="{BB962C8B-B14F-4D97-AF65-F5344CB8AC3E}">
        <p14:creationId xmlns:p14="http://schemas.microsoft.com/office/powerpoint/2010/main" val="2859492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8</a:t>
            </a:fld>
            <a:endParaRPr lang="en-US" dirty="0"/>
          </a:p>
        </p:txBody>
      </p:sp>
    </p:spTree>
    <p:extLst>
      <p:ext uri="{BB962C8B-B14F-4D97-AF65-F5344CB8AC3E}">
        <p14:creationId xmlns:p14="http://schemas.microsoft.com/office/powerpoint/2010/main" val="20719345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1028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0102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12</a:t>
            </a:fld>
            <a:endParaRPr lang="en-GB" altLang="en-US"/>
          </a:p>
        </p:txBody>
      </p:sp>
    </p:spTree>
    <p:extLst>
      <p:ext uri="{BB962C8B-B14F-4D97-AF65-F5344CB8AC3E}">
        <p14:creationId xmlns:p14="http://schemas.microsoft.com/office/powerpoint/2010/main" val="2970898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535C7-0486-2BDB-32A3-0F56AA5B7C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EE2AF5-0575-79E6-AF11-5A68B2BB6E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8B1CF2-13F2-0EB3-DE33-E9A8E9424A26}"/>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FFA2172-F5E0-AAC0-583A-C2B4BBD5FCFB}"/>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524347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DC50C-DD3B-9538-A2A3-2A36622100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CA6413-9845-2240-D5E5-42EFB00B63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D13E00-1195-079A-6C88-B81445EAEB95}"/>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08C6A6EF-BBA7-CDA6-C82D-0BDD3F52A599}"/>
              </a:ext>
            </a:extLst>
          </p:cNvPr>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68797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4D421-FF32-C235-7B97-874F10BE69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B1B737-2B2B-2381-9AD9-6F32368A61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EB2CE7-0E68-E36C-2CF6-689DFA46D4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57ABEB9-CD2A-9043-5D90-74A4E87A6703}"/>
              </a:ext>
            </a:extLst>
          </p:cNvPr>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03910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EBBE7D-379C-4006-97AF-501FA980FB5A}" type="slidenum">
              <a:rPr lang="en-GB" altLang="en-US" smtClean="0"/>
              <a:pPr/>
              <a:t>16</a:t>
            </a:fld>
            <a:endParaRPr lang="en-GB" altLang="en-US"/>
          </a:p>
        </p:txBody>
      </p:sp>
    </p:spTree>
    <p:extLst>
      <p:ext uri="{BB962C8B-B14F-4D97-AF65-F5344CB8AC3E}">
        <p14:creationId xmlns:p14="http://schemas.microsoft.com/office/powerpoint/2010/main" val="1926368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25</a:t>
            </a:fld>
            <a:endParaRPr lang="en-US" dirty="0"/>
          </a:p>
        </p:txBody>
      </p:sp>
    </p:spTree>
    <p:extLst>
      <p:ext uri="{BB962C8B-B14F-4D97-AF65-F5344CB8AC3E}">
        <p14:creationId xmlns:p14="http://schemas.microsoft.com/office/powerpoint/2010/main" val="2377784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26</a:t>
            </a:fld>
            <a:endParaRPr lang="en-US" dirty="0"/>
          </a:p>
        </p:txBody>
      </p:sp>
    </p:spTree>
    <p:extLst>
      <p:ext uri="{BB962C8B-B14F-4D97-AF65-F5344CB8AC3E}">
        <p14:creationId xmlns:p14="http://schemas.microsoft.com/office/powerpoint/2010/main" val="957830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27</a:t>
            </a:fld>
            <a:endParaRPr lang="en-US" dirty="0"/>
          </a:p>
        </p:txBody>
      </p:sp>
    </p:spTree>
    <p:extLst>
      <p:ext uri="{BB962C8B-B14F-4D97-AF65-F5344CB8AC3E}">
        <p14:creationId xmlns:p14="http://schemas.microsoft.com/office/powerpoint/2010/main" val="2885869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28</a:t>
            </a:fld>
            <a:endParaRPr lang="en-US" dirty="0"/>
          </a:p>
        </p:txBody>
      </p:sp>
    </p:spTree>
    <p:extLst>
      <p:ext uri="{BB962C8B-B14F-4D97-AF65-F5344CB8AC3E}">
        <p14:creationId xmlns:p14="http://schemas.microsoft.com/office/powerpoint/2010/main" val="36296959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6497D7-6B0F-454E-AC73-BC09707E86E0}"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881390" y="5029497"/>
            <a:ext cx="4847645" cy="4764786"/>
          </a:xfrm>
        </p:spPr>
        <p:txBody>
          <a:bodyPr/>
          <a:lstStyle/>
          <a:p>
            <a:pPr>
              <a:lnSpc>
                <a:spcPct val="107000"/>
              </a:lnSpc>
              <a:spcAft>
                <a:spcPts val="800"/>
              </a:spcAft>
            </a:pPr>
            <a:endParaRPr lang="en-GB" dirty="0"/>
          </a:p>
        </p:txBody>
      </p:sp>
    </p:spTree>
    <p:extLst>
      <p:ext uri="{BB962C8B-B14F-4D97-AF65-F5344CB8AC3E}">
        <p14:creationId xmlns:p14="http://schemas.microsoft.com/office/powerpoint/2010/main" val="3493024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6497D7-6B0F-454E-AC73-BC09707E86E0}"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881390" y="5029497"/>
            <a:ext cx="4847645" cy="4764786"/>
          </a:xfrm>
        </p:spPr>
        <p:txBody>
          <a:bodyPr/>
          <a:lstStyle/>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49302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31</a:t>
            </a:fld>
            <a:endParaRPr lang="en-US" dirty="0"/>
          </a:p>
        </p:txBody>
      </p:sp>
    </p:spTree>
    <p:extLst>
      <p:ext uri="{BB962C8B-B14F-4D97-AF65-F5344CB8AC3E}">
        <p14:creationId xmlns:p14="http://schemas.microsoft.com/office/powerpoint/2010/main" val="12501009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32</a:t>
            </a:fld>
            <a:endParaRPr lang="en-GB"/>
          </a:p>
        </p:txBody>
      </p:sp>
    </p:spTree>
    <p:extLst>
      <p:ext uri="{BB962C8B-B14F-4D97-AF65-F5344CB8AC3E}">
        <p14:creationId xmlns:p14="http://schemas.microsoft.com/office/powerpoint/2010/main" val="40083387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33</a:t>
            </a:fld>
            <a:endParaRPr lang="en-GB"/>
          </a:p>
        </p:txBody>
      </p:sp>
    </p:spTree>
    <p:extLst>
      <p:ext uri="{BB962C8B-B14F-4D97-AF65-F5344CB8AC3E}">
        <p14:creationId xmlns:p14="http://schemas.microsoft.com/office/powerpoint/2010/main" val="15086271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34</a:t>
            </a:fld>
            <a:endParaRPr lang="en-GB"/>
          </a:p>
        </p:txBody>
      </p:sp>
    </p:spTree>
    <p:extLst>
      <p:ext uri="{BB962C8B-B14F-4D97-AF65-F5344CB8AC3E}">
        <p14:creationId xmlns:p14="http://schemas.microsoft.com/office/powerpoint/2010/main" val="3021083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35</a:t>
            </a:fld>
            <a:endParaRPr lang="en-GB"/>
          </a:p>
        </p:txBody>
      </p:sp>
    </p:spTree>
    <p:extLst>
      <p:ext uri="{BB962C8B-B14F-4D97-AF65-F5344CB8AC3E}">
        <p14:creationId xmlns:p14="http://schemas.microsoft.com/office/powerpoint/2010/main" val="32155204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36</a:t>
            </a:fld>
            <a:endParaRPr lang="en-US" dirty="0"/>
          </a:p>
        </p:txBody>
      </p:sp>
    </p:spTree>
    <p:extLst>
      <p:ext uri="{BB962C8B-B14F-4D97-AF65-F5344CB8AC3E}">
        <p14:creationId xmlns:p14="http://schemas.microsoft.com/office/powerpoint/2010/main" val="28686243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37</a:t>
            </a:fld>
            <a:endParaRPr lang="en-US" dirty="0"/>
          </a:p>
        </p:txBody>
      </p:sp>
    </p:spTree>
    <p:extLst>
      <p:ext uri="{BB962C8B-B14F-4D97-AF65-F5344CB8AC3E}">
        <p14:creationId xmlns:p14="http://schemas.microsoft.com/office/powerpoint/2010/main" val="22306037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38</a:t>
            </a:fld>
            <a:endParaRPr lang="en-US" dirty="0"/>
          </a:p>
        </p:txBody>
      </p:sp>
    </p:spTree>
    <p:extLst>
      <p:ext uri="{BB962C8B-B14F-4D97-AF65-F5344CB8AC3E}">
        <p14:creationId xmlns:p14="http://schemas.microsoft.com/office/powerpoint/2010/main" val="7376171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39</a:t>
            </a:fld>
            <a:endParaRPr lang="en-US" dirty="0"/>
          </a:p>
        </p:txBody>
      </p:sp>
    </p:spTree>
    <p:extLst>
      <p:ext uri="{BB962C8B-B14F-4D97-AF65-F5344CB8AC3E}">
        <p14:creationId xmlns:p14="http://schemas.microsoft.com/office/powerpoint/2010/main" val="19417923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8794063-007F-477B-B59F-F69C6EBD1F28}" type="slidenum">
              <a:rPr lang="en-GB" altLang="en-US" smtClean="0"/>
              <a:pPr>
                <a:defRPr/>
              </a:pPr>
              <a:t>40</a:t>
            </a:fld>
            <a:endParaRPr lang="en-GB" altLang="en-US"/>
          </a:p>
        </p:txBody>
      </p:sp>
    </p:spTree>
    <p:extLst>
      <p:ext uri="{BB962C8B-B14F-4D97-AF65-F5344CB8AC3E}">
        <p14:creationId xmlns:p14="http://schemas.microsoft.com/office/powerpoint/2010/main" val="38621572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42</a:t>
            </a:fld>
            <a:endParaRPr lang="en-US" dirty="0"/>
          </a:p>
        </p:txBody>
      </p:sp>
    </p:spTree>
    <p:extLst>
      <p:ext uri="{BB962C8B-B14F-4D97-AF65-F5344CB8AC3E}">
        <p14:creationId xmlns:p14="http://schemas.microsoft.com/office/powerpoint/2010/main" val="39221724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43</a:t>
            </a:fld>
            <a:endParaRPr lang="en-US" dirty="0"/>
          </a:p>
        </p:txBody>
      </p:sp>
    </p:spTree>
    <p:extLst>
      <p:ext uri="{BB962C8B-B14F-4D97-AF65-F5344CB8AC3E}">
        <p14:creationId xmlns:p14="http://schemas.microsoft.com/office/powerpoint/2010/main" val="38565984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a:p>
            <a:pPr lvl="0"/>
            <a:endParaRPr lang="en-GB" dirty="0"/>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44</a:t>
            </a:fld>
            <a:endParaRPr lang="en-GB"/>
          </a:p>
        </p:txBody>
      </p:sp>
    </p:spTree>
    <p:extLst>
      <p:ext uri="{BB962C8B-B14F-4D97-AF65-F5344CB8AC3E}">
        <p14:creationId xmlns:p14="http://schemas.microsoft.com/office/powerpoint/2010/main" val="18430061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45</a:t>
            </a:fld>
            <a:endParaRPr lang="en-GB"/>
          </a:p>
        </p:txBody>
      </p:sp>
    </p:spTree>
    <p:extLst>
      <p:ext uri="{BB962C8B-B14F-4D97-AF65-F5344CB8AC3E}">
        <p14:creationId xmlns:p14="http://schemas.microsoft.com/office/powerpoint/2010/main" val="7095350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46</a:t>
            </a:fld>
            <a:endParaRPr lang="en-GB"/>
          </a:p>
        </p:txBody>
      </p:sp>
    </p:spTree>
    <p:extLst>
      <p:ext uri="{BB962C8B-B14F-4D97-AF65-F5344CB8AC3E}">
        <p14:creationId xmlns:p14="http://schemas.microsoft.com/office/powerpoint/2010/main" val="2685391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47</a:t>
            </a:fld>
            <a:endParaRPr lang="en-GB"/>
          </a:p>
        </p:txBody>
      </p:sp>
    </p:spTree>
    <p:extLst>
      <p:ext uri="{BB962C8B-B14F-4D97-AF65-F5344CB8AC3E}">
        <p14:creationId xmlns:p14="http://schemas.microsoft.com/office/powerpoint/2010/main" val="35430312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48</a:t>
            </a:fld>
            <a:endParaRPr lang="en-GB"/>
          </a:p>
        </p:txBody>
      </p:sp>
    </p:spTree>
    <p:extLst>
      <p:ext uri="{BB962C8B-B14F-4D97-AF65-F5344CB8AC3E}">
        <p14:creationId xmlns:p14="http://schemas.microsoft.com/office/powerpoint/2010/main" val="2061394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49</a:t>
            </a:fld>
            <a:endParaRPr lang="en-GB"/>
          </a:p>
        </p:txBody>
      </p:sp>
    </p:spTree>
    <p:extLst>
      <p:ext uri="{BB962C8B-B14F-4D97-AF65-F5344CB8AC3E}">
        <p14:creationId xmlns:p14="http://schemas.microsoft.com/office/powerpoint/2010/main" val="20389585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50</a:t>
            </a:fld>
            <a:endParaRPr lang="en-GB"/>
          </a:p>
        </p:txBody>
      </p:sp>
    </p:spTree>
    <p:extLst>
      <p:ext uri="{BB962C8B-B14F-4D97-AF65-F5344CB8AC3E}">
        <p14:creationId xmlns:p14="http://schemas.microsoft.com/office/powerpoint/2010/main" val="34744853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51</a:t>
            </a:fld>
            <a:endParaRPr lang="en-GB"/>
          </a:p>
        </p:txBody>
      </p:sp>
    </p:spTree>
    <p:extLst>
      <p:ext uri="{BB962C8B-B14F-4D97-AF65-F5344CB8AC3E}">
        <p14:creationId xmlns:p14="http://schemas.microsoft.com/office/powerpoint/2010/main" val="24534653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52</a:t>
            </a:fld>
            <a:endParaRPr lang="en-GB"/>
          </a:p>
        </p:txBody>
      </p:sp>
    </p:spTree>
    <p:extLst>
      <p:ext uri="{BB962C8B-B14F-4D97-AF65-F5344CB8AC3E}">
        <p14:creationId xmlns:p14="http://schemas.microsoft.com/office/powerpoint/2010/main" val="39402099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53</a:t>
            </a:fld>
            <a:endParaRPr lang="en-GB"/>
          </a:p>
        </p:txBody>
      </p:sp>
    </p:spTree>
    <p:extLst>
      <p:ext uri="{BB962C8B-B14F-4D97-AF65-F5344CB8AC3E}">
        <p14:creationId xmlns:p14="http://schemas.microsoft.com/office/powerpoint/2010/main" val="25420913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54</a:t>
            </a:fld>
            <a:endParaRPr lang="en-GB"/>
          </a:p>
        </p:txBody>
      </p:sp>
    </p:spTree>
    <p:extLst>
      <p:ext uri="{BB962C8B-B14F-4D97-AF65-F5344CB8AC3E}">
        <p14:creationId xmlns:p14="http://schemas.microsoft.com/office/powerpoint/2010/main" val="418097443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55</a:t>
            </a:fld>
            <a:endParaRPr lang="en-GB"/>
          </a:p>
        </p:txBody>
      </p:sp>
    </p:spTree>
    <p:extLst>
      <p:ext uri="{BB962C8B-B14F-4D97-AF65-F5344CB8AC3E}">
        <p14:creationId xmlns:p14="http://schemas.microsoft.com/office/powerpoint/2010/main" val="9789557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56</a:t>
            </a:fld>
            <a:endParaRPr lang="en-GB"/>
          </a:p>
        </p:txBody>
      </p:sp>
    </p:spTree>
    <p:extLst>
      <p:ext uri="{BB962C8B-B14F-4D97-AF65-F5344CB8AC3E}">
        <p14:creationId xmlns:p14="http://schemas.microsoft.com/office/powerpoint/2010/main" val="190994708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57</a:t>
            </a:fld>
            <a:endParaRPr lang="en-US"/>
          </a:p>
        </p:txBody>
      </p:sp>
    </p:spTree>
    <p:extLst>
      <p:ext uri="{BB962C8B-B14F-4D97-AF65-F5344CB8AC3E}">
        <p14:creationId xmlns:p14="http://schemas.microsoft.com/office/powerpoint/2010/main" val="39987926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58</a:t>
            </a:fld>
            <a:endParaRPr lang="en-US" dirty="0"/>
          </a:p>
        </p:txBody>
      </p:sp>
    </p:spTree>
    <p:extLst>
      <p:ext uri="{BB962C8B-B14F-4D97-AF65-F5344CB8AC3E}">
        <p14:creationId xmlns:p14="http://schemas.microsoft.com/office/powerpoint/2010/main" val="175141346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59</a:t>
            </a:fld>
            <a:endParaRPr lang="en-GB"/>
          </a:p>
        </p:txBody>
      </p:sp>
    </p:spTree>
    <p:extLst>
      <p:ext uri="{BB962C8B-B14F-4D97-AF65-F5344CB8AC3E}">
        <p14:creationId xmlns:p14="http://schemas.microsoft.com/office/powerpoint/2010/main" val="180128194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60</a:t>
            </a:fld>
            <a:endParaRPr lang="en-GB"/>
          </a:p>
        </p:txBody>
      </p:sp>
    </p:spTree>
    <p:extLst>
      <p:ext uri="{BB962C8B-B14F-4D97-AF65-F5344CB8AC3E}">
        <p14:creationId xmlns:p14="http://schemas.microsoft.com/office/powerpoint/2010/main" val="112105117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01A4B-6E6E-C6FC-198B-1A9ED603A4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953A9F-BE8F-2B1F-C1C4-21F6C94CBE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615EAE-97AF-4238-93A1-C6FE2A6CF58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21F2EF2-E476-2649-A324-095CCEB49EE3}"/>
              </a:ext>
            </a:extLst>
          </p:cNvPr>
          <p:cNvSpPr>
            <a:spLocks noGrp="1"/>
          </p:cNvSpPr>
          <p:nvPr>
            <p:ph type="sldNum" sz="quarter" idx="5"/>
          </p:nvPr>
        </p:nvSpPr>
        <p:spPr/>
        <p:txBody>
          <a:bodyPr/>
          <a:lstStyle/>
          <a:p>
            <a:fld id="{05FFDD11-B3EC-214B-B984-1798BFAD033A}" type="slidenum">
              <a:rPr lang="en-US" smtClean="0"/>
              <a:t>61</a:t>
            </a:fld>
            <a:endParaRPr lang="en-US"/>
          </a:p>
        </p:txBody>
      </p:sp>
    </p:spTree>
    <p:extLst>
      <p:ext uri="{BB962C8B-B14F-4D97-AF65-F5344CB8AC3E}">
        <p14:creationId xmlns:p14="http://schemas.microsoft.com/office/powerpoint/2010/main" val="393628880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62</a:t>
            </a:fld>
            <a:endParaRPr lang="en-US" dirty="0"/>
          </a:p>
        </p:txBody>
      </p:sp>
    </p:spTree>
    <p:extLst>
      <p:ext uri="{BB962C8B-B14F-4D97-AF65-F5344CB8AC3E}">
        <p14:creationId xmlns:p14="http://schemas.microsoft.com/office/powerpoint/2010/main" val="1761907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8629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22851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901545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28130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5822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9473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48878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40770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DBBC5B7-B376-4AE8-A9C0-6A4751DECD82}"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3043330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DBBC5B7-B376-4AE8-A9C0-6A4751DECD82}"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D3D5373-7D1E-4F1C-9A81-C868B6336D25}" type="slidenum">
              <a:rPr lang="en-GB" smtClean="0"/>
              <a:t>‹#›</a:t>
            </a:fld>
            <a:endParaRPr lang="en-GB"/>
          </a:p>
        </p:txBody>
      </p:sp>
    </p:spTree>
    <p:extLst>
      <p:ext uri="{BB962C8B-B14F-4D97-AF65-F5344CB8AC3E}">
        <p14:creationId xmlns:p14="http://schemas.microsoft.com/office/powerpoint/2010/main" val="2725245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11/13/2025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83692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image" Target="../media/image2.png"/><Relationship Id="rId5" Type="http://schemas.openxmlformats.org/officeDocument/2006/relationships/slideLayout" Target="../slideLayouts/slideLayout7.xml"/><Relationship Id="rId10"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3202697"/>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54019063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9.xml"/><Relationship Id="rId16" Type="http://schemas.openxmlformats.org/officeDocument/2006/relationships/diagramColors" Target="../diagrams/colors5.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7.xml"/><Relationship Id="rId13" Type="http://schemas.openxmlformats.org/officeDocument/2006/relationships/diagramData" Target="../diagrams/data8.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17" Type="http://schemas.microsoft.com/office/2007/relationships/diagramDrawing" Target="../diagrams/drawing8.xml"/><Relationship Id="rId2" Type="http://schemas.openxmlformats.org/officeDocument/2006/relationships/notesSlide" Target="../notesSlides/notesSlide10.xml"/><Relationship Id="rId16" Type="http://schemas.openxmlformats.org/officeDocument/2006/relationships/diagramColors" Target="../diagrams/colors8.xml"/><Relationship Id="rId1" Type="http://schemas.openxmlformats.org/officeDocument/2006/relationships/slideLayout" Target="../slideLayouts/slideLayout4.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5" Type="http://schemas.openxmlformats.org/officeDocument/2006/relationships/diagramQuickStyle" Target="../diagrams/quickStyle8.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 Id="rId1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diagramData" Target="../diagrams/data11.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17" Type="http://schemas.microsoft.com/office/2007/relationships/diagramDrawing" Target="../diagrams/drawing11.xml"/><Relationship Id="rId2" Type="http://schemas.openxmlformats.org/officeDocument/2006/relationships/notesSlide" Target="../notesSlides/notesSlide20.xml"/><Relationship Id="rId16" Type="http://schemas.openxmlformats.org/officeDocument/2006/relationships/diagramColors" Target="../diagrams/colors11.xml"/><Relationship Id="rId1" Type="http://schemas.openxmlformats.org/officeDocument/2006/relationships/slideLayout" Target="../slideLayouts/slideLayout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diagramQuickStyle" Target="../diagrams/quickStyle11.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diagramData" Target="../diagrams/data14.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17" Type="http://schemas.microsoft.com/office/2007/relationships/diagramDrawing" Target="../diagrams/drawing14.xml"/><Relationship Id="rId2" Type="http://schemas.openxmlformats.org/officeDocument/2006/relationships/notesSlide" Target="../notesSlides/notesSlide21.xml"/><Relationship Id="rId16" Type="http://schemas.openxmlformats.org/officeDocument/2006/relationships/diagramColors" Target="../diagrams/colors14.xml"/><Relationship Id="rId1" Type="http://schemas.openxmlformats.org/officeDocument/2006/relationships/slideLayout" Target="../slideLayouts/slideLayout4.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5" Type="http://schemas.openxmlformats.org/officeDocument/2006/relationships/diagramQuickStyle" Target="../diagrams/quickStyle14.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diagramLayout" Target="../diagrams/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hyperlink" Target="https://creativecommons.org/licenses/by-nd/3.0/" TargetMode="External"/><Relationship Id="rId4" Type="http://schemas.openxmlformats.org/officeDocument/2006/relationships/hyperlink" Target="https://reachoutasc.com/the-right-way-to-use-visual-timetable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hyperlink" Target="https://creditsforteachers.com/how-neuroscience-is-transforming-education-7-brain-based-teaching-strategies-that-work/"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6.xml.rels><?xml version="1.0" encoding="UTF-8" standalone="yes"?>
<Relationships xmlns="http://schemas.openxmlformats.org/package/2006/relationships"><Relationship Id="rId3" Type="http://schemas.openxmlformats.org/officeDocument/2006/relationships/hyperlink" Target="https://www.amazon.co.uk/ADHD-Non-Medication-Treatments-Clinicians-Techniques/dp/1559570334"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23.jpg"/></Relationships>
</file>

<file path=ppt/slides/_rels/slide47.xml.rels><?xml version="1.0" encoding="UTF-8" standalone="yes"?>
<Relationships xmlns="http://schemas.openxmlformats.org/package/2006/relationships"><Relationship Id="rId3" Type="http://schemas.openxmlformats.org/officeDocument/2006/relationships/hyperlink" Target="https://www.amazon.co.uk/ADHD-Non-Medication-Treatments-Clinicians-Techniques/dp/1559570334" TargetMode="External"/><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image" Target="../media/image23.jpg"/></Relationships>
</file>

<file path=ppt/slides/_rels/slide4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5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42.xml"/><Relationship Id="rId1" Type="http://schemas.openxmlformats.org/officeDocument/2006/relationships/slideLayout" Target="../slideLayouts/slideLayout10.xml"/><Relationship Id="rId6" Type="http://schemas.openxmlformats.org/officeDocument/2006/relationships/image" Target="../media/image32.png"/><Relationship Id="rId5" Type="http://schemas.openxmlformats.org/officeDocument/2006/relationships/image" Target="../media/image31.emf"/><Relationship Id="rId4" Type="http://schemas.openxmlformats.org/officeDocument/2006/relationships/image" Target="../media/image30.emf"/></Relationships>
</file>

<file path=ppt/slides/_rels/slide5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46.xml"/><Relationship Id="rId1" Type="http://schemas.openxmlformats.org/officeDocument/2006/relationships/slideLayout" Target="../slideLayouts/slideLayout10.xml"/><Relationship Id="rId5" Type="http://schemas.openxmlformats.org/officeDocument/2006/relationships/image" Target="../media/image38.emf"/><Relationship Id="rId4" Type="http://schemas.openxmlformats.org/officeDocument/2006/relationships/image" Target="../media/image37.emf"/></Relationships>
</file>

<file path=ppt/slides/_rels/slide57.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47.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sameergoyal/30622968353"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hyperlink" Target="https://www.gavinpublishers.com/article/view/an-exploration-of-adolescents-perceptions-of-their-attention-deficithyperactivity-disorder-a-qualitative-pilot-study" TargetMode="External"/><Relationship Id="rId2" Type="http://schemas.openxmlformats.org/officeDocument/2006/relationships/notesSlide" Target="../notesSlides/notesSlide49.xml"/><Relationship Id="rId1" Type="http://schemas.openxmlformats.org/officeDocument/2006/relationships/slideLayout" Target="../slideLayouts/slideLayout4.xml"/><Relationship Id="rId6" Type="http://schemas.openxmlformats.org/officeDocument/2006/relationships/hyperlink" Target="https://www.tandfonline.com/doi/abs/10.1080/19404158.2019.1709875" TargetMode="External"/><Relationship Id="rId5" Type="http://schemas.openxmlformats.org/officeDocument/2006/relationships/hyperlink" Target="https://librarysearch.uwtsd.ac.uk/permalink/44WHELF_UWTSD/1ir6fgh/cdi_gale_infotracacademiconefile_A678672547" TargetMode="External"/><Relationship Id="rId4" Type="http://schemas.openxmlformats.org/officeDocument/2006/relationships/hyperlink" Target="http://www.gwerddon.cymru/en/media/main/gwerddon/rhifynnau/erthyglau/Gwerddon32_e1.pdf"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librarysearch.uwtsd.ac.uk/permalink/44WHELF_UWTSD/1ir6fgh/cdi_gale_infotracacademiconefile_A646813898" TargetMode="External"/><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51.xml"/><Relationship Id="rId1" Type="http://schemas.openxmlformats.org/officeDocument/2006/relationships/slideLayout" Target="../slideLayouts/slideLayout5.xml"/><Relationship Id="rId6" Type="http://schemas.openxmlformats.org/officeDocument/2006/relationships/image" Target="../media/image41.jpeg"/><Relationship Id="rId5" Type="http://schemas.openxmlformats.org/officeDocument/2006/relationships/hyperlink" Target="https://neurodivergencewales.org/en/" TargetMode="External"/><Relationship Id="rId4" Type="http://schemas.openxmlformats.org/officeDocument/2006/relationships/hyperlink" Target="https://apcymru.org.uk/" TargetMode="Externa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image" Target="../media/image42.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439837" y="1385455"/>
            <a:ext cx="8171727" cy="4177785"/>
          </a:xfrm>
        </p:spPr>
        <p:txBody>
          <a:bodyPr/>
          <a:lstStyle/>
          <a:p>
            <a:pPr algn="ctr"/>
            <a:br>
              <a:rPr lang="en-GB" sz="3200" dirty="0"/>
            </a:br>
            <a:r>
              <a:rPr lang="en-GB" sz="3200" dirty="0"/>
              <a:t>ADCG – </a:t>
            </a:r>
            <a:r>
              <a:rPr lang="en-GB" sz="3200" dirty="0" err="1"/>
              <a:t>Anhwylder</a:t>
            </a:r>
            <a:r>
              <a:rPr lang="en-GB" sz="3200" dirty="0"/>
              <a:t> </a:t>
            </a:r>
            <a:r>
              <a:rPr lang="en-GB" sz="3200" dirty="0" err="1"/>
              <a:t>Diffyg</a:t>
            </a:r>
            <a:r>
              <a:rPr lang="en-GB" sz="3200" dirty="0"/>
              <a:t> </a:t>
            </a:r>
            <a:r>
              <a:rPr lang="en-GB" sz="3200" dirty="0" err="1"/>
              <a:t>Canolbwyntio</a:t>
            </a:r>
            <a:r>
              <a:rPr lang="en-GB" sz="3200" dirty="0"/>
              <a:t> a </a:t>
            </a:r>
            <a:r>
              <a:rPr lang="en-GB" sz="3200" dirty="0" err="1"/>
              <a:t>Gorfywiogrwydd</a:t>
            </a:r>
            <a:br>
              <a:rPr lang="en-GB" sz="3200" dirty="0"/>
            </a:br>
            <a:br>
              <a:rPr lang="en-GB" sz="3200" dirty="0"/>
            </a:br>
            <a:r>
              <a:rPr lang="en-GB" sz="3200" dirty="0">
                <a:solidFill>
                  <a:srgbClr val="FFFFD9"/>
                </a:solidFill>
              </a:rPr>
              <a:t>ADHD – Attention Deficit Hyperactivity Disorder</a:t>
            </a:r>
            <a:br>
              <a:rPr lang="en-GB" sz="3200" dirty="0"/>
            </a:br>
            <a:br>
              <a:rPr lang="en-GB" sz="3200" dirty="0"/>
            </a:br>
            <a:r>
              <a:rPr lang="en-GB" sz="2400" dirty="0"/>
              <a:t>Alison Rees Edwards </a:t>
            </a:r>
            <a:br>
              <a:rPr lang="en-GB" sz="2400" dirty="0"/>
            </a:br>
            <a:r>
              <a:rPr lang="en-GB" sz="2400" dirty="0"/>
              <a:t>2025</a:t>
            </a:r>
            <a:br>
              <a:rPr lang="en-GB" sz="4400" dirty="0"/>
            </a:br>
            <a:br>
              <a:rPr lang="en-GB" sz="4400" dirty="0"/>
            </a:br>
            <a:br>
              <a:rPr lang="en-GB" sz="4400" dirty="0"/>
            </a:br>
            <a:endParaRPr lang="en-GB" sz="4400" i="1" dirty="0">
              <a:solidFill>
                <a:schemeClr val="accent4">
                  <a:lumMod val="20000"/>
                  <a:lumOff val="80000"/>
                </a:schemeClr>
              </a:solidFill>
            </a:endParaRPr>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07361" y="1825625"/>
            <a:ext cx="4188439" cy="3809862"/>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Diffinio ADCG;</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Arwyddion a symptomau;</a:t>
            </a:r>
            <a:endPar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Camdybiaethau;</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Goblygiadau ysgolion;</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Strategaethau</a:t>
            </a: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Amgylchedd y dosbarth.</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endPar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Defining ADHD;</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Signs and symptoms;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Misconceptions;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School implications;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Strategies;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Classroom environment.</a:t>
            </a:r>
          </a:p>
          <a:p>
            <a:pPr>
              <a:buFontTx/>
              <a:buChar char="•"/>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Amcan</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Aim</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sz="half" idx="1"/>
          </p:nvPr>
        </p:nvSpPr>
        <p:spPr/>
        <p:txBody>
          <a:bodyPr rtlCol="0">
            <a:normAutofit/>
          </a:bodyPr>
          <a:lstStyle/>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Ennill gwybodaeth a sgiliau sydd eu hangen i gynorthwyo plant ifanc ag ADCG.</a:t>
            </a:r>
          </a:p>
          <a:p>
            <a:pPr>
              <a:spcBef>
                <a:spcPts val="600"/>
              </a:spcBef>
              <a:defRPr/>
            </a:pP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spcBef>
                <a:spcPts val="600"/>
              </a:spcBef>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To gain knowledge and skills needed to support young children with ADHD</a:t>
            </a: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marL="0" indent="0">
              <a:spcBef>
                <a:spcPts val="600"/>
              </a:spcBef>
              <a:buNone/>
              <a:defRPr/>
            </a:pP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sz="half" idx="2"/>
          </p:nvPr>
        </p:nvSpPr>
        <p:spPr/>
        <p:txBody>
          <a:bodyPr rtlCol="0">
            <a:normAutofit/>
          </a:bodyPr>
          <a:lstStyle/>
          <a:p>
            <a:pPr marL="0" indent="0">
              <a:buNone/>
              <a:defRPr/>
            </a:pPr>
            <a:endPar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endParaRPr lang="en-GB" altLang="cy-GB" sz="2600" dirty="0">
              <a:solidFill>
                <a:srgbClr val="0000FF"/>
              </a:solidFill>
              <a:latin typeface="Arial" panose="020B0604020202020204" pitchFamily="34" charset="0"/>
            </a:endParaRPr>
          </a:p>
        </p:txBody>
      </p:sp>
      <p:pic>
        <p:nvPicPr>
          <p:cNvPr id="3" name="Picture 2" descr="Teacher high-fiving young student">
            <a:extLst>
              <a:ext uri="{FF2B5EF4-FFF2-40B4-BE49-F238E27FC236}">
                <a16:creationId xmlns:a16="http://schemas.microsoft.com/office/drawing/2014/main" id="{D7520DA9-011D-46C1-059B-69A3F465A2D0}"/>
              </a:ext>
            </a:extLst>
          </p:cNvPr>
          <p:cNvPicPr>
            <a:picLocks noChangeAspect="1"/>
          </p:cNvPicPr>
          <p:nvPr/>
        </p:nvPicPr>
        <p:blipFill>
          <a:blip r:embed="rId3"/>
          <a:stretch>
            <a:fillRect/>
          </a:stretch>
        </p:blipFill>
        <p:spPr>
          <a:xfrm>
            <a:off x="4926123" y="2059388"/>
            <a:ext cx="3589227" cy="2392818"/>
          </a:xfrm>
          <a:prstGeom prst="rect">
            <a:avLst/>
          </a:prstGeom>
        </p:spPr>
      </p:pic>
    </p:spTree>
    <p:extLst>
      <p:ext uri="{BB962C8B-B14F-4D97-AF65-F5344CB8AC3E}">
        <p14:creationId xmlns:p14="http://schemas.microsoft.com/office/powerpoint/2010/main" val="3164891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CE2FF-795B-EBE0-F873-0AD6E609A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EE480C-EDBC-B48E-CD96-6E046B2D0A26}"/>
              </a:ext>
            </a:extLst>
          </p:cNvPr>
          <p:cNvSpPr>
            <a:spLocks noGrp="1"/>
          </p:cNvSpPr>
          <p:nvPr>
            <p:ph type="title"/>
          </p:nvPr>
        </p:nvSpPr>
        <p:spPr/>
        <p:txBody>
          <a:bodyPr>
            <a:normAutofit/>
          </a:bodyPr>
          <a:lstStyle/>
          <a:p>
            <a:pPr algn="ctr"/>
            <a:r>
              <a:rPr lang="en-GB" sz="4000" dirty="0" err="1">
                <a:latin typeface="Arial" panose="020B0604020202020204" pitchFamily="34" charset="0"/>
              </a:rPr>
              <a:t>Arwyddion</a:t>
            </a:r>
            <a:r>
              <a:rPr lang="en-GB" sz="4000" dirty="0">
                <a:latin typeface="Arial" panose="020B0604020202020204" pitchFamily="34" charset="0"/>
              </a:rPr>
              <a:t> a </a:t>
            </a:r>
            <a:r>
              <a:rPr lang="en-GB" sz="4000" dirty="0" err="1">
                <a:latin typeface="Arial" panose="020B0604020202020204" pitchFamily="34" charset="0"/>
              </a:rPr>
              <a:t>Symptomau</a:t>
            </a:r>
            <a:br>
              <a:rPr lang="en-GB" sz="4000" dirty="0">
                <a:latin typeface="Arial" panose="020B0604020202020204" pitchFamily="34" charset="0"/>
              </a:rPr>
            </a:br>
            <a:r>
              <a:rPr lang="en-GB" sz="4000" dirty="0">
                <a:solidFill>
                  <a:srgbClr val="0070C0"/>
                </a:solidFill>
                <a:latin typeface="Arial" panose="020B0604020202020204" pitchFamily="34" charset="0"/>
              </a:rPr>
              <a:t>Signs and Symptoms</a:t>
            </a:r>
          </a:p>
        </p:txBody>
      </p:sp>
      <p:sp>
        <p:nvSpPr>
          <p:cNvPr id="3" name="Content Placeholder 2">
            <a:extLst>
              <a:ext uri="{FF2B5EF4-FFF2-40B4-BE49-F238E27FC236}">
                <a16:creationId xmlns:a16="http://schemas.microsoft.com/office/drawing/2014/main" id="{C1C50D04-5010-B12D-85F4-38C7E631A71D}"/>
              </a:ext>
            </a:extLst>
          </p:cNvPr>
          <p:cNvSpPr>
            <a:spLocks noGrp="1"/>
          </p:cNvSpPr>
          <p:nvPr>
            <p:ph sz="half" idx="1"/>
          </p:nvPr>
        </p:nvSpPr>
        <p:spPr/>
        <p:txBody>
          <a:bodyPr/>
          <a:lstStyle/>
          <a:p>
            <a:r>
              <a:rPr lang="cy-GB" dirty="0">
                <a:latin typeface="Arial" panose="020B0604020202020204" pitchFamily="34" charset="0"/>
              </a:rPr>
              <a:t>Pam bod hi’n bwysig adnabod arwyddion a symptomau ADCG?</a:t>
            </a:r>
          </a:p>
          <a:p>
            <a:r>
              <a:rPr lang="cy-GB" dirty="0">
                <a:latin typeface="Arial" panose="020B0604020202020204" pitchFamily="34" charset="0"/>
              </a:rPr>
              <a:t>Ydy hyn yn rhywbeth hawdd i neud bob tro?</a:t>
            </a:r>
          </a:p>
          <a:p>
            <a:r>
              <a:rPr lang="cy-GB" dirty="0">
                <a:latin typeface="Arial" panose="020B0604020202020204" pitchFamily="34" charset="0"/>
              </a:rPr>
              <a:t>Pam?</a:t>
            </a:r>
            <a:br>
              <a:rPr lang="en-GB" dirty="0"/>
            </a:br>
            <a:endParaRPr lang="en-GB" dirty="0"/>
          </a:p>
        </p:txBody>
      </p:sp>
      <p:sp>
        <p:nvSpPr>
          <p:cNvPr id="4" name="Content Placeholder 3">
            <a:extLst>
              <a:ext uri="{FF2B5EF4-FFF2-40B4-BE49-F238E27FC236}">
                <a16:creationId xmlns:a16="http://schemas.microsoft.com/office/drawing/2014/main" id="{B94A70D8-9BF6-ECFC-47A0-D8C80714F771}"/>
              </a:ext>
            </a:extLst>
          </p:cNvPr>
          <p:cNvSpPr>
            <a:spLocks noGrp="1"/>
          </p:cNvSpPr>
          <p:nvPr>
            <p:ph sz="half" idx="2"/>
          </p:nvPr>
        </p:nvSpPr>
        <p:spPr/>
        <p:txBody>
          <a:bodyPr/>
          <a:lstStyle/>
          <a:p>
            <a:r>
              <a:rPr lang="en-GB" dirty="0">
                <a:solidFill>
                  <a:srgbClr val="0070C0"/>
                </a:solidFill>
                <a:latin typeface="Arial" panose="020B0604020202020204" pitchFamily="34" charset="0"/>
              </a:rPr>
              <a:t>Why is it important to recognise signs and symptoms of ADHD?</a:t>
            </a:r>
          </a:p>
          <a:p>
            <a:r>
              <a:rPr lang="en-GB" dirty="0">
                <a:solidFill>
                  <a:srgbClr val="0070C0"/>
                </a:solidFill>
                <a:latin typeface="Arial" panose="020B0604020202020204" pitchFamily="34" charset="0"/>
              </a:rPr>
              <a:t>Is this always easy to do?</a:t>
            </a:r>
          </a:p>
          <a:p>
            <a:r>
              <a:rPr lang="en-GB" dirty="0">
                <a:solidFill>
                  <a:srgbClr val="0070C0"/>
                </a:solidFill>
                <a:latin typeface="Arial" panose="020B0604020202020204" pitchFamily="34" charset="0"/>
              </a:rPr>
              <a:t>Why not?</a:t>
            </a:r>
          </a:p>
        </p:txBody>
      </p:sp>
    </p:spTree>
    <p:extLst>
      <p:ext uri="{BB962C8B-B14F-4D97-AF65-F5344CB8AC3E}">
        <p14:creationId xmlns:p14="http://schemas.microsoft.com/office/powerpoint/2010/main" val="678621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8650" y="365127"/>
            <a:ext cx="7886700" cy="779311"/>
          </a:xfrm>
        </p:spPr>
        <p:txBody>
          <a:bodyPr>
            <a:normAutofit/>
          </a:bodyPr>
          <a:lstStyle/>
          <a:p>
            <a:pPr algn="ctr" eaLnBrk="1" hangingPunct="1"/>
            <a:r>
              <a:rPr lang="en-GB" altLang="en-US" sz="3600" dirty="0" err="1">
                <a:latin typeface="Arial" panose="020B0604020202020204" pitchFamily="34" charset="0"/>
              </a:rPr>
              <a:t>Diffiniadau</a:t>
            </a:r>
            <a:r>
              <a:rPr lang="en-GB" altLang="en-US" sz="3600" dirty="0">
                <a:latin typeface="Arial" panose="020B0604020202020204" pitchFamily="34" charset="0"/>
              </a:rPr>
              <a:t>/</a:t>
            </a:r>
            <a:r>
              <a:rPr lang="en-GB" altLang="en-US" sz="3600" dirty="0">
                <a:solidFill>
                  <a:srgbClr val="0070C0"/>
                </a:solidFill>
                <a:latin typeface="Arial" panose="020B0604020202020204" pitchFamily="34" charset="0"/>
              </a:rPr>
              <a:t>Definitions </a:t>
            </a:r>
            <a:endParaRPr lang="en-GB" altLang="en-US" sz="3600" dirty="0">
              <a:solidFill>
                <a:srgbClr val="0070C0"/>
              </a:solidFill>
            </a:endParaRPr>
          </a:p>
        </p:txBody>
      </p:sp>
      <p:sp>
        <p:nvSpPr>
          <p:cNvPr id="16387" name="Rectangle 3"/>
          <p:cNvSpPr>
            <a:spLocks noGrp="1" noChangeArrowheads="1"/>
          </p:cNvSpPr>
          <p:nvPr>
            <p:ph type="body" idx="1"/>
          </p:nvPr>
        </p:nvSpPr>
        <p:spPr>
          <a:xfrm>
            <a:off x="107504" y="1144438"/>
            <a:ext cx="9001000" cy="4905554"/>
          </a:xfrm>
        </p:spPr>
        <p:txBody>
          <a:bodyPr>
            <a:normAutofit lnSpcReduction="10000"/>
          </a:bodyPr>
          <a:lstStyle/>
          <a:p>
            <a:pPr eaLnBrk="1" hangingPunct="1">
              <a:buFontTx/>
              <a:buNone/>
            </a:pPr>
            <a:r>
              <a:rPr lang="en-GB" altLang="en-US" sz="2600" i="1" dirty="0">
                <a:latin typeface="Arial" panose="020B0604020202020204" pitchFamily="34" charset="0"/>
              </a:rPr>
              <a:t>  </a:t>
            </a:r>
          </a:p>
          <a:p>
            <a:pPr eaLnBrk="1" hangingPunct="1">
              <a:buFontTx/>
              <a:buNone/>
            </a:pPr>
            <a:r>
              <a:rPr lang="en-GB" altLang="en-US" sz="2600" i="1" dirty="0">
                <a:latin typeface="Arial" panose="020B0604020202020204" pitchFamily="34" charset="0"/>
              </a:rPr>
              <a:t>“ADHD is known as a neurodevelopmental disorder.”</a:t>
            </a:r>
          </a:p>
          <a:p>
            <a:pPr eaLnBrk="1" hangingPunct="1">
              <a:buFontTx/>
              <a:buNone/>
            </a:pPr>
            <a:endParaRPr lang="en-GB" altLang="en-US" sz="2600" i="1" dirty="0">
              <a:latin typeface="Arial" panose="020B0604020202020204" pitchFamily="34" charset="0"/>
            </a:endParaRPr>
          </a:p>
          <a:p>
            <a:pPr eaLnBrk="1" hangingPunct="1">
              <a:buFontTx/>
              <a:buNone/>
            </a:pPr>
            <a:r>
              <a:rPr lang="en-GB" altLang="en-US" sz="2600" i="1" dirty="0">
                <a:latin typeface="Arial" panose="020B0604020202020204" pitchFamily="34" charset="0"/>
              </a:rPr>
              <a:t>“ADHD is a highly inherited disorder.”</a:t>
            </a:r>
          </a:p>
          <a:p>
            <a:pPr eaLnBrk="1" hangingPunct="1">
              <a:buFontTx/>
              <a:buNone/>
            </a:pPr>
            <a:endParaRPr lang="en-GB" altLang="en-US" sz="2600" i="1" dirty="0">
              <a:latin typeface="Arial" panose="020B0604020202020204" pitchFamily="34" charset="0"/>
            </a:endParaRPr>
          </a:p>
          <a:p>
            <a:pPr eaLnBrk="1" hangingPunct="1">
              <a:buFontTx/>
              <a:buNone/>
            </a:pPr>
            <a:r>
              <a:rPr lang="en-GB" altLang="en-US" sz="2600" i="1" dirty="0">
                <a:latin typeface="Arial" panose="020B0604020202020204" pitchFamily="34" charset="0"/>
              </a:rPr>
              <a:t>“ADHD interferes with thoughts, actions, words, motivations, and emotions aimed at organizing </a:t>
            </a:r>
            <a:r>
              <a:rPr lang="en-GB" altLang="en-US" sz="2600" i="1" dirty="0" err="1">
                <a:latin typeface="Arial" panose="020B0604020202020204" pitchFamily="34" charset="0"/>
              </a:rPr>
              <a:t>behavior</a:t>
            </a:r>
            <a:r>
              <a:rPr lang="en-GB" altLang="en-US" sz="2600" i="1" dirty="0">
                <a:latin typeface="Arial" panose="020B0604020202020204" pitchFamily="34" charset="0"/>
              </a:rPr>
              <a:t> (sic) across time and preparing for the future instead of just reacting to the moment.”</a:t>
            </a:r>
          </a:p>
          <a:p>
            <a:pPr eaLnBrk="1" hangingPunct="1">
              <a:buFontTx/>
              <a:buNone/>
            </a:pPr>
            <a:endParaRPr lang="en-GB" altLang="en-US" sz="2600" i="1" dirty="0">
              <a:latin typeface="Arial" panose="020B0604020202020204" pitchFamily="34" charset="0"/>
            </a:endParaRPr>
          </a:p>
          <a:p>
            <a:pPr eaLnBrk="1" hangingPunct="1">
              <a:buFontTx/>
              <a:buNone/>
            </a:pPr>
            <a:r>
              <a:rPr lang="en-GB" altLang="en-US" sz="2000" dirty="0">
                <a:latin typeface="Arial" panose="020B0604020202020204" pitchFamily="34" charset="0"/>
              </a:rPr>
              <a:t> </a:t>
            </a:r>
            <a:r>
              <a:rPr lang="en-GB" altLang="en-US" sz="1600" dirty="0">
                <a:latin typeface="Arial" panose="020B0604020202020204" pitchFamily="34" charset="0"/>
              </a:rPr>
              <a:t>Barkley, R. (2016) </a:t>
            </a:r>
            <a:r>
              <a:rPr lang="en-GB" altLang="en-US" sz="1600" i="1" dirty="0">
                <a:latin typeface="Arial" panose="020B0604020202020204" pitchFamily="34" charset="0"/>
              </a:rPr>
              <a:t>Managing ADHD in school: the best evidence-based methods for teachers. </a:t>
            </a:r>
            <a:r>
              <a:rPr lang="en-GB" altLang="en-US" sz="1600" dirty="0">
                <a:latin typeface="Arial" panose="020B0604020202020204" pitchFamily="34" charset="0"/>
              </a:rPr>
              <a:t>PESI Publishing &amp; Media.</a:t>
            </a:r>
            <a:endParaRPr lang="en-GB" altLang="en-US" sz="2000" dirty="0">
              <a:latin typeface="Arial" panose="020B0604020202020204" pitchFamily="34" charset="0"/>
            </a:endParaRPr>
          </a:p>
        </p:txBody>
      </p:sp>
    </p:spTree>
    <p:extLst>
      <p:ext uri="{BB962C8B-B14F-4D97-AF65-F5344CB8AC3E}">
        <p14:creationId xmlns:p14="http://schemas.microsoft.com/office/powerpoint/2010/main" val="1940874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561" y="238481"/>
            <a:ext cx="8534400" cy="758952"/>
          </a:xfrm>
        </p:spPr>
        <p:txBody>
          <a:bodyPr>
            <a:normAutofit/>
          </a:bodyPr>
          <a:lstStyle/>
          <a:p>
            <a:pPr algn="l"/>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yw</a:t>
            </a:r>
            <a:r>
              <a:rPr lang="en-GB" sz="4000" dirty="0">
                <a:latin typeface="Arial" panose="020B0604020202020204" pitchFamily="34" charset="0"/>
                <a:cs typeface="Arial" panose="020B0604020202020204" pitchFamily="34" charset="0"/>
              </a:rPr>
              <a:t> ADCG?</a:t>
            </a:r>
          </a:p>
        </p:txBody>
      </p:sp>
      <p:graphicFrame>
        <p:nvGraphicFramePr>
          <p:cNvPr id="4" name="Diagram 3"/>
          <p:cNvGraphicFramePr/>
          <p:nvPr>
            <p:extLst>
              <p:ext uri="{D42A27DB-BD31-4B8C-83A1-F6EECF244321}">
                <p14:modId xmlns:p14="http://schemas.microsoft.com/office/powerpoint/2010/main" val="341925527"/>
              </p:ext>
            </p:extLst>
          </p:nvPr>
        </p:nvGraphicFramePr>
        <p:xfrm>
          <a:off x="1729090" y="859809"/>
          <a:ext cx="8534400" cy="4869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3528" y="4365104"/>
            <a:ext cx="3024336" cy="995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22DC5CCF-63E8-48C4-ADC8-AC9C40B83DD1}"/>
              </a:ext>
            </a:extLst>
          </p:cNvPr>
          <p:cNvPicPr>
            <a:picLocks noChangeAspect="1"/>
          </p:cNvPicPr>
          <p:nvPr/>
        </p:nvPicPr>
        <p:blipFill>
          <a:blip r:embed="rId9"/>
          <a:stretch>
            <a:fillRect/>
          </a:stretch>
        </p:blipFill>
        <p:spPr>
          <a:xfrm>
            <a:off x="132580" y="1307632"/>
            <a:ext cx="2748255" cy="2149769"/>
          </a:xfrm>
          <a:prstGeom prst="rect">
            <a:avLst/>
          </a:prstGeom>
        </p:spPr>
      </p:pic>
      <p:sp>
        <p:nvSpPr>
          <p:cNvPr id="8" name="TextBox 7">
            <a:extLst>
              <a:ext uri="{FF2B5EF4-FFF2-40B4-BE49-F238E27FC236}">
                <a16:creationId xmlns:a16="http://schemas.microsoft.com/office/drawing/2014/main" id="{CC5C5F6E-37FA-4795-9319-ACA9527739C0}"/>
              </a:ext>
            </a:extLst>
          </p:cNvPr>
          <p:cNvSpPr txBox="1"/>
          <p:nvPr/>
        </p:nvSpPr>
        <p:spPr>
          <a:xfrm>
            <a:off x="167561" y="3573015"/>
            <a:ext cx="2748255" cy="369332"/>
          </a:xfrm>
          <a:prstGeom prst="rect">
            <a:avLst/>
          </a:prstGeom>
          <a:noFill/>
        </p:spPr>
        <p:txBody>
          <a:bodyPr wrap="square">
            <a:spAutoFit/>
          </a:bodyPr>
          <a:lstStyle/>
          <a:p>
            <a:r>
              <a:rPr lang="en-GB" dirty="0" err="1"/>
              <a:t>Fel</a:t>
            </a:r>
            <a:r>
              <a:rPr lang="en-GB" dirty="0"/>
              <a:t> </a:t>
            </a:r>
            <a:r>
              <a:rPr lang="en-GB" dirty="0" err="1"/>
              <a:t>arfer</a:t>
            </a:r>
            <a:r>
              <a:rPr lang="en-GB" dirty="0"/>
              <a:t>, </a:t>
            </a:r>
            <a:r>
              <a:rPr lang="en-GB" dirty="0" err="1"/>
              <a:t>ar</a:t>
            </a:r>
            <a:r>
              <a:rPr lang="en-GB" dirty="0"/>
              <a:t> yr </a:t>
            </a:r>
            <a:r>
              <a:rPr lang="en-GB" dirty="0" err="1"/>
              <a:t>ochr</a:t>
            </a:r>
            <a:r>
              <a:rPr lang="en-GB" dirty="0"/>
              <a:t> </a:t>
            </a:r>
            <a:r>
              <a:rPr lang="en-GB" dirty="0" err="1"/>
              <a:t>dde</a:t>
            </a:r>
            <a:endParaRPr lang="en-GB" dirty="0"/>
          </a:p>
        </p:txBody>
      </p:sp>
    </p:spTree>
    <p:extLst>
      <p:ext uri="{BB962C8B-B14F-4D97-AF65-F5344CB8AC3E}">
        <p14:creationId xmlns:p14="http://schemas.microsoft.com/office/powerpoint/2010/main" val="1452874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180" y="235289"/>
            <a:ext cx="6448044" cy="758952"/>
          </a:xfrm>
        </p:spPr>
        <p:txBody>
          <a:bodyPr>
            <a:normAutofit/>
          </a:bodyPr>
          <a:lstStyle/>
          <a:p>
            <a:pPr algn="l"/>
            <a:r>
              <a:rPr lang="en-GB" sz="4000" dirty="0">
                <a:solidFill>
                  <a:srgbClr val="0070C0"/>
                </a:solidFill>
                <a:latin typeface="Arial" panose="020B0604020202020204" pitchFamily="34" charset="0"/>
                <a:cs typeface="Arial" panose="020B0604020202020204" pitchFamily="34" charset="0"/>
              </a:rPr>
              <a:t>What is ADHD?</a:t>
            </a:r>
          </a:p>
        </p:txBody>
      </p:sp>
      <p:graphicFrame>
        <p:nvGraphicFramePr>
          <p:cNvPr id="4" name="Diagram 3"/>
          <p:cNvGraphicFramePr/>
          <p:nvPr>
            <p:extLst>
              <p:ext uri="{D42A27DB-BD31-4B8C-83A1-F6EECF244321}">
                <p14:modId xmlns:p14="http://schemas.microsoft.com/office/powerpoint/2010/main" val="3443171917"/>
              </p:ext>
            </p:extLst>
          </p:nvPr>
        </p:nvGraphicFramePr>
        <p:xfrm>
          <a:off x="1115616" y="548680"/>
          <a:ext cx="9721080" cy="5347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3528" y="4365104"/>
            <a:ext cx="3024336" cy="9955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22DC5CCF-63E8-48C4-ADC8-AC9C40B83DD1}"/>
              </a:ext>
            </a:extLst>
          </p:cNvPr>
          <p:cNvPicPr>
            <a:picLocks noChangeAspect="1"/>
          </p:cNvPicPr>
          <p:nvPr/>
        </p:nvPicPr>
        <p:blipFill>
          <a:blip r:embed="rId9"/>
          <a:stretch>
            <a:fillRect/>
          </a:stretch>
        </p:blipFill>
        <p:spPr>
          <a:xfrm>
            <a:off x="132580" y="1307632"/>
            <a:ext cx="3109716" cy="2432515"/>
          </a:xfrm>
          <a:prstGeom prst="rect">
            <a:avLst/>
          </a:prstGeom>
        </p:spPr>
      </p:pic>
      <p:sp>
        <p:nvSpPr>
          <p:cNvPr id="8" name="TextBox 7">
            <a:extLst>
              <a:ext uri="{FF2B5EF4-FFF2-40B4-BE49-F238E27FC236}">
                <a16:creationId xmlns:a16="http://schemas.microsoft.com/office/drawing/2014/main" id="{CC5C5F6E-37FA-4795-9319-ACA9527739C0}"/>
              </a:ext>
            </a:extLst>
          </p:cNvPr>
          <p:cNvSpPr txBox="1"/>
          <p:nvPr/>
        </p:nvSpPr>
        <p:spPr>
          <a:xfrm>
            <a:off x="100113" y="3272401"/>
            <a:ext cx="5417126" cy="369332"/>
          </a:xfrm>
          <a:prstGeom prst="rect">
            <a:avLst/>
          </a:prstGeom>
          <a:noFill/>
        </p:spPr>
        <p:txBody>
          <a:bodyPr wrap="square">
            <a:spAutoFit/>
          </a:bodyPr>
          <a:lstStyle/>
          <a:p>
            <a:r>
              <a:rPr lang="en-GB" dirty="0"/>
              <a:t>Usually the right side</a:t>
            </a:r>
          </a:p>
        </p:txBody>
      </p:sp>
    </p:spTree>
    <p:extLst>
      <p:ext uri="{BB962C8B-B14F-4D97-AF65-F5344CB8AC3E}">
        <p14:creationId xmlns:p14="http://schemas.microsoft.com/office/powerpoint/2010/main" val="3920801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8DF4F8B-2DD3-E6E3-967A-C77BAF1078AE}"/>
              </a:ext>
            </a:extLst>
          </p:cNvPr>
          <p:cNvSpPr>
            <a:spLocks noGrp="1"/>
          </p:cNvSpPr>
          <p:nvPr>
            <p:ph type="title"/>
          </p:nvPr>
        </p:nvSpPr>
        <p:spPr>
          <a:xfrm>
            <a:off x="393700" y="342901"/>
            <a:ext cx="3186113" cy="1422399"/>
          </a:xfrm>
        </p:spPr>
        <p:txBody>
          <a:bodyPr>
            <a:normAutofit fontScale="90000"/>
          </a:bodyPr>
          <a:lstStyle/>
          <a:p>
            <a:r>
              <a:rPr lang="en-US" dirty="0" err="1">
                <a:latin typeface="Arial" panose="020B0604020202020204" pitchFamily="34" charset="0"/>
                <a:cs typeface="Arial" panose="020B0604020202020204" pitchFamily="34" charset="0"/>
              </a:rPr>
              <a:t>Strwythur</a:t>
            </a:r>
            <a:r>
              <a:rPr lang="en-US" dirty="0">
                <a:latin typeface="Arial" panose="020B0604020202020204" pitchFamily="34" charset="0"/>
                <a:cs typeface="Arial" panose="020B0604020202020204" pitchFamily="34" charset="0"/>
              </a:rPr>
              <a:t> yr </a:t>
            </a:r>
            <a:r>
              <a:rPr lang="en-US" dirty="0" err="1">
                <a:latin typeface="Arial" panose="020B0604020202020204" pitchFamily="34" charset="0"/>
                <a:cs typeface="Arial" panose="020B0604020202020204" pitchFamily="34" charset="0"/>
              </a:rPr>
              <a:t>ymennydd</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solidFill>
                  <a:srgbClr val="0070C0"/>
                </a:solidFill>
                <a:latin typeface="Arial" panose="020B0604020202020204" pitchFamily="34" charset="0"/>
                <a:cs typeface="Arial" panose="020B0604020202020204" pitchFamily="34" charset="0"/>
              </a:rPr>
              <a:t>Brain structure</a:t>
            </a:r>
          </a:p>
        </p:txBody>
      </p:sp>
      <p:pic>
        <p:nvPicPr>
          <p:cNvPr id="6" name="Content Placeholder 5" descr="A child's head with a brain&#10;&#10;AI-generated content may be incorrect.">
            <a:extLst>
              <a:ext uri="{FF2B5EF4-FFF2-40B4-BE49-F238E27FC236}">
                <a16:creationId xmlns:a16="http://schemas.microsoft.com/office/drawing/2014/main" id="{3D05B34A-BB3D-1541-64D8-91465D9D489A}"/>
              </a:ext>
            </a:extLst>
          </p:cNvPr>
          <p:cNvPicPr>
            <a:picLocks noGrp="1" noChangeAspect="1"/>
          </p:cNvPicPr>
          <p:nvPr>
            <p:ph type="pic" idx="1"/>
          </p:nvPr>
        </p:nvPicPr>
        <p:blipFill>
          <a:blip r:embed="rId3"/>
          <a:srcRect l="15621" r="-3" b="-3"/>
          <a:stretch>
            <a:fillRect/>
          </a:stretch>
        </p:blipFill>
        <p:spPr>
          <a:xfrm>
            <a:off x="3887788" y="457199"/>
            <a:ext cx="4629150" cy="5403851"/>
          </a:xfrm>
          <a:noFill/>
        </p:spPr>
      </p:pic>
      <p:sp>
        <p:nvSpPr>
          <p:cNvPr id="13" name="Text Placeholder 3">
            <a:extLst>
              <a:ext uri="{FF2B5EF4-FFF2-40B4-BE49-F238E27FC236}">
                <a16:creationId xmlns:a16="http://schemas.microsoft.com/office/drawing/2014/main" id="{38DB4D8D-7790-2F4C-89B3-6EE9ED9227B3}"/>
              </a:ext>
            </a:extLst>
          </p:cNvPr>
          <p:cNvSpPr>
            <a:spLocks noGrp="1"/>
          </p:cNvSpPr>
          <p:nvPr>
            <p:ph type="body" sz="half" idx="2"/>
          </p:nvPr>
        </p:nvSpPr>
        <p:spPr>
          <a:xfrm>
            <a:off x="114300" y="2057400"/>
            <a:ext cx="3670300" cy="3811588"/>
          </a:xfrm>
        </p:spPr>
        <p:txBody>
          <a:bodyPr>
            <a:normAutofit/>
          </a:bodyPr>
          <a:lstStyle/>
          <a:p>
            <a:r>
              <a:rPr lang="cy-GB" sz="1800" noProof="0" dirty="0">
                <a:latin typeface="Arial" panose="020B0604020202020204" pitchFamily="34" charset="0"/>
                <a:cs typeface="Arial" panose="020B0604020202020204" pitchFamily="34" charset="0"/>
              </a:rPr>
              <a:t>Mae ymchwil diweddar yn dangos bod plant ag ADHD yn dangos llai o fater llwyd yn y rhanbarthau </a:t>
            </a:r>
            <a:r>
              <a:rPr lang="cy-GB" sz="1800" noProof="0" dirty="0" err="1">
                <a:latin typeface="Arial" panose="020B0604020202020204" pitchFamily="34" charset="0"/>
                <a:cs typeface="Arial" panose="020B0604020202020204" pitchFamily="34" charset="0"/>
              </a:rPr>
              <a:t>frontotymhorol</a:t>
            </a:r>
            <a:r>
              <a:rPr lang="cy-GB" sz="1800" noProof="0" dirty="0">
                <a:latin typeface="Arial" panose="020B0604020202020204" pitchFamily="34" charset="0"/>
                <a:cs typeface="Arial" panose="020B0604020202020204" pitchFamily="34" charset="0"/>
              </a:rPr>
              <a:t>, ardaloedd sy’n bwysig ar gyfer gwneud penderfyniadau a rheoleiddio emosiynau.</a:t>
            </a:r>
          </a:p>
          <a:p>
            <a:endParaRPr lang="en-GB" sz="1800" dirty="0">
              <a:latin typeface="Arial" panose="020B0604020202020204" pitchFamily="34" charset="0"/>
              <a:cs typeface="Arial" panose="020B0604020202020204" pitchFamily="34" charset="0"/>
            </a:endParaRPr>
          </a:p>
          <a:p>
            <a:r>
              <a:rPr lang="en-GB" sz="1800" dirty="0">
                <a:solidFill>
                  <a:srgbClr val="0070C0"/>
                </a:solidFill>
                <a:latin typeface="Arial" panose="020B0604020202020204" pitchFamily="34" charset="0"/>
                <a:cs typeface="Arial" panose="020B0604020202020204" pitchFamily="34" charset="0"/>
              </a:rPr>
              <a:t>Recent research demonstrates that children with ADHD show reduced grey matter in frontotemporal regions, areas important for decision-making and emotion regulation.</a:t>
            </a:r>
            <a:endParaRPr lang="en-US" sz="1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4689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75193"/>
            <a:ext cx="8534400" cy="758952"/>
          </a:xfrm>
        </p:spPr>
        <p:txBody>
          <a:bodyPr>
            <a:normAutofit/>
          </a:bodyPr>
          <a:lstStyle/>
          <a:p>
            <a:r>
              <a:rPr lang="en-GB" sz="4000" dirty="0" err="1">
                <a:latin typeface="Arial" panose="020B0604020202020204" pitchFamily="34" charset="0"/>
                <a:cs typeface="Arial" panose="020B0604020202020204" pitchFamily="34" charset="0"/>
              </a:rPr>
              <a:t>Gweithrediad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gweithredol</a:t>
            </a:r>
            <a:endParaRPr lang="en-GB" sz="40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sz="quarter" idx="1"/>
          </p:nvPr>
        </p:nvGraphicFramePr>
        <p:xfrm>
          <a:off x="-2340768" y="1628800"/>
          <a:ext cx="792088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791553988"/>
              </p:ext>
            </p:extLst>
          </p:nvPr>
        </p:nvGraphicFramePr>
        <p:xfrm>
          <a:off x="1994263" y="1463040"/>
          <a:ext cx="8003925" cy="510622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p:cNvGraphicFramePr/>
          <p:nvPr/>
        </p:nvGraphicFramePr>
        <p:xfrm>
          <a:off x="5001276" y="3482752"/>
          <a:ext cx="2047355" cy="86409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810727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75193"/>
            <a:ext cx="8534400" cy="758952"/>
          </a:xfrm>
        </p:spPr>
        <p:txBody>
          <a:bodyPr>
            <a:normAutofit/>
          </a:bodyPr>
          <a:lstStyle/>
          <a:p>
            <a:r>
              <a:rPr lang="en-GB" sz="4000" dirty="0">
                <a:solidFill>
                  <a:srgbClr val="0070C0"/>
                </a:solidFill>
                <a:latin typeface="Arial" panose="020B0604020202020204" pitchFamily="34" charset="0"/>
                <a:cs typeface="Arial" panose="020B0604020202020204" pitchFamily="34" charset="0"/>
              </a:rPr>
              <a:t>Executive function</a:t>
            </a:r>
          </a:p>
        </p:txBody>
      </p:sp>
      <p:graphicFrame>
        <p:nvGraphicFramePr>
          <p:cNvPr id="4" name="Content Placeholder 3"/>
          <p:cNvGraphicFramePr>
            <a:graphicFrameLocks noGrp="1"/>
          </p:cNvGraphicFramePr>
          <p:nvPr>
            <p:ph sz="quarter" idx="1"/>
          </p:nvPr>
        </p:nvGraphicFramePr>
        <p:xfrm>
          <a:off x="-2340768" y="1628800"/>
          <a:ext cx="792088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nvGraphicFramePr>
        <p:xfrm>
          <a:off x="2051720" y="1412776"/>
          <a:ext cx="7946468" cy="515648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p:cNvGraphicFramePr/>
          <p:nvPr/>
        </p:nvGraphicFramePr>
        <p:xfrm>
          <a:off x="5001276" y="3482752"/>
          <a:ext cx="2047355" cy="86409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951120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474BD-D52B-542A-BD82-0976920A7B7D}"/>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Mathau</a:t>
            </a:r>
            <a:r>
              <a:rPr lang="en-GB" sz="4000" dirty="0">
                <a:latin typeface="Arial" panose="020B0604020202020204" pitchFamily="34" charset="0"/>
                <a:cs typeface="Arial" panose="020B0604020202020204" pitchFamily="34" charset="0"/>
              </a:rPr>
              <a:t> o ADCG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Types of ADHD</a:t>
            </a:r>
          </a:p>
        </p:txBody>
      </p:sp>
      <p:sp>
        <p:nvSpPr>
          <p:cNvPr id="3" name="Content Placeholder 2">
            <a:extLst>
              <a:ext uri="{FF2B5EF4-FFF2-40B4-BE49-F238E27FC236}">
                <a16:creationId xmlns:a16="http://schemas.microsoft.com/office/drawing/2014/main" id="{E6B9C8F7-68FE-6399-08CF-E2C4B78D0E56}"/>
              </a:ext>
            </a:extLst>
          </p:cNvPr>
          <p:cNvSpPr>
            <a:spLocks noGrp="1"/>
          </p:cNvSpPr>
          <p:nvPr>
            <p:ph sz="half"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2. </a:t>
            </a:r>
            <a:r>
              <a:rPr lang="en-GB" dirty="0" err="1">
                <a:latin typeface="Arial" panose="020B0604020202020204" pitchFamily="34" charset="0"/>
                <a:cs typeface="Arial" panose="020B0604020202020204" pitchFamily="34" charset="0"/>
              </a:rPr>
              <a:t>Gorfywiogrwydd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Byrbwylltra</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3. </a:t>
            </a:r>
            <a:r>
              <a:rPr lang="en-GB" dirty="0" err="1">
                <a:latin typeface="Arial" panose="020B0604020202020204" pitchFamily="34" charset="0"/>
                <a:cs typeface="Arial" panose="020B0604020202020204" pitchFamily="34" charset="0"/>
              </a:rPr>
              <a:t>Cyfuniad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Inattentive;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Hyperactive – Impulsive;</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Combined.</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pic>
        <p:nvPicPr>
          <p:cNvPr id="8" name="Picture 7" descr="Child with hair tied back, wearing striped long-sleeve top and dungarees, sitting under and holding sheet above head">
            <a:extLst>
              <a:ext uri="{FF2B5EF4-FFF2-40B4-BE49-F238E27FC236}">
                <a16:creationId xmlns:a16="http://schemas.microsoft.com/office/drawing/2014/main" id="{00D75A3E-6CFA-A49C-36D7-3F074FF10AC7}"/>
              </a:ext>
            </a:extLst>
          </p:cNvPr>
          <p:cNvPicPr>
            <a:picLocks noChangeAspect="1"/>
          </p:cNvPicPr>
          <p:nvPr/>
        </p:nvPicPr>
        <p:blipFill>
          <a:blip r:embed="rId2"/>
          <a:stretch>
            <a:fillRect/>
          </a:stretch>
        </p:blipFill>
        <p:spPr>
          <a:xfrm>
            <a:off x="4246390" y="1825625"/>
            <a:ext cx="4513408" cy="3614671"/>
          </a:xfrm>
          <a:prstGeom prst="rect">
            <a:avLst/>
          </a:prstGeom>
        </p:spPr>
      </p:pic>
    </p:spTree>
    <p:extLst>
      <p:ext uri="{BB962C8B-B14F-4D97-AF65-F5344CB8AC3E}">
        <p14:creationId xmlns:p14="http://schemas.microsoft.com/office/powerpoint/2010/main" val="3543193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eaLnBrk="1" hangingPunct="1"/>
            <a:r>
              <a:rPr lang="cy-GB" altLang="cy-GB" sz="4000" dirty="0">
                <a:latin typeface="Arial" panose="020B0604020202020204" pitchFamily="34" charset="0"/>
              </a:rPr>
              <a:t>Cyffredinrwydd</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Prevalence</a:t>
            </a:r>
            <a:endParaRPr lang="en-US" altLang="en-US" sz="4000" dirty="0">
              <a:solidFill>
                <a:srgbClr val="0070C0"/>
              </a:solidFill>
            </a:endParaRPr>
          </a:p>
        </p:txBody>
      </p:sp>
      <p:sp>
        <p:nvSpPr>
          <p:cNvPr id="3" name="Content Placeholder 2"/>
          <p:cNvSpPr>
            <a:spLocks noGrp="1"/>
          </p:cNvSpPr>
          <p:nvPr>
            <p:ph sz="half" idx="1"/>
          </p:nvPr>
        </p:nvSpPr>
        <p:spPr>
          <a:xfrm>
            <a:off x="457200" y="1988840"/>
            <a:ext cx="4038600" cy="3600748"/>
          </a:xfrm>
        </p:spPr>
        <p:txBody>
          <a:bodyPr rtlCol="0">
            <a:normAutofit fontScale="92500" lnSpcReduction="20000"/>
          </a:bodyPr>
          <a:lstStyle/>
          <a:p>
            <a:pPr eaLnBrk="1" fontAlgn="auto" hangingPunct="1">
              <a:spcAft>
                <a:spcPts val="0"/>
              </a:spcAft>
              <a:defRPr/>
            </a:pPr>
            <a:r>
              <a:rPr lang="en-US" dirty="0">
                <a:latin typeface="Arial" panose="020B0604020202020204" pitchFamily="34" charset="0"/>
              </a:rPr>
              <a:t>3 – 5% o </a:t>
            </a:r>
            <a:r>
              <a:rPr lang="en-US" dirty="0" err="1">
                <a:latin typeface="Arial" panose="020B0604020202020204" pitchFamily="34" charset="0"/>
              </a:rPr>
              <a:t>blant</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y DU;</a:t>
            </a:r>
          </a:p>
          <a:p>
            <a:pPr eaLnBrk="1" fontAlgn="auto" hangingPunct="1">
              <a:spcAft>
                <a:spcPts val="0"/>
              </a:spcAft>
              <a:defRPr/>
            </a:pPr>
            <a:r>
              <a:rPr lang="en-US" dirty="0" err="1">
                <a:latin typeface="Arial" panose="020B0604020202020204" pitchFamily="34" charset="0"/>
              </a:rPr>
              <a:t>Cyfartaledd</a:t>
            </a:r>
            <a:r>
              <a:rPr lang="en-US" dirty="0">
                <a:latin typeface="Arial" panose="020B0604020202020204" pitchFamily="34" charset="0"/>
              </a:rPr>
              <a:t> 1 </a:t>
            </a:r>
            <a:r>
              <a:rPr lang="en-US" dirty="0" err="1">
                <a:latin typeface="Arial" panose="020B0604020202020204" pitchFamily="34" charset="0"/>
              </a:rPr>
              <a:t>plentyn</a:t>
            </a:r>
            <a:r>
              <a:rPr lang="en-US" dirty="0">
                <a:latin typeface="Arial" panose="020B0604020202020204" pitchFamily="34" charset="0"/>
              </a:rPr>
              <a:t> </a:t>
            </a:r>
            <a:r>
              <a:rPr lang="en-US" dirty="0" err="1">
                <a:latin typeface="Arial" panose="020B0604020202020204" pitchFamily="34" charset="0"/>
              </a:rPr>
              <a:t>fesul</a:t>
            </a:r>
            <a:r>
              <a:rPr lang="en-US" dirty="0">
                <a:latin typeface="Arial" panose="020B0604020202020204" pitchFamily="34" charset="0"/>
              </a:rPr>
              <a:t> </a:t>
            </a:r>
            <a:r>
              <a:rPr lang="en-US" dirty="0" err="1">
                <a:latin typeface="Arial" panose="020B0604020202020204" pitchFamily="34" charset="0"/>
              </a:rPr>
              <a:t>dosbarth</a:t>
            </a:r>
            <a:r>
              <a:rPr lang="en-US" dirty="0">
                <a:latin typeface="Arial" panose="020B0604020202020204" pitchFamily="34" charset="0"/>
              </a:rPr>
              <a:t>;</a:t>
            </a:r>
          </a:p>
          <a:p>
            <a:pPr eaLnBrk="1" fontAlgn="auto" hangingPunct="1">
              <a:spcAft>
                <a:spcPts val="0"/>
              </a:spcAft>
              <a:defRPr/>
            </a:pPr>
            <a:r>
              <a:rPr lang="en-US" dirty="0" err="1">
                <a:latin typeface="Arial" panose="020B0604020202020204" pitchFamily="34" charset="0"/>
              </a:rPr>
              <a:t>Cymhareb</a:t>
            </a:r>
            <a:r>
              <a:rPr lang="en-US" dirty="0">
                <a:latin typeface="Arial" panose="020B0604020202020204" pitchFamily="34" charset="0"/>
              </a:rPr>
              <a:t> – 4:1 (G:B);</a:t>
            </a:r>
          </a:p>
          <a:p>
            <a:pPr eaLnBrk="1" fontAlgn="auto" hangingPunct="1">
              <a:spcAft>
                <a:spcPts val="0"/>
              </a:spcAft>
              <a:defRPr/>
            </a:pPr>
            <a:r>
              <a:rPr lang="en-US" dirty="0" err="1">
                <a:latin typeface="Arial" panose="020B0604020202020204" pitchFamily="34" charset="0"/>
              </a:rPr>
              <a:t>Llawer</a:t>
            </a:r>
            <a:r>
              <a:rPr lang="en-US" dirty="0">
                <a:latin typeface="Arial" panose="020B0604020202020204" pitchFamily="34" charset="0"/>
              </a:rPr>
              <a:t> o </a:t>
            </a:r>
            <a:r>
              <a:rPr lang="en-US" dirty="0" err="1">
                <a:latin typeface="Arial" panose="020B0604020202020204" pitchFamily="34" charset="0"/>
              </a:rPr>
              <a:t>ferched</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mynd</a:t>
            </a:r>
            <a:r>
              <a:rPr lang="en-US" dirty="0">
                <a:latin typeface="Arial" panose="020B0604020202020204" pitchFamily="34" charset="0"/>
              </a:rPr>
              <a:t> </a:t>
            </a:r>
            <a:r>
              <a:rPr lang="en-US" dirty="0" err="1">
                <a:latin typeface="Arial" panose="020B0604020202020204" pitchFamily="34" charset="0"/>
              </a:rPr>
              <a:t>heb</a:t>
            </a:r>
            <a:r>
              <a:rPr lang="en-US" dirty="0">
                <a:latin typeface="Arial" panose="020B0604020202020204" pitchFamily="34" charset="0"/>
              </a:rPr>
              <a:t> diagnosis;</a:t>
            </a:r>
          </a:p>
          <a:p>
            <a:pPr eaLnBrk="1" fontAlgn="auto" hangingPunct="1">
              <a:spcAft>
                <a:spcPts val="0"/>
              </a:spcAft>
              <a:defRPr/>
            </a:pPr>
            <a:r>
              <a:rPr lang="en-US" dirty="0" err="1">
                <a:latin typeface="Arial" panose="020B0604020202020204" pitchFamily="34" charset="0"/>
              </a:rPr>
              <a:t>Weithiau</a:t>
            </a:r>
            <a:r>
              <a:rPr lang="en-US" dirty="0">
                <a:latin typeface="Arial" panose="020B0604020202020204" pitchFamily="34" charset="0"/>
              </a:rPr>
              <a:t> </a:t>
            </a:r>
            <a:r>
              <a:rPr lang="en-US" dirty="0" err="1">
                <a:latin typeface="Arial" panose="020B0604020202020204" pitchFamily="34" charset="0"/>
              </a:rPr>
              <a:t>yn</a:t>
            </a:r>
            <a:r>
              <a:rPr lang="en-US" dirty="0">
                <a:latin typeface="Arial" panose="020B0604020202020204" pitchFamily="34" charset="0"/>
              </a:rPr>
              <a:t> </a:t>
            </a:r>
            <a:r>
              <a:rPr lang="en-US" dirty="0" err="1">
                <a:latin typeface="Arial" panose="020B0604020202020204" pitchFamily="34" charset="0"/>
              </a:rPr>
              <a:t>cael</a:t>
            </a:r>
            <a:r>
              <a:rPr lang="en-US" dirty="0">
                <a:latin typeface="Arial" panose="020B0604020202020204" pitchFamily="34" charset="0"/>
              </a:rPr>
              <a:t> diagnosis </a:t>
            </a:r>
            <a:r>
              <a:rPr lang="en-US" dirty="0" err="1">
                <a:latin typeface="Arial" panose="020B0604020202020204" pitchFamily="34" charset="0"/>
              </a:rPr>
              <a:t>cynnar</a:t>
            </a:r>
            <a:r>
              <a:rPr lang="en-US" dirty="0">
                <a:latin typeface="Arial" panose="020B0604020202020204" pitchFamily="34" charset="0"/>
              </a:rPr>
              <a:t> o </a:t>
            </a:r>
            <a:r>
              <a:rPr lang="en-US" dirty="0" err="1">
                <a:latin typeface="Arial" panose="020B0604020202020204" pitchFamily="34" charset="0"/>
              </a:rPr>
              <a:t>anhwylder</a:t>
            </a:r>
            <a:r>
              <a:rPr lang="en-US" dirty="0">
                <a:latin typeface="Arial" panose="020B0604020202020204" pitchFamily="34" charset="0"/>
              </a:rPr>
              <a:t> </a:t>
            </a:r>
            <a:r>
              <a:rPr lang="en-US" dirty="0" err="1">
                <a:latin typeface="Arial" panose="020B0604020202020204" pitchFamily="34" charset="0"/>
              </a:rPr>
              <a:t>sbectrwm</a:t>
            </a:r>
            <a:r>
              <a:rPr lang="en-US" dirty="0">
                <a:latin typeface="Arial" panose="020B0604020202020204" pitchFamily="34" charset="0"/>
              </a:rPr>
              <a:t> </a:t>
            </a:r>
            <a:r>
              <a:rPr lang="en-US" dirty="0" err="1">
                <a:latin typeface="Arial" panose="020B0604020202020204" pitchFamily="34" charset="0"/>
              </a:rPr>
              <a:t>awtistiaeth</a:t>
            </a:r>
            <a:r>
              <a:rPr lang="en-US" dirty="0">
                <a:latin typeface="Arial" panose="020B0604020202020204" pitchFamily="34" charset="0"/>
              </a:rPr>
              <a:t>.</a:t>
            </a:r>
          </a:p>
          <a:p>
            <a:pPr marL="0" indent="0" eaLnBrk="1" fontAlgn="auto" hangingPunct="1">
              <a:spcAft>
                <a:spcPts val="0"/>
              </a:spcAft>
              <a:buNone/>
              <a:defRPr/>
            </a:pPr>
            <a:endParaRPr lang="en-US" dirty="0">
              <a:latin typeface="Arial" panose="020B0604020202020204" pitchFamily="34" charset="0"/>
            </a:endParaRPr>
          </a:p>
        </p:txBody>
      </p:sp>
      <p:sp>
        <p:nvSpPr>
          <p:cNvPr id="4" name="Content Placeholder 3"/>
          <p:cNvSpPr>
            <a:spLocks noGrp="1"/>
          </p:cNvSpPr>
          <p:nvPr>
            <p:ph sz="half" idx="2"/>
          </p:nvPr>
        </p:nvSpPr>
        <p:spPr>
          <a:xfrm>
            <a:off x="4648200" y="1988840"/>
            <a:ext cx="4038600" cy="3600748"/>
          </a:xfrm>
        </p:spPr>
        <p:txBody>
          <a:bodyPr rtlCol="0">
            <a:normAutofit fontScale="92500" lnSpcReduction="20000"/>
          </a:bodyPr>
          <a:lstStyle/>
          <a:p>
            <a:pPr eaLnBrk="1" fontAlgn="auto" hangingPunct="1">
              <a:spcAft>
                <a:spcPts val="0"/>
              </a:spcAft>
              <a:defRPr/>
            </a:pPr>
            <a:r>
              <a:rPr lang="en-US" dirty="0">
                <a:solidFill>
                  <a:srgbClr val="0070C0"/>
                </a:solidFill>
                <a:latin typeface="Arial" panose="020B0604020202020204" pitchFamily="34" charset="0"/>
              </a:rPr>
              <a:t>3 – 5% of children in UK;</a:t>
            </a:r>
          </a:p>
          <a:p>
            <a:pPr eaLnBrk="1" fontAlgn="auto" hangingPunct="1">
              <a:spcAft>
                <a:spcPts val="0"/>
              </a:spcAft>
              <a:defRPr/>
            </a:pPr>
            <a:r>
              <a:rPr lang="en-US" dirty="0">
                <a:solidFill>
                  <a:srgbClr val="0070C0"/>
                </a:solidFill>
                <a:latin typeface="Arial" panose="020B0604020202020204" pitchFamily="34" charset="0"/>
              </a:rPr>
              <a:t>Average 1 child per classroom;</a:t>
            </a:r>
          </a:p>
          <a:p>
            <a:pPr eaLnBrk="1" fontAlgn="auto" hangingPunct="1">
              <a:spcAft>
                <a:spcPts val="0"/>
              </a:spcAft>
              <a:defRPr/>
            </a:pPr>
            <a:r>
              <a:rPr lang="en-US" dirty="0">
                <a:solidFill>
                  <a:srgbClr val="0070C0"/>
                </a:solidFill>
                <a:latin typeface="Arial" panose="020B0604020202020204" pitchFamily="34" charset="0"/>
              </a:rPr>
              <a:t>Ratio – 4:1 (M:F);</a:t>
            </a:r>
          </a:p>
          <a:p>
            <a:pPr eaLnBrk="1" fontAlgn="auto" hangingPunct="1">
              <a:spcAft>
                <a:spcPts val="0"/>
              </a:spcAft>
              <a:defRPr/>
            </a:pPr>
            <a:r>
              <a:rPr lang="en-US" dirty="0">
                <a:solidFill>
                  <a:srgbClr val="0070C0"/>
                </a:solidFill>
                <a:latin typeface="Arial" panose="020B0604020202020204" pitchFamily="34" charset="0"/>
              </a:rPr>
              <a:t>Many girls are not diagnosed;</a:t>
            </a:r>
          </a:p>
          <a:p>
            <a:pPr eaLnBrk="1" fontAlgn="auto" hangingPunct="1">
              <a:spcAft>
                <a:spcPts val="0"/>
              </a:spcAft>
              <a:defRPr/>
            </a:pPr>
            <a:r>
              <a:rPr lang="en-US" dirty="0">
                <a:solidFill>
                  <a:srgbClr val="0070C0"/>
                </a:solidFill>
                <a:latin typeface="Arial" panose="020B0604020202020204" pitchFamily="34" charset="0"/>
              </a:rPr>
              <a:t>Sometimes initially diagnosed as an autistic spectrum disorder.</a:t>
            </a:r>
          </a:p>
          <a:p>
            <a:pPr eaLnBrk="1" fontAlgn="auto" hangingPunct="1">
              <a:spcAft>
                <a:spcPts val="0"/>
              </a:spcAft>
              <a:defRPr/>
            </a:pPr>
            <a:endParaRPr lang="en-US" dirty="0">
              <a:solidFill>
                <a:srgbClr val="0070C0"/>
              </a:solidFill>
              <a:latin typeface="Arial" panose="020B0604020202020204" pitchFamily="34" charset="0"/>
            </a:endParaRPr>
          </a:p>
          <a:p>
            <a:pPr eaLnBrk="1" fontAlgn="auto" hangingPunct="1">
              <a:spcAft>
                <a:spcPts val="0"/>
              </a:spcAft>
              <a:defRPr/>
            </a:pPr>
            <a:endParaRPr lang="en-US" dirty="0"/>
          </a:p>
        </p:txBody>
      </p:sp>
    </p:spTree>
    <p:extLst>
      <p:ext uri="{BB962C8B-B14F-4D97-AF65-F5344CB8AC3E}">
        <p14:creationId xmlns:p14="http://schemas.microsoft.com/office/powerpoint/2010/main" val="2134390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87F1F-0B6D-E8D6-265B-849CD7C00F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7306B5-A01B-D997-1896-33DF743826B9}"/>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Ystadegau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Statistics</a:t>
            </a:r>
          </a:p>
        </p:txBody>
      </p:sp>
      <p:sp>
        <p:nvSpPr>
          <p:cNvPr id="3" name="Content Placeholder 2">
            <a:extLst>
              <a:ext uri="{FF2B5EF4-FFF2-40B4-BE49-F238E27FC236}">
                <a16:creationId xmlns:a16="http://schemas.microsoft.com/office/drawing/2014/main" id="{47E83086-69C4-F411-D1CE-ACDBE6A1A402}"/>
              </a:ext>
            </a:extLst>
          </p:cNvPr>
          <p:cNvSpPr>
            <a:spLocks noGrp="1"/>
          </p:cNvSpPr>
          <p:nvPr>
            <p:ph sz="half" idx="1"/>
          </p:nvPr>
        </p:nvSpPr>
        <p:spPr>
          <a:xfrm>
            <a:off x="209320" y="1825625"/>
            <a:ext cx="4362680" cy="3809862"/>
          </a:xfrm>
        </p:spPr>
        <p:txBody>
          <a:bodyPr>
            <a:normAutofit/>
          </a:bodyPr>
          <a:lstStyle/>
          <a:p>
            <a:pPr marL="0" indent="0">
              <a:buNone/>
            </a:pPr>
            <a:r>
              <a:rPr lang="cy-GB" dirty="0">
                <a:latin typeface="Arial" panose="020B0604020202020204" pitchFamily="34" charset="0"/>
                <a:cs typeface="Arial" panose="020B0604020202020204" pitchFamily="34" charset="0"/>
              </a:rPr>
              <a:t>Plant ysgol:</a:t>
            </a:r>
          </a:p>
          <a:p>
            <a:pPr marL="0" indent="0">
              <a:buNone/>
            </a:pPr>
            <a:r>
              <a:rPr lang="cy-GB" dirty="0">
                <a:latin typeface="Arial" panose="020B0604020202020204" pitchFamily="34" charset="0"/>
                <a:cs typeface="Arial" panose="020B0604020202020204" pitchFamily="34" charset="0"/>
              </a:rPr>
              <a:t>- 80% </a:t>
            </a:r>
            <a:r>
              <a:rPr lang="cy-GB" dirty="0" err="1">
                <a:solidFill>
                  <a:srgbClr val="FF0000"/>
                </a:solidFill>
                <a:latin typeface="Arial" panose="020B0604020202020204" pitchFamily="34" charset="0"/>
                <a:cs typeface="Arial" panose="020B0604020202020204" pitchFamily="34" charset="0"/>
              </a:rPr>
              <a:t>niwroarferol</a:t>
            </a:r>
            <a:r>
              <a:rPr lang="cy-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- 20% </a:t>
            </a:r>
            <a:r>
              <a:rPr lang="cy-GB" dirty="0" err="1">
                <a:latin typeface="Arial" panose="020B0604020202020204" pitchFamily="34" charset="0"/>
                <a:cs typeface="Arial" panose="020B0604020202020204" pitchFamily="34" charset="0"/>
              </a:rPr>
              <a:t>niwroamrywiol</a:t>
            </a:r>
            <a:r>
              <a:rPr lang="cy-GB" dirty="0">
                <a:latin typeface="Arial" panose="020B0604020202020204" pitchFamily="34" charset="0"/>
                <a:cs typeface="Arial" panose="020B0604020202020204" pitchFamily="34" charset="0"/>
              </a:rPr>
              <a:t>.</a:t>
            </a:r>
          </a:p>
          <a:p>
            <a:pPr marL="0" indent="0">
              <a:buNone/>
            </a:pPr>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Mae yna hefyd siawns bydd gan 70% o blant gyflyrau cyd-ddigwydd...</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A2AF2207-1B47-7E94-DC29-4EC294F336F3}"/>
              </a:ext>
            </a:extLst>
          </p:cNvPr>
          <p:cNvSpPr>
            <a:spLocks noGrp="1"/>
          </p:cNvSpPr>
          <p:nvPr>
            <p:ph sz="half" idx="2"/>
          </p:nvPr>
        </p:nvSpPr>
        <p:spPr>
          <a:xfrm>
            <a:off x="4734046" y="1825625"/>
            <a:ext cx="4200634" cy="3809862"/>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School children:</a:t>
            </a:r>
          </a:p>
          <a:p>
            <a:pPr>
              <a:buFontTx/>
              <a:buChar char="-"/>
            </a:pPr>
            <a:r>
              <a:rPr lang="en-GB" dirty="0">
                <a:solidFill>
                  <a:srgbClr val="0070C0"/>
                </a:solidFill>
                <a:latin typeface="Arial" panose="020B0604020202020204" pitchFamily="34" charset="0"/>
                <a:cs typeface="Arial" panose="020B0604020202020204" pitchFamily="34" charset="0"/>
              </a:rPr>
              <a:t>80% </a:t>
            </a:r>
            <a:r>
              <a:rPr lang="en-GB" dirty="0">
                <a:solidFill>
                  <a:srgbClr val="FF0000"/>
                </a:solidFill>
                <a:latin typeface="Arial" panose="020B0604020202020204" pitchFamily="34" charset="0"/>
                <a:cs typeface="Arial" panose="020B0604020202020204" pitchFamily="34" charset="0"/>
              </a:rPr>
              <a:t>neurotypical</a:t>
            </a:r>
            <a:r>
              <a:rPr lang="en-GB" dirty="0">
                <a:solidFill>
                  <a:srgbClr val="0070C0"/>
                </a:solidFill>
                <a:latin typeface="Arial" panose="020B0604020202020204" pitchFamily="34" charset="0"/>
                <a:cs typeface="Arial" panose="020B0604020202020204" pitchFamily="34" charset="0"/>
              </a:rPr>
              <a:t>;</a:t>
            </a:r>
          </a:p>
          <a:p>
            <a:pPr>
              <a:buFontTx/>
              <a:buChar char="-"/>
            </a:pPr>
            <a:r>
              <a:rPr lang="en-GB" dirty="0">
                <a:solidFill>
                  <a:srgbClr val="0070C0"/>
                </a:solidFill>
                <a:latin typeface="Arial" panose="020B0604020202020204" pitchFamily="34" charset="0"/>
                <a:cs typeface="Arial" panose="020B0604020202020204" pitchFamily="34" charset="0"/>
              </a:rPr>
              <a:t>20% neurodivergent.</a:t>
            </a:r>
          </a:p>
          <a:p>
            <a:pPr>
              <a:buFontTx/>
              <a:buChar char="-"/>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There is also a 70% chance that children will have co-occurring conditions…</a:t>
            </a:r>
          </a:p>
          <a:p>
            <a:pPr>
              <a:buFontTx/>
              <a:buChar char="-"/>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3946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B14EB-4DFB-4388-DAA1-DDCEA63EED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AA2B8A-4E68-7015-C03F-B51E6DE91A2D}"/>
              </a:ext>
            </a:extLst>
          </p:cNvPr>
          <p:cNvSpPr>
            <a:spLocks noGrp="1"/>
          </p:cNvSpPr>
          <p:nvPr>
            <p:ph type="title"/>
          </p:nvPr>
        </p:nvSpPr>
        <p:spPr/>
        <p:txBody>
          <a:bodyPr>
            <a:normAutofit/>
          </a:bodyPr>
          <a:lstStyle/>
          <a:p>
            <a:pPr algn="ctr"/>
            <a:r>
              <a:rPr lang="en-GB" dirty="0" err="1">
                <a:latin typeface="Arial" panose="020B0604020202020204" pitchFamily="34" charset="0"/>
                <a:cs typeface="Arial" panose="020B0604020202020204" pitchFamily="34" charset="0"/>
              </a:rPr>
              <a:t>Ystadegau</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Statistics</a:t>
            </a:r>
          </a:p>
        </p:txBody>
      </p:sp>
      <p:sp>
        <p:nvSpPr>
          <p:cNvPr id="3" name="Content Placeholder 2">
            <a:extLst>
              <a:ext uri="{FF2B5EF4-FFF2-40B4-BE49-F238E27FC236}">
                <a16:creationId xmlns:a16="http://schemas.microsoft.com/office/drawing/2014/main" id="{FFD24A94-2AB0-A8D1-4322-B8C47911D3D5}"/>
              </a:ext>
            </a:extLst>
          </p:cNvPr>
          <p:cNvSpPr>
            <a:spLocks noGrp="1"/>
          </p:cNvSpPr>
          <p:nvPr>
            <p:ph sz="half" idx="1"/>
          </p:nvPr>
        </p:nvSpPr>
        <p:spPr>
          <a:xfrm>
            <a:off x="209320" y="1825625"/>
            <a:ext cx="4286480" cy="3809862"/>
          </a:xfrm>
        </p:spPr>
        <p:txBody>
          <a:bodyPr>
            <a:normAutofit fontScale="85000" lnSpcReduction="20000"/>
          </a:bodyPr>
          <a:lstStyle/>
          <a:p>
            <a:r>
              <a:rPr lang="cy-GB" dirty="0">
                <a:latin typeface="Arial" panose="020B0604020202020204" pitchFamily="34" charset="0"/>
                <a:cs typeface="Arial" panose="020B0604020202020204" pitchFamily="34" charset="0"/>
              </a:rPr>
              <a:t>Mae gan 32% Ddyslecsia hefyd;</a:t>
            </a:r>
          </a:p>
          <a:p>
            <a:r>
              <a:rPr lang="cy-GB" dirty="0">
                <a:latin typeface="Arial" panose="020B0604020202020204" pitchFamily="34" charset="0"/>
                <a:cs typeface="Arial" panose="020B0604020202020204" pitchFamily="34" charset="0"/>
              </a:rPr>
              <a:t>Mae gan 30% </a:t>
            </a:r>
            <a:r>
              <a:rPr lang="cy-GB" dirty="0" err="1">
                <a:latin typeface="Arial" panose="020B0604020202020204" pitchFamily="34" charset="0"/>
                <a:cs typeface="Arial" panose="020B0604020202020204" pitchFamily="34" charset="0"/>
              </a:rPr>
              <a:t>Dyscalculia</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Mae 65% hefyd yn cam-ysgrifennu;</a:t>
            </a:r>
          </a:p>
          <a:p>
            <a:r>
              <a:rPr lang="cy-GB" dirty="0">
                <a:latin typeface="Arial" panose="020B0604020202020204" pitchFamily="34" charset="0"/>
                <a:cs typeface="Arial" panose="020B0604020202020204" pitchFamily="34" charset="0"/>
              </a:rPr>
              <a:t>Mae gan 20-50% Anhwylder Prosesu Clywedol;</a:t>
            </a:r>
          </a:p>
          <a:p>
            <a:r>
              <a:rPr lang="cy-GB" dirty="0">
                <a:latin typeface="Arial" panose="020B0604020202020204" pitchFamily="34" charset="0"/>
                <a:cs typeface="Arial" panose="020B0604020202020204" pitchFamily="34" charset="0"/>
              </a:rPr>
              <a:t>Efallai y bydd gan ganran nodedig o blant ag ADCG Anableddau Dysgu </a:t>
            </a:r>
            <a:r>
              <a:rPr lang="cy-GB" dirty="0" err="1">
                <a:latin typeface="Arial" panose="020B0604020202020204" pitchFamily="34" charset="0"/>
                <a:cs typeface="Arial" panose="020B0604020202020204" pitchFamily="34" charset="0"/>
              </a:rPr>
              <a:t>Aneiriol</a:t>
            </a:r>
            <a:r>
              <a:rPr lang="cy-GB" dirty="0">
                <a:latin typeface="Arial" panose="020B0604020202020204" pitchFamily="34" charset="0"/>
                <a:cs typeface="Arial" panose="020B0604020202020204" pitchFamily="34" charset="0"/>
              </a:rPr>
              <a:t> hefyd.</a:t>
            </a:r>
          </a:p>
          <a:p>
            <a:pPr marL="0" indent="0">
              <a:buNone/>
            </a:pPr>
            <a:endParaRPr lang="en-GB" dirty="0"/>
          </a:p>
        </p:txBody>
      </p:sp>
      <p:sp>
        <p:nvSpPr>
          <p:cNvPr id="4" name="Content Placeholder 3">
            <a:extLst>
              <a:ext uri="{FF2B5EF4-FFF2-40B4-BE49-F238E27FC236}">
                <a16:creationId xmlns:a16="http://schemas.microsoft.com/office/drawing/2014/main" id="{278664B3-ED86-138A-60E3-75B2674A8BE6}"/>
              </a:ext>
            </a:extLst>
          </p:cNvPr>
          <p:cNvSpPr>
            <a:spLocks noGrp="1"/>
          </p:cNvSpPr>
          <p:nvPr>
            <p:ph sz="half" idx="2"/>
          </p:nvPr>
        </p:nvSpPr>
        <p:spPr>
          <a:xfrm>
            <a:off x="4648200" y="1825625"/>
            <a:ext cx="4286480" cy="3809862"/>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32% also have Dyslexia;</a:t>
            </a:r>
          </a:p>
          <a:p>
            <a:r>
              <a:rPr lang="en-GB" dirty="0">
                <a:solidFill>
                  <a:srgbClr val="0070C0"/>
                </a:solidFill>
                <a:latin typeface="Arial" panose="020B0604020202020204" pitchFamily="34" charset="0"/>
                <a:cs typeface="Arial" panose="020B0604020202020204" pitchFamily="34" charset="0"/>
              </a:rPr>
              <a:t>30% also have Dyscalculia;</a:t>
            </a:r>
          </a:p>
          <a:p>
            <a:r>
              <a:rPr lang="en-GB" dirty="0">
                <a:solidFill>
                  <a:srgbClr val="0070C0"/>
                </a:solidFill>
                <a:latin typeface="Arial" panose="020B0604020202020204" pitchFamily="34" charset="0"/>
                <a:cs typeface="Arial" panose="020B0604020202020204" pitchFamily="34" charset="0"/>
              </a:rPr>
              <a:t>65% also have Dysgraphia;</a:t>
            </a:r>
          </a:p>
          <a:p>
            <a:r>
              <a:rPr lang="en-GB" dirty="0">
                <a:solidFill>
                  <a:srgbClr val="0070C0"/>
                </a:solidFill>
                <a:latin typeface="Arial" panose="020B0604020202020204" pitchFamily="34" charset="0"/>
                <a:cs typeface="Arial" panose="020B0604020202020204" pitchFamily="34" charset="0"/>
              </a:rPr>
              <a:t>20-50% have Auditory Processing Disorder;</a:t>
            </a:r>
          </a:p>
          <a:p>
            <a:r>
              <a:rPr lang="en-GB" dirty="0">
                <a:solidFill>
                  <a:srgbClr val="0070C0"/>
                </a:solidFill>
                <a:latin typeface="Arial" panose="020B0604020202020204" pitchFamily="34" charset="0"/>
                <a:cs typeface="Arial" panose="020B0604020202020204" pitchFamily="34" charset="0"/>
              </a:rPr>
              <a:t>A notable percentage of children with ADHD may also have Nonverbal Learning Disabilities.</a:t>
            </a:r>
          </a:p>
        </p:txBody>
      </p:sp>
    </p:spTree>
    <p:extLst>
      <p:ext uri="{BB962C8B-B14F-4D97-AF65-F5344CB8AC3E}">
        <p14:creationId xmlns:p14="http://schemas.microsoft.com/office/powerpoint/2010/main" val="4102932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139170-B9D6-3938-3EDF-FECE7387FB05}"/>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F85FDEF-B664-AB8F-9939-6395636F3B4A}"/>
              </a:ext>
            </a:extLst>
          </p:cNvPr>
          <p:cNvPicPr>
            <a:picLocks noGrp="1" noChangeAspect="1"/>
          </p:cNvPicPr>
          <p:nvPr>
            <p:ph sz="half" idx="1"/>
          </p:nvPr>
        </p:nvPicPr>
        <p:blipFill>
          <a:blip r:embed="rId3"/>
          <a:stretch>
            <a:fillRect/>
          </a:stretch>
        </p:blipFill>
        <p:spPr>
          <a:xfrm>
            <a:off x="164893" y="194872"/>
            <a:ext cx="8844196" cy="5606321"/>
          </a:xfrm>
          <a:prstGeom prst="rect">
            <a:avLst/>
          </a:prstGeom>
        </p:spPr>
      </p:pic>
    </p:spTree>
    <p:extLst>
      <p:ext uri="{BB962C8B-B14F-4D97-AF65-F5344CB8AC3E}">
        <p14:creationId xmlns:p14="http://schemas.microsoft.com/office/powerpoint/2010/main" val="3602701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7"/>
            <a:ext cx="8229600" cy="901019"/>
          </a:xfrm>
        </p:spPr>
        <p:txBody>
          <a:bodyPr>
            <a:noAutofit/>
          </a:bodyPr>
          <a:lstStyle/>
          <a:p>
            <a:pPr algn="ctr" eaLnBrk="1" hangingPunct="1"/>
            <a:r>
              <a:rPr lang="cy-GB" altLang="cy-GB" sz="4000" dirty="0">
                <a:latin typeface="Arial" panose="020B0604020202020204" pitchFamily="34" charset="0"/>
              </a:rPr>
              <a:t>Diagnosis</a:t>
            </a:r>
            <a:endParaRPr lang="en-US" altLang="en-US" sz="4000" dirty="0"/>
          </a:p>
        </p:txBody>
      </p:sp>
      <p:sp>
        <p:nvSpPr>
          <p:cNvPr id="3" name="Content Placeholder 2"/>
          <p:cNvSpPr>
            <a:spLocks noGrp="1"/>
          </p:cNvSpPr>
          <p:nvPr>
            <p:ph sz="half" idx="1"/>
          </p:nvPr>
        </p:nvSpPr>
        <p:spPr>
          <a:xfrm>
            <a:off x="179388" y="1344706"/>
            <a:ext cx="4316412" cy="4244882"/>
          </a:xfrm>
        </p:spPr>
        <p:txBody>
          <a:bodyPr rtlCol="0">
            <a:normAutofit fontScale="92500"/>
          </a:bodyPr>
          <a:lstStyle/>
          <a:p>
            <a:pPr eaLnBrk="1" fontAlgn="auto" hangingPunct="1">
              <a:spcAft>
                <a:spcPts val="0"/>
              </a:spcAft>
              <a:defRPr/>
            </a:pPr>
            <a:r>
              <a:rPr lang="cy-GB" sz="2400" dirty="0">
                <a:latin typeface="Arial" panose="020B0604020202020204" pitchFamily="34" charset="0"/>
              </a:rPr>
              <a:t>Canllawiau NICE (GIG);</a:t>
            </a:r>
          </a:p>
          <a:p>
            <a:pPr eaLnBrk="1" fontAlgn="auto" hangingPunct="1">
              <a:spcAft>
                <a:spcPts val="0"/>
              </a:spcAft>
              <a:defRPr/>
            </a:pPr>
            <a:r>
              <a:rPr lang="cy-GB" sz="2400" dirty="0">
                <a:latin typeface="Arial" panose="020B0604020202020204" pitchFamily="34" charset="0"/>
              </a:rPr>
              <a:t>Meini prawf DSM-5 (preifat);</a:t>
            </a:r>
          </a:p>
          <a:p>
            <a:pPr eaLnBrk="1" fontAlgn="auto" hangingPunct="1">
              <a:spcAft>
                <a:spcPts val="0"/>
              </a:spcAft>
              <a:defRPr/>
            </a:pPr>
            <a:r>
              <a:rPr lang="cy-GB" sz="2400" dirty="0">
                <a:latin typeface="Arial" panose="020B0604020202020204" pitchFamily="34" charset="0"/>
              </a:rPr>
              <a:t>RHAID bod nodweddion wedi ymddangos cyn 6 oed a DYLENT bara am o leiaf 6 mis;</a:t>
            </a:r>
          </a:p>
          <a:p>
            <a:pPr eaLnBrk="1" fontAlgn="auto" hangingPunct="1">
              <a:spcAft>
                <a:spcPts val="0"/>
              </a:spcAft>
              <a:defRPr/>
            </a:pPr>
            <a:r>
              <a:rPr lang="cy-GB" sz="2400" dirty="0">
                <a:latin typeface="Arial" panose="020B0604020202020204" pitchFamily="34" charset="0"/>
              </a:rPr>
              <a:t>RHAID i blant ddangos lefelau 'anarferol' o ganolbwyntio a gweithgarwch mewn 2 leoliad gwahanol;</a:t>
            </a:r>
          </a:p>
          <a:p>
            <a:pPr eaLnBrk="1" fontAlgn="auto" hangingPunct="1">
              <a:spcAft>
                <a:spcPts val="0"/>
              </a:spcAft>
              <a:defRPr/>
            </a:pPr>
            <a:r>
              <a:rPr lang="cy-GB" sz="2400" b="1" dirty="0">
                <a:latin typeface="Arial" panose="020B0604020202020204" pitchFamily="34" charset="0"/>
              </a:rPr>
              <a:t>Fel arfer, athrawon sydd yn canfod ymddygiadau ADCG.</a:t>
            </a:r>
          </a:p>
          <a:p>
            <a:pPr eaLnBrk="1" fontAlgn="auto" hangingPunct="1">
              <a:spcAft>
                <a:spcPts val="0"/>
              </a:spcAft>
              <a:defRPr/>
            </a:pPr>
            <a:endParaRPr lang="en-US" dirty="0"/>
          </a:p>
        </p:txBody>
      </p:sp>
      <p:sp>
        <p:nvSpPr>
          <p:cNvPr id="4" name="Content Placeholder 3"/>
          <p:cNvSpPr>
            <a:spLocks noGrp="1"/>
          </p:cNvSpPr>
          <p:nvPr>
            <p:ph sz="half" idx="2"/>
          </p:nvPr>
        </p:nvSpPr>
        <p:spPr>
          <a:xfrm>
            <a:off x="4648200" y="1344706"/>
            <a:ext cx="4316288" cy="4892606"/>
          </a:xfrm>
        </p:spPr>
        <p:txBody>
          <a:bodyPr rtlCol="0">
            <a:noAutofit/>
          </a:bodyPr>
          <a:lstStyle/>
          <a:p>
            <a:pPr>
              <a:defRPr/>
            </a:pPr>
            <a:r>
              <a:rPr lang="en-GB" altLang="en-US" sz="2400" baseline="0" dirty="0">
                <a:solidFill>
                  <a:srgbClr val="0070C0"/>
                </a:solidFill>
                <a:latin typeface="Arial" panose="020B0604020202020204" pitchFamily="34" charset="0"/>
              </a:rPr>
              <a:t>NICE guidelines (NHS);</a:t>
            </a:r>
          </a:p>
          <a:p>
            <a:pPr>
              <a:defRPr/>
            </a:pPr>
            <a:r>
              <a:rPr lang="en-GB" altLang="en-US" sz="2400" baseline="0" dirty="0">
                <a:solidFill>
                  <a:srgbClr val="0070C0"/>
                </a:solidFill>
                <a:latin typeface="Arial" panose="020B0604020202020204" pitchFamily="34" charset="0"/>
              </a:rPr>
              <a:t>DSM-5 criteria (private);</a:t>
            </a:r>
          </a:p>
          <a:p>
            <a:pPr>
              <a:defRPr/>
            </a:pPr>
            <a:r>
              <a:rPr lang="en-GB" altLang="en-US" sz="2400" baseline="0" dirty="0">
                <a:solidFill>
                  <a:srgbClr val="0070C0"/>
                </a:solidFill>
                <a:latin typeface="Arial" panose="020B0604020202020204" pitchFamily="34" charset="0"/>
              </a:rPr>
              <a:t>Characteristics MUST have appeared before 6 years of age and SHOULD last for at least 6 months;</a:t>
            </a:r>
            <a:endParaRPr lang="en-GB" sz="2400" dirty="0">
              <a:solidFill>
                <a:srgbClr val="0070C0"/>
              </a:solidFill>
              <a:latin typeface="Arial" panose="020B0604020202020204" pitchFamily="34" charset="0"/>
            </a:endParaRPr>
          </a:p>
          <a:p>
            <a:pPr eaLnBrk="1" fontAlgn="auto" hangingPunct="1">
              <a:spcAft>
                <a:spcPts val="0"/>
              </a:spcAft>
              <a:defRPr/>
            </a:pPr>
            <a:r>
              <a:rPr lang="en-GB" sz="2400" dirty="0">
                <a:solidFill>
                  <a:srgbClr val="0070C0"/>
                </a:solidFill>
                <a:latin typeface="Arial" panose="020B0604020202020204" pitchFamily="34" charset="0"/>
              </a:rPr>
              <a:t>Children MUST demonstrate ‘abnormal’ levels of attention and activity in 2 different settings;</a:t>
            </a:r>
          </a:p>
          <a:p>
            <a:pPr eaLnBrk="1" fontAlgn="auto" hangingPunct="1">
              <a:spcAft>
                <a:spcPts val="0"/>
              </a:spcAft>
              <a:defRPr/>
            </a:pPr>
            <a:r>
              <a:rPr lang="en-GB" sz="2400" b="1" dirty="0">
                <a:solidFill>
                  <a:srgbClr val="0070C0"/>
                </a:solidFill>
                <a:latin typeface="Arial" panose="020B0604020202020204" pitchFamily="34" charset="0"/>
              </a:rPr>
              <a:t>Teachers usually first to detect ADHD behaviours.</a:t>
            </a:r>
          </a:p>
        </p:txBody>
      </p:sp>
    </p:spTree>
    <p:extLst>
      <p:ext uri="{BB962C8B-B14F-4D97-AF65-F5344CB8AC3E}">
        <p14:creationId xmlns:p14="http://schemas.microsoft.com/office/powerpoint/2010/main" val="4021661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B594-93FE-DB0D-B4F3-3A4E00AEC759}"/>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33B0B5D4-3E20-0218-BDA8-0439C1D9DDAD}"/>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1. Dim </a:t>
            </a:r>
            <a:r>
              <a:rPr lang="en-GB" sz="3200" dirty="0" err="1">
                <a:latin typeface="Arial" panose="020B0604020202020204" pitchFamily="34" charset="0"/>
                <a:cs typeface="Arial" panose="020B0604020202020204" pitchFamily="34" charset="0"/>
              </a:rPr>
              <a:t>ond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bechgyn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sydd</a:t>
            </a:r>
            <a:r>
              <a:rPr lang="en-GB" sz="3200" dirty="0">
                <a:latin typeface="Arial" panose="020B0604020202020204" pitchFamily="34" charset="0"/>
                <a:cs typeface="Arial" panose="020B0604020202020204" pitchFamily="34" charset="0"/>
              </a:rPr>
              <a:t> ag ADHD…</a:t>
            </a:r>
          </a:p>
        </p:txBody>
      </p:sp>
      <p:sp>
        <p:nvSpPr>
          <p:cNvPr id="4" name="Content Placeholder 3">
            <a:extLst>
              <a:ext uri="{FF2B5EF4-FFF2-40B4-BE49-F238E27FC236}">
                <a16:creationId xmlns:a16="http://schemas.microsoft.com/office/drawing/2014/main" id="{C696DE63-7295-5598-A040-3D57E11EF42E}"/>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1. ADHD only affects boys…</a:t>
            </a:r>
          </a:p>
        </p:txBody>
      </p:sp>
    </p:spTree>
    <p:extLst>
      <p:ext uri="{BB962C8B-B14F-4D97-AF65-F5344CB8AC3E}">
        <p14:creationId xmlns:p14="http://schemas.microsoft.com/office/powerpoint/2010/main" val="338863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A6E58-4CD4-5F2E-7993-609CF55EB8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F1EF0E-A64D-DB62-6387-D71A51022412}"/>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83E357AF-96F0-FC06-1130-17C5723A4087}"/>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2. Gall plant ag ADHD </a:t>
            </a:r>
            <a:r>
              <a:rPr lang="en-GB" sz="3200" dirty="0" err="1">
                <a:latin typeface="Arial" panose="020B0604020202020204" pitchFamily="34" charset="0"/>
                <a:cs typeface="Arial" panose="020B0604020202020204" pitchFamily="34" charset="0"/>
              </a:rPr>
              <a:t>ganolbwyntio’n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bethau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maent</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mwynhau</a:t>
            </a:r>
            <a:r>
              <a:rPr lang="en-GB" sz="32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771C12A7-FD8D-59E1-19D0-1E6CCC52A763}"/>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2. Children with ADHD can focus well on things they enjoy…</a:t>
            </a:r>
          </a:p>
        </p:txBody>
      </p:sp>
    </p:spTree>
    <p:extLst>
      <p:ext uri="{BB962C8B-B14F-4D97-AF65-F5344CB8AC3E}">
        <p14:creationId xmlns:p14="http://schemas.microsoft.com/office/powerpoint/2010/main" val="737560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B94F0-3327-4247-8349-C68C2ECBD4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9ECCFC-3A92-C879-4544-55F20BF187E5}"/>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A70BF4A2-BBB3-A4E7-DDF6-545067FEDF51}"/>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3. </a:t>
            </a:r>
            <a:r>
              <a:rPr lang="en-GB" sz="3200" dirty="0" err="1">
                <a:latin typeface="Arial" panose="020B0604020202020204" pitchFamily="34" charset="0"/>
                <a:cs typeface="Arial" panose="020B0604020202020204" pitchFamily="34" charset="0"/>
              </a:rPr>
              <a:t>Rhianta</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gwael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sydd</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achosi</a:t>
            </a:r>
            <a:r>
              <a:rPr lang="en-GB" sz="3200" dirty="0">
                <a:latin typeface="Arial" panose="020B0604020202020204" pitchFamily="34" charset="0"/>
                <a:cs typeface="Arial" panose="020B0604020202020204" pitchFamily="34" charset="0"/>
              </a:rPr>
              <a:t> ADHD…</a:t>
            </a:r>
          </a:p>
        </p:txBody>
      </p:sp>
      <p:sp>
        <p:nvSpPr>
          <p:cNvPr id="4" name="Content Placeholder 3">
            <a:extLst>
              <a:ext uri="{FF2B5EF4-FFF2-40B4-BE49-F238E27FC236}">
                <a16:creationId xmlns:a16="http://schemas.microsoft.com/office/drawing/2014/main" id="{B0DF3A4A-6AB9-D836-EEF1-B4A0CBAA40CB}"/>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3. Bad parenting causes ADHD…</a:t>
            </a:r>
          </a:p>
        </p:txBody>
      </p:sp>
    </p:spTree>
    <p:extLst>
      <p:ext uri="{BB962C8B-B14F-4D97-AF65-F5344CB8AC3E}">
        <p14:creationId xmlns:p14="http://schemas.microsoft.com/office/powerpoint/2010/main" val="23958657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89796-3CB1-DE02-2313-B01F3CA436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3DA13-3CFF-5F98-6707-0296821509E6}"/>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57C25658-732E-70FA-D65F-7BF8320A98D1}"/>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4. Mae ADHD yn </a:t>
            </a:r>
            <a:r>
              <a:rPr lang="en-GB" sz="3200" dirty="0" err="1">
                <a:latin typeface="Arial" panose="020B0604020202020204" pitchFamily="34" charset="0"/>
                <a:cs typeface="Arial" panose="020B0604020202020204" pitchFamily="34" charset="0"/>
              </a:rPr>
              <a:t>esgus</a:t>
            </a:r>
            <a:r>
              <a:rPr lang="en-GB" sz="3200" dirty="0">
                <a:latin typeface="Arial" panose="020B0604020202020204" pitchFamily="34" charset="0"/>
                <a:cs typeface="Arial" panose="020B0604020202020204" pitchFamily="34" charset="0"/>
              </a:rPr>
              <a:t> am </a:t>
            </a:r>
            <a:r>
              <a:rPr lang="en-GB" sz="3200" dirty="0" err="1">
                <a:latin typeface="Arial" panose="020B0604020202020204" pitchFamily="34" charset="0"/>
                <a:cs typeface="Arial" panose="020B0604020202020204" pitchFamily="34" charset="0"/>
              </a:rPr>
              <a:t>ymddygiad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gwael</a:t>
            </a:r>
            <a:r>
              <a:rPr lang="en-GB" sz="32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776952F2-81BF-B16F-E8E2-5BB664DD108B}"/>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4. ADHD is an excuse for poor behaviour…</a:t>
            </a:r>
          </a:p>
        </p:txBody>
      </p:sp>
    </p:spTree>
    <p:extLst>
      <p:ext uri="{BB962C8B-B14F-4D97-AF65-F5344CB8AC3E}">
        <p14:creationId xmlns:p14="http://schemas.microsoft.com/office/powerpoint/2010/main" val="3179635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39435-E57A-90DD-BD28-8E993EBDCA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A8C0D2-5BCA-7279-E8FE-9F69ABA603FC}"/>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C88D9A03-F589-3F34-689A-F333BB85B437}"/>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5. Gall </a:t>
            </a:r>
            <a:r>
              <a:rPr lang="en-GB" sz="3200" dirty="0" err="1">
                <a:latin typeface="Arial" panose="020B0604020202020204" pitchFamily="34" charset="0"/>
                <a:cs typeface="Arial" panose="020B0604020202020204" pitchFamily="34" charset="0"/>
              </a:rPr>
              <a:t>merched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gael</a:t>
            </a:r>
            <a:r>
              <a:rPr lang="en-GB" sz="3200" dirty="0">
                <a:latin typeface="Arial" panose="020B0604020202020204" pitchFamily="34" charset="0"/>
                <a:cs typeface="Arial" panose="020B0604020202020204" pitchFamily="34" charset="0"/>
              </a:rPr>
              <a:t> ADHD </a:t>
            </a:r>
            <a:r>
              <a:rPr lang="en-GB" sz="3200" dirty="0" err="1">
                <a:latin typeface="Arial" panose="020B0604020202020204" pitchFamily="34" charset="0"/>
                <a:cs typeface="Arial" panose="020B0604020202020204" pitchFamily="34" charset="0"/>
              </a:rPr>
              <a:t>hefyd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ond</a:t>
            </a:r>
            <a:r>
              <a:rPr lang="en-GB" sz="3200" dirty="0">
                <a:latin typeface="Arial" panose="020B0604020202020204" pitchFamily="34" charset="0"/>
                <a:cs typeface="Arial" panose="020B0604020202020204" pitchFamily="34" charset="0"/>
              </a:rPr>
              <a:t> gall </a:t>
            </a:r>
            <a:r>
              <a:rPr lang="en-GB" sz="3200" dirty="0" err="1">
                <a:latin typeface="Arial" panose="020B0604020202020204" pitchFamily="34" charset="0"/>
                <a:cs typeface="Arial" panose="020B0604020202020204" pitchFamily="34" charset="0"/>
              </a:rPr>
              <a:t>edrych</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wahanol</a:t>
            </a:r>
            <a:r>
              <a:rPr lang="en-GB" sz="32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1486A73C-B8D4-7EE2-D053-594F0995FE05}"/>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5. Girls can also have ADHD, but it may look different…</a:t>
            </a:r>
          </a:p>
        </p:txBody>
      </p:sp>
    </p:spTree>
    <p:extLst>
      <p:ext uri="{BB962C8B-B14F-4D97-AF65-F5344CB8AC3E}">
        <p14:creationId xmlns:p14="http://schemas.microsoft.com/office/powerpoint/2010/main" val="1713725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6143C4-CF0F-0A29-9C89-151ACCBFC4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B86572-69CD-C103-18F7-C631196372F8}"/>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5D32E55C-54D4-D959-040C-E7AFAA9A38CE}"/>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6. Mae ADHD yn </a:t>
            </a:r>
            <a:r>
              <a:rPr lang="en-GB" sz="3200" dirty="0" err="1">
                <a:latin typeface="Arial" panose="020B0604020202020204" pitchFamily="34" charset="0"/>
                <a:cs typeface="Arial" panose="020B0604020202020204" pitchFamily="34" charset="0"/>
              </a:rPr>
              <a:t>deillio</a:t>
            </a:r>
            <a:r>
              <a:rPr lang="en-GB" sz="3200" dirty="0">
                <a:latin typeface="Arial" panose="020B0604020202020204" pitchFamily="34" charset="0"/>
                <a:cs typeface="Arial" panose="020B0604020202020204" pitchFamily="34" charset="0"/>
              </a:rPr>
              <a:t> o </a:t>
            </a:r>
            <a:r>
              <a:rPr lang="en-GB" sz="3200" dirty="0" err="1">
                <a:latin typeface="Arial" panose="020B0604020202020204" pitchFamily="34" charset="0"/>
                <a:cs typeface="Arial" panose="020B0604020202020204" pitchFamily="34" charset="0"/>
              </a:rPr>
              <a:t>fwyta</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gormod</a:t>
            </a:r>
            <a:r>
              <a:rPr lang="en-GB" sz="3200" dirty="0">
                <a:latin typeface="Arial" panose="020B0604020202020204" pitchFamily="34" charset="0"/>
                <a:cs typeface="Arial" panose="020B0604020202020204" pitchFamily="34" charset="0"/>
              </a:rPr>
              <a:t> o </a:t>
            </a:r>
            <a:r>
              <a:rPr lang="en-GB" sz="3200" dirty="0" err="1">
                <a:latin typeface="Arial" panose="020B0604020202020204" pitchFamily="34" charset="0"/>
                <a:cs typeface="Arial" panose="020B0604020202020204" pitchFamily="34" charset="0"/>
              </a:rPr>
              <a:t>siwgr</a:t>
            </a:r>
            <a:r>
              <a:rPr lang="en-GB" sz="32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01357255-0DF2-5039-A9E8-31489D9FEA43}"/>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6. ADHD is a result of eating too much sugar…</a:t>
            </a:r>
          </a:p>
        </p:txBody>
      </p:sp>
    </p:spTree>
    <p:extLst>
      <p:ext uri="{BB962C8B-B14F-4D97-AF65-F5344CB8AC3E}">
        <p14:creationId xmlns:p14="http://schemas.microsoft.com/office/powerpoint/2010/main" val="4229603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752E0-2864-E106-2BDA-26E6D98B69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CCD786-4618-AF93-22B1-0AD04F14901A}"/>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3581827D-2AFC-896C-6BB7-C2113C711717}"/>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7. </a:t>
            </a:r>
            <a:r>
              <a:rPr lang="en-GB" sz="3200" dirty="0" err="1">
                <a:latin typeface="Arial" panose="020B0604020202020204" pitchFamily="34" charset="0"/>
                <a:cs typeface="Arial" panose="020B0604020202020204" pitchFamily="34" charset="0"/>
              </a:rPr>
              <a:t>Meddyginiaeth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yw’r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unig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driniaeth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gyfer</a:t>
            </a:r>
            <a:r>
              <a:rPr lang="en-GB" sz="3200" dirty="0">
                <a:latin typeface="Arial" panose="020B0604020202020204" pitchFamily="34" charset="0"/>
                <a:cs typeface="Arial" panose="020B0604020202020204" pitchFamily="34" charset="0"/>
              </a:rPr>
              <a:t> ADHD…</a:t>
            </a:r>
          </a:p>
        </p:txBody>
      </p:sp>
      <p:sp>
        <p:nvSpPr>
          <p:cNvPr id="4" name="Content Placeholder 3">
            <a:extLst>
              <a:ext uri="{FF2B5EF4-FFF2-40B4-BE49-F238E27FC236}">
                <a16:creationId xmlns:a16="http://schemas.microsoft.com/office/drawing/2014/main" id="{C258D0BB-0778-904C-9F29-A82608DB4A52}"/>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7. Medication is the only treatment for ADHD…</a:t>
            </a:r>
          </a:p>
        </p:txBody>
      </p:sp>
    </p:spTree>
    <p:extLst>
      <p:ext uri="{BB962C8B-B14F-4D97-AF65-F5344CB8AC3E}">
        <p14:creationId xmlns:p14="http://schemas.microsoft.com/office/powerpoint/2010/main" val="3637924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935AC-0AFD-0411-0931-EB7D38F311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A57EA3-78C3-AF64-7CE7-D1223EBB1B58}"/>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Cwis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chwalu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chwedlau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Myth-busting quiz</a:t>
            </a:r>
          </a:p>
        </p:txBody>
      </p:sp>
      <p:sp>
        <p:nvSpPr>
          <p:cNvPr id="3" name="Content Placeholder 2">
            <a:extLst>
              <a:ext uri="{FF2B5EF4-FFF2-40B4-BE49-F238E27FC236}">
                <a16:creationId xmlns:a16="http://schemas.microsoft.com/office/drawing/2014/main" id="{3D4D4F62-D667-FC65-62A1-9BF1E8148188}"/>
              </a:ext>
            </a:extLst>
          </p:cNvPr>
          <p:cNvSpPr>
            <a:spLocks noGrp="1"/>
          </p:cNvSpPr>
          <p:nvPr>
            <p:ph sz="half"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8. Gall ADHD </a:t>
            </a:r>
            <a:r>
              <a:rPr lang="en-GB" sz="3200" dirty="0" err="1">
                <a:latin typeface="Arial" panose="020B0604020202020204" pitchFamily="34" charset="0"/>
                <a:cs typeface="Arial" panose="020B0604020202020204" pitchFamily="34" charset="0"/>
              </a:rPr>
              <a:t>barhau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bresennol</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ystod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oedolrwydd</a:t>
            </a:r>
            <a:r>
              <a:rPr lang="en-GB" sz="32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31BA959A-10BF-A8C5-FE8A-4B21400CF1D5}"/>
              </a:ext>
            </a:extLst>
          </p:cNvPr>
          <p:cNvSpPr>
            <a:spLocks noGrp="1"/>
          </p:cNvSpPr>
          <p:nvPr>
            <p:ph sz="half" idx="2"/>
          </p:nvPr>
        </p:nvSpPr>
        <p:spPr/>
        <p:txBody>
          <a:bodyPr>
            <a:normAutofit/>
          </a:bodyPr>
          <a:lstStyle/>
          <a:p>
            <a:pPr marL="0" indent="0">
              <a:buNone/>
            </a:pPr>
            <a:r>
              <a:rPr lang="en-GB" sz="3200" dirty="0">
                <a:solidFill>
                  <a:srgbClr val="0070C0"/>
                </a:solidFill>
                <a:latin typeface="Arial" panose="020B0604020202020204" pitchFamily="34" charset="0"/>
                <a:cs typeface="Arial" panose="020B0604020202020204" pitchFamily="34" charset="0"/>
              </a:rPr>
              <a:t>8. ADHD can continue into adulthood…</a:t>
            </a:r>
          </a:p>
        </p:txBody>
      </p:sp>
    </p:spTree>
    <p:extLst>
      <p:ext uri="{BB962C8B-B14F-4D97-AF65-F5344CB8AC3E}">
        <p14:creationId xmlns:p14="http://schemas.microsoft.com/office/powerpoint/2010/main" val="14886619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F0EFCA-05AC-5743-BE5A-D404FE4B603E}"/>
              </a:ext>
            </a:extLst>
          </p:cNvPr>
          <p:cNvSpPr>
            <a:spLocks noGrp="1"/>
          </p:cNvSpPr>
          <p:nvPr>
            <p:ph type="title"/>
          </p:nvPr>
        </p:nvSpPr>
        <p:spPr>
          <a:xfrm>
            <a:off x="628650" y="365125"/>
            <a:ext cx="7886700" cy="803717"/>
          </a:xfrm>
        </p:spPr>
        <p:txBody>
          <a:bodyPr>
            <a:normAutofit fontScale="90000"/>
          </a:bodyPr>
          <a:lstStyle/>
          <a:p>
            <a:pPr algn="ctr"/>
            <a:r>
              <a:rPr lang="en-GB" sz="3600" dirty="0" err="1">
                <a:latin typeface="Arial" panose="020B0604020202020204" pitchFamily="34" charset="0"/>
                <a:cs typeface="Arial" panose="020B0604020202020204" pitchFamily="34" charset="0"/>
              </a:rPr>
              <a:t>Diffyg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sylw</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Inattentiveness</a:t>
            </a:r>
          </a:p>
        </p:txBody>
      </p:sp>
      <p:pic>
        <p:nvPicPr>
          <p:cNvPr id="7" name="Content Placeholder 6">
            <a:extLst>
              <a:ext uri="{FF2B5EF4-FFF2-40B4-BE49-F238E27FC236}">
                <a16:creationId xmlns:a16="http://schemas.microsoft.com/office/drawing/2014/main" id="{11D7AE72-03AC-860E-6D5E-C0BB856BAC66}"/>
              </a:ext>
            </a:extLst>
          </p:cNvPr>
          <p:cNvPicPr>
            <a:picLocks noGrp="1" noChangeAspect="1"/>
          </p:cNvPicPr>
          <p:nvPr>
            <p:ph idx="1"/>
          </p:nvPr>
        </p:nvPicPr>
        <p:blipFill>
          <a:blip r:embed="rId3"/>
          <a:stretch>
            <a:fillRect/>
          </a:stretch>
        </p:blipFill>
        <p:spPr>
          <a:xfrm>
            <a:off x="909774" y="1455088"/>
            <a:ext cx="7605576" cy="4126727"/>
          </a:xfrm>
          <a:prstGeom prst="rect">
            <a:avLst/>
          </a:prstGeom>
        </p:spPr>
      </p:pic>
    </p:spTree>
    <p:extLst>
      <p:ext uri="{BB962C8B-B14F-4D97-AF65-F5344CB8AC3E}">
        <p14:creationId xmlns:p14="http://schemas.microsoft.com/office/powerpoint/2010/main" val="3755575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21522-72C6-FCAA-125D-DDAB89307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B0B912-DBC3-3A4C-5E68-BC78B02EF192}"/>
              </a:ext>
            </a:extLst>
          </p:cNvPr>
          <p:cNvSpPr>
            <a:spLocks noGrp="1"/>
          </p:cNvSpPr>
          <p:nvPr>
            <p:ph type="title"/>
          </p:nvPr>
        </p:nvSpPr>
        <p:spPr>
          <a:xfrm>
            <a:off x="81024" y="162046"/>
            <a:ext cx="4224758" cy="1365812"/>
          </a:xfrm>
        </p:spPr>
        <p:txBody>
          <a:bodyPr>
            <a:noAutofit/>
          </a:bodyPr>
          <a:lstStyle/>
          <a:p>
            <a:r>
              <a:rPr lang="en-GB" sz="2800" dirty="0" err="1">
                <a:latin typeface="Arial" panose="020B0604020202020204" pitchFamily="34" charset="0"/>
                <a:cs typeface="Arial" panose="020B0604020202020204" pitchFamily="34" charset="0"/>
              </a:rPr>
              <a:t>Prosesu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gwybodaeth</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Information processing</a:t>
            </a:r>
          </a:p>
        </p:txBody>
      </p:sp>
      <p:pic>
        <p:nvPicPr>
          <p:cNvPr id="9" name="Picture Placeholder 8" descr="Close-up of a stopwatch">
            <a:extLst>
              <a:ext uri="{FF2B5EF4-FFF2-40B4-BE49-F238E27FC236}">
                <a16:creationId xmlns:a16="http://schemas.microsoft.com/office/drawing/2014/main" id="{9FBAF1B9-BD89-E08F-AD81-06525D44ED74}"/>
              </a:ext>
            </a:extLst>
          </p:cNvPr>
          <p:cNvPicPr>
            <a:picLocks noGrp="1" noChangeAspect="1"/>
          </p:cNvPicPr>
          <p:nvPr>
            <p:ph type="pic" idx="1"/>
          </p:nvPr>
        </p:nvPicPr>
        <p:blipFill>
          <a:blip r:embed="rId3"/>
          <a:srcRect l="21452" r="21452"/>
          <a:stretch>
            <a:fillRect/>
          </a:stretch>
        </p:blipFill>
        <p:spPr>
          <a:xfrm>
            <a:off x="4674519" y="833378"/>
            <a:ext cx="4039187" cy="4715156"/>
          </a:xfrm>
        </p:spPr>
      </p:pic>
      <p:sp>
        <p:nvSpPr>
          <p:cNvPr id="7" name="Text Placeholder 6">
            <a:extLst>
              <a:ext uri="{FF2B5EF4-FFF2-40B4-BE49-F238E27FC236}">
                <a16:creationId xmlns:a16="http://schemas.microsoft.com/office/drawing/2014/main" id="{CD4E5776-4EAC-10DB-F1D2-C302373CF92D}"/>
              </a:ext>
            </a:extLst>
          </p:cNvPr>
          <p:cNvSpPr>
            <a:spLocks noGrp="1"/>
          </p:cNvSpPr>
          <p:nvPr>
            <p:ph type="body" sz="half" idx="2"/>
          </p:nvPr>
        </p:nvSpPr>
        <p:spPr>
          <a:xfrm>
            <a:off x="150095" y="1794076"/>
            <a:ext cx="4421905" cy="4074912"/>
          </a:xfrm>
        </p:spPr>
        <p:txBody>
          <a:bodyPr>
            <a:normAutofit fontScale="92500" lnSpcReduction="10000"/>
          </a:bodyPr>
          <a:lstStyle/>
          <a:p>
            <a:r>
              <a:rPr lang="cy-GB" sz="2000" dirty="0">
                <a:latin typeface="Arial" panose="020B0604020202020204" pitchFamily="34" charset="0"/>
                <a:cs typeface="Arial" panose="020B0604020202020204" pitchFamily="34" charset="0"/>
              </a:rPr>
              <a:t>Plentyn </a:t>
            </a:r>
            <a:r>
              <a:rPr lang="cy-GB" sz="2000" dirty="0" err="1">
                <a:solidFill>
                  <a:srgbClr val="FF0000"/>
                </a:solidFill>
                <a:latin typeface="Arial" panose="020B0604020202020204" pitchFamily="34" charset="0"/>
                <a:cs typeface="Arial" panose="020B0604020202020204" pitchFamily="34" charset="0"/>
              </a:rPr>
              <a:t>niwroarferol</a:t>
            </a:r>
            <a:r>
              <a:rPr lang="cy-GB" sz="2000" dirty="0">
                <a:latin typeface="Arial" panose="020B0604020202020204" pitchFamily="34" charset="0"/>
                <a:cs typeface="Arial" panose="020B0604020202020204" pitchFamily="34" charset="0"/>
              </a:rPr>
              <a:t> = 6 eiliad;</a:t>
            </a:r>
          </a:p>
          <a:p>
            <a:r>
              <a:rPr lang="cy-GB" sz="2000" dirty="0">
                <a:latin typeface="Arial" panose="020B0604020202020204" pitchFamily="34" charset="0"/>
                <a:cs typeface="Arial" panose="020B0604020202020204" pitchFamily="34" charset="0"/>
              </a:rPr>
              <a:t>Plentyn </a:t>
            </a:r>
            <a:r>
              <a:rPr lang="cy-GB" sz="2000" dirty="0" err="1">
                <a:latin typeface="Arial" panose="020B0604020202020204" pitchFamily="34" charset="0"/>
                <a:cs typeface="Arial" panose="020B0604020202020204" pitchFamily="34" charset="0"/>
              </a:rPr>
              <a:t>niwroamrywiol</a:t>
            </a:r>
            <a:r>
              <a:rPr lang="cy-GB" sz="2000" dirty="0">
                <a:latin typeface="Arial" panose="020B0604020202020204" pitchFamily="34" charset="0"/>
                <a:cs typeface="Arial" panose="020B0604020202020204" pitchFamily="34" charset="0"/>
              </a:rPr>
              <a:t> = 60+ eiliad.</a:t>
            </a:r>
          </a:p>
          <a:p>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Felly, mae angen fwy o amser rhwng bob cyfarwyddyd ar blant.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solidFill>
                  <a:srgbClr val="FF0000"/>
                </a:solidFill>
                <a:latin typeface="Arial" panose="020B0604020202020204" pitchFamily="34" charset="0"/>
                <a:cs typeface="Arial" panose="020B0604020202020204" pitchFamily="34" charset="0"/>
              </a:rPr>
              <a:t>Neurotypical </a:t>
            </a:r>
            <a:r>
              <a:rPr lang="en-GB" sz="2000" dirty="0">
                <a:solidFill>
                  <a:srgbClr val="0070C0"/>
                </a:solidFill>
                <a:latin typeface="Arial" panose="020B0604020202020204" pitchFamily="34" charset="0"/>
                <a:cs typeface="Arial" panose="020B0604020202020204" pitchFamily="34" charset="0"/>
              </a:rPr>
              <a:t>child = 6 seconds;</a:t>
            </a:r>
          </a:p>
          <a:p>
            <a:r>
              <a:rPr lang="en-GB" sz="2000" dirty="0">
                <a:solidFill>
                  <a:srgbClr val="0070C0"/>
                </a:solidFill>
                <a:latin typeface="Arial" panose="020B0604020202020204" pitchFamily="34" charset="0"/>
                <a:cs typeface="Arial" panose="020B0604020202020204" pitchFamily="34" charset="0"/>
              </a:rPr>
              <a:t>Neurodivergent child = 60+ seconds.</a:t>
            </a:r>
          </a:p>
          <a:p>
            <a:pPr marL="171450" indent="-171450">
              <a:buFontTx/>
              <a:buChar char="-"/>
            </a:pPr>
            <a:endParaRPr lang="en-GB" sz="2000" dirty="0">
              <a:solidFill>
                <a:srgbClr val="0070C0"/>
              </a:solidFill>
              <a:latin typeface="Arial" panose="020B0604020202020204" pitchFamily="34" charset="0"/>
              <a:cs typeface="Arial" panose="020B0604020202020204" pitchFamily="34" charset="0"/>
            </a:endParaRPr>
          </a:p>
          <a:p>
            <a:r>
              <a:rPr lang="en-GB" sz="2000" dirty="0">
                <a:solidFill>
                  <a:srgbClr val="0070C0"/>
                </a:solidFill>
                <a:latin typeface="Arial" panose="020B0604020202020204" pitchFamily="34" charset="0"/>
                <a:cs typeface="Arial" panose="020B0604020202020204" pitchFamily="34" charset="0"/>
              </a:rPr>
              <a:t>Therefore, children need more time between each instruction.</a:t>
            </a:r>
          </a:p>
          <a:p>
            <a:endParaRPr lang="en-GB" dirty="0"/>
          </a:p>
        </p:txBody>
      </p:sp>
    </p:spTree>
    <p:extLst>
      <p:ext uri="{BB962C8B-B14F-4D97-AF65-F5344CB8AC3E}">
        <p14:creationId xmlns:p14="http://schemas.microsoft.com/office/powerpoint/2010/main" val="783180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5F96C-2F66-5B39-59F8-94EA038E7381}"/>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Gorfywiogrwydd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Hyperactivity</a:t>
            </a:r>
          </a:p>
        </p:txBody>
      </p:sp>
      <p:pic>
        <p:nvPicPr>
          <p:cNvPr id="6" name="Content Placeholder 5">
            <a:extLst>
              <a:ext uri="{FF2B5EF4-FFF2-40B4-BE49-F238E27FC236}">
                <a16:creationId xmlns:a16="http://schemas.microsoft.com/office/drawing/2014/main" id="{5C87C358-EBDD-5086-662C-A2AE83C1CF04}"/>
              </a:ext>
            </a:extLst>
          </p:cNvPr>
          <p:cNvPicPr>
            <a:picLocks noGrp="1" noChangeAspect="1"/>
          </p:cNvPicPr>
          <p:nvPr>
            <p:ph idx="1"/>
          </p:nvPr>
        </p:nvPicPr>
        <p:blipFill>
          <a:blip r:embed="rId3"/>
          <a:stretch>
            <a:fillRect/>
          </a:stretch>
        </p:blipFill>
        <p:spPr>
          <a:xfrm>
            <a:off x="628650" y="1690688"/>
            <a:ext cx="7886700" cy="4103530"/>
          </a:xfrm>
          <a:prstGeom prst="rect">
            <a:avLst/>
          </a:prstGeom>
        </p:spPr>
      </p:pic>
    </p:spTree>
    <p:extLst>
      <p:ext uri="{BB962C8B-B14F-4D97-AF65-F5344CB8AC3E}">
        <p14:creationId xmlns:p14="http://schemas.microsoft.com/office/powerpoint/2010/main" val="33951639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9BCAC-CA8B-9969-37EB-076E9E9C1972}"/>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Byrbwylltra</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Impulsivity</a:t>
            </a:r>
          </a:p>
        </p:txBody>
      </p:sp>
      <p:pic>
        <p:nvPicPr>
          <p:cNvPr id="9" name="Content Placeholder 8">
            <a:extLst>
              <a:ext uri="{FF2B5EF4-FFF2-40B4-BE49-F238E27FC236}">
                <a16:creationId xmlns:a16="http://schemas.microsoft.com/office/drawing/2014/main" id="{E4F01866-56AF-10E2-254B-96DB8E8832A1}"/>
              </a:ext>
            </a:extLst>
          </p:cNvPr>
          <p:cNvPicPr>
            <a:picLocks noGrp="1" noChangeAspect="1"/>
          </p:cNvPicPr>
          <p:nvPr>
            <p:ph idx="1"/>
          </p:nvPr>
        </p:nvPicPr>
        <p:blipFill>
          <a:blip r:embed="rId3"/>
          <a:stretch>
            <a:fillRect/>
          </a:stretch>
        </p:blipFill>
        <p:spPr>
          <a:xfrm>
            <a:off x="628650" y="1825625"/>
            <a:ext cx="7819611" cy="4005332"/>
          </a:xfrm>
          <a:prstGeom prst="rect">
            <a:avLst/>
          </a:prstGeom>
        </p:spPr>
      </p:pic>
    </p:spTree>
    <p:extLst>
      <p:ext uri="{BB962C8B-B14F-4D97-AF65-F5344CB8AC3E}">
        <p14:creationId xmlns:p14="http://schemas.microsoft.com/office/powerpoint/2010/main" val="34651274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3528" y="-315416"/>
            <a:ext cx="8596313" cy="1431925"/>
          </a:xfrm>
          <a:noFill/>
        </p:spPr>
        <p:txBody>
          <a:bodyPr>
            <a:normAutofit fontScale="90000"/>
          </a:bodyPr>
          <a:lstStyle/>
          <a:p>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ADCG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Berfformiad</a:t>
            </a:r>
            <a:r>
              <a:rPr lang="en-GB" dirty="0">
                <a:latin typeface="Arial" panose="020B0604020202020204" pitchFamily="34" charset="0"/>
                <a:cs typeface="Arial" panose="020B0604020202020204" pitchFamily="34" charset="0"/>
              </a:rPr>
              <a:t> Ysgol</a:t>
            </a:r>
          </a:p>
        </p:txBody>
      </p:sp>
      <p:graphicFrame>
        <p:nvGraphicFramePr>
          <p:cNvPr id="4" name="Content Placeholder 3"/>
          <p:cNvGraphicFramePr>
            <a:graphicFrameLocks noGrp="1"/>
          </p:cNvGraphicFramePr>
          <p:nvPr>
            <p:ph sz="quarter" idx="1"/>
          </p:nvPr>
        </p:nvGraphicFramePr>
        <p:xfrm>
          <a:off x="323528" y="1484784"/>
          <a:ext cx="4536504"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241152" y="5013176"/>
            <a:ext cx="2584276" cy="1477328"/>
          </a:xfrm>
          <a:prstGeom prst="rect">
            <a:avLst/>
          </a:prstGeom>
          <a:solidFill>
            <a:schemeClr val="bg2">
              <a:lumMod val="50000"/>
            </a:schemeClr>
          </a:solidFill>
          <a:ln>
            <a:solidFill>
              <a:schemeClr val="bg2">
                <a:lumMod val="25000"/>
              </a:schemeClr>
            </a:solidFill>
          </a:ln>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err="1">
                <a:solidFill>
                  <a:prstClr val="white">
                    <a:lumMod val="85000"/>
                  </a:prstClr>
                </a:solidFill>
                <a:latin typeface="Georgia"/>
              </a:rPr>
              <a:t>Gwahardd</a:t>
            </a:r>
            <a:r>
              <a:rPr lang="en-GB" dirty="0">
                <a:solidFill>
                  <a:prstClr val="white">
                    <a:lumMod val="85000"/>
                  </a:prstClr>
                </a:solidFill>
                <a:latin typeface="Georgia"/>
              </a:rPr>
              <a:t> </a:t>
            </a:r>
            <a:r>
              <a:rPr lang="en-GB" dirty="0" err="1">
                <a:solidFill>
                  <a:prstClr val="white">
                    <a:lumMod val="85000"/>
                  </a:prstClr>
                </a:solidFill>
                <a:latin typeface="Georgia"/>
              </a:rPr>
              <a:t>o’r</a:t>
            </a:r>
            <a:r>
              <a:rPr lang="en-GB" dirty="0">
                <a:solidFill>
                  <a:prstClr val="white">
                    <a:lumMod val="85000"/>
                  </a:prstClr>
                </a:solidFill>
                <a:latin typeface="Georgia"/>
              </a:rPr>
              <a:t> </a:t>
            </a:r>
            <a:r>
              <a:rPr lang="en-GB" dirty="0" err="1">
                <a:solidFill>
                  <a:prstClr val="white">
                    <a:lumMod val="85000"/>
                  </a:prstClr>
                </a:solidFill>
                <a:latin typeface="Georgia"/>
              </a:rPr>
              <a:t>ysgol</a:t>
            </a:r>
            <a:r>
              <a:rPr kumimoji="0" lang="en-GB" b="0" i="0" u="none" strike="noStrike" kern="1200" cap="none" spc="0" normalizeH="0" baseline="0" noProof="0" dirty="0">
                <a:ln>
                  <a:noFill/>
                </a:ln>
                <a:solidFill>
                  <a:prstClr val="white">
                    <a:lumMod val="85000"/>
                  </a:prstClr>
                </a:solidFill>
                <a:effectLst/>
                <a:uLnTx/>
                <a:uFillTx/>
                <a:latin typeface="Georgia"/>
                <a:ea typeface="+mn-ea"/>
                <a:cs typeface="+mn-cs"/>
              </a:rPr>
              <a:t>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err="1">
                <a:solidFill>
                  <a:prstClr val="white">
                    <a:lumMod val="85000"/>
                  </a:prstClr>
                </a:solidFill>
                <a:latin typeface="Georgia"/>
              </a:rPr>
              <a:t>Ailadrodd</a:t>
            </a:r>
            <a:r>
              <a:rPr lang="en-GB" dirty="0">
                <a:solidFill>
                  <a:prstClr val="white">
                    <a:lumMod val="85000"/>
                  </a:prstClr>
                </a:solidFill>
                <a:latin typeface="Georgia"/>
              </a:rPr>
              <a:t> </a:t>
            </a:r>
            <a:r>
              <a:rPr lang="en-GB" dirty="0" err="1">
                <a:solidFill>
                  <a:prstClr val="white">
                    <a:lumMod val="85000"/>
                  </a:prstClr>
                </a:solidFill>
                <a:latin typeface="Georgia"/>
              </a:rPr>
              <a:t>graddau</a:t>
            </a:r>
            <a:endParaRPr kumimoji="0" lang="en-GB" b="0" i="0" u="none" strike="noStrike" kern="1200" cap="none" spc="0" normalizeH="0" baseline="0" noProof="0" dirty="0">
              <a:ln>
                <a:noFill/>
              </a:ln>
              <a:solidFill>
                <a:prstClr val="white">
                  <a:lumMod val="85000"/>
                </a:prstClr>
              </a:solidFill>
              <a:effectLst/>
              <a:uLnTx/>
              <a:uFillTx/>
              <a:latin typeface="Georgia"/>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err="1">
                <a:solidFill>
                  <a:prstClr val="white">
                    <a:lumMod val="85000"/>
                  </a:prstClr>
                </a:solidFill>
                <a:latin typeface="Georgia"/>
              </a:rPr>
              <a:t>Methu</a:t>
            </a:r>
            <a:r>
              <a:rPr lang="en-GB" dirty="0">
                <a:solidFill>
                  <a:prstClr val="white">
                    <a:lumMod val="85000"/>
                  </a:prstClr>
                </a:solidFill>
                <a:latin typeface="Georgia"/>
              </a:rPr>
              <a:t> </a:t>
            </a:r>
            <a:r>
              <a:rPr lang="en-GB" dirty="0" err="1">
                <a:solidFill>
                  <a:prstClr val="white">
                    <a:lumMod val="85000"/>
                  </a:prstClr>
                </a:solidFill>
                <a:latin typeface="Georgia"/>
              </a:rPr>
              <a:t>ennill</a:t>
            </a:r>
            <a:r>
              <a:rPr lang="en-GB" dirty="0">
                <a:solidFill>
                  <a:prstClr val="white">
                    <a:lumMod val="85000"/>
                  </a:prstClr>
                </a:solidFill>
                <a:latin typeface="Georgia"/>
              </a:rPr>
              <a:t> </a:t>
            </a:r>
            <a:r>
              <a:rPr lang="en-GB" dirty="0" err="1">
                <a:solidFill>
                  <a:prstClr val="white">
                    <a:lumMod val="85000"/>
                  </a:prstClr>
                </a:solidFill>
                <a:latin typeface="Georgia"/>
              </a:rPr>
              <a:t>cymwysterau</a:t>
            </a:r>
            <a:r>
              <a:rPr lang="en-GB" dirty="0">
                <a:solidFill>
                  <a:prstClr val="white">
                    <a:lumMod val="85000"/>
                  </a:prstClr>
                </a:solidFill>
                <a:latin typeface="Georgia"/>
              </a:rPr>
              <a:t> </a:t>
            </a:r>
            <a:r>
              <a:rPr lang="en-GB" dirty="0" err="1">
                <a:solidFill>
                  <a:prstClr val="white">
                    <a:lumMod val="85000"/>
                  </a:prstClr>
                </a:solidFill>
                <a:latin typeface="Georgia"/>
              </a:rPr>
              <a:t>allanol</a:t>
            </a:r>
            <a:endParaRPr kumimoji="0" lang="en-GB" b="0" i="0" u="none" strike="noStrike" kern="1200" cap="none" spc="0" normalizeH="0" baseline="0" noProof="0" dirty="0">
              <a:ln>
                <a:noFill/>
              </a:ln>
              <a:solidFill>
                <a:prstClr val="white">
                  <a:lumMod val="85000"/>
                </a:prstClr>
              </a:solidFill>
              <a:effectLst/>
              <a:uLnTx/>
              <a:uFillTx/>
              <a:latin typeface="Georgia"/>
              <a:ea typeface="+mn-ea"/>
              <a:cs typeface="+mn-cs"/>
            </a:endParaRPr>
          </a:p>
        </p:txBody>
      </p:sp>
      <p:sp>
        <p:nvSpPr>
          <p:cNvPr id="9" name="Rectangle 8"/>
          <p:cNvSpPr/>
          <p:nvPr/>
        </p:nvSpPr>
        <p:spPr>
          <a:xfrm>
            <a:off x="2915816" y="4653137"/>
            <a:ext cx="2376264" cy="2062103"/>
          </a:xfrm>
          <a:prstGeom prst="rect">
            <a:avLst/>
          </a:prstGeom>
          <a:solidFill>
            <a:schemeClr val="bg2">
              <a:lumMod val="50000"/>
            </a:schemeClr>
          </a:solidFill>
          <a:ln>
            <a:solidFill>
              <a:schemeClr val="bg2">
                <a:lumMod val="25000"/>
              </a:schemeClr>
            </a:solidFill>
          </a:ln>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white">
                    <a:lumMod val="85000"/>
                  </a:prstClr>
                </a:solidFill>
                <a:latin typeface="Georgia"/>
              </a:rPr>
              <a:t>Hunan-</a:t>
            </a:r>
            <a:r>
              <a:rPr lang="en-GB" dirty="0" err="1">
                <a:solidFill>
                  <a:prstClr val="white">
                    <a:lumMod val="85000"/>
                  </a:prstClr>
                </a:solidFill>
                <a:latin typeface="Georgia"/>
              </a:rPr>
              <a:t>barch</a:t>
            </a:r>
            <a:r>
              <a:rPr lang="en-GB" dirty="0">
                <a:solidFill>
                  <a:prstClr val="white">
                    <a:lumMod val="85000"/>
                  </a:prstClr>
                </a:solidFill>
                <a:latin typeface="Georgia"/>
              </a:rPr>
              <a:t> </a:t>
            </a:r>
            <a:r>
              <a:rPr lang="en-GB" dirty="0" err="1">
                <a:solidFill>
                  <a:prstClr val="white">
                    <a:lumMod val="85000"/>
                  </a:prstClr>
                </a:solidFill>
                <a:latin typeface="Georgia"/>
              </a:rPr>
              <a:t>isel</a:t>
            </a:r>
            <a:endParaRPr kumimoji="0" lang="en-GB" b="0" i="0" u="none" strike="noStrike" kern="1200" cap="none" spc="0" normalizeH="0" baseline="0" noProof="0" dirty="0">
              <a:ln>
                <a:noFill/>
              </a:ln>
              <a:solidFill>
                <a:prstClr val="white">
                  <a:lumMod val="85000"/>
                </a:prstClr>
              </a:solidFill>
              <a:effectLst/>
              <a:uLnTx/>
              <a:uFillTx/>
              <a:latin typeface="Georgia"/>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err="1">
                <a:solidFill>
                  <a:prstClr val="white">
                    <a:lumMod val="85000"/>
                  </a:prstClr>
                </a:solidFill>
                <a:latin typeface="Georgia"/>
              </a:rPr>
              <a:t>Lletchwithdod</a:t>
            </a:r>
            <a:r>
              <a:rPr lang="en-GB" dirty="0">
                <a:solidFill>
                  <a:prstClr val="white">
                    <a:lumMod val="85000"/>
                  </a:prstClr>
                </a:solidFill>
                <a:latin typeface="Georgia"/>
              </a:rPr>
              <a:t> </a:t>
            </a:r>
            <a:r>
              <a:rPr lang="en-GB" dirty="0" err="1">
                <a:solidFill>
                  <a:prstClr val="white">
                    <a:lumMod val="85000"/>
                  </a:prstClr>
                </a:solidFill>
                <a:latin typeface="Georgia"/>
              </a:rPr>
              <a:t>cymdeithasol</a:t>
            </a:r>
            <a:endParaRPr kumimoji="0" lang="en-GB" b="0" i="0" u="none" strike="noStrike" kern="1200" cap="none" spc="0" normalizeH="0" baseline="0" noProof="0" dirty="0">
              <a:ln>
                <a:noFill/>
              </a:ln>
              <a:solidFill>
                <a:prstClr val="white">
                  <a:lumMod val="85000"/>
                </a:prstClr>
              </a:solidFill>
              <a:effectLst/>
              <a:uLnTx/>
              <a:uFillTx/>
              <a:latin typeface="Georgia"/>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solidFill>
                  <a:prstClr val="white">
                    <a:lumMod val="85000"/>
                  </a:prstClr>
                </a:solidFill>
                <a:effectLst/>
                <a:uLnTx/>
                <a:uFillTx/>
                <a:latin typeface="Georgia"/>
                <a:ea typeface="+mn-ea"/>
                <a:cs typeface="+mn-cs"/>
              </a:rPr>
              <a:t>Anhyblygrwydd</a:t>
            </a:r>
            <a:endParaRPr kumimoji="0" lang="en-GB" b="0" i="0" u="none" strike="noStrike" kern="1200" cap="none" spc="0" normalizeH="0" baseline="0" noProof="0" dirty="0">
              <a:ln>
                <a:noFill/>
              </a:ln>
              <a:solidFill>
                <a:prstClr val="white">
                  <a:lumMod val="85000"/>
                </a:prstClr>
              </a:solidFill>
              <a:effectLst/>
              <a:uLnTx/>
              <a:uFillTx/>
              <a:latin typeface="Georgia"/>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solidFill>
                  <a:prstClr val="white">
                    <a:lumMod val="85000"/>
                  </a:prstClr>
                </a:solidFill>
                <a:effectLst/>
                <a:uLnTx/>
                <a:uFillTx/>
                <a:latin typeface="Georgia"/>
                <a:ea typeface="+mn-ea"/>
                <a:cs typeface="+mn-cs"/>
              </a:rPr>
              <a:t>Ymddygiad</a:t>
            </a:r>
            <a:r>
              <a:rPr kumimoji="0" lang="en-GB" b="0" i="0" u="none" strike="noStrike" kern="1200" cap="none" spc="0" normalizeH="0" baseline="0" noProof="0" dirty="0">
                <a:ln>
                  <a:noFill/>
                </a:ln>
                <a:solidFill>
                  <a:prstClr val="white">
                    <a:lumMod val="85000"/>
                  </a:prstClr>
                </a:solidFill>
                <a:effectLst/>
                <a:uLnTx/>
                <a:uFillTx/>
                <a:latin typeface="Georgia"/>
                <a:ea typeface="+mn-ea"/>
                <a:cs typeface="+mn-cs"/>
              </a:rPr>
              <a:t> </a:t>
            </a:r>
            <a:r>
              <a:rPr kumimoji="0" lang="en-GB" b="0" i="0" u="none" strike="noStrike" kern="1200" cap="none" spc="0" normalizeH="0" baseline="0" noProof="0" dirty="0" err="1">
                <a:ln>
                  <a:noFill/>
                </a:ln>
                <a:solidFill>
                  <a:prstClr val="white">
                    <a:lumMod val="85000"/>
                  </a:prstClr>
                </a:solidFill>
                <a:effectLst/>
                <a:uLnTx/>
                <a:uFillTx/>
                <a:latin typeface="Georgia"/>
                <a:ea typeface="+mn-ea"/>
                <a:cs typeface="+mn-cs"/>
              </a:rPr>
              <a:t>herfeiddiol</a:t>
            </a:r>
            <a:endParaRPr kumimoji="0" lang="en-GB" b="0" i="0" u="none" strike="noStrike" kern="1200" cap="none" spc="0" normalizeH="0" baseline="0" noProof="0" dirty="0">
              <a:ln>
                <a:noFill/>
              </a:ln>
              <a:solidFill>
                <a:prstClr val="white">
                  <a:lumMod val="85000"/>
                </a:prstClr>
              </a:solidFill>
              <a:effectLst/>
              <a:uLnTx/>
              <a:uFillTx/>
              <a:latin typeface="Georgi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endParaRPr>
          </a:p>
        </p:txBody>
      </p:sp>
      <p:graphicFrame>
        <p:nvGraphicFramePr>
          <p:cNvPr id="5" name="Diagram 4"/>
          <p:cNvGraphicFramePr/>
          <p:nvPr>
            <p:extLst>
              <p:ext uri="{D42A27DB-BD31-4B8C-83A1-F6EECF244321}">
                <p14:modId xmlns:p14="http://schemas.microsoft.com/office/powerpoint/2010/main" val="2364558456"/>
              </p:ext>
            </p:extLst>
          </p:nvPr>
        </p:nvGraphicFramePr>
        <p:xfrm>
          <a:off x="5508104" y="4434160"/>
          <a:ext cx="3419872" cy="22072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2832263141"/>
              </p:ext>
            </p:extLst>
          </p:nvPr>
        </p:nvGraphicFramePr>
        <p:xfrm>
          <a:off x="4788024" y="1412777"/>
          <a:ext cx="4225874" cy="324036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2960814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3528" y="-315416"/>
            <a:ext cx="8596313" cy="1431925"/>
          </a:xfrm>
          <a:noFill/>
        </p:spPr>
        <p:txBody>
          <a:bodyPr>
            <a:normAutofit fontScale="90000"/>
          </a:bodyPr>
          <a:lstStyle/>
          <a:p>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Impact of ADHD on School Performance</a:t>
            </a:r>
          </a:p>
        </p:txBody>
      </p:sp>
      <p:graphicFrame>
        <p:nvGraphicFramePr>
          <p:cNvPr id="4" name="Content Placeholder 3"/>
          <p:cNvGraphicFramePr>
            <a:graphicFrameLocks noGrp="1"/>
          </p:cNvGraphicFramePr>
          <p:nvPr>
            <p:ph sz="quarter" idx="1"/>
          </p:nvPr>
        </p:nvGraphicFramePr>
        <p:xfrm>
          <a:off x="323528" y="1484784"/>
          <a:ext cx="4536504"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241152" y="5013176"/>
            <a:ext cx="2584276" cy="1631216"/>
          </a:xfrm>
          <a:prstGeom prst="rect">
            <a:avLst/>
          </a:prstGeom>
          <a:solidFill>
            <a:schemeClr val="bg2">
              <a:lumMod val="50000"/>
            </a:schemeClr>
          </a:solidFill>
          <a:ln>
            <a:solidFill>
              <a:schemeClr val="bg2">
                <a:lumMod val="25000"/>
              </a:schemeClr>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School exclusion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Repetition of grades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Failure to gain external qualifications</a:t>
            </a:r>
          </a:p>
        </p:txBody>
      </p:sp>
      <p:sp>
        <p:nvSpPr>
          <p:cNvPr id="9" name="Rectangle 8"/>
          <p:cNvSpPr/>
          <p:nvPr/>
        </p:nvSpPr>
        <p:spPr>
          <a:xfrm>
            <a:off x="2825428" y="5013176"/>
            <a:ext cx="2376263" cy="1631216"/>
          </a:xfrm>
          <a:prstGeom prst="rect">
            <a:avLst/>
          </a:prstGeom>
          <a:solidFill>
            <a:schemeClr val="bg2">
              <a:lumMod val="50000"/>
            </a:schemeClr>
          </a:solidFill>
          <a:ln>
            <a:solidFill>
              <a:schemeClr val="bg2">
                <a:lumMod val="25000"/>
              </a:schemeClr>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Low self-esteem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Social clumsiness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Inflexibility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rPr>
              <a:t>Defiant behaviour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lumMod val="85000"/>
                </a:prstClr>
              </a:solidFill>
              <a:effectLst/>
              <a:uLnTx/>
              <a:uFillTx/>
              <a:latin typeface="Georgia"/>
              <a:ea typeface="+mn-ea"/>
              <a:cs typeface="+mn-cs"/>
            </a:endParaRPr>
          </a:p>
        </p:txBody>
      </p:sp>
      <p:graphicFrame>
        <p:nvGraphicFramePr>
          <p:cNvPr id="5" name="Diagram 4"/>
          <p:cNvGraphicFramePr/>
          <p:nvPr>
            <p:extLst>
              <p:ext uri="{D42A27DB-BD31-4B8C-83A1-F6EECF244321}">
                <p14:modId xmlns:p14="http://schemas.microsoft.com/office/powerpoint/2010/main" val="2311816193"/>
              </p:ext>
            </p:extLst>
          </p:nvPr>
        </p:nvGraphicFramePr>
        <p:xfrm>
          <a:off x="5508104" y="4434160"/>
          <a:ext cx="3419872" cy="22072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3329465886"/>
              </p:ext>
            </p:extLst>
          </p:nvPr>
        </p:nvGraphicFramePr>
        <p:xfrm>
          <a:off x="4788024" y="1412777"/>
          <a:ext cx="4225874" cy="324036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88986926"/>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96C28-A355-9CC7-D13A-6F3B060B8E6B}"/>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Ffrindiau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Friendships</a:t>
            </a:r>
          </a:p>
        </p:txBody>
      </p:sp>
      <p:sp>
        <p:nvSpPr>
          <p:cNvPr id="4" name="Content Placeholder 3">
            <a:extLst>
              <a:ext uri="{FF2B5EF4-FFF2-40B4-BE49-F238E27FC236}">
                <a16:creationId xmlns:a16="http://schemas.microsoft.com/office/drawing/2014/main" id="{985D58F7-17D9-421D-FA84-63E5F3B339F8}"/>
              </a:ext>
            </a:extLst>
          </p:cNvPr>
          <p:cNvSpPr>
            <a:spLocks noGrp="1"/>
          </p:cNvSpPr>
          <p:nvPr>
            <p:ph sz="half" idx="1"/>
          </p:nvPr>
        </p:nvSpPr>
        <p:spPr/>
        <p:txBody>
          <a:bodyPr>
            <a:normAutofit fontScale="85000" lnSpcReduction="20000"/>
          </a:bodyPr>
          <a:lstStyle/>
          <a:p>
            <a:r>
              <a:rPr lang="en-GB" dirty="0" err="1">
                <a:latin typeface="Arial" panose="020B0604020202020204" pitchFamily="34" charset="0"/>
                <a:cs typeface="Arial" panose="020B0604020202020204" pitchFamily="34" charset="0"/>
              </a:rPr>
              <a:t>Cyfoedion</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hystyried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anghwrtais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Colli </a:t>
            </a:r>
            <a:r>
              <a:rPr lang="en-GB" dirty="0" err="1">
                <a:latin typeface="Arial" panose="020B0604020202020204" pitchFamily="34" charset="0"/>
                <a:cs typeface="Arial" panose="020B0604020202020204" pitchFamily="34" charset="0"/>
              </a:rPr>
              <a:t>ciwiau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Gall </a:t>
            </a:r>
            <a:r>
              <a:rPr lang="en-GB" dirty="0" err="1">
                <a:latin typeface="Arial" panose="020B0604020202020204" pitchFamily="34" charset="0"/>
                <a:cs typeface="Arial" panose="020B0604020202020204" pitchFamily="34" charset="0"/>
              </a:rPr>
              <a:t>ymddygiadau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gorfywiog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llethol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gyfoedion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Brwydro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emosiynau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Efallai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gymdeithasol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cyfoedion</a:t>
            </a:r>
            <a:r>
              <a:rPr lang="en-GB" dirty="0">
                <a:latin typeface="Arial" panose="020B0604020202020204" pitchFamily="34" charset="0"/>
                <a:cs typeface="Arial" panose="020B0604020202020204" pitchFamily="34" charset="0"/>
              </a:rPr>
              <a:t>.</a:t>
            </a:r>
          </a:p>
          <a:p>
            <a:endParaRPr lang="en-GB" dirty="0"/>
          </a:p>
        </p:txBody>
      </p:sp>
      <p:sp>
        <p:nvSpPr>
          <p:cNvPr id="5" name="Content Placeholder 4">
            <a:extLst>
              <a:ext uri="{FF2B5EF4-FFF2-40B4-BE49-F238E27FC236}">
                <a16:creationId xmlns:a16="http://schemas.microsoft.com/office/drawing/2014/main" id="{F0E6194C-B07F-0072-41B3-9109D4776E00}"/>
              </a:ext>
            </a:extLst>
          </p:cNvPr>
          <p:cNvSpPr>
            <a:spLocks noGrp="1"/>
          </p:cNvSpPr>
          <p:nvPr>
            <p:ph sz="half" idx="2"/>
          </p:nvPr>
        </p:nvSpPr>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Peers perceive them as ‘rude’;</a:t>
            </a:r>
          </a:p>
          <a:p>
            <a:r>
              <a:rPr lang="en-GB" dirty="0">
                <a:solidFill>
                  <a:srgbClr val="0070C0"/>
                </a:solidFill>
                <a:latin typeface="Arial" panose="020B0604020202020204" pitchFamily="34" charset="0"/>
                <a:cs typeface="Arial" panose="020B0604020202020204" pitchFamily="34" charset="0"/>
              </a:rPr>
              <a:t>Miss social cues;</a:t>
            </a:r>
          </a:p>
          <a:p>
            <a:r>
              <a:rPr lang="en-GB" dirty="0">
                <a:solidFill>
                  <a:srgbClr val="0070C0"/>
                </a:solidFill>
                <a:latin typeface="Arial" panose="020B0604020202020204" pitchFamily="34" charset="0"/>
                <a:cs typeface="Arial" panose="020B0604020202020204" pitchFamily="34" charset="0"/>
              </a:rPr>
              <a:t>Hyperactive behaviours can be overwhelming for peers;</a:t>
            </a:r>
          </a:p>
          <a:p>
            <a:r>
              <a:rPr lang="en-GB" dirty="0">
                <a:solidFill>
                  <a:srgbClr val="0070C0"/>
                </a:solidFill>
                <a:latin typeface="Arial" panose="020B0604020202020204" pitchFamily="34" charset="0"/>
                <a:cs typeface="Arial" panose="020B0604020202020204" pitchFamily="34" charset="0"/>
              </a:rPr>
              <a:t>Struggle to manage emotions;</a:t>
            </a:r>
          </a:p>
          <a:p>
            <a:r>
              <a:rPr lang="en-GB" dirty="0">
                <a:solidFill>
                  <a:srgbClr val="0070C0"/>
                </a:solidFill>
                <a:latin typeface="Arial" panose="020B0604020202020204" pitchFamily="34" charset="0"/>
                <a:cs typeface="Arial" panose="020B0604020202020204" pitchFamily="34" charset="0"/>
              </a:rPr>
              <a:t>May be ‘socially behind’ their peers.</a:t>
            </a:r>
          </a:p>
          <a:p>
            <a:endParaRPr lang="en-GB" dirty="0"/>
          </a:p>
        </p:txBody>
      </p:sp>
    </p:spTree>
    <p:extLst>
      <p:ext uri="{BB962C8B-B14F-4D97-AF65-F5344CB8AC3E}">
        <p14:creationId xmlns:p14="http://schemas.microsoft.com/office/powerpoint/2010/main" val="2874455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1EEF-C1EA-4E14-9383-A9A9E41602A8}"/>
              </a:ext>
            </a:extLst>
          </p:cNvPr>
          <p:cNvSpPr>
            <a:spLocks noGrp="1"/>
          </p:cNvSpPr>
          <p:nvPr>
            <p:ph type="title"/>
          </p:nvPr>
        </p:nvSpPr>
        <p:spPr>
          <a:xfrm>
            <a:off x="251520" y="277724"/>
            <a:ext cx="8534400" cy="758952"/>
          </a:xfrm>
        </p:spPr>
        <p:txBody>
          <a:bodyPr>
            <a:normAutofit fontScale="90000"/>
          </a:bodyPr>
          <a:lstStyle/>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disgybl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gydag</a:t>
            </a:r>
            <a:r>
              <a:rPr lang="en-GB" dirty="0">
                <a:latin typeface="Arial" panose="020B0604020202020204" pitchFamily="34" charset="0"/>
                <a:cs typeface="Arial" panose="020B0604020202020204" pitchFamily="34" charset="0"/>
              </a:rPr>
              <a:t> ADCG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teimlo</a:t>
            </a:r>
            <a:r>
              <a:rPr lang="en-GB" dirty="0">
                <a:latin typeface="Arial" panose="020B0604020202020204" pitchFamily="34" charset="0"/>
                <a:cs typeface="Arial" panose="020B0604020202020204" pitchFamily="34" charset="0"/>
              </a:rPr>
              <a:t>?</a:t>
            </a:r>
          </a:p>
        </p:txBody>
      </p:sp>
      <p:graphicFrame>
        <p:nvGraphicFramePr>
          <p:cNvPr id="4" name="Content Placeholder 3">
            <a:extLst>
              <a:ext uri="{FF2B5EF4-FFF2-40B4-BE49-F238E27FC236}">
                <a16:creationId xmlns:a16="http://schemas.microsoft.com/office/drawing/2014/main" id="{C0771876-C769-49FD-8F9D-09978E786BB2}"/>
              </a:ext>
            </a:extLst>
          </p:cNvPr>
          <p:cNvGraphicFramePr>
            <a:graphicFrameLocks noGrp="1"/>
          </p:cNvGraphicFramePr>
          <p:nvPr>
            <p:ph sz="quarter" idx="1"/>
          </p:nvPr>
        </p:nvGraphicFramePr>
        <p:xfrm>
          <a:off x="288101" y="1628800"/>
          <a:ext cx="3046112"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peech Bubble: Oval 6">
            <a:extLst>
              <a:ext uri="{FF2B5EF4-FFF2-40B4-BE49-F238E27FC236}">
                <a16:creationId xmlns:a16="http://schemas.microsoft.com/office/drawing/2014/main" id="{F8D1CF93-FFD5-40D7-BC8B-B3FE4D77F172}"/>
              </a:ext>
            </a:extLst>
          </p:cNvPr>
          <p:cNvSpPr/>
          <p:nvPr/>
        </p:nvSpPr>
        <p:spPr>
          <a:xfrm rot="701845">
            <a:off x="6564281" y="1271605"/>
            <a:ext cx="1580728" cy="134640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r>
              <a:rPr lang="en-GB" sz="1050" dirty="0" err="1"/>
              <a:t>Mae'n</a:t>
            </a:r>
            <a:r>
              <a:rPr lang="en-GB" sz="1050" dirty="0"/>
              <a:t> </a:t>
            </a:r>
            <a:r>
              <a:rPr lang="en-GB" sz="1050" dirty="0" err="1"/>
              <a:t>ymddangos</a:t>
            </a:r>
            <a:r>
              <a:rPr lang="en-GB" sz="1050" dirty="0"/>
              <a:t> </a:t>
            </a:r>
            <a:r>
              <a:rPr lang="en-GB" sz="1050" dirty="0" err="1"/>
              <a:t>mai</a:t>
            </a:r>
            <a:r>
              <a:rPr lang="en-GB" sz="1050" dirty="0"/>
              <a:t> chi </a:t>
            </a:r>
            <a:r>
              <a:rPr lang="en-GB" sz="1050" dirty="0" err="1"/>
              <a:t>sy'n</a:t>
            </a:r>
            <a:r>
              <a:rPr lang="en-GB" sz="1050" dirty="0"/>
              <a:t> </a:t>
            </a:r>
            <a:r>
              <a:rPr lang="en-GB" sz="1050" dirty="0" err="1"/>
              <a:t>cael</a:t>
            </a:r>
            <a:r>
              <a:rPr lang="en-GB" sz="1050" dirty="0"/>
              <a:t> y bai am </a:t>
            </a:r>
            <a:r>
              <a:rPr lang="en-GB" sz="1050" dirty="0" err="1"/>
              <a:t>bopeth</a:t>
            </a:r>
            <a:r>
              <a:rPr lang="en-GB" sz="1050" dirty="0"/>
              <a:t>. </a:t>
            </a:r>
            <a:r>
              <a:rPr lang="en-GB" sz="1050" dirty="0" err="1"/>
              <a:t>Mae'n</a:t>
            </a:r>
            <a:r>
              <a:rPr lang="en-GB" sz="1050" dirty="0"/>
              <a:t> </a:t>
            </a:r>
            <a:r>
              <a:rPr lang="en-GB" sz="1050" dirty="0" err="1"/>
              <a:t>ddiflas</a:t>
            </a:r>
            <a:r>
              <a:rPr lang="en-GB" sz="1050" dirty="0"/>
              <a:t> ac </a:t>
            </a:r>
            <a:r>
              <a:rPr lang="en-GB" sz="1050" dirty="0" err="1"/>
              <a:t>yn</a:t>
            </a:r>
            <a:r>
              <a:rPr lang="en-GB" sz="1050" dirty="0"/>
              <a:t> </a:t>
            </a:r>
            <a:r>
              <a:rPr lang="en-GB" sz="1050" dirty="0" err="1"/>
              <a:t>annheg</a:t>
            </a:r>
            <a:endParaRPr lang="en-GB" dirty="0"/>
          </a:p>
        </p:txBody>
      </p:sp>
      <p:sp>
        <p:nvSpPr>
          <p:cNvPr id="8" name="Speech Bubble: Oval 7">
            <a:extLst>
              <a:ext uri="{FF2B5EF4-FFF2-40B4-BE49-F238E27FC236}">
                <a16:creationId xmlns:a16="http://schemas.microsoft.com/office/drawing/2014/main" id="{4D41CE25-156D-4107-AA5D-AFB181260810}"/>
              </a:ext>
            </a:extLst>
          </p:cNvPr>
          <p:cNvSpPr/>
          <p:nvPr/>
        </p:nvSpPr>
        <p:spPr>
          <a:xfrm rot="20533729">
            <a:off x="3657451" y="1585263"/>
            <a:ext cx="2475400"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p>
          <a:p>
            <a:pPr algn="ctr"/>
            <a:r>
              <a:rPr lang="en-GB" sz="1000" dirty="0"/>
              <a:t>Mae </a:t>
            </a:r>
            <a:r>
              <a:rPr lang="en-GB" sz="1000" dirty="0" err="1"/>
              <a:t>oedolion</a:t>
            </a:r>
            <a:r>
              <a:rPr lang="en-GB" sz="1000" dirty="0"/>
              <a:t> bob </a:t>
            </a:r>
            <a:r>
              <a:rPr lang="en-GB" sz="1000" dirty="0" err="1"/>
              <a:t>amser</a:t>
            </a:r>
            <a:r>
              <a:rPr lang="en-GB" sz="1000" dirty="0"/>
              <a:t> </a:t>
            </a:r>
            <a:r>
              <a:rPr lang="en-GB" sz="1000" dirty="0" err="1"/>
              <a:t>yn</a:t>
            </a:r>
            <a:r>
              <a:rPr lang="en-GB" sz="1000" dirty="0"/>
              <a:t> </a:t>
            </a:r>
            <a:r>
              <a:rPr lang="en-GB" sz="1000" dirty="0" err="1"/>
              <a:t>flin</a:t>
            </a:r>
            <a:r>
              <a:rPr lang="en-GB" sz="1000" dirty="0"/>
              <a:t> </a:t>
            </a:r>
            <a:r>
              <a:rPr lang="en-GB" sz="1000" dirty="0" err="1"/>
              <a:t>oherwydd</a:t>
            </a:r>
            <a:r>
              <a:rPr lang="en-GB" sz="1000" dirty="0"/>
              <a:t> </a:t>
            </a:r>
            <a:r>
              <a:rPr lang="en-GB" sz="1000" dirty="0" err="1"/>
              <a:t>eich</a:t>
            </a:r>
            <a:r>
              <a:rPr lang="en-GB" sz="1000" dirty="0"/>
              <a:t> bod </a:t>
            </a:r>
            <a:r>
              <a:rPr lang="en-GB" sz="1000" dirty="0" err="1"/>
              <a:t>wedi</a:t>
            </a:r>
            <a:r>
              <a:rPr lang="en-GB" sz="1000" dirty="0"/>
              <a:t> </a:t>
            </a:r>
            <a:r>
              <a:rPr lang="en-GB" sz="1000" dirty="0" err="1"/>
              <a:t>anghofio</a:t>
            </a:r>
            <a:r>
              <a:rPr lang="en-GB" sz="1000" dirty="0"/>
              <a:t> </a:t>
            </a:r>
            <a:r>
              <a:rPr lang="en-GB" sz="1000" dirty="0" err="1"/>
              <a:t>rhywbeth</a:t>
            </a:r>
            <a:r>
              <a:rPr lang="en-GB" sz="1000" dirty="0"/>
              <a:t> neu </a:t>
            </a:r>
            <a:r>
              <a:rPr lang="en-GB" sz="1000" dirty="0" err="1"/>
              <a:t>wedi</a:t>
            </a:r>
            <a:r>
              <a:rPr lang="en-GB" sz="1000" dirty="0"/>
              <a:t> </a:t>
            </a:r>
            <a:r>
              <a:rPr lang="en-GB" sz="1000" dirty="0" err="1"/>
              <a:t>gwneud</a:t>
            </a:r>
            <a:r>
              <a:rPr lang="en-GB" sz="1000" dirty="0"/>
              <a:t> </a:t>
            </a:r>
            <a:r>
              <a:rPr lang="en-GB" sz="1000" dirty="0" err="1"/>
              <a:t>rhywbeth</a:t>
            </a:r>
            <a:r>
              <a:rPr lang="en-GB" sz="1000" dirty="0"/>
              <a:t> </a:t>
            </a:r>
            <a:r>
              <a:rPr lang="en-GB" sz="1000" dirty="0" err="1"/>
              <a:t>gwirion</a:t>
            </a:r>
            <a:r>
              <a:rPr lang="en-GB" sz="1000" dirty="0"/>
              <a:t>. </a:t>
            </a:r>
            <a:r>
              <a:rPr lang="en-GB" sz="1000" dirty="0" err="1"/>
              <a:t>Maent</a:t>
            </a:r>
            <a:r>
              <a:rPr lang="en-GB" sz="1000" dirty="0"/>
              <a:t> </a:t>
            </a:r>
            <a:r>
              <a:rPr lang="en-GB" sz="1000" dirty="0" err="1"/>
              <a:t>yn</a:t>
            </a:r>
            <a:r>
              <a:rPr lang="en-GB" sz="1000" dirty="0"/>
              <a:t> </a:t>
            </a:r>
            <a:r>
              <a:rPr lang="en-GB" sz="1000" dirty="0" err="1"/>
              <a:t>treulio</a:t>
            </a:r>
            <a:r>
              <a:rPr lang="en-GB" sz="1000" dirty="0"/>
              <a:t> </a:t>
            </a:r>
            <a:r>
              <a:rPr lang="en-GB" sz="1000" dirty="0" err="1"/>
              <a:t>oesoedd</a:t>
            </a:r>
            <a:r>
              <a:rPr lang="en-GB" sz="1000" dirty="0"/>
              <a:t> </a:t>
            </a:r>
            <a:r>
              <a:rPr lang="en-GB" sz="1000" dirty="0" err="1"/>
              <a:t>yn</a:t>
            </a:r>
            <a:r>
              <a:rPr lang="en-GB" sz="1000" dirty="0"/>
              <a:t> </a:t>
            </a:r>
            <a:r>
              <a:rPr lang="en-GB" sz="1000" dirty="0" err="1"/>
              <a:t>rhoi</a:t>
            </a:r>
            <a:r>
              <a:rPr lang="en-GB" sz="1000" dirty="0"/>
              <a:t> </a:t>
            </a:r>
            <a:r>
              <a:rPr lang="en-GB" sz="1000" dirty="0" err="1"/>
              <a:t>st</a:t>
            </a:r>
            <a:r>
              <a:rPr lang="en-GB" sz="1000" dirty="0" err="1">
                <a:latin typeface="Arial" panose="020B0604020202020204" pitchFamily="34" charset="0"/>
                <a:cs typeface="Arial" panose="020B0604020202020204" pitchFamily="34" charset="0"/>
              </a:rPr>
              <a:t>ŵ</a:t>
            </a:r>
            <a:r>
              <a:rPr lang="en-GB" sz="1000" dirty="0" err="1"/>
              <a:t>r</a:t>
            </a:r>
            <a:r>
              <a:rPr lang="en-GB" sz="1000" dirty="0"/>
              <a:t> ac </a:t>
            </a:r>
            <a:r>
              <a:rPr lang="en-GB" sz="1000" dirty="0" err="1"/>
              <a:t>yn</a:t>
            </a:r>
            <a:r>
              <a:rPr lang="en-GB" sz="1000" dirty="0"/>
              <a:t> </a:t>
            </a:r>
            <a:r>
              <a:rPr lang="en-GB" sz="1000" dirty="0" err="1"/>
              <a:t>gwneud</a:t>
            </a:r>
            <a:r>
              <a:rPr lang="en-GB" sz="1000" dirty="0"/>
              <a:t> </a:t>
            </a:r>
            <a:r>
              <a:rPr lang="en-GB" sz="1000" dirty="0" err="1"/>
              <a:t>i</a:t>
            </a:r>
            <a:r>
              <a:rPr lang="en-GB" sz="1000" dirty="0"/>
              <a:t> chi </a:t>
            </a:r>
            <a:r>
              <a:rPr lang="en-GB" sz="1000" dirty="0" err="1"/>
              <a:t>deimlo'n</a:t>
            </a:r>
            <a:r>
              <a:rPr lang="en-GB" sz="1000" dirty="0"/>
              <a:t> </a:t>
            </a:r>
            <a:r>
              <a:rPr lang="en-GB" sz="1000" dirty="0" err="1"/>
              <a:t>dwp</a:t>
            </a:r>
            <a:r>
              <a:rPr lang="en-GB" sz="1000" dirty="0"/>
              <a:t>.</a:t>
            </a:r>
          </a:p>
        </p:txBody>
      </p:sp>
      <p:sp>
        <p:nvSpPr>
          <p:cNvPr id="11" name="Speech Bubble: Oval 10">
            <a:extLst>
              <a:ext uri="{FF2B5EF4-FFF2-40B4-BE49-F238E27FC236}">
                <a16:creationId xmlns:a16="http://schemas.microsoft.com/office/drawing/2014/main" id="{313408F7-3698-408A-92DA-C78D620166B0}"/>
              </a:ext>
            </a:extLst>
          </p:cNvPr>
          <p:cNvSpPr/>
          <p:nvPr/>
        </p:nvSpPr>
        <p:spPr>
          <a:xfrm rot="1370493">
            <a:off x="6582531" y="2852936"/>
            <a:ext cx="2595736" cy="2483768"/>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dirty="0" err="1"/>
              <a:t>Os</a:t>
            </a:r>
            <a:r>
              <a:rPr lang="en-GB" sz="1050" dirty="0"/>
              <a:t> </a:t>
            </a:r>
            <a:r>
              <a:rPr lang="en-GB" sz="1050" dirty="0" err="1"/>
              <a:t>oedd</a:t>
            </a:r>
            <a:r>
              <a:rPr lang="en-GB" sz="1050" dirty="0"/>
              <a:t> </a:t>
            </a:r>
            <a:r>
              <a:rPr lang="en-GB" sz="1050" dirty="0" err="1"/>
              <a:t>gennych</a:t>
            </a:r>
            <a:r>
              <a:rPr lang="en-GB" sz="1050" dirty="0"/>
              <a:t> </a:t>
            </a:r>
            <a:r>
              <a:rPr lang="en-GB" sz="1050" dirty="0" err="1"/>
              <a:t>ryw</a:t>
            </a:r>
            <a:r>
              <a:rPr lang="en-GB" sz="1050" dirty="0"/>
              <a:t> </a:t>
            </a:r>
            <a:r>
              <a:rPr lang="en-GB" sz="1050" dirty="0" err="1"/>
              <a:t>fath</a:t>
            </a:r>
            <a:r>
              <a:rPr lang="en-GB" sz="1050" dirty="0"/>
              <a:t> o</a:t>
            </a:r>
          </a:p>
          <a:p>
            <a:r>
              <a:rPr lang="en-GB" sz="1050" dirty="0" err="1"/>
              <a:t>anabledd</a:t>
            </a:r>
            <a:r>
              <a:rPr lang="en-GB" sz="1050" dirty="0"/>
              <a:t> </a:t>
            </a:r>
            <a:r>
              <a:rPr lang="en-GB" sz="1050" dirty="0" err="1"/>
              <a:t>corfforol</a:t>
            </a:r>
            <a:r>
              <a:rPr lang="en-GB" sz="1050" dirty="0"/>
              <a:t> </a:t>
            </a:r>
            <a:r>
              <a:rPr lang="en-GB" sz="1050" dirty="0" err="1"/>
              <a:t>mae</a:t>
            </a:r>
            <a:r>
              <a:rPr lang="en-GB" sz="1050" dirty="0"/>
              <a:t> </a:t>
            </a:r>
            <a:r>
              <a:rPr lang="en-GB" sz="1050" dirty="0" err="1"/>
              <a:t>pobl</a:t>
            </a:r>
            <a:r>
              <a:rPr lang="en-GB" sz="1050" dirty="0"/>
              <a:t> </a:t>
            </a:r>
            <a:r>
              <a:rPr lang="en-GB" sz="1050" dirty="0" err="1"/>
              <a:t>yn</a:t>
            </a:r>
            <a:r>
              <a:rPr lang="en-GB" sz="1050" dirty="0"/>
              <a:t> </a:t>
            </a:r>
            <a:r>
              <a:rPr lang="en-GB" sz="1050" dirty="0" err="1"/>
              <a:t>gallu</a:t>
            </a:r>
            <a:r>
              <a:rPr lang="en-GB" sz="1050" dirty="0"/>
              <a:t> </a:t>
            </a:r>
            <a:r>
              <a:rPr lang="en-GB" sz="1050" dirty="0" err="1"/>
              <a:t>gweld</a:t>
            </a:r>
            <a:r>
              <a:rPr lang="en-GB" sz="1050" dirty="0"/>
              <a:t>, </a:t>
            </a:r>
            <a:r>
              <a:rPr lang="en-GB" sz="1050" dirty="0" err="1"/>
              <a:t>byddent</a:t>
            </a:r>
            <a:r>
              <a:rPr lang="en-GB" sz="1050" dirty="0"/>
              <a:t> </a:t>
            </a:r>
            <a:r>
              <a:rPr lang="en-GB" sz="1050" dirty="0" err="1"/>
              <a:t>yn</a:t>
            </a:r>
            <a:endParaRPr lang="en-GB" sz="1050" dirty="0"/>
          </a:p>
          <a:p>
            <a:r>
              <a:rPr lang="en-GB" sz="1050" dirty="0" err="1"/>
              <a:t>deall</a:t>
            </a:r>
            <a:r>
              <a:rPr lang="en-GB" sz="1050" dirty="0"/>
              <a:t>, </a:t>
            </a:r>
            <a:r>
              <a:rPr lang="en-GB" sz="1050" dirty="0" err="1"/>
              <a:t>ond</a:t>
            </a:r>
            <a:r>
              <a:rPr lang="en-GB" sz="1050" dirty="0"/>
              <a:t> am </a:t>
            </a:r>
            <a:r>
              <a:rPr lang="en-GB" sz="1050" dirty="0" err="1"/>
              <a:t>nad</a:t>
            </a:r>
            <a:r>
              <a:rPr lang="en-GB" sz="1050" dirty="0"/>
              <a:t> </a:t>
            </a:r>
            <a:r>
              <a:rPr lang="en-GB" sz="1050" dirty="0" err="1"/>
              <a:t>ydynt</a:t>
            </a:r>
            <a:r>
              <a:rPr lang="en-GB" sz="1050" dirty="0"/>
              <a:t> </a:t>
            </a:r>
            <a:r>
              <a:rPr lang="en-GB" sz="1050" dirty="0" err="1"/>
              <a:t>yn</a:t>
            </a:r>
            <a:r>
              <a:rPr lang="en-GB" sz="1050" dirty="0"/>
              <a:t> </a:t>
            </a:r>
            <a:r>
              <a:rPr lang="en-GB" sz="1050" dirty="0" err="1"/>
              <a:t>gweld</a:t>
            </a:r>
            <a:r>
              <a:rPr lang="en-GB" sz="1050" dirty="0"/>
              <a:t> </a:t>
            </a:r>
            <a:r>
              <a:rPr lang="en-GB" sz="1050" dirty="0" err="1"/>
              <a:t>nad</a:t>
            </a:r>
            <a:r>
              <a:rPr lang="en-GB" sz="1050" dirty="0"/>
              <a:t> </a:t>
            </a:r>
            <a:r>
              <a:rPr lang="en-GB" sz="1050" dirty="0" err="1"/>
              <a:t>yw</a:t>
            </a:r>
            <a:r>
              <a:rPr lang="en-GB" sz="1050" dirty="0"/>
              <a:t> </a:t>
            </a:r>
            <a:r>
              <a:rPr lang="en-GB" sz="1050" dirty="0" err="1"/>
              <a:t>eich</a:t>
            </a:r>
            <a:r>
              <a:rPr lang="en-GB" sz="1050" dirty="0"/>
              <a:t> </a:t>
            </a:r>
            <a:r>
              <a:rPr lang="en-GB" sz="1050" dirty="0" err="1"/>
              <a:t>ymennydd</a:t>
            </a:r>
            <a:r>
              <a:rPr lang="en-GB" sz="1050" dirty="0"/>
              <a:t> </a:t>
            </a:r>
            <a:r>
              <a:rPr lang="en-GB" sz="1050" dirty="0" err="1"/>
              <a:t>yn</a:t>
            </a:r>
            <a:r>
              <a:rPr lang="en-GB" sz="1050" dirty="0"/>
              <a:t> </a:t>
            </a:r>
            <a:r>
              <a:rPr lang="en-GB" sz="1050" dirty="0" err="1"/>
              <a:t>derbyn</a:t>
            </a:r>
            <a:endParaRPr lang="en-GB" sz="1050" dirty="0"/>
          </a:p>
          <a:p>
            <a:r>
              <a:rPr lang="en-GB" sz="1050" dirty="0"/>
              <a:t>signal </a:t>
            </a:r>
            <a:r>
              <a:rPr lang="en-GB" sz="1050" dirty="0" err="1"/>
              <a:t>perffaith</a:t>
            </a:r>
            <a:r>
              <a:rPr lang="en-GB" sz="1050" dirty="0"/>
              <a:t>, </a:t>
            </a:r>
            <a:r>
              <a:rPr lang="en-GB" sz="1050" dirty="0" err="1"/>
              <a:t>ni</a:t>
            </a:r>
            <a:r>
              <a:rPr lang="en-GB" sz="1050" dirty="0"/>
              <a:t> </a:t>
            </a:r>
            <a:r>
              <a:rPr lang="en-GB" sz="1050" dirty="0" err="1"/>
              <a:t>chewch</a:t>
            </a:r>
            <a:endParaRPr lang="en-GB" sz="1050" dirty="0"/>
          </a:p>
          <a:p>
            <a:r>
              <a:rPr lang="en-GB" sz="1050" dirty="0" err="1"/>
              <a:t>unrhyw</a:t>
            </a:r>
            <a:r>
              <a:rPr lang="en-GB" sz="1050" dirty="0"/>
              <a:t> </a:t>
            </a:r>
            <a:r>
              <a:rPr lang="en-GB" sz="1050" dirty="0" err="1"/>
              <a:t>gydymdeimlad</a:t>
            </a:r>
            <a:r>
              <a:rPr lang="en-GB" sz="1050" dirty="0"/>
              <a:t> o </a:t>
            </a:r>
            <a:r>
              <a:rPr lang="en-GB" sz="1050" dirty="0" err="1"/>
              <a:t>gwbl</a:t>
            </a:r>
            <a:r>
              <a:rPr lang="en-GB" sz="1050" dirty="0"/>
              <a:t>.</a:t>
            </a:r>
          </a:p>
        </p:txBody>
      </p:sp>
      <p:sp>
        <p:nvSpPr>
          <p:cNvPr id="12" name="Speech Bubble: Oval 11">
            <a:extLst>
              <a:ext uri="{FF2B5EF4-FFF2-40B4-BE49-F238E27FC236}">
                <a16:creationId xmlns:a16="http://schemas.microsoft.com/office/drawing/2014/main" id="{345878E4-E1DD-492C-B8F3-F6862B16B981}"/>
              </a:ext>
            </a:extLst>
          </p:cNvPr>
          <p:cNvSpPr/>
          <p:nvPr/>
        </p:nvSpPr>
        <p:spPr>
          <a:xfrm rot="20367921">
            <a:off x="3299774" y="3616519"/>
            <a:ext cx="1536314" cy="1469340"/>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p>
          <a:p>
            <a:pPr algn="ctr"/>
            <a:r>
              <a:rPr lang="en-GB" sz="1100" dirty="0"/>
              <a:t>“</a:t>
            </a:r>
            <a:r>
              <a:rPr lang="en-GB" sz="1100" dirty="0" err="1"/>
              <a:t>Rwy’n</a:t>
            </a:r>
            <a:r>
              <a:rPr lang="en-GB" sz="1100" dirty="0"/>
              <a:t> </a:t>
            </a:r>
            <a:r>
              <a:rPr lang="en-GB" sz="1100" dirty="0" err="1"/>
              <a:t>cael</a:t>
            </a:r>
            <a:r>
              <a:rPr lang="en-GB" sz="1100" dirty="0"/>
              <a:t> </a:t>
            </a:r>
            <a:r>
              <a:rPr lang="en-GB" sz="1100" dirty="0" err="1"/>
              <a:t>fy</a:t>
            </a:r>
            <a:r>
              <a:rPr lang="en-GB" sz="1100" dirty="0"/>
              <a:t> </a:t>
            </a:r>
            <a:r>
              <a:rPr lang="en-GB" sz="1100" dirty="0" err="1"/>
              <a:t>mhigo</a:t>
            </a:r>
            <a:r>
              <a:rPr lang="en-GB" sz="1100" dirty="0"/>
              <a:t> </a:t>
            </a:r>
            <a:r>
              <a:rPr lang="en-GB" sz="1100" dirty="0" err="1"/>
              <a:t>arno</a:t>
            </a:r>
            <a:r>
              <a:rPr lang="en-GB" sz="1100" dirty="0"/>
              <a:t> bob </a:t>
            </a:r>
            <a:r>
              <a:rPr lang="en-GB" sz="1100" dirty="0" err="1"/>
              <a:t>dydd</a:t>
            </a:r>
            <a:r>
              <a:rPr lang="en-GB" sz="1100" dirty="0"/>
              <a:t>. </a:t>
            </a:r>
            <a:r>
              <a:rPr lang="en-GB" sz="1100" dirty="0" err="1"/>
              <a:t>Rwy'n</a:t>
            </a:r>
            <a:r>
              <a:rPr lang="en-GB" sz="1100" dirty="0"/>
              <a:t> </a:t>
            </a:r>
            <a:r>
              <a:rPr lang="en-GB" sz="1100" dirty="0" err="1"/>
              <a:t>cael</a:t>
            </a:r>
            <a:r>
              <a:rPr lang="en-GB" sz="1100" dirty="0"/>
              <a:t> </a:t>
            </a:r>
            <a:r>
              <a:rPr lang="en-GB" sz="1100" dirty="0" err="1"/>
              <a:t>fy</a:t>
            </a:r>
            <a:r>
              <a:rPr lang="en-GB" sz="1100" dirty="0"/>
              <a:t> </a:t>
            </a:r>
            <a:r>
              <a:rPr lang="en-GB" sz="1100" dirty="0" err="1"/>
              <a:t>nhrin</a:t>
            </a:r>
            <a:r>
              <a:rPr lang="en-GB" sz="1100" dirty="0"/>
              <a:t> </a:t>
            </a:r>
            <a:r>
              <a:rPr lang="en-GB" sz="1100" dirty="0" err="1"/>
              <a:t>yn</a:t>
            </a:r>
            <a:r>
              <a:rPr lang="en-GB" sz="1100" dirty="0"/>
              <a:t> </a:t>
            </a:r>
            <a:r>
              <a:rPr lang="en-GB" sz="1100" dirty="0" err="1"/>
              <a:t>rhyfedd</a:t>
            </a:r>
            <a:r>
              <a:rPr lang="en-GB" sz="1100" dirty="0"/>
              <a:t>, </a:t>
            </a:r>
            <a:r>
              <a:rPr lang="en-GB" sz="1100" dirty="0" err="1"/>
              <a:t>fel</a:t>
            </a:r>
            <a:r>
              <a:rPr lang="en-GB" sz="1100" dirty="0"/>
              <a:t> ‘alien’."</a:t>
            </a:r>
          </a:p>
        </p:txBody>
      </p:sp>
      <p:pic>
        <p:nvPicPr>
          <p:cNvPr id="14" name="Picture 13">
            <a:extLst>
              <a:ext uri="{FF2B5EF4-FFF2-40B4-BE49-F238E27FC236}">
                <a16:creationId xmlns:a16="http://schemas.microsoft.com/office/drawing/2014/main" id="{42975AFD-AB2E-45B8-8EBF-59309158656C}"/>
              </a:ext>
            </a:extLst>
          </p:cNvPr>
          <p:cNvPicPr>
            <a:picLocks noChangeAspect="1"/>
          </p:cNvPicPr>
          <p:nvPr/>
        </p:nvPicPr>
        <p:blipFill>
          <a:blip r:embed="rId8"/>
          <a:stretch>
            <a:fillRect/>
          </a:stretch>
        </p:blipFill>
        <p:spPr>
          <a:xfrm>
            <a:off x="4906131" y="3501008"/>
            <a:ext cx="1676400" cy="2733675"/>
          </a:xfrm>
          <a:prstGeom prst="rect">
            <a:avLst/>
          </a:prstGeom>
        </p:spPr>
      </p:pic>
    </p:spTree>
    <p:extLst>
      <p:ext uri="{BB962C8B-B14F-4D97-AF65-F5344CB8AC3E}">
        <p14:creationId xmlns:p14="http://schemas.microsoft.com/office/powerpoint/2010/main" val="1603964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1EEF-C1EA-4E14-9383-A9A9E41602A8}"/>
              </a:ext>
            </a:extLst>
          </p:cNvPr>
          <p:cNvSpPr>
            <a:spLocks noGrp="1"/>
          </p:cNvSpPr>
          <p:nvPr>
            <p:ph type="title"/>
          </p:nvPr>
        </p:nvSpPr>
        <p:spPr>
          <a:xfrm>
            <a:off x="251520" y="277724"/>
            <a:ext cx="8534400" cy="758952"/>
          </a:xfrm>
        </p:spPr>
        <p:txBody>
          <a:bodyPr>
            <a:normAutofit fontScale="90000"/>
          </a:bodyPr>
          <a:lstStyle/>
          <a:p>
            <a:r>
              <a:rPr lang="en-GB" dirty="0">
                <a:latin typeface="Arial" panose="020B0604020202020204" pitchFamily="34" charset="0"/>
                <a:cs typeface="Arial" panose="020B0604020202020204" pitchFamily="34" charset="0"/>
              </a:rPr>
              <a:t>How does a pupil with ADHD feel?</a:t>
            </a:r>
          </a:p>
        </p:txBody>
      </p:sp>
      <p:graphicFrame>
        <p:nvGraphicFramePr>
          <p:cNvPr id="4" name="Content Placeholder 3">
            <a:extLst>
              <a:ext uri="{FF2B5EF4-FFF2-40B4-BE49-F238E27FC236}">
                <a16:creationId xmlns:a16="http://schemas.microsoft.com/office/drawing/2014/main" id="{C0771876-C769-49FD-8F9D-09978E786BB2}"/>
              </a:ext>
            </a:extLst>
          </p:cNvPr>
          <p:cNvGraphicFramePr>
            <a:graphicFrameLocks noGrp="1"/>
          </p:cNvGraphicFramePr>
          <p:nvPr>
            <p:ph sz="quarter" idx="1"/>
          </p:nvPr>
        </p:nvGraphicFramePr>
        <p:xfrm>
          <a:off x="288101" y="1628800"/>
          <a:ext cx="3046112"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peech Bubble: Oval 6">
            <a:extLst>
              <a:ext uri="{FF2B5EF4-FFF2-40B4-BE49-F238E27FC236}">
                <a16:creationId xmlns:a16="http://schemas.microsoft.com/office/drawing/2014/main" id="{F8D1CF93-FFD5-40D7-BC8B-B3FE4D77F172}"/>
              </a:ext>
            </a:extLst>
          </p:cNvPr>
          <p:cNvSpPr/>
          <p:nvPr/>
        </p:nvSpPr>
        <p:spPr>
          <a:xfrm rot="701845">
            <a:off x="6564281" y="1271605"/>
            <a:ext cx="1580728" cy="134640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r>
              <a:rPr lang="en-GB" sz="1050" dirty="0"/>
              <a:t>You seem to get the blame for everything. It’s miserable and unfair</a:t>
            </a:r>
          </a:p>
          <a:p>
            <a:pPr algn="ctr"/>
            <a:endParaRPr lang="en-GB" dirty="0"/>
          </a:p>
        </p:txBody>
      </p:sp>
      <p:sp>
        <p:nvSpPr>
          <p:cNvPr id="8" name="Speech Bubble: Oval 7">
            <a:extLst>
              <a:ext uri="{FF2B5EF4-FFF2-40B4-BE49-F238E27FC236}">
                <a16:creationId xmlns:a16="http://schemas.microsoft.com/office/drawing/2014/main" id="{4D41CE25-156D-4107-AA5D-AFB181260810}"/>
              </a:ext>
            </a:extLst>
          </p:cNvPr>
          <p:cNvSpPr/>
          <p:nvPr/>
        </p:nvSpPr>
        <p:spPr>
          <a:xfrm rot="20533729">
            <a:off x="4193161" y="1501511"/>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p>
          <a:p>
            <a:pPr algn="ctr"/>
            <a:r>
              <a:rPr lang="en-GB" sz="1000" dirty="0"/>
              <a:t>Adults are always annoyed because you’ve forgotten something or done something silly. They spend ages telling you off and making you feel stupid.</a:t>
            </a:r>
          </a:p>
        </p:txBody>
      </p:sp>
      <p:sp>
        <p:nvSpPr>
          <p:cNvPr id="11" name="Speech Bubble: Oval 10">
            <a:extLst>
              <a:ext uri="{FF2B5EF4-FFF2-40B4-BE49-F238E27FC236}">
                <a16:creationId xmlns:a16="http://schemas.microsoft.com/office/drawing/2014/main" id="{313408F7-3698-408A-92DA-C78D620166B0}"/>
              </a:ext>
            </a:extLst>
          </p:cNvPr>
          <p:cNvSpPr/>
          <p:nvPr/>
        </p:nvSpPr>
        <p:spPr>
          <a:xfrm rot="1370493">
            <a:off x="6582531" y="2852936"/>
            <a:ext cx="2595736" cy="2483768"/>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dirty="0"/>
              <a:t>If you had some type</a:t>
            </a:r>
          </a:p>
          <a:p>
            <a:r>
              <a:rPr lang="en-GB" sz="1050" dirty="0"/>
              <a:t>of physical disability that</a:t>
            </a:r>
          </a:p>
          <a:p>
            <a:r>
              <a:rPr lang="en-GB" sz="1050" dirty="0"/>
              <a:t>people could see, they’d</a:t>
            </a:r>
          </a:p>
          <a:p>
            <a:r>
              <a:rPr lang="en-GB" sz="1050" dirty="0"/>
              <a:t>understand, but as they can’t see</a:t>
            </a:r>
          </a:p>
          <a:p>
            <a:r>
              <a:rPr lang="en-GB" sz="1050" dirty="0"/>
              <a:t>that your brain isn’t receiving a</a:t>
            </a:r>
          </a:p>
          <a:p>
            <a:r>
              <a:rPr lang="en-GB" sz="1050" dirty="0"/>
              <a:t>perfect signal, you don’t get</a:t>
            </a:r>
          </a:p>
          <a:p>
            <a:r>
              <a:rPr lang="en-GB" sz="1050" dirty="0"/>
              <a:t>any sympathy at all.</a:t>
            </a:r>
          </a:p>
        </p:txBody>
      </p:sp>
      <p:sp>
        <p:nvSpPr>
          <p:cNvPr id="12" name="Speech Bubble: Oval 11">
            <a:extLst>
              <a:ext uri="{FF2B5EF4-FFF2-40B4-BE49-F238E27FC236}">
                <a16:creationId xmlns:a16="http://schemas.microsoft.com/office/drawing/2014/main" id="{345878E4-E1DD-492C-B8F3-F6862B16B981}"/>
              </a:ext>
            </a:extLst>
          </p:cNvPr>
          <p:cNvSpPr/>
          <p:nvPr/>
        </p:nvSpPr>
        <p:spPr>
          <a:xfrm rot="20367921">
            <a:off x="3299774" y="3616519"/>
            <a:ext cx="1536314" cy="1469340"/>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p>
          <a:p>
            <a:pPr algn="ctr"/>
            <a:r>
              <a:rPr lang="en-GB" sz="1100" dirty="0"/>
              <a:t>“I get picked on every day. I just get treated weird, like an alien.” </a:t>
            </a:r>
          </a:p>
        </p:txBody>
      </p:sp>
      <p:pic>
        <p:nvPicPr>
          <p:cNvPr id="14" name="Picture 13">
            <a:extLst>
              <a:ext uri="{FF2B5EF4-FFF2-40B4-BE49-F238E27FC236}">
                <a16:creationId xmlns:a16="http://schemas.microsoft.com/office/drawing/2014/main" id="{42975AFD-AB2E-45B8-8EBF-59309158656C}"/>
              </a:ext>
            </a:extLst>
          </p:cNvPr>
          <p:cNvPicPr>
            <a:picLocks noChangeAspect="1"/>
          </p:cNvPicPr>
          <p:nvPr/>
        </p:nvPicPr>
        <p:blipFill>
          <a:blip r:embed="rId8"/>
          <a:stretch>
            <a:fillRect/>
          </a:stretch>
        </p:blipFill>
        <p:spPr>
          <a:xfrm>
            <a:off x="4906131" y="3501008"/>
            <a:ext cx="1676400" cy="2733675"/>
          </a:xfrm>
          <a:prstGeom prst="rect">
            <a:avLst/>
          </a:prstGeom>
        </p:spPr>
      </p:pic>
    </p:spTree>
    <p:extLst>
      <p:ext uri="{BB962C8B-B14F-4D97-AF65-F5344CB8AC3E}">
        <p14:creationId xmlns:p14="http://schemas.microsoft.com/office/powerpoint/2010/main" val="40754310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4673-083F-46C5-8160-FFAE3DD4194F}"/>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Sut </a:t>
            </a:r>
            <a:r>
              <a:rPr lang="en-GB" sz="4000" dirty="0" err="1">
                <a:latin typeface="Arial" panose="020B0604020202020204" pitchFamily="34" charset="0"/>
                <a:cs typeface="Arial" panose="020B0604020202020204" pitchFamily="34" charset="0"/>
              </a:rPr>
              <a:t>mae</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athro</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teimlo</a:t>
            </a:r>
            <a:r>
              <a:rPr lang="en-GB" sz="4000" dirty="0">
                <a:latin typeface="Arial" panose="020B0604020202020204" pitchFamily="34" charset="0"/>
                <a:cs typeface="Arial" panose="020B0604020202020204" pitchFamily="34" charset="0"/>
              </a:rPr>
              <a:t>?</a:t>
            </a:r>
          </a:p>
        </p:txBody>
      </p:sp>
      <p:pic>
        <p:nvPicPr>
          <p:cNvPr id="4" name="Content Placeholder 3">
            <a:extLst>
              <a:ext uri="{FF2B5EF4-FFF2-40B4-BE49-F238E27FC236}">
                <a16:creationId xmlns:a16="http://schemas.microsoft.com/office/drawing/2014/main" id="{02650760-F3BD-4DD1-B900-F5E88CCA855F}"/>
              </a:ext>
            </a:extLst>
          </p:cNvPr>
          <p:cNvPicPr>
            <a:picLocks noGrp="1" noChangeAspect="1"/>
          </p:cNvPicPr>
          <p:nvPr>
            <p:ph sz="quarter" idx="1"/>
          </p:nvPr>
        </p:nvPicPr>
        <p:blipFill>
          <a:blip r:embed="rId3"/>
          <a:stretch>
            <a:fillRect/>
          </a:stretch>
        </p:blipFill>
        <p:spPr>
          <a:xfrm>
            <a:off x="179512" y="3962962"/>
            <a:ext cx="1724025" cy="2657475"/>
          </a:xfrm>
          <a:prstGeom prst="rect">
            <a:avLst/>
          </a:prstGeom>
        </p:spPr>
      </p:pic>
      <p:sp>
        <p:nvSpPr>
          <p:cNvPr id="5" name="Speech Bubble: Oval 4">
            <a:extLst>
              <a:ext uri="{FF2B5EF4-FFF2-40B4-BE49-F238E27FC236}">
                <a16:creationId xmlns:a16="http://schemas.microsoft.com/office/drawing/2014/main" id="{43DD0786-4E3C-41A6-8AE5-B4541D31279A}"/>
              </a:ext>
            </a:extLst>
          </p:cNvPr>
          <p:cNvSpPr/>
          <p:nvPr/>
        </p:nvSpPr>
        <p:spPr>
          <a:xfrm rot="192311">
            <a:off x="440369" y="1753372"/>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err="1"/>
              <a:t>Rwy'n</a:t>
            </a:r>
            <a:r>
              <a:rPr lang="en-GB" sz="1200" dirty="0"/>
              <a:t> </a:t>
            </a:r>
            <a:r>
              <a:rPr lang="en-GB" sz="1200" dirty="0" err="1"/>
              <a:t>treulio'r</a:t>
            </a:r>
            <a:r>
              <a:rPr lang="en-GB" sz="1200" dirty="0"/>
              <a:t> </a:t>
            </a:r>
            <a:r>
              <a:rPr lang="en-GB" sz="1200" dirty="0" err="1"/>
              <a:t>rhan</a:t>
            </a:r>
            <a:r>
              <a:rPr lang="en-GB" sz="1200" dirty="0"/>
              <a:t> </a:t>
            </a:r>
            <a:r>
              <a:rPr lang="en-GB" sz="1200" dirty="0" err="1"/>
              <a:t>fwyaf</a:t>
            </a:r>
            <a:r>
              <a:rPr lang="en-GB" sz="1200" dirty="0"/>
              <a:t> o </a:t>
            </a:r>
            <a:r>
              <a:rPr lang="en-GB" sz="1200" dirty="0" err="1"/>
              <a:t>amser</a:t>
            </a:r>
            <a:r>
              <a:rPr lang="en-GB" sz="1200" dirty="0"/>
              <a:t> </a:t>
            </a:r>
            <a:r>
              <a:rPr lang="en-GB" sz="1200" dirty="0" err="1"/>
              <a:t>dosbarth</a:t>
            </a:r>
            <a:r>
              <a:rPr lang="en-GB" sz="1200" dirty="0"/>
              <a:t> bob </a:t>
            </a:r>
            <a:r>
              <a:rPr lang="en-GB" sz="1200" dirty="0" err="1"/>
              <a:t>dydd</a:t>
            </a:r>
            <a:r>
              <a:rPr lang="en-GB" sz="1200" dirty="0"/>
              <a:t> </a:t>
            </a:r>
            <a:r>
              <a:rPr lang="en-GB" sz="1200" dirty="0" err="1"/>
              <a:t>gydag</a:t>
            </a:r>
            <a:r>
              <a:rPr lang="en-GB" sz="1200" dirty="0"/>
              <a:t> un </a:t>
            </a:r>
            <a:r>
              <a:rPr lang="en-GB" sz="1200" dirty="0" err="1"/>
              <a:t>plentyn</a:t>
            </a:r>
            <a:r>
              <a:rPr lang="en-GB" sz="1200" dirty="0"/>
              <a:t>; nid </a:t>
            </a:r>
            <a:r>
              <a:rPr lang="en-GB" sz="1200" dirty="0" err="1"/>
              <a:t>yw'n</a:t>
            </a:r>
            <a:r>
              <a:rPr lang="en-GB" sz="1200" dirty="0"/>
              <a:t> </a:t>
            </a:r>
            <a:r>
              <a:rPr lang="en-GB" sz="1200" dirty="0" err="1"/>
              <a:t>deg</a:t>
            </a:r>
            <a:r>
              <a:rPr lang="en-GB" sz="1200" dirty="0"/>
              <a:t> </a:t>
            </a:r>
            <a:r>
              <a:rPr lang="en-GB" sz="1200" dirty="0" err="1"/>
              <a:t>ar</a:t>
            </a:r>
            <a:r>
              <a:rPr lang="en-GB" sz="1200" dirty="0"/>
              <a:t> y </a:t>
            </a:r>
            <a:r>
              <a:rPr lang="en-GB" sz="1200" dirty="0" err="1"/>
              <a:t>lleill</a:t>
            </a:r>
            <a:r>
              <a:rPr lang="en-GB" sz="1200" dirty="0"/>
              <a:t>.</a:t>
            </a:r>
            <a:endParaRPr lang="en-GB" sz="1000" dirty="0"/>
          </a:p>
        </p:txBody>
      </p:sp>
      <p:sp>
        <p:nvSpPr>
          <p:cNvPr id="14" name="Speech Bubble: Oval 13">
            <a:extLst>
              <a:ext uri="{FF2B5EF4-FFF2-40B4-BE49-F238E27FC236}">
                <a16:creationId xmlns:a16="http://schemas.microsoft.com/office/drawing/2014/main" id="{EF99B04D-DC72-4BE9-8F95-18E86A1CF300}"/>
              </a:ext>
            </a:extLst>
          </p:cNvPr>
          <p:cNvSpPr/>
          <p:nvPr/>
        </p:nvSpPr>
        <p:spPr>
          <a:xfrm rot="1694796">
            <a:off x="2498374" y="2327897"/>
            <a:ext cx="2449029" cy="2072796"/>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err="1"/>
              <a:t>Yn</a:t>
            </a:r>
            <a:r>
              <a:rPr lang="en-GB" sz="1200" dirty="0"/>
              <a:t> </a:t>
            </a:r>
            <a:r>
              <a:rPr lang="en-GB" sz="1200" dirty="0" err="1"/>
              <a:t>rhwystredig</a:t>
            </a:r>
            <a:r>
              <a:rPr lang="en-GB" sz="1200" dirty="0"/>
              <a:t> pan </a:t>
            </a:r>
            <a:r>
              <a:rPr lang="en-GB" sz="1200" dirty="0" err="1"/>
              <a:t>fyddant</a:t>
            </a:r>
            <a:r>
              <a:rPr lang="en-GB" sz="1200" dirty="0"/>
              <a:t> </a:t>
            </a:r>
            <a:r>
              <a:rPr lang="en-GB" sz="1200" dirty="0" err="1"/>
              <a:t>yn</a:t>
            </a:r>
            <a:r>
              <a:rPr lang="en-GB" sz="1200" dirty="0"/>
              <a:t> </a:t>
            </a:r>
            <a:r>
              <a:rPr lang="en-GB" sz="1200" dirty="0" err="1"/>
              <a:t>aflonydd</a:t>
            </a:r>
            <a:r>
              <a:rPr lang="en-GB" sz="1200" dirty="0"/>
              <a:t> </a:t>
            </a:r>
            <a:r>
              <a:rPr lang="en-GB" sz="1200" dirty="0" err="1"/>
              <a:t>yn</a:t>
            </a:r>
            <a:r>
              <a:rPr lang="en-GB" sz="1200" dirty="0"/>
              <a:t> </a:t>
            </a:r>
            <a:r>
              <a:rPr lang="en-GB" sz="1200" dirty="0" err="1"/>
              <a:t>gyson</a:t>
            </a:r>
            <a:r>
              <a:rPr lang="en-GB" sz="1200" dirty="0"/>
              <a:t>, </a:t>
            </a:r>
            <a:r>
              <a:rPr lang="en-GB" sz="1200" dirty="0" err="1"/>
              <a:t>yn</a:t>
            </a:r>
            <a:r>
              <a:rPr lang="en-GB" sz="1200" dirty="0"/>
              <a:t> </a:t>
            </a:r>
            <a:r>
              <a:rPr lang="en-GB" sz="1200" dirty="0" err="1"/>
              <a:t>neidio</a:t>
            </a:r>
            <a:r>
              <a:rPr lang="en-GB" sz="1200" dirty="0"/>
              <a:t> </a:t>
            </a:r>
            <a:r>
              <a:rPr lang="en-GB" sz="1200" dirty="0" err="1"/>
              <a:t>i</a:t>
            </a:r>
            <a:r>
              <a:rPr lang="en-GB" sz="1200" dirty="0"/>
              <a:t> </a:t>
            </a:r>
            <a:r>
              <a:rPr lang="en-GB" sz="1200" dirty="0" err="1"/>
              <a:t>fyny</a:t>
            </a:r>
            <a:r>
              <a:rPr lang="en-GB" sz="1200" dirty="0"/>
              <a:t> </a:t>
            </a:r>
            <a:r>
              <a:rPr lang="en-GB" sz="1200" dirty="0" err="1"/>
              <a:t>o'u</a:t>
            </a:r>
            <a:r>
              <a:rPr lang="en-GB" sz="1200" dirty="0"/>
              <a:t> </a:t>
            </a:r>
            <a:r>
              <a:rPr lang="en-GB" sz="1200" dirty="0" err="1"/>
              <a:t>sedd</a:t>
            </a:r>
            <a:r>
              <a:rPr lang="en-GB" sz="1200" dirty="0"/>
              <a:t>, </a:t>
            </a:r>
            <a:r>
              <a:rPr lang="en-GB" sz="1200" dirty="0" err="1"/>
              <a:t>yn</a:t>
            </a:r>
            <a:r>
              <a:rPr lang="en-GB" sz="1200" dirty="0"/>
              <a:t> </a:t>
            </a:r>
            <a:r>
              <a:rPr lang="en-GB" sz="1200" dirty="0" err="1"/>
              <a:t>torri</a:t>
            </a:r>
            <a:r>
              <a:rPr lang="en-GB" sz="1200" dirty="0"/>
              <a:t> </a:t>
            </a:r>
            <a:r>
              <a:rPr lang="en-GB" sz="1200" dirty="0" err="1"/>
              <a:t>ar</a:t>
            </a:r>
            <a:r>
              <a:rPr lang="en-GB" sz="1200" dirty="0"/>
              <a:t> draws ac </a:t>
            </a:r>
            <a:r>
              <a:rPr lang="en-GB" sz="1200" dirty="0" err="1"/>
              <a:t>yn</a:t>
            </a:r>
            <a:r>
              <a:rPr lang="en-GB" sz="1200" dirty="0"/>
              <a:t> </a:t>
            </a:r>
            <a:r>
              <a:rPr lang="en-GB" sz="1200" dirty="0" err="1"/>
              <a:t>tarfu</a:t>
            </a:r>
            <a:r>
              <a:rPr lang="en-GB" sz="1200" dirty="0"/>
              <a:t> </a:t>
            </a:r>
            <a:r>
              <a:rPr lang="en-GB" sz="1200" dirty="0" err="1"/>
              <a:t>ar</a:t>
            </a:r>
            <a:r>
              <a:rPr lang="en-GB" sz="1200" dirty="0"/>
              <a:t> y </a:t>
            </a:r>
            <a:r>
              <a:rPr lang="en-GB" sz="1200" dirty="0" err="1"/>
              <a:t>dosbarth</a:t>
            </a:r>
            <a:r>
              <a:rPr lang="en-GB" sz="1200" dirty="0"/>
              <a:t> </a:t>
            </a:r>
            <a:r>
              <a:rPr lang="en-GB" sz="1200" dirty="0" err="1"/>
              <a:t>cyfan</a:t>
            </a:r>
            <a:r>
              <a:rPr lang="en-GB" sz="1200" dirty="0"/>
              <a:t>.</a:t>
            </a:r>
          </a:p>
        </p:txBody>
      </p:sp>
      <p:sp>
        <p:nvSpPr>
          <p:cNvPr id="15" name="Speech Bubble: Oval 14">
            <a:extLst>
              <a:ext uri="{FF2B5EF4-FFF2-40B4-BE49-F238E27FC236}">
                <a16:creationId xmlns:a16="http://schemas.microsoft.com/office/drawing/2014/main" id="{F09C515B-2F12-436B-A698-B5F2550320C4}"/>
              </a:ext>
            </a:extLst>
          </p:cNvPr>
          <p:cNvSpPr/>
          <p:nvPr/>
        </p:nvSpPr>
        <p:spPr>
          <a:xfrm rot="2682630">
            <a:off x="2495702" y="4730694"/>
            <a:ext cx="1659831" cy="138327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r>
              <a:rPr lang="en-GB" sz="1050" dirty="0" err="1"/>
              <a:t>Dydw</a:t>
            </a:r>
            <a:r>
              <a:rPr lang="en-GB" sz="1050" dirty="0"/>
              <a:t> </a:t>
            </a:r>
            <a:r>
              <a:rPr lang="en-GB" sz="1050" dirty="0" err="1"/>
              <a:t>i</a:t>
            </a:r>
            <a:r>
              <a:rPr lang="en-GB" sz="1050" dirty="0"/>
              <a:t> </a:t>
            </a:r>
            <a:r>
              <a:rPr lang="en-GB" sz="1050" dirty="0" err="1"/>
              <a:t>ddim</a:t>
            </a:r>
            <a:r>
              <a:rPr lang="en-GB" sz="1050" dirty="0"/>
              <a:t> </a:t>
            </a:r>
            <a:r>
              <a:rPr lang="en-GB" sz="1050" dirty="0" err="1"/>
              <a:t>yn</a:t>
            </a:r>
            <a:r>
              <a:rPr lang="en-GB" sz="1050" dirty="0"/>
              <a:t> </a:t>
            </a:r>
            <a:r>
              <a:rPr lang="en-GB" sz="1050" dirty="0" err="1"/>
              <a:t>deall</a:t>
            </a:r>
            <a:r>
              <a:rPr lang="en-GB" sz="1050" dirty="0"/>
              <a:t> </a:t>
            </a:r>
            <a:r>
              <a:rPr lang="en-GB" sz="1050" dirty="0" err="1"/>
              <a:t>digon</a:t>
            </a:r>
            <a:r>
              <a:rPr lang="en-GB" sz="1050" dirty="0"/>
              <a:t> am ADCG.</a:t>
            </a:r>
            <a:endParaRPr lang="en-GB" dirty="0"/>
          </a:p>
        </p:txBody>
      </p:sp>
      <p:sp>
        <p:nvSpPr>
          <p:cNvPr id="16" name="Speech Bubble: Oval 15">
            <a:extLst>
              <a:ext uri="{FF2B5EF4-FFF2-40B4-BE49-F238E27FC236}">
                <a16:creationId xmlns:a16="http://schemas.microsoft.com/office/drawing/2014/main" id="{585D91C1-3966-44B2-88FD-1DE295D29CB8}"/>
              </a:ext>
            </a:extLst>
          </p:cNvPr>
          <p:cNvSpPr/>
          <p:nvPr/>
        </p:nvSpPr>
        <p:spPr>
          <a:xfrm rot="1970847">
            <a:off x="4877592" y="1530222"/>
            <a:ext cx="1641716" cy="1572713"/>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p>
          <a:p>
            <a:pPr algn="ctr"/>
            <a:r>
              <a:rPr lang="en-GB" sz="1100" dirty="0"/>
              <a:t>Mae </a:t>
            </a:r>
            <a:r>
              <a:rPr lang="en-GB" sz="1100" dirty="0" err="1"/>
              <a:t>angen</a:t>
            </a:r>
            <a:r>
              <a:rPr lang="en-GB" sz="1100" dirty="0"/>
              <a:t> </a:t>
            </a:r>
            <a:r>
              <a:rPr lang="en-GB" sz="1100" dirty="0" err="1"/>
              <a:t>hyfforddiant</a:t>
            </a:r>
            <a:r>
              <a:rPr lang="en-GB" sz="1100" dirty="0"/>
              <a:t> ADCG </a:t>
            </a:r>
            <a:r>
              <a:rPr lang="en-GB" sz="1100" dirty="0" err="1"/>
              <a:t>arnaf</a:t>
            </a:r>
            <a:r>
              <a:rPr lang="en-GB" sz="1100" dirty="0"/>
              <a:t> </a:t>
            </a:r>
            <a:r>
              <a:rPr lang="en-GB" sz="1100" dirty="0" err="1"/>
              <a:t>i</a:t>
            </a:r>
            <a:r>
              <a:rPr lang="en-GB" sz="1100" dirty="0"/>
              <a:t> </a:t>
            </a:r>
            <a:r>
              <a:rPr lang="en-GB" sz="1100" dirty="0" err="1"/>
              <a:t>helpu</a:t>
            </a:r>
            <a:r>
              <a:rPr lang="en-GB" sz="1100" dirty="0"/>
              <a:t> </a:t>
            </a:r>
            <a:r>
              <a:rPr lang="en-GB" sz="1100" dirty="0" err="1"/>
              <a:t>i</a:t>
            </a:r>
            <a:r>
              <a:rPr lang="en-GB" sz="1100" dirty="0"/>
              <a:t> </a:t>
            </a:r>
            <a:r>
              <a:rPr lang="en-GB" sz="1100" dirty="0" err="1"/>
              <a:t>wella</a:t>
            </a:r>
            <a:r>
              <a:rPr lang="en-GB" sz="1100" dirty="0"/>
              <a:t> </a:t>
            </a:r>
            <a:r>
              <a:rPr lang="en-GB" sz="1100" dirty="0" err="1"/>
              <a:t>strategaethau</a:t>
            </a:r>
            <a:r>
              <a:rPr lang="en-GB" sz="1100" dirty="0"/>
              <a:t> </a:t>
            </a:r>
            <a:r>
              <a:rPr lang="en-GB" sz="1100" dirty="0" err="1"/>
              <a:t>ymddygiad</a:t>
            </a:r>
            <a:r>
              <a:rPr lang="en-GB" sz="1100" dirty="0"/>
              <a:t> </a:t>
            </a:r>
            <a:r>
              <a:rPr lang="en-GB" sz="1100" dirty="0" err="1"/>
              <a:t>yn</a:t>
            </a:r>
            <a:r>
              <a:rPr lang="en-GB" sz="1100" dirty="0"/>
              <a:t> yr </a:t>
            </a:r>
            <a:r>
              <a:rPr lang="en-GB" sz="1100" dirty="0" err="1"/>
              <a:t>ystafell</a:t>
            </a:r>
            <a:r>
              <a:rPr lang="en-GB" sz="1100" dirty="0"/>
              <a:t> </a:t>
            </a:r>
            <a:r>
              <a:rPr lang="en-GB" sz="1100" dirty="0" err="1"/>
              <a:t>ddosbarth</a:t>
            </a:r>
            <a:r>
              <a:rPr lang="en-GB" sz="1100" dirty="0"/>
              <a:t>.</a:t>
            </a:r>
          </a:p>
        </p:txBody>
      </p:sp>
      <p:sp>
        <p:nvSpPr>
          <p:cNvPr id="18" name="Speech Bubble: Oval 17">
            <a:extLst>
              <a:ext uri="{FF2B5EF4-FFF2-40B4-BE49-F238E27FC236}">
                <a16:creationId xmlns:a16="http://schemas.microsoft.com/office/drawing/2014/main" id="{44AA8DCE-800C-4870-86BF-5F259AC76AB2}"/>
              </a:ext>
            </a:extLst>
          </p:cNvPr>
          <p:cNvSpPr/>
          <p:nvPr/>
        </p:nvSpPr>
        <p:spPr>
          <a:xfrm rot="2307165">
            <a:off x="4758217" y="4385006"/>
            <a:ext cx="1659850" cy="1285556"/>
          </a:xfrm>
          <a:prstGeom prst="wedgeEllipse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Mae plant </a:t>
            </a:r>
            <a:r>
              <a:rPr lang="en-GB" sz="1200"/>
              <a:t>ag ADCG </a:t>
            </a:r>
            <a:r>
              <a:rPr lang="en-GB" sz="1200" dirty="0" err="1"/>
              <a:t>jyst</a:t>
            </a:r>
            <a:r>
              <a:rPr lang="en-GB" sz="1200" dirty="0"/>
              <a:t> </a:t>
            </a:r>
            <a:r>
              <a:rPr lang="en-GB" sz="1200" dirty="0" err="1"/>
              <a:t>yn</a:t>
            </a:r>
            <a:r>
              <a:rPr lang="en-GB" sz="1200" dirty="0"/>
              <a:t> </a:t>
            </a:r>
            <a:r>
              <a:rPr lang="en-GB" sz="1200" dirty="0" err="1"/>
              <a:t>ddrwg</a:t>
            </a:r>
            <a:r>
              <a:rPr lang="en-GB" sz="1200" dirty="0"/>
              <a:t>!</a:t>
            </a:r>
          </a:p>
        </p:txBody>
      </p:sp>
      <p:sp>
        <p:nvSpPr>
          <p:cNvPr id="19" name="Speech Bubble: Oval 18">
            <a:extLst>
              <a:ext uri="{FF2B5EF4-FFF2-40B4-BE49-F238E27FC236}">
                <a16:creationId xmlns:a16="http://schemas.microsoft.com/office/drawing/2014/main" id="{CD678AB7-6D68-4399-A128-209CF18ECC81}"/>
              </a:ext>
            </a:extLst>
          </p:cNvPr>
          <p:cNvSpPr/>
          <p:nvPr/>
        </p:nvSpPr>
        <p:spPr>
          <a:xfrm rot="2225702">
            <a:off x="6569608" y="2948135"/>
            <a:ext cx="2167532" cy="1961040"/>
          </a:xfrm>
          <a:prstGeom prst="wedgeEllipseCallout">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Nid </a:t>
            </a:r>
            <a:r>
              <a:rPr lang="en-GB" sz="1200" dirty="0" err="1"/>
              <a:t>ydynt</a:t>
            </a:r>
            <a:r>
              <a:rPr lang="en-GB" sz="1200" dirty="0"/>
              <a:t> </a:t>
            </a:r>
            <a:r>
              <a:rPr lang="en-GB" sz="1200" dirty="0" err="1"/>
              <a:t>byth</a:t>
            </a:r>
            <a:r>
              <a:rPr lang="en-GB" sz="1200" dirty="0"/>
              <a:t> </a:t>
            </a:r>
            <a:r>
              <a:rPr lang="en-GB" sz="1200" dirty="0" err="1"/>
              <a:t>yn</a:t>
            </a:r>
            <a:r>
              <a:rPr lang="en-GB" sz="1200" dirty="0"/>
              <a:t> </a:t>
            </a:r>
            <a:r>
              <a:rPr lang="en-GB" sz="1200" dirty="0" err="1"/>
              <a:t>gwneud</a:t>
            </a:r>
            <a:r>
              <a:rPr lang="en-GB" sz="1200" dirty="0"/>
              <a:t> y </a:t>
            </a:r>
            <a:r>
              <a:rPr lang="en-GB" sz="1200" dirty="0" err="1"/>
              <a:t>gwaith</a:t>
            </a:r>
            <a:r>
              <a:rPr lang="en-GB" sz="1200" dirty="0"/>
              <a:t> a </a:t>
            </a:r>
            <a:r>
              <a:rPr lang="en-GB" sz="1200" dirty="0" err="1"/>
              <a:t>osodais</a:t>
            </a:r>
            <a:r>
              <a:rPr lang="en-GB" sz="1200" dirty="0"/>
              <a:t> </a:t>
            </a:r>
            <a:r>
              <a:rPr lang="en-GB" sz="1200" dirty="0" err="1"/>
              <a:t>iddynt</a:t>
            </a:r>
            <a:r>
              <a:rPr lang="en-GB" sz="1200" dirty="0"/>
              <a:t>. Mae </a:t>
            </a:r>
            <a:r>
              <a:rPr lang="en-GB" sz="1200" dirty="0" err="1"/>
              <a:t>hyn</a:t>
            </a:r>
            <a:r>
              <a:rPr lang="en-GB" sz="1200" dirty="0"/>
              <a:t> </a:t>
            </a:r>
            <a:r>
              <a:rPr lang="en-GB" sz="1200" dirty="0" err="1"/>
              <a:t>yn</a:t>
            </a:r>
            <a:r>
              <a:rPr lang="en-GB" sz="1200" dirty="0"/>
              <a:t> dal </a:t>
            </a:r>
            <a:r>
              <a:rPr lang="en-GB" sz="1200" dirty="0" err="1"/>
              <a:t>eraill</a:t>
            </a:r>
            <a:r>
              <a:rPr lang="en-GB" sz="1200" dirty="0"/>
              <a:t> </a:t>
            </a:r>
            <a:r>
              <a:rPr lang="en-GB" sz="1200" dirty="0" err="1"/>
              <a:t>yn</a:t>
            </a:r>
            <a:r>
              <a:rPr lang="en-GB" sz="1200" dirty="0"/>
              <a:t> yr </a:t>
            </a:r>
            <a:r>
              <a:rPr lang="en-GB" sz="1200" dirty="0" err="1"/>
              <a:t>ystafell</a:t>
            </a:r>
            <a:r>
              <a:rPr lang="en-GB" sz="1200" dirty="0"/>
              <a:t> </a:t>
            </a:r>
            <a:r>
              <a:rPr lang="en-GB" sz="1200" dirty="0" err="1"/>
              <a:t>ddosbarth</a:t>
            </a:r>
            <a:r>
              <a:rPr lang="en-GB" sz="1200" dirty="0"/>
              <a:t> </a:t>
            </a:r>
            <a:r>
              <a:rPr lang="en-GB" sz="1200" dirty="0" err="1"/>
              <a:t>yn</a:t>
            </a:r>
            <a:r>
              <a:rPr lang="en-GB" sz="1200" dirty="0"/>
              <a:t> </a:t>
            </a:r>
            <a:r>
              <a:rPr lang="en-GB" sz="1200" dirty="0" err="1"/>
              <a:t>ôl</a:t>
            </a:r>
            <a:r>
              <a:rPr lang="en-GB" sz="1200" dirty="0"/>
              <a:t>.</a:t>
            </a:r>
          </a:p>
        </p:txBody>
      </p:sp>
    </p:spTree>
    <p:extLst>
      <p:ext uri="{BB962C8B-B14F-4D97-AF65-F5344CB8AC3E}">
        <p14:creationId xmlns:p14="http://schemas.microsoft.com/office/powerpoint/2010/main" val="9226884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4673-083F-46C5-8160-FFAE3DD4194F}"/>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How does the teacher feel?</a:t>
            </a:r>
          </a:p>
        </p:txBody>
      </p:sp>
      <p:pic>
        <p:nvPicPr>
          <p:cNvPr id="4" name="Content Placeholder 3">
            <a:extLst>
              <a:ext uri="{FF2B5EF4-FFF2-40B4-BE49-F238E27FC236}">
                <a16:creationId xmlns:a16="http://schemas.microsoft.com/office/drawing/2014/main" id="{02650760-F3BD-4DD1-B900-F5E88CCA855F}"/>
              </a:ext>
            </a:extLst>
          </p:cNvPr>
          <p:cNvPicPr>
            <a:picLocks noGrp="1" noChangeAspect="1"/>
          </p:cNvPicPr>
          <p:nvPr>
            <p:ph sz="quarter" idx="1"/>
          </p:nvPr>
        </p:nvPicPr>
        <p:blipFill>
          <a:blip r:embed="rId3"/>
          <a:stretch>
            <a:fillRect/>
          </a:stretch>
        </p:blipFill>
        <p:spPr>
          <a:xfrm>
            <a:off x="179512" y="3962962"/>
            <a:ext cx="1724025" cy="2657475"/>
          </a:xfrm>
          <a:prstGeom prst="rect">
            <a:avLst/>
          </a:prstGeom>
        </p:spPr>
      </p:pic>
      <p:sp>
        <p:nvSpPr>
          <p:cNvPr id="5" name="Speech Bubble: Oval 4">
            <a:extLst>
              <a:ext uri="{FF2B5EF4-FFF2-40B4-BE49-F238E27FC236}">
                <a16:creationId xmlns:a16="http://schemas.microsoft.com/office/drawing/2014/main" id="{43DD0786-4E3C-41A6-8AE5-B4541D31279A}"/>
              </a:ext>
            </a:extLst>
          </p:cNvPr>
          <p:cNvSpPr/>
          <p:nvPr/>
        </p:nvSpPr>
        <p:spPr>
          <a:xfrm rot="192311">
            <a:off x="440369" y="1753372"/>
            <a:ext cx="1926596" cy="1656184"/>
          </a:xfrm>
          <a:prstGeom prst="wedgeEllipseCallou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I’m spending most of the class time every single day with one student; it’s just not fair on the others.</a:t>
            </a:r>
          </a:p>
          <a:p>
            <a:pPr algn="ctr"/>
            <a:endParaRPr lang="en-GB" sz="1000" dirty="0"/>
          </a:p>
        </p:txBody>
      </p:sp>
      <p:sp>
        <p:nvSpPr>
          <p:cNvPr id="14" name="Speech Bubble: Oval 13">
            <a:extLst>
              <a:ext uri="{FF2B5EF4-FFF2-40B4-BE49-F238E27FC236}">
                <a16:creationId xmlns:a16="http://schemas.microsoft.com/office/drawing/2014/main" id="{EF99B04D-DC72-4BE9-8F95-18E86A1CF300}"/>
              </a:ext>
            </a:extLst>
          </p:cNvPr>
          <p:cNvSpPr/>
          <p:nvPr/>
        </p:nvSpPr>
        <p:spPr>
          <a:xfrm rot="1694796">
            <a:off x="2498374" y="2327897"/>
            <a:ext cx="2449029" cy="2072796"/>
          </a:xfrm>
          <a:prstGeom prst="wedgeEllipseCallou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Frustrated when they are constantly fidgeting, jumping up from their seat, interrupting and disrupting the whole class. </a:t>
            </a:r>
          </a:p>
        </p:txBody>
      </p:sp>
      <p:sp>
        <p:nvSpPr>
          <p:cNvPr id="15" name="Speech Bubble: Oval 14">
            <a:extLst>
              <a:ext uri="{FF2B5EF4-FFF2-40B4-BE49-F238E27FC236}">
                <a16:creationId xmlns:a16="http://schemas.microsoft.com/office/drawing/2014/main" id="{F09C515B-2F12-436B-A698-B5F2550320C4}"/>
              </a:ext>
            </a:extLst>
          </p:cNvPr>
          <p:cNvSpPr/>
          <p:nvPr/>
        </p:nvSpPr>
        <p:spPr>
          <a:xfrm rot="2682630">
            <a:off x="2495702" y="4730694"/>
            <a:ext cx="1659831" cy="138327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r>
              <a:rPr lang="en-GB" sz="1050" dirty="0"/>
              <a:t>I don’t understand enough about ADHD </a:t>
            </a:r>
          </a:p>
          <a:p>
            <a:pPr algn="ctr"/>
            <a:endParaRPr lang="en-GB" dirty="0"/>
          </a:p>
        </p:txBody>
      </p:sp>
      <p:sp>
        <p:nvSpPr>
          <p:cNvPr id="16" name="Speech Bubble: Oval 15">
            <a:extLst>
              <a:ext uri="{FF2B5EF4-FFF2-40B4-BE49-F238E27FC236}">
                <a16:creationId xmlns:a16="http://schemas.microsoft.com/office/drawing/2014/main" id="{585D91C1-3966-44B2-88FD-1DE295D29CB8}"/>
              </a:ext>
            </a:extLst>
          </p:cNvPr>
          <p:cNvSpPr/>
          <p:nvPr/>
        </p:nvSpPr>
        <p:spPr>
          <a:xfrm rot="1970847">
            <a:off x="4877592" y="1530222"/>
            <a:ext cx="1641716" cy="1572713"/>
          </a:xfrm>
          <a:prstGeom prst="wedgeEllipseCallout">
            <a:avLst/>
          </a:prstGeom>
          <a:solidFill>
            <a:schemeClr val="accent3">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p>
          <a:p>
            <a:pPr algn="ctr"/>
            <a:r>
              <a:rPr lang="en-GB" sz="1100" dirty="0"/>
              <a:t>I need ADHD training to help improve classroom behavioural strategies</a:t>
            </a:r>
          </a:p>
        </p:txBody>
      </p:sp>
      <p:sp>
        <p:nvSpPr>
          <p:cNvPr id="18" name="Speech Bubble: Oval 17">
            <a:extLst>
              <a:ext uri="{FF2B5EF4-FFF2-40B4-BE49-F238E27FC236}">
                <a16:creationId xmlns:a16="http://schemas.microsoft.com/office/drawing/2014/main" id="{44AA8DCE-800C-4870-86BF-5F259AC76AB2}"/>
              </a:ext>
            </a:extLst>
          </p:cNvPr>
          <p:cNvSpPr/>
          <p:nvPr/>
        </p:nvSpPr>
        <p:spPr>
          <a:xfrm rot="2307165">
            <a:off x="4758217" y="4385006"/>
            <a:ext cx="1659850" cy="1285556"/>
          </a:xfrm>
          <a:prstGeom prst="wedgeEllipse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Children with ADHD are just plain naughty!</a:t>
            </a:r>
          </a:p>
        </p:txBody>
      </p:sp>
      <p:sp>
        <p:nvSpPr>
          <p:cNvPr id="19" name="Speech Bubble: Oval 18">
            <a:extLst>
              <a:ext uri="{FF2B5EF4-FFF2-40B4-BE49-F238E27FC236}">
                <a16:creationId xmlns:a16="http://schemas.microsoft.com/office/drawing/2014/main" id="{CD678AB7-6D68-4399-A128-209CF18ECC81}"/>
              </a:ext>
            </a:extLst>
          </p:cNvPr>
          <p:cNvSpPr/>
          <p:nvPr/>
        </p:nvSpPr>
        <p:spPr>
          <a:xfrm rot="2225702">
            <a:off x="6569608" y="2948135"/>
            <a:ext cx="2167532" cy="1961040"/>
          </a:xfrm>
          <a:prstGeom prst="wedgeEllipseCallout">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They never do the work I set them. This holds back others in the classroom </a:t>
            </a:r>
          </a:p>
        </p:txBody>
      </p:sp>
    </p:spTree>
    <p:extLst>
      <p:ext uri="{BB962C8B-B14F-4D97-AF65-F5344CB8AC3E}">
        <p14:creationId xmlns:p14="http://schemas.microsoft.com/office/powerpoint/2010/main" val="22584604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7D8C3-2354-B207-5305-B9481815C246}"/>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Strategaethau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Strategies</a:t>
            </a:r>
          </a:p>
        </p:txBody>
      </p:sp>
      <p:sp>
        <p:nvSpPr>
          <p:cNvPr id="4" name="Content Placeholder 3">
            <a:extLst>
              <a:ext uri="{FF2B5EF4-FFF2-40B4-BE49-F238E27FC236}">
                <a16:creationId xmlns:a16="http://schemas.microsoft.com/office/drawing/2014/main" id="{E4221075-AF47-F4E8-B01B-9D453495410A}"/>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gynhwysol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Canolbwyntio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gryfderau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dysgwyr</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Mae bob </a:t>
            </a:r>
            <a:r>
              <a:rPr lang="en-GB" dirty="0" err="1">
                <a:latin typeface="Arial" panose="020B0604020202020204" pitchFamily="34" charset="0"/>
                <a:cs typeface="Arial" panose="020B0604020202020204" pitchFamily="34" charset="0"/>
              </a:rPr>
              <a:t>dysgwr</a:t>
            </a:r>
            <a:r>
              <a:rPr lang="en-GB" dirty="0">
                <a:latin typeface="Arial" panose="020B0604020202020204" pitchFamily="34" charset="0"/>
                <a:cs typeface="Arial" panose="020B0604020202020204" pitchFamily="34" charset="0"/>
              </a:rPr>
              <a:t> ag ADHD yn </a:t>
            </a:r>
            <a:r>
              <a:rPr lang="en-GB" dirty="0" err="1">
                <a:latin typeface="Arial" panose="020B0604020202020204" pitchFamily="34" charset="0"/>
                <a:cs typeface="Arial" panose="020B0604020202020204" pitchFamily="34" charset="0"/>
              </a:rPr>
              <a:t>unigryw</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dulliau</a:t>
            </a:r>
            <a:r>
              <a:rPr lang="en-GB" dirty="0">
                <a:latin typeface="Arial" panose="020B0604020202020204" pitchFamily="34" charset="0"/>
                <a:cs typeface="Arial" panose="020B0604020202020204" pitchFamily="34" charset="0"/>
              </a:rPr>
              <a:t> ’addas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a:t>
            </a:r>
            <a:endParaRPr lang="en-GB" dirty="0">
              <a:solidFill>
                <a:srgbClr val="FF000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8F09C37E-579E-7E7C-C3E6-63FAA68DBC9D}"/>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Use inclusive language;</a:t>
            </a:r>
          </a:p>
          <a:p>
            <a:r>
              <a:rPr lang="en-GB" dirty="0">
                <a:solidFill>
                  <a:srgbClr val="0070C0"/>
                </a:solidFill>
                <a:latin typeface="Arial" panose="020B0604020202020204" pitchFamily="34" charset="0"/>
                <a:cs typeface="Arial" panose="020B0604020202020204" pitchFamily="34" charset="0"/>
              </a:rPr>
              <a:t>Focus on learners’ strengths;</a:t>
            </a:r>
          </a:p>
          <a:p>
            <a:r>
              <a:rPr lang="en-GB" dirty="0">
                <a:solidFill>
                  <a:srgbClr val="0070C0"/>
                </a:solidFill>
                <a:latin typeface="Arial" panose="020B0604020202020204" pitchFamily="34" charset="0"/>
                <a:cs typeface="Arial" panose="020B0604020202020204" pitchFamily="34" charset="0"/>
              </a:rPr>
              <a:t>Each learner with ADHD is unique – avoid one-size-fits-all approaches.</a:t>
            </a:r>
          </a:p>
        </p:txBody>
      </p:sp>
    </p:spTree>
    <p:extLst>
      <p:ext uri="{BB962C8B-B14F-4D97-AF65-F5344CB8AC3E}">
        <p14:creationId xmlns:p14="http://schemas.microsoft.com/office/powerpoint/2010/main" val="224324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A9C7B-F13D-F44C-F82C-89D84C57A726}"/>
              </a:ext>
            </a:extLst>
          </p:cNvPr>
          <p:cNvSpPr>
            <a:spLocks noGrp="1"/>
          </p:cNvSpPr>
          <p:nvPr>
            <p:ph type="title"/>
          </p:nvPr>
        </p:nvSpPr>
        <p:spPr>
          <a:xfrm>
            <a:off x="628650" y="365126"/>
            <a:ext cx="7886700" cy="957592"/>
          </a:xfrm>
        </p:spPr>
        <p:txBody>
          <a:bodyPr>
            <a:normAutofit fontScale="90000"/>
          </a:bodyPr>
          <a:lstStyle/>
          <a:p>
            <a:pPr algn="ctr"/>
            <a:r>
              <a:rPr lang="en-GB" sz="3600" dirty="0" err="1">
                <a:latin typeface="Arial" panose="020B0604020202020204" pitchFamily="34" charset="0"/>
                <a:cs typeface="Arial" panose="020B0604020202020204" pitchFamily="34" charset="0"/>
              </a:rPr>
              <a:t>Amserlen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gweledol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Visual timetable</a:t>
            </a:r>
          </a:p>
        </p:txBody>
      </p:sp>
      <p:pic>
        <p:nvPicPr>
          <p:cNvPr id="5" name="Content Placeholder 4" descr="A group of white paper with pictures on it">
            <a:extLst>
              <a:ext uri="{FF2B5EF4-FFF2-40B4-BE49-F238E27FC236}">
                <a16:creationId xmlns:a16="http://schemas.microsoft.com/office/drawing/2014/main" id="{59E62F87-9502-D22F-9EB6-1AD1CBFB5D5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879895" y="1556196"/>
            <a:ext cx="7398150" cy="4338522"/>
          </a:xfrm>
        </p:spPr>
      </p:pic>
      <p:sp>
        <p:nvSpPr>
          <p:cNvPr id="6" name="TextBox 5">
            <a:extLst>
              <a:ext uri="{FF2B5EF4-FFF2-40B4-BE49-F238E27FC236}">
                <a16:creationId xmlns:a16="http://schemas.microsoft.com/office/drawing/2014/main" id="{A4F5D911-DF3D-0508-2C9E-9ADEF0D4CA64}"/>
              </a:ext>
            </a:extLst>
          </p:cNvPr>
          <p:cNvSpPr txBox="1"/>
          <p:nvPr/>
        </p:nvSpPr>
        <p:spPr>
          <a:xfrm>
            <a:off x="2018580" y="5555976"/>
            <a:ext cx="5515155" cy="230832"/>
          </a:xfrm>
          <a:prstGeom prst="rect">
            <a:avLst/>
          </a:prstGeom>
          <a:noFill/>
        </p:spPr>
        <p:txBody>
          <a:bodyPr wrap="square" rtlCol="0">
            <a:spAutoFit/>
          </a:bodyPr>
          <a:lstStyle/>
          <a:p>
            <a:r>
              <a:rPr lang="en-GB" sz="900">
                <a:hlinkClick r:id="rId4" tooltip="https://reachoutasc.com/the-right-way-to-use-visual-timetables/"/>
              </a:rPr>
              <a:t>This Photo</a:t>
            </a:r>
            <a:r>
              <a:rPr lang="en-GB" sz="900"/>
              <a:t> by Unknown Author is licensed under </a:t>
            </a:r>
            <a:r>
              <a:rPr lang="en-GB" sz="900">
                <a:hlinkClick r:id="rId5" tooltip="https://creativecommons.org/licenses/by-nd/3.0/"/>
              </a:rPr>
              <a:t>CC BY-ND</a:t>
            </a:r>
            <a:endParaRPr lang="en-GB" sz="900"/>
          </a:p>
        </p:txBody>
      </p:sp>
    </p:spTree>
    <p:extLst>
      <p:ext uri="{BB962C8B-B14F-4D97-AF65-F5344CB8AC3E}">
        <p14:creationId xmlns:p14="http://schemas.microsoft.com/office/powerpoint/2010/main" val="35045070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71CF2-D88B-E7AD-10B9-33A01FB85A5D}"/>
              </a:ext>
            </a:extLst>
          </p:cNvPr>
          <p:cNvSpPr>
            <a:spLocks noGrp="1"/>
          </p:cNvSpPr>
          <p:nvPr>
            <p:ph type="title"/>
          </p:nvPr>
        </p:nvSpPr>
        <p:spPr>
          <a:xfrm>
            <a:off x="628650" y="365126"/>
            <a:ext cx="7886700" cy="959822"/>
          </a:xfrm>
        </p:spPr>
        <p:txBody>
          <a:bodyPr>
            <a:normAutofit fontScale="90000"/>
          </a:bodyPr>
          <a:lstStyle/>
          <a:p>
            <a:pPr algn="ctr"/>
            <a:r>
              <a:rPr lang="en-GB" sz="3600" dirty="0" err="1">
                <a:latin typeface="Arial" panose="020B0604020202020204" pitchFamily="34" charset="0"/>
                <a:cs typeface="Arial" panose="020B0604020202020204" pitchFamily="34" charset="0"/>
              </a:rPr>
              <a:t>Seibiannau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symud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Movement breaks</a:t>
            </a:r>
          </a:p>
        </p:txBody>
      </p:sp>
      <p:pic>
        <p:nvPicPr>
          <p:cNvPr id="5" name="Content Placeholder 4" descr="A group of children in a classroom&#10;&#10;AI-generated content may be incorrect.">
            <a:extLst>
              <a:ext uri="{FF2B5EF4-FFF2-40B4-BE49-F238E27FC236}">
                <a16:creationId xmlns:a16="http://schemas.microsoft.com/office/drawing/2014/main" id="{19AC44BC-D737-7CB8-DF63-0D8E69252A5F}"/>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90465" y="1511560"/>
            <a:ext cx="7886700" cy="4372946"/>
          </a:xfrm>
        </p:spPr>
      </p:pic>
    </p:spTree>
    <p:extLst>
      <p:ext uri="{BB962C8B-B14F-4D97-AF65-F5344CB8AC3E}">
        <p14:creationId xmlns:p14="http://schemas.microsoft.com/office/powerpoint/2010/main" val="15745050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108F-9F9B-3353-D4BA-670FDF4A7391}"/>
              </a:ext>
            </a:extLst>
          </p:cNvPr>
          <p:cNvSpPr>
            <a:spLocks noGrp="1"/>
          </p:cNvSpPr>
          <p:nvPr>
            <p:ph type="title"/>
          </p:nvPr>
        </p:nvSpPr>
        <p:spPr>
          <a:xfrm>
            <a:off x="628650" y="365126"/>
            <a:ext cx="7886700" cy="742230"/>
          </a:xfrm>
        </p:spPr>
        <p:txBody>
          <a:bodyPr>
            <a:normAutofit fontScale="90000"/>
          </a:bodyPr>
          <a:lstStyle/>
          <a:p>
            <a:pPr algn="ctr"/>
            <a:r>
              <a:rPr lang="en-GB" sz="3600" dirty="0" err="1">
                <a:latin typeface="Arial" panose="020B0604020202020204" pitchFamily="34" charset="0"/>
                <a:cs typeface="Arial" panose="020B0604020202020204" pitchFamily="34" charset="0"/>
              </a:rPr>
              <a:t>Lleihau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camau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mewn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tasgau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Chunking tasks</a:t>
            </a:r>
          </a:p>
        </p:txBody>
      </p:sp>
      <p:pic>
        <p:nvPicPr>
          <p:cNvPr id="4" name="Content Placeholder 3">
            <a:extLst>
              <a:ext uri="{FF2B5EF4-FFF2-40B4-BE49-F238E27FC236}">
                <a16:creationId xmlns:a16="http://schemas.microsoft.com/office/drawing/2014/main" id="{46F5B895-A01C-6536-6526-DCB7F3EF93EF}"/>
              </a:ext>
            </a:extLst>
          </p:cNvPr>
          <p:cNvPicPr>
            <a:picLocks noGrp="1" noChangeAspect="1"/>
          </p:cNvPicPr>
          <p:nvPr>
            <p:ph idx="1"/>
          </p:nvPr>
        </p:nvPicPr>
        <p:blipFill>
          <a:blip r:embed="rId3"/>
          <a:stretch>
            <a:fillRect/>
          </a:stretch>
        </p:blipFill>
        <p:spPr>
          <a:xfrm>
            <a:off x="500332" y="1564257"/>
            <a:ext cx="8166340" cy="4186388"/>
          </a:xfrm>
          <a:prstGeom prst="rect">
            <a:avLst/>
          </a:prstGeom>
        </p:spPr>
      </p:pic>
    </p:spTree>
    <p:extLst>
      <p:ext uri="{BB962C8B-B14F-4D97-AF65-F5344CB8AC3E}">
        <p14:creationId xmlns:p14="http://schemas.microsoft.com/office/powerpoint/2010/main" val="3527767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0146-86EC-508B-2B5E-54EE87C4DB26}"/>
              </a:ext>
            </a:extLst>
          </p:cNvPr>
          <p:cNvSpPr>
            <a:spLocks noGrp="1"/>
          </p:cNvSpPr>
          <p:nvPr>
            <p:ph type="title"/>
          </p:nvPr>
        </p:nvSpPr>
        <p:spPr>
          <a:xfrm>
            <a:off x="628650" y="365126"/>
            <a:ext cx="7886700" cy="918668"/>
          </a:xfrm>
        </p:spPr>
        <p:txBody>
          <a:bodyPr>
            <a:normAutofit fontScale="90000"/>
          </a:bodyPr>
          <a:lstStyle/>
          <a:p>
            <a:pPr algn="ctr"/>
            <a:r>
              <a:rPr lang="cy-GB" altLang="en-US" sz="3600" kern="0" dirty="0">
                <a:solidFill>
                  <a:srgbClr val="000000"/>
                </a:solidFill>
                <a:latin typeface="Arial" panose="020B0604020202020204" pitchFamily="34" charset="0"/>
                <a:ea typeface="ＭＳ Ｐゴシック" panose="020B0600070205080204" pitchFamily="34" charset="-128"/>
              </a:rPr>
              <a:t>Dosbarth gynhwysol?</a:t>
            </a:r>
            <a:br>
              <a:rPr lang="cy-GB" altLang="en-US" sz="3600" kern="0" dirty="0">
                <a:solidFill>
                  <a:srgbClr val="000000"/>
                </a:solidFill>
                <a:latin typeface="Arial" panose="020B0604020202020204" pitchFamily="34" charset="0"/>
                <a:ea typeface="ＭＳ Ｐゴシック" panose="020B0600070205080204" pitchFamily="34" charset="-128"/>
              </a:rPr>
            </a:br>
            <a:r>
              <a:rPr lang="en-GB" altLang="en-US" sz="3600" kern="0" dirty="0">
                <a:solidFill>
                  <a:srgbClr val="0070C0"/>
                </a:solidFill>
                <a:latin typeface="Arial" panose="020B0604020202020204" pitchFamily="34" charset="0"/>
                <a:ea typeface="ＭＳ Ｐゴシック" panose="020B0600070205080204" pitchFamily="34" charset="-128"/>
              </a:rPr>
              <a:t>Inclusive classroom?</a:t>
            </a:r>
            <a:endParaRPr lang="en-GB" sz="3600" dirty="0"/>
          </a:p>
        </p:txBody>
      </p:sp>
      <p:pic>
        <p:nvPicPr>
          <p:cNvPr id="5" name="Content Placeholder 4">
            <a:extLst>
              <a:ext uri="{FF2B5EF4-FFF2-40B4-BE49-F238E27FC236}">
                <a16:creationId xmlns:a16="http://schemas.microsoft.com/office/drawing/2014/main" id="{AC441D47-E4E0-393E-5E7C-96755F9FCBA7}"/>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628650" y="1465462"/>
            <a:ext cx="7886700" cy="4411810"/>
          </a:xfrm>
          <a:prstGeom prst="rect">
            <a:avLst/>
          </a:prstGeom>
        </p:spPr>
      </p:pic>
    </p:spTree>
    <p:extLst>
      <p:ext uri="{BB962C8B-B14F-4D97-AF65-F5344CB8AC3E}">
        <p14:creationId xmlns:p14="http://schemas.microsoft.com/office/powerpoint/2010/main" val="40775257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81989-2DD0-4A0D-8BA9-33D396BB1B31}"/>
              </a:ext>
            </a:extLst>
          </p:cNvPr>
          <p:cNvSpPr>
            <a:spLocks noGrp="1"/>
          </p:cNvSpPr>
          <p:nvPr>
            <p:ph type="title"/>
          </p:nvPr>
        </p:nvSpPr>
        <p:spPr>
          <a:xfrm>
            <a:off x="628650" y="365125"/>
            <a:ext cx="7886700" cy="1064003"/>
          </a:xfrm>
        </p:spPr>
        <p:txBody>
          <a:bodyPr>
            <a:noAutofit/>
          </a:bodyPr>
          <a:lstStyle/>
          <a:p>
            <a:pPr algn="ctr"/>
            <a:r>
              <a:rPr lang="en-GB" sz="3600" dirty="0">
                <a:latin typeface="Arial" panose="020B0604020202020204" pitchFamily="34" charset="0"/>
                <a:cs typeface="Arial" panose="020B0604020202020204" pitchFamily="34" charset="0"/>
              </a:rPr>
              <a:t>Dosbarth </a:t>
            </a:r>
            <a:r>
              <a:rPr lang="en-GB" sz="3600" dirty="0" err="1">
                <a:latin typeface="Arial" panose="020B0604020202020204" pitchFamily="34" charset="0"/>
                <a:cs typeface="Arial" panose="020B0604020202020204" pitchFamily="34" charset="0"/>
              </a:rPr>
              <a:t>gynhwysol</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Inclusive classroom?</a:t>
            </a:r>
          </a:p>
        </p:txBody>
      </p:sp>
      <p:sp>
        <p:nvSpPr>
          <p:cNvPr id="4" name="Content Placeholder 3">
            <a:extLst>
              <a:ext uri="{FF2B5EF4-FFF2-40B4-BE49-F238E27FC236}">
                <a16:creationId xmlns:a16="http://schemas.microsoft.com/office/drawing/2014/main" id="{6DB46215-D341-2AE8-6E0C-B51C79757DA8}"/>
              </a:ext>
            </a:extLst>
          </p:cNvPr>
          <p:cNvSpPr>
            <a:spLocks noGrp="1"/>
          </p:cNvSpPr>
          <p:nvPr>
            <p:ph sz="half" idx="1"/>
          </p:nvPr>
        </p:nvSpPr>
        <p:spPr>
          <a:xfrm>
            <a:off x="218003" y="1489684"/>
            <a:ext cx="4277797" cy="4481165"/>
          </a:xfrm>
        </p:spPr>
        <p:txBody>
          <a:bodyPr>
            <a:normAutofit fontScale="92500" lnSpcReduction="10000"/>
          </a:bodyPr>
          <a:lstStyle/>
          <a:p>
            <a:r>
              <a:rPr lang="en-GB" dirty="0" err="1">
                <a:latin typeface="Arial" panose="020B0604020202020204" pitchFamily="34" charset="0"/>
                <a:cs typeface="Arial" panose="020B0604020202020204" pitchFamily="34" charset="0"/>
              </a:rPr>
              <a:t>Petai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gyllideb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ddiddiwedd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fyddech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yn eich </a:t>
            </a:r>
            <a:r>
              <a:rPr lang="en-GB" dirty="0" err="1">
                <a:latin typeface="Arial" panose="020B0604020202020204" pitchFamily="34" charset="0"/>
                <a:cs typeface="Arial" panose="020B0604020202020204" pitchFamily="34" charset="0"/>
              </a:rPr>
              <a:t>dosbarth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cynhwysol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pham</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If you were to have an endless budget, what might you have in your classroom to promote inclusive practice and why?</a:t>
            </a:r>
          </a:p>
          <a:p>
            <a:endParaRPr lang="en-GB" dirty="0"/>
          </a:p>
        </p:txBody>
      </p:sp>
      <p:pic>
        <p:nvPicPr>
          <p:cNvPr id="9" name="Content Placeholder 8" descr="Stacks of gold coins">
            <a:extLst>
              <a:ext uri="{FF2B5EF4-FFF2-40B4-BE49-F238E27FC236}">
                <a16:creationId xmlns:a16="http://schemas.microsoft.com/office/drawing/2014/main" id="{345948C3-E09C-93F9-4AD5-1DEB3258C505}"/>
              </a:ext>
            </a:extLst>
          </p:cNvPr>
          <p:cNvPicPr>
            <a:picLocks noGrp="1" noChangeAspect="1"/>
          </p:cNvPicPr>
          <p:nvPr>
            <p:ph sz="half" idx="2"/>
          </p:nvPr>
        </p:nvPicPr>
        <p:blipFill>
          <a:blip r:embed="rId2"/>
          <a:stretch>
            <a:fillRect/>
          </a:stretch>
        </p:blipFill>
        <p:spPr>
          <a:xfrm>
            <a:off x="4648200" y="2441575"/>
            <a:ext cx="3867150" cy="2578100"/>
          </a:xfrm>
        </p:spPr>
      </p:pic>
    </p:spTree>
    <p:extLst>
      <p:ext uri="{BB962C8B-B14F-4D97-AF65-F5344CB8AC3E}">
        <p14:creationId xmlns:p14="http://schemas.microsoft.com/office/powerpoint/2010/main" val="32609399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E2B3E-6EF2-AAA5-90A1-A4C4F69B43BA}"/>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Meddylfryd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negyddol</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Negative mindset</a:t>
            </a:r>
          </a:p>
        </p:txBody>
      </p:sp>
      <p:sp>
        <p:nvSpPr>
          <p:cNvPr id="4" name="Content Placeholder 3">
            <a:extLst>
              <a:ext uri="{FF2B5EF4-FFF2-40B4-BE49-F238E27FC236}">
                <a16:creationId xmlns:a16="http://schemas.microsoft.com/office/drawing/2014/main" id="{405A60B6-F5E7-50EB-0941-59C5DB076D1E}"/>
              </a:ext>
            </a:extLst>
          </p:cNvPr>
          <p:cNvSpPr>
            <a:spLocks noGrp="1"/>
          </p:cNvSpPr>
          <p:nvPr>
            <p:ph sz="half" idx="1"/>
          </p:nvPr>
        </p:nvSpPr>
        <p:spPr/>
        <p:txBody>
          <a:bodyPr>
            <a:normAutofit fontScale="92500" lnSpcReduction="10000"/>
          </a:bodyPr>
          <a:lstStyle/>
          <a:p>
            <a:pPr marL="0" indent="0">
              <a:buNone/>
            </a:pPr>
            <a:r>
              <a:rPr lang="cy-GB" noProof="0" dirty="0">
                <a:latin typeface="Arial" panose="020B0604020202020204" pitchFamily="34" charset="0"/>
                <a:cs typeface="Arial" panose="020B0604020202020204" pitchFamily="34" charset="0"/>
              </a:rPr>
              <a:t>1. Camdybiaethau am ADHD;</a:t>
            </a:r>
          </a:p>
          <a:p>
            <a:pPr marL="0" indent="0">
              <a:buNone/>
            </a:pPr>
            <a:r>
              <a:rPr lang="cy-GB" noProof="0" dirty="0">
                <a:latin typeface="Arial" panose="020B0604020202020204" pitchFamily="34" charset="0"/>
                <a:cs typeface="Arial" panose="020B0604020202020204" pitchFamily="34" charset="0"/>
              </a:rPr>
              <a:t>2. Meddylfryd sy’n seiliedig ar ddiffygion;</a:t>
            </a:r>
          </a:p>
          <a:p>
            <a:pPr marL="0" indent="0">
              <a:buNone/>
            </a:pPr>
            <a:r>
              <a:rPr lang="cy-GB" noProof="0" dirty="0">
                <a:latin typeface="Arial" panose="020B0604020202020204" pitchFamily="34" charset="0"/>
                <a:cs typeface="Arial" panose="020B0604020202020204" pitchFamily="34" charset="0"/>
              </a:rPr>
              <a:t>3. Pwysau ar athrawon ac ysgolion;</a:t>
            </a:r>
          </a:p>
          <a:p>
            <a:pPr marL="0" indent="0">
              <a:buNone/>
            </a:pPr>
            <a:r>
              <a:rPr lang="cy-GB" noProof="0" dirty="0">
                <a:latin typeface="Arial" panose="020B0604020202020204" pitchFamily="34" charset="0"/>
                <a:cs typeface="Arial" panose="020B0604020202020204" pitchFamily="34" charset="0"/>
              </a:rPr>
              <a:t>4. Diffyg gwelededd a chynrychiolaeth;</a:t>
            </a:r>
          </a:p>
          <a:p>
            <a:pPr marL="0" indent="0">
              <a:buNone/>
            </a:pPr>
            <a:r>
              <a:rPr lang="cy-GB" noProof="0" dirty="0">
                <a:latin typeface="Arial" panose="020B0604020202020204" pitchFamily="34" charset="0"/>
                <a:cs typeface="Arial" panose="020B0604020202020204" pitchFamily="34" charset="0"/>
              </a:rPr>
              <a:t>5. Stigma diwylliannol a chymdeithasol.</a:t>
            </a:r>
          </a:p>
        </p:txBody>
      </p:sp>
      <p:sp>
        <p:nvSpPr>
          <p:cNvPr id="5" name="Content Placeholder 4">
            <a:extLst>
              <a:ext uri="{FF2B5EF4-FFF2-40B4-BE49-F238E27FC236}">
                <a16:creationId xmlns:a16="http://schemas.microsoft.com/office/drawing/2014/main" id="{FC445FD2-EE10-D7C0-2F82-5C0476E216C8}"/>
              </a:ext>
            </a:extLst>
          </p:cNvPr>
          <p:cNvSpPr>
            <a:spLocks noGrp="1"/>
          </p:cNvSpPr>
          <p:nvPr>
            <p:ph sz="half" idx="2"/>
          </p:nvPr>
        </p:nvSpPr>
        <p:spPr/>
        <p:txBody>
          <a:bodyPr>
            <a:normAutofit fontScale="92500" lnSpcReduction="10000"/>
          </a:bodyPr>
          <a:lstStyle/>
          <a:p>
            <a:pPr marL="514350" indent="-514350">
              <a:buAutoNum type="arabicPeriod"/>
            </a:pPr>
            <a:r>
              <a:rPr lang="en-GB" dirty="0">
                <a:solidFill>
                  <a:srgbClr val="0070C0"/>
                </a:solidFill>
                <a:latin typeface="Arial" panose="020B0604020202020204" pitchFamily="34" charset="0"/>
                <a:cs typeface="Arial" panose="020B0604020202020204" pitchFamily="34" charset="0"/>
              </a:rPr>
              <a:t>Misconceptions about ADHD;</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Deficit-based thinking;</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Pressure on teachers and schools;</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Lack of visibility and representation;</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Cultural and societal stigma.</a:t>
            </a:r>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20565046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17B761-19A0-1E78-5C27-4A2D26EF90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A1D387-39DA-23CA-DC75-91ED3DDEC2D9}"/>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Newidwch</a:t>
            </a:r>
            <a:r>
              <a:rPr lang="en-GB" sz="3600" dirty="0">
                <a:latin typeface="Arial" panose="020B0604020202020204" pitchFamily="34" charset="0"/>
                <a:cs typeface="Arial" panose="020B0604020202020204" pitchFamily="34" charset="0"/>
              </a:rPr>
              <a:t> eich </a:t>
            </a:r>
            <a:r>
              <a:rPr lang="en-GB" sz="3600" dirty="0" err="1">
                <a:latin typeface="Arial" panose="020B0604020202020204" pitchFamily="34" charset="0"/>
                <a:cs typeface="Arial" panose="020B0604020202020204" pitchFamily="34" charset="0"/>
              </a:rPr>
              <a:t>meddylfryd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Change your mindset!</a:t>
            </a:r>
          </a:p>
        </p:txBody>
      </p:sp>
      <p:sp>
        <p:nvSpPr>
          <p:cNvPr id="4" name="Content Placeholder 3">
            <a:extLst>
              <a:ext uri="{FF2B5EF4-FFF2-40B4-BE49-F238E27FC236}">
                <a16:creationId xmlns:a16="http://schemas.microsoft.com/office/drawing/2014/main" id="{938CD57D-ED82-CD57-6215-B97F2DE5472E}"/>
              </a:ext>
            </a:extLst>
          </p:cNvPr>
          <p:cNvSpPr>
            <a:spLocks noGrp="1"/>
          </p:cNvSpPr>
          <p:nvPr>
            <p:ph sz="half" idx="1"/>
          </p:nvPr>
        </p:nvSpPr>
        <p:spPr/>
        <p:txBody>
          <a:bodyPr>
            <a:normAutofit lnSpcReduction="10000"/>
          </a:bodyPr>
          <a:lstStyle/>
          <a:p>
            <a:pPr marL="514350" indent="-514350">
              <a:buAutoNum type="arabicPeriod"/>
            </a:pPr>
            <a:r>
              <a:rPr lang="cy-GB" noProof="0" dirty="0">
                <a:latin typeface="Arial" panose="020B0604020202020204" pitchFamily="34" charset="0"/>
                <a:cs typeface="Arial" panose="020B0604020202020204" pitchFamily="34" charset="0"/>
              </a:rPr>
              <a:t>Addysg ac hyfforddiant;</a:t>
            </a:r>
          </a:p>
          <a:p>
            <a:pPr marL="514350" indent="-514350">
              <a:buAutoNum type="arabicPeriod"/>
            </a:pPr>
            <a:r>
              <a:rPr lang="cy-GB" noProof="0" dirty="0">
                <a:latin typeface="Arial" panose="020B0604020202020204" pitchFamily="34" charset="0"/>
                <a:cs typeface="Arial" panose="020B0604020202020204" pitchFamily="34" charset="0"/>
              </a:rPr>
              <a:t>Dulliau sy’n seiliedig ar gryfderau;</a:t>
            </a:r>
          </a:p>
          <a:p>
            <a:pPr marL="514350" indent="-514350">
              <a:buAutoNum type="arabicPeriod"/>
            </a:pPr>
            <a:r>
              <a:rPr lang="cy-GB" noProof="0" dirty="0">
                <a:latin typeface="Arial" panose="020B0604020202020204" pitchFamily="34" charset="0"/>
                <a:cs typeface="Arial" panose="020B0604020202020204" pitchFamily="34" charset="0"/>
              </a:rPr>
              <a:t>Trafodaethau agored;</a:t>
            </a:r>
          </a:p>
          <a:p>
            <a:pPr marL="514350" indent="-514350">
              <a:buAutoNum type="arabicPeriod"/>
            </a:pPr>
            <a:r>
              <a:rPr lang="cy-GB" noProof="0" dirty="0">
                <a:latin typeface="Arial" panose="020B0604020202020204" pitchFamily="34" charset="0"/>
                <a:cs typeface="Arial" panose="020B0604020202020204" pitchFamily="34" charset="0"/>
              </a:rPr>
              <a:t>Cefnogaeth o bolisïau. </a:t>
            </a:r>
          </a:p>
        </p:txBody>
      </p:sp>
      <p:sp>
        <p:nvSpPr>
          <p:cNvPr id="5" name="Content Placeholder 4">
            <a:extLst>
              <a:ext uri="{FF2B5EF4-FFF2-40B4-BE49-F238E27FC236}">
                <a16:creationId xmlns:a16="http://schemas.microsoft.com/office/drawing/2014/main" id="{57ADBFFE-7DCA-3678-C8FD-D9F78AF92524}"/>
              </a:ext>
            </a:extLst>
          </p:cNvPr>
          <p:cNvSpPr>
            <a:spLocks noGrp="1"/>
          </p:cNvSpPr>
          <p:nvPr>
            <p:ph sz="half" idx="2"/>
          </p:nvPr>
        </p:nvSpPr>
        <p:spPr/>
        <p:txBody>
          <a:bodyPr>
            <a:normAutofit lnSpcReduction="10000"/>
          </a:bodyPr>
          <a:lstStyle/>
          <a:p>
            <a:pPr marL="514350" indent="-514350">
              <a:buAutoNum type="arabicPeriod"/>
            </a:pPr>
            <a:r>
              <a:rPr lang="en-GB" dirty="0">
                <a:solidFill>
                  <a:srgbClr val="0070C0"/>
                </a:solidFill>
                <a:latin typeface="Arial" panose="020B0604020202020204" pitchFamily="34" charset="0"/>
                <a:cs typeface="Arial" panose="020B0604020202020204" pitchFamily="34" charset="0"/>
              </a:rPr>
              <a:t>Education and training;</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Strengths-based approaches;</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Open conversations;</a:t>
            </a:r>
          </a:p>
          <a:p>
            <a:pPr marL="514350" indent="-514350">
              <a:buAutoNum type="arabicPeriod"/>
            </a:pPr>
            <a:r>
              <a:rPr lang="en-GB" dirty="0">
                <a:solidFill>
                  <a:srgbClr val="0070C0"/>
                </a:solidFill>
                <a:latin typeface="Arial" panose="020B0604020202020204" pitchFamily="34" charset="0"/>
                <a:cs typeface="Arial" panose="020B0604020202020204" pitchFamily="34" charset="0"/>
              </a:rPr>
              <a:t>Policy support.</a:t>
            </a:r>
          </a:p>
        </p:txBody>
      </p:sp>
    </p:spTree>
    <p:extLst>
      <p:ext uri="{BB962C8B-B14F-4D97-AF65-F5344CB8AC3E}">
        <p14:creationId xmlns:p14="http://schemas.microsoft.com/office/powerpoint/2010/main" val="29243949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0FCDB-0EA7-43B2-A940-29E12625CF04}"/>
              </a:ext>
            </a:extLst>
          </p:cNvPr>
          <p:cNvSpPr>
            <a:spLocks noGrp="1"/>
          </p:cNvSpPr>
          <p:nvPr>
            <p:ph type="title"/>
          </p:nvPr>
        </p:nvSpPr>
        <p:spPr>
          <a:xfrm>
            <a:off x="304800" y="25400"/>
            <a:ext cx="8534400" cy="758952"/>
          </a:xfrm>
        </p:spPr>
        <p:txBody>
          <a:bodyPr>
            <a:normAutofit/>
          </a:bodyPr>
          <a:lstStyle/>
          <a:p>
            <a:r>
              <a:rPr lang="en-GB" sz="4000" dirty="0">
                <a:latin typeface="Arial" panose="020B0604020202020204" pitchFamily="34" charset="0"/>
                <a:cs typeface="Arial" panose="020B0604020202020204" pitchFamily="34" charset="0"/>
              </a:rPr>
              <a:t>Ail-</a:t>
            </a:r>
            <a:r>
              <a:rPr lang="en-GB" sz="4000" dirty="0" err="1">
                <a:latin typeface="Arial" panose="020B0604020202020204" pitchFamily="34" charset="0"/>
                <a:cs typeface="Arial" panose="020B0604020202020204" pitchFamily="34" charset="0"/>
              </a:rPr>
              <a:t>fframio'r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rhwystredigaethau</a:t>
            </a:r>
            <a:endParaRPr lang="en-GB" sz="4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9E8B97BF-B05E-4FC3-A58A-CE89903AC0C9}"/>
              </a:ext>
            </a:extLst>
          </p:cNvPr>
          <p:cNvGraphicFramePr>
            <a:graphicFrameLocks noGrp="1"/>
          </p:cNvGraphicFramePr>
          <p:nvPr>
            <p:ph sz="quarter" idx="1"/>
          </p:nvPr>
        </p:nvGraphicFramePr>
        <p:xfrm>
          <a:off x="179512" y="1052736"/>
          <a:ext cx="8784976" cy="55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4169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0FCDB-0EA7-43B2-A940-29E12625CF04}"/>
              </a:ext>
            </a:extLst>
          </p:cNvPr>
          <p:cNvSpPr>
            <a:spLocks noGrp="1"/>
          </p:cNvSpPr>
          <p:nvPr>
            <p:ph type="title"/>
          </p:nvPr>
        </p:nvSpPr>
        <p:spPr>
          <a:xfrm>
            <a:off x="304800" y="25400"/>
            <a:ext cx="8534400" cy="758952"/>
          </a:xfrm>
        </p:spPr>
        <p:txBody>
          <a:bodyPr>
            <a:normAutofit/>
          </a:bodyPr>
          <a:lstStyle/>
          <a:p>
            <a:r>
              <a:rPr lang="en-GB" sz="4000" dirty="0">
                <a:latin typeface="Arial" panose="020B0604020202020204" pitchFamily="34" charset="0"/>
                <a:cs typeface="Arial" panose="020B0604020202020204" pitchFamily="34" charset="0"/>
              </a:rPr>
              <a:t>Reframing those frustrations</a:t>
            </a:r>
          </a:p>
        </p:txBody>
      </p:sp>
      <p:graphicFrame>
        <p:nvGraphicFramePr>
          <p:cNvPr id="4" name="Content Placeholder 3">
            <a:extLst>
              <a:ext uri="{FF2B5EF4-FFF2-40B4-BE49-F238E27FC236}">
                <a16:creationId xmlns:a16="http://schemas.microsoft.com/office/drawing/2014/main" id="{9E8B97BF-B05E-4FC3-A58A-CE89903AC0C9}"/>
              </a:ext>
            </a:extLst>
          </p:cNvPr>
          <p:cNvGraphicFramePr>
            <a:graphicFrameLocks noGrp="1"/>
          </p:cNvGraphicFramePr>
          <p:nvPr>
            <p:ph sz="quarter" idx="1"/>
          </p:nvPr>
        </p:nvGraphicFramePr>
        <p:xfrm>
          <a:off x="179512" y="1052736"/>
          <a:ext cx="8784976" cy="55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61352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E8C2-6AA3-02A2-FF3E-C927ED796155}"/>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Tasgau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syml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helpu</a:t>
            </a:r>
            <a:r>
              <a:rPr lang="en-GB" sz="4000" dirty="0">
                <a:latin typeface="Arial" panose="020B0604020202020204" pitchFamily="34" charset="0"/>
                <a:cs typeface="Arial" panose="020B0604020202020204" pitchFamily="34" charset="0"/>
              </a:rPr>
              <a:t> plant ag ADCG</a:t>
            </a:r>
          </a:p>
        </p:txBody>
      </p:sp>
      <p:sp>
        <p:nvSpPr>
          <p:cNvPr id="3" name="Content Placeholder 2">
            <a:extLst>
              <a:ext uri="{FF2B5EF4-FFF2-40B4-BE49-F238E27FC236}">
                <a16:creationId xmlns:a16="http://schemas.microsoft.com/office/drawing/2014/main" id="{69DA3CA8-BDDF-0E54-4780-0D8BC1FEE0CF}"/>
              </a:ext>
            </a:extLst>
          </p:cNvPr>
          <p:cNvSpPr>
            <a:spLocks noGrp="1"/>
          </p:cNvSpPr>
          <p:nvPr>
            <p:ph sz="quarter" idx="1"/>
          </p:nvPr>
        </p:nvSpPr>
        <p:spPr>
          <a:xfrm>
            <a:off x="257392" y="1765160"/>
            <a:ext cx="5782416" cy="4470248"/>
          </a:xfrm>
        </p:spPr>
        <p:txBody>
          <a:bodyPr>
            <a:normAutofit/>
          </a:bodyPr>
          <a:lstStyle/>
          <a:p>
            <a:r>
              <a:rPr lang="cy-GB" sz="3200" dirty="0">
                <a:latin typeface="Arial" panose="020B0604020202020204" pitchFamily="34" charset="0"/>
                <a:cs typeface="Arial" panose="020B0604020202020204" pitchFamily="34" charset="0"/>
              </a:rPr>
              <a:t>Rhywogaethau o feddyliau negyddol Awtomatig </a:t>
            </a: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tud</a:t>
            </a:r>
            <a:r>
              <a:rPr lang="cy-GB" sz="2000" dirty="0">
                <a:latin typeface="Arial" panose="020B0604020202020204" pitchFamily="34" charset="0"/>
                <a:cs typeface="Arial" panose="020B0604020202020204" pitchFamily="34" charset="0"/>
              </a:rPr>
              <a:t>. 58-59)</a:t>
            </a:r>
            <a:endParaRPr lang="cy-GB" sz="3200" dirty="0">
              <a:latin typeface="Arial" panose="020B0604020202020204" pitchFamily="34" charset="0"/>
              <a:cs typeface="Arial" panose="020B0604020202020204" pitchFamily="34" charset="0"/>
            </a:endParaRPr>
          </a:p>
          <a:p>
            <a:r>
              <a:rPr lang="cy-GB" sz="3200" dirty="0">
                <a:latin typeface="Arial" panose="020B0604020202020204" pitchFamily="34" charset="0"/>
                <a:cs typeface="Arial" panose="020B0604020202020204" pitchFamily="34" charset="0"/>
              </a:rPr>
              <a:t>Ymwybyddiaeth ofalgar o ddiffyg sylw ar gyfer ADCG </a:t>
            </a: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tud</a:t>
            </a:r>
            <a:r>
              <a:rPr lang="cy-GB" sz="2000" dirty="0">
                <a:latin typeface="Arial" panose="020B0604020202020204" pitchFamily="34" charset="0"/>
                <a:cs typeface="Arial" panose="020B0604020202020204" pitchFamily="34" charset="0"/>
              </a:rPr>
              <a:t>. 114-136)</a:t>
            </a:r>
          </a:p>
          <a:p>
            <a:r>
              <a:rPr lang="cy-GB" sz="3200" dirty="0">
                <a:latin typeface="Arial" panose="020B0604020202020204" pitchFamily="34" charset="0"/>
                <a:cs typeface="Arial" panose="020B0604020202020204" pitchFamily="34" charset="0"/>
              </a:rPr>
              <a:t>Gêm canolbwyntio ar ddotiau </a:t>
            </a: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tud</a:t>
            </a:r>
            <a:r>
              <a:rPr lang="cy-GB" sz="2000" dirty="0">
                <a:latin typeface="Arial" panose="020B0604020202020204" pitchFamily="34" charset="0"/>
                <a:cs typeface="Arial" panose="020B0604020202020204" pitchFamily="34" charset="0"/>
              </a:rPr>
              <a:t>. 121)</a:t>
            </a:r>
          </a:p>
          <a:p>
            <a:r>
              <a:rPr lang="cy-GB" sz="3200" dirty="0">
                <a:latin typeface="Arial" panose="020B0604020202020204" pitchFamily="34" charset="0"/>
                <a:cs typeface="Arial" panose="020B0604020202020204" pitchFamily="34" charset="0"/>
              </a:rPr>
              <a:t>Cael digon o gwsg </a:t>
            </a: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tud</a:t>
            </a:r>
            <a:r>
              <a:rPr lang="cy-GB" sz="2000" dirty="0">
                <a:latin typeface="Arial" panose="020B0604020202020204" pitchFamily="34" charset="0"/>
                <a:cs typeface="Arial" panose="020B0604020202020204" pitchFamily="34" charset="0"/>
              </a:rPr>
              <a:t>. 198- 203)</a:t>
            </a:r>
            <a:endParaRPr lang="cy-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0FB06-D9FD-5D95-9F39-C9666DC62191}"/>
              </a:ext>
            </a:extLst>
          </p:cNvPr>
          <p:cNvSpPr txBox="1"/>
          <p:nvPr/>
        </p:nvSpPr>
        <p:spPr>
          <a:xfrm>
            <a:off x="323016" y="5945159"/>
            <a:ext cx="8534400" cy="307777"/>
          </a:xfrm>
          <a:prstGeom prst="rect">
            <a:avLst/>
          </a:prstGeom>
          <a:noFill/>
        </p:spPr>
        <p:txBody>
          <a:bodyPr wrap="square">
            <a:spAutoFit/>
          </a:bodyPr>
          <a:lstStyle/>
          <a:p>
            <a:r>
              <a:rPr lang="en-GB" sz="1400" dirty="0">
                <a:hlinkClick r:id="rId3"/>
              </a:rPr>
              <a:t>https://www.amazon.co.uk/ADHD-Non-Medication-Treatments-Clinicians-Techniques/dp/1559570334</a:t>
            </a:r>
            <a:r>
              <a:rPr lang="en-GB" sz="1400" dirty="0"/>
              <a:t> </a:t>
            </a:r>
          </a:p>
        </p:txBody>
      </p:sp>
      <p:pic>
        <p:nvPicPr>
          <p:cNvPr id="7" name="Picture 6" descr="A picture containing text&#10;&#10;Description automatically generated">
            <a:extLst>
              <a:ext uri="{FF2B5EF4-FFF2-40B4-BE49-F238E27FC236}">
                <a16:creationId xmlns:a16="http://schemas.microsoft.com/office/drawing/2014/main" id="{DBF8D35E-3723-0550-B1F1-4133E457A6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07789" y="1778120"/>
            <a:ext cx="2881646" cy="3744639"/>
          </a:xfrm>
          <a:prstGeom prst="rect">
            <a:avLst/>
          </a:prstGeom>
        </p:spPr>
      </p:pic>
    </p:spTree>
    <p:extLst>
      <p:ext uri="{BB962C8B-B14F-4D97-AF65-F5344CB8AC3E}">
        <p14:creationId xmlns:p14="http://schemas.microsoft.com/office/powerpoint/2010/main" val="9633245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E8C2-6AA3-02A2-FF3E-C927ED796155}"/>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Easy tasks to help children with ADHD</a:t>
            </a:r>
          </a:p>
        </p:txBody>
      </p:sp>
      <p:sp>
        <p:nvSpPr>
          <p:cNvPr id="3" name="Content Placeholder 2">
            <a:extLst>
              <a:ext uri="{FF2B5EF4-FFF2-40B4-BE49-F238E27FC236}">
                <a16:creationId xmlns:a16="http://schemas.microsoft.com/office/drawing/2014/main" id="{69DA3CA8-BDDF-0E54-4780-0D8BC1FEE0CF}"/>
              </a:ext>
            </a:extLst>
          </p:cNvPr>
          <p:cNvSpPr>
            <a:spLocks noGrp="1"/>
          </p:cNvSpPr>
          <p:nvPr>
            <p:ph sz="quarter" idx="1"/>
          </p:nvPr>
        </p:nvSpPr>
        <p:spPr>
          <a:xfrm>
            <a:off x="257392" y="1765160"/>
            <a:ext cx="5782416" cy="4470248"/>
          </a:xfrm>
        </p:spPr>
        <p:txBody>
          <a:bodyPr>
            <a:normAutofit/>
          </a:bodyPr>
          <a:lstStyle/>
          <a:p>
            <a:r>
              <a:rPr lang="en-GB" sz="3200" dirty="0">
                <a:latin typeface="Arial" panose="020B0604020202020204" pitchFamily="34" charset="0"/>
                <a:cs typeface="Arial" panose="020B0604020202020204" pitchFamily="34" charset="0"/>
              </a:rPr>
              <a:t>Species of Automatic negative thoughts </a:t>
            </a:r>
            <a:r>
              <a:rPr lang="en-GB" sz="2000" dirty="0">
                <a:latin typeface="Arial" panose="020B0604020202020204" pitchFamily="34" charset="0"/>
                <a:cs typeface="Arial" panose="020B0604020202020204" pitchFamily="34" charset="0"/>
              </a:rPr>
              <a:t>(pages 58-59)</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Mindfulness of inattention for ADHD </a:t>
            </a:r>
            <a:r>
              <a:rPr lang="en-GB" sz="2000" dirty="0">
                <a:latin typeface="Arial" panose="020B0604020202020204" pitchFamily="34" charset="0"/>
                <a:cs typeface="Arial" panose="020B0604020202020204" pitchFamily="34" charset="0"/>
              </a:rPr>
              <a:t>(pages 114-136)</a:t>
            </a:r>
          </a:p>
          <a:p>
            <a:r>
              <a:rPr lang="en-GB" sz="3200" dirty="0">
                <a:latin typeface="Arial" panose="020B0604020202020204" pitchFamily="34" charset="0"/>
                <a:cs typeface="Arial" panose="020B0604020202020204" pitchFamily="34" charset="0"/>
              </a:rPr>
              <a:t>Dots concentration game </a:t>
            </a:r>
            <a:r>
              <a:rPr lang="en-GB" sz="2000" dirty="0">
                <a:latin typeface="Arial" panose="020B0604020202020204" pitchFamily="34" charset="0"/>
                <a:cs typeface="Arial" panose="020B0604020202020204" pitchFamily="34" charset="0"/>
              </a:rPr>
              <a:t>(page 121)</a:t>
            </a:r>
          </a:p>
          <a:p>
            <a:r>
              <a:rPr lang="en-GB" sz="3200" dirty="0">
                <a:latin typeface="Arial" panose="020B0604020202020204" pitchFamily="34" charset="0"/>
                <a:cs typeface="Arial" panose="020B0604020202020204" pitchFamily="34" charset="0"/>
              </a:rPr>
              <a:t>Get the sleep you need </a:t>
            </a:r>
            <a:r>
              <a:rPr lang="en-GB" sz="2000" dirty="0">
                <a:latin typeface="Arial" panose="020B0604020202020204" pitchFamily="34" charset="0"/>
                <a:cs typeface="Arial" panose="020B0604020202020204" pitchFamily="34" charset="0"/>
              </a:rPr>
              <a:t>(pages 198- 203)</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0FB06-D9FD-5D95-9F39-C9666DC62191}"/>
              </a:ext>
            </a:extLst>
          </p:cNvPr>
          <p:cNvSpPr txBox="1"/>
          <p:nvPr/>
        </p:nvSpPr>
        <p:spPr>
          <a:xfrm>
            <a:off x="323016" y="5945159"/>
            <a:ext cx="8534400" cy="307777"/>
          </a:xfrm>
          <a:prstGeom prst="rect">
            <a:avLst/>
          </a:prstGeom>
          <a:noFill/>
        </p:spPr>
        <p:txBody>
          <a:bodyPr wrap="square">
            <a:spAutoFit/>
          </a:bodyPr>
          <a:lstStyle/>
          <a:p>
            <a:r>
              <a:rPr lang="en-GB" sz="1400" dirty="0">
                <a:hlinkClick r:id="rId3"/>
              </a:rPr>
              <a:t>https://www.amazon.co.uk/ADHD-Non-Medication-Treatments-Clinicians-Techniques/dp/1559570334</a:t>
            </a:r>
            <a:r>
              <a:rPr lang="en-GB" sz="1400" dirty="0"/>
              <a:t> </a:t>
            </a:r>
          </a:p>
        </p:txBody>
      </p:sp>
      <p:pic>
        <p:nvPicPr>
          <p:cNvPr id="7" name="Picture 6" descr="A picture containing text&#10;&#10;Description automatically generated">
            <a:extLst>
              <a:ext uri="{FF2B5EF4-FFF2-40B4-BE49-F238E27FC236}">
                <a16:creationId xmlns:a16="http://schemas.microsoft.com/office/drawing/2014/main" id="{DBF8D35E-3723-0550-B1F1-4133E457A6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07789" y="1778120"/>
            <a:ext cx="2881646" cy="3744639"/>
          </a:xfrm>
          <a:prstGeom prst="rect">
            <a:avLst/>
          </a:prstGeom>
        </p:spPr>
      </p:pic>
    </p:spTree>
    <p:extLst>
      <p:ext uri="{BB962C8B-B14F-4D97-AF65-F5344CB8AC3E}">
        <p14:creationId xmlns:p14="http://schemas.microsoft.com/office/powerpoint/2010/main" val="30561770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31F8562-9DB8-DFB8-E7ED-1055EB0146BA}"/>
              </a:ext>
            </a:extLst>
          </p:cNvPr>
          <p:cNvSpPr>
            <a:spLocks noGrp="1"/>
          </p:cNvSpPr>
          <p:nvPr>
            <p:ph type="title"/>
          </p:nvPr>
        </p:nvSpPr>
        <p:spPr>
          <a:xfrm>
            <a:off x="628650" y="365126"/>
            <a:ext cx="7886700" cy="863174"/>
          </a:xfrm>
        </p:spPr>
        <p:txBody>
          <a:bodyPr/>
          <a:lstStyle/>
          <a:p>
            <a:r>
              <a:rPr lang="en-GB" dirty="0" err="1">
                <a:latin typeface="Arial" panose="020B0604020202020204" pitchFamily="34" charset="0"/>
                <a:cs typeface="Arial" panose="020B0604020202020204" pitchFamily="34" charset="0"/>
              </a:rPr>
              <a:t>Gweithgareddau</a:t>
            </a:r>
            <a:endParaRPr lang="en-GB" dirty="0">
              <a:latin typeface="Arial" panose="020B0604020202020204" pitchFamily="34" charset="0"/>
              <a:cs typeface="Arial" panose="020B0604020202020204" pitchFamily="34" charset="0"/>
            </a:endParaRPr>
          </a:p>
        </p:txBody>
      </p:sp>
      <p:sp>
        <p:nvSpPr>
          <p:cNvPr id="12" name="Content Placeholder 11">
            <a:extLst>
              <a:ext uri="{FF2B5EF4-FFF2-40B4-BE49-F238E27FC236}">
                <a16:creationId xmlns:a16="http://schemas.microsoft.com/office/drawing/2014/main" id="{2D4D0218-1DAC-EE4E-43A3-143C309355B6}"/>
              </a:ext>
            </a:extLst>
          </p:cNvPr>
          <p:cNvSpPr>
            <a:spLocks noGrp="1"/>
          </p:cNvSpPr>
          <p:nvPr>
            <p:ph sz="half" idx="1"/>
          </p:nvPr>
        </p:nvSpPr>
        <p:spPr>
          <a:xfrm>
            <a:off x="136478" y="1528550"/>
            <a:ext cx="4690320" cy="4667534"/>
          </a:xfrm>
        </p:spPr>
        <p:txBody>
          <a:bodyPr>
            <a:normAutofit/>
          </a:bodyPr>
          <a:lstStyle/>
          <a:p>
            <a:r>
              <a:rPr lang="en-GB" dirty="0">
                <a:latin typeface="Arial" panose="020B0604020202020204" pitchFamily="34" charset="0"/>
                <a:cs typeface="Arial" panose="020B0604020202020204" pitchFamily="34" charset="0"/>
              </a:rPr>
              <a:t>Annog </a:t>
            </a:r>
            <a:r>
              <a:rPr lang="en-GB" dirty="0" err="1">
                <a:latin typeface="Arial" panose="020B0604020202020204" pitchFamily="34" charset="0"/>
                <a:cs typeface="Arial" panose="020B0604020202020204" pitchFamily="34" charset="0"/>
              </a:rPr>
              <a:t>hunan-reoleiddio</a:t>
            </a:r>
            <a:endParaRPr lang="en-GB" dirty="0">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Dechreuwch gyda phawb ar hyd y llinell gychwyn. </a:t>
            </a:r>
            <a:endParaRPr lang="cy-GB" sz="3200" b="0" i="0" dirty="0">
              <a:solidFill>
                <a:srgbClr val="000000"/>
              </a:solidFill>
              <a:effectLst/>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Pan fyddwch chi'n dweud 'Golau Gwyrdd' bydd pawb yn symud tuag at y llinell derfyn. </a:t>
            </a:r>
            <a:endParaRPr lang="cy-GB" sz="3200" b="0" i="0" dirty="0">
              <a:solidFill>
                <a:srgbClr val="000000"/>
              </a:solidFill>
              <a:effectLst/>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Pan fyddwch chi'n dweud 'Golau Coch' rhaid i bawb stopio ar unwaith.  </a:t>
            </a:r>
            <a:endParaRPr lang="cy-GB" sz="3200" b="0" i="0" dirty="0">
              <a:solidFill>
                <a:srgbClr val="000000"/>
              </a:solidFill>
              <a:effectLst/>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Os yw chwaraewyr dal i symud pan fyddwch chi'n galw 'Golau Coch', rhaid iddynt fynd yn ôl i'r llinell gychwyn. </a:t>
            </a:r>
            <a:endParaRPr lang="cy-GB" sz="32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pic>
        <p:nvPicPr>
          <p:cNvPr id="1030" name="Picture 6">
            <a:extLst>
              <a:ext uri="{FF2B5EF4-FFF2-40B4-BE49-F238E27FC236}">
                <a16:creationId xmlns:a16="http://schemas.microsoft.com/office/drawing/2014/main" id="{8596003C-367D-8373-7C00-D5B0D505CB7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826798" y="2060848"/>
            <a:ext cx="3921666"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7005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31F8562-9DB8-DFB8-E7ED-1055EB0146BA}"/>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Gweithgareddau</a:t>
            </a:r>
            <a:endParaRPr lang="en-GB" sz="4000" dirty="0">
              <a:latin typeface="Arial" panose="020B0604020202020204" pitchFamily="34" charset="0"/>
              <a:cs typeface="Arial" panose="020B0604020202020204" pitchFamily="34" charset="0"/>
            </a:endParaRPr>
          </a:p>
        </p:txBody>
      </p:sp>
      <p:sp>
        <p:nvSpPr>
          <p:cNvPr id="12" name="Content Placeholder 11">
            <a:extLst>
              <a:ext uri="{FF2B5EF4-FFF2-40B4-BE49-F238E27FC236}">
                <a16:creationId xmlns:a16="http://schemas.microsoft.com/office/drawing/2014/main" id="{2D4D0218-1DAC-EE4E-43A3-143C309355B6}"/>
              </a:ext>
            </a:extLst>
          </p:cNvPr>
          <p:cNvSpPr>
            <a:spLocks noGrp="1"/>
          </p:cNvSpPr>
          <p:nvPr>
            <p:ph sz="half" idx="1"/>
          </p:nvPr>
        </p:nvSpPr>
        <p:spPr/>
        <p:txBody>
          <a:bodyPr>
            <a:normAutofit/>
          </a:bodyPr>
          <a:lstStyle/>
          <a:p>
            <a:r>
              <a:rPr lang="en-GB" sz="3200" dirty="0">
                <a:latin typeface="Arial" panose="020B0604020202020204" pitchFamily="34" charset="0"/>
                <a:cs typeface="Arial" panose="020B0604020202020204" pitchFamily="34" charset="0"/>
              </a:rPr>
              <a:t>Annog </a:t>
            </a:r>
            <a:r>
              <a:rPr lang="en-GB" sz="3200" dirty="0" err="1">
                <a:latin typeface="Arial" panose="020B0604020202020204" pitchFamily="34" charset="0"/>
                <a:cs typeface="Arial" panose="020B0604020202020204" pitchFamily="34" charset="0"/>
              </a:rPr>
              <a:t>gwrando</a:t>
            </a:r>
            <a:r>
              <a:rPr lang="en-GB" sz="3200" dirty="0">
                <a:latin typeface="Arial" panose="020B0604020202020204" pitchFamily="34" charset="0"/>
                <a:cs typeface="Arial" panose="020B0604020202020204" pitchFamily="34" charset="0"/>
              </a:rPr>
              <a:t> da</a:t>
            </a:r>
          </a:p>
          <a:p>
            <a:pPr algn="l" rtl="0" fontAlgn="base"/>
            <a:r>
              <a:rPr lang="cy-GB" sz="2000" b="0" i="0" dirty="0">
                <a:solidFill>
                  <a:srgbClr val="000000"/>
                </a:solidFill>
                <a:effectLst/>
                <a:latin typeface="Arial" panose="020B0604020202020204" pitchFamily="34" charset="0"/>
                <a:cs typeface="Arial" panose="020B0604020202020204" pitchFamily="34" charset="0"/>
              </a:rPr>
              <a:t>Gellir gosod </a:t>
            </a:r>
            <a:r>
              <a:rPr lang="cy-GB" sz="2000" dirty="0">
                <a:solidFill>
                  <a:srgbClr val="000000"/>
                </a:solidFill>
                <a:latin typeface="Arial" panose="020B0604020202020204" pitchFamily="34" charset="0"/>
                <a:cs typeface="Arial" panose="020B0604020202020204" pitchFamily="34" charset="0"/>
              </a:rPr>
              <a:t>hwn ar wal er mwyn atgoffa plant.</a:t>
            </a:r>
            <a:endParaRPr lang="cy-GB" sz="3200" b="0" i="0" dirty="0">
              <a:solidFill>
                <a:srgbClr val="000000"/>
              </a:solidFill>
              <a:effectLst/>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EE833F4F-2911-CB87-DA4F-CB2DB8B686E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932040" y="2132856"/>
            <a:ext cx="3456384" cy="3168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23691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31F8562-9DB8-DFB8-E7ED-1055EB0146BA}"/>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Gweithgareddau</a:t>
            </a:r>
            <a:endParaRPr lang="en-GB" dirty="0">
              <a:latin typeface="Arial" panose="020B0604020202020204" pitchFamily="34" charset="0"/>
              <a:cs typeface="Arial" panose="020B0604020202020204" pitchFamily="34" charset="0"/>
            </a:endParaRPr>
          </a:p>
        </p:txBody>
      </p:sp>
      <p:sp>
        <p:nvSpPr>
          <p:cNvPr id="12" name="Content Placeholder 11">
            <a:extLst>
              <a:ext uri="{FF2B5EF4-FFF2-40B4-BE49-F238E27FC236}">
                <a16:creationId xmlns:a16="http://schemas.microsoft.com/office/drawing/2014/main" id="{2D4D0218-1DAC-EE4E-43A3-143C309355B6}"/>
              </a:ext>
            </a:extLst>
          </p:cNvPr>
          <p:cNvSpPr>
            <a:spLocks noGrp="1"/>
          </p:cNvSpPr>
          <p:nvPr>
            <p:ph sz="half" idx="1"/>
          </p:nvPr>
        </p:nvSpPr>
        <p:spPr>
          <a:xfrm>
            <a:off x="0" y="1825625"/>
            <a:ext cx="4701690" cy="4667250"/>
          </a:xfrm>
        </p:spPr>
        <p:txBody>
          <a:bodyPr/>
          <a:lstStyle/>
          <a:p>
            <a:r>
              <a:rPr lang="en-GB" dirty="0" err="1">
                <a:latin typeface="Arial" panose="020B0604020202020204" pitchFamily="34" charset="0"/>
                <a:cs typeface="Arial" panose="020B0604020202020204" pitchFamily="34" charset="0"/>
              </a:rPr>
              <a:t>Gwella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corff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chiwiau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geiriol</a:t>
            </a:r>
            <a:endParaRPr lang="en-GB" dirty="0">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Wrth wylio fideo yn y dosbarth, stopiwch ar rai adegau i ofyn sut mae cymeriadau'n teimlo yn seiliedig ar sut maent yn edrych.  </a:t>
            </a:r>
            <a:endParaRPr lang="cy-GB" sz="1400" b="0" i="0" dirty="0">
              <a:solidFill>
                <a:srgbClr val="000000"/>
              </a:solidFill>
              <a:effectLst/>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Gofynnwch i'r dosbarth gau eu llygaid.  </a:t>
            </a:r>
            <a:endParaRPr lang="cy-GB" sz="1400" b="0" i="0" dirty="0">
              <a:solidFill>
                <a:srgbClr val="000000"/>
              </a:solidFill>
              <a:effectLst/>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Chwaraewch ran o’r fideo, a gofynnwch i’r disgyblion ddyfalu beth mae’r cymeriad yn ei deimlo ar sail ffurfdro, traw a thôn. </a:t>
            </a:r>
            <a:endParaRPr lang="cy-GB" sz="1400" b="0" i="0" dirty="0">
              <a:solidFill>
                <a:srgbClr val="000000"/>
              </a:solidFill>
              <a:effectLst/>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9301F00F-52F5-FEB9-83B2-5BD43329C9E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01690" y="2492896"/>
            <a:ext cx="4134462" cy="2683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22945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31F8562-9DB8-DFB8-E7ED-1055EB0146BA}"/>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Gweithgareddau</a:t>
            </a:r>
            <a:endParaRPr lang="en-GB" sz="4000" dirty="0">
              <a:latin typeface="Arial" panose="020B0604020202020204" pitchFamily="34" charset="0"/>
              <a:cs typeface="Arial" panose="020B0604020202020204" pitchFamily="34" charset="0"/>
            </a:endParaRPr>
          </a:p>
        </p:txBody>
      </p:sp>
      <p:sp>
        <p:nvSpPr>
          <p:cNvPr id="12" name="Content Placeholder 11">
            <a:extLst>
              <a:ext uri="{FF2B5EF4-FFF2-40B4-BE49-F238E27FC236}">
                <a16:creationId xmlns:a16="http://schemas.microsoft.com/office/drawing/2014/main" id="{2D4D0218-1DAC-EE4E-43A3-143C309355B6}"/>
              </a:ext>
            </a:extLst>
          </p:cNvPr>
          <p:cNvSpPr>
            <a:spLocks noGrp="1"/>
          </p:cNvSpPr>
          <p:nvPr>
            <p:ph sz="half" idx="1"/>
          </p:nvPr>
        </p:nvSpPr>
        <p:spPr>
          <a:xfrm>
            <a:off x="163773" y="1825624"/>
            <a:ext cx="4332027" cy="4465993"/>
          </a:xfrm>
        </p:spPr>
        <p:txBody>
          <a:bodyPr>
            <a:normAutofit/>
          </a:bodyPr>
          <a:lstStyle/>
          <a:p>
            <a:r>
              <a:rPr lang="en-GB" sz="3200" dirty="0" err="1">
                <a:latin typeface="Arial" panose="020B0604020202020204" pitchFamily="34" charset="0"/>
                <a:cs typeface="Arial" panose="020B0604020202020204" pitchFamily="34" charset="0"/>
              </a:rPr>
              <a:t>Gwella</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cof</a:t>
            </a:r>
            <a:endParaRPr lang="en-GB" sz="3200" dirty="0">
              <a:latin typeface="Arial" panose="020B0604020202020204" pitchFamily="34" charset="0"/>
              <a:cs typeface="Arial" panose="020B0604020202020204" pitchFamily="34" charset="0"/>
            </a:endParaRPr>
          </a:p>
          <a:p>
            <a:pPr algn="l" rtl="0" fontAlgn="base"/>
            <a:r>
              <a:rPr lang="cy-GB" sz="2000" b="0" i="0" dirty="0">
                <a:solidFill>
                  <a:srgbClr val="000000"/>
                </a:solidFill>
                <a:effectLst/>
                <a:latin typeface="Arial" panose="020B0604020202020204" pitchFamily="34" charset="0"/>
                <a:cs typeface="Arial" panose="020B0604020202020204" pitchFamily="34" charset="0"/>
              </a:rPr>
              <a:t>Cwblhewch y llun – dangoswch lun syml i’r disgyblion ac yna rhowch luniad anghyflawn o’r un llun iddynt. Gofynnwch iddynt gwblhau'r llun o'u cof. </a:t>
            </a:r>
            <a:endParaRPr lang="cy-GB" sz="1400" b="0" i="0" dirty="0">
              <a:solidFill>
                <a:srgbClr val="000000"/>
              </a:solidFill>
              <a:effectLst/>
              <a:latin typeface="Arial" panose="020B0604020202020204" pitchFamily="34" charset="0"/>
              <a:cs typeface="Arial" panose="020B0604020202020204" pitchFamily="34" charset="0"/>
            </a:endParaRPr>
          </a:p>
        </p:txBody>
      </p:sp>
      <p:pic>
        <p:nvPicPr>
          <p:cNvPr id="4098" name="Picture 2">
            <a:extLst>
              <a:ext uri="{FF2B5EF4-FFF2-40B4-BE49-F238E27FC236}">
                <a16:creationId xmlns:a16="http://schemas.microsoft.com/office/drawing/2014/main" id="{A7553075-C424-48C7-AB1B-A75501C6CAD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015794" y="1758924"/>
            <a:ext cx="2174132" cy="217413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7943A31D-B948-DCFE-D56B-AA88FA0C6B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2240" y="4221088"/>
            <a:ext cx="1076325" cy="1476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15214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372568-7064-8D68-388F-6B8F8A26AF0F}"/>
              </a:ext>
            </a:extLst>
          </p:cNvPr>
          <p:cNvPicPr>
            <a:picLocks noChangeAspect="1"/>
          </p:cNvPicPr>
          <p:nvPr/>
        </p:nvPicPr>
        <p:blipFill>
          <a:blip r:embed="rId3"/>
          <a:stretch>
            <a:fillRect/>
          </a:stretch>
        </p:blipFill>
        <p:spPr>
          <a:xfrm>
            <a:off x="4355976" y="4077072"/>
            <a:ext cx="6264696" cy="2952446"/>
          </a:xfrm>
          <a:prstGeom prst="rect">
            <a:avLst/>
          </a:prstGeom>
        </p:spPr>
      </p:pic>
      <p:pic>
        <p:nvPicPr>
          <p:cNvPr id="6" name="Picture 5">
            <a:extLst>
              <a:ext uri="{FF2B5EF4-FFF2-40B4-BE49-F238E27FC236}">
                <a16:creationId xmlns:a16="http://schemas.microsoft.com/office/drawing/2014/main" id="{097C524E-EDE8-AB50-BFBA-26CF229048FD}"/>
              </a:ext>
            </a:extLst>
          </p:cNvPr>
          <p:cNvPicPr>
            <a:picLocks noChangeAspect="1"/>
          </p:cNvPicPr>
          <p:nvPr/>
        </p:nvPicPr>
        <p:blipFill>
          <a:blip r:embed="rId4"/>
          <a:stretch>
            <a:fillRect/>
          </a:stretch>
        </p:blipFill>
        <p:spPr>
          <a:xfrm>
            <a:off x="5076056" y="260648"/>
            <a:ext cx="5731764" cy="2741676"/>
          </a:xfrm>
          <a:prstGeom prst="rect">
            <a:avLst/>
          </a:prstGeom>
        </p:spPr>
      </p:pic>
      <p:pic>
        <p:nvPicPr>
          <p:cNvPr id="7" name="Picture 6">
            <a:extLst>
              <a:ext uri="{FF2B5EF4-FFF2-40B4-BE49-F238E27FC236}">
                <a16:creationId xmlns:a16="http://schemas.microsoft.com/office/drawing/2014/main" id="{F8E37630-7520-504D-07A7-C2B9A8FDC5F2}"/>
              </a:ext>
            </a:extLst>
          </p:cNvPr>
          <p:cNvPicPr>
            <a:picLocks noChangeAspect="1"/>
          </p:cNvPicPr>
          <p:nvPr/>
        </p:nvPicPr>
        <p:blipFill>
          <a:blip r:embed="rId5"/>
          <a:stretch>
            <a:fillRect/>
          </a:stretch>
        </p:blipFill>
        <p:spPr>
          <a:xfrm>
            <a:off x="179512" y="332656"/>
            <a:ext cx="5904656" cy="2342388"/>
          </a:xfrm>
          <a:prstGeom prst="rect">
            <a:avLst/>
          </a:prstGeom>
        </p:spPr>
      </p:pic>
      <p:pic>
        <p:nvPicPr>
          <p:cNvPr id="8" name="Picture 7">
            <a:extLst>
              <a:ext uri="{FF2B5EF4-FFF2-40B4-BE49-F238E27FC236}">
                <a16:creationId xmlns:a16="http://schemas.microsoft.com/office/drawing/2014/main" id="{D8015182-D483-8297-060C-CC6C912763DF}"/>
              </a:ext>
            </a:extLst>
          </p:cNvPr>
          <p:cNvPicPr>
            <a:picLocks noChangeAspect="1"/>
          </p:cNvPicPr>
          <p:nvPr/>
        </p:nvPicPr>
        <p:blipFill>
          <a:blip r:embed="rId6"/>
          <a:stretch>
            <a:fillRect/>
          </a:stretch>
        </p:blipFill>
        <p:spPr>
          <a:xfrm>
            <a:off x="323528" y="2975380"/>
            <a:ext cx="7776864" cy="2347163"/>
          </a:xfrm>
          <a:prstGeom prst="rect">
            <a:avLst/>
          </a:prstGeom>
        </p:spPr>
      </p:pic>
    </p:spTree>
    <p:extLst>
      <p:ext uri="{BB962C8B-B14F-4D97-AF65-F5344CB8AC3E}">
        <p14:creationId xmlns:p14="http://schemas.microsoft.com/office/powerpoint/2010/main" val="39251289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0FF3-32DB-F65E-17C5-89AE1A4C56E1}"/>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Gweithgareddau</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16CCE9-F849-EB9C-756C-CB075FA4DDF0}"/>
              </a:ext>
            </a:extLst>
          </p:cNvPr>
          <p:cNvSpPr>
            <a:spLocks noGrp="1"/>
          </p:cNvSpPr>
          <p:nvPr>
            <p:ph sz="half" idx="1"/>
          </p:nvPr>
        </p:nvSpPr>
        <p:spPr>
          <a:xfrm>
            <a:off x="163773" y="1825624"/>
            <a:ext cx="4332027" cy="4029265"/>
          </a:xfrm>
        </p:spPr>
        <p:txBody>
          <a:bodyPr>
            <a:normAutofit/>
          </a:bodyPr>
          <a:lstStyle/>
          <a:p>
            <a:r>
              <a:rPr lang="en-GB" dirty="0" err="1">
                <a:latin typeface="Arial" panose="020B0604020202020204" pitchFamily="34" charset="0"/>
                <a:cs typeface="Arial" panose="020B0604020202020204" pitchFamily="34" charset="0"/>
              </a:rPr>
              <a:t>Hyrwyddo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positif</a:t>
            </a:r>
            <a:endParaRPr lang="en-GB" dirty="0">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Cystadleuaeth Bwrdd/Tîm: rhoddir pwyntiau i unrhyw fwrdd/tîm sy'n dangos yr ymddygiad(</a:t>
            </a:r>
            <a:r>
              <a:rPr lang="cy-GB" sz="1800" b="0" i="0" dirty="0" err="1">
                <a:solidFill>
                  <a:srgbClr val="000000"/>
                </a:solidFill>
                <a:effectLst/>
                <a:latin typeface="Arial" panose="020B0604020202020204" pitchFamily="34" charset="0"/>
                <a:cs typeface="Arial" panose="020B0604020202020204" pitchFamily="34" charset="0"/>
              </a:rPr>
              <a:t>au</a:t>
            </a:r>
            <a:r>
              <a:rPr lang="cy-GB" sz="1800" b="0" i="0" dirty="0">
                <a:solidFill>
                  <a:srgbClr val="000000"/>
                </a:solidFill>
                <a:effectLst/>
                <a:latin typeface="Arial" panose="020B0604020202020204" pitchFamily="34" charset="0"/>
                <a:cs typeface="Arial" panose="020B0604020202020204" pitchFamily="34" charset="0"/>
              </a:rPr>
              <a:t>) targed: “Tabl pedwar, gwaith da o gydweithio a helpu eich cyd-aelodau. Rydych chi newydd ennill pwynt”.  </a:t>
            </a:r>
            <a:endParaRPr lang="cy-GB" b="0" i="0" dirty="0">
              <a:solidFill>
                <a:srgbClr val="000000"/>
              </a:solidFill>
              <a:effectLst/>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Ar ddiwedd y dydd/wythnos, y bwrdd/tîm a gafodd y nifer fwyaf o bwyntiau sy’n ennill y wobr neu’r fraint. </a:t>
            </a:r>
            <a:endParaRPr lang="cy-GB"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pic>
        <p:nvPicPr>
          <p:cNvPr id="5122" name="Picture 2">
            <a:extLst>
              <a:ext uri="{FF2B5EF4-FFF2-40B4-BE49-F238E27FC236}">
                <a16:creationId xmlns:a16="http://schemas.microsoft.com/office/drawing/2014/main" id="{4F5C6B65-B604-0439-E35F-3B5D7FD9EA9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00020" y="2204864"/>
            <a:ext cx="4136132"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1532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0FF3-32DB-F65E-17C5-89AE1A4C56E1}"/>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Gweithgareddau</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16CCE9-F849-EB9C-756C-CB075FA4DDF0}"/>
              </a:ext>
            </a:extLst>
          </p:cNvPr>
          <p:cNvSpPr>
            <a:spLocks noGrp="1"/>
          </p:cNvSpPr>
          <p:nvPr>
            <p:ph sz="half" idx="1"/>
          </p:nvPr>
        </p:nvSpPr>
        <p:spPr>
          <a:xfrm>
            <a:off x="0" y="1825624"/>
            <a:ext cx="4495800" cy="4124799"/>
          </a:xfrm>
        </p:spPr>
        <p:txBody>
          <a:bodyPr>
            <a:normAutofit/>
          </a:bodyPr>
          <a:lstStyle/>
          <a:p>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dicter</a:t>
            </a:r>
            <a:endParaRPr lang="en-GB" dirty="0">
              <a:latin typeface="Arial" panose="020B0604020202020204" pitchFamily="34" charset="0"/>
              <a:cs typeface="Arial" panose="020B0604020202020204" pitchFamily="34" charset="0"/>
            </a:endParaRPr>
          </a:p>
          <a:p>
            <a:pPr algn="l" rtl="0" fontAlgn="base"/>
            <a:r>
              <a:rPr lang="en-GB" sz="1800" b="0" i="0" dirty="0">
                <a:solidFill>
                  <a:srgbClr val="000000"/>
                </a:solidFill>
                <a:effectLst/>
                <a:latin typeface="Arial" panose="020B0604020202020204" pitchFamily="34" charset="0"/>
                <a:cs typeface="Arial" panose="020B0604020202020204" pitchFamily="34" charset="0"/>
              </a:rPr>
              <a:t>Anadlu </a:t>
            </a:r>
            <a:r>
              <a:rPr lang="en-GB" sz="1800" b="0" i="0" dirty="0" err="1">
                <a:solidFill>
                  <a:srgbClr val="000000"/>
                </a:solidFill>
                <a:effectLst/>
                <a:latin typeface="Arial" panose="020B0604020202020204" pitchFamily="34" charset="0"/>
                <a:cs typeface="Arial" panose="020B0604020202020204" pitchFamily="34" charset="0"/>
              </a:rPr>
              <a:t>Marblen</a:t>
            </a:r>
            <a:r>
              <a:rPr lang="en-GB" sz="1800" b="0" i="0" dirty="0">
                <a:solidFill>
                  <a:srgbClr val="000000"/>
                </a:solidFill>
                <a:effectLst/>
                <a:latin typeface="Arial" panose="020B0604020202020204" pitchFamily="34" charset="0"/>
                <a:cs typeface="Arial" panose="020B0604020202020204" pitchFamily="34" charset="0"/>
              </a:rPr>
              <a:t>/</a:t>
            </a:r>
            <a:r>
              <a:rPr lang="en-GB" sz="1800" b="0" i="0" dirty="0" err="1">
                <a:solidFill>
                  <a:srgbClr val="000000"/>
                </a:solidFill>
                <a:effectLst/>
                <a:latin typeface="Arial" panose="020B0604020202020204" pitchFamily="34" charset="0"/>
                <a:cs typeface="Arial" panose="020B0604020202020204" pitchFamily="34" charset="0"/>
              </a:rPr>
              <a:t>Gwellt</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Bydd</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angen</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gwellt</a:t>
            </a:r>
            <a:r>
              <a:rPr lang="en-GB" sz="1800" b="0" i="0" dirty="0">
                <a:solidFill>
                  <a:srgbClr val="000000"/>
                </a:solidFill>
                <a:effectLst/>
                <a:latin typeface="Arial" panose="020B0604020202020204" pitchFamily="34" charset="0"/>
                <a:cs typeface="Arial" panose="020B0604020202020204" pitchFamily="34" charset="0"/>
              </a:rPr>
              <a:t> a </a:t>
            </a:r>
            <a:r>
              <a:rPr lang="en-GB" sz="1800" b="0" i="0" dirty="0" err="1">
                <a:solidFill>
                  <a:srgbClr val="000000"/>
                </a:solidFill>
                <a:effectLst/>
                <a:latin typeface="Arial" panose="020B0604020202020204" pitchFamily="34" charset="0"/>
                <a:cs typeface="Arial" panose="020B0604020202020204" pitchFamily="34" charset="0"/>
              </a:rPr>
              <a:t>marblen</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arnoch</a:t>
            </a:r>
            <a:r>
              <a:rPr lang="en-GB" sz="1800" b="0" i="0" dirty="0">
                <a:solidFill>
                  <a:srgbClr val="000000"/>
                </a:solidFill>
                <a:effectLst/>
                <a:latin typeface="Arial" panose="020B0604020202020204" pitchFamily="34" charset="0"/>
                <a:cs typeface="Arial" panose="020B0604020202020204" pitchFamily="34" charset="0"/>
              </a:rPr>
              <a:t> chi </a:t>
            </a:r>
            <a:r>
              <a:rPr lang="en-GB" sz="1800" b="0" i="0" dirty="0" err="1">
                <a:solidFill>
                  <a:srgbClr val="000000"/>
                </a:solidFill>
                <a:effectLst/>
                <a:latin typeface="Arial" panose="020B0604020202020204" pitchFamily="34" charset="0"/>
                <a:cs typeface="Arial" panose="020B0604020202020204" pitchFamily="34" charset="0"/>
              </a:rPr>
              <a:t>ar</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gyfer</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pob</a:t>
            </a:r>
            <a:r>
              <a:rPr lang="en-GB" sz="1800" b="0" i="0" dirty="0">
                <a:solidFill>
                  <a:srgbClr val="000000"/>
                </a:solidFill>
                <a:effectLst/>
                <a:latin typeface="Arial" panose="020B0604020202020204" pitchFamily="34" charset="0"/>
                <a:cs typeface="Arial" panose="020B0604020202020204" pitchFamily="34" charset="0"/>
              </a:rPr>
              <a:t> person </a:t>
            </a:r>
            <a:r>
              <a:rPr lang="en-GB" sz="1800" b="0" i="0" dirty="0" err="1">
                <a:solidFill>
                  <a:srgbClr val="000000"/>
                </a:solidFill>
                <a:effectLst/>
                <a:latin typeface="Arial" panose="020B0604020202020204" pitchFamily="34" charset="0"/>
                <a:cs typeface="Arial" panose="020B0604020202020204" pitchFamily="34" charset="0"/>
              </a:rPr>
              <a:t>sy'n</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chwarae</a:t>
            </a:r>
            <a:r>
              <a:rPr lang="en-GB" sz="1800" b="0" i="0" dirty="0">
                <a:solidFill>
                  <a:srgbClr val="000000"/>
                </a:solidFill>
                <a:effectLst/>
                <a:latin typeface="Arial" panose="020B0604020202020204" pitchFamily="34" charset="0"/>
                <a:cs typeface="Arial" panose="020B0604020202020204" pitchFamily="34" charset="0"/>
              </a:rPr>
              <a:t>.  </a:t>
            </a:r>
            <a:endParaRPr lang="en-GB" sz="1200" b="0" i="0" dirty="0">
              <a:solidFill>
                <a:srgbClr val="000000"/>
              </a:solidFill>
              <a:effectLst/>
              <a:latin typeface="Arial" panose="020B0604020202020204" pitchFamily="34" charset="0"/>
              <a:cs typeface="Arial" panose="020B0604020202020204" pitchFamily="34" charset="0"/>
            </a:endParaRPr>
          </a:p>
          <a:p>
            <a:pPr algn="l" rtl="0" fontAlgn="base"/>
            <a:r>
              <a:rPr lang="en-GB" sz="1800" b="0" i="0" dirty="0" err="1">
                <a:solidFill>
                  <a:srgbClr val="000000"/>
                </a:solidFill>
                <a:effectLst/>
                <a:latin typeface="Arial" panose="020B0604020202020204" pitchFamily="34" charset="0"/>
                <a:cs typeface="Arial" panose="020B0604020202020204" pitchFamily="34" charset="0"/>
              </a:rPr>
              <a:t>Gofynnwch</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i'r</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plentyn</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chwythu'r</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marblen</a:t>
            </a:r>
            <a:r>
              <a:rPr lang="en-GB" sz="1800" b="0" i="0" dirty="0">
                <a:solidFill>
                  <a:srgbClr val="000000"/>
                </a:solidFill>
                <a:effectLst/>
                <a:latin typeface="Arial" panose="020B0604020202020204" pitchFamily="34" charset="0"/>
                <a:cs typeface="Arial" panose="020B0604020202020204" pitchFamily="34" charset="0"/>
              </a:rPr>
              <a:t> o un </a:t>
            </a:r>
            <a:r>
              <a:rPr lang="en-GB" sz="1800" b="0" i="0" dirty="0" err="1">
                <a:solidFill>
                  <a:srgbClr val="000000"/>
                </a:solidFill>
                <a:effectLst/>
                <a:latin typeface="Arial" panose="020B0604020202020204" pitchFamily="34" charset="0"/>
                <a:cs typeface="Arial" panose="020B0604020202020204" pitchFamily="34" charset="0"/>
              </a:rPr>
              <a:t>pwynt</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i'r</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llall</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ar</a:t>
            </a:r>
            <a:r>
              <a:rPr lang="en-GB" sz="1800" b="0" i="0" dirty="0">
                <a:solidFill>
                  <a:srgbClr val="000000"/>
                </a:solidFill>
                <a:effectLst/>
                <a:latin typeface="Arial" panose="020B0604020202020204" pitchFamily="34" charset="0"/>
                <a:cs typeface="Arial" panose="020B0604020202020204" pitchFamily="34" charset="0"/>
              </a:rPr>
              <a:t> draws </a:t>
            </a:r>
            <a:r>
              <a:rPr lang="en-GB" sz="1800" b="0" i="0" dirty="0" err="1">
                <a:solidFill>
                  <a:srgbClr val="000000"/>
                </a:solidFill>
                <a:effectLst/>
                <a:latin typeface="Arial" panose="020B0604020202020204" pitchFamily="34" charset="0"/>
                <a:cs typeface="Arial" panose="020B0604020202020204" pitchFamily="34" charset="0"/>
              </a:rPr>
              <a:t>bwrdd</a:t>
            </a:r>
            <a:r>
              <a:rPr lang="en-GB" sz="1800" b="0" i="0" dirty="0">
                <a:solidFill>
                  <a:srgbClr val="000000"/>
                </a:solidFill>
                <a:effectLst/>
                <a:latin typeface="Arial" panose="020B0604020202020204" pitchFamily="34" charset="0"/>
                <a:cs typeface="Arial" panose="020B0604020202020204" pitchFamily="34" charset="0"/>
              </a:rPr>
              <a:t> neu </a:t>
            </a:r>
            <a:r>
              <a:rPr lang="en-GB" sz="1800" b="0" i="0" dirty="0" err="1">
                <a:solidFill>
                  <a:srgbClr val="000000"/>
                </a:solidFill>
                <a:effectLst/>
                <a:latin typeface="Arial" panose="020B0604020202020204" pitchFamily="34" charset="0"/>
                <a:cs typeface="Arial" panose="020B0604020202020204" pitchFamily="34" charset="0"/>
              </a:rPr>
              <a:t>ar</a:t>
            </a:r>
            <a:r>
              <a:rPr lang="en-GB" sz="1800" b="0" i="0" dirty="0">
                <a:solidFill>
                  <a:srgbClr val="000000"/>
                </a:solidFill>
                <a:effectLst/>
                <a:latin typeface="Arial" panose="020B0604020202020204" pitchFamily="34" charset="0"/>
                <a:cs typeface="Arial" panose="020B0604020202020204" pitchFamily="34" charset="0"/>
              </a:rPr>
              <a:t> draws yr </a:t>
            </a:r>
            <a:r>
              <a:rPr lang="en-GB" sz="1800" b="0" i="0" dirty="0" err="1">
                <a:solidFill>
                  <a:srgbClr val="000000"/>
                </a:solidFill>
                <a:effectLst/>
                <a:latin typeface="Arial" panose="020B0604020202020204" pitchFamily="34" charset="0"/>
                <a:cs typeface="Arial" panose="020B0604020202020204" pitchFamily="34" charset="0"/>
              </a:rPr>
              <a:t>ystafell</a:t>
            </a:r>
            <a:r>
              <a:rPr lang="en-GB" sz="1800" b="0" i="0" dirty="0">
                <a:solidFill>
                  <a:srgbClr val="000000"/>
                </a:solidFill>
                <a:effectLst/>
                <a:latin typeface="Arial" panose="020B0604020202020204" pitchFamily="34" charset="0"/>
                <a:cs typeface="Arial" panose="020B0604020202020204" pitchFamily="34" charset="0"/>
              </a:rPr>
              <a:t>).  </a:t>
            </a:r>
            <a:endParaRPr lang="en-GB" sz="1200" b="0" i="0" dirty="0">
              <a:solidFill>
                <a:srgbClr val="000000"/>
              </a:solidFill>
              <a:effectLst/>
              <a:latin typeface="Arial" panose="020B0604020202020204" pitchFamily="34" charset="0"/>
              <a:cs typeface="Arial" panose="020B0604020202020204" pitchFamily="34" charset="0"/>
            </a:endParaRPr>
          </a:p>
          <a:p>
            <a:pPr algn="l" rtl="0" fontAlgn="base"/>
            <a:r>
              <a:rPr lang="en-GB" sz="1800" b="0" i="0" dirty="0">
                <a:solidFill>
                  <a:srgbClr val="000000"/>
                </a:solidFill>
                <a:effectLst/>
                <a:latin typeface="Arial" panose="020B0604020202020204" pitchFamily="34" charset="0"/>
                <a:cs typeface="Arial" panose="020B0604020202020204" pitchFamily="34" charset="0"/>
              </a:rPr>
              <a:t>Mae </a:t>
            </a:r>
            <a:r>
              <a:rPr lang="en-GB" sz="1800" b="0" i="0" dirty="0" err="1">
                <a:solidFill>
                  <a:srgbClr val="000000"/>
                </a:solidFill>
                <a:effectLst/>
                <a:latin typeface="Arial" panose="020B0604020202020204" pitchFamily="34" charset="0"/>
                <a:cs typeface="Arial" panose="020B0604020202020204" pitchFamily="34" charset="0"/>
              </a:rPr>
              <a:t>canolbwyntio</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eu</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hanadl</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trwy'r</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gwellt</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yn</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helpu</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i</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ailosod</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eu</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patrymau</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anadlu</a:t>
            </a:r>
            <a:r>
              <a:rPr lang="en-GB" sz="1800" b="0" i="0" dirty="0">
                <a:solidFill>
                  <a:srgbClr val="000000"/>
                </a:solidFill>
                <a:effectLst/>
                <a:latin typeface="Arial" panose="020B0604020202020204" pitchFamily="34" charset="0"/>
                <a:cs typeface="Arial" panose="020B0604020202020204" pitchFamily="34" charset="0"/>
              </a:rPr>
              <a:t> ac </a:t>
            </a:r>
            <a:r>
              <a:rPr lang="en-GB" sz="1800" b="0" i="0" dirty="0" err="1">
                <a:solidFill>
                  <a:srgbClr val="000000"/>
                </a:solidFill>
                <a:effectLst/>
                <a:latin typeface="Arial" panose="020B0604020202020204" pitchFamily="34" charset="0"/>
                <a:cs typeface="Arial" panose="020B0604020202020204" pitchFamily="34" charset="0"/>
              </a:rPr>
              <a:t>yn</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eu</a:t>
            </a:r>
            <a:r>
              <a:rPr lang="en-GB" sz="1800" b="0" i="0" dirty="0">
                <a:solidFill>
                  <a:srgbClr val="000000"/>
                </a:solidFill>
                <a:effectLst/>
                <a:latin typeface="Arial" panose="020B0604020202020204" pitchFamily="34" charset="0"/>
                <a:cs typeface="Arial" panose="020B0604020202020204" pitchFamily="34" charset="0"/>
              </a:rPr>
              <a:t> </a:t>
            </a:r>
            <a:r>
              <a:rPr lang="en-GB" sz="1800" b="0" i="0" dirty="0" err="1">
                <a:solidFill>
                  <a:srgbClr val="000000"/>
                </a:solidFill>
                <a:effectLst/>
                <a:latin typeface="Arial" panose="020B0604020202020204" pitchFamily="34" charset="0"/>
                <a:cs typeface="Arial" panose="020B0604020202020204" pitchFamily="34" charset="0"/>
              </a:rPr>
              <a:t>tawelu</a:t>
            </a:r>
            <a:r>
              <a:rPr lang="en-GB" sz="1800" b="0" i="0" dirty="0">
                <a:solidFill>
                  <a:srgbClr val="000000"/>
                </a:solidFill>
                <a:effectLst/>
                <a:latin typeface="Arial" panose="020B0604020202020204" pitchFamily="34" charset="0"/>
                <a:cs typeface="Arial" panose="020B0604020202020204" pitchFamily="34" charset="0"/>
              </a:rPr>
              <a:t>. </a:t>
            </a:r>
            <a:endParaRPr lang="en-GB" sz="12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pic>
        <p:nvPicPr>
          <p:cNvPr id="6146" name="Picture 2">
            <a:extLst>
              <a:ext uri="{FF2B5EF4-FFF2-40B4-BE49-F238E27FC236}">
                <a16:creationId xmlns:a16="http://schemas.microsoft.com/office/drawing/2014/main" id="{C495622F-BE4E-67CC-49A7-678B7ADF8F8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804968" y="2348880"/>
            <a:ext cx="3799480" cy="3024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1430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0FF3-32DB-F65E-17C5-89AE1A4C56E1}"/>
              </a:ext>
            </a:extLst>
          </p:cNvPr>
          <p:cNvSpPr>
            <a:spLocks noGrp="1"/>
          </p:cNvSpPr>
          <p:nvPr>
            <p:ph type="title"/>
          </p:nvPr>
        </p:nvSpPr>
        <p:spPr>
          <a:xfrm>
            <a:off x="628650" y="365126"/>
            <a:ext cx="7886700" cy="808582"/>
          </a:xfrm>
        </p:spPr>
        <p:txBody>
          <a:bodyPr>
            <a:normAutofit/>
          </a:bodyPr>
          <a:lstStyle/>
          <a:p>
            <a:r>
              <a:rPr lang="en-GB" sz="4000" dirty="0" err="1">
                <a:latin typeface="Arial" panose="020B0604020202020204" pitchFamily="34" charset="0"/>
                <a:cs typeface="Arial" panose="020B0604020202020204" pitchFamily="34" charset="0"/>
              </a:rPr>
              <a:t>Gweithgareddau</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16CCE9-F849-EB9C-756C-CB075FA4DDF0}"/>
              </a:ext>
            </a:extLst>
          </p:cNvPr>
          <p:cNvSpPr>
            <a:spLocks noGrp="1"/>
          </p:cNvSpPr>
          <p:nvPr>
            <p:ph sz="half" idx="1"/>
          </p:nvPr>
        </p:nvSpPr>
        <p:spPr>
          <a:xfrm>
            <a:off x="179511" y="1371600"/>
            <a:ext cx="4924751" cy="5009728"/>
          </a:xfrm>
        </p:spPr>
        <p:txBody>
          <a:bodyPr>
            <a:normAutofit fontScale="92500" lnSpcReduction="20000"/>
          </a:bodyPr>
          <a:lstStyle/>
          <a:p>
            <a:r>
              <a:rPr lang="en-GB" dirty="0">
                <a:latin typeface="Arial" panose="020B0604020202020204" pitchFamily="34" charset="0"/>
                <a:cs typeface="Arial" panose="020B0604020202020204" pitchFamily="34" charset="0"/>
              </a:rPr>
              <a:t>Annog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a:t>
            </a:r>
            <a:endParaRPr lang="en-GB" dirty="0">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Offer: Bag, amrywiaeth o wrthrychau nad ydynt yn rhy amlwg o ran siâp (e.e. côn ffynidwydd, brwsh, teclyn rheolaeth bell ac ati).  </a:t>
            </a:r>
            <a:endParaRPr lang="cy-GB" sz="1200" b="0" i="0" dirty="0">
              <a:solidFill>
                <a:srgbClr val="000000"/>
              </a:solidFill>
              <a:effectLst/>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Mae'r plant yn eistedd mewn hanner cylch o'ch blaen.  </a:t>
            </a:r>
            <a:endParaRPr lang="cy-GB" sz="1200" b="0" i="0" dirty="0">
              <a:solidFill>
                <a:srgbClr val="000000"/>
              </a:solidFill>
              <a:effectLst/>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Rhoddir un gwrthrych yn y bag heb i'r plant ei weld.  </a:t>
            </a:r>
            <a:endParaRPr lang="cy-GB" sz="1200" b="0" i="0" dirty="0">
              <a:solidFill>
                <a:srgbClr val="000000"/>
              </a:solidFill>
              <a:effectLst/>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Mae'r bag yn cael ei basio o amgylch y cylch, gyda phob plentyn yn cael teimlad.  </a:t>
            </a:r>
            <a:endParaRPr lang="cy-GB" sz="1200" b="0" i="0" dirty="0">
              <a:solidFill>
                <a:srgbClr val="000000"/>
              </a:solidFill>
              <a:effectLst/>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Anogwch y plant i feddwl yn eu pennau beth maent yn meddwl yw'r gwrthrych ond i aros yn dawel nes bod pawb wedi cael teimlad yn y bag. Pan fydd y bag wedi mynd o amgylch y cylch, rydych chi’n dweud ‘dwylo i fyny unrhyw un sy’n meddwl eu bod yn gwybod beth oedd yn y bag.’  </a:t>
            </a:r>
            <a:endParaRPr lang="cy-GB" sz="1200" b="0" i="0" dirty="0">
              <a:solidFill>
                <a:srgbClr val="000000"/>
              </a:solidFill>
              <a:effectLst/>
              <a:latin typeface="Arial" panose="020B0604020202020204" pitchFamily="34" charset="0"/>
              <a:cs typeface="Arial" panose="020B0604020202020204" pitchFamily="34" charset="0"/>
            </a:endParaRPr>
          </a:p>
          <a:p>
            <a:pPr algn="l" rtl="0" fontAlgn="base"/>
            <a:r>
              <a:rPr lang="cy-GB" sz="1800" b="0" i="0" dirty="0">
                <a:solidFill>
                  <a:srgbClr val="000000"/>
                </a:solidFill>
                <a:effectLst/>
                <a:latin typeface="Arial" panose="020B0604020202020204" pitchFamily="34" charset="0"/>
                <a:cs typeface="Arial" panose="020B0604020202020204" pitchFamily="34" charset="0"/>
              </a:rPr>
              <a:t>Yna mae un plentyn yn cael ei ddewis i ddyfalu, ac mae dyfalu’n parhau nes bod rhywun yn dyfalu’n gywir. </a:t>
            </a:r>
            <a:endParaRPr lang="cy-GB" sz="12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pic>
        <p:nvPicPr>
          <p:cNvPr id="7170" name="Picture 2">
            <a:extLst>
              <a:ext uri="{FF2B5EF4-FFF2-40B4-BE49-F238E27FC236}">
                <a16:creationId xmlns:a16="http://schemas.microsoft.com/office/drawing/2014/main" id="{0FCA4F7A-D502-D544-85FF-8B74D35AA3F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220072" y="1576518"/>
            <a:ext cx="3168352" cy="4476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653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5CEC057-679E-04F7-4DEE-650F24EED926}"/>
              </a:ext>
            </a:extLst>
          </p:cNvPr>
          <p:cNvPicPr>
            <a:picLocks noChangeAspect="1"/>
          </p:cNvPicPr>
          <p:nvPr/>
        </p:nvPicPr>
        <p:blipFill>
          <a:blip r:embed="rId3"/>
          <a:stretch>
            <a:fillRect/>
          </a:stretch>
        </p:blipFill>
        <p:spPr>
          <a:xfrm>
            <a:off x="-36512" y="241815"/>
            <a:ext cx="7437882" cy="3138505"/>
          </a:xfrm>
          <a:prstGeom prst="rect">
            <a:avLst/>
          </a:prstGeom>
        </p:spPr>
      </p:pic>
      <p:pic>
        <p:nvPicPr>
          <p:cNvPr id="11" name="Picture 10">
            <a:extLst>
              <a:ext uri="{FF2B5EF4-FFF2-40B4-BE49-F238E27FC236}">
                <a16:creationId xmlns:a16="http://schemas.microsoft.com/office/drawing/2014/main" id="{73A87751-5001-05F2-B219-C1E7432F6EA4}"/>
              </a:ext>
            </a:extLst>
          </p:cNvPr>
          <p:cNvPicPr>
            <a:picLocks noChangeAspect="1"/>
          </p:cNvPicPr>
          <p:nvPr/>
        </p:nvPicPr>
        <p:blipFill>
          <a:blip r:embed="rId4"/>
          <a:stretch>
            <a:fillRect/>
          </a:stretch>
        </p:blipFill>
        <p:spPr>
          <a:xfrm>
            <a:off x="2627784" y="1916832"/>
            <a:ext cx="7456745" cy="2178932"/>
          </a:xfrm>
          <a:prstGeom prst="rect">
            <a:avLst/>
          </a:prstGeom>
        </p:spPr>
      </p:pic>
      <p:pic>
        <p:nvPicPr>
          <p:cNvPr id="15" name="Picture 14">
            <a:extLst>
              <a:ext uri="{FF2B5EF4-FFF2-40B4-BE49-F238E27FC236}">
                <a16:creationId xmlns:a16="http://schemas.microsoft.com/office/drawing/2014/main" id="{24FA02DA-2C88-4A26-9686-BB7CFBF1F487}"/>
              </a:ext>
            </a:extLst>
          </p:cNvPr>
          <p:cNvPicPr>
            <a:picLocks noChangeAspect="1"/>
          </p:cNvPicPr>
          <p:nvPr/>
        </p:nvPicPr>
        <p:blipFill>
          <a:blip r:embed="rId5"/>
          <a:stretch>
            <a:fillRect/>
          </a:stretch>
        </p:blipFill>
        <p:spPr>
          <a:xfrm>
            <a:off x="467544" y="3799561"/>
            <a:ext cx="7456745" cy="2511552"/>
          </a:xfrm>
          <a:prstGeom prst="rect">
            <a:avLst/>
          </a:prstGeom>
        </p:spPr>
      </p:pic>
    </p:spTree>
    <p:extLst>
      <p:ext uri="{BB962C8B-B14F-4D97-AF65-F5344CB8AC3E}">
        <p14:creationId xmlns:p14="http://schemas.microsoft.com/office/powerpoint/2010/main" val="23691463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DA874-99C3-19A4-A149-BE1C71DDCC53}"/>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Dynesiad</a:t>
            </a:r>
            <a:r>
              <a:rPr lang="en-GB" sz="4000" dirty="0">
                <a:latin typeface="Arial" panose="020B0604020202020204" pitchFamily="34" charset="0"/>
                <a:cs typeface="Arial" panose="020B0604020202020204" pitchFamily="34" charset="0"/>
              </a:rPr>
              <a:t> Salad </a:t>
            </a:r>
            <a:r>
              <a:rPr lang="en-GB" sz="4000" dirty="0" err="1">
                <a:latin typeface="Arial" panose="020B0604020202020204" pitchFamily="34" charset="0"/>
                <a:cs typeface="Arial" panose="020B0604020202020204" pitchFamily="34" charset="0"/>
              </a:rPr>
              <a:t>Ffrwythau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Fruit Salad Approach</a:t>
            </a:r>
          </a:p>
        </p:txBody>
      </p:sp>
      <p:pic>
        <p:nvPicPr>
          <p:cNvPr id="12" name="Content Placeholder 11" descr="A bowl of fruit salad&#10;&#10;Description automatically generated">
            <a:extLst>
              <a:ext uri="{FF2B5EF4-FFF2-40B4-BE49-F238E27FC236}">
                <a16:creationId xmlns:a16="http://schemas.microsoft.com/office/drawing/2014/main" id="{D6747C3F-74CD-FD2E-E231-91A360537308}"/>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2145241" y="1825624"/>
            <a:ext cx="4853517" cy="3961717"/>
          </a:xfrm>
        </p:spPr>
      </p:pic>
      <p:sp>
        <p:nvSpPr>
          <p:cNvPr id="13" name="TextBox 12">
            <a:extLst>
              <a:ext uri="{FF2B5EF4-FFF2-40B4-BE49-F238E27FC236}">
                <a16:creationId xmlns:a16="http://schemas.microsoft.com/office/drawing/2014/main" id="{1FB1BC7C-A4E3-6D22-D365-C1AB46257E66}"/>
              </a:ext>
            </a:extLst>
          </p:cNvPr>
          <p:cNvSpPr txBox="1"/>
          <p:nvPr/>
        </p:nvSpPr>
        <p:spPr>
          <a:xfrm>
            <a:off x="2508310" y="5294257"/>
            <a:ext cx="5136402" cy="230832"/>
          </a:xfrm>
          <a:prstGeom prst="rect">
            <a:avLst/>
          </a:prstGeom>
          <a:noFill/>
        </p:spPr>
        <p:txBody>
          <a:bodyPr wrap="square" rtlCol="0">
            <a:spAutoFit/>
          </a:bodyPr>
          <a:lstStyle/>
          <a:p>
            <a:r>
              <a:rPr lang="en-GB" sz="900">
                <a:hlinkClick r:id="rId4" tooltip="https://www.flickr.com/photos/sameergoyal/30622968353"/>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818020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FCDFF3-B398-AFFA-1310-7CAA620801FA}"/>
              </a:ext>
            </a:extLst>
          </p:cNvPr>
          <p:cNvSpPr>
            <a:spLocks noGrp="1"/>
          </p:cNvSpPr>
          <p:nvPr>
            <p:ph type="title"/>
          </p:nvPr>
        </p:nvSpPr>
        <p:spPr>
          <a:xfrm>
            <a:off x="387458" y="365125"/>
            <a:ext cx="8127892" cy="1325563"/>
          </a:xfrm>
        </p:spPr>
        <p:txBody>
          <a:bodyPr>
            <a:noAutofit/>
          </a:bodyPr>
          <a:lstStyle/>
          <a:p>
            <a:r>
              <a:rPr lang="cy-GB" sz="3200" dirty="0">
                <a:latin typeface="Arial" panose="020B0604020202020204" pitchFamily="34" charset="0"/>
                <a:cs typeface="Arial" panose="020B0604020202020204" pitchFamily="34" charset="0"/>
              </a:rPr>
              <a:t>Hyrwyddo hunanddelwedd gadarnhaol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Promoting positive self-image</a:t>
            </a:r>
          </a:p>
        </p:txBody>
      </p:sp>
      <p:sp>
        <p:nvSpPr>
          <p:cNvPr id="5" name="Content Placeholder 4">
            <a:extLst>
              <a:ext uri="{FF2B5EF4-FFF2-40B4-BE49-F238E27FC236}">
                <a16:creationId xmlns:a16="http://schemas.microsoft.com/office/drawing/2014/main" id="{2CB7EC75-2B74-719D-C9FD-267F3EA7DBC9}"/>
              </a:ext>
            </a:extLst>
          </p:cNvPr>
          <p:cNvSpPr>
            <a:spLocks noGrp="1"/>
          </p:cNvSpPr>
          <p:nvPr>
            <p:ph sz="half" idx="1"/>
          </p:nvPr>
        </p:nvSpPr>
        <p:spPr>
          <a:xfrm>
            <a:off x="387458" y="1825625"/>
            <a:ext cx="4108342" cy="3809862"/>
          </a:xfrm>
        </p:spPr>
        <p:txBody>
          <a:bodyPr>
            <a:normAutofit fontScale="92500" lnSpcReduction="20000"/>
          </a:bodyPr>
          <a:lstStyle/>
          <a:p>
            <a:r>
              <a:rPr lang="cy-GB" dirty="0">
                <a:latin typeface="Arial" panose="020B0604020202020204" pitchFamily="34" charset="0"/>
                <a:cs typeface="Arial" panose="020B0604020202020204" pitchFamily="34" charset="0"/>
              </a:rPr>
              <a:t>Atgyfnerthiad cadarnhaol;</a:t>
            </a:r>
          </a:p>
          <a:p>
            <a:r>
              <a:rPr lang="cy-GB" dirty="0">
                <a:latin typeface="Arial" panose="020B0604020202020204" pitchFamily="34" charset="0"/>
                <a:cs typeface="Arial" panose="020B0604020202020204" pitchFamily="34" charset="0"/>
              </a:rPr>
              <a:t>Cefnogaeth ddiamod;</a:t>
            </a:r>
          </a:p>
          <a:p>
            <a:r>
              <a:rPr lang="cy-GB" dirty="0">
                <a:latin typeface="Arial" panose="020B0604020202020204" pitchFamily="34" charset="0"/>
                <a:cs typeface="Arial" panose="020B0604020202020204" pitchFamily="34" charset="0"/>
              </a:rPr>
              <a:t>Dysgu sgiliau datrys problemau;</a:t>
            </a:r>
          </a:p>
          <a:p>
            <a:r>
              <a:rPr lang="cy-GB" dirty="0">
                <a:latin typeface="Arial" panose="020B0604020202020204" pitchFamily="34" charset="0"/>
                <a:cs typeface="Arial" panose="020B0604020202020204" pitchFamily="34" charset="0"/>
              </a:rPr>
              <a:t>Ymarfer sgiliau cymdeithasol;</a:t>
            </a:r>
          </a:p>
          <a:p>
            <a:r>
              <a:rPr lang="cy-GB" dirty="0">
                <a:latin typeface="Arial" panose="020B0604020202020204" pitchFamily="34" charset="0"/>
                <a:cs typeface="Arial" panose="020B0604020202020204" pitchFamily="34" charset="0"/>
              </a:rPr>
              <a:t>Darparu amgylchedd strwythuredig;</a:t>
            </a:r>
          </a:p>
          <a:p>
            <a:r>
              <a:rPr lang="cy-GB" b="1" dirty="0">
                <a:latin typeface="Arial" panose="020B0604020202020204" pitchFamily="34" charset="0"/>
                <a:cs typeface="Arial" panose="020B0604020202020204" pitchFamily="34" charset="0"/>
              </a:rPr>
              <a:t>Canolbwyntio ar gryfderau.</a:t>
            </a:r>
          </a:p>
          <a:p>
            <a:pPr marL="0" indent="0">
              <a:buNone/>
            </a:pPr>
            <a:endParaRPr lang="cy-GB" dirty="0">
              <a:latin typeface="Arial" panose="020B0604020202020204" pitchFamily="34" charset="0"/>
              <a:cs typeface="Arial" panose="020B0604020202020204" pitchFamily="34" charset="0"/>
            </a:endParaRPr>
          </a:p>
          <a:p>
            <a:endParaRPr lang="cy-GB" dirty="0">
              <a:latin typeface="Arial" panose="020B0604020202020204" pitchFamily="34" charset="0"/>
              <a:cs typeface="Arial" panose="020B0604020202020204" pitchFamily="34" charset="0"/>
            </a:endParaRPr>
          </a:p>
          <a:p>
            <a:endParaRPr lang="en-GB" dirty="0"/>
          </a:p>
        </p:txBody>
      </p:sp>
      <p:sp>
        <p:nvSpPr>
          <p:cNvPr id="6" name="Content Placeholder 5">
            <a:extLst>
              <a:ext uri="{FF2B5EF4-FFF2-40B4-BE49-F238E27FC236}">
                <a16:creationId xmlns:a16="http://schemas.microsoft.com/office/drawing/2014/main" id="{EE7DBB01-299F-EB21-80C8-084CA97AA5AD}"/>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Positive reinforcement;</a:t>
            </a:r>
          </a:p>
          <a:p>
            <a:r>
              <a:rPr lang="en-GB" dirty="0">
                <a:solidFill>
                  <a:srgbClr val="0070C0"/>
                </a:solidFill>
                <a:latin typeface="Arial" panose="020B0604020202020204" pitchFamily="34" charset="0"/>
                <a:cs typeface="Arial" panose="020B0604020202020204" pitchFamily="34" charset="0"/>
              </a:rPr>
              <a:t>Unconditional support;</a:t>
            </a:r>
          </a:p>
          <a:p>
            <a:r>
              <a:rPr lang="en-GB" dirty="0">
                <a:solidFill>
                  <a:srgbClr val="0070C0"/>
                </a:solidFill>
                <a:latin typeface="Arial" panose="020B0604020202020204" pitchFamily="34" charset="0"/>
                <a:cs typeface="Arial" panose="020B0604020202020204" pitchFamily="34" charset="0"/>
              </a:rPr>
              <a:t>Teach problem-solving skills;</a:t>
            </a:r>
          </a:p>
          <a:p>
            <a:r>
              <a:rPr lang="en-GB" dirty="0">
                <a:solidFill>
                  <a:srgbClr val="0070C0"/>
                </a:solidFill>
                <a:latin typeface="Arial" panose="020B0604020202020204" pitchFamily="34" charset="0"/>
                <a:cs typeface="Arial" panose="020B0604020202020204" pitchFamily="34" charset="0"/>
              </a:rPr>
              <a:t>Practice social skills;</a:t>
            </a:r>
          </a:p>
          <a:p>
            <a:r>
              <a:rPr lang="en-GB" dirty="0">
                <a:solidFill>
                  <a:srgbClr val="0070C0"/>
                </a:solidFill>
                <a:latin typeface="Arial" panose="020B0604020202020204" pitchFamily="34" charset="0"/>
                <a:cs typeface="Arial" panose="020B0604020202020204" pitchFamily="34" charset="0"/>
              </a:rPr>
              <a:t>Provide a structured environment;</a:t>
            </a:r>
          </a:p>
          <a:p>
            <a:r>
              <a:rPr lang="en-GB" b="1" dirty="0">
                <a:solidFill>
                  <a:srgbClr val="0070C0"/>
                </a:solidFill>
                <a:latin typeface="Arial" panose="020B0604020202020204" pitchFamily="34" charset="0"/>
                <a:cs typeface="Arial" panose="020B0604020202020204" pitchFamily="34" charset="0"/>
              </a:rPr>
              <a:t>Focus on strengths.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3615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95F67-4999-40B3-82D7-1E135E0E55FC}"/>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Cyhoeddiadau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Perthnasol</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11108C2-10CF-49B7-91FA-E438F8BBD876}"/>
              </a:ext>
            </a:extLst>
          </p:cNvPr>
          <p:cNvSpPr>
            <a:spLocks noGrp="1"/>
          </p:cNvSpPr>
          <p:nvPr>
            <p:ph sz="quarter" idx="1"/>
          </p:nvPr>
        </p:nvSpPr>
        <p:spPr>
          <a:xfrm>
            <a:off x="237584" y="1472107"/>
            <a:ext cx="8662736" cy="5184576"/>
          </a:xfrm>
        </p:spPr>
        <p:txBody>
          <a:bodyPr>
            <a:normAutofit/>
          </a:bodyPr>
          <a:lstStyle/>
          <a:p>
            <a:pPr marL="0" indent="0">
              <a:buNone/>
            </a:pPr>
            <a:r>
              <a:rPr lang="en-GB" sz="1400" dirty="0"/>
              <a:t>American Psychiatric Association (2013) Diagnostic and Statistical Manual of Mental Disorders. Fifth edition. Washington, DC: American Psychiatric Association.</a:t>
            </a:r>
          </a:p>
          <a:p>
            <a:pPr marL="0" indent="0">
              <a:buNone/>
            </a:pPr>
            <a:r>
              <a:rPr lang="en-GB" sz="1300" dirty="0">
                <a:effectLst/>
                <a:latin typeface="Calibri" panose="020F0502020204030204" pitchFamily="34" charset="0"/>
                <a:ea typeface="DengXian" panose="02010600030101010101" pitchFamily="2" charset="-122"/>
                <a:cs typeface="Calibri" panose="020F0502020204030204" pitchFamily="34" charset="0"/>
              </a:rPr>
              <a:t>Bowen, G. &amp; </a:t>
            </a:r>
            <a:r>
              <a:rPr lang="en-GB" sz="1300" b="1" dirty="0">
                <a:effectLst/>
                <a:latin typeface="Calibri" panose="020F0502020204030204" pitchFamily="34" charset="0"/>
                <a:ea typeface="DengXian" panose="02010600030101010101" pitchFamily="2" charset="-122"/>
                <a:cs typeface="Calibri" panose="020F0502020204030204" pitchFamily="34" charset="0"/>
              </a:rPr>
              <a:t>Greenway C.W.</a:t>
            </a:r>
            <a:r>
              <a:rPr lang="en-GB" sz="1300" dirty="0">
                <a:effectLst/>
                <a:latin typeface="Calibri" panose="020F0502020204030204" pitchFamily="34" charset="0"/>
                <a:ea typeface="DengXian" panose="02010600030101010101" pitchFamily="2" charset="-122"/>
                <a:cs typeface="Calibri" panose="020F0502020204030204" pitchFamily="34" charset="0"/>
              </a:rPr>
              <a:t> (2022) An Exploration of Adolescents’ Perceptions of Their Attention-Deficit/Hyperactivity Disorder: A Qualitative Pilot Study. Int J Autism &amp; </a:t>
            </a:r>
            <a:r>
              <a:rPr lang="en-GB" sz="1300" dirty="0" err="1">
                <a:effectLst/>
                <a:latin typeface="Calibri" panose="020F0502020204030204" pitchFamily="34" charset="0"/>
                <a:ea typeface="DengXian" panose="02010600030101010101" pitchFamily="2" charset="-122"/>
                <a:cs typeface="Calibri" panose="020F0502020204030204" pitchFamily="34" charset="0"/>
              </a:rPr>
              <a:t>Relat</a:t>
            </a:r>
            <a:r>
              <a:rPr lang="en-GB" sz="1300" dirty="0">
                <a:effectLst/>
                <a:latin typeface="Calibri" panose="020F0502020204030204" pitchFamily="34" charset="0"/>
                <a:ea typeface="DengXian" panose="02010600030101010101" pitchFamily="2" charset="-122"/>
                <a:cs typeface="Calibri" panose="020F0502020204030204" pitchFamily="34" charset="0"/>
              </a:rPr>
              <a:t> </a:t>
            </a:r>
            <a:r>
              <a:rPr lang="en-GB" sz="1300" dirty="0" err="1">
                <a:effectLst/>
                <a:latin typeface="Calibri" panose="020F0502020204030204" pitchFamily="34" charset="0"/>
                <a:ea typeface="DengXian" panose="02010600030101010101" pitchFamily="2" charset="-122"/>
                <a:cs typeface="Calibri" panose="020F0502020204030204" pitchFamily="34" charset="0"/>
              </a:rPr>
              <a:t>Disabil</a:t>
            </a:r>
            <a:r>
              <a:rPr lang="en-GB" sz="1300" dirty="0">
                <a:effectLst/>
                <a:latin typeface="Calibri" panose="020F0502020204030204" pitchFamily="34" charset="0"/>
                <a:ea typeface="DengXian" panose="02010600030101010101" pitchFamily="2" charset="-122"/>
                <a:cs typeface="Calibri" panose="020F0502020204030204" pitchFamily="34" charset="0"/>
              </a:rPr>
              <a:t> 5: 153. </a:t>
            </a:r>
            <a:r>
              <a:rPr lang="en-GB" sz="1300" dirty="0">
                <a:effectLst/>
                <a:latin typeface="Calibri" panose="020F0502020204030204" pitchFamily="34" charset="0"/>
                <a:ea typeface="DengXian" panose="02010600030101010101" pitchFamily="2" charset="-122"/>
                <a:cs typeface="Calibri" panose="020F0502020204030204" pitchFamily="34" charset="0"/>
                <a:hlinkClick r:id="rId3"/>
              </a:rPr>
              <a:t>https://www.gavinpublishers.com/article/view/an-exploration-of-adolescents-perceptions-of-their-attention-deficithyperactivity-disorder-a-qualitative-pilot-study</a:t>
            </a:r>
            <a:r>
              <a:rPr lang="en-GB" sz="1300" dirty="0">
                <a:effectLst/>
                <a:latin typeface="Calibri" panose="020F0502020204030204" pitchFamily="34" charset="0"/>
                <a:ea typeface="DengXian" panose="02010600030101010101" pitchFamily="2" charset="-122"/>
                <a:cs typeface="Calibri" panose="020F0502020204030204" pitchFamily="34" charset="0"/>
              </a:rPr>
              <a:t> </a:t>
            </a:r>
            <a:endParaRPr lang="en-GB" sz="13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400" dirty="0"/>
              <a:t>Cortese S, Kelly C, </a:t>
            </a:r>
            <a:r>
              <a:rPr lang="en-GB" sz="1400" dirty="0" err="1"/>
              <a:t>Chabernaud</a:t>
            </a:r>
            <a:r>
              <a:rPr lang="en-GB" sz="1400" dirty="0"/>
              <a:t> C, et al. (2012) Toward systems neuroscience of ADHD: a meta-analysis of 55 fMRI studies. Am J Psychiatry; 169: 1038-1055. </a:t>
            </a:r>
          </a:p>
          <a:p>
            <a:pPr marL="0" indent="0">
              <a:buNone/>
            </a:pPr>
            <a:r>
              <a:rPr lang="en-GB" sz="1400" dirty="0"/>
              <a:t>Farone SV, Perlis RH, Doyle AE, et al. (2005) Molecular genetics of attention-deficit/hyperactivity disorder. </a:t>
            </a:r>
            <a:r>
              <a:rPr lang="en-GB" sz="1400" dirty="0" err="1"/>
              <a:t>Biol</a:t>
            </a:r>
            <a:r>
              <a:rPr lang="en-GB" sz="1400" dirty="0"/>
              <a:t> Psychiatry; 57: 1313-1323. </a:t>
            </a:r>
          </a:p>
          <a:p>
            <a:pPr marL="0" indent="0">
              <a:buNone/>
            </a:pPr>
            <a:r>
              <a:rPr lang="en-GB" sz="1300" dirty="0">
                <a:effectLst/>
                <a:latin typeface="Calibri" panose="020F0502020204030204" pitchFamily="34" charset="0"/>
                <a:ea typeface="DengXian" panose="02010600030101010101" pitchFamily="2" charset="-122"/>
              </a:rPr>
              <a:t>Gizer IR, </a:t>
            </a:r>
            <a:r>
              <a:rPr lang="en-GB" sz="1300" dirty="0" err="1">
                <a:effectLst/>
                <a:latin typeface="Calibri" panose="020F0502020204030204" pitchFamily="34" charset="0"/>
                <a:ea typeface="DengXian" panose="02010600030101010101" pitchFamily="2" charset="-122"/>
              </a:rPr>
              <a:t>Ficks</a:t>
            </a:r>
            <a:r>
              <a:rPr lang="en-GB" sz="1300" dirty="0">
                <a:effectLst/>
                <a:latin typeface="Calibri" panose="020F0502020204030204" pitchFamily="34" charset="0"/>
                <a:ea typeface="DengXian" panose="02010600030101010101" pitchFamily="2" charset="-122"/>
              </a:rPr>
              <a:t> C, Waldman ID (2009) Candidate gene studies of ADHD: a meta-analytic review. Hum Genet; 126: 51-90. </a:t>
            </a:r>
          </a:p>
          <a:p>
            <a:pPr marL="0" indent="0">
              <a:buNone/>
            </a:pPr>
            <a:r>
              <a:rPr lang="en-GB" sz="1300" dirty="0">
                <a:effectLst/>
                <a:latin typeface="Calibri" panose="020F0502020204030204" pitchFamily="34" charset="0"/>
                <a:ea typeface="DengXian" panose="02010600030101010101" pitchFamily="2" charset="-122"/>
              </a:rPr>
              <a:t>Greenway, C. W., &amp; Rees Edwards, A. (2021). </a:t>
            </a:r>
            <a:r>
              <a:rPr lang="en-GB" sz="1300" dirty="0" err="1">
                <a:effectLst/>
                <a:latin typeface="Calibri" panose="020F0502020204030204" pitchFamily="34" charset="0"/>
                <a:ea typeface="DengXian" panose="02010600030101010101" pitchFamily="2" charset="-122"/>
              </a:rPr>
              <a:t>Agweddau</a:t>
            </a:r>
            <a:r>
              <a:rPr lang="en-GB" sz="1300" dirty="0">
                <a:effectLst/>
                <a:latin typeface="Calibri" panose="020F0502020204030204" pitchFamily="34" charset="0"/>
                <a:ea typeface="DengXian" panose="02010600030101010101" pitchFamily="2" charset="-122"/>
              </a:rPr>
              <a:t> </a:t>
            </a:r>
            <a:r>
              <a:rPr lang="en-GB" sz="1300" dirty="0" err="1">
                <a:effectLst/>
                <a:latin typeface="Calibri" panose="020F0502020204030204" pitchFamily="34" charset="0"/>
                <a:ea typeface="DengXian" panose="02010600030101010101" pitchFamily="2" charset="-122"/>
              </a:rPr>
              <a:t>Athrawon</a:t>
            </a:r>
            <a:r>
              <a:rPr lang="en-GB" sz="1300" dirty="0">
                <a:effectLst/>
                <a:latin typeface="Calibri" panose="020F0502020204030204" pitchFamily="34" charset="0"/>
                <a:ea typeface="DengXian" panose="02010600030101010101" pitchFamily="2" charset="-122"/>
              </a:rPr>
              <a:t> </a:t>
            </a:r>
            <a:r>
              <a:rPr lang="en-GB" sz="1300" dirty="0" err="1">
                <a:effectLst/>
                <a:latin typeface="Calibri" panose="020F0502020204030204" pitchFamily="34" charset="0"/>
                <a:ea typeface="DengXian" panose="02010600030101010101" pitchFamily="2" charset="-122"/>
              </a:rPr>
              <a:t>tuag</a:t>
            </a:r>
            <a:r>
              <a:rPr lang="en-GB" sz="1300" dirty="0">
                <a:effectLst/>
                <a:latin typeface="Calibri" panose="020F0502020204030204" pitchFamily="34" charset="0"/>
                <a:ea typeface="DengXian" panose="02010600030101010101" pitchFamily="2" charset="-122"/>
              </a:rPr>
              <a:t> at ADCG: </a:t>
            </a:r>
            <a:r>
              <a:rPr lang="en-GB" sz="1300" dirty="0" err="1">
                <a:effectLst/>
                <a:latin typeface="Calibri" panose="020F0502020204030204" pitchFamily="34" charset="0"/>
                <a:ea typeface="DengXian" panose="02010600030101010101" pitchFamily="2" charset="-122"/>
              </a:rPr>
              <a:t>Adolygiad</a:t>
            </a:r>
            <a:r>
              <a:rPr lang="en-GB" sz="1300" dirty="0">
                <a:effectLst/>
                <a:latin typeface="Calibri" panose="020F0502020204030204" pitchFamily="34" charset="0"/>
                <a:ea typeface="DengXian" panose="02010600030101010101" pitchFamily="2" charset="-122"/>
              </a:rPr>
              <a:t> ac </a:t>
            </a:r>
            <a:r>
              <a:rPr lang="en-GB" sz="1300" dirty="0" err="1">
                <a:effectLst/>
                <a:latin typeface="Calibri" panose="020F0502020204030204" pitchFamily="34" charset="0"/>
                <a:ea typeface="DengXian" panose="02010600030101010101" pitchFamily="2" charset="-122"/>
              </a:rPr>
              <a:t>Argymhellion</a:t>
            </a:r>
            <a:r>
              <a:rPr lang="en-GB" sz="1300" dirty="0">
                <a:effectLst/>
                <a:latin typeface="Calibri" panose="020F0502020204030204" pitchFamily="34" charset="0"/>
                <a:ea typeface="DengXian" panose="02010600030101010101" pitchFamily="2" charset="-122"/>
              </a:rPr>
              <a:t> </a:t>
            </a:r>
            <a:r>
              <a:rPr lang="en-GB" sz="1300" dirty="0" err="1">
                <a:effectLst/>
                <a:latin typeface="Calibri" panose="020F0502020204030204" pitchFamily="34" charset="0"/>
                <a:ea typeface="DengXian" panose="02010600030101010101" pitchFamily="2" charset="-122"/>
              </a:rPr>
              <a:t>ar</a:t>
            </a:r>
            <a:r>
              <a:rPr lang="en-GB" sz="1300" dirty="0">
                <a:effectLst/>
                <a:latin typeface="Calibri" panose="020F0502020204030204" pitchFamily="34" charset="0"/>
                <a:ea typeface="DengXian" panose="02010600030101010101" pitchFamily="2" charset="-122"/>
              </a:rPr>
              <a:t> </a:t>
            </a:r>
            <a:r>
              <a:rPr lang="en-GB" sz="1300" dirty="0" err="1">
                <a:effectLst/>
                <a:latin typeface="Calibri" panose="020F0502020204030204" pitchFamily="34" charset="0"/>
                <a:ea typeface="DengXian" panose="02010600030101010101" pitchFamily="2" charset="-122"/>
              </a:rPr>
              <a:t>gyfer</a:t>
            </a:r>
            <a:r>
              <a:rPr lang="en-GB" sz="1300" dirty="0">
                <a:effectLst/>
                <a:latin typeface="Calibri" panose="020F0502020204030204" pitchFamily="34" charset="0"/>
                <a:ea typeface="DengXian" panose="02010600030101010101" pitchFamily="2" charset="-122"/>
              </a:rPr>
              <a:t> y </a:t>
            </a:r>
            <a:r>
              <a:rPr lang="en-GB" sz="1300" dirty="0" err="1">
                <a:effectLst/>
                <a:latin typeface="Calibri" panose="020F0502020204030204" pitchFamily="34" charset="0"/>
                <a:ea typeface="DengXian" panose="02010600030101010101" pitchFamily="2" charset="-122"/>
              </a:rPr>
              <a:t>Dyfodol</a:t>
            </a:r>
            <a:r>
              <a:rPr lang="en-GB" sz="1300" dirty="0">
                <a:effectLst/>
                <a:latin typeface="Calibri" panose="020F0502020204030204" pitchFamily="34" charset="0"/>
                <a:ea typeface="DengXian" panose="02010600030101010101" pitchFamily="2" charset="-122"/>
              </a:rPr>
              <a:t>, </a:t>
            </a:r>
            <a:r>
              <a:rPr lang="en-GB" sz="1300" dirty="0" err="1">
                <a:effectLst/>
                <a:latin typeface="Calibri" panose="020F0502020204030204" pitchFamily="34" charset="0"/>
                <a:ea typeface="DengXian" panose="02010600030101010101" pitchFamily="2" charset="-122"/>
              </a:rPr>
              <a:t>Gwerddon</a:t>
            </a:r>
            <a:r>
              <a:rPr lang="en-GB" sz="1300" dirty="0">
                <a:effectLst/>
                <a:latin typeface="Calibri" panose="020F0502020204030204" pitchFamily="34" charset="0"/>
                <a:ea typeface="DengXian" panose="02010600030101010101" pitchFamily="2" charset="-122"/>
              </a:rPr>
              <a:t>, 32, (March), 7–25. </a:t>
            </a:r>
            <a:r>
              <a:rPr lang="fr-FR" sz="1300" dirty="0" err="1">
                <a:effectLst/>
                <a:latin typeface="Calibri" panose="020F0502020204030204" pitchFamily="34" charset="0"/>
                <a:ea typeface="DengXian" panose="02010600030101010101" pitchFamily="2" charset="-122"/>
              </a:rPr>
              <a:t>Available</a:t>
            </a:r>
            <a:r>
              <a:rPr lang="fr-FR" sz="1300" dirty="0">
                <a:effectLst/>
                <a:latin typeface="Calibri" panose="020F0502020204030204" pitchFamily="34" charset="0"/>
                <a:ea typeface="DengXian" panose="02010600030101010101" pitchFamily="2" charset="-122"/>
              </a:rPr>
              <a:t> online </a:t>
            </a:r>
            <a:r>
              <a:rPr lang="fr-FR" sz="1300" u="sng" dirty="0">
                <a:solidFill>
                  <a:srgbClr val="0563C1"/>
                </a:solidFill>
                <a:effectLst/>
                <a:latin typeface="Calibri" panose="020F0502020204030204" pitchFamily="34" charset="0"/>
                <a:ea typeface="DengXian" panose="02010600030101010101" pitchFamily="2" charset="-122"/>
                <a:hlinkClick r:id="rId4"/>
              </a:rPr>
              <a:t>http://www.gwerddon.cymru/en/media/main/gwerddon/rhifynnau/erthyglau/Gwerddon32_e1.pdf</a:t>
            </a:r>
            <a:r>
              <a:rPr lang="en-GB" sz="1300" dirty="0">
                <a:effectLst/>
                <a:latin typeface="Calibri" panose="020F0502020204030204" pitchFamily="34" charset="0"/>
                <a:ea typeface="DengXian" panose="02010600030101010101" pitchFamily="2" charset="-122"/>
              </a:rPr>
              <a:t> </a:t>
            </a:r>
          </a:p>
          <a:p>
            <a:pPr marL="0" indent="0">
              <a:buNone/>
            </a:pPr>
            <a:r>
              <a:rPr lang="fr-FR" sz="1300" dirty="0">
                <a:effectLst/>
                <a:latin typeface="Calibri" panose="020F0502020204030204" pitchFamily="34" charset="0"/>
                <a:ea typeface="DengXian" panose="02010600030101010101" pitchFamily="2" charset="-122"/>
              </a:rPr>
              <a:t> </a:t>
            </a:r>
            <a:r>
              <a:rPr lang="en-GB" sz="1300" dirty="0">
                <a:effectLst/>
                <a:latin typeface="Calibri" panose="020F0502020204030204" pitchFamily="34" charset="0"/>
                <a:ea typeface="DengXian" panose="02010600030101010101" pitchFamily="2" charset="-122"/>
              </a:rPr>
              <a:t>Greenway, C. W., &amp; Rees Edwards, A. (2021). Teaching assistants' facilitators and barriers to effective practice working with children with ADHD: a qualitative study. British Journal of Special Education, 48(3), 347-368.</a:t>
            </a:r>
            <a:r>
              <a:rPr lang="en-GB" sz="1300" dirty="0">
                <a:latin typeface="Calibri" panose="020F0502020204030204" pitchFamily="34" charset="0"/>
                <a:ea typeface="DengXian" panose="02010600030101010101" pitchFamily="2" charset="-122"/>
              </a:rPr>
              <a:t> </a:t>
            </a:r>
            <a:r>
              <a:rPr lang="en-GB" sz="1300" dirty="0">
                <a:effectLst/>
                <a:latin typeface="Calibri" panose="020F0502020204030204" pitchFamily="34" charset="0"/>
                <a:ea typeface="DengXian" panose="02010600030101010101" pitchFamily="2" charset="-122"/>
              </a:rPr>
              <a:t>Available in the library </a:t>
            </a:r>
            <a:r>
              <a:rPr lang="en-GB" sz="1300" u="sng" dirty="0">
                <a:solidFill>
                  <a:srgbClr val="0563C1"/>
                </a:solidFill>
                <a:effectLst/>
                <a:latin typeface="Calibri" panose="020F0502020204030204" pitchFamily="34" charset="0"/>
                <a:ea typeface="DengXian" panose="02010600030101010101" pitchFamily="2" charset="-122"/>
                <a:hlinkClick r:id="rId5"/>
              </a:rPr>
              <a:t>https://librarysearch.uwtsd.ac.uk/permalink/44WHELF_UWTSD/1ir6fgh/cdi_gale_infotracacademiconefile_A678672547</a:t>
            </a:r>
            <a:r>
              <a:rPr lang="en-GB" sz="1300" dirty="0">
                <a:effectLst/>
                <a:latin typeface="Calibri" panose="020F0502020204030204" pitchFamily="34" charset="0"/>
                <a:ea typeface="DengXian" panose="02010600030101010101" pitchFamily="2" charset="-122"/>
              </a:rPr>
              <a:t> </a:t>
            </a:r>
          </a:p>
          <a:p>
            <a:pPr marL="0" indent="0">
              <a:buNone/>
            </a:pPr>
            <a:r>
              <a:rPr lang="en-GB" sz="1300" dirty="0">
                <a:latin typeface="Calibri" panose="020F0502020204030204" pitchFamily="34" charset="0"/>
                <a:ea typeface="DengXian" panose="02010600030101010101" pitchFamily="2" charset="-122"/>
              </a:rPr>
              <a:t>Greenway, C. W., &amp; Rees Edwards, A. (2020). Knowledge and attitudes towards attention-deficit hyperactivity disorder (ADHD): a comparison of teachers and teaching assistants. Australian Journal of Learning Difficulties, 25(1), 31-49. Available in UWTSD Repository </a:t>
            </a:r>
            <a:r>
              <a:rPr lang="en-GB" sz="1300" u="sng" dirty="0">
                <a:solidFill>
                  <a:srgbClr val="0563C1"/>
                </a:solidFill>
                <a:latin typeface="Calibri" panose="020F0502020204030204" pitchFamily="34" charset="0"/>
                <a:ea typeface="DengXian" panose="02010600030101010101" pitchFamily="2" charset="-122"/>
                <a:hlinkClick r:id="rId6"/>
              </a:rPr>
              <a:t>https://www.tandfonline.com/doi/abs/10.1080/19404158.2019.1709875</a:t>
            </a:r>
            <a:r>
              <a:rPr lang="en-GB" sz="1300" dirty="0">
                <a:latin typeface="Calibri" panose="020F0502020204030204" pitchFamily="34" charset="0"/>
                <a:ea typeface="DengXian" panose="02010600030101010101" pitchFamily="2" charset="-122"/>
              </a:rPr>
              <a:t>  </a:t>
            </a:r>
          </a:p>
          <a:p>
            <a:pPr marL="0" indent="0">
              <a:buNone/>
            </a:pPr>
            <a:r>
              <a:rPr lang="en-GB" sz="1300" dirty="0">
                <a:effectLst/>
                <a:latin typeface="Calibri" panose="020F0502020204030204" pitchFamily="34" charset="0"/>
                <a:ea typeface="DengXian" panose="02010600030101010101" pitchFamily="2" charset="-122"/>
              </a:rPr>
              <a:t> </a:t>
            </a:r>
          </a:p>
          <a:p>
            <a:endParaRPr lang="en-GB" sz="2000" dirty="0"/>
          </a:p>
        </p:txBody>
      </p:sp>
    </p:spTree>
    <p:extLst>
      <p:ext uri="{BB962C8B-B14F-4D97-AF65-F5344CB8AC3E}">
        <p14:creationId xmlns:p14="http://schemas.microsoft.com/office/powerpoint/2010/main" val="153856543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latin typeface="Arial" panose="020B0604020202020204" pitchFamily="34" charset="0"/>
                <a:cs typeface="Arial" panose="020B0604020202020204" pitchFamily="34" charset="0"/>
              </a:rPr>
              <a:t>Cyfeiriadau</a:t>
            </a:r>
            <a:r>
              <a:rPr lang="en-GB" sz="3600" dirty="0">
                <a:latin typeface="Arial" panose="020B0604020202020204" pitchFamily="34" charset="0"/>
                <a:cs typeface="Arial" panose="020B0604020202020204" pitchFamily="34" charset="0"/>
              </a:rPr>
              <a:t> </a:t>
            </a:r>
          </a:p>
        </p:txBody>
      </p:sp>
      <p:sp>
        <p:nvSpPr>
          <p:cNvPr id="3" name="Content Placeholder 2"/>
          <p:cNvSpPr>
            <a:spLocks noGrp="1"/>
          </p:cNvSpPr>
          <p:nvPr>
            <p:ph sz="quarter" idx="1"/>
          </p:nvPr>
        </p:nvSpPr>
        <p:spPr>
          <a:xfrm>
            <a:off x="301752" y="1527048"/>
            <a:ext cx="8503920" cy="4782272"/>
          </a:xfrm>
        </p:spPr>
        <p:txBody>
          <a:bodyPr>
            <a:normAutofit/>
          </a:bodyPr>
          <a:lstStyle/>
          <a:p>
            <a:pPr marL="0" indent="0">
              <a:buNone/>
            </a:pPr>
            <a:r>
              <a:rPr lang="en-GB" sz="1600" dirty="0">
                <a:effectLst/>
                <a:latin typeface="Calibri" panose="020F0502020204030204" pitchFamily="34" charset="0"/>
                <a:ea typeface="DengXian" panose="02010600030101010101" pitchFamily="2" charset="-122"/>
              </a:rPr>
              <a:t>Greenway, C.W., &amp; Eaton-Thomas, K (2020). Parent experiences of home-schooling children with special educational needs during the COVID-19 pandemic. British Journal of Special Education, 47(4), 510-535. Available in the library </a:t>
            </a:r>
            <a:r>
              <a:rPr lang="en-GB" sz="1600" u="sng" dirty="0">
                <a:solidFill>
                  <a:srgbClr val="0563C1"/>
                </a:solidFill>
                <a:effectLst/>
                <a:latin typeface="Calibri" panose="020F0502020204030204" pitchFamily="34" charset="0"/>
                <a:ea typeface="DengXian" panose="02010600030101010101" pitchFamily="2" charset="-122"/>
                <a:hlinkClick r:id="rId3"/>
              </a:rPr>
              <a:t>https://librarysearch.uwtsd.ac.uk/permalink/44WHELF_UWTSD/1ir6fgh/cdi_gale_infotracacademiconefile_A646813898</a:t>
            </a:r>
            <a:r>
              <a:rPr lang="en-GB" sz="1600" dirty="0">
                <a:effectLst/>
                <a:latin typeface="Calibri" panose="020F0502020204030204" pitchFamily="34" charset="0"/>
                <a:ea typeface="DengXian" panose="02010600030101010101" pitchFamily="2" charset="-122"/>
              </a:rPr>
              <a:t> </a:t>
            </a:r>
          </a:p>
          <a:p>
            <a:pPr marL="0" indent="0">
              <a:buNone/>
            </a:pPr>
            <a:r>
              <a:rPr lang="en-GB" sz="1600" dirty="0">
                <a:effectLst/>
                <a:latin typeface="Calibri" panose="020F0502020204030204" pitchFamily="34" charset="0"/>
                <a:ea typeface="DengXian" panose="02010600030101010101" pitchFamily="2" charset="-122"/>
              </a:rPr>
              <a:t>Grizenko N, Fortier ME, </a:t>
            </a:r>
            <a:r>
              <a:rPr lang="en-GB" sz="1600" dirty="0" err="1">
                <a:effectLst/>
                <a:latin typeface="Calibri" panose="020F0502020204030204" pitchFamily="34" charset="0"/>
                <a:ea typeface="DengXian" panose="02010600030101010101" pitchFamily="2" charset="-122"/>
              </a:rPr>
              <a:t>Zadorozny</a:t>
            </a:r>
            <a:r>
              <a:rPr lang="en-GB" sz="1600" dirty="0">
                <a:effectLst/>
                <a:latin typeface="Calibri" panose="020F0502020204030204" pitchFamily="34" charset="0"/>
                <a:ea typeface="DengXian" panose="02010600030101010101" pitchFamily="2" charset="-122"/>
              </a:rPr>
              <a:t> C, et al. (2012) Maternal Stress during Pregnancy, ADHD Symptomatology in Children and Genotype: Gene-Environment Interaction. J Can </a:t>
            </a:r>
            <a:r>
              <a:rPr lang="en-GB" sz="1600" dirty="0" err="1">
                <a:effectLst/>
                <a:latin typeface="Calibri" panose="020F0502020204030204" pitchFamily="34" charset="0"/>
                <a:ea typeface="DengXian" panose="02010600030101010101" pitchFamily="2" charset="-122"/>
              </a:rPr>
              <a:t>Acad</a:t>
            </a:r>
            <a:r>
              <a:rPr lang="en-GB" sz="1600" dirty="0">
                <a:effectLst/>
                <a:latin typeface="Calibri" panose="020F0502020204030204" pitchFamily="34" charset="0"/>
                <a:ea typeface="DengXian" panose="02010600030101010101" pitchFamily="2" charset="-122"/>
              </a:rPr>
              <a:t> Child </a:t>
            </a:r>
            <a:r>
              <a:rPr lang="en-GB" sz="1600" dirty="0" err="1">
                <a:effectLst/>
                <a:latin typeface="Calibri" panose="020F0502020204030204" pitchFamily="34" charset="0"/>
                <a:ea typeface="DengXian" panose="02010600030101010101" pitchFamily="2" charset="-122"/>
              </a:rPr>
              <a:t>Adolesc</a:t>
            </a:r>
            <a:r>
              <a:rPr lang="en-GB" sz="1600" dirty="0">
                <a:effectLst/>
                <a:latin typeface="Calibri" panose="020F0502020204030204" pitchFamily="34" charset="0"/>
                <a:ea typeface="DengXian" panose="02010600030101010101" pitchFamily="2" charset="-122"/>
              </a:rPr>
              <a:t> Psychiatry; 21: 9-15. </a:t>
            </a:r>
          </a:p>
          <a:p>
            <a:pPr marL="0" indent="0">
              <a:buNone/>
            </a:pPr>
            <a:r>
              <a:rPr lang="en-GB" sz="1600" dirty="0">
                <a:effectLst/>
                <a:latin typeface="Calibri" panose="020F0502020204030204" pitchFamily="34" charset="0"/>
                <a:ea typeface="DengXian" panose="02010600030101010101" pitchFamily="2" charset="-122"/>
              </a:rPr>
              <a:t>Honeybourne, V. (2018) The neurodiverse classroom. London: Jessica Kingsley Publishers.</a:t>
            </a:r>
          </a:p>
          <a:p>
            <a:pPr marL="0" indent="0">
              <a:buNone/>
            </a:pPr>
            <a:r>
              <a:rPr lang="en-GB" sz="1600" dirty="0"/>
              <a:t>Larsson H, </a:t>
            </a:r>
            <a:r>
              <a:rPr lang="en-GB" sz="1600" dirty="0" err="1"/>
              <a:t>Asherson</a:t>
            </a:r>
            <a:r>
              <a:rPr lang="en-GB" sz="1600" dirty="0"/>
              <a:t> P, Chang Z, et al (2013) Genetic and environmental influences on adult attention deficit hyperactivity disorder symptoms: a large Swedish population-based study of twins. </a:t>
            </a:r>
            <a:r>
              <a:rPr lang="en-GB" sz="1600" dirty="0" err="1"/>
              <a:t>Psychol</a:t>
            </a:r>
            <a:r>
              <a:rPr lang="en-GB" sz="1600" dirty="0"/>
              <a:t> Med; 43: 197-207. </a:t>
            </a:r>
          </a:p>
          <a:p>
            <a:pPr marL="0" indent="0">
              <a:buNone/>
            </a:pPr>
            <a:r>
              <a:rPr lang="en-GB" sz="1600" dirty="0"/>
              <a:t>National Institute for Clinical Excellence. Full Guidance - Attention deficit hyperactivity disorder: Diagnosis and management of ADHD in children, young people and adults, March 2009.</a:t>
            </a:r>
          </a:p>
          <a:p>
            <a:pPr marL="0" indent="0">
              <a:buNone/>
            </a:pPr>
            <a:r>
              <a:rPr lang="en-GB" sz="1600" dirty="0"/>
              <a:t>World Health Organization. The ICD-10 Classification of Mental and Behavioural Disorders. Available at: www.who.int/entity/classifications/icd/en/bluebook.pdf. - See more at: http://www.adhd-institute.com/assessment-diagnosis/#sthash.iophPmFE.dpuf</a:t>
            </a:r>
          </a:p>
        </p:txBody>
      </p:sp>
    </p:spTree>
    <p:extLst>
      <p:ext uri="{BB962C8B-B14F-4D97-AF65-F5344CB8AC3E}">
        <p14:creationId xmlns:p14="http://schemas.microsoft.com/office/powerpoint/2010/main" val="33883581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879532-3B8D-C39D-5B9B-9FE540073F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990BBB-5E1E-4E41-5931-6D2DD92EABF4}"/>
              </a:ext>
            </a:extLst>
          </p:cNvPr>
          <p:cNvSpPr>
            <a:spLocks noGrp="1"/>
          </p:cNvSpPr>
          <p:nvPr>
            <p:ph type="title"/>
          </p:nvPr>
        </p:nvSpPr>
        <p:spPr/>
        <p:txBody>
          <a:bodyPr/>
          <a:lstStyle/>
          <a:p>
            <a:pPr algn="ctr"/>
            <a:r>
              <a:rPr lang="cy-GB" dirty="0">
                <a:latin typeface="Arial" panose="020B0604020202020204" pitchFamily="34" charset="0"/>
                <a:cs typeface="Arial" panose="020B0604020202020204" pitchFamily="34" charset="0"/>
              </a:rPr>
              <a:t>Ffynonellau defnyddiol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Useful sources</a:t>
            </a:r>
          </a:p>
        </p:txBody>
      </p:sp>
      <p:pic>
        <p:nvPicPr>
          <p:cNvPr id="8" name="Content Placeholder 7" descr="A book cover with colorful circles&#10;&#10;Description automatically generated">
            <a:extLst>
              <a:ext uri="{FF2B5EF4-FFF2-40B4-BE49-F238E27FC236}">
                <a16:creationId xmlns:a16="http://schemas.microsoft.com/office/drawing/2014/main" id="{24CD19DE-C17B-B6FC-9B22-7E722A6E9777}"/>
              </a:ext>
            </a:extLst>
          </p:cNvPr>
          <p:cNvPicPr>
            <a:picLocks noGrp="1" noChangeAspect="1"/>
          </p:cNvPicPr>
          <p:nvPr>
            <p:ph sz="half" idx="1"/>
          </p:nvPr>
        </p:nvPicPr>
        <p:blipFill>
          <a:blip r:embed="rId3"/>
          <a:stretch>
            <a:fillRect/>
          </a:stretch>
        </p:blipFill>
        <p:spPr>
          <a:xfrm>
            <a:off x="533808" y="1825625"/>
            <a:ext cx="1484131" cy="2110944"/>
          </a:xfrm>
        </p:spPr>
      </p:pic>
      <p:sp>
        <p:nvSpPr>
          <p:cNvPr id="3" name="Content Placeholder 2">
            <a:extLst>
              <a:ext uri="{FF2B5EF4-FFF2-40B4-BE49-F238E27FC236}">
                <a16:creationId xmlns:a16="http://schemas.microsoft.com/office/drawing/2014/main" id="{7A24B574-5A13-EB99-1D67-280C1DD5BE71}"/>
              </a:ext>
            </a:extLst>
          </p:cNvPr>
          <p:cNvSpPr>
            <a:spLocks noGrp="1"/>
          </p:cNvSpPr>
          <p:nvPr>
            <p:ph sz="half" idx="2"/>
          </p:nvPr>
        </p:nvSpPr>
        <p:spPr>
          <a:xfrm>
            <a:off x="4648199" y="1825625"/>
            <a:ext cx="4247827" cy="4094728"/>
          </a:xfrm>
        </p:spPr>
        <p:txBody>
          <a:bodyPr>
            <a:normAutofit fontScale="92500"/>
          </a:bodyPr>
          <a:lstStyle/>
          <a:p>
            <a:r>
              <a:rPr lang="en-GB" dirty="0">
                <a:latin typeface="Arial" panose="020B0604020202020204" pitchFamily="34" charset="0"/>
                <a:cs typeface="Arial" panose="020B0604020202020204" pitchFamily="34" charset="0"/>
              </a:rPr>
              <a:t>Professor Amanda Kirby;</a:t>
            </a:r>
          </a:p>
          <a:p>
            <a:r>
              <a:rPr lang="en-GB" dirty="0">
                <a:latin typeface="Arial" panose="020B0604020202020204" pitchFamily="34" charset="0"/>
                <a:cs typeface="Arial" panose="020B0604020202020204" pitchFamily="34" charset="0"/>
              </a:rPr>
              <a:t>Abby Osbourne;</a:t>
            </a:r>
          </a:p>
          <a:p>
            <a:r>
              <a:rPr lang="en-GB" dirty="0">
                <a:latin typeface="Arial" panose="020B0604020202020204" pitchFamily="34" charset="0"/>
                <a:cs typeface="Arial" panose="020B0604020202020204" pitchFamily="34" charset="0"/>
              </a:rPr>
              <a:t>Catrina Lowri (</a:t>
            </a:r>
            <a:r>
              <a:rPr lang="en-GB" dirty="0" err="1">
                <a:latin typeface="Arial" panose="020B0604020202020204" pitchFamily="34" charset="0"/>
                <a:cs typeface="Arial" panose="020B0604020202020204" pitchFamily="34" charset="0"/>
              </a:rPr>
              <a:t>Neuroteachers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AP Cymru – </a:t>
            </a:r>
            <a:r>
              <a:rPr lang="en-GB" dirty="0">
                <a:latin typeface="Arial" panose="020B0604020202020204" pitchFamily="34" charset="0"/>
                <a:cs typeface="Arial" panose="020B0604020202020204" pitchFamily="34" charset="0"/>
                <a:hlinkClick r:id="rId4"/>
              </a:rPr>
              <a:t>https://apcymru.org.uk/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Neurodivergence Wales - </a:t>
            </a:r>
            <a:r>
              <a:rPr lang="en-GB" dirty="0">
                <a:latin typeface="Arial" panose="020B0604020202020204" pitchFamily="34" charset="0"/>
                <a:cs typeface="Arial" panose="020B0604020202020204" pitchFamily="34" charset="0"/>
                <a:hlinkClick r:id="rId5"/>
              </a:rPr>
              <a:t>https://neurodivergencewales.org/en/</a:t>
            </a:r>
            <a:r>
              <a:rPr lang="en-GB" dirty="0">
                <a:latin typeface="Arial" panose="020B0604020202020204" pitchFamily="34" charset="0"/>
                <a:cs typeface="Arial" panose="020B0604020202020204" pitchFamily="34" charset="0"/>
              </a:rPr>
              <a:t> </a:t>
            </a:r>
          </a:p>
          <a:p>
            <a:endParaRPr lang="en-GB" dirty="0"/>
          </a:p>
        </p:txBody>
      </p:sp>
      <p:pic>
        <p:nvPicPr>
          <p:cNvPr id="4" name="Picture 2" descr="Page 1">
            <a:extLst>
              <a:ext uri="{FF2B5EF4-FFF2-40B4-BE49-F238E27FC236}">
                <a16:creationId xmlns:a16="http://schemas.microsoft.com/office/drawing/2014/main" id="{1F0DF6A7-0E74-9E2A-2E90-F7337781F97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322447" y="3022169"/>
            <a:ext cx="1735409" cy="2618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3570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A2B27-89D7-D757-C6CE-D12620390D13}"/>
              </a:ext>
            </a:extLst>
          </p:cNvPr>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Crynodeb</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Summary</a:t>
            </a:r>
          </a:p>
        </p:txBody>
      </p:sp>
      <p:sp>
        <p:nvSpPr>
          <p:cNvPr id="4" name="Content Placeholder 3">
            <a:extLst>
              <a:ext uri="{FF2B5EF4-FFF2-40B4-BE49-F238E27FC236}">
                <a16:creationId xmlns:a16="http://schemas.microsoft.com/office/drawing/2014/main" id="{25CF30CD-6217-25D2-5A27-5BF70D7705C3}"/>
              </a:ext>
            </a:extLst>
          </p:cNvPr>
          <p:cNvSpPr>
            <a:spLocks noGrp="1"/>
          </p:cNvSpPr>
          <p:nvPr>
            <p:ph sz="half" idx="1"/>
          </p:nvPr>
        </p:nvSpPr>
        <p:spPr/>
        <p:txBody>
          <a:bodyPr>
            <a:normAutofit fontScale="92500" lnSpcReduction="20000"/>
          </a:bodyPr>
          <a:lstStyle/>
          <a:p>
            <a:r>
              <a:rPr lang="cy-GB" dirty="0">
                <a:latin typeface="Arial" panose="020B0604020202020204" pitchFamily="34" charset="0"/>
                <a:cs typeface="Arial" panose="020B0604020202020204" pitchFamily="34" charset="0"/>
              </a:rPr>
              <a:t>Mae ADCG yn gyflwr </a:t>
            </a:r>
            <a:r>
              <a:rPr lang="cy-GB" dirty="0" err="1">
                <a:latin typeface="Arial" panose="020B0604020202020204" pitchFamily="34" charset="0"/>
                <a:cs typeface="Arial" panose="020B0604020202020204" pitchFamily="34" charset="0"/>
              </a:rPr>
              <a:t>niwroddatblygiadol</a:t>
            </a:r>
            <a:r>
              <a:rPr lang="cy-GB" dirty="0">
                <a:latin typeface="Arial" panose="020B0604020202020204" pitchFamily="34" charset="0"/>
                <a:cs typeface="Arial" panose="020B0604020202020204" pitchFamily="34" charset="0"/>
              </a:rPr>
              <a:t> - nid drwgweithred;</a:t>
            </a:r>
          </a:p>
          <a:p>
            <a:r>
              <a:rPr lang="cy-GB" dirty="0">
                <a:latin typeface="Arial" panose="020B0604020202020204" pitchFamily="34" charset="0"/>
                <a:cs typeface="Arial" panose="020B0604020202020204" pitchFamily="34" charset="0"/>
              </a:rPr>
              <a:t>Mae hyfforddiant ADCG yn fuddiol;</a:t>
            </a:r>
          </a:p>
          <a:p>
            <a:r>
              <a:rPr lang="cy-GB" dirty="0">
                <a:latin typeface="Arial" panose="020B0604020202020204" pitchFamily="34" charset="0"/>
                <a:cs typeface="Arial" panose="020B0604020202020204" pitchFamily="34" charset="0"/>
              </a:rPr>
              <a:t>Cydweithio gyda rhieni;</a:t>
            </a:r>
          </a:p>
          <a:p>
            <a:r>
              <a:rPr lang="cy-GB" dirty="0">
                <a:latin typeface="Arial" panose="020B0604020202020204" pitchFamily="34" charset="0"/>
                <a:cs typeface="Arial" panose="020B0604020202020204" pitchFamily="34" charset="0"/>
              </a:rPr>
              <a:t>Hyrwyddo sgiliau cymdeithasol plant;</a:t>
            </a:r>
          </a:p>
          <a:p>
            <a:r>
              <a:rPr lang="cy-GB" dirty="0">
                <a:latin typeface="Arial" panose="020B0604020202020204" pitchFamily="34" charset="0"/>
                <a:cs typeface="Arial" panose="020B0604020202020204" pitchFamily="34" charset="0"/>
              </a:rPr>
              <a:t>Canolbwyntiwch ar gryfderau plentyn!</a:t>
            </a:r>
          </a:p>
          <a:p>
            <a:endParaRPr lang="en-GB" dirty="0"/>
          </a:p>
        </p:txBody>
      </p:sp>
      <p:sp>
        <p:nvSpPr>
          <p:cNvPr id="5" name="Content Placeholder 4">
            <a:extLst>
              <a:ext uri="{FF2B5EF4-FFF2-40B4-BE49-F238E27FC236}">
                <a16:creationId xmlns:a16="http://schemas.microsoft.com/office/drawing/2014/main" id="{294FD403-5E4D-65FD-00C6-FDC5DBC55CC9}"/>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ADHD is a neurodevelopmental condition – not naughtiness;</a:t>
            </a:r>
          </a:p>
          <a:p>
            <a:r>
              <a:rPr lang="en-GB" dirty="0">
                <a:solidFill>
                  <a:srgbClr val="0070C0"/>
                </a:solidFill>
                <a:latin typeface="Arial" panose="020B0604020202020204" pitchFamily="34" charset="0"/>
                <a:cs typeface="Arial" panose="020B0604020202020204" pitchFamily="34" charset="0"/>
              </a:rPr>
              <a:t>ADHD training is beneficial;</a:t>
            </a:r>
          </a:p>
          <a:p>
            <a:r>
              <a:rPr lang="en-GB" dirty="0">
                <a:solidFill>
                  <a:srgbClr val="0070C0"/>
                </a:solidFill>
                <a:latin typeface="Arial" panose="020B0604020202020204" pitchFamily="34" charset="0"/>
                <a:cs typeface="Arial" panose="020B0604020202020204" pitchFamily="34" charset="0"/>
              </a:rPr>
              <a:t>Collaborate with parents;</a:t>
            </a:r>
          </a:p>
          <a:p>
            <a:r>
              <a:rPr lang="en-GB" dirty="0">
                <a:solidFill>
                  <a:srgbClr val="0070C0"/>
                </a:solidFill>
                <a:latin typeface="Arial" panose="020B0604020202020204" pitchFamily="34" charset="0"/>
                <a:cs typeface="Arial" panose="020B0604020202020204" pitchFamily="34" charset="0"/>
              </a:rPr>
              <a:t>Promote children’s social skills;</a:t>
            </a:r>
          </a:p>
          <a:p>
            <a:r>
              <a:rPr lang="en-GB" dirty="0">
                <a:solidFill>
                  <a:srgbClr val="0070C0"/>
                </a:solidFill>
                <a:latin typeface="Arial" panose="020B0604020202020204" pitchFamily="34" charset="0"/>
                <a:cs typeface="Arial" panose="020B0604020202020204" pitchFamily="34" charset="0"/>
              </a:rPr>
              <a:t>Focus on the positive!</a:t>
            </a:r>
          </a:p>
        </p:txBody>
      </p:sp>
    </p:spTree>
    <p:extLst>
      <p:ext uri="{BB962C8B-B14F-4D97-AF65-F5344CB8AC3E}">
        <p14:creationId xmlns:p14="http://schemas.microsoft.com/office/powerpoint/2010/main" val="37209687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6F4F37-CB22-118B-38FA-06E9285652B9}"/>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Diolch</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wrando</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Thank you for listening!</a:t>
            </a:r>
          </a:p>
        </p:txBody>
      </p:sp>
      <p:pic>
        <p:nvPicPr>
          <p:cNvPr id="8" name="Content Placeholder 7" descr="A person wearing glasses and standing in front of a bookshelf&#10;&#10;Description automatically generated">
            <a:extLst>
              <a:ext uri="{FF2B5EF4-FFF2-40B4-BE49-F238E27FC236}">
                <a16:creationId xmlns:a16="http://schemas.microsoft.com/office/drawing/2014/main" id="{ADDA974B-3F55-6191-4D6C-E7824CE3356F}"/>
              </a:ext>
            </a:extLst>
          </p:cNvPr>
          <p:cNvPicPr>
            <a:picLocks noGrp="1" noChangeAspect="1"/>
          </p:cNvPicPr>
          <p:nvPr>
            <p:ph sz="half" idx="1"/>
          </p:nvPr>
        </p:nvPicPr>
        <p:blipFill>
          <a:blip r:embed="rId2"/>
          <a:stretch>
            <a:fillRect/>
          </a:stretch>
        </p:blipFill>
        <p:spPr>
          <a:xfrm rot="5400000">
            <a:off x="-87775" y="2306939"/>
            <a:ext cx="3810000" cy="2847372"/>
          </a:xfrm>
        </p:spPr>
      </p:pic>
      <p:sp>
        <p:nvSpPr>
          <p:cNvPr id="6" name="Content Placeholder 5">
            <a:extLst>
              <a:ext uri="{FF2B5EF4-FFF2-40B4-BE49-F238E27FC236}">
                <a16:creationId xmlns:a16="http://schemas.microsoft.com/office/drawing/2014/main" id="{2B50B459-BDA0-2380-C512-03F3C92E1036}"/>
              </a:ext>
            </a:extLst>
          </p:cNvPr>
          <p:cNvSpPr>
            <a:spLocks noGrp="1"/>
          </p:cNvSpPr>
          <p:nvPr>
            <p:ph sz="half" idx="2"/>
          </p:nvPr>
        </p:nvSpPr>
        <p:spPr>
          <a:xfrm>
            <a:off x="3495554" y="1825625"/>
            <a:ext cx="5382229" cy="4089038"/>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Alison Rees Edwards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Uwch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Ddarlithydd</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Rheolwr </a:t>
            </a:r>
            <a:r>
              <a:rPr lang="en-GB" dirty="0" err="1">
                <a:latin typeface="Arial" panose="020B0604020202020204" pitchFamily="34" charset="0"/>
                <a:cs typeface="Arial" panose="020B0604020202020204" pitchFamily="34" charset="0"/>
              </a:rPr>
              <a:t>Rhaglen</a:t>
            </a:r>
            <a:r>
              <a:rPr lang="en-GB" dirty="0">
                <a:latin typeface="Arial" panose="020B0604020202020204" pitchFamily="34" charset="0"/>
                <a:cs typeface="Arial" panose="020B0604020202020204" pitchFamily="34" charset="0"/>
              </a:rPr>
              <a:t> BA/MA</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Senior Lecturer</a:t>
            </a:r>
          </a:p>
          <a:p>
            <a:pPr marL="0" indent="0">
              <a:buNone/>
            </a:pPr>
            <a:r>
              <a:rPr lang="en-GB" dirty="0">
                <a:solidFill>
                  <a:srgbClr val="0070C0"/>
                </a:solidFill>
                <a:latin typeface="Arial" panose="020B0604020202020204" pitchFamily="34" charset="0"/>
                <a:cs typeface="Arial" panose="020B0604020202020204" pitchFamily="34" charset="0"/>
              </a:rPr>
              <a:t>BA/MA Programme Manager</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3"/>
              </a:rPr>
              <a:t>a.rees-edwards@uwtsd.ac.uk</a:t>
            </a:r>
            <a:r>
              <a:rPr lang="en-GB" dirty="0">
                <a:latin typeface="Arial" panose="020B0604020202020204" pitchFamily="34" charset="0"/>
                <a:cs typeface="Arial" panose="020B0604020202020204" pitchFamily="34" charset="0"/>
              </a:rPr>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1505397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8F91E62-2847-4E5D-A922-6829BDBE9D93}">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3839</Words>
  <Application>Microsoft Office PowerPoint</Application>
  <PresentationFormat>Sioe Ar-sgrin (4:3)</PresentationFormat>
  <Paragraphs>464</Paragraphs>
  <Slides>63</Slides>
  <Notes>52</Notes>
  <HiddenSlides>0</HiddenSlides>
  <MMClips>0</MMClips>
  <ScaleCrop>false</ScaleCrop>
  <HeadingPairs>
    <vt:vector size="6" baseType="variant">
      <vt:variant>
        <vt:lpstr>Ffontiau a Ddefnyddiwyd</vt:lpstr>
      </vt:variant>
      <vt:variant>
        <vt:i4>4</vt:i4>
      </vt:variant>
      <vt:variant>
        <vt:lpstr>Thema</vt:lpstr>
      </vt:variant>
      <vt:variant>
        <vt:i4>2</vt:i4>
      </vt:variant>
      <vt:variant>
        <vt:lpstr>Teitlau Sleidiau</vt:lpstr>
      </vt:variant>
      <vt:variant>
        <vt:i4>63</vt:i4>
      </vt:variant>
    </vt:vector>
  </HeadingPairs>
  <TitlesOfParts>
    <vt:vector size="69" baseType="lpstr">
      <vt:lpstr>Arial</vt:lpstr>
      <vt:lpstr>Calibri</vt:lpstr>
      <vt:lpstr>Calibri Light</vt:lpstr>
      <vt:lpstr>Georgia</vt:lpstr>
      <vt:lpstr>Sub Title 1</vt:lpstr>
      <vt:lpstr>Accessible 2</vt:lpstr>
      <vt:lpstr> ADCG – Anhwylder Diffyg Canolbwyntio a Gorfywiogrwydd  ADHD – Attention Deficit Hyperactivity Disorder  Alison Rees Edwards  2025   </vt:lpstr>
      <vt:lpstr>Cynnwys Contents</vt:lpstr>
      <vt:lpstr>Amcan Aim</vt:lpstr>
      <vt:lpstr>Arwyddion a Symptomau Signs and Symptoms</vt:lpstr>
      <vt:lpstr>Diffiniadau/Definitions </vt:lpstr>
      <vt:lpstr>Beth yw ADCG?</vt:lpstr>
      <vt:lpstr>What is ADHD?</vt:lpstr>
      <vt:lpstr>Strwythur yr ymennydd  Brain structure</vt:lpstr>
      <vt:lpstr>Gweithrediad gweithredol</vt:lpstr>
      <vt:lpstr>Executive function</vt:lpstr>
      <vt:lpstr>Mathau o ADCG Types of ADHD</vt:lpstr>
      <vt:lpstr>Cyffredinrwydd Prevalence</vt:lpstr>
      <vt:lpstr>Ystadegau Statistics</vt:lpstr>
      <vt:lpstr>Ystadegau Statistics</vt:lpstr>
      <vt:lpstr>Cyflwyniad PowerPoint</vt:lpstr>
      <vt:lpstr>Diagnosis</vt:lpstr>
      <vt:lpstr>Cwis chwalu chwedlau Myth-busting quiz</vt:lpstr>
      <vt:lpstr>Cwis chwalu chwedlau Myth-busting quiz</vt:lpstr>
      <vt:lpstr>Cwis chwalu chwedlau Myth-busting quiz</vt:lpstr>
      <vt:lpstr>Cwis chwalu chwedlau Myth-busting quiz</vt:lpstr>
      <vt:lpstr>Cwis chwalu chwedlau Myth-busting quiz</vt:lpstr>
      <vt:lpstr>Cwis chwalu chwedlau Myth-busting quiz</vt:lpstr>
      <vt:lpstr>Cwis chwalu chwedlau Myth-busting quiz</vt:lpstr>
      <vt:lpstr>Cwis chwalu chwedlau Myth-busting quiz</vt:lpstr>
      <vt:lpstr>Diffyg sylw Inattentiveness</vt:lpstr>
      <vt:lpstr>Prosesu gwybodaeth Information processing</vt:lpstr>
      <vt:lpstr>Gorfywiogrwydd Hyperactivity</vt:lpstr>
      <vt:lpstr>Byrbwylltra Impulsivity</vt:lpstr>
      <vt:lpstr> Effaith ADCG ar Berfformiad Ysgol</vt:lpstr>
      <vt:lpstr> Impact of ADHD on School Performance</vt:lpstr>
      <vt:lpstr>Ffrindiau Friendships</vt:lpstr>
      <vt:lpstr>Sut mae disgybl gydag ADCG yn teimlo?</vt:lpstr>
      <vt:lpstr>How does a pupil with ADHD feel?</vt:lpstr>
      <vt:lpstr>Sut mae athro yn teimlo?</vt:lpstr>
      <vt:lpstr>How does the teacher feel?</vt:lpstr>
      <vt:lpstr>Strategaethau Strategies</vt:lpstr>
      <vt:lpstr>Amserlen gweledol Visual timetable</vt:lpstr>
      <vt:lpstr>Seibiannau symud Movement breaks</vt:lpstr>
      <vt:lpstr>Lleihau camau mewn tasgau Chunking tasks</vt:lpstr>
      <vt:lpstr>Dosbarth gynhwysol? Inclusive classroom?</vt:lpstr>
      <vt:lpstr>Dosbarth gynhwysol? Inclusive classroom?</vt:lpstr>
      <vt:lpstr>Meddylfryd negyddol Negative mindset</vt:lpstr>
      <vt:lpstr>Newidwch eich meddylfryd! Change your mindset!</vt:lpstr>
      <vt:lpstr>Ail-fframio'r rhwystredigaethau</vt:lpstr>
      <vt:lpstr>Reframing those frustrations</vt:lpstr>
      <vt:lpstr>Tasgau syml i helpu plant ag ADCG</vt:lpstr>
      <vt:lpstr>Easy tasks to help children with ADHD</vt:lpstr>
      <vt:lpstr>Gweithgareddau</vt:lpstr>
      <vt:lpstr>Gweithgareddau</vt:lpstr>
      <vt:lpstr>Gweithgareddau</vt:lpstr>
      <vt:lpstr>Gweithgareddau</vt:lpstr>
      <vt:lpstr>Cyflwyniad PowerPoint</vt:lpstr>
      <vt:lpstr>Gweithgareddau</vt:lpstr>
      <vt:lpstr>Gweithgareddau</vt:lpstr>
      <vt:lpstr>Gweithgareddau</vt:lpstr>
      <vt:lpstr>Cyflwyniad PowerPoint</vt:lpstr>
      <vt:lpstr>Dynesiad Salad Ffrwythau Fruit Salad Approach</vt:lpstr>
      <vt:lpstr>Hyrwyddo hunanddelwedd gadarnhaol Promoting positive self-image</vt:lpstr>
      <vt:lpstr>Cyhoeddiadau Perthnasol</vt:lpstr>
      <vt:lpstr>Cyfeiriadau </vt:lpstr>
      <vt:lpstr>Ffynonellau defnyddiol Useful sources</vt:lpstr>
      <vt:lpstr>Crynodeb Summary</vt:lpstr>
      <vt:lpstr>Diolch am wrando! 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Meryl Bowen</cp:lastModifiedBy>
  <cp:revision>82</cp:revision>
  <dcterms:created xsi:type="dcterms:W3CDTF">2017-02-08T11:33:06Z</dcterms:created>
  <dcterms:modified xsi:type="dcterms:W3CDTF">2025-11-13T14:47:00Z</dcterms:modified>
</cp:coreProperties>
</file>