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43DBA9-781E-4B00-A966-8C368EB2A07C}" v="39" dt="2022-11-28T15:57:23.50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Edmunds (2100303)" userId="e4c0e9ab-17a8-404b-bca6-9409936dc8eb" providerId="ADAL" clId="{0B43DBA9-781E-4B00-A966-8C368EB2A07C}"/>
    <pc:docChg chg="undo redo custSel modSld">
      <pc:chgData name="Sophie Edmunds (2100303)" userId="e4c0e9ab-17a8-404b-bca6-9409936dc8eb" providerId="ADAL" clId="{0B43DBA9-781E-4B00-A966-8C368EB2A07C}" dt="2022-11-28T15:59:46.908" v="1125" actId="1076"/>
      <pc:docMkLst>
        <pc:docMk/>
      </pc:docMkLst>
      <pc:sldChg chg="addSp delSp modSp mod">
        <pc:chgData name="Sophie Edmunds (2100303)" userId="e4c0e9ab-17a8-404b-bca6-9409936dc8eb" providerId="ADAL" clId="{0B43DBA9-781E-4B00-A966-8C368EB2A07C}" dt="2022-11-28T15:59:46.908" v="1125" actId="1076"/>
        <pc:sldMkLst>
          <pc:docMk/>
          <pc:sldMk cId="3699854182" sldId="257"/>
        </pc:sldMkLst>
        <pc:spChg chg="mod">
          <ac:chgData name="Sophie Edmunds (2100303)" userId="e4c0e9ab-17a8-404b-bca6-9409936dc8eb" providerId="ADAL" clId="{0B43DBA9-781E-4B00-A966-8C368EB2A07C}" dt="2022-11-28T15:57:06.234" v="1107" actId="14100"/>
          <ac:spMkLst>
            <pc:docMk/>
            <pc:sldMk cId="3699854182" sldId="257"/>
            <ac:spMk id="2" creationId="{6037EAC2-ACDE-4D42-3FF0-E9BBA323444F}"/>
          </ac:spMkLst>
        </pc:spChg>
        <pc:spChg chg="add del mod">
          <ac:chgData name="Sophie Edmunds (2100303)" userId="e4c0e9ab-17a8-404b-bca6-9409936dc8eb" providerId="ADAL" clId="{0B43DBA9-781E-4B00-A966-8C368EB2A07C}" dt="2022-11-28T15:58:13.995" v="1123" actId="20577"/>
          <ac:spMkLst>
            <pc:docMk/>
            <pc:sldMk cId="3699854182" sldId="257"/>
            <ac:spMk id="3" creationId="{8A39F416-DB41-C86D-B889-14DD90AA3BD9}"/>
          </ac:spMkLst>
        </pc:spChg>
        <pc:spChg chg="add del">
          <ac:chgData name="Sophie Edmunds (2100303)" userId="e4c0e9ab-17a8-404b-bca6-9409936dc8eb" providerId="ADAL" clId="{0B43DBA9-781E-4B00-A966-8C368EB2A07C}" dt="2022-11-28T15:10:46.736" v="9" actId="478"/>
          <ac:spMkLst>
            <pc:docMk/>
            <pc:sldMk cId="3699854182" sldId="257"/>
            <ac:spMk id="7" creationId="{239D4321-0778-B8B2-1A0D-68E362063139}"/>
          </ac:spMkLst>
        </pc:spChg>
        <pc:spChg chg="add del mod">
          <ac:chgData name="Sophie Edmunds (2100303)" userId="e4c0e9ab-17a8-404b-bca6-9409936dc8eb" providerId="ADAL" clId="{0B43DBA9-781E-4B00-A966-8C368EB2A07C}" dt="2022-11-28T15:10:49.654" v="11" actId="478"/>
          <ac:spMkLst>
            <pc:docMk/>
            <pc:sldMk cId="3699854182" sldId="257"/>
            <ac:spMk id="8" creationId="{2838D8C5-D481-74D0-A5CC-4846AC2F9575}"/>
          </ac:spMkLst>
        </pc:spChg>
        <pc:spChg chg="add mod">
          <ac:chgData name="Sophie Edmunds (2100303)" userId="e4c0e9ab-17a8-404b-bca6-9409936dc8eb" providerId="ADAL" clId="{0B43DBA9-781E-4B00-A966-8C368EB2A07C}" dt="2022-11-28T15:59:46.908" v="1125" actId="1076"/>
          <ac:spMkLst>
            <pc:docMk/>
            <pc:sldMk cId="3699854182" sldId="257"/>
            <ac:spMk id="10" creationId="{758D687A-F331-9523-7A37-8B6101FF67F2}"/>
          </ac:spMkLst>
        </pc:spChg>
        <pc:graphicFrameChg chg="mod modGraphic">
          <ac:chgData name="Sophie Edmunds (2100303)" userId="e4c0e9ab-17a8-404b-bca6-9409936dc8eb" providerId="ADAL" clId="{0B43DBA9-781E-4B00-A966-8C368EB2A07C}" dt="2022-11-28T15:58:03.081" v="1122" actId="313"/>
          <ac:graphicFrameMkLst>
            <pc:docMk/>
            <pc:sldMk cId="3699854182" sldId="257"/>
            <ac:graphicFrameMk id="6" creationId="{2048AAA5-5203-E9D4-627F-30496FD73D8E}"/>
          </ac:graphicFrameMkLst>
        </pc:graphicFrameChg>
        <pc:picChg chg="mod">
          <ac:chgData name="Sophie Edmunds (2100303)" userId="e4c0e9ab-17a8-404b-bca6-9409936dc8eb" providerId="ADAL" clId="{0B43DBA9-781E-4B00-A966-8C368EB2A07C}" dt="2022-11-28T15:47:08.947" v="932" actId="1076"/>
          <ac:picMkLst>
            <pc:docMk/>
            <pc:sldMk cId="3699854182" sldId="257"/>
            <ac:picMk id="4" creationId="{2FD68346-26DB-F13A-8EE6-909B51670A6A}"/>
          </ac:picMkLst>
        </pc:picChg>
        <pc:picChg chg="mod">
          <ac:chgData name="Sophie Edmunds (2100303)" userId="e4c0e9ab-17a8-404b-bca6-9409936dc8eb" providerId="ADAL" clId="{0B43DBA9-781E-4B00-A966-8C368EB2A07C}" dt="2022-11-28T15:46:57.382" v="930" actId="1076"/>
          <ac:picMkLst>
            <pc:docMk/>
            <pc:sldMk cId="3699854182" sldId="257"/>
            <ac:picMk id="5" creationId="{6B972862-B966-C39F-3EFD-9A1EAD9D6E73}"/>
          </ac:picMkLst>
        </pc:picChg>
      </pc:sldChg>
    </pc:docChg>
  </pc:docChgLst>
  <pc:docChgLst>
    <pc:chgData name="Sophie Edmunds" userId="e4c0e9ab-17a8-404b-bca6-9409936dc8eb" providerId="ADAL" clId="{0B43DBA9-781E-4B00-A966-8C368EB2A07C}"/>
    <pc:docChg chg="custSel modSld">
      <pc:chgData name="Sophie Edmunds" userId="e4c0e9ab-17a8-404b-bca6-9409936dc8eb" providerId="ADAL" clId="{0B43DBA9-781E-4B00-A966-8C368EB2A07C}" dt="2022-11-28T15:03:16.819" v="118" actId="12385"/>
      <pc:docMkLst>
        <pc:docMk/>
      </pc:docMkLst>
      <pc:sldChg chg="addSp modSp mod">
        <pc:chgData name="Sophie Edmunds" userId="e4c0e9ab-17a8-404b-bca6-9409936dc8eb" providerId="ADAL" clId="{0B43DBA9-781E-4B00-A966-8C368EB2A07C}" dt="2022-11-28T15:03:16.819" v="118" actId="12385"/>
        <pc:sldMkLst>
          <pc:docMk/>
          <pc:sldMk cId="3699854182" sldId="257"/>
        </pc:sldMkLst>
        <pc:spChg chg="add mod">
          <ac:chgData name="Sophie Edmunds" userId="e4c0e9ab-17a8-404b-bca6-9409936dc8eb" providerId="ADAL" clId="{0B43DBA9-781E-4B00-A966-8C368EB2A07C}" dt="2022-11-28T15:01:23.738" v="102" actId="2085"/>
          <ac:spMkLst>
            <pc:docMk/>
            <pc:sldMk cId="3699854182" sldId="257"/>
            <ac:spMk id="2" creationId="{6037EAC2-ACDE-4D42-3FF0-E9BBA323444F}"/>
          </ac:spMkLst>
        </pc:spChg>
        <pc:spChg chg="add mod">
          <ac:chgData name="Sophie Edmunds" userId="e4c0e9ab-17a8-404b-bca6-9409936dc8eb" providerId="ADAL" clId="{0B43DBA9-781E-4B00-A966-8C368EB2A07C}" dt="2022-11-28T15:02:21.874" v="117" actId="20577"/>
          <ac:spMkLst>
            <pc:docMk/>
            <pc:sldMk cId="3699854182" sldId="257"/>
            <ac:spMk id="3" creationId="{8A39F416-DB41-C86D-B889-14DD90AA3BD9}"/>
          </ac:spMkLst>
        </pc:spChg>
        <pc:graphicFrameChg chg="add mod modGraphic">
          <ac:chgData name="Sophie Edmunds" userId="e4c0e9ab-17a8-404b-bca6-9409936dc8eb" providerId="ADAL" clId="{0B43DBA9-781E-4B00-A966-8C368EB2A07C}" dt="2022-11-28T15:03:16.819" v="118" actId="12385"/>
          <ac:graphicFrameMkLst>
            <pc:docMk/>
            <pc:sldMk cId="3699854182" sldId="257"/>
            <ac:graphicFrameMk id="6" creationId="{2048AAA5-5203-E9D4-627F-30496FD73D8E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DFF9C-3EB4-4526-BD58-5DF953DE2C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208EFC-7A5E-6F7E-69B6-44964E2C4A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BD174A-7811-65A3-B200-ED02C444A6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1AAED-4489-4FFA-B3AE-1540F76196A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48BFB-77AF-AA92-6F7F-13A056BA59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934DD6-6DB2-7875-4624-E8223677E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12698-0445-442A-B8DF-768CFDFF7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880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9CE49-4038-4252-2CE7-268379E55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0668C9-3E3F-7FBF-CA4B-6622E6E426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F852A1-B057-AAFE-85A6-43BF1CAD2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1AAED-4489-4FFA-B3AE-1540F76196A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8F125-B836-D16B-79CB-5BEEDDB0E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5B7E5E-D9F8-6764-71CB-56F9D78BBB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12698-0445-442A-B8DF-768CFDFF7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806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5579E-901A-ABFC-50B1-B5B514A16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EDF88D-3013-A12E-2735-7A74070E4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E802B1-D667-4ADA-31AC-1FD975A71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1AAED-4489-4FFA-B3AE-1540F76196A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84F900-6963-DFD2-4CD3-A3CF4DB0C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FCA29D-1138-1C1A-E994-BCC4470AF9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12698-0445-442A-B8DF-768CFDFF7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977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EA55F-13BA-ECED-5389-1662CF85F7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AD7CDB-AE44-24DF-CEAD-B778F0066F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C12192-EE7A-C323-D5A9-102174AB28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78677B-948A-54BB-864A-ECD65345EA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1AAED-4489-4FFA-B3AE-1540F76196A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CF462B-B430-B92F-E949-BD161CA912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DABAB6-1FA7-EC93-9908-2009C45AD7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12698-0445-442A-B8DF-768CFDFF7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9605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96DF9-1B32-53BD-2BD9-FE1856AAB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5A8E50-89B4-53B4-FD76-8B121B94BF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03F5EF-AFC1-01C5-DBE8-084CF1BF91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04ADC0-CA76-3388-797F-674204D8BD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6DF8A9-9011-E505-ADA0-CAD2531115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6AAC71E-3FD0-7FD3-2E62-41BFCC96C9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1AAED-4489-4FFA-B3AE-1540F76196A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AA4475E-6962-197E-98F0-12EC792907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F0E05A-675C-9881-DB2C-6E2F517AB6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12698-0445-442A-B8DF-768CFDFF7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99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9CF16-356B-5389-2A1A-ABBAD5B68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F0C5F0-36A4-E464-1A0A-5B6E859A2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1AAED-4489-4FFA-B3AE-1540F76196A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74FC65-DD88-22A8-99F4-F01BEDEF18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4C2C73-7795-15C5-DAD0-3D8DBF9EE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12698-0445-442A-B8DF-768CFDFF7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4677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6FA872-EB8B-537A-E0DF-3F883C0B0F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1AAED-4489-4FFA-B3AE-1540F76196A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DDEC33-95EF-9FB8-434A-FC47C22289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EB68E1-752F-1854-01CA-E98F0F33C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12698-0445-442A-B8DF-768CFDFF7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0572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4155E-022E-C757-43B1-7BEA77738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029AE-DF59-BD47-BD92-80810EEA4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180C3-900D-5638-53CF-E1E9D106E0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0E27FF-BB8E-993A-A180-C956C839D8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1AAED-4489-4FFA-B3AE-1540F76196A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0D032C-796C-D965-A516-B10AD71D94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541FEB-39AD-F5E9-DB19-E3CD1C02A4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12698-0445-442A-B8DF-768CFDFF7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4588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AEFD1-8F06-BDD7-F5F1-C28F03F26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CA3FF2-10E4-BE0E-7620-8ED48F01E3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27FDFF-7D9A-5CB1-836F-6C954A702A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493E94-4F8B-14BE-6689-ACB3A92E8A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1AAED-4489-4FFA-B3AE-1540F76196A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6FADC5-FDA1-8C3F-3CDD-216E64B648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FCCC3C-A7EC-9A42-7FB6-52115B1970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12698-0445-442A-B8DF-768CFDFF7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653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E7BF2-C172-6451-14D9-6AB8672BA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BEBE90-9B99-8F7C-6F76-22A35F2163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5959B3-9B4F-D2E1-7231-4F87996EDE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1AAED-4489-4FFA-B3AE-1540F76196A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0A8FC7-CF60-82AC-3747-8EADE9D0AE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89C560-418F-9E25-E4A4-5A1312825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12698-0445-442A-B8DF-768CFDFF7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3446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AD8CA6D-4D49-D1C2-79D9-B104598297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15E9CC-283A-B7AA-D39E-68B4414373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A52A68-0FD0-B142-9964-9A74878FD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1AAED-4489-4FFA-B3AE-1540F76196A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92F3B4-5954-9EDA-F245-055C9D9DF3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783377-84EE-DC98-7BC0-5B91C4CFD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12698-0445-442A-B8DF-768CFDFF7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97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432750-45A1-F9DA-D5BD-BC94ED0E5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41368A-326C-57B4-F218-3A5DAD7B48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47B15A-1D7E-D05B-141A-F70EC1413E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C1AAED-4489-4FFA-B3AE-1540F76196A1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106DE2-F6A6-6AA0-D789-234ABF9444C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0B838B-479C-6EEA-005D-A2FF13B91B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812698-0445-442A-B8DF-768CFDFF7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679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9B74EEA-ED7D-63A4-9195-D8424884CC7C}"/>
              </a:ext>
            </a:extLst>
          </p:cNvPr>
          <p:cNvSpPr txBox="1"/>
          <p:nvPr/>
        </p:nvSpPr>
        <p:spPr>
          <a:xfrm>
            <a:off x="386543" y="2369734"/>
            <a:ext cx="6093228" cy="21185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Sophie Edmunds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2100303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Foreign Languages &amp; Cultural Awareness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Number: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BMIH5003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Rodrigo F. Aguilera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56FD778-6407-494D-89B3-42A0219939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7626" y="2779719"/>
            <a:ext cx="3913971" cy="129856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9CAE8D6-2B2D-E09C-731B-16906C2924B3}"/>
              </a:ext>
            </a:extLst>
          </p:cNvPr>
          <p:cNvSpPr txBox="1"/>
          <p:nvPr/>
        </p:nvSpPr>
        <p:spPr>
          <a:xfrm>
            <a:off x="4451465" y="598516"/>
            <a:ext cx="4056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Spanish: Hotel Breakfast Board</a:t>
            </a:r>
          </a:p>
        </p:txBody>
      </p:sp>
    </p:spTree>
    <p:extLst>
      <p:ext uri="{BB962C8B-B14F-4D97-AF65-F5344CB8AC3E}">
        <p14:creationId xmlns:p14="http://schemas.microsoft.com/office/powerpoint/2010/main" val="42477148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D68346-26DB-F13A-8EE6-909B51670A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B972862-B966-C39F-3EFD-9A1EAD9D6E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293" y="115087"/>
            <a:ext cx="2938527" cy="2938527"/>
          </a:xfrm>
          <a:prstGeom prst="rect">
            <a:avLst/>
          </a:prstGeom>
        </p:spPr>
      </p:pic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2048AAA5-5203-E9D4-627F-30496FD73D8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4868419"/>
              </p:ext>
            </p:extLst>
          </p:nvPr>
        </p:nvGraphicFramePr>
        <p:xfrm>
          <a:off x="3720707" y="1089804"/>
          <a:ext cx="8128000" cy="467839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879261854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644574682"/>
                    </a:ext>
                  </a:extLst>
                </a:gridCol>
              </a:tblGrid>
              <a:tr h="746472">
                <a:tc>
                  <a:txBody>
                    <a:bodyPr/>
                    <a:lstStyle/>
                    <a:p>
                      <a:pPr algn="ctr"/>
                      <a:r>
                        <a:rPr lang="es-ES" noProof="0" dirty="0"/>
                        <a:t>Menú de Desayuno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Breakfast Menu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6045940"/>
                  </a:ext>
                </a:extLst>
              </a:tr>
              <a:tr h="746472">
                <a:tc>
                  <a:txBody>
                    <a:bodyPr/>
                    <a:lstStyle/>
                    <a:p>
                      <a:r>
                        <a:rPr lang="en-GB" b="1" dirty="0"/>
                        <a:t>Ingles complete </a:t>
                      </a:r>
                      <a:r>
                        <a:rPr lang="en-GB" b="1" i="0" dirty="0"/>
                        <a:t>€14.00</a:t>
                      </a:r>
                    </a:p>
                    <a:p>
                      <a:r>
                        <a:rPr lang="es-ES" i="1" dirty="0"/>
                        <a:t>Dos tocino, dos salchichas, champiñones, dos huevo, tomate, frijoles y pan tostado.</a:t>
                      </a:r>
                      <a:endParaRPr lang="en-GB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Full English €14.00</a:t>
                      </a:r>
                    </a:p>
                    <a:p>
                      <a:r>
                        <a:rPr lang="en-GB" i="1" dirty="0"/>
                        <a:t>Two bacon, two sausages, mushrooms, two eggs, tomato, baked beans &amp; toast.</a:t>
                      </a:r>
                      <a:endParaRPr lang="en-GB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992610"/>
                  </a:ext>
                </a:extLst>
              </a:tr>
              <a:tr h="746472">
                <a:tc>
                  <a:txBody>
                    <a:bodyPr/>
                    <a:lstStyle/>
                    <a:p>
                      <a:r>
                        <a:rPr lang="es-ES" b="1" dirty="0"/>
                        <a:t>Continental </a:t>
                      </a:r>
                      <a:r>
                        <a:rPr lang="en-GB" b="1" dirty="0"/>
                        <a:t>€8.50 </a:t>
                      </a:r>
                      <a:endParaRPr lang="es-ES" b="1" dirty="0"/>
                    </a:p>
                    <a:p>
                      <a:r>
                        <a:rPr lang="es-ES" i="1" dirty="0"/>
                        <a:t>Selección de: Jamón, quesos, cereales, pan, frutas, yogur y pan dulce.</a:t>
                      </a:r>
                      <a:endParaRPr lang="es-ES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Continental €8.50</a:t>
                      </a:r>
                    </a:p>
                    <a:p>
                      <a:r>
                        <a:rPr lang="en-GB" i="1" dirty="0"/>
                        <a:t>Selection of: Ham, cheeses, cereals, bread, fruits, yoghurt and sweet bread.</a:t>
                      </a:r>
                      <a:endParaRPr lang="en-GB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2304396"/>
                  </a:ext>
                </a:extLst>
              </a:tr>
              <a:tr h="746472">
                <a:tc>
                  <a:txBody>
                    <a:bodyPr/>
                    <a:lstStyle/>
                    <a:p>
                      <a:r>
                        <a:rPr lang="es-ES" b="1" noProof="0" dirty="0"/>
                        <a:t>Beber:</a:t>
                      </a:r>
                    </a:p>
                    <a:p>
                      <a:r>
                        <a:rPr lang="es-ES" i="1" noProof="0" dirty="0"/>
                        <a:t>Café, te, jugo de naranja y manzana, agua y leche (gratis con desayuno pagado).</a:t>
                      </a:r>
                      <a:endParaRPr lang="es-ES" i="1" noProof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To drink:</a:t>
                      </a:r>
                    </a:p>
                    <a:p>
                      <a:r>
                        <a:rPr lang="en-GB" i="1" dirty="0"/>
                        <a:t>Coffee, tea, orange and apple juice, water and milk (free with paid breakfast).</a:t>
                      </a:r>
                      <a:endParaRPr lang="en-GB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2960470"/>
                  </a:ext>
                </a:extLst>
              </a:tr>
              <a:tr h="746472">
                <a:tc>
                  <a:txBody>
                    <a:bodyPr/>
                    <a:lstStyle/>
                    <a:p>
                      <a:r>
                        <a:rPr lang="es-ES" b="0" noProof="0" dirty="0"/>
                        <a:t>El desayuno completo y continental </a:t>
                      </a:r>
                      <a:r>
                        <a:rPr lang="es-ES" b="1" noProof="0" dirty="0"/>
                        <a:t>es ilimitado a 7€ por persona</a:t>
                      </a:r>
                      <a:r>
                        <a:rPr lang="es-ES" b="0" noProof="0" dirty="0"/>
                        <a:t> al reservar una habitación en Las Palmas Hotel.</a:t>
                      </a:r>
                      <a:endParaRPr lang="es-ES" b="0" i="1" noProof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b="0" noProof="0" dirty="0" err="1"/>
                        <a:t>The</a:t>
                      </a:r>
                      <a:r>
                        <a:rPr lang="es-ES" b="0" noProof="0" dirty="0"/>
                        <a:t> full and continental </a:t>
                      </a:r>
                      <a:r>
                        <a:rPr lang="es-ES" b="0" noProof="0" dirty="0" err="1"/>
                        <a:t>breakfast</a:t>
                      </a:r>
                      <a:r>
                        <a:rPr lang="es-ES" b="1" noProof="0" dirty="0"/>
                        <a:t> </a:t>
                      </a:r>
                      <a:r>
                        <a:rPr lang="es-ES" b="1" noProof="0" dirty="0" err="1"/>
                        <a:t>is</a:t>
                      </a:r>
                      <a:r>
                        <a:rPr lang="es-ES" b="1" noProof="0" dirty="0"/>
                        <a:t> </a:t>
                      </a:r>
                      <a:r>
                        <a:rPr lang="es-ES" b="1" noProof="0" dirty="0" err="1"/>
                        <a:t>unlimited</a:t>
                      </a:r>
                      <a:r>
                        <a:rPr lang="es-ES" b="1" noProof="0" dirty="0"/>
                        <a:t> at </a:t>
                      </a:r>
                      <a:r>
                        <a:rPr lang="en-GB" b="1" dirty="0"/>
                        <a:t>€7 per person </a:t>
                      </a:r>
                      <a:r>
                        <a:rPr lang="en-GB" b="0" dirty="0"/>
                        <a:t>when you book a room at Las Palmas Hotel.</a:t>
                      </a:r>
                      <a:endParaRPr lang="es-ES" b="0" i="1" noProof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022287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6037EAC2-ACDE-4D42-3FF0-E9BBA323444F}"/>
              </a:ext>
            </a:extLst>
          </p:cNvPr>
          <p:cNvSpPr/>
          <p:nvPr/>
        </p:nvSpPr>
        <p:spPr>
          <a:xfrm>
            <a:off x="406055" y="3713584"/>
            <a:ext cx="2813006" cy="156966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39F416-DB41-C86D-B889-14DD90AA3BD9}"/>
              </a:ext>
            </a:extLst>
          </p:cNvPr>
          <p:cNvSpPr txBox="1"/>
          <p:nvPr/>
        </p:nvSpPr>
        <p:spPr>
          <a:xfrm>
            <a:off x="524933" y="3713584"/>
            <a:ext cx="257524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1600" b="1" noProof="0" dirty="0"/>
              <a:t>Horario de Desayuno:</a:t>
            </a:r>
            <a:endParaRPr lang="es-ES" sz="1600" b="1" dirty="0"/>
          </a:p>
          <a:p>
            <a:pPr algn="ctr"/>
            <a:r>
              <a:rPr lang="es-ES" sz="1600" dirty="0"/>
              <a:t>Servido diariamente (6 – 10 de la mañana</a:t>
            </a:r>
            <a:r>
              <a:rPr lang="en-GB" sz="1600" dirty="0"/>
              <a:t>) </a:t>
            </a:r>
          </a:p>
          <a:p>
            <a:pPr algn="ctr"/>
            <a:r>
              <a:rPr lang="en-GB" sz="1600" b="1" dirty="0"/>
              <a:t>Breakfast Hours:</a:t>
            </a:r>
          </a:p>
          <a:p>
            <a:pPr algn="ctr"/>
            <a:r>
              <a:rPr lang="en-GB" sz="1600" i="1" dirty="0"/>
              <a:t>Served daily (6 – 10 in the morning)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58D687A-F331-9523-7A37-8B6101FF67F2}"/>
              </a:ext>
            </a:extLst>
          </p:cNvPr>
          <p:cNvSpPr txBox="1"/>
          <p:nvPr/>
        </p:nvSpPr>
        <p:spPr>
          <a:xfrm>
            <a:off x="0" y="5997279"/>
            <a:ext cx="6097554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sz="1000" dirty="0">
                <a:latin typeface="Arial" panose="020B0604020202020204" pitchFamily="34" charset="0"/>
                <a:cs typeface="Arial" panose="020B0604020202020204" pitchFamily="34" charset="0"/>
              </a:rPr>
              <a:t>Dirección:</a:t>
            </a:r>
          </a:p>
          <a:p>
            <a:r>
              <a:rPr lang="es-ES" sz="1000" dirty="0">
                <a:latin typeface="Arial" panose="020B0604020202020204" pitchFamily="34" charset="0"/>
                <a:cs typeface="Arial" panose="020B0604020202020204" pitchFamily="34" charset="0"/>
              </a:rPr>
              <a:t>Av. Puesta de Sol, 71,</a:t>
            </a:r>
          </a:p>
          <a:p>
            <a:r>
              <a:rPr lang="es-ES" sz="1000" dirty="0">
                <a:latin typeface="Arial" panose="020B0604020202020204" pitchFamily="34" charset="0"/>
                <a:cs typeface="Arial" panose="020B0604020202020204" pitchFamily="34" charset="0"/>
              </a:rPr>
              <a:t>35005,</a:t>
            </a:r>
          </a:p>
          <a:p>
            <a:r>
              <a:rPr lang="es-ES" sz="1000" dirty="0">
                <a:latin typeface="Arial" panose="020B0604020202020204" pitchFamily="34" charset="0"/>
                <a:cs typeface="Arial" panose="020B0604020202020204" pitchFamily="34" charset="0"/>
              </a:rPr>
              <a:t>Las Palmas de Gran </a:t>
            </a:r>
            <a:r>
              <a:rPr lang="es-ES" sz="1000" dirty="0" err="1">
                <a:latin typeface="Arial" panose="020B0604020202020204" pitchFamily="34" charset="0"/>
                <a:cs typeface="Arial" panose="020B0604020202020204" pitchFamily="34" charset="0"/>
              </a:rPr>
              <a:t>Caneria</a:t>
            </a:r>
            <a:r>
              <a:rPr lang="es-ES" sz="1000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r>
              <a:rPr lang="es-ES" sz="1000" dirty="0">
                <a:latin typeface="Arial" panose="020B0604020202020204" pitchFamily="34" charset="0"/>
                <a:cs typeface="Arial" panose="020B0604020202020204" pitchFamily="34" charset="0"/>
              </a:rPr>
              <a:t>España.</a:t>
            </a:r>
          </a:p>
        </p:txBody>
      </p:sp>
    </p:spTree>
    <p:extLst>
      <p:ext uri="{BB962C8B-B14F-4D97-AF65-F5344CB8AC3E}">
        <p14:creationId xmlns:p14="http://schemas.microsoft.com/office/powerpoint/2010/main" val="36998541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834F8B426A30F4D89225E7C19967DB8" ma:contentTypeVersion="13" ma:contentTypeDescription="Create a new document." ma:contentTypeScope="" ma:versionID="ccb7ed6df948439b1f40778b323c3b21">
  <xsd:schema xmlns:xsd="http://www.w3.org/2001/XMLSchema" xmlns:xs="http://www.w3.org/2001/XMLSchema" xmlns:p="http://schemas.microsoft.com/office/2006/metadata/properties" xmlns:ns3="0129b9fd-52ee-4735-801a-8d39556133ce" xmlns:ns4="b0fe3e24-d995-423c-a7fa-dbcb21490404" targetNamespace="http://schemas.microsoft.com/office/2006/metadata/properties" ma:root="true" ma:fieldsID="612812cf02e44e86bc96a49f7903dd8d" ns3:_="" ns4:_="">
    <xsd:import namespace="0129b9fd-52ee-4735-801a-8d39556133ce"/>
    <xsd:import namespace="b0fe3e24-d995-423c-a7fa-dbcb2149040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29b9fd-52ee-4735-801a-8d39556133c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0fe3e24-d995-423c-a7fa-dbcb2149040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FF375B2-A60B-49EE-8F8E-21184E7CA4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129b9fd-52ee-4735-801a-8d39556133ce"/>
    <ds:schemaRef ds:uri="b0fe3e24-d995-423c-a7fa-dbcb2149040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6286357-3B0E-4ACB-AD98-BE3E20E05F58}">
  <ds:schemaRefs>
    <ds:schemaRef ds:uri="http://schemas.microsoft.com/office/2006/documentManagement/types"/>
    <ds:schemaRef ds:uri="http://www.w3.org/XML/1998/namespace"/>
    <ds:schemaRef ds:uri="b0fe3e24-d995-423c-a7fa-dbcb21490404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0129b9fd-52ee-4735-801a-8d39556133ce"/>
    <ds:schemaRef ds:uri="http://schemas.microsoft.com/office/2006/metadata/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A41F286A-0ACB-4D56-9F29-9F4F7C40693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255</Words>
  <Application>Microsoft Office PowerPoint</Application>
  <PresentationFormat>Widescreen</PresentationFormat>
  <Paragraphs>31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Sophie Edmunds (2100303)</dc:creator>
  <cp:lastModifiedBy>Sophie Edmunds (2100303)</cp:lastModifiedBy>
  <cp:revision>1</cp:revision>
  <dcterms:created xsi:type="dcterms:W3CDTF">2022-11-28T10:22:11Z</dcterms:created>
  <dcterms:modified xsi:type="dcterms:W3CDTF">2022-11-28T15:59:52Z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0x010100B834F8B426A30F4D89225E7C19967DB8</vt:lpwstr>
  </property>
</Properties>
</file>