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75" r:id="rId3"/>
    <p:sldId id="318" r:id="rId4"/>
    <p:sldId id="316" r:id="rId5"/>
    <p:sldId id="276" r:id="rId6"/>
    <p:sldId id="312" r:id="rId7"/>
    <p:sldId id="277" r:id="rId8"/>
    <p:sldId id="315" r:id="rId9"/>
    <p:sldId id="280" r:id="rId10"/>
    <p:sldId id="278" r:id="rId11"/>
    <p:sldId id="279" r:id="rId12"/>
    <p:sldId id="281" r:id="rId13"/>
    <p:sldId id="314" r:id="rId14"/>
    <p:sldId id="283" r:id="rId15"/>
    <p:sldId id="282" r:id="rId16"/>
    <p:sldId id="274" r:id="rId17"/>
    <p:sldId id="31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2" autoAdjust="0"/>
    <p:restoredTop sz="94195" autoAdjust="0"/>
  </p:normalViewPr>
  <p:slideViewPr>
    <p:cSldViewPr snapToGrid="0">
      <p:cViewPr varScale="1">
        <p:scale>
          <a:sx n="67" d="100"/>
          <a:sy n="67" d="100"/>
        </p:scale>
        <p:origin x="618" y="54"/>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5.xml.rels><?xml version="1.0" encoding="UTF-8" standalone="yes"?>
<Relationships xmlns="http://schemas.openxmlformats.org/package/2006/relationships"><Relationship Id="rId1" Type="http://schemas.openxmlformats.org/officeDocument/2006/relationships/image" Target="../media/image3.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3.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41F89-A4F4-4991-B8D2-55BEAC5F857D}" type="doc">
      <dgm:prSet loTypeId="urn:microsoft.com/office/officeart/2017/3/layout/DropPinTimeline" loCatId="process" qsTypeId="urn:microsoft.com/office/officeart/2005/8/quickstyle/simple1" qsCatId="simple" csTypeId="urn:microsoft.com/office/officeart/2005/8/colors/accent0_3" csCatId="mainScheme" phldr="1"/>
      <dgm:spPr/>
      <dgm:t>
        <a:bodyPr/>
        <a:lstStyle/>
        <a:p>
          <a:endParaRPr lang="en-US"/>
        </a:p>
      </dgm:t>
    </dgm:pt>
    <dgm:pt modelId="{0E46B49B-8981-4ACC-B71B-7BB16621C90D}">
      <dgm:prSet/>
      <dgm:spPr/>
      <dgm:t>
        <a:bodyPr/>
        <a:lstStyle/>
        <a:p>
          <a:pPr>
            <a:defRPr b="1"/>
          </a:pPr>
          <a:r>
            <a:rPr lang="en-US" dirty="0"/>
            <a:t>Pre 1829</a:t>
          </a:r>
        </a:p>
      </dgm:t>
    </dgm:pt>
    <dgm:pt modelId="{42504B11-4B9D-4389-B25B-0F716188E2A6}" type="parTrans" cxnId="{AF34B345-40B9-46EE-8A03-B656785DA182}">
      <dgm:prSet/>
      <dgm:spPr/>
      <dgm:t>
        <a:bodyPr/>
        <a:lstStyle/>
        <a:p>
          <a:endParaRPr lang="en-US"/>
        </a:p>
      </dgm:t>
    </dgm:pt>
    <dgm:pt modelId="{1F5171D2-EECF-4153-800C-31D805F9D1E5}" type="sibTrans" cxnId="{AF34B345-40B9-46EE-8A03-B656785DA182}">
      <dgm:prSet/>
      <dgm:spPr/>
      <dgm:t>
        <a:bodyPr/>
        <a:lstStyle/>
        <a:p>
          <a:endParaRPr lang="en-US"/>
        </a:p>
      </dgm:t>
    </dgm:pt>
    <dgm:pt modelId="{CD306A0B-24E7-44A3-8290-FFD3CE1D7058}">
      <dgm:prSet custT="1"/>
      <dgm:spPr/>
      <dgm:t>
        <a:bodyPr/>
        <a:lstStyle/>
        <a:p>
          <a:r>
            <a:rPr lang="en-US" sz="1600" b="1" dirty="0"/>
            <a:t>The Beginning</a:t>
          </a:r>
        </a:p>
        <a:p>
          <a:r>
            <a:rPr lang="en-US" sz="1600" dirty="0"/>
            <a:t>Various events and modes of operation from 1700’s from Bow Street Runners to the creation of stipendiary Magistrates.</a:t>
          </a:r>
          <a:endParaRPr lang="en-US" sz="2000" dirty="0"/>
        </a:p>
      </dgm:t>
    </dgm:pt>
    <dgm:pt modelId="{A97AA935-F29C-40F2-B28D-E16D0DCC2045}" type="parTrans" cxnId="{382EDF11-DD10-44D0-B7C2-818A9055ACC9}">
      <dgm:prSet/>
      <dgm:spPr/>
      <dgm:t>
        <a:bodyPr/>
        <a:lstStyle/>
        <a:p>
          <a:endParaRPr lang="en-US"/>
        </a:p>
      </dgm:t>
    </dgm:pt>
    <dgm:pt modelId="{F4739652-C939-44F2-92E8-533D35FF6899}" type="sibTrans" cxnId="{382EDF11-DD10-44D0-B7C2-818A9055ACC9}">
      <dgm:prSet/>
      <dgm:spPr/>
      <dgm:t>
        <a:bodyPr/>
        <a:lstStyle/>
        <a:p>
          <a:endParaRPr lang="en-US"/>
        </a:p>
      </dgm:t>
    </dgm:pt>
    <dgm:pt modelId="{61160594-B9B8-48C0-A7F6-AE64619D6D03}">
      <dgm:prSet/>
      <dgm:spPr/>
      <dgm:t>
        <a:bodyPr/>
        <a:lstStyle/>
        <a:p>
          <a:pPr>
            <a:defRPr b="1"/>
          </a:pPr>
          <a:r>
            <a:rPr lang="en-US"/>
            <a:t>1829–1899</a:t>
          </a:r>
        </a:p>
      </dgm:t>
    </dgm:pt>
    <dgm:pt modelId="{77D88A9A-C84A-41BC-A440-7E4B643CEEA5}" type="parTrans" cxnId="{69E0F864-1FB5-403D-A99A-08753E45B5E4}">
      <dgm:prSet/>
      <dgm:spPr/>
      <dgm:t>
        <a:bodyPr/>
        <a:lstStyle/>
        <a:p>
          <a:endParaRPr lang="en-US"/>
        </a:p>
      </dgm:t>
    </dgm:pt>
    <dgm:pt modelId="{E249CE1A-BAC4-40C5-8047-E945AD1DF6EA}" type="sibTrans" cxnId="{69E0F864-1FB5-403D-A99A-08753E45B5E4}">
      <dgm:prSet/>
      <dgm:spPr/>
      <dgm:t>
        <a:bodyPr/>
        <a:lstStyle/>
        <a:p>
          <a:endParaRPr lang="en-US"/>
        </a:p>
      </dgm:t>
    </dgm:pt>
    <dgm:pt modelId="{3D15BB16-E96C-44FC-BCEC-E8E59A85F87A}">
      <dgm:prSet custT="1"/>
      <dgm:spPr/>
      <dgm:t>
        <a:bodyPr/>
        <a:lstStyle/>
        <a:p>
          <a:pPr algn="l"/>
          <a:r>
            <a:rPr lang="en-US" sz="1600" b="1" dirty="0"/>
            <a:t>Force Develops</a:t>
          </a:r>
        </a:p>
      </dgm:t>
    </dgm:pt>
    <dgm:pt modelId="{AC2D92C5-57BB-48C2-AA2A-03DA48905390}" type="parTrans" cxnId="{E24B38A8-11FF-41DB-8A14-4B5B26777C2D}">
      <dgm:prSet/>
      <dgm:spPr/>
      <dgm:t>
        <a:bodyPr/>
        <a:lstStyle/>
        <a:p>
          <a:endParaRPr lang="en-US"/>
        </a:p>
      </dgm:t>
    </dgm:pt>
    <dgm:pt modelId="{6FC6A36F-0B98-4A39-9381-5580EFF6AF62}" type="sibTrans" cxnId="{E24B38A8-11FF-41DB-8A14-4B5B26777C2D}">
      <dgm:prSet/>
      <dgm:spPr/>
      <dgm:t>
        <a:bodyPr/>
        <a:lstStyle/>
        <a:p>
          <a:endParaRPr lang="en-US"/>
        </a:p>
      </dgm:t>
    </dgm:pt>
    <dgm:pt modelId="{83A5FD8C-E377-4451-8AD9-6D5806C80A0E}">
      <dgm:prSet custT="1"/>
      <dgm:spPr/>
      <dgm:t>
        <a:bodyPr/>
        <a:lstStyle/>
        <a:p>
          <a:pPr algn="just"/>
          <a:r>
            <a:rPr lang="en-US" sz="1600" dirty="0"/>
            <a:t>Sir Robert Peel influences the progress of the Police in London. Reforms and strengthens the service.</a:t>
          </a:r>
        </a:p>
      </dgm:t>
    </dgm:pt>
    <dgm:pt modelId="{C6E8FE7D-A813-4331-80BF-79C6F16E1B33}" type="parTrans" cxnId="{19B2C0AA-4BE5-4A00-B86E-7BF73DBFF085}">
      <dgm:prSet/>
      <dgm:spPr/>
      <dgm:t>
        <a:bodyPr/>
        <a:lstStyle/>
        <a:p>
          <a:endParaRPr lang="en-US"/>
        </a:p>
      </dgm:t>
    </dgm:pt>
    <dgm:pt modelId="{387E0BD7-B2A5-474B-9525-FAA6E2BD75C3}" type="sibTrans" cxnId="{19B2C0AA-4BE5-4A00-B86E-7BF73DBFF085}">
      <dgm:prSet/>
      <dgm:spPr/>
      <dgm:t>
        <a:bodyPr/>
        <a:lstStyle/>
        <a:p>
          <a:endParaRPr lang="en-US"/>
        </a:p>
      </dgm:t>
    </dgm:pt>
    <dgm:pt modelId="{E3F179C4-ECCD-4B7D-A45C-2DD7D4C0B41E}">
      <dgm:prSet/>
      <dgm:spPr/>
      <dgm:t>
        <a:bodyPr/>
        <a:lstStyle/>
        <a:p>
          <a:pPr>
            <a:defRPr b="1"/>
          </a:pPr>
          <a:r>
            <a:rPr lang="en-US"/>
            <a:t>1900–1945</a:t>
          </a:r>
        </a:p>
      </dgm:t>
    </dgm:pt>
    <dgm:pt modelId="{33AAA0FF-2C04-451C-BD74-1273CAAA4CBD}" type="parTrans" cxnId="{F0DD2B74-2957-4EE7-942C-E446D639CC6E}">
      <dgm:prSet/>
      <dgm:spPr/>
      <dgm:t>
        <a:bodyPr/>
        <a:lstStyle/>
        <a:p>
          <a:endParaRPr lang="en-US"/>
        </a:p>
      </dgm:t>
    </dgm:pt>
    <dgm:pt modelId="{A52DC89B-1EBE-4A4D-A731-6B3C336CD699}" type="sibTrans" cxnId="{F0DD2B74-2957-4EE7-942C-E446D639CC6E}">
      <dgm:prSet/>
      <dgm:spPr/>
      <dgm:t>
        <a:bodyPr/>
        <a:lstStyle/>
        <a:p>
          <a:endParaRPr lang="en-US"/>
        </a:p>
      </dgm:t>
    </dgm:pt>
    <dgm:pt modelId="{3A9A11B5-20FC-4AEC-AAA3-249B1A41469D}">
      <dgm:prSet custT="1"/>
      <dgm:spPr/>
      <dgm:t>
        <a:bodyPr/>
        <a:lstStyle/>
        <a:p>
          <a:pPr algn="l"/>
          <a:r>
            <a:rPr lang="en-US" sz="1600" b="1" dirty="0"/>
            <a:t>Turmoil &amp; War</a:t>
          </a:r>
        </a:p>
      </dgm:t>
    </dgm:pt>
    <dgm:pt modelId="{A0DE5BC7-4522-4F47-9216-7EE9BB21F3C4}" type="parTrans" cxnId="{4EA65EE9-28EF-456A-A687-3B7FBB86E99B}">
      <dgm:prSet/>
      <dgm:spPr/>
      <dgm:t>
        <a:bodyPr/>
        <a:lstStyle/>
        <a:p>
          <a:endParaRPr lang="en-US"/>
        </a:p>
      </dgm:t>
    </dgm:pt>
    <dgm:pt modelId="{27AA2613-3204-42EC-97E8-4E353D4A0CD1}" type="sibTrans" cxnId="{4EA65EE9-28EF-456A-A687-3B7FBB86E99B}">
      <dgm:prSet/>
      <dgm:spPr/>
      <dgm:t>
        <a:bodyPr/>
        <a:lstStyle/>
        <a:p>
          <a:endParaRPr lang="en-US"/>
        </a:p>
      </dgm:t>
    </dgm:pt>
    <dgm:pt modelId="{56930DC3-14BE-4402-B9D2-BC8C7E426B0F}">
      <dgm:prSet custT="1"/>
      <dgm:spPr/>
      <dgm:t>
        <a:bodyPr/>
        <a:lstStyle/>
        <a:p>
          <a:pPr algn="just"/>
          <a:r>
            <a:rPr lang="en-US" sz="1600" dirty="0"/>
            <a:t>Two World Wars and much change bring new challenges to policing.</a:t>
          </a:r>
        </a:p>
      </dgm:t>
    </dgm:pt>
    <dgm:pt modelId="{F3D649D1-95EE-43E6-A8DD-2F01E44608D7}" type="parTrans" cxnId="{187FB482-1010-44D3-ADA0-A40A63529D14}">
      <dgm:prSet/>
      <dgm:spPr/>
      <dgm:t>
        <a:bodyPr/>
        <a:lstStyle/>
        <a:p>
          <a:endParaRPr lang="en-US"/>
        </a:p>
      </dgm:t>
    </dgm:pt>
    <dgm:pt modelId="{FA7716FE-15A5-4910-BD0B-D7CEBA8C3A29}" type="sibTrans" cxnId="{187FB482-1010-44D3-ADA0-A40A63529D14}">
      <dgm:prSet/>
      <dgm:spPr/>
      <dgm:t>
        <a:bodyPr/>
        <a:lstStyle/>
        <a:p>
          <a:endParaRPr lang="en-US"/>
        </a:p>
      </dgm:t>
    </dgm:pt>
    <dgm:pt modelId="{6D39228B-C4E7-46FB-954A-8E49E634E4B1}">
      <dgm:prSet/>
      <dgm:spPr/>
      <dgm:t>
        <a:bodyPr/>
        <a:lstStyle/>
        <a:p>
          <a:pPr>
            <a:defRPr b="1"/>
          </a:pPr>
          <a:r>
            <a:rPr lang="en-US" dirty="0"/>
            <a:t>1946 to Date</a:t>
          </a:r>
        </a:p>
      </dgm:t>
    </dgm:pt>
    <dgm:pt modelId="{EEBFC364-BBE7-493B-B236-B2A59640F9D4}" type="parTrans" cxnId="{369CB45A-5390-4DAC-8FF3-7AC6CCC2A949}">
      <dgm:prSet/>
      <dgm:spPr/>
      <dgm:t>
        <a:bodyPr/>
        <a:lstStyle/>
        <a:p>
          <a:endParaRPr lang="en-US"/>
        </a:p>
      </dgm:t>
    </dgm:pt>
    <dgm:pt modelId="{2AC61663-2506-40AB-8C28-54381F419F85}" type="sibTrans" cxnId="{369CB45A-5390-4DAC-8FF3-7AC6CCC2A949}">
      <dgm:prSet/>
      <dgm:spPr/>
      <dgm:t>
        <a:bodyPr/>
        <a:lstStyle/>
        <a:p>
          <a:endParaRPr lang="en-US"/>
        </a:p>
      </dgm:t>
    </dgm:pt>
    <dgm:pt modelId="{0A02DD12-328F-49D9-B489-BF0514C03C2B}">
      <dgm:prSet/>
      <dgm:spPr/>
      <dgm:t>
        <a:bodyPr/>
        <a:lstStyle/>
        <a:p>
          <a:pPr algn="l"/>
          <a:endParaRPr lang="en-US" sz="1400" b="1" dirty="0"/>
        </a:p>
      </dgm:t>
    </dgm:pt>
    <dgm:pt modelId="{A12D22D2-3D3E-430C-8B56-35F2EAF0EFAE}" type="parTrans" cxnId="{4B3EC250-87E4-408A-A886-A25D6F61F8D9}">
      <dgm:prSet/>
      <dgm:spPr/>
      <dgm:t>
        <a:bodyPr/>
        <a:lstStyle/>
        <a:p>
          <a:endParaRPr lang="en-US"/>
        </a:p>
      </dgm:t>
    </dgm:pt>
    <dgm:pt modelId="{631C4001-5707-48EA-9469-C26D6BD917AE}" type="sibTrans" cxnId="{4B3EC250-87E4-408A-A886-A25D6F61F8D9}">
      <dgm:prSet/>
      <dgm:spPr/>
      <dgm:t>
        <a:bodyPr/>
        <a:lstStyle/>
        <a:p>
          <a:endParaRPr lang="en-US"/>
        </a:p>
      </dgm:t>
    </dgm:pt>
    <dgm:pt modelId="{FE0C9AA8-68AB-4FF6-8C22-9A1203623DBD}">
      <dgm:prSet custT="1"/>
      <dgm:spPr/>
      <dgm:t>
        <a:bodyPr/>
        <a:lstStyle/>
        <a:p>
          <a:pPr algn="just"/>
          <a:r>
            <a:rPr lang="en-US" sz="1600" b="1" dirty="0"/>
            <a:t>Post War and Modern Policing</a:t>
          </a:r>
        </a:p>
        <a:p>
          <a:pPr algn="just"/>
          <a:r>
            <a:rPr lang="en-US" sz="1600" dirty="0"/>
            <a:t>New challenges with multicultural society. Increased role of female police officers and a changing face of Britain.</a:t>
          </a:r>
        </a:p>
      </dgm:t>
    </dgm:pt>
    <dgm:pt modelId="{B0F015A6-EC89-44EF-B033-870CA837453D}" type="parTrans" cxnId="{D21A78E2-0980-48D7-ABC7-F767482F5BAE}">
      <dgm:prSet/>
      <dgm:spPr/>
      <dgm:t>
        <a:bodyPr/>
        <a:lstStyle/>
        <a:p>
          <a:endParaRPr lang="en-US"/>
        </a:p>
      </dgm:t>
    </dgm:pt>
    <dgm:pt modelId="{073AB716-3C0D-48CF-BE76-0FDB19702D5D}" type="sibTrans" cxnId="{D21A78E2-0980-48D7-ABC7-F767482F5BAE}">
      <dgm:prSet/>
      <dgm:spPr/>
      <dgm:t>
        <a:bodyPr/>
        <a:lstStyle/>
        <a:p>
          <a:endParaRPr lang="en-US"/>
        </a:p>
      </dgm:t>
    </dgm:pt>
    <dgm:pt modelId="{7F3080FA-0CD5-4C23-996E-626D77A0B9C1}" type="pres">
      <dgm:prSet presAssocID="{A9F41F89-A4F4-4991-B8D2-55BEAC5F857D}" presName="root" presStyleCnt="0">
        <dgm:presLayoutVars>
          <dgm:chMax/>
          <dgm:chPref/>
          <dgm:animLvl val="lvl"/>
        </dgm:presLayoutVars>
      </dgm:prSet>
      <dgm:spPr/>
    </dgm:pt>
    <dgm:pt modelId="{404AE496-A85A-4855-8765-3FC5102497E9}" type="pres">
      <dgm:prSet presAssocID="{A9F41F89-A4F4-4991-B8D2-55BEAC5F857D}"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E9D338D7-BD8E-46D8-9D0B-97F7E5812B90}" type="pres">
      <dgm:prSet presAssocID="{A9F41F89-A4F4-4991-B8D2-55BEAC5F857D}" presName="nodes" presStyleCnt="0">
        <dgm:presLayoutVars>
          <dgm:chMax/>
          <dgm:chPref/>
          <dgm:animLvl val="lvl"/>
        </dgm:presLayoutVars>
      </dgm:prSet>
      <dgm:spPr/>
    </dgm:pt>
    <dgm:pt modelId="{8B9F5E23-302D-4A8F-AB1F-B35DE8462EF2}" type="pres">
      <dgm:prSet presAssocID="{0E46B49B-8981-4ACC-B71B-7BB16621C90D}" presName="composite" presStyleCnt="0"/>
      <dgm:spPr/>
    </dgm:pt>
    <dgm:pt modelId="{197DC047-D577-40FE-85ED-2B0CE9AC29AD}" type="pres">
      <dgm:prSet presAssocID="{0E46B49B-8981-4ACC-B71B-7BB16621C90D}" presName="ConnectorPoint" presStyleLbl="lnNode1" presStyleIdx="0"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FC7228F5-1CAD-48F2-BC79-6A707ED66D0A}" type="pres">
      <dgm:prSet presAssocID="{0E46B49B-8981-4ACC-B71B-7BB16621C90D}" presName="DropPinPlaceHolder" presStyleCnt="0"/>
      <dgm:spPr/>
    </dgm:pt>
    <dgm:pt modelId="{06F3CFE9-669F-4464-AC21-04E2AFF6E23E}" type="pres">
      <dgm:prSet presAssocID="{0E46B49B-8981-4ACC-B71B-7BB16621C90D}" presName="DropPin" presStyleLbl="alignNode1" presStyleIdx="0" presStyleCnt="4"/>
      <dgm:spPr/>
    </dgm:pt>
    <dgm:pt modelId="{7730EF73-9B7F-4D05-8B60-5D082CE97A77}" type="pres">
      <dgm:prSet presAssocID="{0E46B49B-8981-4ACC-B71B-7BB16621C90D}" presName="Ellipse" presStyleLbl="fgAcc1" presStyleIdx="1" presStyleCnt="5"/>
      <dgm:spPr>
        <a:solidFill>
          <a:schemeClr val="lt2">
            <a:alpha val="90000"/>
            <a:hueOff val="0"/>
            <a:satOff val="0"/>
            <a:lumOff val="0"/>
            <a:alphaOff val="0"/>
          </a:schemeClr>
        </a:solidFill>
        <a:ln w="19050" cap="rnd" cmpd="sng" algn="ctr">
          <a:noFill/>
          <a:prstDash val="solid"/>
        </a:ln>
        <a:effectLst/>
      </dgm:spPr>
    </dgm:pt>
    <dgm:pt modelId="{94795A61-C809-4F38-9528-166C626E8EE0}" type="pres">
      <dgm:prSet presAssocID="{0E46B49B-8981-4ACC-B71B-7BB16621C90D}" presName="L2TextContainer" presStyleLbl="revTx" presStyleIdx="0" presStyleCnt="8">
        <dgm:presLayoutVars>
          <dgm:bulletEnabled val="1"/>
        </dgm:presLayoutVars>
      </dgm:prSet>
      <dgm:spPr/>
    </dgm:pt>
    <dgm:pt modelId="{F47AF24B-196F-4D56-9C03-9E815CBAF256}" type="pres">
      <dgm:prSet presAssocID="{0E46B49B-8981-4ACC-B71B-7BB16621C90D}" presName="L1TextContainer" presStyleLbl="revTx" presStyleIdx="1" presStyleCnt="8">
        <dgm:presLayoutVars>
          <dgm:chMax val="1"/>
          <dgm:chPref val="1"/>
          <dgm:bulletEnabled val="1"/>
        </dgm:presLayoutVars>
      </dgm:prSet>
      <dgm:spPr/>
    </dgm:pt>
    <dgm:pt modelId="{17A47AFC-5F40-4F36-9C86-CBCA212FB10E}" type="pres">
      <dgm:prSet presAssocID="{0E46B49B-8981-4ACC-B71B-7BB16621C90D}"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CAB5D62-689D-4EA1-AE27-EEC91A480F3D}" type="pres">
      <dgm:prSet presAssocID="{0E46B49B-8981-4ACC-B71B-7BB16621C90D}" presName="EmptyPlaceHolder" presStyleCnt="0"/>
      <dgm:spPr/>
    </dgm:pt>
    <dgm:pt modelId="{BE48DC92-A41B-4A13-966F-4E81137C3007}" type="pres">
      <dgm:prSet presAssocID="{1F5171D2-EECF-4153-800C-31D805F9D1E5}" presName="spaceBetweenRectangles" presStyleCnt="0"/>
      <dgm:spPr/>
    </dgm:pt>
    <dgm:pt modelId="{6C5D70F2-61A0-4075-A918-545435860D4C}" type="pres">
      <dgm:prSet presAssocID="{61160594-B9B8-48C0-A7F6-AE64619D6D03}" presName="composite" presStyleCnt="0"/>
      <dgm:spPr/>
    </dgm:pt>
    <dgm:pt modelId="{A63D72E4-BD29-4DFF-B084-7AB79F81C5FF}" type="pres">
      <dgm:prSet presAssocID="{61160594-B9B8-48C0-A7F6-AE64619D6D03}" presName="ConnectorPoint" presStyleLbl="lnNode1" presStyleIdx="1"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70FFDC3-B5F4-4728-B48F-BEE838B5086A}" type="pres">
      <dgm:prSet presAssocID="{61160594-B9B8-48C0-A7F6-AE64619D6D03}" presName="DropPinPlaceHolder" presStyleCnt="0"/>
      <dgm:spPr/>
    </dgm:pt>
    <dgm:pt modelId="{75E1EBF8-FB37-46AC-AEB8-005EA38F1385}" type="pres">
      <dgm:prSet presAssocID="{61160594-B9B8-48C0-A7F6-AE64619D6D03}" presName="DropPin" presStyleLbl="alignNode1" presStyleIdx="1" presStyleCnt="4"/>
      <dgm:spPr/>
    </dgm:pt>
    <dgm:pt modelId="{B84A602B-B403-45C6-8136-18C97441F7EB}" type="pres">
      <dgm:prSet presAssocID="{61160594-B9B8-48C0-A7F6-AE64619D6D03}" presName="Ellipse" presStyleLbl="fgAcc1" presStyleIdx="2" presStyleCnt="5"/>
      <dgm:spPr>
        <a:solidFill>
          <a:schemeClr val="lt2">
            <a:alpha val="90000"/>
            <a:hueOff val="0"/>
            <a:satOff val="0"/>
            <a:lumOff val="0"/>
            <a:alphaOff val="0"/>
          </a:schemeClr>
        </a:solidFill>
        <a:ln w="19050" cap="rnd" cmpd="sng" algn="ctr">
          <a:noFill/>
          <a:prstDash val="solid"/>
        </a:ln>
        <a:effectLst/>
      </dgm:spPr>
    </dgm:pt>
    <dgm:pt modelId="{21F75B00-E956-469A-9B79-ECB7B3D5B15E}" type="pres">
      <dgm:prSet presAssocID="{61160594-B9B8-48C0-A7F6-AE64619D6D03}" presName="L2TextContainer" presStyleLbl="revTx" presStyleIdx="2" presStyleCnt="8">
        <dgm:presLayoutVars>
          <dgm:bulletEnabled val="1"/>
        </dgm:presLayoutVars>
      </dgm:prSet>
      <dgm:spPr/>
    </dgm:pt>
    <dgm:pt modelId="{9E073240-85BC-4652-8C95-6AF2F3FF3905}" type="pres">
      <dgm:prSet presAssocID="{61160594-B9B8-48C0-A7F6-AE64619D6D03}" presName="L1TextContainer" presStyleLbl="revTx" presStyleIdx="3" presStyleCnt="8">
        <dgm:presLayoutVars>
          <dgm:chMax val="1"/>
          <dgm:chPref val="1"/>
          <dgm:bulletEnabled val="1"/>
        </dgm:presLayoutVars>
      </dgm:prSet>
      <dgm:spPr/>
    </dgm:pt>
    <dgm:pt modelId="{89279310-99BF-489B-A629-6173E76D51D3}" type="pres">
      <dgm:prSet presAssocID="{61160594-B9B8-48C0-A7F6-AE64619D6D03}"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9E3BBF45-F1EC-427D-A9E3-B5FC8649188E}" type="pres">
      <dgm:prSet presAssocID="{61160594-B9B8-48C0-A7F6-AE64619D6D03}" presName="EmptyPlaceHolder" presStyleCnt="0"/>
      <dgm:spPr/>
    </dgm:pt>
    <dgm:pt modelId="{0A6CC484-34E9-446A-B616-1DDD8E92357C}" type="pres">
      <dgm:prSet presAssocID="{E249CE1A-BAC4-40C5-8047-E945AD1DF6EA}" presName="spaceBetweenRectangles" presStyleCnt="0"/>
      <dgm:spPr/>
    </dgm:pt>
    <dgm:pt modelId="{7AF1F6EE-A010-40D4-882E-7A9A2B9C45BF}" type="pres">
      <dgm:prSet presAssocID="{E3F179C4-ECCD-4B7D-A45C-2DD7D4C0B41E}" presName="composite" presStyleCnt="0"/>
      <dgm:spPr/>
    </dgm:pt>
    <dgm:pt modelId="{21FE5DEF-6FA4-4117-B9E9-915DB2BE90A1}" type="pres">
      <dgm:prSet presAssocID="{E3F179C4-ECCD-4B7D-A45C-2DD7D4C0B41E}" presName="ConnectorPoint" presStyleLbl="lnNode1" presStyleIdx="2"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139513AB-D175-4979-874E-373D4E1D8815}" type="pres">
      <dgm:prSet presAssocID="{E3F179C4-ECCD-4B7D-A45C-2DD7D4C0B41E}" presName="DropPinPlaceHolder" presStyleCnt="0"/>
      <dgm:spPr/>
    </dgm:pt>
    <dgm:pt modelId="{7C6EF07E-6968-4A82-8293-6D8F0AE08E24}" type="pres">
      <dgm:prSet presAssocID="{E3F179C4-ECCD-4B7D-A45C-2DD7D4C0B41E}" presName="DropPin" presStyleLbl="alignNode1" presStyleIdx="2" presStyleCnt="4"/>
      <dgm:spPr/>
    </dgm:pt>
    <dgm:pt modelId="{07DB2AC7-5AE9-44C4-9814-74A906EBD908}" type="pres">
      <dgm:prSet presAssocID="{E3F179C4-ECCD-4B7D-A45C-2DD7D4C0B41E}" presName="Ellipse" presStyleLbl="fgAcc1" presStyleIdx="3" presStyleCnt="5"/>
      <dgm:spPr>
        <a:solidFill>
          <a:schemeClr val="lt2">
            <a:alpha val="90000"/>
            <a:hueOff val="0"/>
            <a:satOff val="0"/>
            <a:lumOff val="0"/>
            <a:alphaOff val="0"/>
          </a:schemeClr>
        </a:solidFill>
        <a:ln w="19050" cap="rnd" cmpd="sng" algn="ctr">
          <a:noFill/>
          <a:prstDash val="solid"/>
        </a:ln>
        <a:effectLst/>
      </dgm:spPr>
    </dgm:pt>
    <dgm:pt modelId="{A833A9DE-035D-4530-81DF-A699B4BD07B9}" type="pres">
      <dgm:prSet presAssocID="{E3F179C4-ECCD-4B7D-A45C-2DD7D4C0B41E}" presName="L2TextContainer" presStyleLbl="revTx" presStyleIdx="4" presStyleCnt="8">
        <dgm:presLayoutVars>
          <dgm:bulletEnabled val="1"/>
        </dgm:presLayoutVars>
      </dgm:prSet>
      <dgm:spPr/>
    </dgm:pt>
    <dgm:pt modelId="{89797BDA-4471-4269-8BCF-20C6CC7AA448}" type="pres">
      <dgm:prSet presAssocID="{E3F179C4-ECCD-4B7D-A45C-2DD7D4C0B41E}" presName="L1TextContainer" presStyleLbl="revTx" presStyleIdx="5" presStyleCnt="8">
        <dgm:presLayoutVars>
          <dgm:chMax val="1"/>
          <dgm:chPref val="1"/>
          <dgm:bulletEnabled val="1"/>
        </dgm:presLayoutVars>
      </dgm:prSet>
      <dgm:spPr/>
    </dgm:pt>
    <dgm:pt modelId="{7600C0B9-5692-4EA1-B2D1-A9726CFF207D}" type="pres">
      <dgm:prSet presAssocID="{E3F179C4-ECCD-4B7D-A45C-2DD7D4C0B41E}"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3D722465-2FCB-4B19-AF26-261C9C12E31F}" type="pres">
      <dgm:prSet presAssocID="{E3F179C4-ECCD-4B7D-A45C-2DD7D4C0B41E}" presName="EmptyPlaceHolder" presStyleCnt="0"/>
      <dgm:spPr/>
    </dgm:pt>
    <dgm:pt modelId="{5C113509-EBC4-495B-BE96-E6B17F89D40A}" type="pres">
      <dgm:prSet presAssocID="{A52DC89B-1EBE-4A4D-A731-6B3C336CD699}" presName="spaceBetweenRectangles" presStyleCnt="0"/>
      <dgm:spPr/>
    </dgm:pt>
    <dgm:pt modelId="{E9FC8C7B-E88C-460D-B17D-B5F6C1D3221D}" type="pres">
      <dgm:prSet presAssocID="{6D39228B-C4E7-46FB-954A-8E49E634E4B1}" presName="composite" presStyleCnt="0"/>
      <dgm:spPr/>
    </dgm:pt>
    <dgm:pt modelId="{5E4C062B-CC8F-4548-A053-7EDB4A78188C}" type="pres">
      <dgm:prSet presAssocID="{6D39228B-C4E7-46FB-954A-8E49E634E4B1}" presName="ConnectorPoint" presStyleLbl="lnNode1" presStyleIdx="3"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E8AAB64-110C-4C85-B373-335360186A1F}" type="pres">
      <dgm:prSet presAssocID="{6D39228B-C4E7-46FB-954A-8E49E634E4B1}" presName="DropPinPlaceHolder" presStyleCnt="0"/>
      <dgm:spPr/>
    </dgm:pt>
    <dgm:pt modelId="{B2FEF721-A6AE-4F6F-845B-0C5A61586507}" type="pres">
      <dgm:prSet presAssocID="{6D39228B-C4E7-46FB-954A-8E49E634E4B1}" presName="DropPin" presStyleLbl="alignNode1" presStyleIdx="3" presStyleCnt="4"/>
      <dgm:spPr/>
    </dgm:pt>
    <dgm:pt modelId="{452BC217-E73F-474F-ACA8-ED0D94CCD184}" type="pres">
      <dgm:prSet presAssocID="{6D39228B-C4E7-46FB-954A-8E49E634E4B1}" presName="Ellipse" presStyleLbl="fgAcc1" presStyleIdx="4" presStyleCnt="5"/>
      <dgm:spPr>
        <a:solidFill>
          <a:schemeClr val="lt2">
            <a:alpha val="90000"/>
            <a:hueOff val="0"/>
            <a:satOff val="0"/>
            <a:lumOff val="0"/>
            <a:alphaOff val="0"/>
          </a:schemeClr>
        </a:solidFill>
        <a:ln w="19050" cap="rnd" cmpd="sng" algn="ctr">
          <a:noFill/>
          <a:prstDash val="solid"/>
        </a:ln>
        <a:effectLst/>
      </dgm:spPr>
    </dgm:pt>
    <dgm:pt modelId="{AF15E68E-C880-41DB-9D2F-50092F3E3B34}" type="pres">
      <dgm:prSet presAssocID="{6D39228B-C4E7-46FB-954A-8E49E634E4B1}" presName="L2TextContainer" presStyleLbl="revTx" presStyleIdx="6" presStyleCnt="8">
        <dgm:presLayoutVars>
          <dgm:bulletEnabled val="1"/>
        </dgm:presLayoutVars>
      </dgm:prSet>
      <dgm:spPr/>
    </dgm:pt>
    <dgm:pt modelId="{432E08E2-20F1-4161-B49F-DA3052DCDDEB}" type="pres">
      <dgm:prSet presAssocID="{6D39228B-C4E7-46FB-954A-8E49E634E4B1}" presName="L1TextContainer" presStyleLbl="revTx" presStyleIdx="7" presStyleCnt="8">
        <dgm:presLayoutVars>
          <dgm:chMax val="1"/>
          <dgm:chPref val="1"/>
          <dgm:bulletEnabled val="1"/>
        </dgm:presLayoutVars>
      </dgm:prSet>
      <dgm:spPr/>
    </dgm:pt>
    <dgm:pt modelId="{E49F723E-0ABE-4452-B1A7-A692A19415C4}" type="pres">
      <dgm:prSet presAssocID="{6D39228B-C4E7-46FB-954A-8E49E634E4B1}"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CB5A1F42-3970-499D-BAA4-BD880F79FA26}" type="pres">
      <dgm:prSet presAssocID="{6D39228B-C4E7-46FB-954A-8E49E634E4B1}" presName="EmptyPlaceHolder" presStyleCnt="0"/>
      <dgm:spPr/>
    </dgm:pt>
  </dgm:ptLst>
  <dgm:cxnLst>
    <dgm:cxn modelId="{E0E38601-356E-4BA8-835D-2C2DBE0324A7}" type="presOf" srcId="{56930DC3-14BE-4402-B9D2-BC8C7E426B0F}" destId="{A833A9DE-035D-4530-81DF-A699B4BD07B9}" srcOrd="0" destOrd="1" presId="urn:microsoft.com/office/officeart/2017/3/layout/DropPinTimeline"/>
    <dgm:cxn modelId="{2D36770D-0CDB-4B11-B288-691A0F782F18}" type="presOf" srcId="{3A9A11B5-20FC-4AEC-AAA3-249B1A41469D}" destId="{A833A9DE-035D-4530-81DF-A699B4BD07B9}" srcOrd="0" destOrd="0" presId="urn:microsoft.com/office/officeart/2017/3/layout/DropPinTimeline"/>
    <dgm:cxn modelId="{382EDF11-DD10-44D0-B7C2-818A9055ACC9}" srcId="{0E46B49B-8981-4ACC-B71B-7BB16621C90D}" destId="{CD306A0B-24E7-44A3-8290-FFD3CE1D7058}" srcOrd="0" destOrd="0" parTransId="{A97AA935-F29C-40F2-B28D-E16D0DCC2045}" sibTransId="{F4739652-C939-44F2-92E8-533D35FF6899}"/>
    <dgm:cxn modelId="{534CB416-90F1-4CAC-B39A-86B70554306C}" type="presOf" srcId="{FE0C9AA8-68AB-4FF6-8C22-9A1203623DBD}" destId="{AF15E68E-C880-41DB-9D2F-50092F3E3B34}" srcOrd="0" destOrd="1" presId="urn:microsoft.com/office/officeart/2017/3/layout/DropPinTimeline"/>
    <dgm:cxn modelId="{6AB29322-24E5-47A1-B95D-A4C8D2698B39}" type="presOf" srcId="{0E46B49B-8981-4ACC-B71B-7BB16621C90D}" destId="{F47AF24B-196F-4D56-9C03-9E815CBAF256}" srcOrd="0" destOrd="0" presId="urn:microsoft.com/office/officeart/2017/3/layout/DropPinTimeline"/>
    <dgm:cxn modelId="{B7460E36-0539-4916-BA68-917C8B3617FC}" type="presOf" srcId="{A9F41F89-A4F4-4991-B8D2-55BEAC5F857D}" destId="{7F3080FA-0CD5-4C23-996E-626D77A0B9C1}" srcOrd="0" destOrd="0" presId="urn:microsoft.com/office/officeart/2017/3/layout/DropPinTimeline"/>
    <dgm:cxn modelId="{93F76D5D-76CA-4703-A3C5-DF99E9653D20}" type="presOf" srcId="{CD306A0B-24E7-44A3-8290-FFD3CE1D7058}" destId="{94795A61-C809-4F38-9528-166C626E8EE0}" srcOrd="0" destOrd="0" presId="urn:microsoft.com/office/officeart/2017/3/layout/DropPinTimeline"/>
    <dgm:cxn modelId="{69E0F864-1FB5-403D-A99A-08753E45B5E4}" srcId="{A9F41F89-A4F4-4991-B8D2-55BEAC5F857D}" destId="{61160594-B9B8-48C0-A7F6-AE64619D6D03}" srcOrd="1" destOrd="0" parTransId="{77D88A9A-C84A-41BC-A440-7E4B643CEEA5}" sibTransId="{E249CE1A-BAC4-40C5-8047-E945AD1DF6EA}"/>
    <dgm:cxn modelId="{AF34B345-40B9-46EE-8A03-B656785DA182}" srcId="{A9F41F89-A4F4-4991-B8D2-55BEAC5F857D}" destId="{0E46B49B-8981-4ACC-B71B-7BB16621C90D}" srcOrd="0" destOrd="0" parTransId="{42504B11-4B9D-4389-B25B-0F716188E2A6}" sibTransId="{1F5171D2-EECF-4153-800C-31D805F9D1E5}"/>
    <dgm:cxn modelId="{4B3EC250-87E4-408A-A886-A25D6F61F8D9}" srcId="{6D39228B-C4E7-46FB-954A-8E49E634E4B1}" destId="{0A02DD12-328F-49D9-B489-BF0514C03C2B}" srcOrd="0" destOrd="0" parTransId="{A12D22D2-3D3E-430C-8B56-35F2EAF0EFAE}" sibTransId="{631C4001-5707-48EA-9469-C26D6BD917AE}"/>
    <dgm:cxn modelId="{B8D32471-4D11-4489-BEC7-66BB0166D13C}" type="presOf" srcId="{6D39228B-C4E7-46FB-954A-8E49E634E4B1}" destId="{432E08E2-20F1-4161-B49F-DA3052DCDDEB}" srcOrd="0" destOrd="0" presId="urn:microsoft.com/office/officeart/2017/3/layout/DropPinTimeline"/>
    <dgm:cxn modelId="{F0DD2B74-2957-4EE7-942C-E446D639CC6E}" srcId="{A9F41F89-A4F4-4991-B8D2-55BEAC5F857D}" destId="{E3F179C4-ECCD-4B7D-A45C-2DD7D4C0B41E}" srcOrd="2" destOrd="0" parTransId="{33AAA0FF-2C04-451C-BD74-1273CAAA4CBD}" sibTransId="{A52DC89B-1EBE-4A4D-A731-6B3C336CD699}"/>
    <dgm:cxn modelId="{738EC257-6D6F-43DF-BFD8-77BC07C6F720}" type="presOf" srcId="{83A5FD8C-E377-4451-8AD9-6D5806C80A0E}" destId="{21F75B00-E956-469A-9B79-ECB7B3D5B15E}" srcOrd="0" destOrd="1" presId="urn:microsoft.com/office/officeart/2017/3/layout/DropPinTimeline"/>
    <dgm:cxn modelId="{369CB45A-5390-4DAC-8FF3-7AC6CCC2A949}" srcId="{A9F41F89-A4F4-4991-B8D2-55BEAC5F857D}" destId="{6D39228B-C4E7-46FB-954A-8E49E634E4B1}" srcOrd="3" destOrd="0" parTransId="{EEBFC364-BBE7-493B-B236-B2A59640F9D4}" sibTransId="{2AC61663-2506-40AB-8C28-54381F419F85}"/>
    <dgm:cxn modelId="{187FB482-1010-44D3-ADA0-A40A63529D14}" srcId="{E3F179C4-ECCD-4B7D-A45C-2DD7D4C0B41E}" destId="{56930DC3-14BE-4402-B9D2-BC8C7E426B0F}" srcOrd="1" destOrd="0" parTransId="{F3D649D1-95EE-43E6-A8DD-2F01E44608D7}" sibTransId="{FA7716FE-15A5-4910-BD0B-D7CEBA8C3A29}"/>
    <dgm:cxn modelId="{D0D4E8A0-AC8B-4012-9302-466ED6DF5C02}" type="presOf" srcId="{61160594-B9B8-48C0-A7F6-AE64619D6D03}" destId="{9E073240-85BC-4652-8C95-6AF2F3FF3905}" srcOrd="0" destOrd="0" presId="urn:microsoft.com/office/officeart/2017/3/layout/DropPinTimeline"/>
    <dgm:cxn modelId="{E24B38A8-11FF-41DB-8A14-4B5B26777C2D}" srcId="{61160594-B9B8-48C0-A7F6-AE64619D6D03}" destId="{3D15BB16-E96C-44FC-BCEC-E8E59A85F87A}" srcOrd="0" destOrd="0" parTransId="{AC2D92C5-57BB-48C2-AA2A-03DA48905390}" sibTransId="{6FC6A36F-0B98-4A39-9381-5580EFF6AF62}"/>
    <dgm:cxn modelId="{19B2C0AA-4BE5-4A00-B86E-7BF73DBFF085}" srcId="{61160594-B9B8-48C0-A7F6-AE64619D6D03}" destId="{83A5FD8C-E377-4451-8AD9-6D5806C80A0E}" srcOrd="1" destOrd="0" parTransId="{C6E8FE7D-A813-4331-80BF-79C6F16E1B33}" sibTransId="{387E0BD7-B2A5-474B-9525-FAA6E2BD75C3}"/>
    <dgm:cxn modelId="{8621B8B3-CA72-492B-9BD8-B1E0F4013F9B}" type="presOf" srcId="{0A02DD12-328F-49D9-B489-BF0514C03C2B}" destId="{AF15E68E-C880-41DB-9D2F-50092F3E3B34}" srcOrd="0" destOrd="0" presId="urn:microsoft.com/office/officeart/2017/3/layout/DropPinTimeline"/>
    <dgm:cxn modelId="{93BDD5B4-3F63-44FF-BE0A-E893ABF62DF5}" type="presOf" srcId="{3D15BB16-E96C-44FC-BCEC-E8E59A85F87A}" destId="{21F75B00-E956-469A-9B79-ECB7B3D5B15E}" srcOrd="0" destOrd="0" presId="urn:microsoft.com/office/officeart/2017/3/layout/DropPinTimeline"/>
    <dgm:cxn modelId="{D21A78E2-0980-48D7-ABC7-F767482F5BAE}" srcId="{6D39228B-C4E7-46FB-954A-8E49E634E4B1}" destId="{FE0C9AA8-68AB-4FF6-8C22-9A1203623DBD}" srcOrd="1" destOrd="0" parTransId="{B0F015A6-EC89-44EF-B033-870CA837453D}" sibTransId="{073AB716-3C0D-48CF-BE76-0FDB19702D5D}"/>
    <dgm:cxn modelId="{4EA65EE9-28EF-456A-A687-3B7FBB86E99B}" srcId="{E3F179C4-ECCD-4B7D-A45C-2DD7D4C0B41E}" destId="{3A9A11B5-20FC-4AEC-AAA3-249B1A41469D}" srcOrd="0" destOrd="0" parTransId="{A0DE5BC7-4522-4F47-9216-7EE9BB21F3C4}" sibTransId="{27AA2613-3204-42EC-97E8-4E353D4A0CD1}"/>
    <dgm:cxn modelId="{A3514DFE-35DD-4430-97AF-31F70A3ABEF7}" type="presOf" srcId="{E3F179C4-ECCD-4B7D-A45C-2DD7D4C0B41E}" destId="{89797BDA-4471-4269-8BCF-20C6CC7AA448}" srcOrd="0" destOrd="0" presId="urn:microsoft.com/office/officeart/2017/3/layout/DropPinTimeline"/>
    <dgm:cxn modelId="{C957DFE2-BF45-49CA-BF6C-1DE81D363020}" type="presParOf" srcId="{7F3080FA-0CD5-4C23-996E-626D77A0B9C1}" destId="{404AE496-A85A-4855-8765-3FC5102497E9}" srcOrd="0" destOrd="0" presId="urn:microsoft.com/office/officeart/2017/3/layout/DropPinTimeline"/>
    <dgm:cxn modelId="{0B09FF2C-3945-488D-9A21-BBD2CEC0E7D6}" type="presParOf" srcId="{7F3080FA-0CD5-4C23-996E-626D77A0B9C1}" destId="{E9D338D7-BD8E-46D8-9D0B-97F7E5812B90}" srcOrd="1" destOrd="0" presId="urn:microsoft.com/office/officeart/2017/3/layout/DropPinTimeline"/>
    <dgm:cxn modelId="{C051DB07-437A-4968-9906-C748E99376F8}" type="presParOf" srcId="{E9D338D7-BD8E-46D8-9D0B-97F7E5812B90}" destId="{8B9F5E23-302D-4A8F-AB1F-B35DE8462EF2}" srcOrd="0" destOrd="0" presId="urn:microsoft.com/office/officeart/2017/3/layout/DropPinTimeline"/>
    <dgm:cxn modelId="{E83C517A-5E08-4893-A439-B1FBF917761B}" type="presParOf" srcId="{8B9F5E23-302D-4A8F-AB1F-B35DE8462EF2}" destId="{197DC047-D577-40FE-85ED-2B0CE9AC29AD}" srcOrd="0" destOrd="0" presId="urn:microsoft.com/office/officeart/2017/3/layout/DropPinTimeline"/>
    <dgm:cxn modelId="{AA48ECA1-A20B-4CCF-A26A-C61B30579364}" type="presParOf" srcId="{8B9F5E23-302D-4A8F-AB1F-B35DE8462EF2}" destId="{FC7228F5-1CAD-48F2-BC79-6A707ED66D0A}" srcOrd="1" destOrd="0" presId="urn:microsoft.com/office/officeart/2017/3/layout/DropPinTimeline"/>
    <dgm:cxn modelId="{2C3B83B4-28F9-4A3D-841F-E91BC41FAD33}" type="presParOf" srcId="{FC7228F5-1CAD-48F2-BC79-6A707ED66D0A}" destId="{06F3CFE9-669F-4464-AC21-04E2AFF6E23E}" srcOrd="0" destOrd="0" presId="urn:microsoft.com/office/officeart/2017/3/layout/DropPinTimeline"/>
    <dgm:cxn modelId="{6CBBD659-817D-4A21-A46C-52B77839B1E8}" type="presParOf" srcId="{FC7228F5-1CAD-48F2-BC79-6A707ED66D0A}" destId="{7730EF73-9B7F-4D05-8B60-5D082CE97A77}" srcOrd="1" destOrd="0" presId="urn:microsoft.com/office/officeart/2017/3/layout/DropPinTimeline"/>
    <dgm:cxn modelId="{1D9B64BE-247C-4FE0-BFAA-4BD6291BF487}" type="presParOf" srcId="{8B9F5E23-302D-4A8F-AB1F-B35DE8462EF2}" destId="{94795A61-C809-4F38-9528-166C626E8EE0}" srcOrd="2" destOrd="0" presId="urn:microsoft.com/office/officeart/2017/3/layout/DropPinTimeline"/>
    <dgm:cxn modelId="{71F7002B-F59F-4257-A097-F05452C0E958}" type="presParOf" srcId="{8B9F5E23-302D-4A8F-AB1F-B35DE8462EF2}" destId="{F47AF24B-196F-4D56-9C03-9E815CBAF256}" srcOrd="3" destOrd="0" presId="urn:microsoft.com/office/officeart/2017/3/layout/DropPinTimeline"/>
    <dgm:cxn modelId="{0BE7F4D5-84A0-46D9-BEE7-7AE7447BCF64}" type="presParOf" srcId="{8B9F5E23-302D-4A8F-AB1F-B35DE8462EF2}" destId="{17A47AFC-5F40-4F36-9C86-CBCA212FB10E}" srcOrd="4" destOrd="0" presId="urn:microsoft.com/office/officeart/2017/3/layout/DropPinTimeline"/>
    <dgm:cxn modelId="{854B27F9-08E8-4270-A57B-BA5F938CFD49}" type="presParOf" srcId="{8B9F5E23-302D-4A8F-AB1F-B35DE8462EF2}" destId="{8CAB5D62-689D-4EA1-AE27-EEC91A480F3D}" srcOrd="5" destOrd="0" presId="urn:microsoft.com/office/officeart/2017/3/layout/DropPinTimeline"/>
    <dgm:cxn modelId="{DEDBC45F-4AFB-4E06-AE5B-58BB5748CA05}" type="presParOf" srcId="{E9D338D7-BD8E-46D8-9D0B-97F7E5812B90}" destId="{BE48DC92-A41B-4A13-966F-4E81137C3007}" srcOrd="1" destOrd="0" presId="urn:microsoft.com/office/officeart/2017/3/layout/DropPinTimeline"/>
    <dgm:cxn modelId="{BD5C2DE7-9258-4009-9DD6-3E92527CB403}" type="presParOf" srcId="{E9D338D7-BD8E-46D8-9D0B-97F7E5812B90}" destId="{6C5D70F2-61A0-4075-A918-545435860D4C}" srcOrd="2" destOrd="0" presId="urn:microsoft.com/office/officeart/2017/3/layout/DropPinTimeline"/>
    <dgm:cxn modelId="{8F81F1E2-9164-4D9B-A1AF-52CBA197DBE6}" type="presParOf" srcId="{6C5D70F2-61A0-4075-A918-545435860D4C}" destId="{A63D72E4-BD29-4DFF-B084-7AB79F81C5FF}" srcOrd="0" destOrd="0" presId="urn:microsoft.com/office/officeart/2017/3/layout/DropPinTimeline"/>
    <dgm:cxn modelId="{1B3099CA-996C-4EF6-84A9-CA34A1A3AF70}" type="presParOf" srcId="{6C5D70F2-61A0-4075-A918-545435860D4C}" destId="{E70FFDC3-B5F4-4728-B48F-BEE838B5086A}" srcOrd="1" destOrd="0" presId="urn:microsoft.com/office/officeart/2017/3/layout/DropPinTimeline"/>
    <dgm:cxn modelId="{5E6FFABF-F802-43AE-B861-DEA3791CCA8D}" type="presParOf" srcId="{E70FFDC3-B5F4-4728-B48F-BEE838B5086A}" destId="{75E1EBF8-FB37-46AC-AEB8-005EA38F1385}" srcOrd="0" destOrd="0" presId="urn:microsoft.com/office/officeart/2017/3/layout/DropPinTimeline"/>
    <dgm:cxn modelId="{12B041D3-0089-4F2D-8EF7-DAEAB3F940D3}" type="presParOf" srcId="{E70FFDC3-B5F4-4728-B48F-BEE838B5086A}" destId="{B84A602B-B403-45C6-8136-18C97441F7EB}" srcOrd="1" destOrd="0" presId="urn:microsoft.com/office/officeart/2017/3/layout/DropPinTimeline"/>
    <dgm:cxn modelId="{EAF023BC-2EDB-4779-BC88-1B7D4C3BD8AE}" type="presParOf" srcId="{6C5D70F2-61A0-4075-A918-545435860D4C}" destId="{21F75B00-E956-469A-9B79-ECB7B3D5B15E}" srcOrd="2" destOrd="0" presId="urn:microsoft.com/office/officeart/2017/3/layout/DropPinTimeline"/>
    <dgm:cxn modelId="{399D83DC-D6DD-4911-828C-C2F616602BD3}" type="presParOf" srcId="{6C5D70F2-61A0-4075-A918-545435860D4C}" destId="{9E073240-85BC-4652-8C95-6AF2F3FF3905}" srcOrd="3" destOrd="0" presId="urn:microsoft.com/office/officeart/2017/3/layout/DropPinTimeline"/>
    <dgm:cxn modelId="{72F1CC31-1BDE-4E34-B556-CB24CB7EF042}" type="presParOf" srcId="{6C5D70F2-61A0-4075-A918-545435860D4C}" destId="{89279310-99BF-489B-A629-6173E76D51D3}" srcOrd="4" destOrd="0" presId="urn:microsoft.com/office/officeart/2017/3/layout/DropPinTimeline"/>
    <dgm:cxn modelId="{F09C76BE-46E5-47B8-82A3-D3AC8323DB3C}" type="presParOf" srcId="{6C5D70F2-61A0-4075-A918-545435860D4C}" destId="{9E3BBF45-F1EC-427D-A9E3-B5FC8649188E}" srcOrd="5" destOrd="0" presId="urn:microsoft.com/office/officeart/2017/3/layout/DropPinTimeline"/>
    <dgm:cxn modelId="{6A57E966-0E6A-4D93-9FCC-BA681A57C897}" type="presParOf" srcId="{E9D338D7-BD8E-46D8-9D0B-97F7E5812B90}" destId="{0A6CC484-34E9-446A-B616-1DDD8E92357C}" srcOrd="3" destOrd="0" presId="urn:microsoft.com/office/officeart/2017/3/layout/DropPinTimeline"/>
    <dgm:cxn modelId="{087D5C53-C52B-41B9-B7CE-88860BD055DE}" type="presParOf" srcId="{E9D338D7-BD8E-46D8-9D0B-97F7E5812B90}" destId="{7AF1F6EE-A010-40D4-882E-7A9A2B9C45BF}" srcOrd="4" destOrd="0" presId="urn:microsoft.com/office/officeart/2017/3/layout/DropPinTimeline"/>
    <dgm:cxn modelId="{855B9FA1-EBB0-44D4-A2EF-5B4897C8361F}" type="presParOf" srcId="{7AF1F6EE-A010-40D4-882E-7A9A2B9C45BF}" destId="{21FE5DEF-6FA4-4117-B9E9-915DB2BE90A1}" srcOrd="0" destOrd="0" presId="urn:microsoft.com/office/officeart/2017/3/layout/DropPinTimeline"/>
    <dgm:cxn modelId="{B0545E6A-625F-4A99-8084-86E5721EDBCE}" type="presParOf" srcId="{7AF1F6EE-A010-40D4-882E-7A9A2B9C45BF}" destId="{139513AB-D175-4979-874E-373D4E1D8815}" srcOrd="1" destOrd="0" presId="urn:microsoft.com/office/officeart/2017/3/layout/DropPinTimeline"/>
    <dgm:cxn modelId="{AA94DDBC-D37F-4752-B96D-A98773189DBA}" type="presParOf" srcId="{139513AB-D175-4979-874E-373D4E1D8815}" destId="{7C6EF07E-6968-4A82-8293-6D8F0AE08E24}" srcOrd="0" destOrd="0" presId="urn:microsoft.com/office/officeart/2017/3/layout/DropPinTimeline"/>
    <dgm:cxn modelId="{66CB9D4E-60E8-43C0-823B-7B992C2C7723}" type="presParOf" srcId="{139513AB-D175-4979-874E-373D4E1D8815}" destId="{07DB2AC7-5AE9-44C4-9814-74A906EBD908}" srcOrd="1" destOrd="0" presId="urn:microsoft.com/office/officeart/2017/3/layout/DropPinTimeline"/>
    <dgm:cxn modelId="{67450518-0DAE-439A-BFDF-3D493239FFED}" type="presParOf" srcId="{7AF1F6EE-A010-40D4-882E-7A9A2B9C45BF}" destId="{A833A9DE-035D-4530-81DF-A699B4BD07B9}" srcOrd="2" destOrd="0" presId="urn:microsoft.com/office/officeart/2017/3/layout/DropPinTimeline"/>
    <dgm:cxn modelId="{42D48C39-5158-446B-9B61-3E38AE415F46}" type="presParOf" srcId="{7AF1F6EE-A010-40D4-882E-7A9A2B9C45BF}" destId="{89797BDA-4471-4269-8BCF-20C6CC7AA448}" srcOrd="3" destOrd="0" presId="urn:microsoft.com/office/officeart/2017/3/layout/DropPinTimeline"/>
    <dgm:cxn modelId="{284C57D5-33D7-43A0-A5AC-1E84846DF268}" type="presParOf" srcId="{7AF1F6EE-A010-40D4-882E-7A9A2B9C45BF}" destId="{7600C0B9-5692-4EA1-B2D1-A9726CFF207D}" srcOrd="4" destOrd="0" presId="urn:microsoft.com/office/officeart/2017/3/layout/DropPinTimeline"/>
    <dgm:cxn modelId="{63693CA0-83C5-46BA-A763-6BE5797FFC1F}" type="presParOf" srcId="{7AF1F6EE-A010-40D4-882E-7A9A2B9C45BF}" destId="{3D722465-2FCB-4B19-AF26-261C9C12E31F}" srcOrd="5" destOrd="0" presId="urn:microsoft.com/office/officeart/2017/3/layout/DropPinTimeline"/>
    <dgm:cxn modelId="{AB9F2896-450E-4F3F-A523-E8917CFC052F}" type="presParOf" srcId="{E9D338D7-BD8E-46D8-9D0B-97F7E5812B90}" destId="{5C113509-EBC4-495B-BE96-E6B17F89D40A}" srcOrd="5" destOrd="0" presId="urn:microsoft.com/office/officeart/2017/3/layout/DropPinTimeline"/>
    <dgm:cxn modelId="{09753E96-8C73-4D2E-B4E8-98D6F384F8B0}" type="presParOf" srcId="{E9D338D7-BD8E-46D8-9D0B-97F7E5812B90}" destId="{E9FC8C7B-E88C-460D-B17D-B5F6C1D3221D}" srcOrd="6" destOrd="0" presId="urn:microsoft.com/office/officeart/2017/3/layout/DropPinTimeline"/>
    <dgm:cxn modelId="{969BF265-DC80-4B14-8244-BA10910C515E}" type="presParOf" srcId="{E9FC8C7B-E88C-460D-B17D-B5F6C1D3221D}" destId="{5E4C062B-CC8F-4548-A053-7EDB4A78188C}" srcOrd="0" destOrd="0" presId="urn:microsoft.com/office/officeart/2017/3/layout/DropPinTimeline"/>
    <dgm:cxn modelId="{DA8D27D4-1781-42C3-92B0-A898D9FDCC89}" type="presParOf" srcId="{E9FC8C7B-E88C-460D-B17D-B5F6C1D3221D}" destId="{EE8AAB64-110C-4C85-B373-335360186A1F}" srcOrd="1" destOrd="0" presId="urn:microsoft.com/office/officeart/2017/3/layout/DropPinTimeline"/>
    <dgm:cxn modelId="{0A8672DC-8107-41DB-87FD-D36EAFE3DC21}" type="presParOf" srcId="{EE8AAB64-110C-4C85-B373-335360186A1F}" destId="{B2FEF721-A6AE-4F6F-845B-0C5A61586507}" srcOrd="0" destOrd="0" presId="urn:microsoft.com/office/officeart/2017/3/layout/DropPinTimeline"/>
    <dgm:cxn modelId="{FBC3AA74-A342-4E2E-9287-20C1568DF868}" type="presParOf" srcId="{EE8AAB64-110C-4C85-B373-335360186A1F}" destId="{452BC217-E73F-474F-ACA8-ED0D94CCD184}" srcOrd="1" destOrd="0" presId="urn:microsoft.com/office/officeart/2017/3/layout/DropPinTimeline"/>
    <dgm:cxn modelId="{61113B21-5DA8-4338-B881-72F96C3B3EB1}" type="presParOf" srcId="{E9FC8C7B-E88C-460D-B17D-B5F6C1D3221D}" destId="{AF15E68E-C880-41DB-9D2F-50092F3E3B34}" srcOrd="2" destOrd="0" presId="urn:microsoft.com/office/officeart/2017/3/layout/DropPinTimeline"/>
    <dgm:cxn modelId="{9D45F1E6-398E-4F23-9C3C-4C5469CF2B1A}" type="presParOf" srcId="{E9FC8C7B-E88C-460D-B17D-B5F6C1D3221D}" destId="{432E08E2-20F1-4161-B49F-DA3052DCDDEB}" srcOrd="3" destOrd="0" presId="urn:microsoft.com/office/officeart/2017/3/layout/DropPinTimeline"/>
    <dgm:cxn modelId="{E0D63621-05DA-4529-8C27-A88E156FC633}" type="presParOf" srcId="{E9FC8C7B-E88C-460D-B17D-B5F6C1D3221D}" destId="{E49F723E-0ABE-4452-B1A7-A692A19415C4}" srcOrd="4" destOrd="0" presId="urn:microsoft.com/office/officeart/2017/3/layout/DropPinTimeline"/>
    <dgm:cxn modelId="{C72EF2C3-0EC5-4EE0-8E76-5B8A1331830C}" type="presParOf" srcId="{E9FC8C7B-E88C-460D-B17D-B5F6C1D3221D}" destId="{CB5A1F42-3970-499D-BAA4-BD880F79FA26}"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11E412-80DF-45E6-8931-34345840D34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289E2830-473F-47D6-A530-4951D2F9804B}">
      <dgm:prSet phldrT="[Text]"/>
      <dgm:spPr/>
      <dgm:t>
        <a:bodyPr/>
        <a:lstStyle/>
        <a:p>
          <a:r>
            <a:rPr lang="en-GB" dirty="0"/>
            <a:t>Police &amp; Crime Commissioners</a:t>
          </a:r>
        </a:p>
      </dgm:t>
    </dgm:pt>
    <dgm:pt modelId="{3138545C-7E6B-471B-A5E5-3C2027A824F8}" type="parTrans" cxnId="{CA180F5B-7EE1-449A-BD1C-C63A2EF2523D}">
      <dgm:prSet/>
      <dgm:spPr/>
      <dgm:t>
        <a:bodyPr/>
        <a:lstStyle/>
        <a:p>
          <a:endParaRPr lang="en-GB"/>
        </a:p>
      </dgm:t>
    </dgm:pt>
    <dgm:pt modelId="{9E57EF77-3C82-4D8E-BFA3-0A924D588947}" type="sibTrans" cxnId="{CA180F5B-7EE1-449A-BD1C-C63A2EF2523D}">
      <dgm:prSet/>
      <dgm:spPr/>
      <dgm:t>
        <a:bodyPr/>
        <a:lstStyle/>
        <a:p>
          <a:endParaRPr lang="en-GB"/>
        </a:p>
      </dgm:t>
    </dgm:pt>
    <dgm:pt modelId="{D02FEBA0-2B7D-4C49-B820-C5E0589EA887}">
      <dgm:prSet phldrT="[Text]" custT="1"/>
      <dgm:spPr/>
      <dgm:t>
        <a:bodyPr/>
        <a:lstStyle/>
        <a:p>
          <a:r>
            <a:rPr lang="en-GB" sz="2400" dirty="0"/>
            <a:t>Her Majesty’s Inspectorate of Constabularies &amp; Fire Rescue Services</a:t>
          </a:r>
        </a:p>
      </dgm:t>
    </dgm:pt>
    <dgm:pt modelId="{314949E6-E0B6-4B96-A7C1-DCBF74EA6253}" type="parTrans" cxnId="{6AADF6D0-6A61-4C40-AD2E-3ADBB3FA2A5C}">
      <dgm:prSet/>
      <dgm:spPr/>
      <dgm:t>
        <a:bodyPr/>
        <a:lstStyle/>
        <a:p>
          <a:endParaRPr lang="en-GB"/>
        </a:p>
      </dgm:t>
    </dgm:pt>
    <dgm:pt modelId="{06111940-B253-407B-B79E-C8E41BF9CFDC}" type="sibTrans" cxnId="{6AADF6D0-6A61-4C40-AD2E-3ADBB3FA2A5C}">
      <dgm:prSet/>
      <dgm:spPr/>
      <dgm:t>
        <a:bodyPr/>
        <a:lstStyle/>
        <a:p>
          <a:endParaRPr lang="en-GB"/>
        </a:p>
      </dgm:t>
    </dgm:pt>
    <dgm:pt modelId="{88781B83-4210-40D4-A5EF-BB1E65571335}">
      <dgm:prSet phldrT="[Text]" custT="1"/>
      <dgm:spPr/>
      <dgm:t>
        <a:bodyPr/>
        <a:lstStyle/>
        <a:p>
          <a:r>
            <a:rPr lang="en-GB" sz="2400" dirty="0"/>
            <a:t>Independent Office for Police Conduct</a:t>
          </a:r>
        </a:p>
      </dgm:t>
    </dgm:pt>
    <dgm:pt modelId="{1CE2A4F0-4A9D-4A1B-8B67-78B948A8FAD0}" type="parTrans" cxnId="{36063B98-B7E5-4763-889F-161183D12D42}">
      <dgm:prSet/>
      <dgm:spPr/>
      <dgm:t>
        <a:bodyPr/>
        <a:lstStyle/>
        <a:p>
          <a:endParaRPr lang="en-GB"/>
        </a:p>
      </dgm:t>
    </dgm:pt>
    <dgm:pt modelId="{CD825891-A63E-4FE4-A6F1-E94852F6AE01}" type="sibTrans" cxnId="{36063B98-B7E5-4763-889F-161183D12D42}">
      <dgm:prSet/>
      <dgm:spPr/>
      <dgm:t>
        <a:bodyPr/>
        <a:lstStyle/>
        <a:p>
          <a:endParaRPr lang="en-GB"/>
        </a:p>
      </dgm:t>
    </dgm:pt>
    <dgm:pt modelId="{5C0DEF81-F80B-47D4-854B-ADB709364FCB}" type="pres">
      <dgm:prSet presAssocID="{8611E412-80DF-45E6-8931-34345840D34D}" presName="linear" presStyleCnt="0">
        <dgm:presLayoutVars>
          <dgm:dir/>
          <dgm:animLvl val="lvl"/>
          <dgm:resizeHandles val="exact"/>
        </dgm:presLayoutVars>
      </dgm:prSet>
      <dgm:spPr/>
    </dgm:pt>
    <dgm:pt modelId="{661F3BFA-3BBC-4C96-9134-3D58C5530D83}" type="pres">
      <dgm:prSet presAssocID="{289E2830-473F-47D6-A530-4951D2F9804B}" presName="parentLin" presStyleCnt="0"/>
      <dgm:spPr/>
    </dgm:pt>
    <dgm:pt modelId="{B97D6C09-9B00-4164-8BEB-EE56A5CE6463}" type="pres">
      <dgm:prSet presAssocID="{289E2830-473F-47D6-A530-4951D2F9804B}" presName="parentLeftMargin" presStyleLbl="node1" presStyleIdx="0" presStyleCnt="3"/>
      <dgm:spPr/>
    </dgm:pt>
    <dgm:pt modelId="{5BC2E3B6-A8AE-43EF-A544-305B2F7369B5}" type="pres">
      <dgm:prSet presAssocID="{289E2830-473F-47D6-A530-4951D2F9804B}" presName="parentText" presStyleLbl="node1" presStyleIdx="0" presStyleCnt="3">
        <dgm:presLayoutVars>
          <dgm:chMax val="0"/>
          <dgm:bulletEnabled val="1"/>
        </dgm:presLayoutVars>
      </dgm:prSet>
      <dgm:spPr/>
    </dgm:pt>
    <dgm:pt modelId="{F6270C44-E0D5-4719-823E-BB7BDDE33B0B}" type="pres">
      <dgm:prSet presAssocID="{289E2830-473F-47D6-A530-4951D2F9804B}" presName="negativeSpace" presStyleCnt="0"/>
      <dgm:spPr/>
    </dgm:pt>
    <dgm:pt modelId="{9699484A-F2AC-4CB4-9C25-148D51F64ED3}" type="pres">
      <dgm:prSet presAssocID="{289E2830-473F-47D6-A530-4951D2F9804B}" presName="childText" presStyleLbl="conFgAcc1" presStyleIdx="0" presStyleCnt="3">
        <dgm:presLayoutVars>
          <dgm:bulletEnabled val="1"/>
        </dgm:presLayoutVars>
      </dgm:prSet>
      <dgm:spPr/>
    </dgm:pt>
    <dgm:pt modelId="{DDC3AC1D-F259-46DE-9DAE-E600E85750DF}" type="pres">
      <dgm:prSet presAssocID="{9E57EF77-3C82-4D8E-BFA3-0A924D588947}" presName="spaceBetweenRectangles" presStyleCnt="0"/>
      <dgm:spPr/>
    </dgm:pt>
    <dgm:pt modelId="{1D8860A8-5227-4412-A218-C123BD3E8E04}" type="pres">
      <dgm:prSet presAssocID="{D02FEBA0-2B7D-4C49-B820-C5E0589EA887}" presName="parentLin" presStyleCnt="0"/>
      <dgm:spPr/>
    </dgm:pt>
    <dgm:pt modelId="{E109AC34-3E17-4A0B-9206-B00C02CFD2B0}" type="pres">
      <dgm:prSet presAssocID="{D02FEBA0-2B7D-4C49-B820-C5E0589EA887}" presName="parentLeftMargin" presStyleLbl="node1" presStyleIdx="0" presStyleCnt="3"/>
      <dgm:spPr/>
    </dgm:pt>
    <dgm:pt modelId="{885E0085-519F-4E60-A40C-3DAF4C12F6B7}" type="pres">
      <dgm:prSet presAssocID="{D02FEBA0-2B7D-4C49-B820-C5E0589EA887}" presName="parentText" presStyleLbl="node1" presStyleIdx="1" presStyleCnt="3">
        <dgm:presLayoutVars>
          <dgm:chMax val="0"/>
          <dgm:bulletEnabled val="1"/>
        </dgm:presLayoutVars>
      </dgm:prSet>
      <dgm:spPr/>
    </dgm:pt>
    <dgm:pt modelId="{CCDE5F87-E556-4273-9E12-4486758B1B6F}" type="pres">
      <dgm:prSet presAssocID="{D02FEBA0-2B7D-4C49-B820-C5E0589EA887}" presName="negativeSpace" presStyleCnt="0"/>
      <dgm:spPr/>
    </dgm:pt>
    <dgm:pt modelId="{7D96CF51-9D08-49A7-8D8B-14F4DF7D9E34}" type="pres">
      <dgm:prSet presAssocID="{D02FEBA0-2B7D-4C49-B820-C5E0589EA887}" presName="childText" presStyleLbl="conFgAcc1" presStyleIdx="1" presStyleCnt="3">
        <dgm:presLayoutVars>
          <dgm:bulletEnabled val="1"/>
        </dgm:presLayoutVars>
      </dgm:prSet>
      <dgm:spPr/>
    </dgm:pt>
    <dgm:pt modelId="{517851D2-B35D-4E61-BB38-927D61ED9883}" type="pres">
      <dgm:prSet presAssocID="{06111940-B253-407B-B79E-C8E41BF9CFDC}" presName="spaceBetweenRectangles" presStyleCnt="0"/>
      <dgm:spPr/>
    </dgm:pt>
    <dgm:pt modelId="{AD83E304-AC80-4D01-9228-5758C81B2E74}" type="pres">
      <dgm:prSet presAssocID="{88781B83-4210-40D4-A5EF-BB1E65571335}" presName="parentLin" presStyleCnt="0"/>
      <dgm:spPr/>
    </dgm:pt>
    <dgm:pt modelId="{186159DA-7045-4FB4-9F55-362ADE04F134}" type="pres">
      <dgm:prSet presAssocID="{88781B83-4210-40D4-A5EF-BB1E65571335}" presName="parentLeftMargin" presStyleLbl="node1" presStyleIdx="1" presStyleCnt="3"/>
      <dgm:spPr/>
    </dgm:pt>
    <dgm:pt modelId="{979093D2-6B03-40D8-BCCD-C8E9D018C964}" type="pres">
      <dgm:prSet presAssocID="{88781B83-4210-40D4-A5EF-BB1E65571335}" presName="parentText" presStyleLbl="node1" presStyleIdx="2" presStyleCnt="3">
        <dgm:presLayoutVars>
          <dgm:chMax val="0"/>
          <dgm:bulletEnabled val="1"/>
        </dgm:presLayoutVars>
      </dgm:prSet>
      <dgm:spPr/>
    </dgm:pt>
    <dgm:pt modelId="{0CFFFC58-884C-47D6-A893-F7521AC8A71F}" type="pres">
      <dgm:prSet presAssocID="{88781B83-4210-40D4-A5EF-BB1E65571335}" presName="negativeSpace" presStyleCnt="0"/>
      <dgm:spPr/>
    </dgm:pt>
    <dgm:pt modelId="{2DD9F278-8022-4516-8FC1-E7CE093AAFAA}" type="pres">
      <dgm:prSet presAssocID="{88781B83-4210-40D4-A5EF-BB1E65571335}" presName="childText" presStyleLbl="conFgAcc1" presStyleIdx="2" presStyleCnt="3">
        <dgm:presLayoutVars>
          <dgm:bulletEnabled val="1"/>
        </dgm:presLayoutVars>
      </dgm:prSet>
      <dgm:spPr/>
    </dgm:pt>
  </dgm:ptLst>
  <dgm:cxnLst>
    <dgm:cxn modelId="{562A1412-CCC7-44A6-86DB-52C3721C0602}" type="presOf" srcId="{88781B83-4210-40D4-A5EF-BB1E65571335}" destId="{979093D2-6B03-40D8-BCCD-C8E9D018C964}" srcOrd="1" destOrd="0" presId="urn:microsoft.com/office/officeart/2005/8/layout/list1"/>
    <dgm:cxn modelId="{E0DE1819-6203-4E40-8CBA-5330A53B4EEF}" type="presOf" srcId="{D02FEBA0-2B7D-4C49-B820-C5E0589EA887}" destId="{885E0085-519F-4E60-A40C-3DAF4C12F6B7}" srcOrd="1" destOrd="0" presId="urn:microsoft.com/office/officeart/2005/8/layout/list1"/>
    <dgm:cxn modelId="{CA180F5B-7EE1-449A-BD1C-C63A2EF2523D}" srcId="{8611E412-80DF-45E6-8931-34345840D34D}" destId="{289E2830-473F-47D6-A530-4951D2F9804B}" srcOrd="0" destOrd="0" parTransId="{3138545C-7E6B-471B-A5E5-3C2027A824F8}" sibTransId="{9E57EF77-3C82-4D8E-BFA3-0A924D588947}"/>
    <dgm:cxn modelId="{B9A0B356-D607-49D6-B18E-3F377801F411}" type="presOf" srcId="{289E2830-473F-47D6-A530-4951D2F9804B}" destId="{B97D6C09-9B00-4164-8BEB-EE56A5CE6463}" srcOrd="0" destOrd="0" presId="urn:microsoft.com/office/officeart/2005/8/layout/list1"/>
    <dgm:cxn modelId="{36063B98-B7E5-4763-889F-161183D12D42}" srcId="{8611E412-80DF-45E6-8931-34345840D34D}" destId="{88781B83-4210-40D4-A5EF-BB1E65571335}" srcOrd="2" destOrd="0" parTransId="{1CE2A4F0-4A9D-4A1B-8B67-78B948A8FAD0}" sibTransId="{CD825891-A63E-4FE4-A6F1-E94852F6AE01}"/>
    <dgm:cxn modelId="{9A945BAB-235F-4535-9453-89B327B367F9}" type="presOf" srcId="{8611E412-80DF-45E6-8931-34345840D34D}" destId="{5C0DEF81-F80B-47D4-854B-ADB709364FCB}" srcOrd="0" destOrd="0" presId="urn:microsoft.com/office/officeart/2005/8/layout/list1"/>
    <dgm:cxn modelId="{6443BAB5-7D4B-45C9-9A16-87FAA12F3648}" type="presOf" srcId="{D02FEBA0-2B7D-4C49-B820-C5E0589EA887}" destId="{E109AC34-3E17-4A0B-9206-B00C02CFD2B0}" srcOrd="0" destOrd="0" presId="urn:microsoft.com/office/officeart/2005/8/layout/list1"/>
    <dgm:cxn modelId="{6AADF6D0-6A61-4C40-AD2E-3ADBB3FA2A5C}" srcId="{8611E412-80DF-45E6-8931-34345840D34D}" destId="{D02FEBA0-2B7D-4C49-B820-C5E0589EA887}" srcOrd="1" destOrd="0" parTransId="{314949E6-E0B6-4B96-A7C1-DCBF74EA6253}" sibTransId="{06111940-B253-407B-B79E-C8E41BF9CFDC}"/>
    <dgm:cxn modelId="{28D4CFDB-C657-4057-ABFD-9AEB2C34251F}" type="presOf" srcId="{289E2830-473F-47D6-A530-4951D2F9804B}" destId="{5BC2E3B6-A8AE-43EF-A544-305B2F7369B5}" srcOrd="1" destOrd="0" presId="urn:microsoft.com/office/officeart/2005/8/layout/list1"/>
    <dgm:cxn modelId="{AEF957F8-4949-4F63-A03A-1923776DFB42}" type="presOf" srcId="{88781B83-4210-40D4-A5EF-BB1E65571335}" destId="{186159DA-7045-4FB4-9F55-362ADE04F134}" srcOrd="0" destOrd="0" presId="urn:microsoft.com/office/officeart/2005/8/layout/list1"/>
    <dgm:cxn modelId="{0697694D-ADDF-46C7-8610-37AF891377F1}" type="presParOf" srcId="{5C0DEF81-F80B-47D4-854B-ADB709364FCB}" destId="{661F3BFA-3BBC-4C96-9134-3D58C5530D83}" srcOrd="0" destOrd="0" presId="urn:microsoft.com/office/officeart/2005/8/layout/list1"/>
    <dgm:cxn modelId="{9192927F-7000-4851-9FF2-2E6B643B070B}" type="presParOf" srcId="{661F3BFA-3BBC-4C96-9134-3D58C5530D83}" destId="{B97D6C09-9B00-4164-8BEB-EE56A5CE6463}" srcOrd="0" destOrd="0" presId="urn:microsoft.com/office/officeart/2005/8/layout/list1"/>
    <dgm:cxn modelId="{9C64C97D-06B6-4BA7-A5BD-34FFB56A7AED}" type="presParOf" srcId="{661F3BFA-3BBC-4C96-9134-3D58C5530D83}" destId="{5BC2E3B6-A8AE-43EF-A544-305B2F7369B5}" srcOrd="1" destOrd="0" presId="urn:microsoft.com/office/officeart/2005/8/layout/list1"/>
    <dgm:cxn modelId="{B21745BF-4CB6-421C-AC83-DC1EEC770C5D}" type="presParOf" srcId="{5C0DEF81-F80B-47D4-854B-ADB709364FCB}" destId="{F6270C44-E0D5-4719-823E-BB7BDDE33B0B}" srcOrd="1" destOrd="0" presId="urn:microsoft.com/office/officeart/2005/8/layout/list1"/>
    <dgm:cxn modelId="{8C104132-36BC-4E85-9AB4-DB0CEDD31196}" type="presParOf" srcId="{5C0DEF81-F80B-47D4-854B-ADB709364FCB}" destId="{9699484A-F2AC-4CB4-9C25-148D51F64ED3}" srcOrd="2" destOrd="0" presId="urn:microsoft.com/office/officeart/2005/8/layout/list1"/>
    <dgm:cxn modelId="{7F96FBAF-E758-4C55-A93F-37E16B9A6BBA}" type="presParOf" srcId="{5C0DEF81-F80B-47D4-854B-ADB709364FCB}" destId="{DDC3AC1D-F259-46DE-9DAE-E600E85750DF}" srcOrd="3" destOrd="0" presId="urn:microsoft.com/office/officeart/2005/8/layout/list1"/>
    <dgm:cxn modelId="{5226B011-E833-4E27-AB58-0B4F1AF39CB0}" type="presParOf" srcId="{5C0DEF81-F80B-47D4-854B-ADB709364FCB}" destId="{1D8860A8-5227-4412-A218-C123BD3E8E04}" srcOrd="4" destOrd="0" presId="urn:microsoft.com/office/officeart/2005/8/layout/list1"/>
    <dgm:cxn modelId="{E7D557D8-5E2A-4D79-B675-A13BE7296B00}" type="presParOf" srcId="{1D8860A8-5227-4412-A218-C123BD3E8E04}" destId="{E109AC34-3E17-4A0B-9206-B00C02CFD2B0}" srcOrd="0" destOrd="0" presId="urn:microsoft.com/office/officeart/2005/8/layout/list1"/>
    <dgm:cxn modelId="{65474FD4-4DFF-4AA0-A731-A4B1BB046562}" type="presParOf" srcId="{1D8860A8-5227-4412-A218-C123BD3E8E04}" destId="{885E0085-519F-4E60-A40C-3DAF4C12F6B7}" srcOrd="1" destOrd="0" presId="urn:microsoft.com/office/officeart/2005/8/layout/list1"/>
    <dgm:cxn modelId="{D2F2CD86-64DE-4B84-AB16-7A6CF9D752EA}" type="presParOf" srcId="{5C0DEF81-F80B-47D4-854B-ADB709364FCB}" destId="{CCDE5F87-E556-4273-9E12-4486758B1B6F}" srcOrd="5" destOrd="0" presId="urn:microsoft.com/office/officeart/2005/8/layout/list1"/>
    <dgm:cxn modelId="{92DC3CBD-20F1-489A-A427-9AB2B93926DB}" type="presParOf" srcId="{5C0DEF81-F80B-47D4-854B-ADB709364FCB}" destId="{7D96CF51-9D08-49A7-8D8B-14F4DF7D9E34}" srcOrd="6" destOrd="0" presId="urn:microsoft.com/office/officeart/2005/8/layout/list1"/>
    <dgm:cxn modelId="{FFDAFBBC-C43C-4077-8A59-C53A1E6F1B5A}" type="presParOf" srcId="{5C0DEF81-F80B-47D4-854B-ADB709364FCB}" destId="{517851D2-B35D-4E61-BB38-927D61ED9883}" srcOrd="7" destOrd="0" presId="urn:microsoft.com/office/officeart/2005/8/layout/list1"/>
    <dgm:cxn modelId="{C6A2CCFE-9DE3-48C9-8074-CBB854FFF9C2}" type="presParOf" srcId="{5C0DEF81-F80B-47D4-854B-ADB709364FCB}" destId="{AD83E304-AC80-4D01-9228-5758C81B2E74}" srcOrd="8" destOrd="0" presId="urn:microsoft.com/office/officeart/2005/8/layout/list1"/>
    <dgm:cxn modelId="{B9A14BFB-0FAC-4411-926D-0ECAB806F272}" type="presParOf" srcId="{AD83E304-AC80-4D01-9228-5758C81B2E74}" destId="{186159DA-7045-4FB4-9F55-362ADE04F134}" srcOrd="0" destOrd="0" presId="urn:microsoft.com/office/officeart/2005/8/layout/list1"/>
    <dgm:cxn modelId="{78B995C1-7AE2-4A8A-94FD-3E7792E62043}" type="presParOf" srcId="{AD83E304-AC80-4D01-9228-5758C81B2E74}" destId="{979093D2-6B03-40D8-BCCD-C8E9D018C964}" srcOrd="1" destOrd="0" presId="urn:microsoft.com/office/officeart/2005/8/layout/list1"/>
    <dgm:cxn modelId="{7DDEF882-DCBA-4F36-8F2B-4576DCE46EDF}" type="presParOf" srcId="{5C0DEF81-F80B-47D4-854B-ADB709364FCB}" destId="{0CFFFC58-884C-47D6-A893-F7521AC8A71F}" srcOrd="9" destOrd="0" presId="urn:microsoft.com/office/officeart/2005/8/layout/list1"/>
    <dgm:cxn modelId="{1E5F2B1E-A690-468C-8CF0-B9B178E37F35}" type="presParOf" srcId="{5C0DEF81-F80B-47D4-854B-ADB709364FCB}" destId="{2DD9F278-8022-4516-8FC1-E7CE093AAFA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B934BC-9B3D-42B8-8805-2491526E3557}"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A269CF00-3BFF-414C-B2BC-401F1CCA0C82}">
      <dgm:prSet phldrT="[Text]"/>
      <dgm:spPr/>
      <dgm:t>
        <a:bodyPr/>
        <a:lstStyle/>
        <a:p>
          <a:r>
            <a:rPr lang="en-GB" dirty="0"/>
            <a:t>Inadequate</a:t>
          </a:r>
        </a:p>
      </dgm:t>
    </dgm:pt>
    <dgm:pt modelId="{F63F44F2-9BE9-4922-97F3-728D26D1F208}" type="parTrans" cxnId="{201E7EE9-9076-422E-9C2A-2FE6814D951E}">
      <dgm:prSet/>
      <dgm:spPr/>
      <dgm:t>
        <a:bodyPr/>
        <a:lstStyle/>
        <a:p>
          <a:endParaRPr lang="en-GB"/>
        </a:p>
      </dgm:t>
    </dgm:pt>
    <dgm:pt modelId="{EFCFC336-84A5-4C28-A59F-19AC374E562F}" type="sibTrans" cxnId="{201E7EE9-9076-422E-9C2A-2FE6814D951E}">
      <dgm:prSet/>
      <dgm:spPr/>
      <dgm:t>
        <a:bodyPr/>
        <a:lstStyle/>
        <a:p>
          <a:endParaRPr lang="en-GB"/>
        </a:p>
      </dgm:t>
    </dgm:pt>
    <dgm:pt modelId="{7DCA1A15-52BE-431B-9035-7153CFFA1E87}">
      <dgm:prSet phldrT="[Text]" custT="1"/>
      <dgm:spPr/>
      <dgm:t>
        <a:bodyPr/>
        <a:lstStyle/>
        <a:p>
          <a:r>
            <a:rPr lang="en-GB" sz="2000" dirty="0"/>
            <a:t>0</a:t>
          </a:r>
        </a:p>
      </dgm:t>
    </dgm:pt>
    <dgm:pt modelId="{3861348C-5E03-402F-B70A-89FEC60C9994}" type="parTrans" cxnId="{24F5AF02-C27E-47E1-B474-FB5B5CBF8840}">
      <dgm:prSet/>
      <dgm:spPr/>
      <dgm:t>
        <a:bodyPr/>
        <a:lstStyle/>
        <a:p>
          <a:endParaRPr lang="en-GB"/>
        </a:p>
      </dgm:t>
    </dgm:pt>
    <dgm:pt modelId="{B8C1140E-3DFB-42FD-820A-D15180863616}" type="sibTrans" cxnId="{24F5AF02-C27E-47E1-B474-FB5B5CBF8840}">
      <dgm:prSet/>
      <dgm:spPr/>
      <dgm:t>
        <a:bodyPr/>
        <a:lstStyle/>
        <a:p>
          <a:endParaRPr lang="en-GB"/>
        </a:p>
      </dgm:t>
    </dgm:pt>
    <dgm:pt modelId="{9B899452-9DF7-4858-8D75-B551F40C6771}">
      <dgm:prSet phldrT="[Text]"/>
      <dgm:spPr/>
      <dgm:t>
        <a:bodyPr/>
        <a:lstStyle/>
        <a:p>
          <a:r>
            <a:rPr lang="en-GB" dirty="0"/>
            <a:t>Requires Improvement</a:t>
          </a:r>
        </a:p>
      </dgm:t>
    </dgm:pt>
    <dgm:pt modelId="{F42CF399-3C3E-41FD-8913-8C8305C58398}" type="parTrans" cxnId="{EFAB9B62-A9A7-41E1-BCA7-01013EF4730B}">
      <dgm:prSet/>
      <dgm:spPr/>
      <dgm:t>
        <a:bodyPr/>
        <a:lstStyle/>
        <a:p>
          <a:endParaRPr lang="en-GB"/>
        </a:p>
      </dgm:t>
    </dgm:pt>
    <dgm:pt modelId="{ADF45306-3D34-4BD4-B424-5B33C18E34CC}" type="sibTrans" cxnId="{EFAB9B62-A9A7-41E1-BCA7-01013EF4730B}">
      <dgm:prSet/>
      <dgm:spPr/>
      <dgm:t>
        <a:bodyPr/>
        <a:lstStyle/>
        <a:p>
          <a:endParaRPr lang="en-GB"/>
        </a:p>
      </dgm:t>
    </dgm:pt>
    <dgm:pt modelId="{8419AF18-C1AD-4395-8B4D-87BC8D7D3CB9}">
      <dgm:prSet phldrT="[Text]" custT="1"/>
      <dgm:spPr/>
      <dgm:t>
        <a:bodyPr/>
        <a:lstStyle/>
        <a:p>
          <a:r>
            <a:rPr lang="en-GB" sz="2000" dirty="0"/>
            <a:t>6</a:t>
          </a:r>
        </a:p>
      </dgm:t>
    </dgm:pt>
    <dgm:pt modelId="{3B5B45AC-BA1B-4E2B-878D-5C2749DF7E6D}" type="parTrans" cxnId="{18C3A2BB-D071-445D-ABD2-FAE60B869BBE}">
      <dgm:prSet/>
      <dgm:spPr/>
      <dgm:t>
        <a:bodyPr/>
        <a:lstStyle/>
        <a:p>
          <a:endParaRPr lang="en-GB"/>
        </a:p>
      </dgm:t>
    </dgm:pt>
    <dgm:pt modelId="{C64F633D-3C67-4F50-B0F8-280440BAA95B}" type="sibTrans" cxnId="{18C3A2BB-D071-445D-ABD2-FAE60B869BBE}">
      <dgm:prSet/>
      <dgm:spPr/>
      <dgm:t>
        <a:bodyPr/>
        <a:lstStyle/>
        <a:p>
          <a:endParaRPr lang="en-GB"/>
        </a:p>
      </dgm:t>
    </dgm:pt>
    <dgm:pt modelId="{DE3C48EB-5276-4EDD-B94C-27C5D95E57F8}">
      <dgm:prSet phldrT="[Text]"/>
      <dgm:spPr/>
      <dgm:t>
        <a:bodyPr/>
        <a:lstStyle/>
        <a:p>
          <a:r>
            <a:rPr lang="en-GB" dirty="0"/>
            <a:t>Good</a:t>
          </a:r>
        </a:p>
      </dgm:t>
    </dgm:pt>
    <dgm:pt modelId="{4B9F680B-920D-482E-B25A-429CE0A895F0}" type="parTrans" cxnId="{A94FCB8E-4686-41C7-A066-426CE87349DB}">
      <dgm:prSet/>
      <dgm:spPr/>
      <dgm:t>
        <a:bodyPr/>
        <a:lstStyle/>
        <a:p>
          <a:endParaRPr lang="en-GB"/>
        </a:p>
      </dgm:t>
    </dgm:pt>
    <dgm:pt modelId="{3BFB4B7D-F48F-4D22-8A7F-2270DDC4C873}" type="sibTrans" cxnId="{A94FCB8E-4686-41C7-A066-426CE87349DB}">
      <dgm:prSet/>
      <dgm:spPr/>
      <dgm:t>
        <a:bodyPr/>
        <a:lstStyle/>
        <a:p>
          <a:endParaRPr lang="en-GB"/>
        </a:p>
      </dgm:t>
    </dgm:pt>
    <dgm:pt modelId="{938007DB-8059-4FCB-9E93-790F986F1400}">
      <dgm:prSet phldrT="[Text]" custT="1"/>
      <dgm:spPr/>
      <dgm:t>
        <a:bodyPr/>
        <a:lstStyle/>
        <a:p>
          <a:r>
            <a:rPr lang="en-GB" sz="2400" dirty="0"/>
            <a:t>35</a:t>
          </a:r>
        </a:p>
      </dgm:t>
    </dgm:pt>
    <dgm:pt modelId="{059CE134-0356-4FFF-B5DF-1C4527C0E7B9}" type="parTrans" cxnId="{ABAD51EC-F06B-48ED-AD9B-45D9F4764EB6}">
      <dgm:prSet/>
      <dgm:spPr/>
      <dgm:t>
        <a:bodyPr/>
        <a:lstStyle/>
        <a:p>
          <a:endParaRPr lang="en-GB"/>
        </a:p>
      </dgm:t>
    </dgm:pt>
    <dgm:pt modelId="{2E050314-455E-47DC-91F7-1CB69012F5B9}" type="sibTrans" cxnId="{ABAD51EC-F06B-48ED-AD9B-45D9F4764EB6}">
      <dgm:prSet/>
      <dgm:spPr/>
      <dgm:t>
        <a:bodyPr/>
        <a:lstStyle/>
        <a:p>
          <a:endParaRPr lang="en-GB"/>
        </a:p>
      </dgm:t>
    </dgm:pt>
    <dgm:pt modelId="{A24492A6-78DF-4A9D-9263-F9E36D5E8884}">
      <dgm:prSet phldrT="[Text]"/>
      <dgm:spPr/>
      <dgm:t>
        <a:bodyPr/>
        <a:lstStyle/>
        <a:p>
          <a:r>
            <a:rPr lang="en-GB" dirty="0"/>
            <a:t>Outstanding</a:t>
          </a:r>
        </a:p>
      </dgm:t>
    </dgm:pt>
    <dgm:pt modelId="{E0BB50D5-521A-4FCA-AA3E-D11B57F683BE}" type="parTrans" cxnId="{43F0BD91-65B7-4175-A48F-83FA587DEECA}">
      <dgm:prSet/>
      <dgm:spPr/>
      <dgm:t>
        <a:bodyPr/>
        <a:lstStyle/>
        <a:p>
          <a:endParaRPr lang="en-GB"/>
        </a:p>
      </dgm:t>
    </dgm:pt>
    <dgm:pt modelId="{1988A9B3-0293-43F0-8AD1-3B798B533A5B}" type="sibTrans" cxnId="{43F0BD91-65B7-4175-A48F-83FA587DEECA}">
      <dgm:prSet/>
      <dgm:spPr/>
      <dgm:t>
        <a:bodyPr/>
        <a:lstStyle/>
        <a:p>
          <a:endParaRPr lang="en-GB"/>
        </a:p>
      </dgm:t>
    </dgm:pt>
    <dgm:pt modelId="{BEDC22A1-9191-40CC-84F5-977245117D47}">
      <dgm:prSet phldrT="[Text]" custT="1"/>
      <dgm:spPr/>
      <dgm:t>
        <a:bodyPr/>
        <a:lstStyle/>
        <a:p>
          <a:r>
            <a:rPr lang="en-GB" sz="2400" dirty="0"/>
            <a:t>2</a:t>
          </a:r>
        </a:p>
      </dgm:t>
    </dgm:pt>
    <dgm:pt modelId="{8B2A113C-0B70-44E3-B27D-90D86EBD7EFD}" type="parTrans" cxnId="{9624EF05-4169-4C11-81FE-485221221441}">
      <dgm:prSet/>
      <dgm:spPr/>
      <dgm:t>
        <a:bodyPr/>
        <a:lstStyle/>
        <a:p>
          <a:endParaRPr lang="en-GB"/>
        </a:p>
      </dgm:t>
    </dgm:pt>
    <dgm:pt modelId="{593E81C0-6CCC-4D68-8909-C86E061FB178}" type="sibTrans" cxnId="{9624EF05-4169-4C11-81FE-485221221441}">
      <dgm:prSet/>
      <dgm:spPr/>
      <dgm:t>
        <a:bodyPr/>
        <a:lstStyle/>
        <a:p>
          <a:endParaRPr lang="en-GB"/>
        </a:p>
      </dgm:t>
    </dgm:pt>
    <dgm:pt modelId="{FE4533C0-A52D-4351-A8EC-A784AEBABCEE}" type="pres">
      <dgm:prSet presAssocID="{7FB934BC-9B3D-42B8-8805-2491526E3557}" presName="Name0" presStyleCnt="0">
        <dgm:presLayoutVars>
          <dgm:chMax val="11"/>
          <dgm:chPref val="11"/>
          <dgm:dir/>
          <dgm:resizeHandles/>
        </dgm:presLayoutVars>
      </dgm:prSet>
      <dgm:spPr/>
    </dgm:pt>
    <dgm:pt modelId="{DB45651C-3EBA-484F-9867-C3EC6ECD6BCD}" type="pres">
      <dgm:prSet presAssocID="{A24492A6-78DF-4A9D-9263-F9E36D5E8884}" presName="Accent4" presStyleCnt="0"/>
      <dgm:spPr/>
    </dgm:pt>
    <dgm:pt modelId="{CD1441C3-0F2A-4734-A437-70981B1A4A8D}" type="pres">
      <dgm:prSet presAssocID="{A24492A6-78DF-4A9D-9263-F9E36D5E8884}" presName="Accent" presStyleLbl="node1" presStyleIdx="0" presStyleCnt="4"/>
      <dgm:spPr/>
    </dgm:pt>
    <dgm:pt modelId="{2B36B0F6-C703-43B0-9CAC-220561406C5A}" type="pres">
      <dgm:prSet presAssocID="{A24492A6-78DF-4A9D-9263-F9E36D5E8884}" presName="ParentBackground4" presStyleCnt="0"/>
      <dgm:spPr/>
    </dgm:pt>
    <dgm:pt modelId="{505768DE-B935-40A0-AF72-A182FC078E9B}" type="pres">
      <dgm:prSet presAssocID="{A24492A6-78DF-4A9D-9263-F9E36D5E8884}" presName="ParentBackground" presStyleLbl="fgAcc1" presStyleIdx="0" presStyleCnt="4"/>
      <dgm:spPr/>
    </dgm:pt>
    <dgm:pt modelId="{4995D3D4-1BC5-478F-838D-19B4CC5F6AEF}" type="pres">
      <dgm:prSet presAssocID="{A24492A6-78DF-4A9D-9263-F9E36D5E8884}" presName="Child4" presStyleLbl="revTx" presStyleIdx="0" presStyleCnt="4">
        <dgm:presLayoutVars>
          <dgm:chMax val="0"/>
          <dgm:chPref val="0"/>
          <dgm:bulletEnabled val="1"/>
        </dgm:presLayoutVars>
      </dgm:prSet>
      <dgm:spPr/>
    </dgm:pt>
    <dgm:pt modelId="{FF567720-387E-4EED-A552-DEBD878883AD}" type="pres">
      <dgm:prSet presAssocID="{A24492A6-78DF-4A9D-9263-F9E36D5E8884}" presName="Parent4" presStyleLbl="revTx" presStyleIdx="0" presStyleCnt="4">
        <dgm:presLayoutVars>
          <dgm:chMax val="1"/>
          <dgm:chPref val="1"/>
          <dgm:bulletEnabled val="1"/>
        </dgm:presLayoutVars>
      </dgm:prSet>
      <dgm:spPr/>
    </dgm:pt>
    <dgm:pt modelId="{EB350E04-7709-413F-BEA9-A66F9B379949}" type="pres">
      <dgm:prSet presAssocID="{DE3C48EB-5276-4EDD-B94C-27C5D95E57F8}" presName="Accent3" presStyleCnt="0"/>
      <dgm:spPr/>
    </dgm:pt>
    <dgm:pt modelId="{0FA6B96E-608A-4CF7-8A45-108DFBA9297C}" type="pres">
      <dgm:prSet presAssocID="{DE3C48EB-5276-4EDD-B94C-27C5D95E57F8}" presName="Accent" presStyleLbl="node1" presStyleIdx="1" presStyleCnt="4"/>
      <dgm:spPr/>
    </dgm:pt>
    <dgm:pt modelId="{A9566911-094D-43F8-932A-9B15E6BC9948}" type="pres">
      <dgm:prSet presAssocID="{DE3C48EB-5276-4EDD-B94C-27C5D95E57F8}" presName="ParentBackground3" presStyleCnt="0"/>
      <dgm:spPr/>
    </dgm:pt>
    <dgm:pt modelId="{B4482AE9-F466-48DD-A664-4C950CC04234}" type="pres">
      <dgm:prSet presAssocID="{DE3C48EB-5276-4EDD-B94C-27C5D95E57F8}" presName="ParentBackground" presStyleLbl="fgAcc1" presStyleIdx="1" presStyleCnt="4"/>
      <dgm:spPr/>
    </dgm:pt>
    <dgm:pt modelId="{918C27E6-D74C-4718-B00D-2078AD72F4BF}" type="pres">
      <dgm:prSet presAssocID="{DE3C48EB-5276-4EDD-B94C-27C5D95E57F8}" presName="Child3" presStyleLbl="revTx" presStyleIdx="1" presStyleCnt="4">
        <dgm:presLayoutVars>
          <dgm:chMax val="0"/>
          <dgm:chPref val="0"/>
          <dgm:bulletEnabled val="1"/>
        </dgm:presLayoutVars>
      </dgm:prSet>
      <dgm:spPr/>
    </dgm:pt>
    <dgm:pt modelId="{027EC2C2-064A-41A6-8D6E-84FCCE3E1C20}" type="pres">
      <dgm:prSet presAssocID="{DE3C48EB-5276-4EDD-B94C-27C5D95E57F8}" presName="Parent3" presStyleLbl="revTx" presStyleIdx="1" presStyleCnt="4">
        <dgm:presLayoutVars>
          <dgm:chMax val="1"/>
          <dgm:chPref val="1"/>
          <dgm:bulletEnabled val="1"/>
        </dgm:presLayoutVars>
      </dgm:prSet>
      <dgm:spPr/>
    </dgm:pt>
    <dgm:pt modelId="{18E6DCF5-F4ED-4DD9-ACD5-DAC8F4C0E23E}" type="pres">
      <dgm:prSet presAssocID="{9B899452-9DF7-4858-8D75-B551F40C6771}" presName="Accent2" presStyleCnt="0"/>
      <dgm:spPr/>
    </dgm:pt>
    <dgm:pt modelId="{88824292-3543-43D2-8BC2-9B6B150B37C9}" type="pres">
      <dgm:prSet presAssocID="{9B899452-9DF7-4858-8D75-B551F40C6771}" presName="Accent" presStyleLbl="node1" presStyleIdx="2" presStyleCnt="4"/>
      <dgm:spPr/>
    </dgm:pt>
    <dgm:pt modelId="{FEDF6EFE-6148-4886-AF33-6E69A29CA7D9}" type="pres">
      <dgm:prSet presAssocID="{9B899452-9DF7-4858-8D75-B551F40C6771}" presName="ParentBackground2" presStyleCnt="0"/>
      <dgm:spPr/>
    </dgm:pt>
    <dgm:pt modelId="{DB297771-7701-42E2-ADA7-9AD2DE227D04}" type="pres">
      <dgm:prSet presAssocID="{9B899452-9DF7-4858-8D75-B551F40C6771}" presName="ParentBackground" presStyleLbl="fgAcc1" presStyleIdx="2" presStyleCnt="4"/>
      <dgm:spPr/>
    </dgm:pt>
    <dgm:pt modelId="{0800BCFA-90E9-4769-A656-4E2356C2E927}" type="pres">
      <dgm:prSet presAssocID="{9B899452-9DF7-4858-8D75-B551F40C6771}" presName="Child2" presStyleLbl="revTx" presStyleIdx="2" presStyleCnt="4">
        <dgm:presLayoutVars>
          <dgm:chMax val="0"/>
          <dgm:chPref val="0"/>
          <dgm:bulletEnabled val="1"/>
        </dgm:presLayoutVars>
      </dgm:prSet>
      <dgm:spPr/>
    </dgm:pt>
    <dgm:pt modelId="{51540225-C762-4F03-A240-B37F4C08EE62}" type="pres">
      <dgm:prSet presAssocID="{9B899452-9DF7-4858-8D75-B551F40C6771}" presName="Parent2" presStyleLbl="revTx" presStyleIdx="2" presStyleCnt="4">
        <dgm:presLayoutVars>
          <dgm:chMax val="1"/>
          <dgm:chPref val="1"/>
          <dgm:bulletEnabled val="1"/>
        </dgm:presLayoutVars>
      </dgm:prSet>
      <dgm:spPr/>
    </dgm:pt>
    <dgm:pt modelId="{DFD210C3-D235-439C-88D8-DE314A4CC59D}" type="pres">
      <dgm:prSet presAssocID="{A269CF00-3BFF-414C-B2BC-401F1CCA0C82}" presName="Accent1" presStyleCnt="0"/>
      <dgm:spPr/>
    </dgm:pt>
    <dgm:pt modelId="{DE5A1DDA-AFAA-4F9A-8D7F-C942DBAF7016}" type="pres">
      <dgm:prSet presAssocID="{A269CF00-3BFF-414C-B2BC-401F1CCA0C82}" presName="Accent" presStyleLbl="node1" presStyleIdx="3" presStyleCnt="4"/>
      <dgm:spPr/>
    </dgm:pt>
    <dgm:pt modelId="{AC796487-9A3F-493E-A61C-B2078D944BC4}" type="pres">
      <dgm:prSet presAssocID="{A269CF00-3BFF-414C-B2BC-401F1CCA0C82}" presName="ParentBackground1" presStyleCnt="0"/>
      <dgm:spPr/>
    </dgm:pt>
    <dgm:pt modelId="{16940DD6-BB99-438B-909E-63F2FD2AA7EE}" type="pres">
      <dgm:prSet presAssocID="{A269CF00-3BFF-414C-B2BC-401F1CCA0C82}" presName="ParentBackground" presStyleLbl="fgAcc1" presStyleIdx="3" presStyleCnt="4"/>
      <dgm:spPr/>
    </dgm:pt>
    <dgm:pt modelId="{0A96BEB8-6F70-4326-9100-5CADAAB484C5}" type="pres">
      <dgm:prSet presAssocID="{A269CF00-3BFF-414C-B2BC-401F1CCA0C82}" presName="Child1" presStyleLbl="revTx" presStyleIdx="3" presStyleCnt="4">
        <dgm:presLayoutVars>
          <dgm:chMax val="0"/>
          <dgm:chPref val="0"/>
          <dgm:bulletEnabled val="1"/>
        </dgm:presLayoutVars>
      </dgm:prSet>
      <dgm:spPr/>
    </dgm:pt>
    <dgm:pt modelId="{D1113678-2CD0-426C-9981-DFB7CE08C527}" type="pres">
      <dgm:prSet presAssocID="{A269CF00-3BFF-414C-B2BC-401F1CCA0C82}" presName="Parent1" presStyleLbl="revTx" presStyleIdx="3" presStyleCnt="4">
        <dgm:presLayoutVars>
          <dgm:chMax val="1"/>
          <dgm:chPref val="1"/>
          <dgm:bulletEnabled val="1"/>
        </dgm:presLayoutVars>
      </dgm:prSet>
      <dgm:spPr/>
    </dgm:pt>
  </dgm:ptLst>
  <dgm:cxnLst>
    <dgm:cxn modelId="{24F5AF02-C27E-47E1-B474-FB5B5CBF8840}" srcId="{A269CF00-3BFF-414C-B2BC-401F1CCA0C82}" destId="{7DCA1A15-52BE-431B-9035-7153CFFA1E87}" srcOrd="0" destOrd="0" parTransId="{3861348C-5E03-402F-B70A-89FEC60C9994}" sibTransId="{B8C1140E-3DFB-42FD-820A-D15180863616}"/>
    <dgm:cxn modelId="{9624EF05-4169-4C11-81FE-485221221441}" srcId="{A24492A6-78DF-4A9D-9263-F9E36D5E8884}" destId="{BEDC22A1-9191-40CC-84F5-977245117D47}" srcOrd="0" destOrd="0" parTransId="{8B2A113C-0B70-44E3-B27D-90D86EBD7EFD}" sibTransId="{593E81C0-6CCC-4D68-8909-C86E061FB178}"/>
    <dgm:cxn modelId="{1BAE9713-318B-4085-835A-95DAA4690BA1}" type="presOf" srcId="{938007DB-8059-4FCB-9E93-790F986F1400}" destId="{918C27E6-D74C-4718-B00D-2078AD72F4BF}" srcOrd="0" destOrd="0" presId="urn:microsoft.com/office/officeart/2011/layout/CircleProcess"/>
    <dgm:cxn modelId="{BE4F2E1B-06C4-413E-8C1C-CFBA980D1EAD}" type="presOf" srcId="{9B899452-9DF7-4858-8D75-B551F40C6771}" destId="{DB297771-7701-42E2-ADA7-9AD2DE227D04}" srcOrd="0" destOrd="0" presId="urn:microsoft.com/office/officeart/2011/layout/CircleProcess"/>
    <dgm:cxn modelId="{7CA3DC20-02C9-4937-A444-DA477770C58D}" type="presOf" srcId="{DE3C48EB-5276-4EDD-B94C-27C5D95E57F8}" destId="{027EC2C2-064A-41A6-8D6E-84FCCE3E1C20}" srcOrd="1" destOrd="0" presId="urn:microsoft.com/office/officeart/2011/layout/CircleProcess"/>
    <dgm:cxn modelId="{0E429425-F03C-45A3-9601-227C15BC8483}" type="presOf" srcId="{7FB934BC-9B3D-42B8-8805-2491526E3557}" destId="{FE4533C0-A52D-4351-A8EC-A784AEBABCEE}" srcOrd="0" destOrd="0" presId="urn:microsoft.com/office/officeart/2011/layout/CircleProcess"/>
    <dgm:cxn modelId="{653A2362-776F-4548-AB61-658F795E9153}" type="presOf" srcId="{7DCA1A15-52BE-431B-9035-7153CFFA1E87}" destId="{0A96BEB8-6F70-4326-9100-5CADAAB484C5}" srcOrd="0" destOrd="0" presId="urn:microsoft.com/office/officeart/2011/layout/CircleProcess"/>
    <dgm:cxn modelId="{EFAB9B62-A9A7-41E1-BCA7-01013EF4730B}" srcId="{7FB934BC-9B3D-42B8-8805-2491526E3557}" destId="{9B899452-9DF7-4858-8D75-B551F40C6771}" srcOrd="1" destOrd="0" parTransId="{F42CF399-3C3E-41FD-8913-8C8305C58398}" sibTransId="{ADF45306-3D34-4BD4-B424-5B33C18E34CC}"/>
    <dgm:cxn modelId="{4175D051-DE90-4E75-85BB-AFEA9773D9AB}" type="presOf" srcId="{A24492A6-78DF-4A9D-9263-F9E36D5E8884}" destId="{505768DE-B935-40A0-AF72-A182FC078E9B}" srcOrd="0" destOrd="0" presId="urn:microsoft.com/office/officeart/2011/layout/CircleProcess"/>
    <dgm:cxn modelId="{084B067C-B309-4D02-A039-711E82D8FDBD}" type="presOf" srcId="{DE3C48EB-5276-4EDD-B94C-27C5D95E57F8}" destId="{B4482AE9-F466-48DD-A664-4C950CC04234}" srcOrd="0" destOrd="0" presId="urn:microsoft.com/office/officeart/2011/layout/CircleProcess"/>
    <dgm:cxn modelId="{15C2FA7E-2C5D-4030-B66E-7F32C1BBF7EF}" type="presOf" srcId="{A24492A6-78DF-4A9D-9263-F9E36D5E8884}" destId="{FF567720-387E-4EED-A552-DEBD878883AD}" srcOrd="1" destOrd="0" presId="urn:microsoft.com/office/officeart/2011/layout/CircleProcess"/>
    <dgm:cxn modelId="{BA349A7F-AB01-4AC4-9837-92B25422966F}" type="presOf" srcId="{BEDC22A1-9191-40CC-84F5-977245117D47}" destId="{4995D3D4-1BC5-478F-838D-19B4CC5F6AEF}" srcOrd="0" destOrd="0" presId="urn:microsoft.com/office/officeart/2011/layout/CircleProcess"/>
    <dgm:cxn modelId="{E6F6ED8C-E226-4878-89FB-0AEC3C22BDB5}" type="presOf" srcId="{8419AF18-C1AD-4395-8B4D-87BC8D7D3CB9}" destId="{0800BCFA-90E9-4769-A656-4E2356C2E927}" srcOrd="0" destOrd="0" presId="urn:microsoft.com/office/officeart/2011/layout/CircleProcess"/>
    <dgm:cxn modelId="{A94FCB8E-4686-41C7-A066-426CE87349DB}" srcId="{7FB934BC-9B3D-42B8-8805-2491526E3557}" destId="{DE3C48EB-5276-4EDD-B94C-27C5D95E57F8}" srcOrd="2" destOrd="0" parTransId="{4B9F680B-920D-482E-B25A-429CE0A895F0}" sibTransId="{3BFB4B7D-F48F-4D22-8A7F-2270DDC4C873}"/>
    <dgm:cxn modelId="{43F0BD91-65B7-4175-A48F-83FA587DEECA}" srcId="{7FB934BC-9B3D-42B8-8805-2491526E3557}" destId="{A24492A6-78DF-4A9D-9263-F9E36D5E8884}" srcOrd="3" destOrd="0" parTransId="{E0BB50D5-521A-4FCA-AA3E-D11B57F683BE}" sibTransId="{1988A9B3-0293-43F0-8AD1-3B798B533A5B}"/>
    <dgm:cxn modelId="{407670B6-CE4A-4C3C-A128-EECC7472B939}" type="presOf" srcId="{9B899452-9DF7-4858-8D75-B551F40C6771}" destId="{51540225-C762-4F03-A240-B37F4C08EE62}" srcOrd="1" destOrd="0" presId="urn:microsoft.com/office/officeart/2011/layout/CircleProcess"/>
    <dgm:cxn modelId="{18C3A2BB-D071-445D-ABD2-FAE60B869BBE}" srcId="{9B899452-9DF7-4858-8D75-B551F40C6771}" destId="{8419AF18-C1AD-4395-8B4D-87BC8D7D3CB9}" srcOrd="0" destOrd="0" parTransId="{3B5B45AC-BA1B-4E2B-878D-5C2749DF7E6D}" sibTransId="{C64F633D-3C67-4F50-B0F8-280440BAA95B}"/>
    <dgm:cxn modelId="{201E7EE9-9076-422E-9C2A-2FE6814D951E}" srcId="{7FB934BC-9B3D-42B8-8805-2491526E3557}" destId="{A269CF00-3BFF-414C-B2BC-401F1CCA0C82}" srcOrd="0" destOrd="0" parTransId="{F63F44F2-9BE9-4922-97F3-728D26D1F208}" sibTransId="{EFCFC336-84A5-4C28-A59F-19AC374E562F}"/>
    <dgm:cxn modelId="{5FCCECEB-985D-4C8A-8E7C-E4023728E1DE}" type="presOf" srcId="{A269CF00-3BFF-414C-B2BC-401F1CCA0C82}" destId="{D1113678-2CD0-426C-9981-DFB7CE08C527}" srcOrd="1" destOrd="0" presId="urn:microsoft.com/office/officeart/2011/layout/CircleProcess"/>
    <dgm:cxn modelId="{ABAD51EC-F06B-48ED-AD9B-45D9F4764EB6}" srcId="{DE3C48EB-5276-4EDD-B94C-27C5D95E57F8}" destId="{938007DB-8059-4FCB-9E93-790F986F1400}" srcOrd="0" destOrd="0" parTransId="{059CE134-0356-4FFF-B5DF-1C4527C0E7B9}" sibTransId="{2E050314-455E-47DC-91F7-1CB69012F5B9}"/>
    <dgm:cxn modelId="{C4F4E7F1-B641-4E88-A8B9-7285D7875B22}" type="presOf" srcId="{A269CF00-3BFF-414C-B2BC-401F1CCA0C82}" destId="{16940DD6-BB99-438B-909E-63F2FD2AA7EE}" srcOrd="0" destOrd="0" presId="urn:microsoft.com/office/officeart/2011/layout/CircleProcess"/>
    <dgm:cxn modelId="{85C149D3-64FF-45EB-9E8A-75310FF290E4}" type="presParOf" srcId="{FE4533C0-A52D-4351-A8EC-A784AEBABCEE}" destId="{DB45651C-3EBA-484F-9867-C3EC6ECD6BCD}" srcOrd="0" destOrd="0" presId="urn:microsoft.com/office/officeart/2011/layout/CircleProcess"/>
    <dgm:cxn modelId="{B0261C60-3D39-4B4B-8C38-CD6E8461ACB6}" type="presParOf" srcId="{DB45651C-3EBA-484F-9867-C3EC6ECD6BCD}" destId="{CD1441C3-0F2A-4734-A437-70981B1A4A8D}" srcOrd="0" destOrd="0" presId="urn:microsoft.com/office/officeart/2011/layout/CircleProcess"/>
    <dgm:cxn modelId="{2FE3009D-C2D6-46D9-9546-5644223A3FDD}" type="presParOf" srcId="{FE4533C0-A52D-4351-A8EC-A784AEBABCEE}" destId="{2B36B0F6-C703-43B0-9CAC-220561406C5A}" srcOrd="1" destOrd="0" presId="urn:microsoft.com/office/officeart/2011/layout/CircleProcess"/>
    <dgm:cxn modelId="{E1FF06BD-D67D-48F4-8ADA-99768C93B9DB}" type="presParOf" srcId="{2B36B0F6-C703-43B0-9CAC-220561406C5A}" destId="{505768DE-B935-40A0-AF72-A182FC078E9B}" srcOrd="0" destOrd="0" presId="urn:microsoft.com/office/officeart/2011/layout/CircleProcess"/>
    <dgm:cxn modelId="{C0E673D6-A3E2-4845-972B-64D8752D4271}" type="presParOf" srcId="{FE4533C0-A52D-4351-A8EC-A784AEBABCEE}" destId="{4995D3D4-1BC5-478F-838D-19B4CC5F6AEF}" srcOrd="2" destOrd="0" presId="urn:microsoft.com/office/officeart/2011/layout/CircleProcess"/>
    <dgm:cxn modelId="{60A98CFD-DB8A-4FFC-9112-97F8A62DC97E}" type="presParOf" srcId="{FE4533C0-A52D-4351-A8EC-A784AEBABCEE}" destId="{FF567720-387E-4EED-A552-DEBD878883AD}" srcOrd="3" destOrd="0" presId="urn:microsoft.com/office/officeart/2011/layout/CircleProcess"/>
    <dgm:cxn modelId="{7563826D-23E7-4785-AB36-E12B5BAEED77}" type="presParOf" srcId="{FE4533C0-A52D-4351-A8EC-A784AEBABCEE}" destId="{EB350E04-7709-413F-BEA9-A66F9B379949}" srcOrd="4" destOrd="0" presId="urn:microsoft.com/office/officeart/2011/layout/CircleProcess"/>
    <dgm:cxn modelId="{06AE9B20-019D-4750-B55F-89771A1AAF55}" type="presParOf" srcId="{EB350E04-7709-413F-BEA9-A66F9B379949}" destId="{0FA6B96E-608A-4CF7-8A45-108DFBA9297C}" srcOrd="0" destOrd="0" presId="urn:microsoft.com/office/officeart/2011/layout/CircleProcess"/>
    <dgm:cxn modelId="{6DCE4F9F-A097-4ECC-BE78-94555F1B85DA}" type="presParOf" srcId="{FE4533C0-A52D-4351-A8EC-A784AEBABCEE}" destId="{A9566911-094D-43F8-932A-9B15E6BC9948}" srcOrd="5" destOrd="0" presId="urn:microsoft.com/office/officeart/2011/layout/CircleProcess"/>
    <dgm:cxn modelId="{3C61EB44-E476-4E94-9F3A-F090EE9B247C}" type="presParOf" srcId="{A9566911-094D-43F8-932A-9B15E6BC9948}" destId="{B4482AE9-F466-48DD-A664-4C950CC04234}" srcOrd="0" destOrd="0" presId="urn:microsoft.com/office/officeart/2011/layout/CircleProcess"/>
    <dgm:cxn modelId="{19EA069E-FB74-441B-A2DC-DA9D3CB91573}" type="presParOf" srcId="{FE4533C0-A52D-4351-A8EC-A784AEBABCEE}" destId="{918C27E6-D74C-4718-B00D-2078AD72F4BF}" srcOrd="6" destOrd="0" presId="urn:microsoft.com/office/officeart/2011/layout/CircleProcess"/>
    <dgm:cxn modelId="{2EF5F14E-978B-4B93-A5C1-3F12B15DB366}" type="presParOf" srcId="{FE4533C0-A52D-4351-A8EC-A784AEBABCEE}" destId="{027EC2C2-064A-41A6-8D6E-84FCCE3E1C20}" srcOrd="7" destOrd="0" presId="urn:microsoft.com/office/officeart/2011/layout/CircleProcess"/>
    <dgm:cxn modelId="{1E50FC99-F2E0-4832-AD8A-B0128077F802}" type="presParOf" srcId="{FE4533C0-A52D-4351-A8EC-A784AEBABCEE}" destId="{18E6DCF5-F4ED-4DD9-ACD5-DAC8F4C0E23E}" srcOrd="8" destOrd="0" presId="urn:microsoft.com/office/officeart/2011/layout/CircleProcess"/>
    <dgm:cxn modelId="{64EBF962-DD3B-4A81-B9D4-6DFB615115CE}" type="presParOf" srcId="{18E6DCF5-F4ED-4DD9-ACD5-DAC8F4C0E23E}" destId="{88824292-3543-43D2-8BC2-9B6B150B37C9}" srcOrd="0" destOrd="0" presId="urn:microsoft.com/office/officeart/2011/layout/CircleProcess"/>
    <dgm:cxn modelId="{097C9139-4800-4DFC-936A-0217551B311D}" type="presParOf" srcId="{FE4533C0-A52D-4351-A8EC-A784AEBABCEE}" destId="{FEDF6EFE-6148-4886-AF33-6E69A29CA7D9}" srcOrd="9" destOrd="0" presId="urn:microsoft.com/office/officeart/2011/layout/CircleProcess"/>
    <dgm:cxn modelId="{3EFFB134-C29D-408C-A5CA-9380E7C18E06}" type="presParOf" srcId="{FEDF6EFE-6148-4886-AF33-6E69A29CA7D9}" destId="{DB297771-7701-42E2-ADA7-9AD2DE227D04}" srcOrd="0" destOrd="0" presId="urn:microsoft.com/office/officeart/2011/layout/CircleProcess"/>
    <dgm:cxn modelId="{4DFAB515-DE8D-46DA-BB92-84B3A2C16826}" type="presParOf" srcId="{FE4533C0-A52D-4351-A8EC-A784AEBABCEE}" destId="{0800BCFA-90E9-4769-A656-4E2356C2E927}" srcOrd="10" destOrd="0" presId="urn:microsoft.com/office/officeart/2011/layout/CircleProcess"/>
    <dgm:cxn modelId="{AA15AD1E-C505-469D-9CD9-4F5435828B1E}" type="presParOf" srcId="{FE4533C0-A52D-4351-A8EC-A784AEBABCEE}" destId="{51540225-C762-4F03-A240-B37F4C08EE62}" srcOrd="11" destOrd="0" presId="urn:microsoft.com/office/officeart/2011/layout/CircleProcess"/>
    <dgm:cxn modelId="{CA9F4794-D1F1-4080-B100-55BAD4F88276}" type="presParOf" srcId="{FE4533C0-A52D-4351-A8EC-A784AEBABCEE}" destId="{DFD210C3-D235-439C-88D8-DE314A4CC59D}" srcOrd="12" destOrd="0" presId="urn:microsoft.com/office/officeart/2011/layout/CircleProcess"/>
    <dgm:cxn modelId="{83229339-7DD7-4A97-961A-43EF187AA06C}" type="presParOf" srcId="{DFD210C3-D235-439C-88D8-DE314A4CC59D}" destId="{DE5A1DDA-AFAA-4F9A-8D7F-C942DBAF7016}" srcOrd="0" destOrd="0" presId="urn:microsoft.com/office/officeart/2011/layout/CircleProcess"/>
    <dgm:cxn modelId="{014A64E2-52B6-4837-B210-EE77C9348095}" type="presParOf" srcId="{FE4533C0-A52D-4351-A8EC-A784AEBABCEE}" destId="{AC796487-9A3F-493E-A61C-B2078D944BC4}" srcOrd="13" destOrd="0" presId="urn:microsoft.com/office/officeart/2011/layout/CircleProcess"/>
    <dgm:cxn modelId="{D3F9DA9F-6B02-4267-AB27-5A4E138EEB6C}" type="presParOf" srcId="{AC796487-9A3F-493E-A61C-B2078D944BC4}" destId="{16940DD6-BB99-438B-909E-63F2FD2AA7EE}" srcOrd="0" destOrd="0" presId="urn:microsoft.com/office/officeart/2011/layout/CircleProcess"/>
    <dgm:cxn modelId="{C427B4CE-4C97-4064-9BB4-2B2753F61B0B}" type="presParOf" srcId="{FE4533C0-A52D-4351-A8EC-A784AEBABCEE}" destId="{0A96BEB8-6F70-4326-9100-5CADAAB484C5}" srcOrd="14" destOrd="0" presId="urn:microsoft.com/office/officeart/2011/layout/CircleProcess"/>
    <dgm:cxn modelId="{5B207505-35CA-4E90-B746-EB3000F8040B}" type="presParOf" srcId="{FE4533C0-A52D-4351-A8EC-A784AEBABCEE}" destId="{D1113678-2CD0-426C-9981-DFB7CE08C527}" srcOrd="15"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D06C83-CEE3-4A57-90B9-CA040BB0B354}" type="doc">
      <dgm:prSet loTypeId="urn:microsoft.com/office/officeart/2005/8/layout/process4" loCatId="list" qsTypeId="urn:microsoft.com/office/officeart/2005/8/quickstyle/simple4" qsCatId="simple" csTypeId="urn:microsoft.com/office/officeart/2005/8/colors/colorful5" csCatId="colorful" phldr="1"/>
      <dgm:spPr/>
      <dgm:t>
        <a:bodyPr/>
        <a:lstStyle/>
        <a:p>
          <a:endParaRPr lang="en-GB"/>
        </a:p>
      </dgm:t>
    </dgm:pt>
    <dgm:pt modelId="{3DE9C3CE-6E10-44E5-83AB-2DE886365B73}">
      <dgm:prSet phldrT="[Text]"/>
      <dgm:spPr/>
      <dgm:t>
        <a:bodyPr/>
        <a:lstStyle/>
        <a:p>
          <a:r>
            <a:rPr lang="en-GB" dirty="0"/>
            <a:t>Keeping our communities safe</a:t>
          </a:r>
        </a:p>
      </dgm:t>
    </dgm:pt>
    <dgm:pt modelId="{F382D144-9CFE-4C99-9E54-F747A0974C13}" type="parTrans" cxnId="{FB464968-612A-4888-A8B6-5C5D708849C0}">
      <dgm:prSet/>
      <dgm:spPr/>
      <dgm:t>
        <a:bodyPr/>
        <a:lstStyle/>
        <a:p>
          <a:endParaRPr lang="en-GB"/>
        </a:p>
      </dgm:t>
    </dgm:pt>
    <dgm:pt modelId="{2E9E82AB-94F8-4E8A-B2F2-9F29817AAC54}" type="sibTrans" cxnId="{FB464968-612A-4888-A8B6-5C5D708849C0}">
      <dgm:prSet/>
      <dgm:spPr/>
      <dgm:t>
        <a:bodyPr/>
        <a:lstStyle/>
        <a:p>
          <a:endParaRPr lang="en-GB"/>
        </a:p>
      </dgm:t>
    </dgm:pt>
    <dgm:pt modelId="{71E3765E-95B2-4094-9AFB-8BDBF15A6BBA}">
      <dgm:prSet phldrT="[Text]"/>
      <dgm:spPr/>
      <dgm:t>
        <a:bodyPr/>
        <a:lstStyle/>
        <a:p>
          <a:pPr>
            <a:buFont typeface="Arial" panose="020B0604020202020204" pitchFamily="34" charset="0"/>
            <a:buChar char="•"/>
          </a:pPr>
          <a:r>
            <a:rPr lang="en-GB" b="0" i="0"/>
            <a:t>Prevent crime and anti-social behaviour (ASB).</a:t>
          </a:r>
          <a:endParaRPr lang="en-GB"/>
        </a:p>
      </dgm:t>
    </dgm:pt>
    <dgm:pt modelId="{A0037601-235B-4C26-A68A-2D6340141C5C}" type="parTrans" cxnId="{B8D92648-EB96-4CFC-8E25-7954B1566BCC}">
      <dgm:prSet/>
      <dgm:spPr/>
      <dgm:t>
        <a:bodyPr/>
        <a:lstStyle/>
        <a:p>
          <a:endParaRPr lang="en-GB"/>
        </a:p>
      </dgm:t>
    </dgm:pt>
    <dgm:pt modelId="{09E8E8F8-684F-4DED-9328-CA52AD073149}" type="sibTrans" cxnId="{B8D92648-EB96-4CFC-8E25-7954B1566BCC}">
      <dgm:prSet/>
      <dgm:spPr/>
      <dgm:t>
        <a:bodyPr/>
        <a:lstStyle/>
        <a:p>
          <a:endParaRPr lang="en-GB"/>
        </a:p>
      </dgm:t>
    </dgm:pt>
    <dgm:pt modelId="{37C709AF-391A-4599-A43D-94227082B84D}">
      <dgm:prSet phldrT="[Text]"/>
      <dgm:spPr/>
      <dgm:t>
        <a:bodyPr/>
        <a:lstStyle/>
        <a:p>
          <a:r>
            <a:rPr lang="en-GB"/>
            <a:t>Safeguarding the vulnerable</a:t>
          </a:r>
        </a:p>
      </dgm:t>
    </dgm:pt>
    <dgm:pt modelId="{7D419C29-5446-40C9-8423-B485DAA6E34D}" type="parTrans" cxnId="{87290012-2405-4F01-822A-04943D0091F1}">
      <dgm:prSet/>
      <dgm:spPr/>
      <dgm:t>
        <a:bodyPr/>
        <a:lstStyle/>
        <a:p>
          <a:endParaRPr lang="en-GB"/>
        </a:p>
      </dgm:t>
    </dgm:pt>
    <dgm:pt modelId="{8F53ED91-28C2-43D5-ABD7-8CAD0F46BD8B}" type="sibTrans" cxnId="{87290012-2405-4F01-822A-04943D0091F1}">
      <dgm:prSet/>
      <dgm:spPr/>
      <dgm:t>
        <a:bodyPr/>
        <a:lstStyle/>
        <a:p>
          <a:endParaRPr lang="en-GB"/>
        </a:p>
      </dgm:t>
    </dgm:pt>
    <dgm:pt modelId="{E973257D-D894-4DA4-80E2-AA2958E75C5C}">
      <dgm:prSet phldrT="[Text]"/>
      <dgm:spPr/>
      <dgm:t>
        <a:bodyPr/>
        <a:lstStyle/>
        <a:p>
          <a:pPr>
            <a:buFont typeface="Arial" panose="020B0604020202020204" pitchFamily="34" charset="0"/>
            <a:buChar char="•"/>
          </a:pPr>
          <a:r>
            <a:rPr lang="en-GB" b="0" i="0"/>
            <a:t>Recognise and deal with vulnerability and prevent victimisation.</a:t>
          </a:r>
          <a:endParaRPr lang="en-GB"/>
        </a:p>
      </dgm:t>
    </dgm:pt>
    <dgm:pt modelId="{C175ED16-2CCE-4C36-A612-EA66CCED2232}" type="parTrans" cxnId="{B7D33855-3E57-48B0-8F60-E0118A64C805}">
      <dgm:prSet/>
      <dgm:spPr/>
      <dgm:t>
        <a:bodyPr/>
        <a:lstStyle/>
        <a:p>
          <a:endParaRPr lang="en-GB"/>
        </a:p>
      </dgm:t>
    </dgm:pt>
    <dgm:pt modelId="{FCBD0CF7-42E5-4114-9C66-8B79312F6CA5}" type="sibTrans" cxnId="{B7D33855-3E57-48B0-8F60-E0118A64C805}">
      <dgm:prSet/>
      <dgm:spPr/>
      <dgm:t>
        <a:bodyPr/>
        <a:lstStyle/>
        <a:p>
          <a:endParaRPr lang="en-GB"/>
        </a:p>
      </dgm:t>
    </dgm:pt>
    <dgm:pt modelId="{C5D3C587-B592-4F29-BB08-D7A1DF603AA6}">
      <dgm:prSet/>
      <dgm:spPr/>
      <dgm:t>
        <a:bodyPr/>
        <a:lstStyle/>
        <a:p>
          <a:pPr>
            <a:buFont typeface="Arial" panose="020B0604020202020204" pitchFamily="34" charset="0"/>
            <a:buChar char="•"/>
          </a:pPr>
          <a:r>
            <a:rPr lang="en-GB" b="0" i="0" dirty="0"/>
            <a:t>Tackle the harm caused by substance misuse.</a:t>
          </a:r>
        </a:p>
      </dgm:t>
    </dgm:pt>
    <dgm:pt modelId="{2051A45C-E2EB-4DDA-A345-BC619C10227A}" type="parTrans" cxnId="{771363F2-5FE3-4EBE-9B17-4A936036D738}">
      <dgm:prSet/>
      <dgm:spPr/>
      <dgm:t>
        <a:bodyPr/>
        <a:lstStyle/>
        <a:p>
          <a:endParaRPr lang="en-GB"/>
        </a:p>
      </dgm:t>
    </dgm:pt>
    <dgm:pt modelId="{4CF6767F-BC69-42E3-913B-712CAF44250B}" type="sibTrans" cxnId="{771363F2-5FE3-4EBE-9B17-4A936036D738}">
      <dgm:prSet/>
      <dgm:spPr/>
      <dgm:t>
        <a:bodyPr/>
        <a:lstStyle/>
        <a:p>
          <a:endParaRPr lang="en-GB"/>
        </a:p>
      </dgm:t>
    </dgm:pt>
    <dgm:pt modelId="{2B078D2B-2F61-41EB-A4EA-D62FA7A83720}">
      <dgm:prSet/>
      <dgm:spPr/>
      <dgm:t>
        <a:bodyPr/>
        <a:lstStyle/>
        <a:p>
          <a:pPr>
            <a:buFont typeface="Arial" panose="020B0604020202020204" pitchFamily="34" charset="0"/>
            <a:buChar char="•"/>
          </a:pPr>
          <a:r>
            <a:rPr lang="en-GB" b="0" i="0"/>
            <a:t>Reduce and manage offending behaviour Promote problem-solving approaches to address community issues.</a:t>
          </a:r>
        </a:p>
      </dgm:t>
    </dgm:pt>
    <dgm:pt modelId="{705A2C78-2054-40C4-9E7C-0F8649C04AD7}" type="parTrans" cxnId="{139C366C-8E5F-410C-8304-FC3E7409F5DE}">
      <dgm:prSet/>
      <dgm:spPr/>
      <dgm:t>
        <a:bodyPr/>
        <a:lstStyle/>
        <a:p>
          <a:endParaRPr lang="en-GB"/>
        </a:p>
      </dgm:t>
    </dgm:pt>
    <dgm:pt modelId="{32242487-4019-43D6-BFBE-9DA8F95B3247}" type="sibTrans" cxnId="{139C366C-8E5F-410C-8304-FC3E7409F5DE}">
      <dgm:prSet/>
      <dgm:spPr/>
      <dgm:t>
        <a:bodyPr/>
        <a:lstStyle/>
        <a:p>
          <a:endParaRPr lang="en-GB"/>
        </a:p>
      </dgm:t>
    </dgm:pt>
    <dgm:pt modelId="{DE8696E3-1F32-47C3-9020-19A1F296AAED}">
      <dgm:prSet/>
      <dgm:spPr/>
      <dgm:t>
        <a:bodyPr/>
        <a:lstStyle/>
        <a:p>
          <a:pPr>
            <a:buFont typeface="Arial" panose="020B0604020202020204" pitchFamily="34" charset="0"/>
            <a:buChar char="•"/>
          </a:pPr>
          <a:r>
            <a:rPr lang="en-GB" b="0" i="0"/>
            <a:t>Work with partners to improve road safety.</a:t>
          </a:r>
        </a:p>
      </dgm:t>
    </dgm:pt>
    <dgm:pt modelId="{4828B7DA-7CC1-4966-A740-08050DBB9997}" type="parTrans" cxnId="{976DEE42-26C1-42A4-998B-20E740058C36}">
      <dgm:prSet/>
      <dgm:spPr/>
      <dgm:t>
        <a:bodyPr/>
        <a:lstStyle/>
        <a:p>
          <a:endParaRPr lang="en-GB"/>
        </a:p>
      </dgm:t>
    </dgm:pt>
    <dgm:pt modelId="{2253CA1B-A8DF-4EA2-B627-BE86A3125651}" type="sibTrans" cxnId="{976DEE42-26C1-42A4-998B-20E740058C36}">
      <dgm:prSet/>
      <dgm:spPr/>
      <dgm:t>
        <a:bodyPr/>
        <a:lstStyle/>
        <a:p>
          <a:endParaRPr lang="en-GB"/>
        </a:p>
      </dgm:t>
    </dgm:pt>
    <dgm:pt modelId="{29021B4B-9C2B-407C-ABBF-F0C283E39498}">
      <dgm:prSet/>
      <dgm:spPr/>
      <dgm:t>
        <a:bodyPr/>
        <a:lstStyle/>
        <a:p>
          <a:pPr>
            <a:buFont typeface="Arial" panose="020B0604020202020204" pitchFamily="34" charset="0"/>
            <a:buChar char="•"/>
          </a:pPr>
          <a:r>
            <a:rPr lang="en-GB" b="0" i="0"/>
            <a:t>Protect people from domestic abuse and gender-based violence.</a:t>
          </a:r>
        </a:p>
      </dgm:t>
    </dgm:pt>
    <dgm:pt modelId="{3EC8DE49-36D3-4D9D-B2F5-120C14BD3C67}" type="parTrans" cxnId="{2782EA09-78EB-4C35-BD45-A7A78935194A}">
      <dgm:prSet/>
      <dgm:spPr/>
      <dgm:t>
        <a:bodyPr/>
        <a:lstStyle/>
        <a:p>
          <a:endParaRPr lang="en-GB"/>
        </a:p>
      </dgm:t>
    </dgm:pt>
    <dgm:pt modelId="{7DC3915E-E5B5-4751-BF96-1985612DB751}" type="sibTrans" cxnId="{2782EA09-78EB-4C35-BD45-A7A78935194A}">
      <dgm:prSet/>
      <dgm:spPr/>
      <dgm:t>
        <a:bodyPr/>
        <a:lstStyle/>
        <a:p>
          <a:endParaRPr lang="en-GB"/>
        </a:p>
      </dgm:t>
    </dgm:pt>
    <dgm:pt modelId="{4DFA2428-A4A2-4002-9B03-14B43D2A4117}">
      <dgm:prSet/>
      <dgm:spPr/>
      <dgm:t>
        <a:bodyPr/>
        <a:lstStyle/>
        <a:p>
          <a:pPr>
            <a:buFont typeface="Arial" panose="020B0604020202020204" pitchFamily="34" charset="0"/>
            <a:buChar char="•"/>
          </a:pPr>
          <a:r>
            <a:rPr lang="en-GB" b="0" i="0" dirty="0"/>
            <a:t>Enhance our understanding and our response to people with mental ill health.</a:t>
          </a:r>
        </a:p>
      </dgm:t>
    </dgm:pt>
    <dgm:pt modelId="{80BA400F-5533-4AD4-BDB2-6D27DB88D3A0}" type="parTrans" cxnId="{578BB332-CABC-4E56-B7C9-5BE91E816FAD}">
      <dgm:prSet/>
      <dgm:spPr/>
      <dgm:t>
        <a:bodyPr/>
        <a:lstStyle/>
        <a:p>
          <a:endParaRPr lang="en-GB"/>
        </a:p>
      </dgm:t>
    </dgm:pt>
    <dgm:pt modelId="{2271E4C8-3D14-4E90-BA5B-CBB7CE2485B1}" type="sibTrans" cxnId="{578BB332-CABC-4E56-B7C9-5BE91E816FAD}">
      <dgm:prSet/>
      <dgm:spPr/>
      <dgm:t>
        <a:bodyPr/>
        <a:lstStyle/>
        <a:p>
          <a:endParaRPr lang="en-GB"/>
        </a:p>
      </dgm:t>
    </dgm:pt>
    <dgm:pt modelId="{D2C0C39F-6E56-484C-AEC7-81E264C28E7F}">
      <dgm:prSet/>
      <dgm:spPr/>
      <dgm:t>
        <a:bodyPr/>
        <a:lstStyle/>
        <a:p>
          <a:pPr>
            <a:buFont typeface="Arial" panose="020B0604020202020204" pitchFamily="34" charset="0"/>
            <a:buChar char="•"/>
          </a:pPr>
          <a:r>
            <a:rPr lang="en-GB" b="0" i="0"/>
            <a:t>Safeguard children from sexual exploitation and support those who are vulnerable.</a:t>
          </a:r>
        </a:p>
      </dgm:t>
    </dgm:pt>
    <dgm:pt modelId="{E570B645-1919-4774-8738-7B162F35404C}" type="parTrans" cxnId="{A875B4BA-C5E3-4091-9C32-1233810FE542}">
      <dgm:prSet/>
      <dgm:spPr/>
      <dgm:t>
        <a:bodyPr/>
        <a:lstStyle/>
        <a:p>
          <a:endParaRPr lang="en-GB"/>
        </a:p>
      </dgm:t>
    </dgm:pt>
    <dgm:pt modelId="{BD66B2F2-AA24-407A-94D6-615819B384D7}" type="sibTrans" cxnId="{A875B4BA-C5E3-4091-9C32-1233810FE542}">
      <dgm:prSet/>
      <dgm:spPr/>
      <dgm:t>
        <a:bodyPr/>
        <a:lstStyle/>
        <a:p>
          <a:endParaRPr lang="en-GB"/>
        </a:p>
      </dgm:t>
    </dgm:pt>
    <dgm:pt modelId="{C4A1C352-6D2D-4349-9820-7CEB6AC3BD3E}">
      <dgm:prSet/>
      <dgm:spPr/>
      <dgm:t>
        <a:bodyPr/>
        <a:lstStyle/>
        <a:p>
          <a:pPr>
            <a:buFont typeface="Arial" panose="020B0604020202020204" pitchFamily="34" charset="0"/>
            <a:buChar char="•"/>
          </a:pPr>
          <a:r>
            <a:rPr lang="en-GB" b="0" i="0"/>
            <a:t>Encourage positive citizenship in young people.</a:t>
          </a:r>
        </a:p>
      </dgm:t>
    </dgm:pt>
    <dgm:pt modelId="{C8F4B68F-4414-4273-95BD-853AB833007E}" type="parTrans" cxnId="{6F582118-9515-4501-879E-14F1EC9E4099}">
      <dgm:prSet/>
      <dgm:spPr/>
      <dgm:t>
        <a:bodyPr/>
        <a:lstStyle/>
        <a:p>
          <a:endParaRPr lang="en-GB"/>
        </a:p>
      </dgm:t>
    </dgm:pt>
    <dgm:pt modelId="{23520E07-E22C-410D-938C-7C4D64CB0E15}" type="sibTrans" cxnId="{6F582118-9515-4501-879E-14F1EC9E4099}">
      <dgm:prSet/>
      <dgm:spPr/>
      <dgm:t>
        <a:bodyPr/>
        <a:lstStyle/>
        <a:p>
          <a:endParaRPr lang="en-GB"/>
        </a:p>
      </dgm:t>
    </dgm:pt>
    <dgm:pt modelId="{CD7780B6-6495-448E-B9BB-F234FDBF4B0F}">
      <dgm:prSet/>
      <dgm:spPr/>
      <dgm:t>
        <a:bodyPr/>
        <a:lstStyle/>
        <a:p>
          <a:pPr>
            <a:buFont typeface="Arial" panose="020B0604020202020204" pitchFamily="34" charset="0"/>
            <a:buChar char="•"/>
          </a:pPr>
          <a:r>
            <a:rPr lang="en-GB" b="0" i="0"/>
            <a:t>Protecting from serious harm</a:t>
          </a:r>
        </a:p>
      </dgm:t>
    </dgm:pt>
    <dgm:pt modelId="{305BBFC6-09FE-4490-9390-AE3416D88C34}" type="parTrans" cxnId="{D2934629-B1C4-474D-90EE-BB94851BA225}">
      <dgm:prSet/>
      <dgm:spPr/>
      <dgm:t>
        <a:bodyPr/>
        <a:lstStyle/>
        <a:p>
          <a:endParaRPr lang="en-GB"/>
        </a:p>
      </dgm:t>
    </dgm:pt>
    <dgm:pt modelId="{5C96168F-B165-4C4B-9930-5413741CD7B3}" type="sibTrans" cxnId="{D2934629-B1C4-474D-90EE-BB94851BA225}">
      <dgm:prSet/>
      <dgm:spPr/>
      <dgm:t>
        <a:bodyPr/>
        <a:lstStyle/>
        <a:p>
          <a:endParaRPr lang="en-GB"/>
        </a:p>
      </dgm:t>
    </dgm:pt>
    <dgm:pt modelId="{8F954A8B-529A-438F-ADAA-D144BA69C743}">
      <dgm:prSet/>
      <dgm:spPr/>
      <dgm:t>
        <a:bodyPr/>
        <a:lstStyle/>
        <a:p>
          <a:pPr>
            <a:buFont typeface="Arial" panose="020B0604020202020204" pitchFamily="34" charset="0"/>
            <a:buChar char="•"/>
          </a:pPr>
          <a:r>
            <a:rPr lang="en-GB" b="0" i="0"/>
            <a:t>Deliver the Strategic Policing Requirement and respond to emerging threats.</a:t>
          </a:r>
        </a:p>
      </dgm:t>
    </dgm:pt>
    <dgm:pt modelId="{5062BE03-0A74-40CF-BC75-9C796EB1EFD4}" type="parTrans" cxnId="{EFAFC961-4DB3-4AD6-8DC4-1039F02C3D56}">
      <dgm:prSet/>
      <dgm:spPr/>
      <dgm:t>
        <a:bodyPr/>
        <a:lstStyle/>
        <a:p>
          <a:endParaRPr lang="en-GB"/>
        </a:p>
      </dgm:t>
    </dgm:pt>
    <dgm:pt modelId="{8F4F2832-9581-4821-B965-4FC54958E64A}" type="sibTrans" cxnId="{EFAFC961-4DB3-4AD6-8DC4-1039F02C3D56}">
      <dgm:prSet/>
      <dgm:spPr/>
      <dgm:t>
        <a:bodyPr/>
        <a:lstStyle/>
        <a:p>
          <a:endParaRPr lang="en-GB"/>
        </a:p>
      </dgm:t>
    </dgm:pt>
    <dgm:pt modelId="{CC6140F5-7636-4D97-9308-287E7DA1DC86}">
      <dgm:prSet/>
      <dgm:spPr/>
      <dgm:t>
        <a:bodyPr/>
        <a:lstStyle/>
        <a:p>
          <a:pPr>
            <a:buFont typeface="Arial" panose="020B0604020202020204" pitchFamily="34" charset="0"/>
            <a:buChar char="•"/>
          </a:pPr>
          <a:r>
            <a:rPr lang="en-GB" b="0" i="0"/>
            <a:t>Work with communities and partners to disrupt serious and organised crime activity.</a:t>
          </a:r>
        </a:p>
      </dgm:t>
    </dgm:pt>
    <dgm:pt modelId="{2E68724F-AC27-498A-88B2-4123F7DB681D}" type="parTrans" cxnId="{A52AA38F-405F-4138-A330-B56F45112155}">
      <dgm:prSet/>
      <dgm:spPr/>
      <dgm:t>
        <a:bodyPr/>
        <a:lstStyle/>
        <a:p>
          <a:endParaRPr lang="en-GB"/>
        </a:p>
      </dgm:t>
    </dgm:pt>
    <dgm:pt modelId="{7C081181-3C89-45E1-BD94-16CEE00C6771}" type="sibTrans" cxnId="{A52AA38F-405F-4138-A330-B56F45112155}">
      <dgm:prSet/>
      <dgm:spPr/>
      <dgm:t>
        <a:bodyPr/>
        <a:lstStyle/>
        <a:p>
          <a:endParaRPr lang="en-GB"/>
        </a:p>
      </dgm:t>
    </dgm:pt>
    <dgm:pt modelId="{CEC522DC-6F42-4608-930E-4C8EEA02FAC1}">
      <dgm:prSet/>
      <dgm:spPr/>
      <dgm:t>
        <a:bodyPr/>
        <a:lstStyle/>
        <a:p>
          <a:pPr>
            <a:buFont typeface="Arial" panose="020B0604020202020204" pitchFamily="34" charset="0"/>
            <a:buChar char="•"/>
          </a:pPr>
          <a:r>
            <a:rPr lang="en-GB" b="0" i="0"/>
            <a:t>Address the threat of violent extremism and support those vulnerable to exploitation.</a:t>
          </a:r>
        </a:p>
      </dgm:t>
    </dgm:pt>
    <dgm:pt modelId="{320DC260-8AEF-4BE9-8D9E-D108E96C5B57}" type="parTrans" cxnId="{FE569177-F463-462F-8A33-3C494F1C28E2}">
      <dgm:prSet/>
      <dgm:spPr/>
      <dgm:t>
        <a:bodyPr/>
        <a:lstStyle/>
        <a:p>
          <a:endParaRPr lang="en-GB"/>
        </a:p>
      </dgm:t>
    </dgm:pt>
    <dgm:pt modelId="{3DAB6CF6-9661-4D58-B113-81626F094DA2}" type="sibTrans" cxnId="{FE569177-F463-462F-8A33-3C494F1C28E2}">
      <dgm:prSet/>
      <dgm:spPr/>
      <dgm:t>
        <a:bodyPr/>
        <a:lstStyle/>
        <a:p>
          <a:endParaRPr lang="en-GB"/>
        </a:p>
      </dgm:t>
    </dgm:pt>
    <dgm:pt modelId="{74724A47-4DD0-4501-8C48-A86C75C2F04A}">
      <dgm:prSet/>
      <dgm:spPr/>
      <dgm:t>
        <a:bodyPr/>
        <a:lstStyle/>
        <a:p>
          <a:pPr>
            <a:buFont typeface="Arial" panose="020B0604020202020204" pitchFamily="34" charset="0"/>
            <a:buChar char="•"/>
          </a:pPr>
          <a:r>
            <a:rPr lang="en-GB" b="0" i="0"/>
            <a:t>Strengthen our ability to deal with the increased threat of cyber-crime.</a:t>
          </a:r>
        </a:p>
      </dgm:t>
    </dgm:pt>
    <dgm:pt modelId="{A2C72EA0-41E2-4BBC-AC8D-E14673B40685}" type="parTrans" cxnId="{C3403509-837A-4E78-A31C-4E1AB2204DEA}">
      <dgm:prSet/>
      <dgm:spPr/>
      <dgm:t>
        <a:bodyPr/>
        <a:lstStyle/>
        <a:p>
          <a:endParaRPr lang="en-GB"/>
        </a:p>
      </dgm:t>
    </dgm:pt>
    <dgm:pt modelId="{6072A113-E771-4932-A80D-371C4F4EC026}" type="sibTrans" cxnId="{C3403509-837A-4E78-A31C-4E1AB2204DEA}">
      <dgm:prSet/>
      <dgm:spPr/>
      <dgm:t>
        <a:bodyPr/>
        <a:lstStyle/>
        <a:p>
          <a:endParaRPr lang="en-GB"/>
        </a:p>
      </dgm:t>
    </dgm:pt>
    <dgm:pt modelId="{350B9663-769F-45C9-9757-7BD1D162BCE8}">
      <dgm:prSet/>
      <dgm:spPr/>
      <dgm:t>
        <a:bodyPr/>
        <a:lstStyle/>
        <a:p>
          <a:pPr>
            <a:buFont typeface="Arial" panose="020B0604020202020204" pitchFamily="34" charset="0"/>
            <a:buChar char="•"/>
          </a:pPr>
          <a:r>
            <a:rPr lang="en-GB" b="0" i="0"/>
            <a:t>Make the best use of combined resources in our approach to emergency planning.</a:t>
          </a:r>
        </a:p>
      </dgm:t>
    </dgm:pt>
    <dgm:pt modelId="{9635E076-A5F2-4A26-926C-A39F4FA574C2}" type="parTrans" cxnId="{A8EF83F6-493C-43EF-8933-FBAB3B2D8AB9}">
      <dgm:prSet/>
      <dgm:spPr/>
      <dgm:t>
        <a:bodyPr/>
        <a:lstStyle/>
        <a:p>
          <a:endParaRPr lang="en-GB"/>
        </a:p>
      </dgm:t>
    </dgm:pt>
    <dgm:pt modelId="{E8CB955E-2D73-4DDE-BA7B-E36263053DD6}" type="sibTrans" cxnId="{A8EF83F6-493C-43EF-8933-FBAB3B2D8AB9}">
      <dgm:prSet/>
      <dgm:spPr/>
      <dgm:t>
        <a:bodyPr/>
        <a:lstStyle/>
        <a:p>
          <a:endParaRPr lang="en-GB"/>
        </a:p>
      </dgm:t>
    </dgm:pt>
    <dgm:pt modelId="{360DA228-B3F4-41BA-BD77-265CB7C48B59}">
      <dgm:prSet/>
      <dgm:spPr/>
      <dgm:t>
        <a:bodyPr/>
        <a:lstStyle/>
        <a:p>
          <a:pPr>
            <a:buFont typeface="Arial" panose="020B0604020202020204" pitchFamily="34" charset="0"/>
            <a:buChar char="•"/>
          </a:pPr>
          <a:r>
            <a:rPr lang="en-GB" b="0" i="0" dirty="0"/>
            <a:t>Connecting with communities</a:t>
          </a:r>
        </a:p>
      </dgm:t>
    </dgm:pt>
    <dgm:pt modelId="{2CC8DC8A-26B5-4F93-ADF3-60062035D676}" type="parTrans" cxnId="{95CAF4BB-40DB-4DF0-9BFA-7304D5CFB1B9}">
      <dgm:prSet/>
      <dgm:spPr/>
      <dgm:t>
        <a:bodyPr/>
        <a:lstStyle/>
        <a:p>
          <a:endParaRPr lang="en-GB"/>
        </a:p>
      </dgm:t>
    </dgm:pt>
    <dgm:pt modelId="{9522C4EE-CD5E-442E-B3D5-D41A3E4C9E1B}" type="sibTrans" cxnId="{95CAF4BB-40DB-4DF0-9BFA-7304D5CFB1B9}">
      <dgm:prSet/>
      <dgm:spPr/>
      <dgm:t>
        <a:bodyPr/>
        <a:lstStyle/>
        <a:p>
          <a:endParaRPr lang="en-GB"/>
        </a:p>
      </dgm:t>
    </dgm:pt>
    <dgm:pt modelId="{85CB8BF1-8713-4FBB-9544-AD4A023DDA3A}">
      <dgm:prSet/>
      <dgm:spPr/>
      <dgm:t>
        <a:bodyPr/>
        <a:lstStyle/>
        <a:p>
          <a:pPr>
            <a:buFont typeface="Arial" panose="020B0604020202020204" pitchFamily="34" charset="0"/>
            <a:buChar char="•"/>
          </a:pPr>
          <a:r>
            <a:rPr lang="en-GB" b="0" i="0"/>
            <a:t>Adopt an engagement strategy to meet the specific needs of communities.</a:t>
          </a:r>
        </a:p>
      </dgm:t>
    </dgm:pt>
    <dgm:pt modelId="{C7613E40-E7E0-438F-8F7A-41C8AF004A21}" type="parTrans" cxnId="{5FA80E95-6FC5-48A8-8EB3-AA29ADA1D285}">
      <dgm:prSet/>
      <dgm:spPr/>
      <dgm:t>
        <a:bodyPr/>
        <a:lstStyle/>
        <a:p>
          <a:endParaRPr lang="en-GB"/>
        </a:p>
      </dgm:t>
    </dgm:pt>
    <dgm:pt modelId="{35EC01B9-9C92-4F53-96F0-3DA2BA20F1BF}" type="sibTrans" cxnId="{5FA80E95-6FC5-48A8-8EB3-AA29ADA1D285}">
      <dgm:prSet/>
      <dgm:spPr/>
      <dgm:t>
        <a:bodyPr/>
        <a:lstStyle/>
        <a:p>
          <a:endParaRPr lang="en-GB"/>
        </a:p>
      </dgm:t>
    </dgm:pt>
    <dgm:pt modelId="{5312FDED-4170-433A-AAA7-D4A96862CD89}">
      <dgm:prSet/>
      <dgm:spPr/>
      <dgm:t>
        <a:bodyPr/>
        <a:lstStyle/>
        <a:p>
          <a:pPr>
            <a:buFont typeface="Arial" panose="020B0604020202020204" pitchFamily="34" charset="0"/>
            <a:buChar char="•"/>
          </a:pPr>
          <a:r>
            <a:rPr lang="en-GB" b="0" i="0"/>
            <a:t>Ensure that the public receive a visible and accessible service.</a:t>
          </a:r>
        </a:p>
      </dgm:t>
    </dgm:pt>
    <dgm:pt modelId="{D6679343-78D3-442D-8ACE-3FA5578242E8}" type="parTrans" cxnId="{9AC853CA-F941-4B97-8307-A78B34D002B1}">
      <dgm:prSet/>
      <dgm:spPr/>
      <dgm:t>
        <a:bodyPr/>
        <a:lstStyle/>
        <a:p>
          <a:endParaRPr lang="en-GB"/>
        </a:p>
      </dgm:t>
    </dgm:pt>
    <dgm:pt modelId="{26F1D39F-875D-4706-81F9-9ABD35E30C93}" type="sibTrans" cxnId="{9AC853CA-F941-4B97-8307-A78B34D002B1}">
      <dgm:prSet/>
      <dgm:spPr/>
      <dgm:t>
        <a:bodyPr/>
        <a:lstStyle/>
        <a:p>
          <a:endParaRPr lang="en-GB"/>
        </a:p>
      </dgm:t>
    </dgm:pt>
    <dgm:pt modelId="{16F7F765-C7CE-4FE8-BBDF-999DA06BFAE0}">
      <dgm:prSet/>
      <dgm:spPr/>
      <dgm:t>
        <a:bodyPr/>
        <a:lstStyle/>
        <a:p>
          <a:pPr>
            <a:buFont typeface="Arial" panose="020B0604020202020204" pitchFamily="34" charset="0"/>
            <a:buChar char="•"/>
          </a:pPr>
          <a:r>
            <a:rPr lang="en-GB" b="0" i="0"/>
            <a:t>Strengthen opportunities for the community to help deliver policing.</a:t>
          </a:r>
        </a:p>
      </dgm:t>
    </dgm:pt>
    <dgm:pt modelId="{9AC1F637-40CE-455C-98BB-7D0169DBE687}" type="parTrans" cxnId="{EE552247-9E37-4980-932E-246BEFBB41FB}">
      <dgm:prSet/>
      <dgm:spPr/>
      <dgm:t>
        <a:bodyPr/>
        <a:lstStyle/>
        <a:p>
          <a:endParaRPr lang="en-GB"/>
        </a:p>
      </dgm:t>
    </dgm:pt>
    <dgm:pt modelId="{B4102A6F-8EF8-45B1-836E-FEB1D263CB3B}" type="sibTrans" cxnId="{EE552247-9E37-4980-932E-246BEFBB41FB}">
      <dgm:prSet/>
      <dgm:spPr/>
      <dgm:t>
        <a:bodyPr/>
        <a:lstStyle/>
        <a:p>
          <a:endParaRPr lang="en-GB"/>
        </a:p>
      </dgm:t>
    </dgm:pt>
    <dgm:pt modelId="{2EDA3512-E805-4CA9-B7D8-2AB8089FAE77}">
      <dgm:prSet/>
      <dgm:spPr/>
      <dgm:t>
        <a:bodyPr/>
        <a:lstStyle/>
        <a:p>
          <a:pPr>
            <a:buFont typeface="Arial" panose="020B0604020202020204" pitchFamily="34" charset="0"/>
            <a:buChar char="•"/>
          </a:pPr>
          <a:r>
            <a:rPr lang="en-GB" b="0" i="0"/>
            <a:t>Provide a professional response to dealing with complaints and compliments.</a:t>
          </a:r>
        </a:p>
      </dgm:t>
    </dgm:pt>
    <dgm:pt modelId="{DD2D5B9F-5BBD-4875-B43C-5C05AB9E7051}" type="parTrans" cxnId="{1AB11CDF-E24F-4F2B-B036-D4FA021F0565}">
      <dgm:prSet/>
      <dgm:spPr/>
      <dgm:t>
        <a:bodyPr/>
        <a:lstStyle/>
        <a:p>
          <a:endParaRPr lang="en-GB"/>
        </a:p>
      </dgm:t>
    </dgm:pt>
    <dgm:pt modelId="{EE4A6939-4CB9-4C48-A713-E2EF06A5ECBE}" type="sibTrans" cxnId="{1AB11CDF-E24F-4F2B-B036-D4FA021F0565}">
      <dgm:prSet/>
      <dgm:spPr/>
      <dgm:t>
        <a:bodyPr/>
        <a:lstStyle/>
        <a:p>
          <a:endParaRPr lang="en-GB"/>
        </a:p>
      </dgm:t>
    </dgm:pt>
    <dgm:pt modelId="{5670F2C9-DE9E-41B4-B937-C4BE924EC38E}" type="pres">
      <dgm:prSet presAssocID="{F8D06C83-CEE3-4A57-90B9-CA040BB0B354}" presName="Name0" presStyleCnt="0">
        <dgm:presLayoutVars>
          <dgm:dir/>
          <dgm:animLvl val="lvl"/>
          <dgm:resizeHandles val="exact"/>
        </dgm:presLayoutVars>
      </dgm:prSet>
      <dgm:spPr/>
    </dgm:pt>
    <dgm:pt modelId="{F08D7094-80F5-48F8-9D74-26DA778E52FB}" type="pres">
      <dgm:prSet presAssocID="{360DA228-B3F4-41BA-BD77-265CB7C48B59}" presName="boxAndChildren" presStyleCnt="0"/>
      <dgm:spPr/>
    </dgm:pt>
    <dgm:pt modelId="{A5B3CE3F-6FD1-4480-8AAC-22B6700C5E2F}" type="pres">
      <dgm:prSet presAssocID="{360DA228-B3F4-41BA-BD77-265CB7C48B59}" presName="parentTextBox" presStyleLbl="node1" presStyleIdx="0" presStyleCnt="4"/>
      <dgm:spPr/>
    </dgm:pt>
    <dgm:pt modelId="{64F35643-5734-486E-B60A-D8E3F4CBC56F}" type="pres">
      <dgm:prSet presAssocID="{360DA228-B3F4-41BA-BD77-265CB7C48B59}" presName="entireBox" presStyleLbl="node1" presStyleIdx="0" presStyleCnt="4"/>
      <dgm:spPr/>
    </dgm:pt>
    <dgm:pt modelId="{D64144D3-4605-4E60-A91B-D051C6A3FDCD}" type="pres">
      <dgm:prSet presAssocID="{360DA228-B3F4-41BA-BD77-265CB7C48B59}" presName="descendantBox" presStyleCnt="0"/>
      <dgm:spPr/>
    </dgm:pt>
    <dgm:pt modelId="{84DF60A1-CFA6-41B2-A942-667DE4EDA5A9}" type="pres">
      <dgm:prSet presAssocID="{85CB8BF1-8713-4FBB-9544-AD4A023DDA3A}" presName="childTextBox" presStyleLbl="fgAccFollowNode1" presStyleIdx="0" presStyleCnt="18">
        <dgm:presLayoutVars>
          <dgm:bulletEnabled val="1"/>
        </dgm:presLayoutVars>
      </dgm:prSet>
      <dgm:spPr/>
    </dgm:pt>
    <dgm:pt modelId="{D709ABD9-8DD9-48E0-A116-B1E204E72347}" type="pres">
      <dgm:prSet presAssocID="{5312FDED-4170-433A-AAA7-D4A96862CD89}" presName="childTextBox" presStyleLbl="fgAccFollowNode1" presStyleIdx="1" presStyleCnt="18">
        <dgm:presLayoutVars>
          <dgm:bulletEnabled val="1"/>
        </dgm:presLayoutVars>
      </dgm:prSet>
      <dgm:spPr/>
    </dgm:pt>
    <dgm:pt modelId="{951D324E-D358-47A8-9F57-7C6AB8A6FC80}" type="pres">
      <dgm:prSet presAssocID="{16F7F765-C7CE-4FE8-BBDF-999DA06BFAE0}" presName="childTextBox" presStyleLbl="fgAccFollowNode1" presStyleIdx="2" presStyleCnt="18">
        <dgm:presLayoutVars>
          <dgm:bulletEnabled val="1"/>
        </dgm:presLayoutVars>
      </dgm:prSet>
      <dgm:spPr/>
    </dgm:pt>
    <dgm:pt modelId="{7E925477-F17F-4BDB-8A83-7C19DA20F8E9}" type="pres">
      <dgm:prSet presAssocID="{2EDA3512-E805-4CA9-B7D8-2AB8089FAE77}" presName="childTextBox" presStyleLbl="fgAccFollowNode1" presStyleIdx="3" presStyleCnt="18">
        <dgm:presLayoutVars>
          <dgm:bulletEnabled val="1"/>
        </dgm:presLayoutVars>
      </dgm:prSet>
      <dgm:spPr/>
    </dgm:pt>
    <dgm:pt modelId="{E64BE7EA-5901-496B-A854-F3A65C9F55D6}" type="pres">
      <dgm:prSet presAssocID="{5C96168F-B165-4C4B-9930-5413741CD7B3}" presName="sp" presStyleCnt="0"/>
      <dgm:spPr/>
    </dgm:pt>
    <dgm:pt modelId="{A3BB48B2-89DA-48F3-8D0F-B1458B04CA59}" type="pres">
      <dgm:prSet presAssocID="{CD7780B6-6495-448E-B9BB-F234FDBF4B0F}" presName="arrowAndChildren" presStyleCnt="0"/>
      <dgm:spPr/>
    </dgm:pt>
    <dgm:pt modelId="{AED5F495-2A15-4306-A490-14218056D72E}" type="pres">
      <dgm:prSet presAssocID="{CD7780B6-6495-448E-B9BB-F234FDBF4B0F}" presName="parentTextArrow" presStyleLbl="node1" presStyleIdx="0" presStyleCnt="4"/>
      <dgm:spPr/>
    </dgm:pt>
    <dgm:pt modelId="{5221C841-7DE0-4DBB-88B6-3745F1E2EF7C}" type="pres">
      <dgm:prSet presAssocID="{CD7780B6-6495-448E-B9BB-F234FDBF4B0F}" presName="arrow" presStyleLbl="node1" presStyleIdx="1" presStyleCnt="4"/>
      <dgm:spPr/>
    </dgm:pt>
    <dgm:pt modelId="{F6E85EAC-78DE-46AB-86A2-03AD8D79E4A9}" type="pres">
      <dgm:prSet presAssocID="{CD7780B6-6495-448E-B9BB-F234FDBF4B0F}" presName="descendantArrow" presStyleCnt="0"/>
      <dgm:spPr/>
    </dgm:pt>
    <dgm:pt modelId="{5ABAD009-4E4A-4594-AF29-FBCED1F01B70}" type="pres">
      <dgm:prSet presAssocID="{8F954A8B-529A-438F-ADAA-D144BA69C743}" presName="childTextArrow" presStyleLbl="fgAccFollowNode1" presStyleIdx="4" presStyleCnt="18">
        <dgm:presLayoutVars>
          <dgm:bulletEnabled val="1"/>
        </dgm:presLayoutVars>
      </dgm:prSet>
      <dgm:spPr/>
    </dgm:pt>
    <dgm:pt modelId="{B6364404-CF89-4085-8F39-47CF789AAF31}" type="pres">
      <dgm:prSet presAssocID="{CC6140F5-7636-4D97-9308-287E7DA1DC86}" presName="childTextArrow" presStyleLbl="fgAccFollowNode1" presStyleIdx="5" presStyleCnt="18">
        <dgm:presLayoutVars>
          <dgm:bulletEnabled val="1"/>
        </dgm:presLayoutVars>
      </dgm:prSet>
      <dgm:spPr/>
    </dgm:pt>
    <dgm:pt modelId="{697285EA-1BA2-49C2-B284-BFC72D5BDF1F}" type="pres">
      <dgm:prSet presAssocID="{CEC522DC-6F42-4608-930E-4C8EEA02FAC1}" presName="childTextArrow" presStyleLbl="fgAccFollowNode1" presStyleIdx="6" presStyleCnt="18">
        <dgm:presLayoutVars>
          <dgm:bulletEnabled val="1"/>
        </dgm:presLayoutVars>
      </dgm:prSet>
      <dgm:spPr/>
    </dgm:pt>
    <dgm:pt modelId="{A9A04C43-34A1-4B4A-AA97-A90A224885F6}" type="pres">
      <dgm:prSet presAssocID="{74724A47-4DD0-4501-8C48-A86C75C2F04A}" presName="childTextArrow" presStyleLbl="fgAccFollowNode1" presStyleIdx="7" presStyleCnt="18">
        <dgm:presLayoutVars>
          <dgm:bulletEnabled val="1"/>
        </dgm:presLayoutVars>
      </dgm:prSet>
      <dgm:spPr/>
    </dgm:pt>
    <dgm:pt modelId="{82DF33A8-B0BE-44D6-919F-625E2847ED19}" type="pres">
      <dgm:prSet presAssocID="{350B9663-769F-45C9-9757-7BD1D162BCE8}" presName="childTextArrow" presStyleLbl="fgAccFollowNode1" presStyleIdx="8" presStyleCnt="18">
        <dgm:presLayoutVars>
          <dgm:bulletEnabled val="1"/>
        </dgm:presLayoutVars>
      </dgm:prSet>
      <dgm:spPr/>
    </dgm:pt>
    <dgm:pt modelId="{DA546541-C577-4AA8-AFF6-4FE0070FDB85}" type="pres">
      <dgm:prSet presAssocID="{8F53ED91-28C2-43D5-ABD7-8CAD0F46BD8B}" presName="sp" presStyleCnt="0"/>
      <dgm:spPr/>
    </dgm:pt>
    <dgm:pt modelId="{B57793C6-CBD6-4075-8C67-82E3DBD7C1F4}" type="pres">
      <dgm:prSet presAssocID="{37C709AF-391A-4599-A43D-94227082B84D}" presName="arrowAndChildren" presStyleCnt="0"/>
      <dgm:spPr/>
    </dgm:pt>
    <dgm:pt modelId="{00076148-9740-486B-B142-6A81D4EA8BAE}" type="pres">
      <dgm:prSet presAssocID="{37C709AF-391A-4599-A43D-94227082B84D}" presName="parentTextArrow" presStyleLbl="node1" presStyleIdx="1" presStyleCnt="4"/>
      <dgm:spPr/>
    </dgm:pt>
    <dgm:pt modelId="{92EB0646-AF33-45AE-AB45-B4A47DE6A4F1}" type="pres">
      <dgm:prSet presAssocID="{37C709AF-391A-4599-A43D-94227082B84D}" presName="arrow" presStyleLbl="node1" presStyleIdx="2" presStyleCnt="4"/>
      <dgm:spPr/>
    </dgm:pt>
    <dgm:pt modelId="{0FE594EC-FA73-4237-881A-C6C2D92FD3A8}" type="pres">
      <dgm:prSet presAssocID="{37C709AF-391A-4599-A43D-94227082B84D}" presName="descendantArrow" presStyleCnt="0"/>
      <dgm:spPr/>
    </dgm:pt>
    <dgm:pt modelId="{34BB82B7-B3F7-4746-9206-E0968C77D279}" type="pres">
      <dgm:prSet presAssocID="{E973257D-D894-4DA4-80E2-AA2958E75C5C}" presName="childTextArrow" presStyleLbl="fgAccFollowNode1" presStyleIdx="9" presStyleCnt="18">
        <dgm:presLayoutVars>
          <dgm:bulletEnabled val="1"/>
        </dgm:presLayoutVars>
      </dgm:prSet>
      <dgm:spPr/>
    </dgm:pt>
    <dgm:pt modelId="{E082809B-FE6A-4AFA-A3D3-08940C1A53F1}" type="pres">
      <dgm:prSet presAssocID="{29021B4B-9C2B-407C-ABBF-F0C283E39498}" presName="childTextArrow" presStyleLbl="fgAccFollowNode1" presStyleIdx="10" presStyleCnt="18">
        <dgm:presLayoutVars>
          <dgm:bulletEnabled val="1"/>
        </dgm:presLayoutVars>
      </dgm:prSet>
      <dgm:spPr/>
    </dgm:pt>
    <dgm:pt modelId="{6AFC67CF-78BD-4EA5-B765-CAA603ADC36C}" type="pres">
      <dgm:prSet presAssocID="{4DFA2428-A4A2-4002-9B03-14B43D2A4117}" presName="childTextArrow" presStyleLbl="fgAccFollowNode1" presStyleIdx="11" presStyleCnt="18">
        <dgm:presLayoutVars>
          <dgm:bulletEnabled val="1"/>
        </dgm:presLayoutVars>
      </dgm:prSet>
      <dgm:spPr/>
    </dgm:pt>
    <dgm:pt modelId="{C96C8AD8-6E3C-49BA-8F65-8F4ABF774EAD}" type="pres">
      <dgm:prSet presAssocID="{D2C0C39F-6E56-484C-AEC7-81E264C28E7F}" presName="childTextArrow" presStyleLbl="fgAccFollowNode1" presStyleIdx="12" presStyleCnt="18">
        <dgm:presLayoutVars>
          <dgm:bulletEnabled val="1"/>
        </dgm:presLayoutVars>
      </dgm:prSet>
      <dgm:spPr/>
    </dgm:pt>
    <dgm:pt modelId="{65D1499E-D7EF-4616-A4FE-8DC68AFC44BE}" type="pres">
      <dgm:prSet presAssocID="{C4A1C352-6D2D-4349-9820-7CEB6AC3BD3E}" presName="childTextArrow" presStyleLbl="fgAccFollowNode1" presStyleIdx="13" presStyleCnt="18">
        <dgm:presLayoutVars>
          <dgm:bulletEnabled val="1"/>
        </dgm:presLayoutVars>
      </dgm:prSet>
      <dgm:spPr/>
    </dgm:pt>
    <dgm:pt modelId="{A7F6613A-9310-4EB3-84AA-9780BD36D68F}" type="pres">
      <dgm:prSet presAssocID="{2E9E82AB-94F8-4E8A-B2F2-9F29817AAC54}" presName="sp" presStyleCnt="0"/>
      <dgm:spPr/>
    </dgm:pt>
    <dgm:pt modelId="{C6F54FF0-1671-40B7-9BE1-DA749E6A1B1C}" type="pres">
      <dgm:prSet presAssocID="{3DE9C3CE-6E10-44E5-83AB-2DE886365B73}" presName="arrowAndChildren" presStyleCnt="0"/>
      <dgm:spPr/>
    </dgm:pt>
    <dgm:pt modelId="{8BE44AA1-8A2A-4FBA-8DF6-A5D1A0FFA6D0}" type="pres">
      <dgm:prSet presAssocID="{3DE9C3CE-6E10-44E5-83AB-2DE886365B73}" presName="parentTextArrow" presStyleLbl="node1" presStyleIdx="2" presStyleCnt="4"/>
      <dgm:spPr/>
    </dgm:pt>
    <dgm:pt modelId="{29C00C9E-12DD-42B7-868A-A604D14BA06B}" type="pres">
      <dgm:prSet presAssocID="{3DE9C3CE-6E10-44E5-83AB-2DE886365B73}" presName="arrow" presStyleLbl="node1" presStyleIdx="3" presStyleCnt="4"/>
      <dgm:spPr/>
    </dgm:pt>
    <dgm:pt modelId="{FA3DC369-20BE-4967-A7E2-7AE89E66015B}" type="pres">
      <dgm:prSet presAssocID="{3DE9C3CE-6E10-44E5-83AB-2DE886365B73}" presName="descendantArrow" presStyleCnt="0"/>
      <dgm:spPr/>
    </dgm:pt>
    <dgm:pt modelId="{16C0268A-4328-4D3E-AE34-1CAF9F4E41E3}" type="pres">
      <dgm:prSet presAssocID="{71E3765E-95B2-4094-9AFB-8BDBF15A6BBA}" presName="childTextArrow" presStyleLbl="fgAccFollowNode1" presStyleIdx="14" presStyleCnt="18">
        <dgm:presLayoutVars>
          <dgm:bulletEnabled val="1"/>
        </dgm:presLayoutVars>
      </dgm:prSet>
      <dgm:spPr/>
    </dgm:pt>
    <dgm:pt modelId="{31F88F4D-7FBF-40CE-8457-38A606EEFA83}" type="pres">
      <dgm:prSet presAssocID="{C5D3C587-B592-4F29-BB08-D7A1DF603AA6}" presName="childTextArrow" presStyleLbl="fgAccFollowNode1" presStyleIdx="15" presStyleCnt="18">
        <dgm:presLayoutVars>
          <dgm:bulletEnabled val="1"/>
        </dgm:presLayoutVars>
      </dgm:prSet>
      <dgm:spPr/>
    </dgm:pt>
    <dgm:pt modelId="{916C2B2C-598E-4859-96A3-40A782ABD0E2}" type="pres">
      <dgm:prSet presAssocID="{2B078D2B-2F61-41EB-A4EA-D62FA7A83720}" presName="childTextArrow" presStyleLbl="fgAccFollowNode1" presStyleIdx="16" presStyleCnt="18">
        <dgm:presLayoutVars>
          <dgm:bulletEnabled val="1"/>
        </dgm:presLayoutVars>
      </dgm:prSet>
      <dgm:spPr/>
    </dgm:pt>
    <dgm:pt modelId="{93B64FDB-4759-4648-A299-F16679D71447}" type="pres">
      <dgm:prSet presAssocID="{DE8696E3-1F32-47C3-9020-19A1F296AAED}" presName="childTextArrow" presStyleLbl="fgAccFollowNode1" presStyleIdx="17" presStyleCnt="18">
        <dgm:presLayoutVars>
          <dgm:bulletEnabled val="1"/>
        </dgm:presLayoutVars>
      </dgm:prSet>
      <dgm:spPr/>
    </dgm:pt>
  </dgm:ptLst>
  <dgm:cxnLst>
    <dgm:cxn modelId="{BFEAE107-E09D-45FB-A49F-F581F068746D}" type="presOf" srcId="{3DE9C3CE-6E10-44E5-83AB-2DE886365B73}" destId="{29C00C9E-12DD-42B7-868A-A604D14BA06B}" srcOrd="1" destOrd="0" presId="urn:microsoft.com/office/officeart/2005/8/layout/process4"/>
    <dgm:cxn modelId="{C3403509-837A-4E78-A31C-4E1AB2204DEA}" srcId="{CD7780B6-6495-448E-B9BB-F234FDBF4B0F}" destId="{74724A47-4DD0-4501-8C48-A86C75C2F04A}" srcOrd="3" destOrd="0" parTransId="{A2C72EA0-41E2-4BBC-AC8D-E14673B40685}" sibTransId="{6072A113-E771-4932-A80D-371C4F4EC026}"/>
    <dgm:cxn modelId="{2782EA09-78EB-4C35-BD45-A7A78935194A}" srcId="{37C709AF-391A-4599-A43D-94227082B84D}" destId="{29021B4B-9C2B-407C-ABBF-F0C283E39498}" srcOrd="1" destOrd="0" parTransId="{3EC8DE49-36D3-4D9D-B2F5-120C14BD3C67}" sibTransId="{7DC3915E-E5B5-4751-BF96-1985612DB751}"/>
    <dgm:cxn modelId="{87290012-2405-4F01-822A-04943D0091F1}" srcId="{F8D06C83-CEE3-4A57-90B9-CA040BB0B354}" destId="{37C709AF-391A-4599-A43D-94227082B84D}" srcOrd="1" destOrd="0" parTransId="{7D419C29-5446-40C9-8423-B485DAA6E34D}" sibTransId="{8F53ED91-28C2-43D5-ABD7-8CAD0F46BD8B}"/>
    <dgm:cxn modelId="{6F582118-9515-4501-879E-14F1EC9E4099}" srcId="{37C709AF-391A-4599-A43D-94227082B84D}" destId="{C4A1C352-6D2D-4349-9820-7CEB6AC3BD3E}" srcOrd="4" destOrd="0" parTransId="{C8F4B68F-4414-4273-95BD-853AB833007E}" sibTransId="{23520E07-E22C-410D-938C-7C4D64CB0E15}"/>
    <dgm:cxn modelId="{37667018-77B4-4F05-8CB6-A413B708558D}" type="presOf" srcId="{71E3765E-95B2-4094-9AFB-8BDBF15A6BBA}" destId="{16C0268A-4328-4D3E-AE34-1CAF9F4E41E3}" srcOrd="0" destOrd="0" presId="urn:microsoft.com/office/officeart/2005/8/layout/process4"/>
    <dgm:cxn modelId="{AC348A26-4318-46EB-9478-6104B839AB58}" type="presOf" srcId="{16F7F765-C7CE-4FE8-BBDF-999DA06BFAE0}" destId="{951D324E-D358-47A8-9F57-7C6AB8A6FC80}" srcOrd="0" destOrd="0" presId="urn:microsoft.com/office/officeart/2005/8/layout/process4"/>
    <dgm:cxn modelId="{B842C627-5043-40FE-9130-99693B26BD04}" type="presOf" srcId="{4DFA2428-A4A2-4002-9B03-14B43D2A4117}" destId="{6AFC67CF-78BD-4EA5-B765-CAA603ADC36C}" srcOrd="0" destOrd="0" presId="urn:microsoft.com/office/officeart/2005/8/layout/process4"/>
    <dgm:cxn modelId="{D2934629-B1C4-474D-90EE-BB94851BA225}" srcId="{F8D06C83-CEE3-4A57-90B9-CA040BB0B354}" destId="{CD7780B6-6495-448E-B9BB-F234FDBF4B0F}" srcOrd="2" destOrd="0" parTransId="{305BBFC6-09FE-4490-9390-AE3416D88C34}" sibTransId="{5C96168F-B165-4C4B-9930-5413741CD7B3}"/>
    <dgm:cxn modelId="{578BB332-CABC-4E56-B7C9-5BE91E816FAD}" srcId="{37C709AF-391A-4599-A43D-94227082B84D}" destId="{4DFA2428-A4A2-4002-9B03-14B43D2A4117}" srcOrd="2" destOrd="0" parTransId="{80BA400F-5533-4AD4-BDB2-6D27DB88D3A0}" sibTransId="{2271E4C8-3D14-4E90-BA5B-CBB7CE2485B1}"/>
    <dgm:cxn modelId="{F4E29834-6A20-4261-B621-212A1A33579C}" type="presOf" srcId="{85CB8BF1-8713-4FBB-9544-AD4A023DDA3A}" destId="{84DF60A1-CFA6-41B2-A942-667DE4EDA5A9}" srcOrd="0" destOrd="0" presId="urn:microsoft.com/office/officeart/2005/8/layout/process4"/>
    <dgm:cxn modelId="{6BBC1C3C-4ABE-464A-BD44-40BF7A0223F9}" type="presOf" srcId="{350B9663-769F-45C9-9757-7BD1D162BCE8}" destId="{82DF33A8-B0BE-44D6-919F-625E2847ED19}" srcOrd="0" destOrd="0" presId="urn:microsoft.com/office/officeart/2005/8/layout/process4"/>
    <dgm:cxn modelId="{8E7FB83C-3D33-4944-8AFF-4F599FC45B0D}" type="presOf" srcId="{D2C0C39F-6E56-484C-AEC7-81E264C28E7F}" destId="{C96C8AD8-6E3C-49BA-8F65-8F4ABF774EAD}" srcOrd="0" destOrd="0" presId="urn:microsoft.com/office/officeart/2005/8/layout/process4"/>
    <dgm:cxn modelId="{C6E49A5F-3505-4048-AD52-BC00472641CB}" type="presOf" srcId="{2B078D2B-2F61-41EB-A4EA-D62FA7A83720}" destId="{916C2B2C-598E-4859-96A3-40A782ABD0E2}" srcOrd="0" destOrd="0" presId="urn:microsoft.com/office/officeart/2005/8/layout/process4"/>
    <dgm:cxn modelId="{EFAFC961-4DB3-4AD6-8DC4-1039F02C3D56}" srcId="{CD7780B6-6495-448E-B9BB-F234FDBF4B0F}" destId="{8F954A8B-529A-438F-ADAA-D144BA69C743}" srcOrd="0" destOrd="0" parTransId="{5062BE03-0A74-40CF-BC75-9C796EB1EFD4}" sibTransId="{8F4F2832-9581-4821-B965-4FC54958E64A}"/>
    <dgm:cxn modelId="{976DEE42-26C1-42A4-998B-20E740058C36}" srcId="{3DE9C3CE-6E10-44E5-83AB-2DE886365B73}" destId="{DE8696E3-1F32-47C3-9020-19A1F296AAED}" srcOrd="3" destOrd="0" parTransId="{4828B7DA-7CC1-4966-A740-08050DBB9997}" sibTransId="{2253CA1B-A8DF-4EA2-B627-BE86A3125651}"/>
    <dgm:cxn modelId="{EE552247-9E37-4980-932E-246BEFBB41FB}" srcId="{360DA228-B3F4-41BA-BD77-265CB7C48B59}" destId="{16F7F765-C7CE-4FE8-BBDF-999DA06BFAE0}" srcOrd="2" destOrd="0" parTransId="{9AC1F637-40CE-455C-98BB-7D0169DBE687}" sibTransId="{B4102A6F-8EF8-45B1-836E-FEB1D263CB3B}"/>
    <dgm:cxn modelId="{B8D92648-EB96-4CFC-8E25-7954B1566BCC}" srcId="{3DE9C3CE-6E10-44E5-83AB-2DE886365B73}" destId="{71E3765E-95B2-4094-9AFB-8BDBF15A6BBA}" srcOrd="0" destOrd="0" parTransId="{A0037601-235B-4C26-A68A-2D6340141C5C}" sibTransId="{09E8E8F8-684F-4DED-9328-CA52AD073149}"/>
    <dgm:cxn modelId="{FB464968-612A-4888-A8B6-5C5D708849C0}" srcId="{F8D06C83-CEE3-4A57-90B9-CA040BB0B354}" destId="{3DE9C3CE-6E10-44E5-83AB-2DE886365B73}" srcOrd="0" destOrd="0" parTransId="{F382D144-9CFE-4C99-9E54-F747A0974C13}" sibTransId="{2E9E82AB-94F8-4E8A-B2F2-9F29817AAC54}"/>
    <dgm:cxn modelId="{A57A874B-F085-451D-84B9-318850D0FA8F}" type="presOf" srcId="{F8D06C83-CEE3-4A57-90B9-CA040BB0B354}" destId="{5670F2C9-DE9E-41B4-B937-C4BE924EC38E}" srcOrd="0" destOrd="0" presId="urn:microsoft.com/office/officeart/2005/8/layout/process4"/>
    <dgm:cxn modelId="{139C366C-8E5F-410C-8304-FC3E7409F5DE}" srcId="{3DE9C3CE-6E10-44E5-83AB-2DE886365B73}" destId="{2B078D2B-2F61-41EB-A4EA-D62FA7A83720}" srcOrd="2" destOrd="0" parTransId="{705A2C78-2054-40C4-9E7C-0F8649C04AD7}" sibTransId="{32242487-4019-43D6-BFBE-9DA8F95B3247}"/>
    <dgm:cxn modelId="{3CE31452-207E-4ABB-9A8D-8C60E2980B45}" type="presOf" srcId="{CD7780B6-6495-448E-B9BB-F234FDBF4B0F}" destId="{AED5F495-2A15-4306-A490-14218056D72E}" srcOrd="0" destOrd="0" presId="urn:microsoft.com/office/officeart/2005/8/layout/process4"/>
    <dgm:cxn modelId="{B7D33855-3E57-48B0-8F60-E0118A64C805}" srcId="{37C709AF-391A-4599-A43D-94227082B84D}" destId="{E973257D-D894-4DA4-80E2-AA2958E75C5C}" srcOrd="0" destOrd="0" parTransId="{C175ED16-2CCE-4C36-A612-EA66CCED2232}" sibTransId="{FCBD0CF7-42E5-4114-9C66-8B79312F6CA5}"/>
    <dgm:cxn modelId="{64B39676-DEE3-41D7-BC8A-87B7D6DB137D}" type="presOf" srcId="{C5D3C587-B592-4F29-BB08-D7A1DF603AA6}" destId="{31F88F4D-7FBF-40CE-8457-38A606EEFA83}" srcOrd="0" destOrd="0" presId="urn:microsoft.com/office/officeart/2005/8/layout/process4"/>
    <dgm:cxn modelId="{FE569177-F463-462F-8A33-3C494F1C28E2}" srcId="{CD7780B6-6495-448E-B9BB-F234FDBF4B0F}" destId="{CEC522DC-6F42-4608-930E-4C8EEA02FAC1}" srcOrd="2" destOrd="0" parTransId="{320DC260-8AEF-4BE9-8D9E-D108E96C5B57}" sibTransId="{3DAB6CF6-9661-4D58-B113-81626F094DA2}"/>
    <dgm:cxn modelId="{A25A9581-AF15-46B9-B4FA-D6E4E3C68062}" type="presOf" srcId="{DE8696E3-1F32-47C3-9020-19A1F296AAED}" destId="{93B64FDB-4759-4648-A299-F16679D71447}" srcOrd="0" destOrd="0" presId="urn:microsoft.com/office/officeart/2005/8/layout/process4"/>
    <dgm:cxn modelId="{384AF786-43B8-4547-8559-964B9CC90AAA}" type="presOf" srcId="{5312FDED-4170-433A-AAA7-D4A96862CD89}" destId="{D709ABD9-8DD9-48E0-A116-B1E204E72347}" srcOrd="0" destOrd="0" presId="urn:microsoft.com/office/officeart/2005/8/layout/process4"/>
    <dgm:cxn modelId="{A52AA38F-405F-4138-A330-B56F45112155}" srcId="{CD7780B6-6495-448E-B9BB-F234FDBF4B0F}" destId="{CC6140F5-7636-4D97-9308-287E7DA1DC86}" srcOrd="1" destOrd="0" parTransId="{2E68724F-AC27-498A-88B2-4123F7DB681D}" sibTransId="{7C081181-3C89-45E1-BD94-16CEE00C6771}"/>
    <dgm:cxn modelId="{5FA80E95-6FC5-48A8-8EB3-AA29ADA1D285}" srcId="{360DA228-B3F4-41BA-BD77-265CB7C48B59}" destId="{85CB8BF1-8713-4FBB-9544-AD4A023DDA3A}" srcOrd="0" destOrd="0" parTransId="{C7613E40-E7E0-438F-8F7A-41C8AF004A21}" sibTransId="{35EC01B9-9C92-4F53-96F0-3DA2BA20F1BF}"/>
    <dgm:cxn modelId="{825B5796-8C4E-45C3-BE76-4662DDB0B84E}" type="presOf" srcId="{360DA228-B3F4-41BA-BD77-265CB7C48B59}" destId="{64F35643-5734-486E-B60A-D8E3F4CBC56F}" srcOrd="1" destOrd="0" presId="urn:microsoft.com/office/officeart/2005/8/layout/process4"/>
    <dgm:cxn modelId="{056EC2AC-DC5C-4785-A032-A1B96C221DD9}" type="presOf" srcId="{8F954A8B-529A-438F-ADAA-D144BA69C743}" destId="{5ABAD009-4E4A-4594-AF29-FBCED1F01B70}" srcOrd="0" destOrd="0" presId="urn:microsoft.com/office/officeart/2005/8/layout/process4"/>
    <dgm:cxn modelId="{A35AD2AC-F49C-4E6A-B24D-F8EF8C9BE61C}" type="presOf" srcId="{37C709AF-391A-4599-A43D-94227082B84D}" destId="{00076148-9740-486B-B142-6A81D4EA8BAE}" srcOrd="0" destOrd="0" presId="urn:microsoft.com/office/officeart/2005/8/layout/process4"/>
    <dgm:cxn modelId="{BCFF6EB8-BB8E-4548-95D0-C53538742327}" type="presOf" srcId="{E973257D-D894-4DA4-80E2-AA2958E75C5C}" destId="{34BB82B7-B3F7-4746-9206-E0968C77D279}" srcOrd="0" destOrd="0" presId="urn:microsoft.com/office/officeart/2005/8/layout/process4"/>
    <dgm:cxn modelId="{A875B4BA-C5E3-4091-9C32-1233810FE542}" srcId="{37C709AF-391A-4599-A43D-94227082B84D}" destId="{D2C0C39F-6E56-484C-AEC7-81E264C28E7F}" srcOrd="3" destOrd="0" parTransId="{E570B645-1919-4774-8738-7B162F35404C}" sibTransId="{BD66B2F2-AA24-407A-94D6-615819B384D7}"/>
    <dgm:cxn modelId="{95CAF4BB-40DB-4DF0-9BFA-7304D5CFB1B9}" srcId="{F8D06C83-CEE3-4A57-90B9-CA040BB0B354}" destId="{360DA228-B3F4-41BA-BD77-265CB7C48B59}" srcOrd="3" destOrd="0" parTransId="{2CC8DC8A-26B5-4F93-ADF3-60062035D676}" sibTransId="{9522C4EE-CD5E-442E-B3D5-D41A3E4C9E1B}"/>
    <dgm:cxn modelId="{6FE15ABE-B6D1-4BF0-BE07-2A36426A0873}" type="presOf" srcId="{C4A1C352-6D2D-4349-9820-7CEB6AC3BD3E}" destId="{65D1499E-D7EF-4616-A4FE-8DC68AFC44BE}" srcOrd="0" destOrd="0" presId="urn:microsoft.com/office/officeart/2005/8/layout/process4"/>
    <dgm:cxn modelId="{B7F594BF-C7EB-4C90-85EB-7724E7B80546}" type="presOf" srcId="{CD7780B6-6495-448E-B9BB-F234FDBF4B0F}" destId="{5221C841-7DE0-4DBB-88B6-3745F1E2EF7C}" srcOrd="1" destOrd="0" presId="urn:microsoft.com/office/officeart/2005/8/layout/process4"/>
    <dgm:cxn modelId="{40F443C2-D887-4195-87BC-256A29A8E766}" type="presOf" srcId="{360DA228-B3F4-41BA-BD77-265CB7C48B59}" destId="{A5B3CE3F-6FD1-4480-8AAC-22B6700C5E2F}" srcOrd="0" destOrd="0" presId="urn:microsoft.com/office/officeart/2005/8/layout/process4"/>
    <dgm:cxn modelId="{821B55C6-B6DC-47E8-B28B-6CA4FE72201C}" type="presOf" srcId="{CEC522DC-6F42-4608-930E-4C8EEA02FAC1}" destId="{697285EA-1BA2-49C2-B284-BFC72D5BDF1F}" srcOrd="0" destOrd="0" presId="urn:microsoft.com/office/officeart/2005/8/layout/process4"/>
    <dgm:cxn modelId="{9AC853CA-F941-4B97-8307-A78B34D002B1}" srcId="{360DA228-B3F4-41BA-BD77-265CB7C48B59}" destId="{5312FDED-4170-433A-AAA7-D4A96862CD89}" srcOrd="1" destOrd="0" parTransId="{D6679343-78D3-442D-8ACE-3FA5578242E8}" sibTransId="{26F1D39F-875D-4706-81F9-9ABD35E30C93}"/>
    <dgm:cxn modelId="{8E8103CD-FA41-4B63-9237-36531CE8D4D4}" type="presOf" srcId="{37C709AF-391A-4599-A43D-94227082B84D}" destId="{92EB0646-AF33-45AE-AB45-B4A47DE6A4F1}" srcOrd="1" destOrd="0" presId="urn:microsoft.com/office/officeart/2005/8/layout/process4"/>
    <dgm:cxn modelId="{497B5ED2-594E-4015-B5DC-F5AC27814F97}" type="presOf" srcId="{3DE9C3CE-6E10-44E5-83AB-2DE886365B73}" destId="{8BE44AA1-8A2A-4FBA-8DF6-A5D1A0FFA6D0}" srcOrd="0" destOrd="0" presId="urn:microsoft.com/office/officeart/2005/8/layout/process4"/>
    <dgm:cxn modelId="{1AB11CDF-E24F-4F2B-B036-D4FA021F0565}" srcId="{360DA228-B3F4-41BA-BD77-265CB7C48B59}" destId="{2EDA3512-E805-4CA9-B7D8-2AB8089FAE77}" srcOrd="3" destOrd="0" parTransId="{DD2D5B9F-5BBD-4875-B43C-5C05AB9E7051}" sibTransId="{EE4A6939-4CB9-4C48-A713-E2EF06A5ECBE}"/>
    <dgm:cxn modelId="{9EC773E3-0687-4206-AFFE-4B0900AC54D0}" type="presOf" srcId="{CC6140F5-7636-4D97-9308-287E7DA1DC86}" destId="{B6364404-CF89-4085-8F39-47CF789AAF31}" srcOrd="0" destOrd="0" presId="urn:microsoft.com/office/officeart/2005/8/layout/process4"/>
    <dgm:cxn modelId="{B38CD1ED-4245-4AC5-A998-87793675141A}" type="presOf" srcId="{29021B4B-9C2B-407C-ABBF-F0C283E39498}" destId="{E082809B-FE6A-4AFA-A3D3-08940C1A53F1}" srcOrd="0" destOrd="0" presId="urn:microsoft.com/office/officeart/2005/8/layout/process4"/>
    <dgm:cxn modelId="{771363F2-5FE3-4EBE-9B17-4A936036D738}" srcId="{3DE9C3CE-6E10-44E5-83AB-2DE886365B73}" destId="{C5D3C587-B592-4F29-BB08-D7A1DF603AA6}" srcOrd="1" destOrd="0" parTransId="{2051A45C-E2EB-4DDA-A345-BC619C10227A}" sibTransId="{4CF6767F-BC69-42E3-913B-712CAF44250B}"/>
    <dgm:cxn modelId="{A8EF83F6-493C-43EF-8933-FBAB3B2D8AB9}" srcId="{CD7780B6-6495-448E-B9BB-F234FDBF4B0F}" destId="{350B9663-769F-45C9-9757-7BD1D162BCE8}" srcOrd="4" destOrd="0" parTransId="{9635E076-A5F2-4A26-926C-A39F4FA574C2}" sibTransId="{E8CB955E-2D73-4DDE-BA7B-E36263053DD6}"/>
    <dgm:cxn modelId="{695A10FC-C164-4B3F-91A4-818FECAA65F3}" type="presOf" srcId="{74724A47-4DD0-4501-8C48-A86C75C2F04A}" destId="{A9A04C43-34A1-4B4A-AA97-A90A224885F6}" srcOrd="0" destOrd="0" presId="urn:microsoft.com/office/officeart/2005/8/layout/process4"/>
    <dgm:cxn modelId="{C1935FFE-C115-48D9-9E48-355C913FF409}" type="presOf" srcId="{2EDA3512-E805-4CA9-B7D8-2AB8089FAE77}" destId="{7E925477-F17F-4BDB-8A83-7C19DA20F8E9}" srcOrd="0" destOrd="0" presId="urn:microsoft.com/office/officeart/2005/8/layout/process4"/>
    <dgm:cxn modelId="{770079C8-E32D-492E-9DE2-AABF8D8B53F0}" type="presParOf" srcId="{5670F2C9-DE9E-41B4-B937-C4BE924EC38E}" destId="{F08D7094-80F5-48F8-9D74-26DA778E52FB}" srcOrd="0" destOrd="0" presId="urn:microsoft.com/office/officeart/2005/8/layout/process4"/>
    <dgm:cxn modelId="{DB77D836-38B2-48B7-9D3A-130D88B42E1F}" type="presParOf" srcId="{F08D7094-80F5-48F8-9D74-26DA778E52FB}" destId="{A5B3CE3F-6FD1-4480-8AAC-22B6700C5E2F}" srcOrd="0" destOrd="0" presId="urn:microsoft.com/office/officeart/2005/8/layout/process4"/>
    <dgm:cxn modelId="{F467197B-75DE-4ECB-B874-D111D6CBA730}" type="presParOf" srcId="{F08D7094-80F5-48F8-9D74-26DA778E52FB}" destId="{64F35643-5734-486E-B60A-D8E3F4CBC56F}" srcOrd="1" destOrd="0" presId="urn:microsoft.com/office/officeart/2005/8/layout/process4"/>
    <dgm:cxn modelId="{AE9D2CF8-67E5-4AE6-8B70-DE0AB843E583}" type="presParOf" srcId="{F08D7094-80F5-48F8-9D74-26DA778E52FB}" destId="{D64144D3-4605-4E60-A91B-D051C6A3FDCD}" srcOrd="2" destOrd="0" presId="urn:microsoft.com/office/officeart/2005/8/layout/process4"/>
    <dgm:cxn modelId="{C0458440-012E-4042-B08A-E0C0FB9D9DAC}" type="presParOf" srcId="{D64144D3-4605-4E60-A91B-D051C6A3FDCD}" destId="{84DF60A1-CFA6-41B2-A942-667DE4EDA5A9}" srcOrd="0" destOrd="0" presId="urn:microsoft.com/office/officeart/2005/8/layout/process4"/>
    <dgm:cxn modelId="{BAF1E3F3-4DC9-4B2A-996A-CEE24F30428C}" type="presParOf" srcId="{D64144D3-4605-4E60-A91B-D051C6A3FDCD}" destId="{D709ABD9-8DD9-48E0-A116-B1E204E72347}" srcOrd="1" destOrd="0" presId="urn:microsoft.com/office/officeart/2005/8/layout/process4"/>
    <dgm:cxn modelId="{09958074-60A7-44D5-BC63-10FBCAEDD4F7}" type="presParOf" srcId="{D64144D3-4605-4E60-A91B-D051C6A3FDCD}" destId="{951D324E-D358-47A8-9F57-7C6AB8A6FC80}" srcOrd="2" destOrd="0" presId="urn:microsoft.com/office/officeart/2005/8/layout/process4"/>
    <dgm:cxn modelId="{A72C053B-40F4-4570-9D9A-18E3FDEFCFE4}" type="presParOf" srcId="{D64144D3-4605-4E60-A91B-D051C6A3FDCD}" destId="{7E925477-F17F-4BDB-8A83-7C19DA20F8E9}" srcOrd="3" destOrd="0" presId="urn:microsoft.com/office/officeart/2005/8/layout/process4"/>
    <dgm:cxn modelId="{6EC852FC-8DA2-4FAE-8C45-065CAF6329AB}" type="presParOf" srcId="{5670F2C9-DE9E-41B4-B937-C4BE924EC38E}" destId="{E64BE7EA-5901-496B-A854-F3A65C9F55D6}" srcOrd="1" destOrd="0" presId="urn:microsoft.com/office/officeart/2005/8/layout/process4"/>
    <dgm:cxn modelId="{A7C89BB8-B406-4E29-8D09-B2B05AB1174A}" type="presParOf" srcId="{5670F2C9-DE9E-41B4-B937-C4BE924EC38E}" destId="{A3BB48B2-89DA-48F3-8D0F-B1458B04CA59}" srcOrd="2" destOrd="0" presId="urn:microsoft.com/office/officeart/2005/8/layout/process4"/>
    <dgm:cxn modelId="{797327F0-3D7A-46E6-A654-09F6A34839AF}" type="presParOf" srcId="{A3BB48B2-89DA-48F3-8D0F-B1458B04CA59}" destId="{AED5F495-2A15-4306-A490-14218056D72E}" srcOrd="0" destOrd="0" presId="urn:microsoft.com/office/officeart/2005/8/layout/process4"/>
    <dgm:cxn modelId="{6D6D3C9A-B85B-49D6-B342-AEA42332F072}" type="presParOf" srcId="{A3BB48B2-89DA-48F3-8D0F-B1458B04CA59}" destId="{5221C841-7DE0-4DBB-88B6-3745F1E2EF7C}" srcOrd="1" destOrd="0" presId="urn:microsoft.com/office/officeart/2005/8/layout/process4"/>
    <dgm:cxn modelId="{C1043938-C223-4279-9DC3-156954E78985}" type="presParOf" srcId="{A3BB48B2-89DA-48F3-8D0F-B1458B04CA59}" destId="{F6E85EAC-78DE-46AB-86A2-03AD8D79E4A9}" srcOrd="2" destOrd="0" presId="urn:microsoft.com/office/officeart/2005/8/layout/process4"/>
    <dgm:cxn modelId="{FF1F36C3-E6B5-4C99-91D3-C70764AE11C7}" type="presParOf" srcId="{F6E85EAC-78DE-46AB-86A2-03AD8D79E4A9}" destId="{5ABAD009-4E4A-4594-AF29-FBCED1F01B70}" srcOrd="0" destOrd="0" presId="urn:microsoft.com/office/officeart/2005/8/layout/process4"/>
    <dgm:cxn modelId="{D74EBB5E-72EB-40DE-8ACC-206D8DEE67B0}" type="presParOf" srcId="{F6E85EAC-78DE-46AB-86A2-03AD8D79E4A9}" destId="{B6364404-CF89-4085-8F39-47CF789AAF31}" srcOrd="1" destOrd="0" presId="urn:microsoft.com/office/officeart/2005/8/layout/process4"/>
    <dgm:cxn modelId="{78CBF40B-55E0-4551-B805-72DA204FA8F2}" type="presParOf" srcId="{F6E85EAC-78DE-46AB-86A2-03AD8D79E4A9}" destId="{697285EA-1BA2-49C2-B284-BFC72D5BDF1F}" srcOrd="2" destOrd="0" presId="urn:microsoft.com/office/officeart/2005/8/layout/process4"/>
    <dgm:cxn modelId="{E65CDEFA-3452-413E-8294-10F1EC347466}" type="presParOf" srcId="{F6E85EAC-78DE-46AB-86A2-03AD8D79E4A9}" destId="{A9A04C43-34A1-4B4A-AA97-A90A224885F6}" srcOrd="3" destOrd="0" presId="urn:microsoft.com/office/officeart/2005/8/layout/process4"/>
    <dgm:cxn modelId="{AF8815C8-F06E-4CE2-A6A7-F5BD5A908CAB}" type="presParOf" srcId="{F6E85EAC-78DE-46AB-86A2-03AD8D79E4A9}" destId="{82DF33A8-B0BE-44D6-919F-625E2847ED19}" srcOrd="4" destOrd="0" presId="urn:microsoft.com/office/officeart/2005/8/layout/process4"/>
    <dgm:cxn modelId="{640EBB29-0DE4-4EE0-A97D-ECF7626E1D4D}" type="presParOf" srcId="{5670F2C9-DE9E-41B4-B937-C4BE924EC38E}" destId="{DA546541-C577-4AA8-AFF6-4FE0070FDB85}" srcOrd="3" destOrd="0" presId="urn:microsoft.com/office/officeart/2005/8/layout/process4"/>
    <dgm:cxn modelId="{1A678E25-BCC8-4E3D-849A-7249B2307D40}" type="presParOf" srcId="{5670F2C9-DE9E-41B4-B937-C4BE924EC38E}" destId="{B57793C6-CBD6-4075-8C67-82E3DBD7C1F4}" srcOrd="4" destOrd="0" presId="urn:microsoft.com/office/officeart/2005/8/layout/process4"/>
    <dgm:cxn modelId="{B5973854-D236-409D-B4D6-A8CE65882238}" type="presParOf" srcId="{B57793C6-CBD6-4075-8C67-82E3DBD7C1F4}" destId="{00076148-9740-486B-B142-6A81D4EA8BAE}" srcOrd="0" destOrd="0" presId="urn:microsoft.com/office/officeart/2005/8/layout/process4"/>
    <dgm:cxn modelId="{909BC43F-F182-4A05-8780-BA2B286F64AC}" type="presParOf" srcId="{B57793C6-CBD6-4075-8C67-82E3DBD7C1F4}" destId="{92EB0646-AF33-45AE-AB45-B4A47DE6A4F1}" srcOrd="1" destOrd="0" presId="urn:microsoft.com/office/officeart/2005/8/layout/process4"/>
    <dgm:cxn modelId="{551BADF3-A234-40E3-99B2-D770C48497A5}" type="presParOf" srcId="{B57793C6-CBD6-4075-8C67-82E3DBD7C1F4}" destId="{0FE594EC-FA73-4237-881A-C6C2D92FD3A8}" srcOrd="2" destOrd="0" presId="urn:microsoft.com/office/officeart/2005/8/layout/process4"/>
    <dgm:cxn modelId="{62FB5771-3AE6-44A8-B8E7-0F53D76C5ED2}" type="presParOf" srcId="{0FE594EC-FA73-4237-881A-C6C2D92FD3A8}" destId="{34BB82B7-B3F7-4746-9206-E0968C77D279}" srcOrd="0" destOrd="0" presId="urn:microsoft.com/office/officeart/2005/8/layout/process4"/>
    <dgm:cxn modelId="{6CD3D1D6-85ED-4A8B-A9F6-5DB44BAA4115}" type="presParOf" srcId="{0FE594EC-FA73-4237-881A-C6C2D92FD3A8}" destId="{E082809B-FE6A-4AFA-A3D3-08940C1A53F1}" srcOrd="1" destOrd="0" presId="urn:microsoft.com/office/officeart/2005/8/layout/process4"/>
    <dgm:cxn modelId="{54147ED4-C2CD-4A48-953C-9CFE8DF991F6}" type="presParOf" srcId="{0FE594EC-FA73-4237-881A-C6C2D92FD3A8}" destId="{6AFC67CF-78BD-4EA5-B765-CAA603ADC36C}" srcOrd="2" destOrd="0" presId="urn:microsoft.com/office/officeart/2005/8/layout/process4"/>
    <dgm:cxn modelId="{1F8A956E-5821-4011-B671-24CC1B054885}" type="presParOf" srcId="{0FE594EC-FA73-4237-881A-C6C2D92FD3A8}" destId="{C96C8AD8-6E3C-49BA-8F65-8F4ABF774EAD}" srcOrd="3" destOrd="0" presId="urn:microsoft.com/office/officeart/2005/8/layout/process4"/>
    <dgm:cxn modelId="{4DA528EF-82B7-4E60-AD41-DD9020EB1D1E}" type="presParOf" srcId="{0FE594EC-FA73-4237-881A-C6C2D92FD3A8}" destId="{65D1499E-D7EF-4616-A4FE-8DC68AFC44BE}" srcOrd="4" destOrd="0" presId="urn:microsoft.com/office/officeart/2005/8/layout/process4"/>
    <dgm:cxn modelId="{81425C85-B19E-425A-8FD3-8320BE449E7F}" type="presParOf" srcId="{5670F2C9-DE9E-41B4-B937-C4BE924EC38E}" destId="{A7F6613A-9310-4EB3-84AA-9780BD36D68F}" srcOrd="5" destOrd="0" presId="urn:microsoft.com/office/officeart/2005/8/layout/process4"/>
    <dgm:cxn modelId="{EE549BD4-ACDC-49F3-81E7-34C17704CC1E}" type="presParOf" srcId="{5670F2C9-DE9E-41B4-B937-C4BE924EC38E}" destId="{C6F54FF0-1671-40B7-9BE1-DA749E6A1B1C}" srcOrd="6" destOrd="0" presId="urn:microsoft.com/office/officeart/2005/8/layout/process4"/>
    <dgm:cxn modelId="{C179CF36-1645-41F9-971F-5D6BEB650C4F}" type="presParOf" srcId="{C6F54FF0-1671-40B7-9BE1-DA749E6A1B1C}" destId="{8BE44AA1-8A2A-4FBA-8DF6-A5D1A0FFA6D0}" srcOrd="0" destOrd="0" presId="urn:microsoft.com/office/officeart/2005/8/layout/process4"/>
    <dgm:cxn modelId="{DF54A880-86E1-4AC1-B872-BB4981E6E9D9}" type="presParOf" srcId="{C6F54FF0-1671-40B7-9BE1-DA749E6A1B1C}" destId="{29C00C9E-12DD-42B7-868A-A604D14BA06B}" srcOrd="1" destOrd="0" presId="urn:microsoft.com/office/officeart/2005/8/layout/process4"/>
    <dgm:cxn modelId="{C9F4AE2F-EB80-46F5-BBB3-D729B3CE5F6E}" type="presParOf" srcId="{C6F54FF0-1671-40B7-9BE1-DA749E6A1B1C}" destId="{FA3DC369-20BE-4967-A7E2-7AE89E66015B}" srcOrd="2" destOrd="0" presId="urn:microsoft.com/office/officeart/2005/8/layout/process4"/>
    <dgm:cxn modelId="{6B39EADF-47B1-40F1-AAE1-08F949537345}" type="presParOf" srcId="{FA3DC369-20BE-4967-A7E2-7AE89E66015B}" destId="{16C0268A-4328-4D3E-AE34-1CAF9F4E41E3}" srcOrd="0" destOrd="0" presId="urn:microsoft.com/office/officeart/2005/8/layout/process4"/>
    <dgm:cxn modelId="{0EB6F062-29B9-4DA3-9B71-D635E33E9977}" type="presParOf" srcId="{FA3DC369-20BE-4967-A7E2-7AE89E66015B}" destId="{31F88F4D-7FBF-40CE-8457-38A606EEFA83}" srcOrd="1" destOrd="0" presId="urn:microsoft.com/office/officeart/2005/8/layout/process4"/>
    <dgm:cxn modelId="{5D319C51-953D-43F7-AE7A-1434E9EAC219}" type="presParOf" srcId="{FA3DC369-20BE-4967-A7E2-7AE89E66015B}" destId="{916C2B2C-598E-4859-96A3-40A782ABD0E2}" srcOrd="2" destOrd="0" presId="urn:microsoft.com/office/officeart/2005/8/layout/process4"/>
    <dgm:cxn modelId="{88D41625-F37C-43D0-B5FE-C0FD9DA49F23}" type="presParOf" srcId="{FA3DC369-20BE-4967-A7E2-7AE89E66015B}" destId="{93B64FDB-4759-4648-A299-F16679D71447}" srcOrd="3"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F20C1-9371-47DF-9649-5F20825E140B}"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GB"/>
        </a:p>
      </dgm:t>
    </dgm:pt>
    <dgm:pt modelId="{2C730FCB-8497-4020-A0DF-BE12B740A925}">
      <dgm:prSet phldrT="[Text]"/>
      <dgm:spPr/>
      <dgm:t>
        <a:bodyPr/>
        <a:lstStyle/>
        <a:p>
          <a:r>
            <a:rPr lang="en-GB" dirty="0"/>
            <a:t> </a:t>
          </a:r>
        </a:p>
      </dgm:t>
    </dgm:pt>
    <dgm:pt modelId="{3AB86EDB-5CD5-45CA-AB23-503FDBF5F7A5}" type="parTrans" cxnId="{DF232B60-C871-4347-B95A-DCB5A0A074DF}">
      <dgm:prSet/>
      <dgm:spPr/>
      <dgm:t>
        <a:bodyPr/>
        <a:lstStyle/>
        <a:p>
          <a:endParaRPr lang="en-GB"/>
        </a:p>
      </dgm:t>
    </dgm:pt>
    <dgm:pt modelId="{B5893F65-FB14-45E7-A12F-CF3756DDF006}" type="sibTrans" cxnId="{DF232B60-C871-4347-B95A-DCB5A0A074DF}">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dgm:spPr>
      <dgm:t>
        <a:bodyPr/>
        <a:lstStyle/>
        <a:p>
          <a:endParaRPr lang="en-GB"/>
        </a:p>
      </dgm:t>
    </dgm:pt>
    <dgm:pt modelId="{6D03016F-1000-44C6-820C-C4DDDAEF60AA}">
      <dgm:prSet phldrT="[Text]" custT="1"/>
      <dgm:spPr/>
      <dgm:t>
        <a:bodyPr/>
        <a:lstStyle/>
        <a:p>
          <a:r>
            <a:rPr lang="en-GB" sz="2800" dirty="0"/>
            <a:t>Peace Keeper</a:t>
          </a:r>
        </a:p>
      </dgm:t>
    </dgm:pt>
    <dgm:pt modelId="{F78AE51F-401D-4698-BC93-B2120FCF37D9}" type="parTrans" cxnId="{03B36401-6025-4E1F-A3D2-58FA0ACC5C76}">
      <dgm:prSet/>
      <dgm:spPr/>
      <dgm:t>
        <a:bodyPr/>
        <a:lstStyle/>
        <a:p>
          <a:endParaRPr lang="en-GB"/>
        </a:p>
      </dgm:t>
    </dgm:pt>
    <dgm:pt modelId="{ABE7792B-9F80-4ABD-A6AC-176DF8CF0D63}" type="sibTrans" cxnId="{03B36401-6025-4E1F-A3D2-58FA0ACC5C76}">
      <dgm:prSet/>
      <dgm:spPr/>
      <dgm:t>
        <a:bodyPr/>
        <a:lstStyle/>
        <a:p>
          <a:endParaRPr lang="en-GB"/>
        </a:p>
      </dgm:t>
    </dgm:pt>
    <dgm:pt modelId="{6E851A2B-B5DF-413F-B58A-AF9AB78AF474}">
      <dgm:prSet phldrT="[Text]" custT="1"/>
      <dgm:spPr/>
      <dgm:t>
        <a:bodyPr/>
        <a:lstStyle/>
        <a:p>
          <a:r>
            <a:rPr lang="en-GB" sz="2800" dirty="0"/>
            <a:t>Social Worker</a:t>
          </a:r>
        </a:p>
      </dgm:t>
    </dgm:pt>
    <dgm:pt modelId="{9C6BDA2E-674B-4612-AA1F-0DDD83DA4AC7}" type="parTrans" cxnId="{4CA041A8-C8E2-4E86-8473-24D2C4FC1C38}">
      <dgm:prSet/>
      <dgm:spPr/>
      <dgm:t>
        <a:bodyPr/>
        <a:lstStyle/>
        <a:p>
          <a:endParaRPr lang="en-GB"/>
        </a:p>
      </dgm:t>
    </dgm:pt>
    <dgm:pt modelId="{7C909DFC-3C01-40DE-A510-398B2463FF51}" type="sibTrans" cxnId="{4CA041A8-C8E2-4E86-8473-24D2C4FC1C38}">
      <dgm:prSet/>
      <dgm:spPr/>
      <dgm:t>
        <a:bodyPr/>
        <a:lstStyle/>
        <a:p>
          <a:endParaRPr lang="en-GB"/>
        </a:p>
      </dgm:t>
    </dgm:pt>
    <dgm:pt modelId="{3170325C-300F-4BC1-A500-7F816BE124EA}">
      <dgm:prSet phldrT="[Text]" custT="1"/>
      <dgm:spPr/>
      <dgm:t>
        <a:bodyPr/>
        <a:lstStyle/>
        <a:p>
          <a:r>
            <a:rPr lang="en-GB" sz="2800" dirty="0"/>
            <a:t>Agony Aunt</a:t>
          </a:r>
        </a:p>
      </dgm:t>
    </dgm:pt>
    <dgm:pt modelId="{18543E91-D420-423D-B7EA-B90530B3BD1E}" type="parTrans" cxnId="{E2890F8B-78E6-4EF6-8AC5-E4CE9640BE1C}">
      <dgm:prSet/>
      <dgm:spPr/>
      <dgm:t>
        <a:bodyPr/>
        <a:lstStyle/>
        <a:p>
          <a:endParaRPr lang="en-GB"/>
        </a:p>
      </dgm:t>
    </dgm:pt>
    <dgm:pt modelId="{F323EC08-979B-435C-B32B-ED20C53D6615}" type="sibTrans" cxnId="{E2890F8B-78E6-4EF6-8AC5-E4CE9640BE1C}">
      <dgm:prSet/>
      <dgm:spPr/>
      <dgm:t>
        <a:bodyPr/>
        <a:lstStyle/>
        <a:p>
          <a:endParaRPr lang="en-GB"/>
        </a:p>
      </dgm:t>
    </dgm:pt>
    <dgm:pt modelId="{DE323F19-2FD8-4403-B80D-3727A58FB383}">
      <dgm:prSet phldrT="[Text]" custT="1"/>
      <dgm:spPr/>
      <dgm:t>
        <a:bodyPr/>
        <a:lstStyle/>
        <a:p>
          <a:r>
            <a:rPr lang="en-GB" sz="2800" dirty="0"/>
            <a:t>Medic</a:t>
          </a:r>
        </a:p>
      </dgm:t>
    </dgm:pt>
    <dgm:pt modelId="{7E8A8FDA-E60E-4D46-A65A-21155C76F829}" type="parTrans" cxnId="{BFE7E5A0-6AE6-44D1-9801-BCA47D36429A}">
      <dgm:prSet/>
      <dgm:spPr/>
      <dgm:t>
        <a:bodyPr/>
        <a:lstStyle/>
        <a:p>
          <a:endParaRPr lang="en-GB"/>
        </a:p>
      </dgm:t>
    </dgm:pt>
    <dgm:pt modelId="{E6F4FF08-02BD-4512-B50B-72BB389ED179}" type="sibTrans" cxnId="{BFE7E5A0-6AE6-44D1-9801-BCA47D36429A}">
      <dgm:prSet/>
      <dgm:spPr/>
      <dgm:t>
        <a:bodyPr/>
        <a:lstStyle/>
        <a:p>
          <a:endParaRPr lang="en-GB"/>
        </a:p>
      </dgm:t>
    </dgm:pt>
    <dgm:pt modelId="{94A380C1-A84E-4A6A-9E13-C7CEC26C23AD}" type="pres">
      <dgm:prSet presAssocID="{534F20C1-9371-47DF-9649-5F20825E140B}" presName="Name0" presStyleCnt="0">
        <dgm:presLayoutVars>
          <dgm:dir/>
        </dgm:presLayoutVars>
      </dgm:prSet>
      <dgm:spPr/>
    </dgm:pt>
    <dgm:pt modelId="{999DC4F2-96DF-4A20-AA81-87EF354DAE6E}" type="pres">
      <dgm:prSet presAssocID="{B5893F65-FB14-45E7-A12F-CF3756DDF006}" presName="picture_1" presStyleLbl="bgImgPlace1" presStyleIdx="0" presStyleCnt="1"/>
      <dgm:spPr/>
    </dgm:pt>
    <dgm:pt modelId="{2BC72BC6-EC09-498F-84E3-AAD6854B5615}" type="pres">
      <dgm:prSet presAssocID="{2C730FCB-8497-4020-A0DF-BE12B740A925}" presName="text_1" presStyleLbl="node1" presStyleIdx="0" presStyleCnt="0">
        <dgm:presLayoutVars>
          <dgm:bulletEnabled val="1"/>
        </dgm:presLayoutVars>
      </dgm:prSet>
      <dgm:spPr/>
    </dgm:pt>
    <dgm:pt modelId="{DADFA178-64DC-47B4-BBC3-ED426556026E}" type="pres">
      <dgm:prSet presAssocID="{534F20C1-9371-47DF-9649-5F20825E140B}" presName="linV" presStyleCnt="0"/>
      <dgm:spPr/>
    </dgm:pt>
    <dgm:pt modelId="{992C9D5E-2369-482B-841A-EAD4FED7FEB2}" type="pres">
      <dgm:prSet presAssocID="{6D03016F-1000-44C6-820C-C4DDDAEF60AA}" presName="pair" presStyleCnt="0"/>
      <dgm:spPr/>
    </dgm:pt>
    <dgm:pt modelId="{19A3C6AD-B320-4B59-97AF-91B5140AE9D8}" type="pres">
      <dgm:prSet presAssocID="{6D03016F-1000-44C6-820C-C4DDDAEF60AA}" presName="spaceH" presStyleLbl="node1" presStyleIdx="0" presStyleCnt="0"/>
      <dgm:spPr/>
    </dgm:pt>
    <dgm:pt modelId="{88823656-6E89-4F0B-BBDB-C58437861FA7}" type="pres">
      <dgm:prSet presAssocID="{6D03016F-1000-44C6-820C-C4DDDAEF60AA}" presName="desPictures" presStyleLbl="alignImgPlace1" presStyleIdx="0" presStyleCnt="4"/>
      <dgm:spPr/>
    </dgm:pt>
    <dgm:pt modelId="{61E89206-1608-43CA-8ED2-E75550B41AC8}" type="pres">
      <dgm:prSet presAssocID="{6D03016F-1000-44C6-820C-C4DDDAEF60AA}" presName="desTextWrapper" presStyleCnt="0"/>
      <dgm:spPr/>
    </dgm:pt>
    <dgm:pt modelId="{0CA53895-066F-4DC6-8D8D-72EB425F7CCA}" type="pres">
      <dgm:prSet presAssocID="{6D03016F-1000-44C6-820C-C4DDDAEF60AA}" presName="desText" presStyleLbl="revTx" presStyleIdx="0" presStyleCnt="4">
        <dgm:presLayoutVars>
          <dgm:bulletEnabled val="1"/>
        </dgm:presLayoutVars>
      </dgm:prSet>
      <dgm:spPr/>
    </dgm:pt>
    <dgm:pt modelId="{17BFFB18-A64A-4257-9A94-08C7AB8392B6}" type="pres">
      <dgm:prSet presAssocID="{ABE7792B-9F80-4ABD-A6AC-176DF8CF0D63}" presName="spaceV" presStyleCnt="0"/>
      <dgm:spPr/>
    </dgm:pt>
    <dgm:pt modelId="{5F2E274B-3F36-43DD-A094-43997E71770B}" type="pres">
      <dgm:prSet presAssocID="{6E851A2B-B5DF-413F-B58A-AF9AB78AF474}" presName="pair" presStyleCnt="0"/>
      <dgm:spPr/>
    </dgm:pt>
    <dgm:pt modelId="{19811897-4007-4F63-986A-1F705CAC9908}" type="pres">
      <dgm:prSet presAssocID="{6E851A2B-B5DF-413F-B58A-AF9AB78AF474}" presName="spaceH" presStyleLbl="node1" presStyleIdx="0" presStyleCnt="0"/>
      <dgm:spPr/>
    </dgm:pt>
    <dgm:pt modelId="{3F48C68D-71EE-4893-B2E0-7D1AEA2EFF18}" type="pres">
      <dgm:prSet presAssocID="{6E851A2B-B5DF-413F-B58A-AF9AB78AF474}" presName="desPictures" presStyleLbl="alignImgPlace1" presStyleIdx="1" presStyleCnt="4"/>
      <dgm:spPr/>
    </dgm:pt>
    <dgm:pt modelId="{B84DC004-ECD6-489D-9F7B-2C04CA4C0E72}" type="pres">
      <dgm:prSet presAssocID="{6E851A2B-B5DF-413F-B58A-AF9AB78AF474}" presName="desTextWrapper" presStyleCnt="0"/>
      <dgm:spPr/>
    </dgm:pt>
    <dgm:pt modelId="{2E4CE67B-4473-46AA-AEBC-F260E1C06B46}" type="pres">
      <dgm:prSet presAssocID="{6E851A2B-B5DF-413F-B58A-AF9AB78AF474}" presName="desText" presStyleLbl="revTx" presStyleIdx="1" presStyleCnt="4">
        <dgm:presLayoutVars>
          <dgm:bulletEnabled val="1"/>
        </dgm:presLayoutVars>
      </dgm:prSet>
      <dgm:spPr/>
    </dgm:pt>
    <dgm:pt modelId="{42CDD472-FAD3-4D2E-8FA3-703D58F8673B}" type="pres">
      <dgm:prSet presAssocID="{7C909DFC-3C01-40DE-A510-398B2463FF51}" presName="spaceV" presStyleCnt="0"/>
      <dgm:spPr/>
    </dgm:pt>
    <dgm:pt modelId="{049BB961-6EE0-4558-B307-76D10C5EEBA8}" type="pres">
      <dgm:prSet presAssocID="{3170325C-300F-4BC1-A500-7F816BE124EA}" presName="pair" presStyleCnt="0"/>
      <dgm:spPr/>
    </dgm:pt>
    <dgm:pt modelId="{84DFD065-87C8-4A05-B13A-F529F5F28818}" type="pres">
      <dgm:prSet presAssocID="{3170325C-300F-4BC1-A500-7F816BE124EA}" presName="spaceH" presStyleLbl="node1" presStyleIdx="0" presStyleCnt="0"/>
      <dgm:spPr/>
    </dgm:pt>
    <dgm:pt modelId="{4DB707EA-DD93-43DB-941A-AAF7BD07F99C}" type="pres">
      <dgm:prSet presAssocID="{3170325C-300F-4BC1-A500-7F816BE124EA}" presName="desPictures" presStyleLbl="alignImgPlace1" presStyleIdx="2" presStyleCnt="4"/>
      <dgm:spPr/>
    </dgm:pt>
    <dgm:pt modelId="{0D4D7140-5922-49E5-A513-20C0CE0F7E95}" type="pres">
      <dgm:prSet presAssocID="{3170325C-300F-4BC1-A500-7F816BE124EA}" presName="desTextWrapper" presStyleCnt="0"/>
      <dgm:spPr/>
    </dgm:pt>
    <dgm:pt modelId="{6CFB8353-34BC-4903-B9C6-9AD7C7F540CE}" type="pres">
      <dgm:prSet presAssocID="{3170325C-300F-4BC1-A500-7F816BE124EA}" presName="desText" presStyleLbl="revTx" presStyleIdx="2" presStyleCnt="4">
        <dgm:presLayoutVars>
          <dgm:bulletEnabled val="1"/>
        </dgm:presLayoutVars>
      </dgm:prSet>
      <dgm:spPr/>
    </dgm:pt>
    <dgm:pt modelId="{43D440DB-B541-4583-8759-A3BF8090AD4B}" type="pres">
      <dgm:prSet presAssocID="{F323EC08-979B-435C-B32B-ED20C53D6615}" presName="spaceV" presStyleCnt="0"/>
      <dgm:spPr/>
    </dgm:pt>
    <dgm:pt modelId="{9E5DAF79-C645-48C0-B3A5-B2B2196F9D2A}" type="pres">
      <dgm:prSet presAssocID="{DE323F19-2FD8-4403-B80D-3727A58FB383}" presName="pair" presStyleCnt="0"/>
      <dgm:spPr/>
    </dgm:pt>
    <dgm:pt modelId="{5977D568-9718-4B57-85DD-AFE23BD5709C}" type="pres">
      <dgm:prSet presAssocID="{DE323F19-2FD8-4403-B80D-3727A58FB383}" presName="spaceH" presStyleLbl="node1" presStyleIdx="0" presStyleCnt="0"/>
      <dgm:spPr/>
    </dgm:pt>
    <dgm:pt modelId="{18DB709E-1822-4EE6-9D27-2FEE80296BA8}" type="pres">
      <dgm:prSet presAssocID="{DE323F19-2FD8-4403-B80D-3727A58FB383}" presName="desPictures" presStyleLbl="alignImgPlace1" presStyleIdx="3" presStyleCnt="4"/>
      <dgm:spPr/>
    </dgm:pt>
    <dgm:pt modelId="{45445BDC-E5AB-4187-BB45-0BEC9CA66B01}" type="pres">
      <dgm:prSet presAssocID="{DE323F19-2FD8-4403-B80D-3727A58FB383}" presName="desTextWrapper" presStyleCnt="0"/>
      <dgm:spPr/>
    </dgm:pt>
    <dgm:pt modelId="{27AD92F7-E577-495F-A8A2-8C9E1B2C014D}" type="pres">
      <dgm:prSet presAssocID="{DE323F19-2FD8-4403-B80D-3727A58FB383}" presName="desText" presStyleLbl="revTx" presStyleIdx="3" presStyleCnt="4">
        <dgm:presLayoutVars>
          <dgm:bulletEnabled val="1"/>
        </dgm:presLayoutVars>
      </dgm:prSet>
      <dgm:spPr/>
    </dgm:pt>
    <dgm:pt modelId="{2F554E5A-D885-4A68-82D7-120ED5CDD9A4}" type="pres">
      <dgm:prSet presAssocID="{534F20C1-9371-47DF-9649-5F20825E140B}" presName="maxNode" presStyleCnt="0"/>
      <dgm:spPr/>
    </dgm:pt>
    <dgm:pt modelId="{CD81C07A-356B-4CC2-B73D-C1B81C0B1325}" type="pres">
      <dgm:prSet presAssocID="{534F20C1-9371-47DF-9649-5F20825E140B}" presName="Name33" presStyleCnt="0"/>
      <dgm:spPr/>
    </dgm:pt>
  </dgm:ptLst>
  <dgm:cxnLst>
    <dgm:cxn modelId="{03B36401-6025-4E1F-A3D2-58FA0ACC5C76}" srcId="{534F20C1-9371-47DF-9649-5F20825E140B}" destId="{6D03016F-1000-44C6-820C-C4DDDAEF60AA}" srcOrd="1" destOrd="0" parTransId="{F78AE51F-401D-4698-BC93-B2120FCF37D9}" sibTransId="{ABE7792B-9F80-4ABD-A6AC-176DF8CF0D63}"/>
    <dgm:cxn modelId="{4C4AF70B-C437-4104-9A61-A9D08BB1EEBC}" type="presOf" srcId="{3170325C-300F-4BC1-A500-7F816BE124EA}" destId="{6CFB8353-34BC-4903-B9C6-9AD7C7F540CE}" srcOrd="0" destOrd="0" presId="urn:microsoft.com/office/officeart/2008/layout/AccentedPicture"/>
    <dgm:cxn modelId="{6214D93B-ACE4-443C-992A-470C35C66935}" type="presOf" srcId="{6E851A2B-B5DF-413F-B58A-AF9AB78AF474}" destId="{2E4CE67B-4473-46AA-AEBC-F260E1C06B46}" srcOrd="0" destOrd="0" presId="urn:microsoft.com/office/officeart/2008/layout/AccentedPicture"/>
    <dgm:cxn modelId="{C0D4BB5F-BB37-4F42-9C3B-9BC36D03833A}" type="presOf" srcId="{534F20C1-9371-47DF-9649-5F20825E140B}" destId="{94A380C1-A84E-4A6A-9E13-C7CEC26C23AD}" srcOrd="0" destOrd="0" presId="urn:microsoft.com/office/officeart/2008/layout/AccentedPicture"/>
    <dgm:cxn modelId="{DF232B60-C871-4347-B95A-DCB5A0A074DF}" srcId="{534F20C1-9371-47DF-9649-5F20825E140B}" destId="{2C730FCB-8497-4020-A0DF-BE12B740A925}" srcOrd="0" destOrd="0" parTransId="{3AB86EDB-5CD5-45CA-AB23-503FDBF5F7A5}" sibTransId="{B5893F65-FB14-45E7-A12F-CF3756DDF006}"/>
    <dgm:cxn modelId="{1912BF60-665F-450B-A841-C8A72456D758}" type="presOf" srcId="{2C730FCB-8497-4020-A0DF-BE12B740A925}" destId="{2BC72BC6-EC09-498F-84E3-AAD6854B5615}" srcOrd="0" destOrd="0" presId="urn:microsoft.com/office/officeart/2008/layout/AccentedPicture"/>
    <dgm:cxn modelId="{42662967-8696-468E-AF79-49FFCFA76B31}" type="presOf" srcId="{B5893F65-FB14-45E7-A12F-CF3756DDF006}" destId="{999DC4F2-96DF-4A20-AA81-87EF354DAE6E}" srcOrd="0" destOrd="0" presId="urn:microsoft.com/office/officeart/2008/layout/AccentedPicture"/>
    <dgm:cxn modelId="{E2890F8B-78E6-4EF6-8AC5-E4CE9640BE1C}" srcId="{534F20C1-9371-47DF-9649-5F20825E140B}" destId="{3170325C-300F-4BC1-A500-7F816BE124EA}" srcOrd="3" destOrd="0" parTransId="{18543E91-D420-423D-B7EA-B90530B3BD1E}" sibTransId="{F323EC08-979B-435C-B32B-ED20C53D6615}"/>
    <dgm:cxn modelId="{4ED3939F-8F4A-4B36-A426-A20C8A9800CE}" type="presOf" srcId="{6D03016F-1000-44C6-820C-C4DDDAEF60AA}" destId="{0CA53895-066F-4DC6-8D8D-72EB425F7CCA}" srcOrd="0" destOrd="0" presId="urn:microsoft.com/office/officeart/2008/layout/AccentedPicture"/>
    <dgm:cxn modelId="{BFE7E5A0-6AE6-44D1-9801-BCA47D36429A}" srcId="{534F20C1-9371-47DF-9649-5F20825E140B}" destId="{DE323F19-2FD8-4403-B80D-3727A58FB383}" srcOrd="4" destOrd="0" parTransId="{7E8A8FDA-E60E-4D46-A65A-21155C76F829}" sibTransId="{E6F4FF08-02BD-4512-B50B-72BB389ED179}"/>
    <dgm:cxn modelId="{153CEEA6-CE72-4417-A844-580F19CBBC5E}" type="presOf" srcId="{DE323F19-2FD8-4403-B80D-3727A58FB383}" destId="{27AD92F7-E577-495F-A8A2-8C9E1B2C014D}" srcOrd="0" destOrd="0" presId="urn:microsoft.com/office/officeart/2008/layout/AccentedPicture"/>
    <dgm:cxn modelId="{4CA041A8-C8E2-4E86-8473-24D2C4FC1C38}" srcId="{534F20C1-9371-47DF-9649-5F20825E140B}" destId="{6E851A2B-B5DF-413F-B58A-AF9AB78AF474}" srcOrd="2" destOrd="0" parTransId="{9C6BDA2E-674B-4612-AA1F-0DDD83DA4AC7}" sibTransId="{7C909DFC-3C01-40DE-A510-398B2463FF51}"/>
    <dgm:cxn modelId="{840232A2-9F6D-4F98-9DAC-2B711FAB67E3}" type="presParOf" srcId="{94A380C1-A84E-4A6A-9E13-C7CEC26C23AD}" destId="{999DC4F2-96DF-4A20-AA81-87EF354DAE6E}" srcOrd="0" destOrd="0" presId="urn:microsoft.com/office/officeart/2008/layout/AccentedPicture"/>
    <dgm:cxn modelId="{33235AAB-762B-4E20-8256-6F513E3836D0}" type="presParOf" srcId="{94A380C1-A84E-4A6A-9E13-C7CEC26C23AD}" destId="{2BC72BC6-EC09-498F-84E3-AAD6854B5615}" srcOrd="1" destOrd="0" presId="urn:microsoft.com/office/officeart/2008/layout/AccentedPicture"/>
    <dgm:cxn modelId="{0592F2F3-6D20-4640-AE3A-5638144A99CB}" type="presParOf" srcId="{94A380C1-A84E-4A6A-9E13-C7CEC26C23AD}" destId="{DADFA178-64DC-47B4-BBC3-ED426556026E}" srcOrd="2" destOrd="0" presId="urn:microsoft.com/office/officeart/2008/layout/AccentedPicture"/>
    <dgm:cxn modelId="{D9EFFD30-F607-4E9B-8EE6-0B02AEFE83E0}" type="presParOf" srcId="{DADFA178-64DC-47B4-BBC3-ED426556026E}" destId="{992C9D5E-2369-482B-841A-EAD4FED7FEB2}" srcOrd="0" destOrd="0" presId="urn:microsoft.com/office/officeart/2008/layout/AccentedPicture"/>
    <dgm:cxn modelId="{6FDA37E0-FCCE-4C49-98A1-2AF263CEB0B2}" type="presParOf" srcId="{992C9D5E-2369-482B-841A-EAD4FED7FEB2}" destId="{19A3C6AD-B320-4B59-97AF-91B5140AE9D8}" srcOrd="0" destOrd="0" presId="urn:microsoft.com/office/officeart/2008/layout/AccentedPicture"/>
    <dgm:cxn modelId="{63A33D10-D97A-4888-8D2E-47141B325CA5}" type="presParOf" srcId="{992C9D5E-2369-482B-841A-EAD4FED7FEB2}" destId="{88823656-6E89-4F0B-BBDB-C58437861FA7}" srcOrd="1" destOrd="0" presId="urn:microsoft.com/office/officeart/2008/layout/AccentedPicture"/>
    <dgm:cxn modelId="{D74FE885-4E5B-4537-A999-3FF3DD0C20BE}" type="presParOf" srcId="{992C9D5E-2369-482B-841A-EAD4FED7FEB2}" destId="{61E89206-1608-43CA-8ED2-E75550B41AC8}" srcOrd="2" destOrd="0" presId="urn:microsoft.com/office/officeart/2008/layout/AccentedPicture"/>
    <dgm:cxn modelId="{DB85E87D-C5F0-4FCD-B466-F25ABB62135F}" type="presParOf" srcId="{61E89206-1608-43CA-8ED2-E75550B41AC8}" destId="{0CA53895-066F-4DC6-8D8D-72EB425F7CCA}" srcOrd="0" destOrd="0" presId="urn:microsoft.com/office/officeart/2008/layout/AccentedPicture"/>
    <dgm:cxn modelId="{97FAE4F1-1803-4BA9-8E9E-2B0BD75B5DAB}" type="presParOf" srcId="{DADFA178-64DC-47B4-BBC3-ED426556026E}" destId="{17BFFB18-A64A-4257-9A94-08C7AB8392B6}" srcOrd="1" destOrd="0" presId="urn:microsoft.com/office/officeart/2008/layout/AccentedPicture"/>
    <dgm:cxn modelId="{B7E16862-038D-4E6E-A1BE-4B57CB6EA57B}" type="presParOf" srcId="{DADFA178-64DC-47B4-BBC3-ED426556026E}" destId="{5F2E274B-3F36-43DD-A094-43997E71770B}" srcOrd="2" destOrd="0" presId="urn:microsoft.com/office/officeart/2008/layout/AccentedPicture"/>
    <dgm:cxn modelId="{057687DA-9690-4DC9-B6CB-07BA78E1CF55}" type="presParOf" srcId="{5F2E274B-3F36-43DD-A094-43997E71770B}" destId="{19811897-4007-4F63-986A-1F705CAC9908}" srcOrd="0" destOrd="0" presId="urn:microsoft.com/office/officeart/2008/layout/AccentedPicture"/>
    <dgm:cxn modelId="{0600488D-0A2E-4552-998C-4425FC21A985}" type="presParOf" srcId="{5F2E274B-3F36-43DD-A094-43997E71770B}" destId="{3F48C68D-71EE-4893-B2E0-7D1AEA2EFF18}" srcOrd="1" destOrd="0" presId="urn:microsoft.com/office/officeart/2008/layout/AccentedPicture"/>
    <dgm:cxn modelId="{10F4B395-9F4C-477E-9A3D-D58BE34DFD44}" type="presParOf" srcId="{5F2E274B-3F36-43DD-A094-43997E71770B}" destId="{B84DC004-ECD6-489D-9F7B-2C04CA4C0E72}" srcOrd="2" destOrd="0" presId="urn:microsoft.com/office/officeart/2008/layout/AccentedPicture"/>
    <dgm:cxn modelId="{3F752C1F-7B93-41AA-98A9-098278710D5C}" type="presParOf" srcId="{B84DC004-ECD6-489D-9F7B-2C04CA4C0E72}" destId="{2E4CE67B-4473-46AA-AEBC-F260E1C06B46}" srcOrd="0" destOrd="0" presId="urn:microsoft.com/office/officeart/2008/layout/AccentedPicture"/>
    <dgm:cxn modelId="{83309682-A452-4305-AAEA-93DA22D2388D}" type="presParOf" srcId="{DADFA178-64DC-47B4-BBC3-ED426556026E}" destId="{42CDD472-FAD3-4D2E-8FA3-703D58F8673B}" srcOrd="3" destOrd="0" presId="urn:microsoft.com/office/officeart/2008/layout/AccentedPicture"/>
    <dgm:cxn modelId="{C0FA4E47-7B9E-49CD-86FD-DB3AB6787D9D}" type="presParOf" srcId="{DADFA178-64DC-47B4-BBC3-ED426556026E}" destId="{049BB961-6EE0-4558-B307-76D10C5EEBA8}" srcOrd="4" destOrd="0" presId="urn:microsoft.com/office/officeart/2008/layout/AccentedPicture"/>
    <dgm:cxn modelId="{FBE9BF9D-5455-4554-9360-F08545812B63}" type="presParOf" srcId="{049BB961-6EE0-4558-B307-76D10C5EEBA8}" destId="{84DFD065-87C8-4A05-B13A-F529F5F28818}" srcOrd="0" destOrd="0" presId="urn:microsoft.com/office/officeart/2008/layout/AccentedPicture"/>
    <dgm:cxn modelId="{0C648A82-A9FE-4D8D-BA95-9843BC21784A}" type="presParOf" srcId="{049BB961-6EE0-4558-B307-76D10C5EEBA8}" destId="{4DB707EA-DD93-43DB-941A-AAF7BD07F99C}" srcOrd="1" destOrd="0" presId="urn:microsoft.com/office/officeart/2008/layout/AccentedPicture"/>
    <dgm:cxn modelId="{0EBE93C5-36A3-4C2B-9929-C184CCBBABC2}" type="presParOf" srcId="{049BB961-6EE0-4558-B307-76D10C5EEBA8}" destId="{0D4D7140-5922-49E5-A513-20C0CE0F7E95}" srcOrd="2" destOrd="0" presId="urn:microsoft.com/office/officeart/2008/layout/AccentedPicture"/>
    <dgm:cxn modelId="{62553043-5164-4F92-A488-0D1D25ACCE72}" type="presParOf" srcId="{0D4D7140-5922-49E5-A513-20C0CE0F7E95}" destId="{6CFB8353-34BC-4903-B9C6-9AD7C7F540CE}" srcOrd="0" destOrd="0" presId="urn:microsoft.com/office/officeart/2008/layout/AccentedPicture"/>
    <dgm:cxn modelId="{A29611E1-F119-4C59-AD8C-F04D5C8704F5}" type="presParOf" srcId="{DADFA178-64DC-47B4-BBC3-ED426556026E}" destId="{43D440DB-B541-4583-8759-A3BF8090AD4B}" srcOrd="5" destOrd="0" presId="urn:microsoft.com/office/officeart/2008/layout/AccentedPicture"/>
    <dgm:cxn modelId="{E5F421B9-2334-4488-AC04-5BB68E638EF2}" type="presParOf" srcId="{DADFA178-64DC-47B4-BBC3-ED426556026E}" destId="{9E5DAF79-C645-48C0-B3A5-B2B2196F9D2A}" srcOrd="6" destOrd="0" presId="urn:microsoft.com/office/officeart/2008/layout/AccentedPicture"/>
    <dgm:cxn modelId="{07CB8850-3ABA-4FAE-8494-15A9B2AB91FD}" type="presParOf" srcId="{9E5DAF79-C645-48C0-B3A5-B2B2196F9D2A}" destId="{5977D568-9718-4B57-85DD-AFE23BD5709C}" srcOrd="0" destOrd="0" presId="urn:microsoft.com/office/officeart/2008/layout/AccentedPicture"/>
    <dgm:cxn modelId="{3CA25FAC-D981-485F-97BB-8E1ABBFA5AFD}" type="presParOf" srcId="{9E5DAF79-C645-48C0-B3A5-B2B2196F9D2A}" destId="{18DB709E-1822-4EE6-9D27-2FEE80296BA8}" srcOrd="1" destOrd="0" presId="urn:microsoft.com/office/officeart/2008/layout/AccentedPicture"/>
    <dgm:cxn modelId="{93FFA391-1AE5-4404-ABCB-0C1442771AC7}" type="presParOf" srcId="{9E5DAF79-C645-48C0-B3A5-B2B2196F9D2A}" destId="{45445BDC-E5AB-4187-BB45-0BEC9CA66B01}" srcOrd="2" destOrd="0" presId="urn:microsoft.com/office/officeart/2008/layout/AccentedPicture"/>
    <dgm:cxn modelId="{6DE9DF32-EB3E-4ABA-A79E-9A477804CAFF}" type="presParOf" srcId="{45445BDC-E5AB-4187-BB45-0BEC9CA66B01}" destId="{27AD92F7-E577-495F-A8A2-8C9E1B2C014D}" srcOrd="0" destOrd="0" presId="urn:microsoft.com/office/officeart/2008/layout/AccentedPicture"/>
    <dgm:cxn modelId="{C90810B9-FA4E-441D-8D1E-CA28183B83E1}" type="presParOf" srcId="{94A380C1-A84E-4A6A-9E13-C7CEC26C23AD}" destId="{2F554E5A-D885-4A68-82D7-120ED5CDD9A4}" srcOrd="3" destOrd="0" presId="urn:microsoft.com/office/officeart/2008/layout/AccentedPicture"/>
    <dgm:cxn modelId="{277982EE-5C2D-494A-8952-D63AD84E143C}" type="presParOf" srcId="{2F554E5A-D885-4A68-82D7-120ED5CDD9A4}" destId="{CD81C07A-356B-4CC2-B73D-C1B81C0B1325}" srcOrd="0" destOrd="0" presId="urn:microsoft.com/office/officeart/2008/layout/Accented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AE496-A85A-4855-8765-3FC5102497E9}">
      <dsp:nvSpPr>
        <dsp:cNvPr id="0" name=""/>
        <dsp:cNvSpPr/>
      </dsp:nvSpPr>
      <dsp:spPr>
        <a:xfrm>
          <a:off x="0" y="2300341"/>
          <a:ext cx="1019731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06F3CFE9-669F-4464-AC21-04E2AFF6E23E}">
      <dsp:nvSpPr>
        <dsp:cNvPr id="0" name=""/>
        <dsp:cNvSpPr/>
      </dsp:nvSpPr>
      <dsp:spPr>
        <a:xfrm rot="8100000">
          <a:off x="74701" y="530138"/>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30EF73-9B7F-4D05-8B60-5D082CE97A77}">
      <dsp:nvSpPr>
        <dsp:cNvPr id="0" name=""/>
        <dsp:cNvSpPr/>
      </dsp:nvSpPr>
      <dsp:spPr>
        <a:xfrm>
          <a:off x="112287" y="567724"/>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94795A61-C809-4F38-9528-166C626E8EE0}">
      <dsp:nvSpPr>
        <dsp:cNvPr id="0" name=""/>
        <dsp:cNvSpPr/>
      </dsp:nvSpPr>
      <dsp:spPr>
        <a:xfrm>
          <a:off x="483102"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The Beginning</a:t>
          </a:r>
        </a:p>
        <a:p>
          <a:pPr marL="0" lvl="0" indent="0" algn="l" defTabSz="711200">
            <a:lnSpc>
              <a:spcPct val="90000"/>
            </a:lnSpc>
            <a:spcBef>
              <a:spcPct val="0"/>
            </a:spcBef>
            <a:spcAft>
              <a:spcPct val="35000"/>
            </a:spcAft>
            <a:buNone/>
          </a:pPr>
          <a:r>
            <a:rPr lang="en-US" sz="1600" kern="1200" dirty="0"/>
            <a:t>Various events and modes of operation from 1700’s from Bow Street Runners to the creation of stipendiary Magistrates.</a:t>
          </a:r>
          <a:endParaRPr lang="en-US" sz="2000" kern="1200" dirty="0"/>
        </a:p>
      </dsp:txBody>
      <dsp:txXfrm>
        <a:off x="483102" y="938539"/>
        <a:ext cx="3391024" cy="1361802"/>
      </dsp:txXfrm>
    </dsp:sp>
    <dsp:sp modelId="{F47AF24B-196F-4D56-9C03-9E815CBAF256}">
      <dsp:nvSpPr>
        <dsp:cNvPr id="0" name=""/>
        <dsp:cNvSpPr/>
      </dsp:nvSpPr>
      <dsp:spPr>
        <a:xfrm>
          <a:off x="483102"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Pre 1829</a:t>
          </a:r>
        </a:p>
      </dsp:txBody>
      <dsp:txXfrm>
        <a:off x="483102" y="460068"/>
        <a:ext cx="3391024" cy="478471"/>
      </dsp:txXfrm>
    </dsp:sp>
    <dsp:sp modelId="{17A47AFC-5F40-4F36-9C86-CBCA212FB10E}">
      <dsp:nvSpPr>
        <dsp:cNvPr id="0" name=""/>
        <dsp:cNvSpPr/>
      </dsp:nvSpPr>
      <dsp:spPr>
        <a:xfrm>
          <a:off x="243866" y="938539"/>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97DC047-D577-40FE-85ED-2B0CE9AC29AD}">
      <dsp:nvSpPr>
        <dsp:cNvPr id="0" name=""/>
        <dsp:cNvSpPr/>
      </dsp:nvSpPr>
      <dsp:spPr>
        <a:xfrm>
          <a:off x="200804"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1EBF8-FB37-46AC-AEB8-005EA38F1385}">
      <dsp:nvSpPr>
        <dsp:cNvPr id="0" name=""/>
        <dsp:cNvSpPr/>
      </dsp:nvSpPr>
      <dsp:spPr>
        <a:xfrm rot="18900000">
          <a:off x="2108860" y="3732214"/>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4A602B-B403-45C6-8136-18C97441F7EB}">
      <dsp:nvSpPr>
        <dsp:cNvPr id="0" name=""/>
        <dsp:cNvSpPr/>
      </dsp:nvSpPr>
      <dsp:spPr>
        <a:xfrm>
          <a:off x="2146446" y="3769799"/>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21F75B00-E956-469A-9B79-ECB7B3D5B15E}">
      <dsp:nvSpPr>
        <dsp:cNvPr id="0" name=""/>
        <dsp:cNvSpPr/>
      </dsp:nvSpPr>
      <dsp:spPr>
        <a:xfrm>
          <a:off x="2517261"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711200">
            <a:lnSpc>
              <a:spcPct val="90000"/>
            </a:lnSpc>
            <a:spcBef>
              <a:spcPct val="0"/>
            </a:spcBef>
            <a:spcAft>
              <a:spcPct val="35000"/>
            </a:spcAft>
            <a:buNone/>
          </a:pPr>
          <a:r>
            <a:rPr lang="en-US" sz="1600" b="1" kern="1200" dirty="0"/>
            <a:t>Force Develops</a:t>
          </a:r>
        </a:p>
        <a:p>
          <a:pPr marL="0" lvl="0" indent="0" algn="just" defTabSz="711200">
            <a:lnSpc>
              <a:spcPct val="90000"/>
            </a:lnSpc>
            <a:spcBef>
              <a:spcPct val="0"/>
            </a:spcBef>
            <a:spcAft>
              <a:spcPct val="35000"/>
            </a:spcAft>
            <a:buNone/>
          </a:pPr>
          <a:r>
            <a:rPr lang="en-US" sz="1600" kern="1200" dirty="0"/>
            <a:t>Sir Robert Peel influences the progress of the Police in London. Reforms and strengthens the service.</a:t>
          </a:r>
        </a:p>
      </dsp:txBody>
      <dsp:txXfrm>
        <a:off x="2517261" y="2300341"/>
        <a:ext cx="3391024" cy="1361802"/>
      </dsp:txXfrm>
    </dsp:sp>
    <dsp:sp modelId="{9E073240-85BC-4652-8C95-6AF2F3FF3905}">
      <dsp:nvSpPr>
        <dsp:cNvPr id="0" name=""/>
        <dsp:cNvSpPr/>
      </dsp:nvSpPr>
      <dsp:spPr>
        <a:xfrm>
          <a:off x="2517261"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1829–1899</a:t>
          </a:r>
        </a:p>
      </dsp:txBody>
      <dsp:txXfrm>
        <a:off x="2517261" y="3662143"/>
        <a:ext cx="3391024" cy="478471"/>
      </dsp:txXfrm>
    </dsp:sp>
    <dsp:sp modelId="{89279310-99BF-489B-A629-6173E76D51D3}">
      <dsp:nvSpPr>
        <dsp:cNvPr id="0" name=""/>
        <dsp:cNvSpPr/>
      </dsp:nvSpPr>
      <dsp:spPr>
        <a:xfrm>
          <a:off x="2278025" y="2300341"/>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63D72E4-BD29-4DFF-B084-7AB79F81C5FF}">
      <dsp:nvSpPr>
        <dsp:cNvPr id="0" name=""/>
        <dsp:cNvSpPr/>
      </dsp:nvSpPr>
      <dsp:spPr>
        <a:xfrm>
          <a:off x="2234963"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6EF07E-6968-4A82-8293-6D8F0AE08E24}">
      <dsp:nvSpPr>
        <dsp:cNvPr id="0" name=""/>
        <dsp:cNvSpPr/>
      </dsp:nvSpPr>
      <dsp:spPr>
        <a:xfrm rot="8100000">
          <a:off x="4143019" y="530138"/>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B2AC7-5AE9-44C4-9814-74A906EBD908}">
      <dsp:nvSpPr>
        <dsp:cNvPr id="0" name=""/>
        <dsp:cNvSpPr/>
      </dsp:nvSpPr>
      <dsp:spPr>
        <a:xfrm>
          <a:off x="4180605" y="567724"/>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833A9DE-035D-4530-81DF-A699B4BD07B9}">
      <dsp:nvSpPr>
        <dsp:cNvPr id="0" name=""/>
        <dsp:cNvSpPr/>
      </dsp:nvSpPr>
      <dsp:spPr>
        <a:xfrm>
          <a:off x="4551420"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Turmoil &amp; War</a:t>
          </a:r>
        </a:p>
        <a:p>
          <a:pPr marL="0" lvl="0" indent="0" algn="just" defTabSz="711200">
            <a:lnSpc>
              <a:spcPct val="90000"/>
            </a:lnSpc>
            <a:spcBef>
              <a:spcPct val="0"/>
            </a:spcBef>
            <a:spcAft>
              <a:spcPct val="35000"/>
            </a:spcAft>
            <a:buNone/>
          </a:pPr>
          <a:r>
            <a:rPr lang="en-US" sz="1600" kern="1200" dirty="0"/>
            <a:t>Two World Wars and much change bring new challenges to policing.</a:t>
          </a:r>
        </a:p>
      </dsp:txBody>
      <dsp:txXfrm>
        <a:off x="4551420" y="938539"/>
        <a:ext cx="3391024" cy="1361802"/>
      </dsp:txXfrm>
    </dsp:sp>
    <dsp:sp modelId="{89797BDA-4471-4269-8BCF-20C6CC7AA448}">
      <dsp:nvSpPr>
        <dsp:cNvPr id="0" name=""/>
        <dsp:cNvSpPr/>
      </dsp:nvSpPr>
      <dsp:spPr>
        <a:xfrm>
          <a:off x="4551420"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1900–1945</a:t>
          </a:r>
        </a:p>
      </dsp:txBody>
      <dsp:txXfrm>
        <a:off x="4551420" y="460068"/>
        <a:ext cx="3391024" cy="478471"/>
      </dsp:txXfrm>
    </dsp:sp>
    <dsp:sp modelId="{7600C0B9-5692-4EA1-B2D1-A9726CFF207D}">
      <dsp:nvSpPr>
        <dsp:cNvPr id="0" name=""/>
        <dsp:cNvSpPr/>
      </dsp:nvSpPr>
      <dsp:spPr>
        <a:xfrm>
          <a:off x="4312184" y="938539"/>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1FE5DEF-6FA4-4117-B9E9-915DB2BE90A1}">
      <dsp:nvSpPr>
        <dsp:cNvPr id="0" name=""/>
        <dsp:cNvSpPr/>
      </dsp:nvSpPr>
      <dsp:spPr>
        <a:xfrm>
          <a:off x="4269122"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FEF721-A6AE-4F6F-845B-0C5A61586507}">
      <dsp:nvSpPr>
        <dsp:cNvPr id="0" name=""/>
        <dsp:cNvSpPr/>
      </dsp:nvSpPr>
      <dsp:spPr>
        <a:xfrm rot="18900000">
          <a:off x="6177179" y="3732214"/>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2BC217-E73F-474F-ACA8-ED0D94CCD184}">
      <dsp:nvSpPr>
        <dsp:cNvPr id="0" name=""/>
        <dsp:cNvSpPr/>
      </dsp:nvSpPr>
      <dsp:spPr>
        <a:xfrm>
          <a:off x="6214764" y="3769799"/>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F15E68E-C880-41DB-9D2F-50092F3E3B34}">
      <dsp:nvSpPr>
        <dsp:cNvPr id="0" name=""/>
        <dsp:cNvSpPr/>
      </dsp:nvSpPr>
      <dsp:spPr>
        <a:xfrm>
          <a:off x="6585579"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622300">
            <a:lnSpc>
              <a:spcPct val="90000"/>
            </a:lnSpc>
            <a:spcBef>
              <a:spcPct val="0"/>
            </a:spcBef>
            <a:spcAft>
              <a:spcPct val="35000"/>
            </a:spcAft>
            <a:buNone/>
          </a:pPr>
          <a:endParaRPr lang="en-US" sz="1400" b="1" kern="1200" dirty="0"/>
        </a:p>
        <a:p>
          <a:pPr marL="0" lvl="0" indent="0" algn="just" defTabSz="711200">
            <a:lnSpc>
              <a:spcPct val="90000"/>
            </a:lnSpc>
            <a:spcBef>
              <a:spcPct val="0"/>
            </a:spcBef>
            <a:spcAft>
              <a:spcPct val="35000"/>
            </a:spcAft>
            <a:buNone/>
          </a:pPr>
          <a:r>
            <a:rPr lang="en-US" sz="1600" b="1" kern="1200" dirty="0"/>
            <a:t>Post War and Modern Policing</a:t>
          </a:r>
        </a:p>
        <a:p>
          <a:pPr marL="0" lvl="0" indent="0" algn="just" defTabSz="711200">
            <a:lnSpc>
              <a:spcPct val="90000"/>
            </a:lnSpc>
            <a:spcBef>
              <a:spcPct val="0"/>
            </a:spcBef>
            <a:spcAft>
              <a:spcPct val="35000"/>
            </a:spcAft>
            <a:buNone/>
          </a:pPr>
          <a:r>
            <a:rPr lang="en-US" sz="1600" kern="1200" dirty="0"/>
            <a:t>New challenges with multicultural society. Increased role of female police officers and a changing face of Britain.</a:t>
          </a:r>
        </a:p>
      </dsp:txBody>
      <dsp:txXfrm>
        <a:off x="6585579" y="2300341"/>
        <a:ext cx="3391024" cy="1361802"/>
      </dsp:txXfrm>
    </dsp:sp>
    <dsp:sp modelId="{432E08E2-20F1-4161-B49F-DA3052DCDDEB}">
      <dsp:nvSpPr>
        <dsp:cNvPr id="0" name=""/>
        <dsp:cNvSpPr/>
      </dsp:nvSpPr>
      <dsp:spPr>
        <a:xfrm>
          <a:off x="6585579"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1946 to Date</a:t>
          </a:r>
        </a:p>
      </dsp:txBody>
      <dsp:txXfrm>
        <a:off x="6585579" y="3662143"/>
        <a:ext cx="3391024" cy="478471"/>
      </dsp:txXfrm>
    </dsp:sp>
    <dsp:sp modelId="{E49F723E-0ABE-4452-B1A7-A692A19415C4}">
      <dsp:nvSpPr>
        <dsp:cNvPr id="0" name=""/>
        <dsp:cNvSpPr/>
      </dsp:nvSpPr>
      <dsp:spPr>
        <a:xfrm>
          <a:off x="6346344" y="2300341"/>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E4C062B-CC8F-4548-A053-7EDB4A78188C}">
      <dsp:nvSpPr>
        <dsp:cNvPr id="0" name=""/>
        <dsp:cNvSpPr/>
      </dsp:nvSpPr>
      <dsp:spPr>
        <a:xfrm>
          <a:off x="6303281"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9484A-F2AC-4CB4-9C25-148D51F64ED3}">
      <dsp:nvSpPr>
        <dsp:cNvPr id="0" name=""/>
        <dsp:cNvSpPr/>
      </dsp:nvSpPr>
      <dsp:spPr>
        <a:xfrm>
          <a:off x="0" y="473898"/>
          <a:ext cx="8596312" cy="730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C2E3B6-A8AE-43EF-A544-305B2F7369B5}">
      <dsp:nvSpPr>
        <dsp:cNvPr id="0" name=""/>
        <dsp:cNvSpPr/>
      </dsp:nvSpPr>
      <dsp:spPr>
        <a:xfrm>
          <a:off x="429815" y="45858"/>
          <a:ext cx="6017418" cy="8560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marL="0" lvl="0" indent="0" algn="l" defTabSz="1289050">
            <a:lnSpc>
              <a:spcPct val="90000"/>
            </a:lnSpc>
            <a:spcBef>
              <a:spcPct val="0"/>
            </a:spcBef>
            <a:spcAft>
              <a:spcPct val="35000"/>
            </a:spcAft>
            <a:buNone/>
          </a:pPr>
          <a:r>
            <a:rPr lang="en-GB" sz="2900" kern="1200" dirty="0"/>
            <a:t>Police &amp; Crime Commissioners</a:t>
          </a:r>
        </a:p>
      </dsp:txBody>
      <dsp:txXfrm>
        <a:off x="471605" y="87648"/>
        <a:ext cx="5933838" cy="772500"/>
      </dsp:txXfrm>
    </dsp:sp>
    <dsp:sp modelId="{7D96CF51-9D08-49A7-8D8B-14F4DF7D9E34}">
      <dsp:nvSpPr>
        <dsp:cNvPr id="0" name=""/>
        <dsp:cNvSpPr/>
      </dsp:nvSpPr>
      <dsp:spPr>
        <a:xfrm>
          <a:off x="0" y="1789338"/>
          <a:ext cx="8596312" cy="730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5E0085-519F-4E60-A40C-3DAF4C12F6B7}">
      <dsp:nvSpPr>
        <dsp:cNvPr id="0" name=""/>
        <dsp:cNvSpPr/>
      </dsp:nvSpPr>
      <dsp:spPr>
        <a:xfrm>
          <a:off x="429815" y="1361298"/>
          <a:ext cx="6017418" cy="8560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marL="0" lvl="0" indent="0" algn="l" defTabSz="1066800">
            <a:lnSpc>
              <a:spcPct val="90000"/>
            </a:lnSpc>
            <a:spcBef>
              <a:spcPct val="0"/>
            </a:spcBef>
            <a:spcAft>
              <a:spcPct val="35000"/>
            </a:spcAft>
            <a:buNone/>
          </a:pPr>
          <a:r>
            <a:rPr lang="en-GB" sz="2400" kern="1200" dirty="0"/>
            <a:t>Her Majesty’s Inspectorate of Constabularies &amp; Fire Rescue Services</a:t>
          </a:r>
        </a:p>
      </dsp:txBody>
      <dsp:txXfrm>
        <a:off x="471605" y="1403088"/>
        <a:ext cx="5933838" cy="772500"/>
      </dsp:txXfrm>
    </dsp:sp>
    <dsp:sp modelId="{2DD9F278-8022-4516-8FC1-E7CE093AAFAA}">
      <dsp:nvSpPr>
        <dsp:cNvPr id="0" name=""/>
        <dsp:cNvSpPr/>
      </dsp:nvSpPr>
      <dsp:spPr>
        <a:xfrm>
          <a:off x="0" y="3104778"/>
          <a:ext cx="8596312" cy="730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79093D2-6B03-40D8-BCCD-C8E9D018C964}">
      <dsp:nvSpPr>
        <dsp:cNvPr id="0" name=""/>
        <dsp:cNvSpPr/>
      </dsp:nvSpPr>
      <dsp:spPr>
        <a:xfrm>
          <a:off x="429815" y="2676738"/>
          <a:ext cx="6017418" cy="8560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marL="0" lvl="0" indent="0" algn="l" defTabSz="1066800">
            <a:lnSpc>
              <a:spcPct val="90000"/>
            </a:lnSpc>
            <a:spcBef>
              <a:spcPct val="0"/>
            </a:spcBef>
            <a:spcAft>
              <a:spcPct val="35000"/>
            </a:spcAft>
            <a:buNone/>
          </a:pPr>
          <a:r>
            <a:rPr lang="en-GB" sz="2400" kern="1200" dirty="0"/>
            <a:t>Independent Office for Police Conduct</a:t>
          </a:r>
        </a:p>
      </dsp:txBody>
      <dsp:txXfrm>
        <a:off x="471605" y="2718528"/>
        <a:ext cx="5933838" cy="77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441C3-0F2A-4734-A437-70981B1A4A8D}">
      <dsp:nvSpPr>
        <dsp:cNvPr id="0" name=""/>
        <dsp:cNvSpPr/>
      </dsp:nvSpPr>
      <dsp:spPr>
        <a:xfrm>
          <a:off x="6549659" y="415817"/>
          <a:ext cx="1951498" cy="195159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5768DE-B935-40A0-AF72-A182FC078E9B}">
      <dsp:nvSpPr>
        <dsp:cNvPr id="0" name=""/>
        <dsp:cNvSpPr/>
      </dsp:nvSpPr>
      <dsp:spPr>
        <a:xfrm>
          <a:off x="6614932" y="480882"/>
          <a:ext cx="1821788" cy="1821468"/>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Outstanding</a:t>
          </a:r>
        </a:p>
      </dsp:txBody>
      <dsp:txXfrm>
        <a:off x="6875188" y="741140"/>
        <a:ext cx="1301277" cy="1300951"/>
      </dsp:txXfrm>
    </dsp:sp>
    <dsp:sp modelId="{4995D3D4-1BC5-478F-838D-19B4CC5F6AEF}">
      <dsp:nvSpPr>
        <dsp:cNvPr id="0" name=""/>
        <dsp:cNvSpPr/>
      </dsp:nvSpPr>
      <dsp:spPr>
        <a:xfrm>
          <a:off x="6614932" y="2403372"/>
          <a:ext cx="1821788" cy="106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2</a:t>
          </a:r>
        </a:p>
      </dsp:txBody>
      <dsp:txXfrm>
        <a:off x="6614932" y="2403372"/>
        <a:ext cx="1821788" cy="1069800"/>
      </dsp:txXfrm>
    </dsp:sp>
    <dsp:sp modelId="{0FA6B96E-608A-4CF7-8A45-108DFBA9297C}">
      <dsp:nvSpPr>
        <dsp:cNvPr id="0" name=""/>
        <dsp:cNvSpPr/>
      </dsp:nvSpPr>
      <dsp:spPr>
        <a:xfrm rot="2700000">
          <a:off x="4524503" y="415680"/>
          <a:ext cx="1951530" cy="1951530"/>
        </a:xfrm>
        <a:prstGeom prst="teardrop">
          <a:avLst>
            <a:gd name="adj" fmla="val 1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482AE9-F466-48DD-A664-4C950CC04234}">
      <dsp:nvSpPr>
        <dsp:cNvPr id="0" name=""/>
        <dsp:cNvSpPr/>
      </dsp:nvSpPr>
      <dsp:spPr>
        <a:xfrm>
          <a:off x="4598161" y="480882"/>
          <a:ext cx="1821788" cy="1821468"/>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Good</a:t>
          </a:r>
        </a:p>
      </dsp:txBody>
      <dsp:txXfrm>
        <a:off x="4858416" y="741140"/>
        <a:ext cx="1301277" cy="1300951"/>
      </dsp:txXfrm>
    </dsp:sp>
    <dsp:sp modelId="{918C27E6-D74C-4718-B00D-2078AD72F4BF}">
      <dsp:nvSpPr>
        <dsp:cNvPr id="0" name=""/>
        <dsp:cNvSpPr/>
      </dsp:nvSpPr>
      <dsp:spPr>
        <a:xfrm>
          <a:off x="4598161" y="2403372"/>
          <a:ext cx="1821788" cy="106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35</a:t>
          </a:r>
        </a:p>
      </dsp:txBody>
      <dsp:txXfrm>
        <a:off x="4598161" y="2403372"/>
        <a:ext cx="1821788" cy="1069800"/>
      </dsp:txXfrm>
    </dsp:sp>
    <dsp:sp modelId="{88824292-3543-43D2-8BC2-9B6B150B37C9}">
      <dsp:nvSpPr>
        <dsp:cNvPr id="0" name=""/>
        <dsp:cNvSpPr/>
      </dsp:nvSpPr>
      <dsp:spPr>
        <a:xfrm rot="2700000">
          <a:off x="2516100" y="415680"/>
          <a:ext cx="1951530" cy="1951530"/>
        </a:xfrm>
        <a:prstGeom prst="teardrop">
          <a:avLst>
            <a:gd name="adj" fmla="val 1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97771-7701-42E2-ADA7-9AD2DE227D04}">
      <dsp:nvSpPr>
        <dsp:cNvPr id="0" name=""/>
        <dsp:cNvSpPr/>
      </dsp:nvSpPr>
      <dsp:spPr>
        <a:xfrm>
          <a:off x="2581389" y="480882"/>
          <a:ext cx="1821788" cy="1821468"/>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Requires Improvement</a:t>
          </a:r>
        </a:p>
      </dsp:txBody>
      <dsp:txXfrm>
        <a:off x="2841645" y="741140"/>
        <a:ext cx="1301277" cy="1300951"/>
      </dsp:txXfrm>
    </dsp:sp>
    <dsp:sp modelId="{0800BCFA-90E9-4769-A656-4E2356C2E927}">
      <dsp:nvSpPr>
        <dsp:cNvPr id="0" name=""/>
        <dsp:cNvSpPr/>
      </dsp:nvSpPr>
      <dsp:spPr>
        <a:xfrm>
          <a:off x="2581389" y="2403372"/>
          <a:ext cx="1821788" cy="106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6</a:t>
          </a:r>
        </a:p>
      </dsp:txBody>
      <dsp:txXfrm>
        <a:off x="2581389" y="2403372"/>
        <a:ext cx="1821788" cy="1069800"/>
      </dsp:txXfrm>
    </dsp:sp>
    <dsp:sp modelId="{DE5A1DDA-AFAA-4F9A-8D7F-C942DBAF7016}">
      <dsp:nvSpPr>
        <dsp:cNvPr id="0" name=""/>
        <dsp:cNvSpPr/>
      </dsp:nvSpPr>
      <dsp:spPr>
        <a:xfrm rot="2700000">
          <a:off x="499329" y="415680"/>
          <a:ext cx="1951530" cy="1951530"/>
        </a:xfrm>
        <a:prstGeom prst="teardrop">
          <a:avLst>
            <a:gd name="adj" fmla="val 1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940DD6-BB99-438B-909E-63F2FD2AA7EE}">
      <dsp:nvSpPr>
        <dsp:cNvPr id="0" name=""/>
        <dsp:cNvSpPr/>
      </dsp:nvSpPr>
      <dsp:spPr>
        <a:xfrm>
          <a:off x="564618" y="480882"/>
          <a:ext cx="1821788" cy="1821468"/>
        </a:xfrm>
        <a:prstGeom prst="ellips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Inadequate</a:t>
          </a:r>
        </a:p>
      </dsp:txBody>
      <dsp:txXfrm>
        <a:off x="824873" y="741140"/>
        <a:ext cx="1301277" cy="1300951"/>
      </dsp:txXfrm>
    </dsp:sp>
    <dsp:sp modelId="{0A96BEB8-6F70-4326-9100-5CADAAB484C5}">
      <dsp:nvSpPr>
        <dsp:cNvPr id="0" name=""/>
        <dsp:cNvSpPr/>
      </dsp:nvSpPr>
      <dsp:spPr>
        <a:xfrm>
          <a:off x="564618" y="2403372"/>
          <a:ext cx="1821788" cy="106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0</a:t>
          </a:r>
        </a:p>
      </dsp:txBody>
      <dsp:txXfrm>
        <a:off x="564618" y="2403372"/>
        <a:ext cx="1821788" cy="1069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35643-5734-486E-B60A-D8E3F4CBC56F}">
      <dsp:nvSpPr>
        <dsp:cNvPr id="0" name=""/>
        <dsp:cNvSpPr/>
      </dsp:nvSpPr>
      <dsp:spPr>
        <a:xfrm>
          <a:off x="0" y="4487324"/>
          <a:ext cx="10414860" cy="981716"/>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b="0" i="0" kern="1200" dirty="0"/>
            <a:t>Connecting with communities</a:t>
          </a:r>
        </a:p>
      </dsp:txBody>
      <dsp:txXfrm>
        <a:off x="0" y="4487324"/>
        <a:ext cx="10414860" cy="530127"/>
      </dsp:txXfrm>
    </dsp:sp>
    <dsp:sp modelId="{84DF60A1-CFA6-41B2-A942-667DE4EDA5A9}">
      <dsp:nvSpPr>
        <dsp:cNvPr id="0" name=""/>
        <dsp:cNvSpPr/>
      </dsp:nvSpPr>
      <dsp:spPr>
        <a:xfrm>
          <a:off x="0" y="4997816"/>
          <a:ext cx="2603715" cy="451589"/>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Adopt an engagement strategy to meet the specific needs of communities.</a:t>
          </a:r>
        </a:p>
      </dsp:txBody>
      <dsp:txXfrm>
        <a:off x="0" y="4997816"/>
        <a:ext cx="2603715" cy="451589"/>
      </dsp:txXfrm>
    </dsp:sp>
    <dsp:sp modelId="{D709ABD9-8DD9-48E0-A116-B1E204E72347}">
      <dsp:nvSpPr>
        <dsp:cNvPr id="0" name=""/>
        <dsp:cNvSpPr/>
      </dsp:nvSpPr>
      <dsp:spPr>
        <a:xfrm>
          <a:off x="2603715" y="4997816"/>
          <a:ext cx="2603715" cy="451589"/>
        </a:xfrm>
        <a:prstGeom prst="rect">
          <a:avLst/>
        </a:prstGeom>
        <a:solidFill>
          <a:schemeClr val="accent5">
            <a:tint val="40000"/>
            <a:alpha val="90000"/>
            <a:hueOff val="31001"/>
            <a:satOff val="119"/>
            <a:lumOff val="-214"/>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Ensure that the public receive a visible and accessible service.</a:t>
          </a:r>
        </a:p>
      </dsp:txBody>
      <dsp:txXfrm>
        <a:off x="2603715" y="4997816"/>
        <a:ext cx="2603715" cy="451589"/>
      </dsp:txXfrm>
    </dsp:sp>
    <dsp:sp modelId="{951D324E-D358-47A8-9F57-7C6AB8A6FC80}">
      <dsp:nvSpPr>
        <dsp:cNvPr id="0" name=""/>
        <dsp:cNvSpPr/>
      </dsp:nvSpPr>
      <dsp:spPr>
        <a:xfrm>
          <a:off x="5207430" y="4997816"/>
          <a:ext cx="2603715" cy="451589"/>
        </a:xfrm>
        <a:prstGeom prst="rect">
          <a:avLst/>
        </a:prstGeom>
        <a:solidFill>
          <a:schemeClr val="accent5">
            <a:tint val="40000"/>
            <a:alpha val="90000"/>
            <a:hueOff val="62002"/>
            <a:satOff val="238"/>
            <a:lumOff val="-427"/>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Strengthen opportunities for the community to help deliver policing.</a:t>
          </a:r>
        </a:p>
      </dsp:txBody>
      <dsp:txXfrm>
        <a:off x="5207430" y="4997816"/>
        <a:ext cx="2603715" cy="451589"/>
      </dsp:txXfrm>
    </dsp:sp>
    <dsp:sp modelId="{7E925477-F17F-4BDB-8A83-7C19DA20F8E9}">
      <dsp:nvSpPr>
        <dsp:cNvPr id="0" name=""/>
        <dsp:cNvSpPr/>
      </dsp:nvSpPr>
      <dsp:spPr>
        <a:xfrm>
          <a:off x="7811145" y="4997816"/>
          <a:ext cx="2603715" cy="451589"/>
        </a:xfrm>
        <a:prstGeom prst="rect">
          <a:avLst/>
        </a:prstGeom>
        <a:solidFill>
          <a:schemeClr val="accent5">
            <a:tint val="40000"/>
            <a:alpha val="90000"/>
            <a:hueOff val="93003"/>
            <a:satOff val="357"/>
            <a:lumOff val="-641"/>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Provide a professional response to dealing with complaints and compliments.</a:t>
          </a:r>
        </a:p>
      </dsp:txBody>
      <dsp:txXfrm>
        <a:off x="7811145" y="4997816"/>
        <a:ext cx="2603715" cy="451589"/>
      </dsp:txXfrm>
    </dsp:sp>
    <dsp:sp modelId="{5221C841-7DE0-4DBB-88B6-3745F1E2EF7C}">
      <dsp:nvSpPr>
        <dsp:cNvPr id="0" name=""/>
        <dsp:cNvSpPr/>
      </dsp:nvSpPr>
      <dsp:spPr>
        <a:xfrm rot="10800000">
          <a:off x="0" y="2992169"/>
          <a:ext cx="10414860" cy="1509880"/>
        </a:xfrm>
        <a:prstGeom prst="upArrowCallout">
          <a:avLst/>
        </a:prstGeom>
        <a:gradFill rotWithShape="0">
          <a:gsLst>
            <a:gs pos="0">
              <a:schemeClr val="accent5">
                <a:hueOff val="59871"/>
                <a:satOff val="10167"/>
                <a:lumOff val="-7255"/>
                <a:alphaOff val="0"/>
                <a:tint val="96000"/>
                <a:lumMod val="100000"/>
              </a:schemeClr>
            </a:gs>
            <a:gs pos="78000">
              <a:schemeClr val="accent5">
                <a:hueOff val="59871"/>
                <a:satOff val="10167"/>
                <a:lumOff val="-7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b="0" i="0" kern="1200"/>
            <a:t>Protecting from serious harm</a:t>
          </a:r>
        </a:p>
      </dsp:txBody>
      <dsp:txXfrm rot="-10800000">
        <a:off x="0" y="2992169"/>
        <a:ext cx="10414860" cy="529968"/>
      </dsp:txXfrm>
    </dsp:sp>
    <dsp:sp modelId="{5ABAD009-4E4A-4594-AF29-FBCED1F01B70}">
      <dsp:nvSpPr>
        <dsp:cNvPr id="0" name=""/>
        <dsp:cNvSpPr/>
      </dsp:nvSpPr>
      <dsp:spPr>
        <a:xfrm>
          <a:off x="1271" y="3522137"/>
          <a:ext cx="2082463" cy="451454"/>
        </a:xfrm>
        <a:prstGeom prst="rect">
          <a:avLst/>
        </a:prstGeom>
        <a:solidFill>
          <a:schemeClr val="accent5">
            <a:tint val="40000"/>
            <a:alpha val="90000"/>
            <a:hueOff val="124005"/>
            <a:satOff val="476"/>
            <a:lumOff val="-854"/>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Deliver the Strategic Policing Requirement and respond to emerging threats.</a:t>
          </a:r>
        </a:p>
      </dsp:txBody>
      <dsp:txXfrm>
        <a:off x="1271" y="3522137"/>
        <a:ext cx="2082463" cy="451454"/>
      </dsp:txXfrm>
    </dsp:sp>
    <dsp:sp modelId="{B6364404-CF89-4085-8F39-47CF789AAF31}">
      <dsp:nvSpPr>
        <dsp:cNvPr id="0" name=""/>
        <dsp:cNvSpPr/>
      </dsp:nvSpPr>
      <dsp:spPr>
        <a:xfrm>
          <a:off x="2083735" y="3522137"/>
          <a:ext cx="2082463" cy="451454"/>
        </a:xfrm>
        <a:prstGeom prst="rect">
          <a:avLst/>
        </a:prstGeom>
        <a:solidFill>
          <a:schemeClr val="accent5">
            <a:tint val="40000"/>
            <a:alpha val="90000"/>
            <a:hueOff val="155006"/>
            <a:satOff val="594"/>
            <a:lumOff val="-1068"/>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Work with communities and partners to disrupt serious and organised crime activity.</a:t>
          </a:r>
        </a:p>
      </dsp:txBody>
      <dsp:txXfrm>
        <a:off x="2083735" y="3522137"/>
        <a:ext cx="2082463" cy="451454"/>
      </dsp:txXfrm>
    </dsp:sp>
    <dsp:sp modelId="{697285EA-1BA2-49C2-B284-BFC72D5BDF1F}">
      <dsp:nvSpPr>
        <dsp:cNvPr id="0" name=""/>
        <dsp:cNvSpPr/>
      </dsp:nvSpPr>
      <dsp:spPr>
        <a:xfrm>
          <a:off x="4166198" y="3522137"/>
          <a:ext cx="2082463" cy="451454"/>
        </a:xfrm>
        <a:prstGeom prst="rect">
          <a:avLst/>
        </a:prstGeom>
        <a:solidFill>
          <a:schemeClr val="accent5">
            <a:tint val="40000"/>
            <a:alpha val="90000"/>
            <a:hueOff val="186007"/>
            <a:satOff val="713"/>
            <a:lumOff val="-1281"/>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Address the threat of violent extremism and support those vulnerable to exploitation.</a:t>
          </a:r>
        </a:p>
      </dsp:txBody>
      <dsp:txXfrm>
        <a:off x="4166198" y="3522137"/>
        <a:ext cx="2082463" cy="451454"/>
      </dsp:txXfrm>
    </dsp:sp>
    <dsp:sp modelId="{A9A04C43-34A1-4B4A-AA97-A90A224885F6}">
      <dsp:nvSpPr>
        <dsp:cNvPr id="0" name=""/>
        <dsp:cNvSpPr/>
      </dsp:nvSpPr>
      <dsp:spPr>
        <a:xfrm>
          <a:off x="6248662" y="3522137"/>
          <a:ext cx="2082463" cy="451454"/>
        </a:xfrm>
        <a:prstGeom prst="rect">
          <a:avLst/>
        </a:prstGeom>
        <a:solidFill>
          <a:schemeClr val="accent5">
            <a:tint val="40000"/>
            <a:alpha val="90000"/>
            <a:hueOff val="217008"/>
            <a:satOff val="832"/>
            <a:lumOff val="-1495"/>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Strengthen our ability to deal with the increased threat of cyber-crime.</a:t>
          </a:r>
        </a:p>
      </dsp:txBody>
      <dsp:txXfrm>
        <a:off x="6248662" y="3522137"/>
        <a:ext cx="2082463" cy="451454"/>
      </dsp:txXfrm>
    </dsp:sp>
    <dsp:sp modelId="{82DF33A8-B0BE-44D6-919F-625E2847ED19}">
      <dsp:nvSpPr>
        <dsp:cNvPr id="0" name=""/>
        <dsp:cNvSpPr/>
      </dsp:nvSpPr>
      <dsp:spPr>
        <a:xfrm>
          <a:off x="8331125" y="3522137"/>
          <a:ext cx="2082463" cy="451454"/>
        </a:xfrm>
        <a:prstGeom prst="rect">
          <a:avLst/>
        </a:prstGeom>
        <a:solidFill>
          <a:schemeClr val="accent5">
            <a:tint val="40000"/>
            <a:alpha val="90000"/>
            <a:hueOff val="248009"/>
            <a:satOff val="951"/>
            <a:lumOff val="-1708"/>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Make the best use of combined resources in our approach to emergency planning.</a:t>
          </a:r>
        </a:p>
      </dsp:txBody>
      <dsp:txXfrm>
        <a:off x="8331125" y="3522137"/>
        <a:ext cx="2082463" cy="451454"/>
      </dsp:txXfrm>
    </dsp:sp>
    <dsp:sp modelId="{92EB0646-AF33-45AE-AB45-B4A47DE6A4F1}">
      <dsp:nvSpPr>
        <dsp:cNvPr id="0" name=""/>
        <dsp:cNvSpPr/>
      </dsp:nvSpPr>
      <dsp:spPr>
        <a:xfrm rot="10800000">
          <a:off x="0" y="1497014"/>
          <a:ext cx="10414860" cy="1509880"/>
        </a:xfrm>
        <a:prstGeom prst="upArrowCallout">
          <a:avLst/>
        </a:prstGeom>
        <a:gradFill rotWithShape="0">
          <a:gsLst>
            <a:gs pos="0">
              <a:schemeClr val="accent5">
                <a:hueOff val="119741"/>
                <a:satOff val="20333"/>
                <a:lumOff val="-14509"/>
                <a:alphaOff val="0"/>
                <a:tint val="96000"/>
                <a:lumMod val="100000"/>
              </a:schemeClr>
            </a:gs>
            <a:gs pos="78000">
              <a:schemeClr val="accent5">
                <a:hueOff val="119741"/>
                <a:satOff val="20333"/>
                <a:lumOff val="-1450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Safeguarding the vulnerable</a:t>
          </a:r>
        </a:p>
      </dsp:txBody>
      <dsp:txXfrm rot="-10800000">
        <a:off x="0" y="1497014"/>
        <a:ext cx="10414860" cy="529968"/>
      </dsp:txXfrm>
    </dsp:sp>
    <dsp:sp modelId="{34BB82B7-B3F7-4746-9206-E0968C77D279}">
      <dsp:nvSpPr>
        <dsp:cNvPr id="0" name=""/>
        <dsp:cNvSpPr/>
      </dsp:nvSpPr>
      <dsp:spPr>
        <a:xfrm>
          <a:off x="1271" y="2026982"/>
          <a:ext cx="2082463" cy="451454"/>
        </a:xfrm>
        <a:prstGeom prst="rect">
          <a:avLst/>
        </a:prstGeom>
        <a:solidFill>
          <a:schemeClr val="accent5">
            <a:tint val="40000"/>
            <a:alpha val="90000"/>
            <a:hueOff val="279010"/>
            <a:satOff val="1070"/>
            <a:lumOff val="-1922"/>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Recognise and deal with vulnerability and prevent victimisation.</a:t>
          </a:r>
          <a:endParaRPr lang="en-GB" sz="1000" kern="1200"/>
        </a:p>
      </dsp:txBody>
      <dsp:txXfrm>
        <a:off x="1271" y="2026982"/>
        <a:ext cx="2082463" cy="451454"/>
      </dsp:txXfrm>
    </dsp:sp>
    <dsp:sp modelId="{E082809B-FE6A-4AFA-A3D3-08940C1A53F1}">
      <dsp:nvSpPr>
        <dsp:cNvPr id="0" name=""/>
        <dsp:cNvSpPr/>
      </dsp:nvSpPr>
      <dsp:spPr>
        <a:xfrm>
          <a:off x="2083735" y="2026982"/>
          <a:ext cx="2082463" cy="451454"/>
        </a:xfrm>
        <a:prstGeom prst="rect">
          <a:avLst/>
        </a:prstGeom>
        <a:solidFill>
          <a:schemeClr val="accent5">
            <a:tint val="40000"/>
            <a:alpha val="90000"/>
            <a:hueOff val="310012"/>
            <a:satOff val="1189"/>
            <a:lumOff val="-2135"/>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Protect people from domestic abuse and gender-based violence.</a:t>
          </a:r>
        </a:p>
      </dsp:txBody>
      <dsp:txXfrm>
        <a:off x="2083735" y="2026982"/>
        <a:ext cx="2082463" cy="451454"/>
      </dsp:txXfrm>
    </dsp:sp>
    <dsp:sp modelId="{6AFC67CF-78BD-4EA5-B765-CAA603ADC36C}">
      <dsp:nvSpPr>
        <dsp:cNvPr id="0" name=""/>
        <dsp:cNvSpPr/>
      </dsp:nvSpPr>
      <dsp:spPr>
        <a:xfrm>
          <a:off x="4166198" y="2026982"/>
          <a:ext cx="2082463" cy="451454"/>
        </a:xfrm>
        <a:prstGeom prst="rect">
          <a:avLst/>
        </a:prstGeom>
        <a:solidFill>
          <a:schemeClr val="accent5">
            <a:tint val="40000"/>
            <a:alpha val="90000"/>
            <a:hueOff val="341013"/>
            <a:satOff val="1308"/>
            <a:lumOff val="-2349"/>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dirty="0"/>
            <a:t>Enhance our understanding and our response to people with mental ill health.</a:t>
          </a:r>
        </a:p>
      </dsp:txBody>
      <dsp:txXfrm>
        <a:off x="4166198" y="2026982"/>
        <a:ext cx="2082463" cy="451454"/>
      </dsp:txXfrm>
    </dsp:sp>
    <dsp:sp modelId="{C96C8AD8-6E3C-49BA-8F65-8F4ABF774EAD}">
      <dsp:nvSpPr>
        <dsp:cNvPr id="0" name=""/>
        <dsp:cNvSpPr/>
      </dsp:nvSpPr>
      <dsp:spPr>
        <a:xfrm>
          <a:off x="6248662" y="2026982"/>
          <a:ext cx="2082463" cy="451454"/>
        </a:xfrm>
        <a:prstGeom prst="rect">
          <a:avLst/>
        </a:prstGeom>
        <a:solidFill>
          <a:schemeClr val="accent5">
            <a:tint val="40000"/>
            <a:alpha val="90000"/>
            <a:hueOff val="372014"/>
            <a:satOff val="1427"/>
            <a:lumOff val="-2562"/>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Safeguard children from sexual exploitation and support those who are vulnerable.</a:t>
          </a:r>
        </a:p>
      </dsp:txBody>
      <dsp:txXfrm>
        <a:off x="6248662" y="2026982"/>
        <a:ext cx="2082463" cy="451454"/>
      </dsp:txXfrm>
    </dsp:sp>
    <dsp:sp modelId="{65D1499E-D7EF-4616-A4FE-8DC68AFC44BE}">
      <dsp:nvSpPr>
        <dsp:cNvPr id="0" name=""/>
        <dsp:cNvSpPr/>
      </dsp:nvSpPr>
      <dsp:spPr>
        <a:xfrm>
          <a:off x="8331125" y="2026982"/>
          <a:ext cx="2082463" cy="451454"/>
        </a:xfrm>
        <a:prstGeom prst="rect">
          <a:avLst/>
        </a:prstGeom>
        <a:solidFill>
          <a:schemeClr val="accent5">
            <a:tint val="40000"/>
            <a:alpha val="90000"/>
            <a:hueOff val="403015"/>
            <a:satOff val="1545"/>
            <a:lumOff val="-2776"/>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Encourage positive citizenship in young people.</a:t>
          </a:r>
        </a:p>
      </dsp:txBody>
      <dsp:txXfrm>
        <a:off x="8331125" y="2026982"/>
        <a:ext cx="2082463" cy="451454"/>
      </dsp:txXfrm>
    </dsp:sp>
    <dsp:sp modelId="{29C00C9E-12DD-42B7-868A-A604D14BA06B}">
      <dsp:nvSpPr>
        <dsp:cNvPr id="0" name=""/>
        <dsp:cNvSpPr/>
      </dsp:nvSpPr>
      <dsp:spPr>
        <a:xfrm rot="10800000">
          <a:off x="0" y="1859"/>
          <a:ext cx="10414860" cy="1509880"/>
        </a:xfrm>
        <a:prstGeom prst="upArrowCallout">
          <a:avLst/>
        </a:prstGeom>
        <a:gradFill rotWithShape="0">
          <a:gsLst>
            <a:gs pos="0">
              <a:schemeClr val="accent5">
                <a:hueOff val="179612"/>
                <a:satOff val="30500"/>
                <a:lumOff val="-21764"/>
                <a:alphaOff val="0"/>
                <a:tint val="96000"/>
                <a:lumMod val="100000"/>
              </a:schemeClr>
            </a:gs>
            <a:gs pos="78000">
              <a:schemeClr val="accent5">
                <a:hueOff val="179612"/>
                <a:satOff val="30500"/>
                <a:lumOff val="-2176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Keeping our communities safe</a:t>
          </a:r>
        </a:p>
      </dsp:txBody>
      <dsp:txXfrm rot="-10800000">
        <a:off x="0" y="1859"/>
        <a:ext cx="10414860" cy="529968"/>
      </dsp:txXfrm>
    </dsp:sp>
    <dsp:sp modelId="{16C0268A-4328-4D3E-AE34-1CAF9F4E41E3}">
      <dsp:nvSpPr>
        <dsp:cNvPr id="0" name=""/>
        <dsp:cNvSpPr/>
      </dsp:nvSpPr>
      <dsp:spPr>
        <a:xfrm>
          <a:off x="0" y="531827"/>
          <a:ext cx="2603715" cy="451454"/>
        </a:xfrm>
        <a:prstGeom prst="rect">
          <a:avLst/>
        </a:prstGeom>
        <a:solidFill>
          <a:schemeClr val="accent5">
            <a:tint val="40000"/>
            <a:alpha val="90000"/>
            <a:hueOff val="434016"/>
            <a:satOff val="1664"/>
            <a:lumOff val="-2989"/>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Prevent crime and anti-social behaviour (ASB).</a:t>
          </a:r>
          <a:endParaRPr lang="en-GB" sz="1000" kern="1200"/>
        </a:p>
      </dsp:txBody>
      <dsp:txXfrm>
        <a:off x="0" y="531827"/>
        <a:ext cx="2603715" cy="451454"/>
      </dsp:txXfrm>
    </dsp:sp>
    <dsp:sp modelId="{31F88F4D-7FBF-40CE-8457-38A606EEFA83}">
      <dsp:nvSpPr>
        <dsp:cNvPr id="0" name=""/>
        <dsp:cNvSpPr/>
      </dsp:nvSpPr>
      <dsp:spPr>
        <a:xfrm>
          <a:off x="2603715" y="531827"/>
          <a:ext cx="2603715" cy="451454"/>
        </a:xfrm>
        <a:prstGeom prst="rect">
          <a:avLst/>
        </a:prstGeom>
        <a:solidFill>
          <a:schemeClr val="accent5">
            <a:tint val="40000"/>
            <a:alpha val="90000"/>
            <a:hueOff val="465017"/>
            <a:satOff val="1783"/>
            <a:lumOff val="-3203"/>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dirty="0"/>
            <a:t>Tackle the harm caused by substance misuse.</a:t>
          </a:r>
        </a:p>
      </dsp:txBody>
      <dsp:txXfrm>
        <a:off x="2603715" y="531827"/>
        <a:ext cx="2603715" cy="451454"/>
      </dsp:txXfrm>
    </dsp:sp>
    <dsp:sp modelId="{916C2B2C-598E-4859-96A3-40A782ABD0E2}">
      <dsp:nvSpPr>
        <dsp:cNvPr id="0" name=""/>
        <dsp:cNvSpPr/>
      </dsp:nvSpPr>
      <dsp:spPr>
        <a:xfrm>
          <a:off x="5207430" y="531827"/>
          <a:ext cx="2603715" cy="451454"/>
        </a:xfrm>
        <a:prstGeom prst="rect">
          <a:avLst/>
        </a:prstGeom>
        <a:solidFill>
          <a:schemeClr val="accent5">
            <a:tint val="40000"/>
            <a:alpha val="90000"/>
            <a:hueOff val="496019"/>
            <a:satOff val="1902"/>
            <a:lumOff val="-3416"/>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Reduce and manage offending behaviour Promote problem-solving approaches to address community issues.</a:t>
          </a:r>
        </a:p>
      </dsp:txBody>
      <dsp:txXfrm>
        <a:off x="5207430" y="531827"/>
        <a:ext cx="2603715" cy="451454"/>
      </dsp:txXfrm>
    </dsp:sp>
    <dsp:sp modelId="{93B64FDB-4759-4648-A299-F16679D71447}">
      <dsp:nvSpPr>
        <dsp:cNvPr id="0" name=""/>
        <dsp:cNvSpPr/>
      </dsp:nvSpPr>
      <dsp:spPr>
        <a:xfrm>
          <a:off x="7811145" y="531827"/>
          <a:ext cx="2603715" cy="451454"/>
        </a:xfrm>
        <a:prstGeom prst="rect">
          <a:avLst/>
        </a:prstGeom>
        <a:solidFill>
          <a:schemeClr val="accent5">
            <a:tint val="40000"/>
            <a:alpha val="90000"/>
            <a:hueOff val="527020"/>
            <a:satOff val="2021"/>
            <a:lumOff val="-363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1000" b="0" i="0" kern="1200"/>
            <a:t>Work with partners to improve road safety.</a:t>
          </a:r>
        </a:p>
      </dsp:txBody>
      <dsp:txXfrm>
        <a:off x="7811145" y="531827"/>
        <a:ext cx="2603715" cy="4514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DC4F2-96DF-4A20-AA81-87EF354DAE6E}">
      <dsp:nvSpPr>
        <dsp:cNvPr id="0" name=""/>
        <dsp:cNvSpPr/>
      </dsp:nvSpPr>
      <dsp:spPr>
        <a:xfrm>
          <a:off x="155905" y="178527"/>
          <a:ext cx="2766129" cy="3528226"/>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C72BC6-EC09-498F-84E3-AAD6854B5615}">
      <dsp:nvSpPr>
        <dsp:cNvPr id="0" name=""/>
        <dsp:cNvSpPr/>
      </dsp:nvSpPr>
      <dsp:spPr>
        <a:xfrm>
          <a:off x="266550" y="1448688"/>
          <a:ext cx="2129919" cy="211693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b" anchorCtr="0">
          <a:noAutofit/>
        </a:bodyPr>
        <a:lstStyle/>
        <a:p>
          <a:pPr marL="0" lvl="0" indent="0" algn="l" defTabSz="2889250">
            <a:lnSpc>
              <a:spcPct val="90000"/>
            </a:lnSpc>
            <a:spcBef>
              <a:spcPct val="0"/>
            </a:spcBef>
            <a:spcAft>
              <a:spcPct val="35000"/>
            </a:spcAft>
            <a:buNone/>
          </a:pPr>
          <a:r>
            <a:rPr lang="en-GB" sz="6500" kern="1200" dirty="0"/>
            <a:t> </a:t>
          </a:r>
        </a:p>
      </dsp:txBody>
      <dsp:txXfrm>
        <a:off x="266550" y="1448688"/>
        <a:ext cx="2129919" cy="2116935"/>
      </dsp:txXfrm>
    </dsp:sp>
    <dsp:sp modelId="{88823656-6E89-4F0B-BBDB-C58437861FA7}">
      <dsp:nvSpPr>
        <dsp:cNvPr id="0" name=""/>
        <dsp:cNvSpPr/>
      </dsp:nvSpPr>
      <dsp:spPr>
        <a:xfrm>
          <a:off x="2495029" y="2115"/>
          <a:ext cx="854009" cy="854009"/>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A53895-066F-4DC6-8D8D-72EB425F7CCA}">
      <dsp:nvSpPr>
        <dsp:cNvPr id="0" name=""/>
        <dsp:cNvSpPr/>
      </dsp:nvSpPr>
      <dsp:spPr>
        <a:xfrm>
          <a:off x="3349039" y="2115"/>
          <a:ext cx="1293081" cy="85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GB" sz="2800" kern="1200" dirty="0"/>
            <a:t>Peace Keeper</a:t>
          </a:r>
        </a:p>
      </dsp:txBody>
      <dsp:txXfrm>
        <a:off x="3349039" y="2115"/>
        <a:ext cx="1293081" cy="854009"/>
      </dsp:txXfrm>
    </dsp:sp>
    <dsp:sp modelId="{3F48C68D-71EE-4893-B2E0-7D1AEA2EFF18}">
      <dsp:nvSpPr>
        <dsp:cNvPr id="0" name=""/>
        <dsp:cNvSpPr/>
      </dsp:nvSpPr>
      <dsp:spPr>
        <a:xfrm>
          <a:off x="2495029" y="1009847"/>
          <a:ext cx="854009" cy="854009"/>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4CE67B-4473-46AA-AEBC-F260E1C06B46}">
      <dsp:nvSpPr>
        <dsp:cNvPr id="0" name=""/>
        <dsp:cNvSpPr/>
      </dsp:nvSpPr>
      <dsp:spPr>
        <a:xfrm>
          <a:off x="3349039" y="1009847"/>
          <a:ext cx="1293081" cy="85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GB" sz="2800" kern="1200" dirty="0"/>
            <a:t>Social Worker</a:t>
          </a:r>
        </a:p>
      </dsp:txBody>
      <dsp:txXfrm>
        <a:off x="3349039" y="1009847"/>
        <a:ext cx="1293081" cy="854009"/>
      </dsp:txXfrm>
    </dsp:sp>
    <dsp:sp modelId="{4DB707EA-DD93-43DB-941A-AAF7BD07F99C}">
      <dsp:nvSpPr>
        <dsp:cNvPr id="0" name=""/>
        <dsp:cNvSpPr/>
      </dsp:nvSpPr>
      <dsp:spPr>
        <a:xfrm>
          <a:off x="2495029" y="2017579"/>
          <a:ext cx="854009" cy="854009"/>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FB8353-34BC-4903-B9C6-9AD7C7F540CE}">
      <dsp:nvSpPr>
        <dsp:cNvPr id="0" name=""/>
        <dsp:cNvSpPr/>
      </dsp:nvSpPr>
      <dsp:spPr>
        <a:xfrm>
          <a:off x="3349039" y="2017579"/>
          <a:ext cx="1293081" cy="85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GB" sz="2800" kern="1200" dirty="0"/>
            <a:t>Agony Aunt</a:t>
          </a:r>
        </a:p>
      </dsp:txBody>
      <dsp:txXfrm>
        <a:off x="3349039" y="2017579"/>
        <a:ext cx="1293081" cy="854009"/>
      </dsp:txXfrm>
    </dsp:sp>
    <dsp:sp modelId="{18DB709E-1822-4EE6-9D27-2FEE80296BA8}">
      <dsp:nvSpPr>
        <dsp:cNvPr id="0" name=""/>
        <dsp:cNvSpPr/>
      </dsp:nvSpPr>
      <dsp:spPr>
        <a:xfrm>
          <a:off x="2495029" y="3025311"/>
          <a:ext cx="854009" cy="854009"/>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AD92F7-E577-495F-A8A2-8C9E1B2C014D}">
      <dsp:nvSpPr>
        <dsp:cNvPr id="0" name=""/>
        <dsp:cNvSpPr/>
      </dsp:nvSpPr>
      <dsp:spPr>
        <a:xfrm>
          <a:off x="3349039" y="3025311"/>
          <a:ext cx="1293081" cy="85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GB" sz="2800" kern="1200" dirty="0"/>
            <a:t>Medic</a:t>
          </a:r>
        </a:p>
      </dsp:txBody>
      <dsp:txXfrm>
        <a:off x="3349039" y="3025311"/>
        <a:ext cx="1293081" cy="854009"/>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principles describe the philosophy that Sir Robert Peel and others developed around 1829 to define an ethical police force. This philosophy is commonly known as policing by consent in the UK and other countries such as Canada, Australia and New Zealand.</a:t>
            </a:r>
          </a:p>
          <a:p>
            <a:endParaRPr lang="en-GB" dirty="0"/>
          </a:p>
        </p:txBody>
      </p:sp>
      <p:sp>
        <p:nvSpPr>
          <p:cNvPr id="4" name="Slide Number Placeholder 3"/>
          <p:cNvSpPr>
            <a:spLocks noGrp="1"/>
          </p:cNvSpPr>
          <p:nvPr>
            <p:ph type="sldNum" sz="quarter" idx="10"/>
          </p:nvPr>
        </p:nvSpPr>
        <p:spPr/>
        <p:txBody>
          <a:bodyPr/>
          <a:lstStyle/>
          <a:p>
            <a:fld id="{96A5A64D-1BB8-428A-BD20-A022F03DEC93}" type="slidenum">
              <a:rPr lang="en-GB" smtClean="0"/>
              <a:t>5</a:t>
            </a:fld>
            <a:endParaRPr lang="en-GB"/>
          </a:p>
        </p:txBody>
      </p:sp>
    </p:spTree>
    <p:extLst>
      <p:ext uri="{BB962C8B-B14F-4D97-AF65-F5344CB8AC3E}">
        <p14:creationId xmlns:p14="http://schemas.microsoft.com/office/powerpoint/2010/main" val="269372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principles describe the philosophy that Sir Robert Peel and others developed around 1829 to define an ethical police force. This philosophy is commonly known as policing by consent in the UK and other countries such as Canada, Australia and New Zealand.</a:t>
            </a:r>
          </a:p>
          <a:p>
            <a:endParaRPr lang="en-GB" dirty="0"/>
          </a:p>
        </p:txBody>
      </p:sp>
      <p:sp>
        <p:nvSpPr>
          <p:cNvPr id="4" name="Slide Number Placeholder 3"/>
          <p:cNvSpPr>
            <a:spLocks noGrp="1"/>
          </p:cNvSpPr>
          <p:nvPr>
            <p:ph type="sldNum" sz="quarter" idx="10"/>
          </p:nvPr>
        </p:nvSpPr>
        <p:spPr/>
        <p:txBody>
          <a:bodyPr/>
          <a:lstStyle/>
          <a:p>
            <a:fld id="{96A5A64D-1BB8-428A-BD20-A022F03DEC93}" type="slidenum">
              <a:rPr lang="en-GB" smtClean="0"/>
              <a:t>6</a:t>
            </a:fld>
            <a:endParaRPr lang="en-GB"/>
          </a:p>
        </p:txBody>
      </p:sp>
    </p:spTree>
    <p:extLst>
      <p:ext uri="{BB962C8B-B14F-4D97-AF65-F5344CB8AC3E}">
        <p14:creationId xmlns:p14="http://schemas.microsoft.com/office/powerpoint/2010/main" val="4177740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principles describe the philosophy that Sir Robert Peel and others developed around 1829 to define an ethical police force. This philosophy is commonly known as policing by consent in the UK and other countries such as Canada, Australia and New Zealand.</a:t>
            </a:r>
          </a:p>
          <a:p>
            <a:endParaRPr lang="en-GB" dirty="0"/>
          </a:p>
        </p:txBody>
      </p:sp>
      <p:sp>
        <p:nvSpPr>
          <p:cNvPr id="4" name="Slide Number Placeholder 3"/>
          <p:cNvSpPr>
            <a:spLocks noGrp="1"/>
          </p:cNvSpPr>
          <p:nvPr>
            <p:ph type="sldNum" sz="quarter" idx="10"/>
          </p:nvPr>
        </p:nvSpPr>
        <p:spPr/>
        <p:txBody>
          <a:bodyPr/>
          <a:lstStyle/>
          <a:p>
            <a:fld id="{96A5A64D-1BB8-428A-BD20-A022F03DEC93}" type="slidenum">
              <a:rPr lang="en-GB" smtClean="0"/>
              <a:t>7</a:t>
            </a:fld>
            <a:endParaRPr lang="en-GB"/>
          </a:p>
        </p:txBody>
      </p:sp>
    </p:spTree>
    <p:extLst>
      <p:ext uri="{BB962C8B-B14F-4D97-AF65-F5344CB8AC3E}">
        <p14:creationId xmlns:p14="http://schemas.microsoft.com/office/powerpoint/2010/main" val="3960985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principles describe the philosophy that Sir Robert Peel and others developed around 1829 to define an ethical police force. This philosophy is commonly known as policing by consent in the UK and other countries such as Canada, Australia and New Zealand.</a:t>
            </a:r>
          </a:p>
          <a:p>
            <a:endParaRPr lang="en-GB" dirty="0"/>
          </a:p>
        </p:txBody>
      </p:sp>
      <p:sp>
        <p:nvSpPr>
          <p:cNvPr id="4" name="Slide Number Placeholder 3"/>
          <p:cNvSpPr>
            <a:spLocks noGrp="1"/>
          </p:cNvSpPr>
          <p:nvPr>
            <p:ph type="sldNum" sz="quarter" idx="10"/>
          </p:nvPr>
        </p:nvSpPr>
        <p:spPr/>
        <p:txBody>
          <a:bodyPr/>
          <a:lstStyle/>
          <a:p>
            <a:fld id="{96A5A64D-1BB8-428A-BD20-A022F03DEC93}" type="slidenum">
              <a:rPr lang="en-GB" smtClean="0"/>
              <a:t>8</a:t>
            </a:fld>
            <a:endParaRPr lang="en-GB"/>
          </a:p>
        </p:txBody>
      </p:sp>
    </p:spTree>
    <p:extLst>
      <p:ext uri="{BB962C8B-B14F-4D97-AF65-F5344CB8AC3E}">
        <p14:creationId xmlns:p14="http://schemas.microsoft.com/office/powerpoint/2010/main" val="769958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A5A64D-1BB8-428A-BD20-A022F03DEC93}" type="slidenum">
              <a:rPr lang="en-GB" smtClean="0"/>
              <a:t>14</a:t>
            </a:fld>
            <a:endParaRPr lang="en-GB"/>
          </a:p>
        </p:txBody>
      </p:sp>
    </p:spTree>
    <p:extLst>
      <p:ext uri="{BB962C8B-B14F-4D97-AF65-F5344CB8AC3E}">
        <p14:creationId xmlns:p14="http://schemas.microsoft.com/office/powerpoint/2010/main" val="2840718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28/01/2019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dyfed-powys.police.uk/media/5046/delivery-plan-on-a-page-final-v2.pdf" TargetMode="External"/><Relationship Id="rId2" Type="http://schemas.openxmlformats.org/officeDocument/2006/relationships/hyperlink" Target="http://www.dyfedpowys-pcc.org.uk/media/2007/dyfed-powys-police-plan-final-eng.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speeches/police-reform-theresa-mays-speech-to-the-national-policing-conferenc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877665" cy="4307148"/>
          </a:xfrm>
        </p:spPr>
        <p:txBody>
          <a:bodyPr anchor="ctr">
            <a:normAutofit/>
          </a:bodyPr>
          <a:lstStyle/>
          <a:p>
            <a:pPr algn="l"/>
            <a:r>
              <a:rPr lang="en-GB" dirty="0"/>
              <a:t>Policing Foundations</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US" sz="2400" b="1" dirty="0">
                <a:solidFill>
                  <a:schemeClr val="bg1"/>
                </a:solidFill>
              </a:rPr>
              <a:t>History, Role, Purpose, </a:t>
            </a:r>
            <a:br>
              <a:rPr lang="en-US" sz="2400" b="1" dirty="0">
                <a:solidFill>
                  <a:schemeClr val="bg1"/>
                </a:solidFill>
              </a:rPr>
            </a:br>
            <a:r>
              <a:rPr lang="en-US" sz="2400" b="1" dirty="0">
                <a:solidFill>
                  <a:schemeClr val="bg1"/>
                </a:solidFill>
              </a:rPr>
              <a:t>Goals and Strategies</a:t>
            </a:r>
            <a:endParaRPr lang="en-GB" sz="2400" b="1" dirty="0">
              <a:solidFill>
                <a:schemeClr val="bg1"/>
              </a:solidFill>
            </a:endParaRP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656-DCC7-4A3A-A829-D36B3C49ECF4}"/>
              </a:ext>
            </a:extLst>
          </p:cNvPr>
          <p:cNvSpPr>
            <a:spLocks noGrp="1"/>
          </p:cNvSpPr>
          <p:nvPr>
            <p:ph type="title"/>
          </p:nvPr>
        </p:nvSpPr>
        <p:spPr/>
        <p:txBody>
          <a:bodyPr>
            <a:noAutofit/>
          </a:bodyPr>
          <a:lstStyle/>
          <a:p>
            <a:pPr marL="0" indent="0" algn="just"/>
            <a:r>
              <a:rPr lang="en-GB" sz="2800" dirty="0"/>
              <a:t>…Targets don’t fight crime; targets hinder the fight against crime. In scrapping the confidence target and the policing pledge, I couldn’t be any clearer about your mission: </a:t>
            </a:r>
            <a:r>
              <a:rPr lang="en-GB" sz="2800" b="1" dirty="0"/>
              <a:t>it isn’t a thirty-point plan; it is to cut crime. No more, and no less.</a:t>
            </a:r>
            <a:endParaRPr lang="en-GB" sz="2800" dirty="0"/>
          </a:p>
        </p:txBody>
      </p:sp>
      <p:sp>
        <p:nvSpPr>
          <p:cNvPr id="4" name="Text Placeholder 3">
            <a:extLst>
              <a:ext uri="{FF2B5EF4-FFF2-40B4-BE49-F238E27FC236}">
                <a16:creationId xmlns:a16="http://schemas.microsoft.com/office/drawing/2014/main" id="{E8532326-CA7F-40CA-ACC8-B6BC12B18A35}"/>
              </a:ext>
            </a:extLst>
          </p:cNvPr>
          <p:cNvSpPr>
            <a:spLocks noGrp="1"/>
          </p:cNvSpPr>
          <p:nvPr>
            <p:ph type="body" sz="quarter" idx="13"/>
          </p:nvPr>
        </p:nvSpPr>
        <p:spPr/>
        <p:txBody>
          <a:bodyPr/>
          <a:lstStyle/>
          <a:p>
            <a:r>
              <a:rPr lang="en-GB" dirty="0"/>
              <a:t>Police reform: </a:t>
            </a:r>
            <a:br>
              <a:rPr lang="en-GB" dirty="0"/>
            </a:br>
            <a:r>
              <a:rPr lang="en-GB" dirty="0"/>
              <a:t>Theresa May’s (2010) speech to the National Policing Conference</a:t>
            </a:r>
          </a:p>
        </p:txBody>
      </p:sp>
      <p:sp>
        <p:nvSpPr>
          <p:cNvPr id="3" name="Content Placeholder 2">
            <a:extLst>
              <a:ext uri="{FF2B5EF4-FFF2-40B4-BE49-F238E27FC236}">
                <a16:creationId xmlns:a16="http://schemas.microsoft.com/office/drawing/2014/main" id="{ACCC284A-79DE-4B99-B043-020743D47159}"/>
              </a:ext>
            </a:extLst>
          </p:cNvPr>
          <p:cNvSpPr>
            <a:spLocks noGrp="1"/>
          </p:cNvSpPr>
          <p:nvPr>
            <p:ph type="body" idx="1"/>
          </p:nvPr>
        </p:nvSpPr>
        <p:spPr/>
        <p:txBody>
          <a:bodyPr>
            <a:normAutofit/>
          </a:bodyPr>
          <a:lstStyle/>
          <a:p>
            <a:pPr marL="0" indent="0" algn="ctr">
              <a:buNone/>
            </a:pPr>
            <a:r>
              <a:rPr lang="en-GB" sz="3200" b="1" dirty="0"/>
              <a:t>So what are the foundations to </a:t>
            </a:r>
            <a:br>
              <a:rPr lang="en-GB" sz="3200" b="1" dirty="0"/>
            </a:br>
            <a:r>
              <a:rPr lang="en-GB" sz="3200" b="1" dirty="0"/>
              <a:t>modern day policing?</a:t>
            </a:r>
          </a:p>
        </p:txBody>
      </p:sp>
    </p:spTree>
    <p:extLst>
      <p:ext uri="{BB962C8B-B14F-4D97-AF65-F5344CB8AC3E}">
        <p14:creationId xmlns:p14="http://schemas.microsoft.com/office/powerpoint/2010/main" val="3428786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5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Isosceles Triangle 6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819FF1C2-0C83-4E93-9077-A4676BB7FF0F}"/>
              </a:ext>
            </a:extLst>
          </p:cNvPr>
          <p:cNvSpPr>
            <a:spLocks noGrp="1"/>
          </p:cNvSpPr>
          <p:nvPr>
            <p:ph type="sldNum" sz="quarter" idx="12"/>
          </p:nvPr>
        </p:nvSpPr>
        <p:spPr>
          <a:xfrm>
            <a:off x="9894532" y="6182876"/>
            <a:ext cx="683339" cy="365125"/>
          </a:xfrm>
        </p:spPr>
        <p:txBody>
          <a:bodyPr vert="horz" lIns="91440" tIns="45720" rIns="91440" bIns="45720" rtlCol="0">
            <a:normAutofit/>
          </a:bodyPr>
          <a:lstStyle/>
          <a:p>
            <a:pPr defTabSz="457200">
              <a:spcAft>
                <a:spcPts val="600"/>
              </a:spcAft>
            </a:pPr>
            <a:fld id="{5DFEDB64-84C3-4240-BCBA-134AE1D9082C}" type="slidenum">
              <a:rPr lang="en-US" smtClean="0"/>
              <a:pPr defTabSz="457200">
                <a:spcAft>
                  <a:spcPts val="600"/>
                </a:spcAft>
              </a:pPr>
              <a:t>3</a:t>
            </a:fld>
            <a:endParaRPr lang="en-US"/>
          </a:p>
        </p:txBody>
      </p:sp>
      <p:sp>
        <p:nvSpPr>
          <p:cNvPr id="67" name="Isosceles Triangle 6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8" name="Content Placeholder 4">
            <a:extLst>
              <a:ext uri="{FF2B5EF4-FFF2-40B4-BE49-F238E27FC236}">
                <a16:creationId xmlns:a16="http://schemas.microsoft.com/office/drawing/2014/main" id="{ED36FE92-5CBC-410D-B524-60C960139736}"/>
              </a:ext>
            </a:extLst>
          </p:cNvPr>
          <p:cNvGraphicFramePr/>
          <p:nvPr>
            <p:extLst>
              <p:ext uri="{D42A27DB-BD31-4B8C-83A1-F6EECF244321}">
                <p14:modId xmlns:p14="http://schemas.microsoft.com/office/powerpoint/2010/main" val="1974414789"/>
              </p:ext>
            </p:extLst>
          </p:nvPr>
        </p:nvGraphicFramePr>
        <p:xfrm>
          <a:off x="1286933" y="1441342"/>
          <a:ext cx="10197311" cy="4600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4404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26">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Content Placeholder 5" descr="A close up of a newspaper&#10;&#10;Description automatically generated">
            <a:extLst>
              <a:ext uri="{FF2B5EF4-FFF2-40B4-BE49-F238E27FC236}">
                <a16:creationId xmlns:a16="http://schemas.microsoft.com/office/drawing/2014/main" id="{86B997BC-E006-4ED2-AA62-F883435C927E}"/>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8319" r="-1" b="16755"/>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0" name="Title 9">
            <a:extLst>
              <a:ext uri="{FF2B5EF4-FFF2-40B4-BE49-F238E27FC236}">
                <a16:creationId xmlns:a16="http://schemas.microsoft.com/office/drawing/2014/main" id="{8D4BFB92-0F61-4AB3-A786-A9372555A3E4}"/>
              </a:ext>
            </a:extLst>
          </p:cNvPr>
          <p:cNvSpPr>
            <a:spLocks noGrp="1"/>
          </p:cNvSpPr>
          <p:nvPr>
            <p:ph type="title"/>
          </p:nvPr>
        </p:nvSpPr>
        <p:spPr>
          <a:xfrm>
            <a:off x="677334" y="419894"/>
            <a:ext cx="4235630" cy="1320800"/>
          </a:xfrm>
        </p:spPr>
        <p:txBody>
          <a:bodyPr vert="horz" lIns="91440" tIns="45720" rIns="91440" bIns="45720" rtlCol="0" anchor="t">
            <a:normAutofit/>
          </a:bodyPr>
          <a:lstStyle/>
          <a:p>
            <a:r>
              <a:rPr lang="en-US" dirty="0"/>
              <a:t>Police or </a:t>
            </a:r>
            <a:br>
              <a:rPr lang="en-US" dirty="0"/>
            </a:br>
            <a:r>
              <a:rPr lang="en-US" dirty="0"/>
              <a:t>No Police? </a:t>
            </a:r>
          </a:p>
        </p:txBody>
      </p:sp>
      <p:sp>
        <p:nvSpPr>
          <p:cNvPr id="22" name="Content Placeholder 21">
            <a:extLst>
              <a:ext uri="{FF2B5EF4-FFF2-40B4-BE49-F238E27FC236}">
                <a16:creationId xmlns:a16="http://schemas.microsoft.com/office/drawing/2014/main" id="{E9AC4D9F-7731-4383-84E7-B668E708D3B3}"/>
              </a:ext>
            </a:extLst>
          </p:cNvPr>
          <p:cNvSpPr>
            <a:spLocks noGrp="1"/>
          </p:cNvSpPr>
          <p:nvPr>
            <p:ph sz="half" idx="2"/>
          </p:nvPr>
        </p:nvSpPr>
        <p:spPr>
          <a:xfrm>
            <a:off x="677334" y="1749160"/>
            <a:ext cx="4368825" cy="3880773"/>
          </a:xfrm>
        </p:spPr>
        <p:txBody>
          <a:bodyPr vert="horz" lIns="91440" tIns="45720" rIns="91440" bIns="45720" rtlCol="0">
            <a:noAutofit/>
          </a:bodyPr>
          <a:lstStyle/>
          <a:p>
            <a:pPr algn="just"/>
            <a:r>
              <a:rPr lang="en-US" sz="2400" b="1" u="sng" dirty="0"/>
              <a:t>NO POLICE!!</a:t>
            </a:r>
          </a:p>
          <a:p>
            <a:pPr marL="0" indent="0" algn="just">
              <a:buNone/>
            </a:pPr>
            <a:r>
              <a:rPr lang="en-US" sz="2400" dirty="0"/>
              <a:t>“The State of the Town for the last month has proved to the satisfaction of the most timid and incredulous, that they were not required. As far as </a:t>
            </a:r>
            <a:r>
              <a:rPr lang="en-US" sz="2400" dirty="0" err="1"/>
              <a:t>Aberystwyth</a:t>
            </a:r>
            <a:r>
              <a:rPr lang="en-US" sz="2400" dirty="0"/>
              <a:t> is concerned, the Cutlasses and Truncheons of hired Spies may henceforth be consigned to oblivion in the Commissioners’ Yard”.</a:t>
            </a:r>
          </a:p>
          <a:p>
            <a:pPr marL="0" indent="0" algn="just">
              <a:buNone/>
            </a:pPr>
            <a:endParaRPr lang="en-US" sz="1600" dirty="0"/>
          </a:p>
          <a:p>
            <a:pPr marL="0" indent="0" algn="just">
              <a:buNone/>
            </a:pPr>
            <a:r>
              <a:rPr lang="en-US" sz="1600" dirty="0"/>
              <a:t>Williams (1850)</a:t>
            </a:r>
            <a:endParaRPr lang="en-US" sz="1400" dirty="0"/>
          </a:p>
        </p:txBody>
      </p:sp>
      <p:cxnSp>
        <p:nvCxnSpPr>
          <p:cNvPr id="44" name="Straight Connector 3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F6A797CE-5F7F-4DA4-AF75-3D841E7BF947}"/>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4</a:t>
            </a:fld>
            <a:endParaRPr lang="en-US">
              <a:solidFill>
                <a:srgbClr val="FFFFFF"/>
              </a:solidFill>
            </a:endParaRPr>
          </a:p>
        </p:txBody>
      </p:sp>
      <p:sp>
        <p:nvSpPr>
          <p:cNvPr id="4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3943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ADC91-5AF7-4934-9DBC-2EF7202FDA2E}"/>
              </a:ext>
            </a:extLst>
          </p:cNvPr>
          <p:cNvSpPr>
            <a:spLocks noGrp="1"/>
          </p:cNvSpPr>
          <p:nvPr>
            <p:ph type="title"/>
          </p:nvPr>
        </p:nvSpPr>
        <p:spPr/>
        <p:txBody>
          <a:bodyPr>
            <a:normAutofit/>
          </a:bodyPr>
          <a:lstStyle/>
          <a:p>
            <a:r>
              <a:rPr lang="en-GB" sz="3600" dirty="0"/>
              <a:t>Peel Principles</a:t>
            </a:r>
          </a:p>
        </p:txBody>
      </p:sp>
      <p:sp>
        <p:nvSpPr>
          <p:cNvPr id="5" name="Content Placeholder 4">
            <a:extLst>
              <a:ext uri="{FF2B5EF4-FFF2-40B4-BE49-F238E27FC236}">
                <a16:creationId xmlns:a16="http://schemas.microsoft.com/office/drawing/2014/main" id="{F30DAD1A-06ED-4247-84C9-040F8C8A9D13}"/>
              </a:ext>
            </a:extLst>
          </p:cNvPr>
          <p:cNvSpPr>
            <a:spLocks noGrp="1"/>
          </p:cNvSpPr>
          <p:nvPr>
            <p:ph idx="1"/>
          </p:nvPr>
        </p:nvSpPr>
        <p:spPr>
          <a:xfrm>
            <a:off x="406578" y="1628775"/>
            <a:ext cx="9138179" cy="4355437"/>
          </a:xfrm>
        </p:spPr>
        <p:txBody>
          <a:bodyPr>
            <a:noAutofit/>
          </a:bodyPr>
          <a:lstStyle/>
          <a:p>
            <a:pPr>
              <a:buFont typeface="+mj-lt"/>
              <a:buAutoNum type="arabicPeriod"/>
            </a:pPr>
            <a:r>
              <a:rPr lang="en-GB" sz="2800" dirty="0"/>
              <a:t>The basic mission for which the police exist is to prevent crime and disorder. </a:t>
            </a:r>
            <a:br>
              <a:rPr lang="en-GB" sz="2800" dirty="0"/>
            </a:br>
            <a:endParaRPr lang="en-GB" sz="2800" dirty="0"/>
          </a:p>
          <a:p>
            <a:pPr>
              <a:buFont typeface="+mj-lt"/>
              <a:buAutoNum type="arabicPeriod"/>
            </a:pPr>
            <a:r>
              <a:rPr lang="en-GB" sz="2800" dirty="0"/>
              <a:t>The ability of the police to perform their duties is dependent upon public approval of police actions. </a:t>
            </a:r>
            <a:br>
              <a:rPr lang="en-GB" sz="2800" dirty="0"/>
            </a:br>
            <a:endParaRPr lang="en-GB" sz="2800" dirty="0"/>
          </a:p>
          <a:p>
            <a:pPr>
              <a:buFont typeface="+mj-lt"/>
              <a:buAutoNum type="arabicPeriod"/>
            </a:pPr>
            <a:r>
              <a:rPr lang="en-GB" sz="2800" dirty="0"/>
              <a:t>Police must secure the willing co-operation of the public in voluntary observance of the law to be able to secure and maintain the respect of the public. </a:t>
            </a:r>
          </a:p>
        </p:txBody>
      </p:sp>
      <p:sp>
        <p:nvSpPr>
          <p:cNvPr id="8" name="TextBox 7">
            <a:extLst>
              <a:ext uri="{FF2B5EF4-FFF2-40B4-BE49-F238E27FC236}">
                <a16:creationId xmlns:a16="http://schemas.microsoft.com/office/drawing/2014/main" id="{237CBE3C-7B6F-4EB5-9B06-483166113202}"/>
              </a:ext>
            </a:extLst>
          </p:cNvPr>
          <p:cNvSpPr txBox="1"/>
          <p:nvPr/>
        </p:nvSpPr>
        <p:spPr>
          <a:xfrm>
            <a:off x="3820584" y="6248400"/>
            <a:ext cx="3923241" cy="369332"/>
          </a:xfrm>
          <a:prstGeom prst="rect">
            <a:avLst/>
          </a:prstGeom>
          <a:noFill/>
        </p:spPr>
        <p:txBody>
          <a:bodyPr wrap="square" rtlCol="0">
            <a:spAutoFit/>
          </a:bodyPr>
          <a:lstStyle/>
          <a:p>
            <a:r>
              <a:rPr lang="en-GB" dirty="0"/>
              <a:t>College of Policing (2014)</a:t>
            </a:r>
          </a:p>
        </p:txBody>
      </p:sp>
    </p:spTree>
    <p:extLst>
      <p:ext uri="{BB962C8B-B14F-4D97-AF65-F5344CB8AC3E}">
        <p14:creationId xmlns:p14="http://schemas.microsoft.com/office/powerpoint/2010/main" val="68421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ADC91-5AF7-4934-9DBC-2EF7202FDA2E}"/>
              </a:ext>
            </a:extLst>
          </p:cNvPr>
          <p:cNvSpPr>
            <a:spLocks noGrp="1"/>
          </p:cNvSpPr>
          <p:nvPr>
            <p:ph type="title"/>
          </p:nvPr>
        </p:nvSpPr>
        <p:spPr/>
        <p:txBody>
          <a:bodyPr>
            <a:normAutofit/>
          </a:bodyPr>
          <a:lstStyle/>
          <a:p>
            <a:r>
              <a:rPr lang="en-GB" sz="3600" dirty="0"/>
              <a:t>Peel Principles</a:t>
            </a:r>
          </a:p>
        </p:txBody>
      </p:sp>
      <p:sp>
        <p:nvSpPr>
          <p:cNvPr id="5" name="Content Placeholder 4">
            <a:extLst>
              <a:ext uri="{FF2B5EF4-FFF2-40B4-BE49-F238E27FC236}">
                <a16:creationId xmlns:a16="http://schemas.microsoft.com/office/drawing/2014/main" id="{F30DAD1A-06ED-4247-84C9-040F8C8A9D13}"/>
              </a:ext>
            </a:extLst>
          </p:cNvPr>
          <p:cNvSpPr>
            <a:spLocks noGrp="1"/>
          </p:cNvSpPr>
          <p:nvPr>
            <p:ph idx="1"/>
          </p:nvPr>
        </p:nvSpPr>
        <p:spPr>
          <a:xfrm>
            <a:off x="406578" y="1557338"/>
            <a:ext cx="9138179" cy="4355437"/>
          </a:xfrm>
        </p:spPr>
        <p:txBody>
          <a:bodyPr>
            <a:noAutofit/>
          </a:bodyPr>
          <a:lstStyle/>
          <a:p>
            <a:pPr marL="514350" indent="-514350">
              <a:buFont typeface="+mj-lt"/>
              <a:buAutoNum type="arabicPeriod" startAt="4"/>
            </a:pPr>
            <a:r>
              <a:rPr lang="en-GB" sz="2800" dirty="0"/>
              <a:t>The degree of co-operation of the public that can be secured diminishes proportionately to the necessity of the use of physical force. </a:t>
            </a:r>
          </a:p>
          <a:p>
            <a:pPr marL="514350" indent="-514350">
              <a:buFont typeface="+mj-lt"/>
              <a:buAutoNum type="arabicPeriod" startAt="4"/>
            </a:pPr>
            <a:r>
              <a:rPr lang="en-GB" sz="2800" dirty="0"/>
              <a:t>Police seek and preserve public favour not by catering to public opinion but by constantly demonstrating absolute impartial service to the law.</a:t>
            </a:r>
          </a:p>
          <a:p>
            <a:pPr marL="514350" indent="-514350">
              <a:buFont typeface="+mj-lt"/>
              <a:buAutoNum type="arabicPeriod" startAt="4"/>
            </a:pPr>
            <a:r>
              <a:rPr lang="en-GB" sz="2800" dirty="0"/>
              <a:t>Police use physical force to the extent necessary to secure observance of the law or to restore order only when the exercise of persuasion, advice and warning is found to be insufficient. </a:t>
            </a:r>
          </a:p>
          <a:p>
            <a:pPr>
              <a:buFont typeface="+mj-lt"/>
              <a:buAutoNum type="arabicPeriod" startAt="4"/>
            </a:pPr>
            <a:endParaRPr lang="en-GB" sz="2800" dirty="0"/>
          </a:p>
        </p:txBody>
      </p:sp>
      <p:sp>
        <p:nvSpPr>
          <p:cNvPr id="8" name="TextBox 7">
            <a:extLst>
              <a:ext uri="{FF2B5EF4-FFF2-40B4-BE49-F238E27FC236}">
                <a16:creationId xmlns:a16="http://schemas.microsoft.com/office/drawing/2014/main" id="{237CBE3C-7B6F-4EB5-9B06-483166113202}"/>
              </a:ext>
            </a:extLst>
          </p:cNvPr>
          <p:cNvSpPr txBox="1"/>
          <p:nvPr/>
        </p:nvSpPr>
        <p:spPr>
          <a:xfrm>
            <a:off x="3792009" y="6360081"/>
            <a:ext cx="3923241" cy="369332"/>
          </a:xfrm>
          <a:prstGeom prst="rect">
            <a:avLst/>
          </a:prstGeom>
          <a:noFill/>
        </p:spPr>
        <p:txBody>
          <a:bodyPr wrap="square" rtlCol="0">
            <a:spAutoFit/>
          </a:bodyPr>
          <a:lstStyle/>
          <a:p>
            <a:r>
              <a:rPr lang="en-GB" dirty="0"/>
              <a:t>College of Policing (2014)</a:t>
            </a:r>
          </a:p>
        </p:txBody>
      </p:sp>
    </p:spTree>
    <p:extLst>
      <p:ext uri="{BB962C8B-B14F-4D97-AF65-F5344CB8AC3E}">
        <p14:creationId xmlns:p14="http://schemas.microsoft.com/office/powerpoint/2010/main" val="550228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ADC91-5AF7-4934-9DBC-2EF7202FDA2E}"/>
              </a:ext>
            </a:extLst>
          </p:cNvPr>
          <p:cNvSpPr>
            <a:spLocks noGrp="1"/>
          </p:cNvSpPr>
          <p:nvPr>
            <p:ph type="title"/>
          </p:nvPr>
        </p:nvSpPr>
        <p:spPr/>
        <p:txBody>
          <a:bodyPr>
            <a:normAutofit/>
          </a:bodyPr>
          <a:lstStyle/>
          <a:p>
            <a:r>
              <a:rPr lang="en-GB" sz="3600" dirty="0"/>
              <a:t>Peel Principles</a:t>
            </a:r>
          </a:p>
        </p:txBody>
      </p:sp>
      <p:sp>
        <p:nvSpPr>
          <p:cNvPr id="5" name="Content Placeholder 4">
            <a:extLst>
              <a:ext uri="{FF2B5EF4-FFF2-40B4-BE49-F238E27FC236}">
                <a16:creationId xmlns:a16="http://schemas.microsoft.com/office/drawing/2014/main" id="{F30DAD1A-06ED-4247-84C9-040F8C8A9D13}"/>
              </a:ext>
            </a:extLst>
          </p:cNvPr>
          <p:cNvSpPr>
            <a:spLocks noGrp="1"/>
          </p:cNvSpPr>
          <p:nvPr>
            <p:ph idx="1"/>
          </p:nvPr>
        </p:nvSpPr>
        <p:spPr>
          <a:xfrm>
            <a:off x="406578" y="1685925"/>
            <a:ext cx="9138179" cy="4355437"/>
          </a:xfrm>
        </p:spPr>
        <p:txBody>
          <a:bodyPr>
            <a:noAutofit/>
          </a:bodyPr>
          <a:lstStyle/>
          <a:p>
            <a:pPr marL="457200" indent="-457200" algn="just">
              <a:buFont typeface="+mj-lt"/>
              <a:buAutoNum type="arabicPeriod" startAt="7"/>
            </a:pPr>
            <a:r>
              <a:rPr lang="en-GB" sz="2800" dirty="0"/>
              <a:t>Police, at all times, should maintain a relationship with the public that gives reality to the historic tradition that </a:t>
            </a:r>
            <a:r>
              <a:rPr lang="en-GB" sz="2800" b="1" u="sng" dirty="0"/>
              <a:t>the police are the public and the public are the police</a:t>
            </a:r>
            <a:r>
              <a:rPr lang="en-GB" sz="2800" dirty="0"/>
              <a:t>; the police being only members of the public who are paid to give full-time attention to duties which are incumbent on every citizen in the interests of community welfare and existence. </a:t>
            </a:r>
          </a:p>
        </p:txBody>
      </p:sp>
      <p:sp>
        <p:nvSpPr>
          <p:cNvPr id="8" name="TextBox 7">
            <a:extLst>
              <a:ext uri="{FF2B5EF4-FFF2-40B4-BE49-F238E27FC236}">
                <a16:creationId xmlns:a16="http://schemas.microsoft.com/office/drawing/2014/main" id="{237CBE3C-7B6F-4EB5-9B06-483166113202}"/>
              </a:ext>
            </a:extLst>
          </p:cNvPr>
          <p:cNvSpPr txBox="1"/>
          <p:nvPr/>
        </p:nvSpPr>
        <p:spPr>
          <a:xfrm>
            <a:off x="3792009" y="6248400"/>
            <a:ext cx="3923241" cy="369332"/>
          </a:xfrm>
          <a:prstGeom prst="rect">
            <a:avLst/>
          </a:prstGeom>
          <a:noFill/>
        </p:spPr>
        <p:txBody>
          <a:bodyPr wrap="square" rtlCol="0">
            <a:spAutoFit/>
          </a:bodyPr>
          <a:lstStyle/>
          <a:p>
            <a:r>
              <a:rPr lang="en-GB" dirty="0"/>
              <a:t>College of Policing (2014)</a:t>
            </a:r>
          </a:p>
        </p:txBody>
      </p:sp>
    </p:spTree>
    <p:extLst>
      <p:ext uri="{BB962C8B-B14F-4D97-AF65-F5344CB8AC3E}">
        <p14:creationId xmlns:p14="http://schemas.microsoft.com/office/powerpoint/2010/main" val="2706455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ADC91-5AF7-4934-9DBC-2EF7202FDA2E}"/>
              </a:ext>
            </a:extLst>
          </p:cNvPr>
          <p:cNvSpPr>
            <a:spLocks noGrp="1"/>
          </p:cNvSpPr>
          <p:nvPr>
            <p:ph type="title"/>
          </p:nvPr>
        </p:nvSpPr>
        <p:spPr/>
        <p:txBody>
          <a:bodyPr>
            <a:normAutofit/>
          </a:bodyPr>
          <a:lstStyle/>
          <a:p>
            <a:r>
              <a:rPr lang="en-GB" sz="3600" dirty="0"/>
              <a:t>Peel Principles</a:t>
            </a:r>
          </a:p>
        </p:txBody>
      </p:sp>
      <p:sp>
        <p:nvSpPr>
          <p:cNvPr id="5" name="Content Placeholder 4">
            <a:extLst>
              <a:ext uri="{FF2B5EF4-FFF2-40B4-BE49-F238E27FC236}">
                <a16:creationId xmlns:a16="http://schemas.microsoft.com/office/drawing/2014/main" id="{F30DAD1A-06ED-4247-84C9-040F8C8A9D13}"/>
              </a:ext>
            </a:extLst>
          </p:cNvPr>
          <p:cNvSpPr>
            <a:spLocks noGrp="1"/>
          </p:cNvSpPr>
          <p:nvPr>
            <p:ph idx="1"/>
          </p:nvPr>
        </p:nvSpPr>
        <p:spPr>
          <a:xfrm>
            <a:off x="406578" y="1700212"/>
            <a:ext cx="9138179" cy="4355437"/>
          </a:xfrm>
        </p:spPr>
        <p:txBody>
          <a:bodyPr>
            <a:noAutofit/>
          </a:bodyPr>
          <a:lstStyle/>
          <a:p>
            <a:pPr marL="514350" indent="-514350">
              <a:buFont typeface="+mj-lt"/>
              <a:buAutoNum type="arabicPeriod" startAt="8"/>
            </a:pPr>
            <a:r>
              <a:rPr lang="en-GB" sz="2800" dirty="0"/>
              <a:t>Police should always direct their action strictly towards their functions and never appear to usurp the powers of the judiciary. </a:t>
            </a:r>
          </a:p>
          <a:p>
            <a:pPr marL="457200" indent="-457200">
              <a:buFont typeface="+mj-lt"/>
              <a:buAutoNum type="arabicPeriod" startAt="8"/>
            </a:pPr>
            <a:r>
              <a:rPr lang="en-GB" sz="2800" dirty="0"/>
              <a:t>The test of police efficiency is the absence of crime and disorder, not the visible evidence of police action in dealing with it.</a:t>
            </a:r>
          </a:p>
        </p:txBody>
      </p:sp>
      <p:sp>
        <p:nvSpPr>
          <p:cNvPr id="8" name="TextBox 7">
            <a:extLst>
              <a:ext uri="{FF2B5EF4-FFF2-40B4-BE49-F238E27FC236}">
                <a16:creationId xmlns:a16="http://schemas.microsoft.com/office/drawing/2014/main" id="{237CBE3C-7B6F-4EB5-9B06-483166113202}"/>
              </a:ext>
            </a:extLst>
          </p:cNvPr>
          <p:cNvSpPr txBox="1"/>
          <p:nvPr/>
        </p:nvSpPr>
        <p:spPr>
          <a:xfrm>
            <a:off x="3792009" y="6248400"/>
            <a:ext cx="3923241" cy="369332"/>
          </a:xfrm>
          <a:prstGeom prst="rect">
            <a:avLst/>
          </a:prstGeom>
          <a:noFill/>
        </p:spPr>
        <p:txBody>
          <a:bodyPr wrap="square" rtlCol="0">
            <a:spAutoFit/>
          </a:bodyPr>
          <a:lstStyle/>
          <a:p>
            <a:r>
              <a:rPr lang="en-GB" dirty="0"/>
              <a:t>College of Policing (2014)</a:t>
            </a:r>
          </a:p>
        </p:txBody>
      </p:sp>
    </p:spTree>
    <p:extLst>
      <p:ext uri="{BB962C8B-B14F-4D97-AF65-F5344CB8AC3E}">
        <p14:creationId xmlns:p14="http://schemas.microsoft.com/office/powerpoint/2010/main" val="175829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150D6-D4E8-4ADF-9558-A1DC08280551}"/>
              </a:ext>
            </a:extLst>
          </p:cNvPr>
          <p:cNvSpPr>
            <a:spLocks noGrp="1"/>
          </p:cNvSpPr>
          <p:nvPr>
            <p:ph type="title"/>
          </p:nvPr>
        </p:nvSpPr>
        <p:spPr/>
        <p:txBody>
          <a:bodyPr/>
          <a:lstStyle/>
          <a:p>
            <a:r>
              <a:rPr lang="en-GB" dirty="0"/>
              <a:t>Accountability</a:t>
            </a:r>
          </a:p>
        </p:txBody>
      </p:sp>
      <p:graphicFrame>
        <p:nvGraphicFramePr>
          <p:cNvPr id="4" name="Content Placeholder 3">
            <a:extLst>
              <a:ext uri="{FF2B5EF4-FFF2-40B4-BE49-F238E27FC236}">
                <a16:creationId xmlns:a16="http://schemas.microsoft.com/office/drawing/2014/main" id="{7A8B8D33-E715-4EB1-9173-310DB9E1F84F}"/>
              </a:ext>
            </a:extLst>
          </p:cNvPr>
          <p:cNvGraphicFramePr>
            <a:graphicFrameLocks noGrp="1"/>
          </p:cNvGraphicFramePr>
          <p:nvPr>
            <p:ph idx="1"/>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0128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03514-F78D-4943-821F-995E00ACCC95}"/>
              </a:ext>
            </a:extLst>
          </p:cNvPr>
          <p:cNvSpPr>
            <a:spLocks noGrp="1"/>
          </p:cNvSpPr>
          <p:nvPr>
            <p:ph type="title"/>
          </p:nvPr>
        </p:nvSpPr>
        <p:spPr/>
        <p:txBody>
          <a:bodyPr>
            <a:normAutofit/>
          </a:bodyPr>
          <a:lstStyle/>
          <a:p>
            <a:r>
              <a:rPr lang="en-GB" b="1" dirty="0"/>
              <a:t>Annual, all-force inspections </a:t>
            </a:r>
            <a:br>
              <a:rPr lang="en-GB" b="1" dirty="0"/>
            </a:br>
            <a:r>
              <a:rPr lang="en-GB" b="1" dirty="0"/>
              <a:t>(PEEL assessments)</a:t>
            </a:r>
            <a:endParaRPr lang="en-GB" dirty="0"/>
          </a:p>
        </p:txBody>
      </p:sp>
      <p:sp>
        <p:nvSpPr>
          <p:cNvPr id="4" name="Content Placeholder 3">
            <a:extLst>
              <a:ext uri="{FF2B5EF4-FFF2-40B4-BE49-F238E27FC236}">
                <a16:creationId xmlns:a16="http://schemas.microsoft.com/office/drawing/2014/main" id="{838E8BCA-B007-4E21-B003-449CC943F739}"/>
              </a:ext>
            </a:extLst>
          </p:cNvPr>
          <p:cNvSpPr>
            <a:spLocks noGrp="1"/>
          </p:cNvSpPr>
          <p:nvPr>
            <p:ph idx="1"/>
          </p:nvPr>
        </p:nvSpPr>
        <p:spPr/>
        <p:txBody>
          <a:bodyPr>
            <a:normAutofit fontScale="92500" lnSpcReduction="20000"/>
          </a:bodyPr>
          <a:lstStyle/>
          <a:p>
            <a:pPr marL="0" indent="0">
              <a:buNone/>
            </a:pPr>
            <a:r>
              <a:rPr lang="en-GB" sz="2600" dirty="0"/>
              <a:t>PEEL stands for the police effectiveness, efficiency and legitimacy programme.</a:t>
            </a:r>
          </a:p>
          <a:p>
            <a:pPr marL="0" indent="0">
              <a:buNone/>
            </a:pPr>
            <a:endParaRPr lang="en-GB" sz="2600" dirty="0"/>
          </a:p>
          <a:p>
            <a:r>
              <a:rPr lang="en-GB" sz="2600" dirty="0"/>
              <a:t>The </a:t>
            </a:r>
            <a:r>
              <a:rPr lang="en-GB" sz="2600" b="1" u="sng" dirty="0"/>
              <a:t>Effectiveness</a:t>
            </a:r>
            <a:r>
              <a:rPr lang="en-GB" sz="2600" dirty="0"/>
              <a:t> of a force is assessed in relation to how it carries out its responsibilities including cutting crime, protecting the vulnerable, tackling anti-social behaviour, and dealing with emergencies and other calls for service.</a:t>
            </a:r>
          </a:p>
          <a:p>
            <a:r>
              <a:rPr lang="en-GB" sz="2600" dirty="0"/>
              <a:t>Its </a:t>
            </a:r>
            <a:r>
              <a:rPr lang="en-GB" sz="2600" b="1" u="sng" dirty="0"/>
              <a:t>Efficiency</a:t>
            </a:r>
            <a:r>
              <a:rPr lang="en-GB" sz="2600" dirty="0"/>
              <a:t> is assessed in relation to how it provides value for money.</a:t>
            </a:r>
          </a:p>
          <a:p>
            <a:r>
              <a:rPr lang="en-GB" sz="2600" dirty="0"/>
              <a:t>Its </a:t>
            </a:r>
            <a:r>
              <a:rPr lang="en-GB" sz="2600" b="1" u="sng" dirty="0"/>
              <a:t>Legitimacy</a:t>
            </a:r>
            <a:r>
              <a:rPr lang="en-GB" sz="2600" dirty="0"/>
              <a:t> is assessed in relation to whether the force operates fairly, ethically and within the law.</a:t>
            </a:r>
          </a:p>
          <a:p>
            <a:endParaRPr lang="en-GB" dirty="0"/>
          </a:p>
        </p:txBody>
      </p:sp>
    </p:spTree>
    <p:extLst>
      <p:ext uri="{BB962C8B-B14F-4D97-AF65-F5344CB8AC3E}">
        <p14:creationId xmlns:p14="http://schemas.microsoft.com/office/powerpoint/2010/main" val="3035112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B264-E3F8-4BD1-9603-D0DFC3286016}"/>
              </a:ext>
            </a:extLst>
          </p:cNvPr>
          <p:cNvSpPr>
            <a:spLocks noGrp="1"/>
          </p:cNvSpPr>
          <p:nvPr>
            <p:ph type="title"/>
          </p:nvPr>
        </p:nvSpPr>
        <p:spPr>
          <a:xfrm>
            <a:off x="677334" y="609599"/>
            <a:ext cx="8596668" cy="1763713"/>
          </a:xfrm>
        </p:spPr>
        <p:txBody>
          <a:bodyPr>
            <a:normAutofit/>
          </a:bodyPr>
          <a:lstStyle/>
          <a:p>
            <a:r>
              <a:rPr lang="en-GB" dirty="0"/>
              <a:t>Annual, all-force inspections </a:t>
            </a:r>
            <a:br>
              <a:rPr lang="en-GB" dirty="0"/>
            </a:br>
            <a:r>
              <a:rPr lang="en-GB" dirty="0"/>
              <a:t>(PEEL assessments) continued:</a:t>
            </a:r>
            <a:br>
              <a:rPr lang="en-GB" dirty="0"/>
            </a:br>
            <a:r>
              <a:rPr lang="en-GB" dirty="0"/>
              <a:t>Effectiveness 2017</a:t>
            </a:r>
          </a:p>
        </p:txBody>
      </p:sp>
      <p:graphicFrame>
        <p:nvGraphicFramePr>
          <p:cNvPr id="7" name="Content Placeholder 6">
            <a:extLst>
              <a:ext uri="{FF2B5EF4-FFF2-40B4-BE49-F238E27FC236}">
                <a16:creationId xmlns:a16="http://schemas.microsoft.com/office/drawing/2014/main" id="{CED7672E-4DC7-4CB1-B2F2-C5967FF1113B}"/>
              </a:ext>
            </a:extLst>
          </p:cNvPr>
          <p:cNvGraphicFramePr>
            <a:graphicFrameLocks noGrp="1"/>
          </p:cNvGraphicFramePr>
          <p:nvPr>
            <p:ph idx="1"/>
            <p:extLst/>
          </p:nvPr>
        </p:nvGraphicFramePr>
        <p:xfrm>
          <a:off x="677334" y="2579172"/>
          <a:ext cx="8596312" cy="3484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7">
            <a:extLst>
              <a:ext uri="{FF2B5EF4-FFF2-40B4-BE49-F238E27FC236}">
                <a16:creationId xmlns:a16="http://schemas.microsoft.com/office/drawing/2014/main" id="{3497C70C-FD21-4206-8A75-9EF86A3CED84}"/>
              </a:ext>
            </a:extLst>
          </p:cNvPr>
          <p:cNvSpPr/>
          <p:nvPr/>
        </p:nvSpPr>
        <p:spPr>
          <a:xfrm>
            <a:off x="1050078" y="6063734"/>
            <a:ext cx="1863011" cy="369332"/>
          </a:xfrm>
          <a:prstGeom prst="rect">
            <a:avLst/>
          </a:prstGeom>
        </p:spPr>
        <p:txBody>
          <a:bodyPr wrap="none">
            <a:spAutoFit/>
          </a:bodyPr>
          <a:lstStyle/>
          <a:p>
            <a:r>
              <a:rPr lang="en-GB" dirty="0"/>
              <a:t>HMICFRS (2018) </a:t>
            </a:r>
          </a:p>
        </p:txBody>
      </p:sp>
    </p:spTree>
    <p:extLst>
      <p:ext uri="{BB962C8B-B14F-4D97-AF65-F5344CB8AC3E}">
        <p14:creationId xmlns:p14="http://schemas.microsoft.com/office/powerpoint/2010/main" val="2277914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F21C1-DCA4-411F-BC3B-4319D07DC540}"/>
              </a:ext>
            </a:extLst>
          </p:cNvPr>
          <p:cNvSpPr>
            <a:spLocks noGrp="1"/>
          </p:cNvSpPr>
          <p:nvPr>
            <p:ph type="title"/>
          </p:nvPr>
        </p:nvSpPr>
        <p:spPr/>
        <p:txBody>
          <a:bodyPr/>
          <a:lstStyle/>
          <a:p>
            <a:r>
              <a:rPr lang="en-GB" dirty="0"/>
              <a:t>Strategies</a:t>
            </a:r>
          </a:p>
        </p:txBody>
      </p:sp>
      <p:sp>
        <p:nvSpPr>
          <p:cNvPr id="3" name="Content Placeholder 2">
            <a:extLst>
              <a:ext uri="{FF2B5EF4-FFF2-40B4-BE49-F238E27FC236}">
                <a16:creationId xmlns:a16="http://schemas.microsoft.com/office/drawing/2014/main" id="{CC6EAB04-9B38-4580-A23F-8F1388C24B6D}"/>
              </a:ext>
            </a:extLst>
          </p:cNvPr>
          <p:cNvSpPr>
            <a:spLocks noGrp="1"/>
          </p:cNvSpPr>
          <p:nvPr>
            <p:ph idx="1"/>
          </p:nvPr>
        </p:nvSpPr>
        <p:spPr>
          <a:xfrm>
            <a:off x="677333" y="1379349"/>
            <a:ext cx="9226083" cy="5264339"/>
          </a:xfrm>
        </p:spPr>
        <p:txBody>
          <a:bodyPr>
            <a:normAutofit lnSpcReduction="10000"/>
          </a:bodyPr>
          <a:lstStyle/>
          <a:p>
            <a:r>
              <a:rPr lang="en-GB" sz="2800" b="1" dirty="0"/>
              <a:t>Set by PCC</a:t>
            </a:r>
          </a:p>
          <a:p>
            <a:pPr lvl="1"/>
            <a:r>
              <a:rPr lang="en-GB" sz="2400" dirty="0"/>
              <a:t>Police and Crime Plan</a:t>
            </a:r>
          </a:p>
          <a:p>
            <a:pPr lvl="2"/>
            <a:r>
              <a:rPr lang="en-GB" sz="2000" dirty="0">
                <a:hlinkClick r:id="rId2"/>
              </a:rPr>
              <a:t>http://www.dyfedpowys-pcc.org.uk/media/2007/dyfed-powys-police-plan-final-eng.pdf</a:t>
            </a:r>
            <a:endParaRPr lang="en-GB" sz="2000" dirty="0"/>
          </a:p>
          <a:p>
            <a:pPr lvl="2"/>
            <a:endParaRPr lang="en-GB" sz="2000" dirty="0"/>
          </a:p>
          <a:p>
            <a:r>
              <a:rPr lang="en-GB" sz="2800" b="1" dirty="0"/>
              <a:t>Chief Constables</a:t>
            </a:r>
          </a:p>
          <a:p>
            <a:pPr lvl="1"/>
            <a:r>
              <a:rPr lang="en-GB" sz="2400" dirty="0"/>
              <a:t>Police and Crime Delivery Plan</a:t>
            </a:r>
          </a:p>
          <a:p>
            <a:pPr lvl="2"/>
            <a:r>
              <a:rPr lang="en-GB" sz="2000" dirty="0">
                <a:hlinkClick r:id="rId3"/>
              </a:rPr>
              <a:t>https://www.dyfed-powys.police.uk/media/5046/delivery-plan-on-a-page-final-v2.pdf</a:t>
            </a:r>
            <a:r>
              <a:rPr lang="en-GB" sz="2000" dirty="0"/>
              <a:t> </a:t>
            </a:r>
          </a:p>
          <a:p>
            <a:pPr lvl="2"/>
            <a:endParaRPr lang="en-GB" sz="2000" dirty="0"/>
          </a:p>
          <a:p>
            <a:r>
              <a:rPr lang="en-GB" sz="2800" dirty="0"/>
              <a:t>Both overseen and scrutinised by the Police Accountability Board</a:t>
            </a:r>
          </a:p>
        </p:txBody>
      </p:sp>
    </p:spTree>
    <p:extLst>
      <p:ext uri="{BB962C8B-B14F-4D97-AF65-F5344CB8AC3E}">
        <p14:creationId xmlns:p14="http://schemas.microsoft.com/office/powerpoint/2010/main" val="3768767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1247643D-9C92-4DEA-A28D-88937A2A9312}"/>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13</a:t>
            </a:fld>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4">
            <a:extLst>
              <a:ext uri="{FF2B5EF4-FFF2-40B4-BE49-F238E27FC236}">
                <a16:creationId xmlns:a16="http://schemas.microsoft.com/office/drawing/2014/main" id="{78D3101D-E96E-478E-83AE-E422930072A4}"/>
              </a:ext>
            </a:extLst>
          </p:cNvPr>
          <p:cNvGraphicFramePr>
            <a:graphicFrameLocks noGrp="1"/>
          </p:cNvGraphicFramePr>
          <p:nvPr>
            <p:ph idx="1"/>
            <p:extLst>
              <p:ext uri="{D42A27DB-BD31-4B8C-83A1-F6EECF244321}">
                <p14:modId xmlns:p14="http://schemas.microsoft.com/office/powerpoint/2010/main" val="3510840081"/>
              </p:ext>
            </p:extLst>
          </p:nvPr>
        </p:nvGraphicFramePr>
        <p:xfrm>
          <a:off x="1069383" y="588936"/>
          <a:ext cx="10414861" cy="5470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3" name="Group 12">
            <a:extLst>
              <a:ext uri="{FF2B5EF4-FFF2-40B4-BE49-F238E27FC236}">
                <a16:creationId xmlns:a16="http://schemas.microsoft.com/office/drawing/2014/main" id="{04DB4B01-2AEC-4110-AA16-20A5E8B46898}"/>
              </a:ext>
            </a:extLst>
          </p:cNvPr>
          <p:cNvGrpSpPr/>
          <p:nvPr/>
        </p:nvGrpSpPr>
        <p:grpSpPr>
          <a:xfrm>
            <a:off x="3743860" y="318369"/>
            <a:ext cx="5065906" cy="2308050"/>
            <a:chOff x="2603715" y="531827"/>
            <a:chExt cx="2603715" cy="451454"/>
          </a:xfrm>
        </p:grpSpPr>
        <p:sp>
          <p:nvSpPr>
            <p:cNvPr id="15" name="Rectangle 14">
              <a:extLst>
                <a:ext uri="{FF2B5EF4-FFF2-40B4-BE49-F238E27FC236}">
                  <a16:creationId xmlns:a16="http://schemas.microsoft.com/office/drawing/2014/main" id="{3A406541-F729-46CD-A0CE-AB0A4E22D5C6}"/>
                </a:ext>
              </a:extLst>
            </p:cNvPr>
            <p:cNvSpPr/>
            <p:nvPr/>
          </p:nvSpPr>
          <p:spPr>
            <a:xfrm>
              <a:off x="2603715" y="531827"/>
              <a:ext cx="2603715" cy="451454"/>
            </a:xfrm>
            <a:prstGeom prst="rect">
              <a:avLst/>
            </a:prstGeom>
          </p:spPr>
          <p:style>
            <a:lnRef idx="1">
              <a:schemeClr val="accent5">
                <a:tint val="40000"/>
                <a:alpha val="90000"/>
                <a:hueOff val="0"/>
                <a:satOff val="0"/>
                <a:lumOff val="0"/>
                <a:alphaOff val="0"/>
              </a:schemeClr>
            </a:lnRef>
            <a:fillRef idx="1">
              <a:schemeClr val="accent5">
                <a:tint val="40000"/>
                <a:alpha val="90000"/>
                <a:hueOff val="465017"/>
                <a:satOff val="1783"/>
                <a:lumOff val="-3203"/>
                <a:alphaOff val="0"/>
              </a:schemeClr>
            </a:fillRef>
            <a:effectRef idx="0">
              <a:schemeClr val="accent5">
                <a:tint val="40000"/>
                <a:alpha val="90000"/>
                <a:hueOff val="465017"/>
                <a:satOff val="1783"/>
                <a:lumOff val="-3203"/>
                <a:alphaOff val="0"/>
              </a:schemeClr>
            </a:effectRef>
            <a:fontRef idx="minor">
              <a:schemeClr val="dk1">
                <a:hueOff val="0"/>
                <a:satOff val="0"/>
                <a:lumOff val="0"/>
                <a:alphaOff val="0"/>
              </a:schemeClr>
            </a:fontRef>
          </p:style>
        </p:sp>
        <p:sp>
          <p:nvSpPr>
            <p:cNvPr id="16" name="TextBox 15">
              <a:extLst>
                <a:ext uri="{FF2B5EF4-FFF2-40B4-BE49-F238E27FC236}">
                  <a16:creationId xmlns:a16="http://schemas.microsoft.com/office/drawing/2014/main" id="{3CBCFF5A-A7C6-47E7-A697-DB452F27F715}"/>
                </a:ext>
              </a:extLst>
            </p:cNvPr>
            <p:cNvSpPr txBox="1"/>
            <p:nvPr/>
          </p:nvSpPr>
          <p:spPr>
            <a:xfrm>
              <a:off x="2603715" y="531827"/>
              <a:ext cx="2603715" cy="45145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GB" sz="3200" b="0" i="0" kern="1200" dirty="0"/>
                <a:t>Tackle the harm caused by substance misuse.</a:t>
              </a:r>
            </a:p>
          </p:txBody>
        </p:sp>
      </p:grpSp>
      <p:grpSp>
        <p:nvGrpSpPr>
          <p:cNvPr id="17" name="Group 16">
            <a:extLst>
              <a:ext uri="{FF2B5EF4-FFF2-40B4-BE49-F238E27FC236}">
                <a16:creationId xmlns:a16="http://schemas.microsoft.com/office/drawing/2014/main" id="{27545BA4-E5DB-40CF-9DC9-78235AE4AAC8}"/>
              </a:ext>
            </a:extLst>
          </p:cNvPr>
          <p:cNvGrpSpPr/>
          <p:nvPr/>
        </p:nvGrpSpPr>
        <p:grpSpPr>
          <a:xfrm>
            <a:off x="3743860" y="4231581"/>
            <a:ext cx="5065906" cy="2308050"/>
            <a:chOff x="2603715" y="531827"/>
            <a:chExt cx="2603715" cy="451454"/>
          </a:xfrm>
        </p:grpSpPr>
        <p:sp>
          <p:nvSpPr>
            <p:cNvPr id="18" name="Rectangle 17">
              <a:extLst>
                <a:ext uri="{FF2B5EF4-FFF2-40B4-BE49-F238E27FC236}">
                  <a16:creationId xmlns:a16="http://schemas.microsoft.com/office/drawing/2014/main" id="{00FD6587-B6D4-47DB-B864-44725D08344F}"/>
                </a:ext>
              </a:extLst>
            </p:cNvPr>
            <p:cNvSpPr/>
            <p:nvPr/>
          </p:nvSpPr>
          <p:spPr>
            <a:xfrm>
              <a:off x="2603715" y="531827"/>
              <a:ext cx="2603715" cy="451454"/>
            </a:xfrm>
            <a:prstGeom prst="rect">
              <a:avLst/>
            </a:prstGeom>
          </p:spPr>
          <p:style>
            <a:lnRef idx="1">
              <a:schemeClr val="accent5">
                <a:tint val="40000"/>
                <a:alpha val="90000"/>
                <a:hueOff val="0"/>
                <a:satOff val="0"/>
                <a:lumOff val="0"/>
                <a:alphaOff val="0"/>
              </a:schemeClr>
            </a:lnRef>
            <a:fillRef idx="1">
              <a:schemeClr val="accent5">
                <a:tint val="40000"/>
                <a:alpha val="90000"/>
                <a:hueOff val="465017"/>
                <a:satOff val="1783"/>
                <a:lumOff val="-3203"/>
                <a:alphaOff val="0"/>
              </a:schemeClr>
            </a:fillRef>
            <a:effectRef idx="0">
              <a:schemeClr val="accent5">
                <a:tint val="40000"/>
                <a:alpha val="90000"/>
                <a:hueOff val="465017"/>
                <a:satOff val="1783"/>
                <a:lumOff val="-3203"/>
                <a:alphaOff val="0"/>
              </a:schemeClr>
            </a:effectRef>
            <a:fontRef idx="minor">
              <a:schemeClr val="dk1">
                <a:hueOff val="0"/>
                <a:satOff val="0"/>
                <a:lumOff val="0"/>
                <a:alphaOff val="0"/>
              </a:schemeClr>
            </a:fontRef>
          </p:style>
        </p:sp>
        <p:sp>
          <p:nvSpPr>
            <p:cNvPr id="19" name="TextBox 18">
              <a:extLst>
                <a:ext uri="{FF2B5EF4-FFF2-40B4-BE49-F238E27FC236}">
                  <a16:creationId xmlns:a16="http://schemas.microsoft.com/office/drawing/2014/main" id="{3D514287-BAA3-49E1-A2BF-4EFEAC56BF46}"/>
                </a:ext>
              </a:extLst>
            </p:cNvPr>
            <p:cNvSpPr txBox="1"/>
            <p:nvPr/>
          </p:nvSpPr>
          <p:spPr>
            <a:xfrm>
              <a:off x="2603715" y="531827"/>
              <a:ext cx="2603715" cy="45145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1120" tIns="12700" rIns="71120" bIns="12700" numCol="1" spcCol="1270" anchor="ctr" anchorCtr="0">
              <a:noAutofit/>
            </a:bodyPr>
            <a:lstStyle/>
            <a:p>
              <a:pPr lvl="0" algn="ctr">
                <a:buFont typeface="Arial" panose="020B0604020202020204" pitchFamily="34" charset="0"/>
                <a:buChar char="•"/>
              </a:pPr>
              <a:r>
                <a:rPr lang="en-GB" sz="3200" dirty="0"/>
                <a:t>Enhance our understanding and our response to people with mental ill health</a:t>
              </a:r>
              <a:r>
                <a:rPr lang="en-GB" sz="4000" dirty="0"/>
                <a:t>.</a:t>
              </a:r>
            </a:p>
          </p:txBody>
        </p:sp>
      </p:grpSp>
    </p:spTree>
    <p:extLst>
      <p:ext uri="{BB962C8B-B14F-4D97-AF65-F5344CB8AC3E}">
        <p14:creationId xmlns:p14="http://schemas.microsoft.com/office/powerpoint/2010/main" val="47723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the role of a police officer in reality?</a:t>
            </a:r>
          </a:p>
        </p:txBody>
      </p:sp>
      <p:graphicFrame>
        <p:nvGraphicFramePr>
          <p:cNvPr id="4" name="Content Placeholder 3"/>
          <p:cNvGraphicFramePr>
            <a:graphicFrameLocks noGrp="1"/>
          </p:cNvGraphicFramePr>
          <p:nvPr>
            <p:ph idx="1"/>
            <p:extLst/>
          </p:nvPr>
        </p:nvGraphicFramePr>
        <p:xfrm>
          <a:off x="677863" y="2160588"/>
          <a:ext cx="4798027"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6299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656-DCC7-4A3A-A829-D36B3C49ECF4}"/>
              </a:ext>
            </a:extLst>
          </p:cNvPr>
          <p:cNvSpPr>
            <a:spLocks noGrp="1"/>
          </p:cNvSpPr>
          <p:nvPr>
            <p:ph type="title"/>
          </p:nvPr>
        </p:nvSpPr>
        <p:spPr>
          <a:xfrm>
            <a:off x="677333" y="609599"/>
            <a:ext cx="8952442" cy="1550989"/>
          </a:xfrm>
        </p:spPr>
        <p:txBody>
          <a:bodyPr>
            <a:noAutofit/>
          </a:bodyPr>
          <a:lstStyle/>
          <a:p>
            <a:pPr fontAlgn="base"/>
            <a:r>
              <a:rPr lang="en-GB" dirty="0"/>
              <a:t>Let’s revisit this speech…</a:t>
            </a:r>
          </a:p>
        </p:txBody>
      </p:sp>
      <p:sp>
        <p:nvSpPr>
          <p:cNvPr id="3" name="Content Placeholder 2">
            <a:extLst>
              <a:ext uri="{FF2B5EF4-FFF2-40B4-BE49-F238E27FC236}">
                <a16:creationId xmlns:a16="http://schemas.microsoft.com/office/drawing/2014/main" id="{ACCC284A-79DE-4B99-B043-020743D47159}"/>
              </a:ext>
            </a:extLst>
          </p:cNvPr>
          <p:cNvSpPr>
            <a:spLocks noGrp="1"/>
          </p:cNvSpPr>
          <p:nvPr>
            <p:ph idx="1"/>
          </p:nvPr>
        </p:nvSpPr>
        <p:spPr>
          <a:xfrm>
            <a:off x="677334" y="2486025"/>
            <a:ext cx="8596668" cy="4043363"/>
          </a:xfrm>
        </p:spPr>
        <p:txBody>
          <a:bodyPr>
            <a:normAutofit/>
          </a:bodyPr>
          <a:lstStyle/>
          <a:p>
            <a:pPr marL="0" indent="0" algn="just">
              <a:buNone/>
            </a:pPr>
            <a:r>
              <a:rPr lang="en-GB" sz="3200" dirty="0"/>
              <a:t>“…Targets don’t fight crime; targets hinder the fight against crime.  </a:t>
            </a:r>
          </a:p>
          <a:p>
            <a:pPr marL="0" indent="0" algn="just">
              <a:buNone/>
            </a:pPr>
            <a:r>
              <a:rPr lang="en-GB" sz="3200" dirty="0"/>
              <a:t>In scrapping the confidence target and the policing pledge, I couldn’t be any clearer about your mission: </a:t>
            </a:r>
          </a:p>
          <a:p>
            <a:pPr marL="0" indent="0" algn="just">
              <a:buNone/>
            </a:pPr>
            <a:r>
              <a:rPr lang="en-GB" sz="3200" b="1" dirty="0"/>
              <a:t>it isn’t a thirty-point plan; it is to cut crime.  No more, and no less”.</a:t>
            </a:r>
          </a:p>
        </p:txBody>
      </p:sp>
    </p:spTree>
    <p:extLst>
      <p:ext uri="{BB962C8B-B14F-4D97-AF65-F5344CB8AC3E}">
        <p14:creationId xmlns:p14="http://schemas.microsoft.com/office/powerpoint/2010/main" val="3344777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2160589"/>
            <a:ext cx="9195086" cy="3880773"/>
          </a:xfrm>
        </p:spPr>
        <p:txBody>
          <a:bodyPr/>
          <a:lstStyle/>
          <a:p>
            <a:r>
              <a:rPr lang="en-GB" dirty="0"/>
              <a:t>Barton, L C &amp; Barton, H (2011), Challenges, issues and change: What's the future for UK policing in the twenty-first century?</a:t>
            </a:r>
            <a:r>
              <a:rPr lang="en-GB" i="1" dirty="0"/>
              <a:t> </a:t>
            </a:r>
            <a:r>
              <a:rPr lang="en-GB" u="sng" dirty="0"/>
              <a:t>The International Journal of Public Sector Management</a:t>
            </a:r>
            <a:r>
              <a:rPr lang="en-GB" i="1" dirty="0"/>
              <a:t>, </a:t>
            </a:r>
            <a:r>
              <a:rPr lang="en-GB" dirty="0"/>
              <a:t>Volume 24 Issue 2, Pages 146-156. </a:t>
            </a:r>
          </a:p>
          <a:p>
            <a:r>
              <a:rPr lang="en-GB" dirty="0"/>
              <a:t>College of Policing (2014), </a:t>
            </a:r>
            <a:r>
              <a:rPr lang="en-GB" u="sng" dirty="0"/>
              <a:t>Code of Ethics Supporting Documents</a:t>
            </a:r>
            <a:r>
              <a:rPr lang="en-GB" dirty="0"/>
              <a:t>, College of Policing; Ryton.</a:t>
            </a:r>
            <a:endParaRPr lang="en-GB" u="sng" dirty="0"/>
          </a:p>
          <a:p>
            <a:r>
              <a:rPr lang="en-GB" dirty="0"/>
              <a:t>HMICFRS (2018), </a:t>
            </a:r>
            <a:r>
              <a:rPr lang="en-GB" u="sng" dirty="0"/>
              <a:t>PEEL: Police effectiveness 2017; A national overview</a:t>
            </a:r>
            <a:r>
              <a:rPr lang="en-GB" dirty="0"/>
              <a:t>, HMICFRS; London.</a:t>
            </a:r>
          </a:p>
          <a:p>
            <a:r>
              <a:rPr lang="en-GB" dirty="0"/>
              <a:t>May, T (2010), Police reform: Theresa May's speech to the National Policing Conference (Online) Available at </a:t>
            </a:r>
            <a:r>
              <a:rPr lang="en-GB" u="sng" dirty="0">
                <a:hlinkClick r:id="rId2"/>
              </a:rPr>
              <a:t>https://www.gov.uk/government/speeches/police-reform-theresa-mays-speech-to-the-national-policing-conference</a:t>
            </a:r>
            <a:r>
              <a:rPr lang="en-GB" dirty="0"/>
              <a:t> Accessed 23rd February 2018.</a:t>
            </a:r>
          </a:p>
          <a:p>
            <a:endParaRPr lang="en-GB" dirty="0"/>
          </a:p>
        </p:txBody>
      </p:sp>
    </p:spTree>
    <p:extLst>
      <p:ext uri="{BB962C8B-B14F-4D97-AF65-F5344CB8AC3E}">
        <p14:creationId xmlns:p14="http://schemas.microsoft.com/office/powerpoint/2010/main" val="855307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1057</Words>
  <Application>Microsoft Office PowerPoint</Application>
  <PresentationFormat>Widescreen</PresentationFormat>
  <Paragraphs>123</Paragraphs>
  <Slides>17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Policing Foundations</vt:lpstr>
      <vt:lpstr>…Targets don’t fight crime; targets hinder the fight against crime. In scrapping the confidence target and the policing pledge, I couldn’t be any clearer about your mission: it isn’t a thirty-point plan; it is to cut crime. No more, and no less.</vt:lpstr>
      <vt:lpstr>PowerPoint Presentation</vt:lpstr>
      <vt:lpstr>Police or  No Police? </vt:lpstr>
      <vt:lpstr>Peel Principles</vt:lpstr>
      <vt:lpstr>Peel Principles</vt:lpstr>
      <vt:lpstr>Peel Principles</vt:lpstr>
      <vt:lpstr>Peel Principles</vt:lpstr>
      <vt:lpstr>Accountability</vt:lpstr>
      <vt:lpstr>Annual, all-force inspections  (PEEL assessments)</vt:lpstr>
      <vt:lpstr>Annual, all-force inspections  (PEEL assessments) continued: Effectiveness 2017</vt:lpstr>
      <vt:lpstr>Strategies</vt:lpstr>
      <vt:lpstr>PowerPoint Presentation</vt:lpstr>
      <vt:lpstr>So what is the role of a police officer in reality?</vt:lpstr>
      <vt:lpstr>Let’s revisit this speech…</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Foundations</dc:title>
  <dc:creator>Cairn F Newton-Evans</dc:creator>
  <cp:lastModifiedBy>Cairn F Newton-Evans</cp:lastModifiedBy>
  <cp:revision>3</cp:revision>
  <dcterms:created xsi:type="dcterms:W3CDTF">2019-01-28T18:58:21Z</dcterms:created>
  <dcterms:modified xsi:type="dcterms:W3CDTF">2019-01-28T19:23:07Z</dcterms:modified>
</cp:coreProperties>
</file>