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73" r:id="rId9"/>
    <p:sldId id="268" r:id="rId10"/>
    <p:sldId id="264" r:id="rId11"/>
    <p:sldId id="265" r:id="rId12"/>
    <p:sldId id="267" r:id="rId13"/>
    <p:sldId id="266" r:id="rId14"/>
    <p:sldId id="270" r:id="rId15"/>
    <p:sldId id="271" r:id="rId16"/>
    <p:sldId id="269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459300A8-662A-4E34-9E51-C05D5DB11509}">
          <p14:sldIdLst>
            <p14:sldId id="256"/>
            <p14:sldId id="257"/>
            <p14:sldId id="258"/>
            <p14:sldId id="260"/>
            <p14:sldId id="261"/>
            <p14:sldId id="262"/>
            <p14:sldId id="263"/>
            <p14:sldId id="273"/>
            <p14:sldId id="268"/>
            <p14:sldId id="264"/>
            <p14:sldId id="265"/>
            <p14:sldId id="267"/>
            <p14:sldId id="266"/>
            <p14:sldId id="270"/>
            <p14:sldId id="271"/>
            <p14:sldId id="269"/>
            <p14:sldId id="27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64" d="100"/>
          <a:sy n="164" d="100"/>
        </p:scale>
        <p:origin x="18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5/7/2019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3272A9-A01D-48B1-9DE4-EA61F7EC76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/>
              <a:t>    </a:t>
            </a:r>
            <a:r>
              <a:rPr lang="en-US" altLang="zh-CN" dirty="0" smtClean="0"/>
              <a:t>Flower FACE</a:t>
            </a:r>
            <a:endParaRPr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B218B4E-65D4-40B0-A3AB-9A0DB0C268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altLang="zh-CN" sz="2000" dirty="0"/>
              <a:t>                                Pre-Production</a:t>
            </a:r>
          </a:p>
          <a:p>
            <a:r>
              <a:rPr lang="en-GB" altLang="zh-CN" sz="2000" dirty="0"/>
              <a:t>                                       ADGD7006</a:t>
            </a:r>
          </a:p>
          <a:p>
            <a:r>
              <a:rPr lang="en-GB" altLang="zh-CN" sz="2000" dirty="0"/>
              <a:t>                                   Hongjing YU</a:t>
            </a:r>
          </a:p>
          <a:p>
            <a:r>
              <a:rPr lang="en-GB" altLang="zh-CN" sz="2000" dirty="0"/>
              <a:t>                             GROUP PRESENTATION</a:t>
            </a:r>
          </a:p>
        </p:txBody>
      </p:sp>
    </p:spTree>
    <p:extLst>
      <p:ext uri="{BB962C8B-B14F-4D97-AF65-F5344CB8AC3E}">
        <p14:creationId xmlns:p14="http://schemas.microsoft.com/office/powerpoint/2010/main" val="36461005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69F415-C3E2-4C7C-9AE1-BF4E18B49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My Work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EA29891-8835-49FB-A048-99587DD6D6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Research and Discuss relevant history about this animation</a:t>
            </a:r>
          </a:p>
          <a:p>
            <a:r>
              <a:rPr lang="en-US" altLang="zh-CN" dirty="0"/>
              <a:t>Design and Modeling Castle</a:t>
            </a:r>
          </a:p>
          <a:p>
            <a:r>
              <a:rPr lang="en-US" altLang="zh-CN"/>
              <a:t>Combination</a:t>
            </a:r>
          </a:p>
          <a:p>
            <a:r>
              <a:rPr lang="en-US" altLang="zh-CN"/>
              <a:t>Shot </a:t>
            </a:r>
            <a:r>
              <a:rPr lang="en-US" altLang="zh-CN" dirty="0"/>
              <a:t>Production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9615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9F9DB8-8D0F-499D-BFE7-A6A97E394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891" y="37057"/>
            <a:ext cx="11790218" cy="1356360"/>
          </a:xfrm>
        </p:spPr>
        <p:txBody>
          <a:bodyPr/>
          <a:lstStyle/>
          <a:p>
            <a:r>
              <a:rPr lang="en-US" altLang="zh-CN" dirty="0"/>
              <a:t>Reference Castle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9C1619B-EC3D-4A43-9843-779AC46D1A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891" y="1129145"/>
            <a:ext cx="9872871" cy="4038600"/>
          </a:xfrm>
        </p:spPr>
        <p:txBody>
          <a:bodyPr/>
          <a:lstStyle/>
          <a:p>
            <a:r>
              <a:rPr lang="en-US" altLang="zh-CN" dirty="0"/>
              <a:t>From Games                                                                        From Me</a:t>
            </a:r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91C459FE-933E-4C1C-A042-1AC0839373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469617"/>
            <a:ext cx="2625436" cy="1969077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4BB7C6BC-6F13-41D9-A89D-02CF806F56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545" y="1469617"/>
            <a:ext cx="2625436" cy="195938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6A3C9187-0E41-4959-99C6-FBFDF3B6E8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493004"/>
            <a:ext cx="2625436" cy="1985002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8085A309-1CAE-41A2-9926-463874E6CF4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545" y="1505813"/>
            <a:ext cx="2625436" cy="1959383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99E89142-59EA-497E-8832-194DCD3A375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615165"/>
            <a:ext cx="2625436" cy="2644668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59E6BF4E-4413-42BA-A582-C20BA6E4F15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545" y="3615165"/>
            <a:ext cx="2625436" cy="2644668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BA7EF972-8DED-4B2E-BEED-43B33D9972C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590402"/>
            <a:ext cx="2625436" cy="266943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BA3A128A-D8B9-41B2-846C-8B6432B5B7A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1153" y="3615165"/>
            <a:ext cx="2625436" cy="2644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18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16FC4B1-25EF-4CBE-AF5A-99B89A13D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274618"/>
          </a:xfrm>
        </p:spPr>
        <p:txBody>
          <a:bodyPr>
            <a:normAutofit/>
          </a:bodyPr>
          <a:lstStyle/>
          <a:p>
            <a:r>
              <a:rPr lang="en-GB" altLang="zh-CN" dirty="0"/>
              <a:t>Age</a:t>
            </a:r>
            <a:r>
              <a:rPr lang="zh-CN" altLang="zh-CN" dirty="0"/>
              <a:t/>
            </a:r>
            <a:br>
              <a:rPr lang="zh-CN" altLang="zh-CN" dirty="0"/>
            </a:b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521D73E-41D5-401C-B957-A1038910D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Welsh Folklore  A set of tarot cards  The original story is extremely complicated. </a:t>
            </a:r>
          </a:p>
          <a:p>
            <a:r>
              <a:rPr lang="en-US" altLang="zh-CN" dirty="0"/>
              <a:t>The original story was happened in 6 Century </a:t>
            </a:r>
            <a:r>
              <a:rPr lang="zh-CN" altLang="en-US" dirty="0"/>
              <a:t> </a:t>
            </a:r>
            <a:r>
              <a:rPr lang="en-US" altLang="zh-CN" dirty="0"/>
              <a:t>welsh</a:t>
            </a:r>
          </a:p>
          <a:p>
            <a:r>
              <a:rPr lang="en-US" altLang="zh-CN" dirty="0" smtClean="0"/>
              <a:t>In </a:t>
            </a:r>
            <a:r>
              <a:rPr lang="en-US" altLang="zh-CN" dirty="0"/>
              <a:t>6th century few stone Castle(made by Rome Empire). Main Wooden Castle(Made by Local)</a:t>
            </a:r>
          </a:p>
          <a:p>
            <a:r>
              <a:rPr lang="en-US" altLang="zh-CN" dirty="0" smtClean="0"/>
              <a:t>wedding </a:t>
            </a:r>
            <a:r>
              <a:rPr lang="en-US" altLang="zh-CN" dirty="0"/>
              <a:t>castle church </a:t>
            </a:r>
            <a:r>
              <a:rPr lang="en-US" altLang="zh-CN" dirty="0" smtClean="0"/>
              <a:t>cloth</a:t>
            </a:r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02107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16FC4B1-25EF-4CBE-AF5A-99B89A13D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274618"/>
          </a:xfrm>
        </p:spPr>
        <p:txBody>
          <a:bodyPr>
            <a:normAutofit/>
          </a:bodyPr>
          <a:lstStyle/>
          <a:p>
            <a:r>
              <a:rPr lang="en-GB" altLang="zh-CN" dirty="0"/>
              <a:t>Age</a:t>
            </a:r>
            <a:r>
              <a:rPr lang="zh-CN" altLang="zh-CN" dirty="0"/>
              <a:t/>
            </a:r>
            <a:br>
              <a:rPr lang="zh-CN" altLang="zh-CN" dirty="0"/>
            </a:b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521D73E-41D5-401C-B957-A1038910D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group discussion and summary:</a:t>
            </a:r>
          </a:p>
          <a:p>
            <a:pPr marL="45720" indent="0">
              <a:buNone/>
            </a:pPr>
            <a:r>
              <a:rPr lang="en-US" altLang="zh-CN" dirty="0"/>
              <a:t>The Story was happened in 12</a:t>
            </a:r>
            <a:r>
              <a:rPr lang="en-US" altLang="zh-CN" baseline="30000" dirty="0"/>
              <a:t>th</a:t>
            </a:r>
            <a:r>
              <a:rPr lang="en-US" altLang="zh-CN" dirty="0"/>
              <a:t> century(Stone castle)</a:t>
            </a:r>
          </a:p>
          <a:p>
            <a:pPr marL="45720" indent="0">
              <a:buNone/>
            </a:pPr>
            <a:r>
              <a:rPr lang="en-US" altLang="zh-CN" dirty="0"/>
              <a:t>Non-Christian Wedding (No church)</a:t>
            </a:r>
          </a:p>
          <a:p>
            <a:pPr marL="45720" indent="0">
              <a:buNone/>
            </a:pPr>
            <a:r>
              <a:rPr lang="en-US" altLang="zh-CN" dirty="0"/>
              <a:t>Must has Circular tower(no Cube tower)</a:t>
            </a:r>
          </a:p>
          <a:p>
            <a:pPr marL="45720" indent="0">
              <a:buNone/>
            </a:pPr>
            <a:r>
              <a:rPr lang="en-US" altLang="zh-CN" dirty="0"/>
              <a:t>Castle Gate(no draw bright)</a:t>
            </a:r>
          </a:p>
          <a:p>
            <a:pPr marL="45720" indent="0">
              <a:buNone/>
            </a:pPr>
            <a:r>
              <a:rPr lang="en-US" altLang="zh-CN" dirty="0"/>
              <a:t>Must has windows</a:t>
            </a:r>
          </a:p>
          <a:p>
            <a:pPr marL="45720" indent="0">
              <a:buNone/>
            </a:pPr>
            <a:r>
              <a:rPr lang="en-US" altLang="zh-CN" dirty="0"/>
              <a:t>Castle wall difference(lower and higher)</a:t>
            </a:r>
            <a:endParaRPr lang="zh-CN" altLang="en-US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18604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BE4F3C-DB19-4C60-AFE6-9E7F58DAA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Castle Design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F893A1E-03B0-4706-8DEF-37C134961D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Draft</a:t>
            </a:r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AA81B883-EBD2-485E-B96B-EDF31AE372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05070" y="1391655"/>
            <a:ext cx="8699155" cy="489327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CC908221-C02D-404A-9821-FF029B5DE6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6282" y="2246050"/>
            <a:ext cx="5507338" cy="3807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684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C32404-58A2-487C-AB73-808D3BB10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Castle Design-Demonstrate Picture</a:t>
            </a:r>
            <a:endParaRPr lang="zh-CN" altLang="en-US" dirty="0"/>
          </a:p>
        </p:txBody>
      </p:sp>
      <p:sp>
        <p:nvSpPr>
          <p:cNvPr id="7" name="内容占位符 6">
            <a:extLst>
              <a:ext uri="{FF2B5EF4-FFF2-40B4-BE49-F238E27FC236}">
                <a16:creationId xmlns:a16="http://schemas.microsoft.com/office/drawing/2014/main" id="{34C5E026-4873-4413-AFF2-42F60D7EE9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Demonstrate Picture</a:t>
            </a:r>
            <a:endParaRPr lang="zh-CN" altLang="en-US" dirty="0"/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54433FB4-F9FF-418F-9B3A-DE26796A33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7952" y="2184273"/>
            <a:ext cx="7382257" cy="415252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3FD1F515-1655-437A-A92D-F1443F290A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962" y="2112993"/>
            <a:ext cx="4958854" cy="3515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679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77848ED-E336-49A0-87B1-CD2424353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Castle Design-process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BF5776-A9EE-4F81-B433-79D956091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7" y="1853754"/>
            <a:ext cx="10036128" cy="4706844"/>
          </a:xfrm>
        </p:spPr>
        <p:txBody>
          <a:bodyPr/>
          <a:lstStyle/>
          <a:p>
            <a:r>
              <a:rPr lang="en-US" altLang="zh-CN" dirty="0"/>
              <a:t>Process</a:t>
            </a:r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Foundation                 Build castle wall      Build Tower and main building   Adjust castle wall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Build Ladder                 Build stable                  Build Castle Gate          Combine all element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4C3BF9B9-1190-4439-B816-D7C59CB365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577" y="2260119"/>
            <a:ext cx="2445636" cy="166381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36BD205C-180A-4A1A-8F01-BAE1B43AF9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7213" y="2260119"/>
            <a:ext cx="2445636" cy="1663811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9DACB219-3AB8-48F7-81A1-F8B8305368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2849" y="2254156"/>
            <a:ext cx="2445637" cy="1663812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A7EB178A-A4CC-42D1-AB22-C1B059C80D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8485" y="2254157"/>
            <a:ext cx="2445636" cy="1663811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495D132E-92D4-4108-9982-71581972A3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1575" y="4186382"/>
            <a:ext cx="2445636" cy="1663810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D5A39277-A5C7-4CA9-805A-8C52AF4467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97211" y="4186382"/>
            <a:ext cx="2445636" cy="1663810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D94E2DB6-FF25-4ED7-B92B-7A87DE7400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42850" y="4175323"/>
            <a:ext cx="2445634" cy="1674869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07ACA425-0F93-403A-9867-F7B75381BA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88486" y="4160783"/>
            <a:ext cx="2445634" cy="1689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720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F7B5237-1A4E-432A-86C2-5D4548620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6" y="820193"/>
            <a:ext cx="9603275" cy="1049235"/>
          </a:xfrm>
        </p:spPr>
        <p:txBody>
          <a:bodyPr/>
          <a:lstStyle/>
          <a:p>
            <a:r>
              <a:rPr lang="en-US" altLang="zh-CN" dirty="0"/>
              <a:t>Castle-Detail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ED1A790-F8B3-4121-868A-D2990A632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2800" y="1780651"/>
            <a:ext cx="9603275" cy="4478106"/>
          </a:xfrm>
        </p:spPr>
        <p:txBody>
          <a:bodyPr/>
          <a:lstStyle/>
          <a:p>
            <a:r>
              <a:rPr lang="en-US" altLang="zh-CN" dirty="0"/>
              <a:t>The detail about castle</a:t>
            </a:r>
          </a:p>
          <a:p>
            <a:r>
              <a:rPr lang="en-US" altLang="zh-CN" dirty="0"/>
              <a:t>                                            Tower indoor                                                      Castle</a:t>
            </a:r>
          </a:p>
          <a:p>
            <a:r>
              <a:rPr lang="en-US" altLang="zh-CN" dirty="0"/>
              <a:t>                                                                                                                      ladder</a:t>
            </a:r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                                          Stone                                                                    Castle</a:t>
            </a:r>
          </a:p>
          <a:p>
            <a:r>
              <a:rPr lang="en-US" altLang="zh-CN" dirty="0"/>
              <a:t>                                          stage                                                                      Gate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BA986238-8446-4FA7-AEEF-36C204B59E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2874" y="2122992"/>
            <a:ext cx="3008376" cy="183174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AFD62808-6052-451F-8BCA-182A93D387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0402" y="2122992"/>
            <a:ext cx="3012594" cy="183174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B29B95AF-34D2-4AAA-B93E-CAF225E4D5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2874" y="4048096"/>
            <a:ext cx="3008376" cy="1927463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CB1CEA10-6B3B-4444-A984-5F1F8F9385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0402" y="4048096"/>
            <a:ext cx="3008376" cy="1927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614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3692C37-95AF-4777-B9EA-8B56EF23F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Castle-Final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3575C8A-F481-4582-8A69-DF7A691789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Final Design</a:t>
            </a:r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0A584930-BCE9-4242-AFE4-2028256986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7746" y="2485968"/>
            <a:ext cx="3599351" cy="288204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5F1A907-E514-4C84-9CD5-FD0B519784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0360" y="2566893"/>
            <a:ext cx="3268281" cy="2720193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A495EC81-7F8B-4A4C-8E48-EC2F532D22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7815" y="2468295"/>
            <a:ext cx="3545917" cy="291738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A5D1BC59-1FAB-4D51-96C2-C95446E7E8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79405" y="2695885"/>
            <a:ext cx="4681390" cy="2633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8677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A1758D-96A3-44F5-B0FD-1ECC18F4B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Combination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5F7BC29-2839-4AD5-9A40-FD70BF9136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I respond for environment combination according to character’s size</a:t>
            </a:r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300B5CBC-08E6-4E57-95EA-85A439FA88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1459" y="2441794"/>
            <a:ext cx="6122633" cy="344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426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125F1B4-4AF6-4A36-9100-5A78EE8DB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Shot Production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BF666D9-E57C-4C0A-96A4-D796E8B329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Shot4  season change </a:t>
            </a:r>
            <a:endParaRPr lang="zh-CN" altLang="en-US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AE14CFEF-B215-4C39-A0BE-77B8399F4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3326" y="2756033"/>
            <a:ext cx="4665472" cy="262432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246BA21F-B590-4577-B111-72E4DBD2BF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3203" y="2756033"/>
            <a:ext cx="4507218" cy="2624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8114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B47F3FD-46A8-4D12-8AFF-A5AA5822B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Shot Production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B0815C3-0CBE-4162-8A86-979EA11269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Shot 16 Use curve  Motion path to link curve and owl. Then compose it in after effect.</a:t>
            </a:r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EE717DEF-E0BF-44D8-96E2-7E21671B20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2033" y="2544667"/>
            <a:ext cx="4057094" cy="292167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BC4A3DCF-20D8-4AB4-9EBF-10B8A95A16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5290" y="2544667"/>
            <a:ext cx="4057094" cy="2921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982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B559E0-348E-44CC-815B-834D545CD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Summary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9ECF0C4-4F49-4601-A8B7-671D05D3CD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Some things that I do well</a:t>
            </a:r>
          </a:p>
          <a:p>
            <a:pPr marL="0" indent="0">
              <a:buNone/>
            </a:pPr>
            <a:r>
              <a:rPr lang="en-US" altLang="zh-CN" dirty="0"/>
              <a:t>Castle design and model(tower, Gate)</a:t>
            </a:r>
          </a:p>
          <a:p>
            <a:pPr marL="0" indent="0">
              <a:buNone/>
            </a:pPr>
            <a:r>
              <a:rPr lang="en-US" altLang="zh-CN" dirty="0"/>
              <a:t>Shot curve to link with owl ,effect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767773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4700525-788E-4BDB-AC8E-4597A2C62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Summary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EED76C5-3CEB-44AC-9E03-C539B5D281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Some things that I Learned</a:t>
            </a:r>
          </a:p>
          <a:p>
            <a:pPr marL="0" indent="0">
              <a:buNone/>
            </a:pPr>
            <a:r>
              <a:rPr lang="en-US" altLang="zh-CN" dirty="0"/>
              <a:t>The structure of a building must be planned before modeling. It is very hard to adjust the structure of building(cube tower to circle tower, castle wall difference)</a:t>
            </a:r>
          </a:p>
          <a:p>
            <a:pPr marL="0" indent="0">
              <a:buNone/>
            </a:pPr>
            <a:r>
              <a:rPr lang="en-US" altLang="zh-CN" dirty="0"/>
              <a:t>In the motion path, curve’s moving time can not change when the associated object is established.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998845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85D218C-0581-42CD-9682-8BF165F807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697987"/>
            <a:ext cx="9603275" cy="1049235"/>
          </a:xfrm>
        </p:spPr>
        <p:txBody>
          <a:bodyPr/>
          <a:lstStyle/>
          <a:p>
            <a:r>
              <a:rPr lang="en-US" altLang="zh-CN" smtClean="0"/>
              <a:t>Summary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9613490-18D5-412B-816E-2840B2EEE1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Some things that I can do better</a:t>
            </a:r>
          </a:p>
          <a:p>
            <a:pPr marL="0" indent="0">
              <a:buNone/>
            </a:pPr>
            <a:r>
              <a:rPr lang="en-US" altLang="zh-CN" dirty="0"/>
              <a:t>Christian Wedding  church(more character)</a:t>
            </a:r>
          </a:p>
          <a:p>
            <a:pPr marL="0" indent="0">
              <a:buNone/>
            </a:pPr>
            <a:r>
              <a:rPr lang="en-US" altLang="zh-CN" dirty="0"/>
              <a:t>More detail about castle(window, wall,)</a:t>
            </a:r>
          </a:p>
          <a:p>
            <a:pPr marL="0" indent="0">
              <a:buNone/>
            </a:pPr>
            <a:r>
              <a:rPr lang="en-US" altLang="zh-CN" dirty="0"/>
              <a:t>More </a:t>
            </a:r>
            <a:r>
              <a:rPr lang="en-US" altLang="zh-CN" dirty="0" smtClean="0"/>
              <a:t>decorations (to let scene </a:t>
            </a:r>
            <a:r>
              <a:rPr lang="en-US" altLang="zh-CN" dirty="0"/>
              <a:t>not empty)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32174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4E1CE9-8042-4080-8162-F23B2D082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Thanks For watching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79B5B9B-F7C8-464C-B6F0-AEFDF0B17B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14400" dirty="0"/>
              <a:t>      End</a:t>
            </a:r>
            <a:endParaRPr lang="zh-CN" altLang="en-US" sz="14400" dirty="0"/>
          </a:p>
        </p:txBody>
      </p:sp>
    </p:spTree>
    <p:extLst>
      <p:ext uri="{BB962C8B-B14F-4D97-AF65-F5344CB8AC3E}">
        <p14:creationId xmlns:p14="http://schemas.microsoft.com/office/powerpoint/2010/main" val="3250642003"/>
      </p:ext>
    </p:extLst>
  </p:cSld>
  <p:clrMapOvr>
    <a:masterClrMapping/>
  </p:clrMapOvr>
</p:sld>
</file>

<file path=ppt/theme/theme1.xml><?xml version="1.0" encoding="utf-8"?>
<a:theme xmlns:a="http://schemas.openxmlformats.org/drawingml/2006/main" name="画廊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256</TotalTime>
  <Words>323</Words>
  <Application>Microsoft Office PowerPoint</Application>
  <PresentationFormat>Widescreen</PresentationFormat>
  <Paragraphs>76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等线</vt:lpstr>
      <vt:lpstr>等线 Light</vt:lpstr>
      <vt:lpstr>Arial</vt:lpstr>
      <vt:lpstr>Gill Sans MT</vt:lpstr>
      <vt:lpstr>画廊</vt:lpstr>
      <vt:lpstr>    Flower FACE</vt:lpstr>
      <vt:lpstr>My Work</vt:lpstr>
      <vt:lpstr>Reference Castle</vt:lpstr>
      <vt:lpstr>Age </vt:lpstr>
      <vt:lpstr>Age </vt:lpstr>
      <vt:lpstr>Castle Design</vt:lpstr>
      <vt:lpstr>Castle Design-Demonstrate Picture</vt:lpstr>
      <vt:lpstr>Castle Design-process</vt:lpstr>
      <vt:lpstr>Castle-Detail</vt:lpstr>
      <vt:lpstr>Castle-Final</vt:lpstr>
      <vt:lpstr>Combination</vt:lpstr>
      <vt:lpstr>Shot Production</vt:lpstr>
      <vt:lpstr>Shot Production</vt:lpstr>
      <vt:lpstr>Summary</vt:lpstr>
      <vt:lpstr>Summary</vt:lpstr>
      <vt:lpstr>Summary</vt:lpstr>
      <vt:lpstr>Thanks For watching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FlowerFACE</dc:title>
  <dc:creator>Yu Hongjing</dc:creator>
  <cp:lastModifiedBy>David Williams (SOAC)</cp:lastModifiedBy>
  <cp:revision>32</cp:revision>
  <dcterms:created xsi:type="dcterms:W3CDTF">2019-05-05T08:59:26Z</dcterms:created>
  <dcterms:modified xsi:type="dcterms:W3CDTF">2019-05-07T10:59:20Z</dcterms:modified>
</cp:coreProperties>
</file>