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b="1" sz="28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pPr/>
            <a:r>
              <a:t>“Type a quote here.”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lobal Sports Event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Global Sports Events</a:t>
            </a:r>
          </a:p>
        </p:txBody>
      </p:sp>
      <p:sp>
        <p:nvSpPr>
          <p:cNvPr id="120" name="Exam Topics 2018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Exam Topics 2018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3" name="ECONOMIC &amp; TOURISM IMPACT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ECONOMIC &amp; TOURISM IMPACTS</a:t>
            </a:r>
          </a:p>
          <a:p>
            <a:pPr/>
            <a:r>
              <a:t>STADIUMS &amp; FAN ENGAGEMENT STRATEGIES</a:t>
            </a:r>
          </a:p>
          <a:p>
            <a:pPr/>
            <a:r>
              <a:t>VOLUNTEERING &amp; COMMUNITY ENGAGEMENT</a:t>
            </a:r>
          </a:p>
          <a:p>
            <a:pPr/>
            <a:r>
              <a:t> IMPACTS OF SECURITY &amp; SAFETY ISSUES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ECONOMIC &amp; TOURISM IMPAC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pPr/>
            <a:r>
              <a:t>ECONOMIC &amp; TOURISM IMPACTS</a:t>
            </a:r>
          </a:p>
        </p:txBody>
      </p:sp>
      <p:sp>
        <p:nvSpPr>
          <p:cNvPr id="126" name="SWANSEA CITY RELEGATION COST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SWANSEA CITY RELEGATION COSTS</a:t>
            </a:r>
          </a:p>
          <a:p>
            <a:pPr/>
            <a:r>
              <a:t>CARDIFF CITY PROMOTION BENEFITS</a:t>
            </a:r>
          </a:p>
          <a:p>
            <a:pPr/>
            <a:r>
              <a:t>STATISTICS</a:t>
            </a:r>
          </a:p>
          <a:p>
            <a:pPr/>
            <a:r>
              <a:t>HOST DESTINATIONS</a:t>
            </a:r>
          </a:p>
          <a:p>
            <a:pPr/>
            <a:r>
              <a:t>ECONOMIC IMPACTS</a:t>
            </a:r>
          </a:p>
          <a:p>
            <a:pPr/>
            <a:r>
              <a:t>TOURISM IMPACTS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FAN ENGAGEMEN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FAN ENGAGEMENT</a:t>
            </a:r>
          </a:p>
        </p:txBody>
      </p:sp>
      <p:sp>
        <p:nvSpPr>
          <p:cNvPr id="129" name="NEW STADIUM DEVELOPMENT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NEW STADIUM DEVELOPMENTS</a:t>
            </a:r>
          </a:p>
          <a:p>
            <a:pPr/>
            <a:r>
              <a:t>FACILTIES</a:t>
            </a:r>
          </a:p>
          <a:p>
            <a:pPr/>
            <a:r>
              <a:t>FAN ENGAGEMENT STRATEGIES</a:t>
            </a:r>
          </a:p>
          <a:p>
            <a:pPr/>
            <a:r>
              <a:t>SPORTING SUCCESS IMPACTS</a:t>
            </a:r>
          </a:p>
          <a:p>
            <a:pPr/>
            <a:r>
              <a:t>FOOTBALL</a:t>
            </a:r>
          </a:p>
          <a:p>
            <a:pPr/>
            <a:r>
              <a:t>WELSH RUGBY REGIONS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VOLUNTEER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VOLUNTEERING</a:t>
            </a:r>
          </a:p>
        </p:txBody>
      </p:sp>
      <p:sp>
        <p:nvSpPr>
          <p:cNvPr id="132" name="2012 VOLUNTEERING LEGACIE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2012 VOLUNTEERING LEGACIES</a:t>
            </a:r>
          </a:p>
          <a:p>
            <a:pPr/>
            <a:r>
              <a:t>IRONMAN WALES</a:t>
            </a:r>
          </a:p>
          <a:p>
            <a:pPr/>
            <a:r>
              <a:t>VOLUNTEERING STRATEGIES</a:t>
            </a:r>
          </a:p>
          <a:p>
            <a:pPr/>
            <a:r>
              <a:t>MOTIVATIONS</a:t>
            </a:r>
          </a:p>
          <a:p>
            <a:pPr/>
            <a:r>
              <a:t>SAFETY ISSUES</a:t>
            </a:r>
          </a:p>
          <a:p>
            <a:pPr/>
            <a:r>
              <a:t>COMMUNITY ENGAGEMENT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AFETY &amp; SECURIT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SAFETY &amp; SECURITY</a:t>
            </a:r>
          </a:p>
        </p:txBody>
      </p:sp>
      <p:sp>
        <p:nvSpPr>
          <p:cNvPr id="135" name="NEW COUNTER TERRORISM MEASURE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NEW COUNTER TERRORISM MEASURES</a:t>
            </a:r>
          </a:p>
          <a:p>
            <a:pPr/>
            <a:r>
              <a:t>HOST CITY IMPACTS</a:t>
            </a:r>
          </a:p>
          <a:p>
            <a:pPr/>
            <a:r>
              <a:t>ENTERTAINMENT</a:t>
            </a:r>
          </a:p>
          <a:p>
            <a:pPr/>
            <a:r>
              <a:t>ALCOHOL</a:t>
            </a:r>
          </a:p>
          <a:p>
            <a:pPr/>
            <a:r>
              <a:t>NEW SAFETY MEASURES</a:t>
            </a:r>
          </a:p>
          <a:p>
            <a:pPr/>
            <a:r>
              <a:t>SPECTATOR EXPERIENCE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sx="100000" sy="100000" kx="0" ky="0" algn="b" rotWithShape="0" blurRad="76200" dist="0" dir="1890000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>
              <a:outerShdw sx="100000" sy="100000" kx="0" ky="0" algn="b" rotWithShape="0" blurRad="25400" dist="23998" dir="270000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8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sx="100000" sy="100000" kx="0" ky="0" algn="b" rotWithShape="0" blurRad="76200" dist="0" dir="1890000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>
              <a:outerShdw sx="100000" sy="100000" kx="0" ky="0" algn="b" rotWithShape="0" blurRad="25400" dist="23998" dir="270000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8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