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7"/>
  </p:notesMasterIdLst>
  <p:sldIdLst>
    <p:sldId id="561" r:id="rId2"/>
    <p:sldId id="485" r:id="rId3"/>
    <p:sldId id="590" r:id="rId4"/>
    <p:sldId id="620" r:id="rId5"/>
    <p:sldId id="500" r:id="rId6"/>
    <p:sldId id="553" r:id="rId7"/>
    <p:sldId id="574" r:id="rId8"/>
    <p:sldId id="576" r:id="rId9"/>
    <p:sldId id="572" r:id="rId10"/>
    <p:sldId id="380" r:id="rId11"/>
    <p:sldId id="573" r:id="rId12"/>
    <p:sldId id="578" r:id="rId13"/>
    <p:sldId id="582" r:id="rId14"/>
    <p:sldId id="581" r:id="rId15"/>
    <p:sldId id="583" r:id="rId16"/>
    <p:sldId id="612" r:id="rId17"/>
    <p:sldId id="615" r:id="rId18"/>
    <p:sldId id="617" r:id="rId19"/>
    <p:sldId id="584" r:id="rId20"/>
    <p:sldId id="621" r:id="rId21"/>
    <p:sldId id="611" r:id="rId22"/>
    <p:sldId id="591" r:id="rId23"/>
    <p:sldId id="593" r:id="rId24"/>
    <p:sldId id="594" r:id="rId25"/>
    <p:sldId id="585" r:id="rId26"/>
    <p:sldId id="618" r:id="rId27"/>
    <p:sldId id="619" r:id="rId28"/>
    <p:sldId id="554" r:id="rId29"/>
    <p:sldId id="595" r:id="rId30"/>
    <p:sldId id="596" r:id="rId31"/>
    <p:sldId id="597" r:id="rId32"/>
    <p:sldId id="604" r:id="rId33"/>
    <p:sldId id="602" r:id="rId34"/>
    <p:sldId id="603" r:id="rId35"/>
    <p:sldId id="600" r:id="rId36"/>
    <p:sldId id="601" r:id="rId37"/>
    <p:sldId id="605" r:id="rId38"/>
    <p:sldId id="606" r:id="rId39"/>
    <p:sldId id="607" r:id="rId40"/>
    <p:sldId id="608" r:id="rId41"/>
    <p:sldId id="609" r:id="rId42"/>
    <p:sldId id="610" r:id="rId43"/>
    <p:sldId id="435" r:id="rId44"/>
    <p:sldId id="414" r:id="rId45"/>
    <p:sldId id="359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DB3A9-8A95-40C4-B4DF-D65DFF81D7C5}" v="861" dt="2025-06-03T02:32:40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623" autoAdjust="0"/>
    <p:restoredTop sz="94664" autoAdjust="0"/>
  </p:normalViewPr>
  <p:slideViewPr>
    <p:cSldViewPr>
      <p:cViewPr varScale="1">
        <p:scale>
          <a:sx n="70" d="100"/>
          <a:sy n="70" d="100"/>
        </p:scale>
        <p:origin x="1488" y="2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0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F91D283A-5BA0-4EDE-97CA-672323B7BD1F}"/>
    <pc:docChg chg="custSel modSld">
      <pc:chgData name="Vasilios Tavlaridis" userId="cf0f3e73-e183-4ecf-9d20-cf90aae84965" providerId="ADAL" clId="{F91D283A-5BA0-4EDE-97CA-672323B7BD1F}" dt="2024-01-16T03:27:59.401" v="2" actId="1076"/>
      <pc:docMkLst>
        <pc:docMk/>
      </pc:docMkLst>
      <pc:sldChg chg="addSp delSp modSp mod">
        <pc:chgData name="Vasilios Tavlaridis" userId="cf0f3e73-e183-4ecf-9d20-cf90aae84965" providerId="ADAL" clId="{F91D283A-5BA0-4EDE-97CA-672323B7BD1F}" dt="2024-01-16T03:27:59.401" v="2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67850D61-276F-474D-80FE-F70D83827F8E}"/>
    <pc:docChg chg="modSld">
      <pc:chgData name="Vasilios Tavlaridis" userId="cf0f3e73-e183-4ecf-9d20-cf90aae84965" providerId="ADAL" clId="{67850D61-276F-474D-80FE-F70D83827F8E}" dt="2025-01-13T02:56:09.939" v="22" actId="20577"/>
      <pc:docMkLst>
        <pc:docMk/>
      </pc:docMkLst>
      <pc:sldChg chg="modSp mod">
        <pc:chgData name="Vasilios Tavlaridis" userId="cf0f3e73-e183-4ecf-9d20-cf90aae84965" providerId="ADAL" clId="{67850D61-276F-474D-80FE-F70D83827F8E}" dt="2025-01-13T02:56:09.939" v="22" actId="20577"/>
        <pc:sldMkLst>
          <pc:docMk/>
          <pc:sldMk cId="3155882856" sldId="414"/>
        </pc:sldMkLst>
      </pc:sldChg>
      <pc:sldChg chg="addSp delSp modSp mod">
        <pc:chgData name="Vasilios Tavlaridis" userId="cf0f3e73-e183-4ecf-9d20-cf90aae84965" providerId="ADAL" clId="{67850D61-276F-474D-80FE-F70D83827F8E}" dt="2025-01-13T02:55:29.063" v="7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7F44E5B8-7370-42A3-92F3-2969936F8AA0}"/>
    <pc:docChg chg="modSld">
      <pc:chgData name="Vasilios Tavlaridis" userId="cf0f3e73-e183-4ecf-9d20-cf90aae84965" providerId="ADAL" clId="{7F44E5B8-7370-42A3-92F3-2969936F8AA0}" dt="2024-05-13T08:17:15.539" v="0"/>
      <pc:docMkLst>
        <pc:docMk/>
      </pc:docMkLst>
      <pc:sldChg chg="modSp mod">
        <pc:chgData name="Vasilios Tavlaridis" userId="cf0f3e73-e183-4ecf-9d20-cf90aae84965" providerId="ADAL" clId="{7F44E5B8-7370-42A3-92F3-2969936F8AA0}" dt="2024-05-13T08:17:15.539" v="0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AA7DB3A9-8A95-40C4-B4DF-D65DFF81D7C5}"/>
    <pc:docChg chg="custSel addSld delSld modSld sldOrd">
      <pc:chgData name="Vasilios Tavlaridis" userId="cf0f3e73-e183-4ecf-9d20-cf90aae84965" providerId="ADAL" clId="{AA7DB3A9-8A95-40C4-B4DF-D65DFF81D7C5}" dt="2025-06-03T02:32:40.954" v="1946"/>
      <pc:docMkLst>
        <pc:docMk/>
      </pc:docMkLst>
      <pc:sldChg chg="modSp add del mod">
        <pc:chgData name="Vasilios Tavlaridis" userId="cf0f3e73-e183-4ecf-9d20-cf90aae84965" providerId="ADAL" clId="{AA7DB3A9-8A95-40C4-B4DF-D65DFF81D7C5}" dt="2025-06-03T00:26:31.392" v="440" actId="47"/>
        <pc:sldMkLst>
          <pc:docMk/>
          <pc:sldMk cId="0" sldId="257"/>
        </pc:sldMkLst>
        <pc:spChg chg="mod">
          <ac:chgData name="Vasilios Tavlaridis" userId="cf0f3e73-e183-4ecf-9d20-cf90aae84965" providerId="ADAL" clId="{AA7DB3A9-8A95-40C4-B4DF-D65DFF81D7C5}" dt="2025-06-03T00:25:33.327" v="436" actId="5793"/>
          <ac:spMkLst>
            <pc:docMk/>
            <pc:sldMk cId="0" sldId="25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7:55.676" v="487" actId="47"/>
        <pc:sldMkLst>
          <pc:docMk/>
          <pc:sldMk cId="0" sldId="258"/>
        </pc:sldMkLst>
        <pc:spChg chg="mod">
          <ac:chgData name="Vasilios Tavlaridis" userId="cf0f3e73-e183-4ecf-9d20-cf90aae84965" providerId="ADAL" clId="{AA7DB3A9-8A95-40C4-B4DF-D65DFF81D7C5}" dt="2025-06-03T00:04:33.138" v="39" actId="27636"/>
          <ac:spMkLst>
            <pc:docMk/>
            <pc:sldMk cId="0" sldId="258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9:19.427" v="524" actId="47"/>
        <pc:sldMkLst>
          <pc:docMk/>
          <pc:sldMk cId="0" sldId="259"/>
        </pc:sldMkLst>
        <pc:spChg chg="mod">
          <ac:chgData name="Vasilios Tavlaridis" userId="cf0f3e73-e183-4ecf-9d20-cf90aae84965" providerId="ADAL" clId="{AA7DB3A9-8A95-40C4-B4DF-D65DFF81D7C5}" dt="2025-06-03T00:04:33.214" v="40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0:32.321" v="558" actId="47"/>
        <pc:sldMkLst>
          <pc:docMk/>
          <pc:sldMk cId="0" sldId="260"/>
        </pc:sldMkLst>
        <pc:spChg chg="mod">
          <ac:chgData name="Vasilios Tavlaridis" userId="cf0f3e73-e183-4ecf-9d20-cf90aae84965" providerId="ADAL" clId="{AA7DB3A9-8A95-40C4-B4DF-D65DFF81D7C5}" dt="2025-06-03T00:04:33.231" v="41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3:35.419" v="780" actId="47"/>
        <pc:sldMkLst>
          <pc:docMk/>
          <pc:sldMk cId="0" sldId="261"/>
        </pc:sldMkLst>
        <pc:spChg chg="mod">
          <ac:chgData name="Vasilios Tavlaridis" userId="cf0f3e73-e183-4ecf-9d20-cf90aae84965" providerId="ADAL" clId="{AA7DB3A9-8A95-40C4-B4DF-D65DFF81D7C5}" dt="2025-06-03T00:04:33.247" v="42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55:41.867" v="898" actId="47"/>
        <pc:sldMkLst>
          <pc:docMk/>
          <pc:sldMk cId="0" sldId="262"/>
        </pc:sldMkLst>
        <pc:spChg chg="mod">
          <ac:chgData name="Vasilios Tavlaridis" userId="cf0f3e73-e183-4ecf-9d20-cf90aae84965" providerId="ADAL" clId="{AA7DB3A9-8A95-40C4-B4DF-D65DFF81D7C5}" dt="2025-06-03T00:04:33.261" v="43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02:30.986" v="925" actId="47"/>
        <pc:sldMkLst>
          <pc:docMk/>
          <pc:sldMk cId="0" sldId="263"/>
        </pc:sldMkLst>
        <pc:spChg chg="mod">
          <ac:chgData name="Vasilios Tavlaridis" userId="cf0f3e73-e183-4ecf-9d20-cf90aae84965" providerId="ADAL" clId="{AA7DB3A9-8A95-40C4-B4DF-D65DFF81D7C5}" dt="2025-06-03T00:04:33.273" v="44" actId="27636"/>
          <ac:spMkLst>
            <pc:docMk/>
            <pc:sldMk cId="0" sldId="263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9:09.040" v="705" actId="2696"/>
        <pc:sldMkLst>
          <pc:docMk/>
          <pc:sldMk cId="0" sldId="264"/>
        </pc:sldMkLst>
        <pc:spChg chg="mod">
          <ac:chgData name="Vasilios Tavlaridis" userId="cf0f3e73-e183-4ecf-9d20-cf90aae84965" providerId="ADAL" clId="{AA7DB3A9-8A95-40C4-B4DF-D65DFF81D7C5}" dt="2025-06-03T00:04:33.304" v="45" actId="27636"/>
          <ac:spMkLst>
            <pc:docMk/>
            <pc:sldMk cId="0" sldId="264"/>
            <ac:spMk id="3" creationId="{00000000-0000-0000-0000-000000000000}"/>
          </ac:spMkLst>
        </pc:spChg>
      </pc:sldChg>
      <pc:sldChg chg="add del">
        <pc:chgData name="Vasilios Tavlaridis" userId="cf0f3e73-e183-4ecf-9d20-cf90aae84965" providerId="ADAL" clId="{AA7DB3A9-8A95-40C4-B4DF-D65DFF81D7C5}" dt="2025-06-03T00:42:09.810" v="757" actId="47"/>
        <pc:sldMkLst>
          <pc:docMk/>
          <pc:sldMk cId="1082708050" sldId="264"/>
        </pc:sldMkLst>
      </pc:sldChg>
      <pc:sldChg chg="modSp add del mod">
        <pc:chgData name="Vasilios Tavlaridis" userId="cf0f3e73-e183-4ecf-9d20-cf90aae84965" providerId="ADAL" clId="{AA7DB3A9-8A95-40C4-B4DF-D65DFF81D7C5}" dt="2025-06-03T00:36:05.244" v="659" actId="2696"/>
        <pc:sldMkLst>
          <pc:docMk/>
          <pc:sldMk cId="0" sldId="265"/>
        </pc:sldMkLst>
        <pc:spChg chg="mod">
          <ac:chgData name="Vasilios Tavlaridis" userId="cf0f3e73-e183-4ecf-9d20-cf90aae84965" providerId="ADAL" clId="{AA7DB3A9-8A95-40C4-B4DF-D65DFF81D7C5}" dt="2025-06-03T00:04:33.326" v="46" actId="27636"/>
          <ac:spMkLst>
            <pc:docMk/>
            <pc:sldMk cId="0" sldId="265"/>
            <ac:spMk id="3" creationId="{00000000-0000-0000-0000-000000000000}"/>
          </ac:spMkLst>
        </pc:spChg>
      </pc:sldChg>
      <pc:sldChg chg="add del">
        <pc:chgData name="Vasilios Tavlaridis" userId="cf0f3e73-e183-4ecf-9d20-cf90aae84965" providerId="ADAL" clId="{AA7DB3A9-8A95-40C4-B4DF-D65DFF81D7C5}" dt="2025-06-03T00:38:58.342" v="704" actId="47"/>
        <pc:sldMkLst>
          <pc:docMk/>
          <pc:sldMk cId="2707364850" sldId="265"/>
        </pc:sldMkLst>
      </pc:sldChg>
      <pc:sldChg chg="modSp add del mod">
        <pc:chgData name="Vasilios Tavlaridis" userId="cf0f3e73-e183-4ecf-9d20-cf90aae84965" providerId="ADAL" clId="{AA7DB3A9-8A95-40C4-B4DF-D65DFF81D7C5}" dt="2025-06-03T00:30:45.242" v="559" actId="2696"/>
        <pc:sldMkLst>
          <pc:docMk/>
          <pc:sldMk cId="0" sldId="266"/>
        </pc:sldMkLst>
        <pc:spChg chg="mod">
          <ac:chgData name="Vasilios Tavlaridis" userId="cf0f3e73-e183-4ecf-9d20-cf90aae84965" providerId="ADAL" clId="{AA7DB3A9-8A95-40C4-B4DF-D65DFF81D7C5}" dt="2025-06-03T00:04:33.358" v="47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5:07.409" v="635" actId="47"/>
        <pc:sldMkLst>
          <pc:docMk/>
          <pc:sldMk cId="1498232637" sldId="266"/>
        </pc:sldMkLst>
        <pc:spChg chg="mod">
          <ac:chgData name="Vasilios Tavlaridis" userId="cf0f3e73-e183-4ecf-9d20-cf90aae84965" providerId="ADAL" clId="{AA7DB3A9-8A95-40C4-B4DF-D65DFF81D7C5}" dt="2025-06-03T00:31:24.477" v="574" actId="20577"/>
          <ac:spMkLst>
            <pc:docMk/>
            <pc:sldMk cId="1498232637" sldId="266"/>
            <ac:spMk id="2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55:53.111" v="899" actId="47"/>
        <pc:sldMkLst>
          <pc:docMk/>
          <pc:sldMk cId="0" sldId="267"/>
        </pc:sldMkLst>
        <pc:spChg chg="mod">
          <ac:chgData name="Vasilios Tavlaridis" userId="cf0f3e73-e183-4ecf-9d20-cf90aae84965" providerId="ADAL" clId="{AA7DB3A9-8A95-40C4-B4DF-D65DFF81D7C5}" dt="2025-06-03T00:04:33.378" v="48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4:19.615" v="1282" actId="47"/>
        <pc:sldMkLst>
          <pc:docMk/>
          <pc:sldMk cId="0" sldId="268"/>
        </pc:sldMkLst>
        <pc:spChg chg="mod">
          <ac:chgData name="Vasilios Tavlaridis" userId="cf0f3e73-e183-4ecf-9d20-cf90aae84965" providerId="ADAL" clId="{AA7DB3A9-8A95-40C4-B4DF-D65DFF81D7C5}" dt="2025-06-03T00:04:33.395" v="49" actId="27636"/>
          <ac:spMkLst>
            <pc:docMk/>
            <pc:sldMk cId="0" sldId="268"/>
            <ac:spMk id="3" creationId="{00000000-0000-0000-0000-000000000000}"/>
          </ac:spMkLst>
        </pc:spChg>
      </pc:sldChg>
      <pc:sldChg chg="modSp add del mod ord">
        <pc:chgData name="Vasilios Tavlaridis" userId="cf0f3e73-e183-4ecf-9d20-cf90aae84965" providerId="ADAL" clId="{AA7DB3A9-8A95-40C4-B4DF-D65DFF81D7C5}" dt="2025-06-03T01:03:41.875" v="962" actId="47"/>
        <pc:sldMkLst>
          <pc:docMk/>
          <pc:sldMk cId="0" sldId="269"/>
        </pc:sldMkLst>
        <pc:spChg chg="mod">
          <ac:chgData name="Vasilios Tavlaridis" userId="cf0f3e73-e183-4ecf-9d20-cf90aae84965" providerId="ADAL" clId="{AA7DB3A9-8A95-40C4-B4DF-D65DFF81D7C5}" dt="2025-06-03T00:04:33.415" v="50" actId="27636"/>
          <ac:spMkLst>
            <pc:docMk/>
            <pc:sldMk cId="0" sldId="269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7:00.386" v="1309" actId="47"/>
        <pc:sldMkLst>
          <pc:docMk/>
          <pc:sldMk cId="0" sldId="270"/>
        </pc:sldMkLst>
        <pc:spChg chg="mod">
          <ac:chgData name="Vasilios Tavlaridis" userId="cf0f3e73-e183-4ecf-9d20-cf90aae84965" providerId="ADAL" clId="{AA7DB3A9-8A95-40C4-B4DF-D65DFF81D7C5}" dt="2025-06-03T00:05:54.048" v="52" actId="27636"/>
          <ac:spMkLst>
            <pc:docMk/>
            <pc:sldMk cId="0" sldId="27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0:05:54.075" v="53" actId="27636"/>
          <ac:spMkLst>
            <pc:docMk/>
            <pc:sldMk cId="0" sldId="270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6:40.521" v="1307" actId="47"/>
        <pc:sldMkLst>
          <pc:docMk/>
          <pc:sldMk cId="0" sldId="271"/>
        </pc:sldMkLst>
        <pc:spChg chg="mod">
          <ac:chgData name="Vasilios Tavlaridis" userId="cf0f3e73-e183-4ecf-9d20-cf90aae84965" providerId="ADAL" clId="{AA7DB3A9-8A95-40C4-B4DF-D65DFF81D7C5}" dt="2025-06-03T00:05:54.163" v="54" actId="27636"/>
          <ac:spMkLst>
            <pc:docMk/>
            <pc:sldMk cId="0" sldId="271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6:51.194" v="1308" actId="47"/>
        <pc:sldMkLst>
          <pc:docMk/>
          <pc:sldMk cId="0" sldId="273"/>
        </pc:sldMkLst>
        <pc:spChg chg="mod">
          <ac:chgData name="Vasilios Tavlaridis" userId="cf0f3e73-e183-4ecf-9d20-cf90aae84965" providerId="ADAL" clId="{AA7DB3A9-8A95-40C4-B4DF-D65DFF81D7C5}" dt="2025-06-03T00:05:54.188" v="55" actId="27636"/>
          <ac:spMkLst>
            <pc:docMk/>
            <pc:sldMk cId="0" sldId="273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0:05:54.212" v="56" actId="27636"/>
          <ac:spMkLst>
            <pc:docMk/>
            <pc:sldMk cId="0" sldId="273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4:21.539" v="1845"/>
        <pc:sldMkLst>
          <pc:docMk/>
          <pc:sldMk cId="2136121571" sldId="380"/>
        </pc:sldMkLst>
      </pc:sldChg>
      <pc:sldChg chg="modAnim">
        <pc:chgData name="Vasilios Tavlaridis" userId="cf0f3e73-e183-4ecf-9d20-cf90aae84965" providerId="ADAL" clId="{AA7DB3A9-8A95-40C4-B4DF-D65DFF81D7C5}" dt="2025-06-03T02:30:05.072" v="1938"/>
        <pc:sldMkLst>
          <pc:docMk/>
          <pc:sldMk cId="2214796107" sldId="435"/>
        </pc:sldMkLst>
      </pc:sldChg>
      <pc:sldChg chg="modSp modAnim">
        <pc:chgData name="Vasilios Tavlaridis" userId="cf0f3e73-e183-4ecf-9d20-cf90aae84965" providerId="ADAL" clId="{AA7DB3A9-8A95-40C4-B4DF-D65DFF81D7C5}" dt="2025-06-03T02:23:50.381" v="1839"/>
        <pc:sldMkLst>
          <pc:docMk/>
          <pc:sldMk cId="826095882" sldId="485"/>
        </pc:sldMkLst>
        <pc:spChg chg="mod">
          <ac:chgData name="Vasilios Tavlaridis" userId="cf0f3e73-e183-4ecf-9d20-cf90aae84965" providerId="ADAL" clId="{AA7DB3A9-8A95-40C4-B4DF-D65DFF81D7C5}" dt="2025-06-02T23:49:02.466" v="11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3:59.438" v="1840"/>
        <pc:sldMkLst>
          <pc:docMk/>
          <pc:sldMk cId="3259404093" sldId="500"/>
        </pc:sldMkLst>
      </pc:sldChg>
      <pc:sldChg chg="modAnim">
        <pc:chgData name="Vasilios Tavlaridis" userId="cf0f3e73-e183-4ecf-9d20-cf90aae84965" providerId="ADAL" clId="{AA7DB3A9-8A95-40C4-B4DF-D65DFF81D7C5}" dt="2025-06-03T02:24:02.631" v="1841"/>
        <pc:sldMkLst>
          <pc:docMk/>
          <pc:sldMk cId="812046087" sldId="553"/>
        </pc:sldMkLst>
      </pc:sldChg>
      <pc:sldChg chg="modSp ord modAnim">
        <pc:chgData name="Vasilios Tavlaridis" userId="cf0f3e73-e183-4ecf-9d20-cf90aae84965" providerId="ADAL" clId="{AA7DB3A9-8A95-40C4-B4DF-D65DFF81D7C5}" dt="2025-06-03T02:26:32.103" v="1867"/>
        <pc:sldMkLst>
          <pc:docMk/>
          <pc:sldMk cId="2415836931" sldId="554"/>
        </pc:sldMkLst>
        <pc:spChg chg="mod">
          <ac:chgData name="Vasilios Tavlaridis" userId="cf0f3e73-e183-4ecf-9d20-cf90aae84965" providerId="ADAL" clId="{AA7DB3A9-8A95-40C4-B4DF-D65DFF81D7C5}" dt="2025-06-03T00:24:33.053" v="423" actId="20577"/>
          <ac:spMkLst>
            <pc:docMk/>
            <pc:sldMk cId="2415836931" sldId="55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AA7DB3A9-8A95-40C4-B4DF-D65DFF81D7C5}" dt="2025-06-02T23:48:33.278" v="0"/>
        <pc:sldMkLst>
          <pc:docMk/>
          <pc:sldMk cId="787300860" sldId="561"/>
        </pc:sldMkLst>
        <pc:spChg chg="mod">
          <ac:chgData name="Vasilios Tavlaridis" userId="cf0f3e73-e183-4ecf-9d20-cf90aae84965" providerId="ADAL" clId="{AA7DB3A9-8A95-40C4-B4DF-D65DFF81D7C5}" dt="2025-06-02T23:48:33.278" v="0"/>
          <ac:spMkLst>
            <pc:docMk/>
            <pc:sldMk cId="787300860" sldId="561"/>
            <ac:spMk id="5" creationId="{9555E35E-5278-7625-9A78-118B4D5EFFB2}"/>
          </ac:spMkLst>
        </pc:spChg>
      </pc:sldChg>
      <pc:sldChg chg="modAnim">
        <pc:chgData name="Vasilios Tavlaridis" userId="cf0f3e73-e183-4ecf-9d20-cf90aae84965" providerId="ADAL" clId="{AA7DB3A9-8A95-40C4-B4DF-D65DFF81D7C5}" dt="2025-06-03T02:24:18.281" v="1844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AA7DB3A9-8A95-40C4-B4DF-D65DFF81D7C5}" dt="2025-06-03T02:24:25.089" v="1846"/>
        <pc:sldMkLst>
          <pc:docMk/>
          <pc:sldMk cId="2974476670" sldId="573"/>
        </pc:sldMkLst>
      </pc:sldChg>
      <pc:sldChg chg="modAnim">
        <pc:chgData name="Vasilios Tavlaridis" userId="cf0f3e73-e183-4ecf-9d20-cf90aae84965" providerId="ADAL" clId="{AA7DB3A9-8A95-40C4-B4DF-D65DFF81D7C5}" dt="2025-06-03T02:24:06.361" v="1842"/>
        <pc:sldMkLst>
          <pc:docMk/>
          <pc:sldMk cId="414891130" sldId="574"/>
        </pc:sldMkLst>
      </pc:sldChg>
      <pc:sldChg chg="modSp mod modAnim">
        <pc:chgData name="Vasilios Tavlaridis" userId="cf0f3e73-e183-4ecf-9d20-cf90aae84965" providerId="ADAL" clId="{AA7DB3A9-8A95-40C4-B4DF-D65DFF81D7C5}" dt="2025-06-03T02:24:12.241" v="1843"/>
        <pc:sldMkLst>
          <pc:docMk/>
          <pc:sldMk cId="1708325873" sldId="576"/>
        </pc:sldMkLst>
        <pc:spChg chg="mod">
          <ac:chgData name="Vasilios Tavlaridis" userId="cf0f3e73-e183-4ecf-9d20-cf90aae84965" providerId="ADAL" clId="{AA7DB3A9-8A95-40C4-B4DF-D65DFF81D7C5}" dt="2025-06-03T00:16:10.741" v="264" actId="20577"/>
          <ac:spMkLst>
            <pc:docMk/>
            <pc:sldMk cId="1708325873" sldId="57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4:28.514" v="1847"/>
        <pc:sldMkLst>
          <pc:docMk/>
          <pc:sldMk cId="2538117628" sldId="578"/>
        </pc:sldMkLst>
      </pc:sldChg>
      <pc:sldChg chg="add modAnim">
        <pc:chgData name="Vasilios Tavlaridis" userId="cf0f3e73-e183-4ecf-9d20-cf90aae84965" providerId="ADAL" clId="{AA7DB3A9-8A95-40C4-B4DF-D65DFF81D7C5}" dt="2025-06-03T02:24:43.267" v="1849"/>
        <pc:sldMkLst>
          <pc:docMk/>
          <pc:sldMk cId="271404057" sldId="581"/>
        </pc:sldMkLst>
      </pc:sldChg>
      <pc:sldChg chg="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2496268432" sldId="581"/>
        </pc:sldMkLst>
      </pc:sldChg>
      <pc:sldChg chg="add modAnim">
        <pc:chgData name="Vasilios Tavlaridis" userId="cf0f3e73-e183-4ecf-9d20-cf90aae84965" providerId="ADAL" clId="{AA7DB3A9-8A95-40C4-B4DF-D65DFF81D7C5}" dt="2025-06-03T02:24:33.283" v="1848"/>
        <pc:sldMkLst>
          <pc:docMk/>
          <pc:sldMk cId="3136177386" sldId="582"/>
        </pc:sldMkLst>
      </pc:sldChg>
      <pc:sldChg chg="modSp 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3840024528" sldId="582"/>
        </pc:sldMkLst>
        <pc:spChg chg="mod">
          <ac:chgData name="Vasilios Tavlaridis" userId="cf0f3e73-e183-4ecf-9d20-cf90aae84965" providerId="ADAL" clId="{AA7DB3A9-8A95-40C4-B4DF-D65DFF81D7C5}" dt="2025-06-03T01:19:59.019" v="1406" actId="20577"/>
          <ac:spMkLst>
            <pc:docMk/>
            <pc:sldMk cId="3840024528" sldId="582"/>
            <ac:spMk id="2" creationId="{00000000-0000-0000-0000-000000000000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4:58.507" v="1850"/>
        <pc:sldMkLst>
          <pc:docMk/>
          <pc:sldMk cId="963341993" sldId="583"/>
        </pc:sldMkLst>
      </pc:sldChg>
      <pc:sldChg chg="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3509018351" sldId="583"/>
        </pc:sldMkLst>
      </pc:sldChg>
      <pc:sldChg chg="modSp add del mod modAnim">
        <pc:chgData name="Vasilios Tavlaridis" userId="cf0f3e73-e183-4ecf-9d20-cf90aae84965" providerId="ADAL" clId="{AA7DB3A9-8A95-40C4-B4DF-D65DFF81D7C5}" dt="2025-06-03T02:25:27.963" v="1855"/>
        <pc:sldMkLst>
          <pc:docMk/>
          <pc:sldMk cId="194984883" sldId="584"/>
        </pc:sldMkLst>
        <pc:spChg chg="mod">
          <ac:chgData name="Vasilios Tavlaridis" userId="cf0f3e73-e183-4ecf-9d20-cf90aae84965" providerId="ADAL" clId="{AA7DB3A9-8A95-40C4-B4DF-D65DFF81D7C5}" dt="2025-06-03T01:24:53.759" v="1457" actId="20577"/>
          <ac:spMkLst>
            <pc:docMk/>
            <pc:sldMk cId="194984883" sldId="584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1:28:13.638" v="1557" actId="6549"/>
          <ac:spMkLst>
            <pc:docMk/>
            <pc:sldMk cId="194984883" sldId="584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6:20.270" v="1865"/>
        <pc:sldMkLst>
          <pc:docMk/>
          <pc:sldMk cId="2607922168" sldId="585"/>
        </pc:sldMkLst>
        <pc:spChg chg="mod">
          <ac:chgData name="Vasilios Tavlaridis" userId="cf0f3e73-e183-4ecf-9d20-cf90aae84965" providerId="ADAL" clId="{AA7DB3A9-8A95-40C4-B4DF-D65DFF81D7C5}" dt="2025-06-03T01:18:40.279" v="1389" actId="20577"/>
          <ac:spMkLst>
            <pc:docMk/>
            <pc:sldMk cId="2607922168" sldId="58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2:17:13.201" v="1754"/>
          <ac:spMkLst>
            <pc:docMk/>
            <pc:sldMk cId="2607922168" sldId="585"/>
            <ac:spMk id="4" creationId="{A0B6E651-E7C8-6D20-D087-480AE61A779C}"/>
          </ac:spMkLst>
        </pc:spChg>
      </pc:sldChg>
      <pc:sldChg chg="del">
        <pc:chgData name="Vasilios Tavlaridis" userId="cf0f3e73-e183-4ecf-9d20-cf90aae84965" providerId="ADAL" clId="{AA7DB3A9-8A95-40C4-B4DF-D65DFF81D7C5}" dt="2025-06-03T00:24:51.039" v="424" actId="2696"/>
        <pc:sldMkLst>
          <pc:docMk/>
          <pc:sldMk cId="3369731836" sldId="585"/>
        </pc:sldMkLst>
      </pc:sldChg>
      <pc:sldChg chg="add del">
        <pc:chgData name="Vasilios Tavlaridis" userId="cf0f3e73-e183-4ecf-9d20-cf90aae84965" providerId="ADAL" clId="{AA7DB3A9-8A95-40C4-B4DF-D65DFF81D7C5}" dt="2025-06-03T01:17:06.213" v="1310" actId="2696"/>
        <pc:sldMkLst>
          <pc:docMk/>
          <pc:sldMk cId="3731233959" sldId="585"/>
        </pc:sldMkLst>
      </pc:sldChg>
      <pc:sldChg chg="modSp add del mod">
        <pc:chgData name="Vasilios Tavlaridis" userId="cf0f3e73-e183-4ecf-9d20-cf90aae84965" providerId="ADAL" clId="{AA7DB3A9-8A95-40C4-B4DF-D65DFF81D7C5}" dt="2025-06-03T00:17:14.429" v="265" actId="47"/>
        <pc:sldMkLst>
          <pc:docMk/>
          <pc:sldMk cId="0" sldId="586"/>
        </pc:sldMkLst>
        <pc:spChg chg="mod">
          <ac:chgData name="Vasilios Tavlaridis" userId="cf0f3e73-e183-4ecf-9d20-cf90aae84965" providerId="ADAL" clId="{AA7DB3A9-8A95-40C4-B4DF-D65DFF81D7C5}" dt="2025-06-03T00:09:19.973" v="58" actId="27636"/>
          <ac:spMkLst>
            <pc:docMk/>
            <pc:sldMk cId="0" sldId="586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19:16.799" v="331" actId="47"/>
        <pc:sldMkLst>
          <pc:docMk/>
          <pc:sldMk cId="0" sldId="587"/>
        </pc:sldMkLst>
        <pc:spChg chg="mod">
          <ac:chgData name="Vasilios Tavlaridis" userId="cf0f3e73-e183-4ecf-9d20-cf90aae84965" providerId="ADAL" clId="{AA7DB3A9-8A95-40C4-B4DF-D65DFF81D7C5}" dt="2025-06-03T00:09:20.061" v="59" actId="27636"/>
          <ac:spMkLst>
            <pc:docMk/>
            <pc:sldMk cId="0" sldId="58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0:09.730" v="353" actId="47"/>
        <pc:sldMkLst>
          <pc:docMk/>
          <pc:sldMk cId="0" sldId="588"/>
        </pc:sldMkLst>
        <pc:spChg chg="mod">
          <ac:chgData name="Vasilios Tavlaridis" userId="cf0f3e73-e183-4ecf-9d20-cf90aae84965" providerId="ADAL" clId="{AA7DB3A9-8A95-40C4-B4DF-D65DFF81D7C5}" dt="2025-06-03T00:09:20.081" v="60" actId="27636"/>
          <ac:spMkLst>
            <pc:docMk/>
            <pc:sldMk cId="0" sldId="588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2:02.043" v="399" actId="47"/>
        <pc:sldMkLst>
          <pc:docMk/>
          <pc:sldMk cId="0" sldId="589"/>
        </pc:sldMkLst>
        <pc:spChg chg="mod">
          <ac:chgData name="Vasilios Tavlaridis" userId="cf0f3e73-e183-4ecf-9d20-cf90aae84965" providerId="ADAL" clId="{AA7DB3A9-8A95-40C4-B4DF-D65DFF81D7C5}" dt="2025-06-03T00:09:20.097" v="61" actId="27636"/>
          <ac:spMkLst>
            <pc:docMk/>
            <pc:sldMk cId="0" sldId="589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0:13:27.674" v="215" actId="20577"/>
        <pc:sldMkLst>
          <pc:docMk/>
          <pc:sldMk cId="1917958451" sldId="590"/>
        </pc:sldMkLst>
        <pc:spChg chg="mod">
          <ac:chgData name="Vasilios Tavlaridis" userId="cf0f3e73-e183-4ecf-9d20-cf90aae84965" providerId="ADAL" clId="{AA7DB3A9-8A95-40C4-B4DF-D65DFF81D7C5}" dt="2025-06-03T00:13:27.674" v="215" actId="20577"/>
          <ac:spMkLst>
            <pc:docMk/>
            <pc:sldMk cId="1917958451" sldId="590"/>
            <ac:spMk id="3" creationId="{DDC64293-748A-0F98-6357-E9AAA5C776FD}"/>
          </ac:spMkLst>
        </pc:spChg>
        <pc:spChg chg="mod">
          <ac:chgData name="Vasilios Tavlaridis" userId="cf0f3e73-e183-4ecf-9d20-cf90aae84965" providerId="ADAL" clId="{AA7DB3A9-8A95-40C4-B4DF-D65DFF81D7C5}" dt="2025-06-03T00:10:45.811" v="78" actId="20577"/>
          <ac:spMkLst>
            <pc:docMk/>
            <pc:sldMk cId="1917958451" sldId="590"/>
            <ac:spMk id="4" creationId="{DAEB673F-EC27-E6ED-537D-5A0942947F86}"/>
          </ac:spMkLst>
        </pc:spChg>
      </pc:sldChg>
      <pc:sldChg chg="modSp add del mod modAnim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64528887" sldId="591"/>
        </pc:sldMkLst>
        <pc:spChg chg="mod">
          <ac:chgData name="Vasilios Tavlaridis" userId="cf0f3e73-e183-4ecf-9d20-cf90aae84965" providerId="ADAL" clId="{AA7DB3A9-8A95-40C4-B4DF-D65DFF81D7C5}" dt="2025-06-03T00:18:12.127" v="314" actId="113"/>
          <ac:spMkLst>
            <pc:docMk/>
            <pc:sldMk cId="64528887" sldId="591"/>
            <ac:spMk id="3" creationId="{8062790D-8F32-2474-924E-1E99B83C3189}"/>
          </ac:spMkLst>
        </pc:spChg>
        <pc:spChg chg="mod">
          <ac:chgData name="Vasilios Tavlaridis" userId="cf0f3e73-e183-4ecf-9d20-cf90aae84965" providerId="ADAL" clId="{AA7DB3A9-8A95-40C4-B4DF-D65DFF81D7C5}" dt="2025-06-03T00:18:06.165" v="312" actId="6549"/>
          <ac:spMkLst>
            <pc:docMk/>
            <pc:sldMk cId="64528887" sldId="591"/>
            <ac:spMk id="4" creationId="{41E12B64-102D-AA61-B49F-6C39F629B1B3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5:54.839" v="1860"/>
        <pc:sldMkLst>
          <pc:docMk/>
          <pc:sldMk cId="422809872" sldId="591"/>
        </pc:sldMkLst>
        <pc:spChg chg="mod">
          <ac:chgData name="Vasilios Tavlaridis" userId="cf0f3e73-e183-4ecf-9d20-cf90aae84965" providerId="ADAL" clId="{AA7DB3A9-8A95-40C4-B4DF-D65DFF81D7C5}" dt="2025-06-03T01:19:12.907" v="1397" actId="403"/>
          <ac:spMkLst>
            <pc:docMk/>
            <pc:sldMk cId="422809872" sldId="591"/>
            <ac:spMk id="3" creationId="{8062790D-8F32-2474-924E-1E99B83C3189}"/>
          </ac:spMkLst>
        </pc:spChg>
      </pc:sldChg>
      <pc:sldChg chg="add del">
        <pc:chgData name="Vasilios Tavlaridis" userId="cf0f3e73-e183-4ecf-9d20-cf90aae84965" providerId="ADAL" clId="{AA7DB3A9-8A95-40C4-B4DF-D65DFF81D7C5}" dt="2025-06-03T00:18:26.208" v="316" actId="47"/>
        <pc:sldMkLst>
          <pc:docMk/>
          <pc:sldMk cId="801332252" sldId="592"/>
        </pc:sldMkLst>
      </pc:sldChg>
      <pc:sldChg chg="modSp add mod modAnim">
        <pc:chgData name="Vasilios Tavlaridis" userId="cf0f3e73-e183-4ecf-9d20-cf90aae84965" providerId="ADAL" clId="{AA7DB3A9-8A95-40C4-B4DF-D65DFF81D7C5}" dt="2025-06-03T02:26:09.706" v="1864"/>
        <pc:sldMkLst>
          <pc:docMk/>
          <pc:sldMk cId="311563823" sldId="593"/>
        </pc:sldMkLst>
        <pc:spChg chg="mod">
          <ac:chgData name="Vasilios Tavlaridis" userId="cf0f3e73-e183-4ecf-9d20-cf90aae84965" providerId="ADAL" clId="{AA7DB3A9-8A95-40C4-B4DF-D65DFF81D7C5}" dt="2025-06-03T01:18:57.309" v="1390" actId="403"/>
          <ac:spMkLst>
            <pc:docMk/>
            <pc:sldMk cId="311563823" sldId="593"/>
            <ac:spMk id="3" creationId="{1254CD7A-DDAE-181A-DA0A-D0A8B38BB90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2667925830" sldId="593"/>
        </pc:sldMkLst>
        <pc:spChg chg="mod">
          <ac:chgData name="Vasilios Tavlaridis" userId="cf0f3e73-e183-4ecf-9d20-cf90aae84965" providerId="ADAL" clId="{AA7DB3A9-8A95-40C4-B4DF-D65DFF81D7C5}" dt="2025-06-03T00:19:05.878" v="330" actId="5793"/>
          <ac:spMkLst>
            <pc:docMk/>
            <pc:sldMk cId="2667925830" sldId="593"/>
            <ac:spMk id="3" creationId="{1254CD7A-DDAE-181A-DA0A-D0A8B38BB90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1965350062" sldId="594"/>
        </pc:sldMkLst>
        <pc:spChg chg="mod">
          <ac:chgData name="Vasilios Tavlaridis" userId="cf0f3e73-e183-4ecf-9d20-cf90aae84965" providerId="ADAL" clId="{AA7DB3A9-8A95-40C4-B4DF-D65DFF81D7C5}" dt="2025-06-03T00:20:06.109" v="352" actId="5793"/>
          <ac:spMkLst>
            <pc:docMk/>
            <pc:sldMk cId="1965350062" sldId="594"/>
            <ac:spMk id="3" creationId="{6157F1B9-5250-1A16-34B5-24BD3CA1E04B}"/>
          </ac:spMkLst>
        </pc:spChg>
        <pc:spChg chg="mod">
          <ac:chgData name="Vasilios Tavlaridis" userId="cf0f3e73-e183-4ecf-9d20-cf90aae84965" providerId="ADAL" clId="{AA7DB3A9-8A95-40C4-B4DF-D65DFF81D7C5}" dt="2025-06-03T00:23:00.058" v="401" actId="13926"/>
          <ac:spMkLst>
            <pc:docMk/>
            <pc:sldMk cId="1965350062" sldId="594"/>
            <ac:spMk id="4" creationId="{81CCDF4B-7EA9-7A0A-4C19-65C31B5ACF05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32:40.954" v="1946"/>
        <pc:sldMkLst>
          <pc:docMk/>
          <pc:sldMk cId="3337828253" sldId="594"/>
        </pc:sldMkLst>
        <pc:spChg chg="mod">
          <ac:chgData name="Vasilios Tavlaridis" userId="cf0f3e73-e183-4ecf-9d20-cf90aae84965" providerId="ADAL" clId="{AA7DB3A9-8A95-40C4-B4DF-D65DFF81D7C5}" dt="2025-06-03T01:19:05.045" v="1392" actId="27636"/>
          <ac:spMkLst>
            <pc:docMk/>
            <pc:sldMk cId="3337828253" sldId="594"/>
            <ac:spMk id="3" creationId="{6157F1B9-5250-1A16-34B5-24BD3CA1E04B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7:22.240" v="1896"/>
        <pc:sldMkLst>
          <pc:docMk/>
          <pc:sldMk cId="2064953074" sldId="595"/>
        </pc:sldMkLst>
        <pc:spChg chg="mod">
          <ac:chgData name="Vasilios Tavlaridis" userId="cf0f3e73-e183-4ecf-9d20-cf90aae84965" providerId="ADAL" clId="{AA7DB3A9-8A95-40C4-B4DF-D65DFF81D7C5}" dt="2025-06-03T02:27:05.640" v="1895" actId="20577"/>
          <ac:spMkLst>
            <pc:docMk/>
            <pc:sldMk cId="2064953074" sldId="595"/>
            <ac:spMk id="3" creationId="{5CBBDC77-770B-4416-BBE4-476F60073AB6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3754228788" sldId="595"/>
        </pc:sldMkLst>
        <pc:spChg chg="mod">
          <ac:chgData name="Vasilios Tavlaridis" userId="cf0f3e73-e183-4ecf-9d20-cf90aae84965" providerId="ADAL" clId="{AA7DB3A9-8A95-40C4-B4DF-D65DFF81D7C5}" dt="2025-06-03T00:21:58.174" v="398" actId="5793"/>
          <ac:spMkLst>
            <pc:docMk/>
            <pc:sldMk cId="3754228788" sldId="595"/>
            <ac:spMk id="3" creationId="{5CBBDC77-770B-4416-BBE4-476F60073AB6}"/>
          </ac:spMkLst>
        </pc:spChg>
        <pc:spChg chg="mod">
          <ac:chgData name="Vasilios Tavlaridis" userId="cf0f3e73-e183-4ecf-9d20-cf90aae84965" providerId="ADAL" clId="{AA7DB3A9-8A95-40C4-B4DF-D65DFF81D7C5}" dt="2025-06-03T00:23:11.966" v="413" actId="20577"/>
          <ac:spMkLst>
            <pc:docMk/>
            <pc:sldMk cId="3754228788" sldId="595"/>
            <ac:spMk id="4" creationId="{8A206082-8FAE-1A45-6EDA-A227226F4B9F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7:39.779" v="1900"/>
        <pc:sldMkLst>
          <pc:docMk/>
          <pc:sldMk cId="2304819425" sldId="596"/>
        </pc:sldMkLst>
        <pc:spChg chg="mod">
          <ac:chgData name="Vasilios Tavlaridis" userId="cf0f3e73-e183-4ecf-9d20-cf90aae84965" providerId="ADAL" clId="{AA7DB3A9-8A95-40C4-B4DF-D65DFF81D7C5}" dt="2025-06-03T00:26:12.574" v="439" actId="12"/>
          <ac:spMkLst>
            <pc:docMk/>
            <pc:sldMk cId="2304819425" sldId="596"/>
            <ac:spMk id="3" creationId="{CB3A7542-ADE8-BD38-A295-F6376F20E9E7}"/>
          </ac:spMkLst>
        </pc:spChg>
        <pc:spChg chg="mod">
          <ac:chgData name="Vasilios Tavlaridis" userId="cf0f3e73-e183-4ecf-9d20-cf90aae84965" providerId="ADAL" clId="{AA7DB3A9-8A95-40C4-B4DF-D65DFF81D7C5}" dt="2025-06-03T00:25:27.725" v="435" actId="20577"/>
          <ac:spMkLst>
            <pc:docMk/>
            <pc:sldMk cId="2304819425" sldId="596"/>
            <ac:spMk id="4" creationId="{5DAACA98-161D-8BE4-7599-1EF4F1375A5B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7:54.394" v="1904"/>
        <pc:sldMkLst>
          <pc:docMk/>
          <pc:sldMk cId="736910103" sldId="597"/>
        </pc:sldMkLst>
        <pc:spChg chg="mod">
          <ac:chgData name="Vasilios Tavlaridis" userId="cf0f3e73-e183-4ecf-9d20-cf90aae84965" providerId="ADAL" clId="{AA7DB3A9-8A95-40C4-B4DF-D65DFF81D7C5}" dt="2025-06-03T00:41:14.500" v="741" actId="20577"/>
          <ac:spMkLst>
            <pc:docMk/>
            <pc:sldMk cId="736910103" sldId="597"/>
            <ac:spMk id="3" creationId="{DE3BDF6C-D560-B0F0-780E-0994DA3AAE68}"/>
          </ac:spMkLst>
        </pc:spChg>
        <pc:spChg chg="mod">
          <ac:chgData name="Vasilios Tavlaridis" userId="cf0f3e73-e183-4ecf-9d20-cf90aae84965" providerId="ADAL" clId="{AA7DB3A9-8A95-40C4-B4DF-D65DFF81D7C5}" dt="2025-06-03T00:26:50.109" v="460" actId="20577"/>
          <ac:spMkLst>
            <pc:docMk/>
            <pc:sldMk cId="736910103" sldId="597"/>
            <ac:spMk id="4" creationId="{683080D3-6859-D007-8A06-E9C5803374D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1:34.486" v="742" actId="47"/>
        <pc:sldMkLst>
          <pc:docMk/>
          <pc:sldMk cId="854576686" sldId="598"/>
        </pc:sldMkLst>
        <pc:spChg chg="mod">
          <ac:chgData name="Vasilios Tavlaridis" userId="cf0f3e73-e183-4ecf-9d20-cf90aae84965" providerId="ADAL" clId="{AA7DB3A9-8A95-40C4-B4DF-D65DFF81D7C5}" dt="2025-06-03T00:29:15.758" v="523" actId="14100"/>
          <ac:spMkLst>
            <pc:docMk/>
            <pc:sldMk cId="854576686" sldId="598"/>
            <ac:spMk id="3" creationId="{C43B0392-F84A-CEE7-E432-8B935AAE6373}"/>
          </ac:spMkLst>
        </pc:spChg>
        <pc:spChg chg="mod">
          <ac:chgData name="Vasilios Tavlaridis" userId="cf0f3e73-e183-4ecf-9d20-cf90aae84965" providerId="ADAL" clId="{AA7DB3A9-8A95-40C4-B4DF-D65DFF81D7C5}" dt="2025-06-03T00:28:48.612" v="518" actId="20577"/>
          <ac:spMkLst>
            <pc:docMk/>
            <pc:sldMk cId="854576686" sldId="598"/>
            <ac:spMk id="4" creationId="{474C98CD-6292-8051-B9E9-AA4F0A1C54D6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2:27.097" v="758" actId="47"/>
        <pc:sldMkLst>
          <pc:docMk/>
          <pc:sldMk cId="2710461152" sldId="599"/>
        </pc:sldMkLst>
        <pc:spChg chg="mod">
          <ac:chgData name="Vasilios Tavlaridis" userId="cf0f3e73-e183-4ecf-9d20-cf90aae84965" providerId="ADAL" clId="{AA7DB3A9-8A95-40C4-B4DF-D65DFF81D7C5}" dt="2025-06-03T00:30:25.207" v="557" actId="20577"/>
          <ac:spMkLst>
            <pc:docMk/>
            <pc:sldMk cId="2710461152" sldId="599"/>
            <ac:spMk id="3" creationId="{623D8D1D-B1F2-E112-5537-AC6152357F4C}"/>
          </ac:spMkLst>
        </pc:spChg>
        <pc:spChg chg="mod">
          <ac:chgData name="Vasilios Tavlaridis" userId="cf0f3e73-e183-4ecf-9d20-cf90aae84965" providerId="ADAL" clId="{AA7DB3A9-8A95-40C4-B4DF-D65DFF81D7C5}" dt="2025-06-03T00:29:33.221" v="534" actId="20577"/>
          <ac:spMkLst>
            <pc:docMk/>
            <pc:sldMk cId="2710461152" sldId="599"/>
            <ac:spMk id="4" creationId="{93C29272-3F8F-9E6D-3699-04C0FBF50E2D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8:44.125" v="1916"/>
        <pc:sldMkLst>
          <pc:docMk/>
          <pc:sldMk cId="3442387693" sldId="600"/>
        </pc:sldMkLst>
        <pc:spChg chg="mod">
          <ac:chgData name="Vasilios Tavlaridis" userId="cf0f3e73-e183-4ecf-9d20-cf90aae84965" providerId="ADAL" clId="{AA7DB3A9-8A95-40C4-B4DF-D65DFF81D7C5}" dt="2025-06-03T00:33:32.758" v="612" actId="20577"/>
          <ac:spMkLst>
            <pc:docMk/>
            <pc:sldMk cId="3442387693" sldId="600"/>
            <ac:spMk id="3" creationId="{3F7BCDE0-4346-371A-B0BF-5D1AEE05D9B1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8:50.764" v="1918"/>
        <pc:sldMkLst>
          <pc:docMk/>
          <pc:sldMk cId="2725863660" sldId="601"/>
        </pc:sldMkLst>
        <pc:spChg chg="mod">
          <ac:chgData name="Vasilios Tavlaridis" userId="cf0f3e73-e183-4ecf-9d20-cf90aae84965" providerId="ADAL" clId="{AA7DB3A9-8A95-40C4-B4DF-D65DFF81D7C5}" dt="2025-06-03T01:15:23.216" v="1303"/>
          <ac:spMkLst>
            <pc:docMk/>
            <pc:sldMk cId="2725863660" sldId="601"/>
            <ac:spMk id="3" creationId="{313D043E-4D95-C261-800E-F0A906CA4913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31:38.084" v="1942" actId="20577"/>
        <pc:sldMkLst>
          <pc:docMk/>
          <pc:sldMk cId="3851852728" sldId="602"/>
        </pc:sldMkLst>
        <pc:spChg chg="mod">
          <ac:chgData name="Vasilios Tavlaridis" userId="cf0f3e73-e183-4ecf-9d20-cf90aae84965" providerId="ADAL" clId="{AA7DB3A9-8A95-40C4-B4DF-D65DFF81D7C5}" dt="2025-06-03T02:31:38.084" v="1942" actId="20577"/>
          <ac:spMkLst>
            <pc:docMk/>
            <pc:sldMk cId="3851852728" sldId="602"/>
            <ac:spMk id="3" creationId="{D8D7DFEA-D8B6-6271-ECC1-F400247AE56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8:29.202" v="1912"/>
        <pc:sldMkLst>
          <pc:docMk/>
          <pc:sldMk cId="3307535836" sldId="603"/>
        </pc:sldMkLst>
        <pc:spChg chg="mod">
          <ac:chgData name="Vasilios Tavlaridis" userId="cf0f3e73-e183-4ecf-9d20-cf90aae84965" providerId="ADAL" clId="{AA7DB3A9-8A95-40C4-B4DF-D65DFF81D7C5}" dt="2025-06-03T01:15:00.223" v="1297" actId="20577"/>
          <ac:spMkLst>
            <pc:docMk/>
            <pc:sldMk cId="3307535836" sldId="603"/>
            <ac:spMk id="3" creationId="{A5950CEB-721F-DEA9-3CD6-D6FC897415D9}"/>
          </ac:spMkLst>
        </pc:spChg>
        <pc:spChg chg="mod">
          <ac:chgData name="Vasilios Tavlaridis" userId="cf0f3e73-e183-4ecf-9d20-cf90aae84965" providerId="ADAL" clId="{AA7DB3A9-8A95-40C4-B4DF-D65DFF81D7C5}" dt="2025-06-03T00:38:48.853" v="703" actId="20577"/>
          <ac:spMkLst>
            <pc:docMk/>
            <pc:sldMk cId="3307535836" sldId="603"/>
            <ac:spMk id="4" creationId="{25EAEDA2-5B81-EF2A-EB37-1B5937D86DB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8:01.940" v="1906"/>
        <pc:sldMkLst>
          <pc:docMk/>
          <pc:sldMk cId="1152324662" sldId="604"/>
        </pc:sldMkLst>
        <pc:spChg chg="mod">
          <ac:chgData name="Vasilios Tavlaridis" userId="cf0f3e73-e183-4ecf-9d20-cf90aae84965" providerId="ADAL" clId="{AA7DB3A9-8A95-40C4-B4DF-D65DFF81D7C5}" dt="2025-06-03T01:15:11.133" v="1302" actId="20577"/>
          <ac:spMkLst>
            <pc:docMk/>
            <pc:sldMk cId="1152324662" sldId="604"/>
            <ac:spMk id="3" creationId="{8B2957BF-676C-C649-B715-A9E59AF39247}"/>
          </ac:spMkLst>
        </pc:spChg>
        <pc:spChg chg="mod">
          <ac:chgData name="Vasilios Tavlaridis" userId="cf0f3e73-e183-4ecf-9d20-cf90aae84965" providerId="ADAL" clId="{AA7DB3A9-8A95-40C4-B4DF-D65DFF81D7C5}" dt="2025-06-03T00:42:06.452" v="756" actId="20577"/>
          <ac:spMkLst>
            <pc:docMk/>
            <pc:sldMk cId="1152324662" sldId="604"/>
            <ac:spMk id="4" creationId="{916B384F-55C8-0F9F-67C4-66399EC3D76A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02.144" v="1922"/>
        <pc:sldMkLst>
          <pc:docMk/>
          <pc:sldMk cId="1939954194" sldId="605"/>
        </pc:sldMkLst>
        <pc:spChg chg="mod">
          <ac:chgData name="Vasilios Tavlaridis" userId="cf0f3e73-e183-4ecf-9d20-cf90aae84965" providerId="ADAL" clId="{AA7DB3A9-8A95-40C4-B4DF-D65DFF81D7C5}" dt="2025-06-03T00:53:31.868" v="813" actId="27636"/>
          <ac:spMkLst>
            <pc:docMk/>
            <pc:sldMk cId="1939954194" sldId="605"/>
            <ac:spMk id="3" creationId="{133AE4A6-34B5-08BE-F17A-3FFDAE55E181}"/>
          </ac:spMkLst>
        </pc:spChg>
        <pc:spChg chg="mod">
          <ac:chgData name="Vasilios Tavlaridis" userId="cf0f3e73-e183-4ecf-9d20-cf90aae84965" providerId="ADAL" clId="{AA7DB3A9-8A95-40C4-B4DF-D65DFF81D7C5}" dt="2025-06-03T00:43:04.854" v="764" actId="13926"/>
          <ac:spMkLst>
            <pc:docMk/>
            <pc:sldMk cId="1939954194" sldId="605"/>
            <ac:spMk id="4" creationId="{9CFFBE1E-E33D-3380-84F1-61F49A98163D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11.085" v="1924"/>
        <pc:sldMkLst>
          <pc:docMk/>
          <pc:sldMk cId="2097991631" sldId="606"/>
        </pc:sldMkLst>
        <pc:spChg chg="mod">
          <ac:chgData name="Vasilios Tavlaridis" userId="cf0f3e73-e183-4ecf-9d20-cf90aae84965" providerId="ADAL" clId="{AA7DB3A9-8A95-40C4-B4DF-D65DFF81D7C5}" dt="2025-06-03T01:15:30.166" v="1304"/>
          <ac:spMkLst>
            <pc:docMk/>
            <pc:sldMk cId="2097991631" sldId="606"/>
            <ac:spMk id="3" creationId="{75637C92-E7C4-5BA9-6556-1553C0355207}"/>
          </ac:spMkLst>
        </pc:spChg>
        <pc:spChg chg="mod">
          <ac:chgData name="Vasilios Tavlaridis" userId="cf0f3e73-e183-4ecf-9d20-cf90aae84965" providerId="ADAL" clId="{AA7DB3A9-8A95-40C4-B4DF-D65DFF81D7C5}" dt="2025-06-03T00:55:22.581" v="897"/>
          <ac:spMkLst>
            <pc:docMk/>
            <pc:sldMk cId="2097991631" sldId="606"/>
            <ac:spMk id="4" creationId="{5BCF6A0B-9116-8657-1276-41138BF0F5DC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28.444" v="1928"/>
        <pc:sldMkLst>
          <pc:docMk/>
          <pc:sldMk cId="166397892" sldId="607"/>
        </pc:sldMkLst>
        <pc:spChg chg="mod">
          <ac:chgData name="Vasilios Tavlaridis" userId="cf0f3e73-e183-4ecf-9d20-cf90aae84965" providerId="ADAL" clId="{AA7DB3A9-8A95-40C4-B4DF-D65DFF81D7C5}" dt="2025-06-03T01:07:31.006" v="1089" actId="20577"/>
          <ac:spMkLst>
            <pc:docMk/>
            <pc:sldMk cId="166397892" sldId="607"/>
            <ac:spMk id="3" creationId="{056729E2-D1DF-346A-FC6B-5B6559A587FE}"/>
          </ac:spMkLst>
        </pc:spChg>
        <pc:spChg chg="mod">
          <ac:chgData name="Vasilios Tavlaridis" userId="cf0f3e73-e183-4ecf-9d20-cf90aae84965" providerId="ADAL" clId="{AA7DB3A9-8A95-40C4-B4DF-D65DFF81D7C5}" dt="2025-06-03T01:03:49.954" v="963" actId="1076"/>
          <ac:spMkLst>
            <pc:docMk/>
            <pc:sldMk cId="166397892" sldId="607"/>
            <ac:spMk id="4" creationId="{4175AFFE-CFA0-CAF3-426C-7983E54EDD2D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37.509" v="1930"/>
        <pc:sldMkLst>
          <pc:docMk/>
          <pc:sldMk cId="1210651329" sldId="608"/>
        </pc:sldMkLst>
        <pc:spChg chg="mod">
          <ac:chgData name="Vasilios Tavlaridis" userId="cf0f3e73-e183-4ecf-9d20-cf90aae84965" providerId="ADAL" clId="{AA7DB3A9-8A95-40C4-B4DF-D65DFF81D7C5}" dt="2025-06-03T01:15:43.589" v="1305"/>
          <ac:spMkLst>
            <pc:docMk/>
            <pc:sldMk cId="1210651329" sldId="608"/>
            <ac:spMk id="3" creationId="{B86DEF98-8CDA-7B6E-7A61-804F5E0864C7}"/>
          </ac:spMkLst>
        </pc:spChg>
        <pc:spChg chg="mod">
          <ac:chgData name="Vasilios Tavlaridis" userId="cf0f3e73-e183-4ecf-9d20-cf90aae84965" providerId="ADAL" clId="{AA7DB3A9-8A95-40C4-B4DF-D65DFF81D7C5}" dt="2025-06-03T01:03:36.061" v="961" actId="20577"/>
          <ac:spMkLst>
            <pc:docMk/>
            <pc:sldMk cId="1210651329" sldId="608"/>
            <ac:spMk id="4" creationId="{E9E8176F-2B24-F5CF-271D-4CF1B7FA0044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50.824" v="1935"/>
        <pc:sldMkLst>
          <pc:docMk/>
          <pc:sldMk cId="2212920935" sldId="609"/>
        </pc:sldMkLst>
        <pc:spChg chg="mod">
          <ac:chgData name="Vasilios Tavlaridis" userId="cf0f3e73-e183-4ecf-9d20-cf90aae84965" providerId="ADAL" clId="{AA7DB3A9-8A95-40C4-B4DF-D65DFF81D7C5}" dt="2025-06-03T01:13:15.893" v="1238" actId="20577"/>
          <ac:spMkLst>
            <pc:docMk/>
            <pc:sldMk cId="2212920935" sldId="609"/>
            <ac:spMk id="3" creationId="{92396410-4191-D223-043B-291336C84E49}"/>
          </ac:spMkLst>
        </pc:spChg>
        <pc:spChg chg="mod">
          <ac:chgData name="Vasilios Tavlaridis" userId="cf0f3e73-e183-4ecf-9d20-cf90aae84965" providerId="ADAL" clId="{AA7DB3A9-8A95-40C4-B4DF-D65DFF81D7C5}" dt="2025-06-03T01:12:06.865" v="1222" actId="20577"/>
          <ac:spMkLst>
            <pc:docMk/>
            <pc:sldMk cId="2212920935" sldId="609"/>
            <ac:spMk id="4" creationId="{DD6A79AE-C44C-528B-6E44-B7A54979ED2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58.829" v="1937"/>
        <pc:sldMkLst>
          <pc:docMk/>
          <pc:sldMk cId="1219133090" sldId="610"/>
        </pc:sldMkLst>
        <pc:spChg chg="mod">
          <ac:chgData name="Vasilios Tavlaridis" userId="cf0f3e73-e183-4ecf-9d20-cf90aae84965" providerId="ADAL" clId="{AA7DB3A9-8A95-40C4-B4DF-D65DFF81D7C5}" dt="2025-06-03T01:15:56.735" v="1306"/>
          <ac:spMkLst>
            <pc:docMk/>
            <pc:sldMk cId="1219133090" sldId="610"/>
            <ac:spMk id="3" creationId="{FBCF4A9E-7ACD-9774-806A-DC0AF8B7BC83}"/>
          </ac:spMkLst>
        </pc:spChg>
        <pc:spChg chg="mod">
          <ac:chgData name="Vasilios Tavlaridis" userId="cf0f3e73-e183-4ecf-9d20-cf90aae84965" providerId="ADAL" clId="{AA7DB3A9-8A95-40C4-B4DF-D65DFF81D7C5}" dt="2025-06-03T01:13:36.120" v="1247" actId="20577"/>
          <ac:spMkLst>
            <pc:docMk/>
            <pc:sldMk cId="1219133090" sldId="610"/>
            <ac:spMk id="4" creationId="{B870B43F-CB9E-9BE8-5C91-70DA029AA684}"/>
          </ac:spMkLst>
        </pc:spChg>
      </pc:sldChg>
      <pc:sldChg chg="modSp add mod">
        <pc:chgData name="Vasilios Tavlaridis" userId="cf0f3e73-e183-4ecf-9d20-cf90aae84965" providerId="ADAL" clId="{AA7DB3A9-8A95-40C4-B4DF-D65DFF81D7C5}" dt="2025-06-03T02:20:35.963" v="1800" actId="1076"/>
        <pc:sldMkLst>
          <pc:docMk/>
          <pc:sldMk cId="491463959" sldId="611"/>
        </pc:sldMkLst>
        <pc:spChg chg="mod">
          <ac:chgData name="Vasilios Tavlaridis" userId="cf0f3e73-e183-4ecf-9d20-cf90aae84965" providerId="ADAL" clId="{AA7DB3A9-8A95-40C4-B4DF-D65DFF81D7C5}" dt="2025-06-03T02:17:58.280" v="1757" actId="20577"/>
          <ac:spMkLst>
            <pc:docMk/>
            <pc:sldMk cId="491463959" sldId="611"/>
            <ac:spMk id="3" creationId="{B62A8B6C-73EF-1F78-708D-7ED94816F797}"/>
          </ac:spMkLst>
        </pc:spChg>
        <pc:spChg chg="mod">
          <ac:chgData name="Vasilios Tavlaridis" userId="cf0f3e73-e183-4ecf-9d20-cf90aae84965" providerId="ADAL" clId="{AA7DB3A9-8A95-40C4-B4DF-D65DFF81D7C5}" dt="2025-06-03T02:20:35.963" v="1800" actId="1076"/>
          <ac:spMkLst>
            <pc:docMk/>
            <pc:sldMk cId="491463959" sldId="611"/>
            <ac:spMk id="5" creationId="{2F986311-9979-FB22-B1AF-3A8156229E89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5:07.580" v="1852"/>
        <pc:sldMkLst>
          <pc:docMk/>
          <pc:sldMk cId="2859752094" sldId="612"/>
        </pc:sldMkLst>
        <pc:spChg chg="mod">
          <ac:chgData name="Vasilios Tavlaridis" userId="cf0f3e73-e183-4ecf-9d20-cf90aae84965" providerId="ADAL" clId="{AA7DB3A9-8A95-40C4-B4DF-D65DFF81D7C5}" dt="2025-06-03T01:34:25.155" v="1661" actId="14100"/>
          <ac:spMkLst>
            <pc:docMk/>
            <pc:sldMk cId="2859752094" sldId="612"/>
            <ac:spMk id="2" creationId="{B000EBE6-202A-09A0-D262-B69A45366F89}"/>
          </ac:spMkLst>
        </pc:spChg>
        <pc:spChg chg="mod">
          <ac:chgData name="Vasilios Tavlaridis" userId="cf0f3e73-e183-4ecf-9d20-cf90aae84965" providerId="ADAL" clId="{AA7DB3A9-8A95-40C4-B4DF-D65DFF81D7C5}" dt="2025-06-03T01:38:18.089" v="1753" actId="115"/>
          <ac:spMkLst>
            <pc:docMk/>
            <pc:sldMk cId="2859752094" sldId="612"/>
            <ac:spMk id="3" creationId="{571AB63E-C010-C368-447F-9EC3B8D0DF28}"/>
          </ac:spMkLst>
        </pc:spChg>
      </pc:sldChg>
      <pc:sldChg chg="modSp add del modAnim">
        <pc:chgData name="Vasilios Tavlaridis" userId="cf0f3e73-e183-4ecf-9d20-cf90aae84965" providerId="ADAL" clId="{AA7DB3A9-8A95-40C4-B4DF-D65DFF81D7C5}" dt="2025-06-03T01:33:16.161" v="1653" actId="47"/>
        <pc:sldMkLst>
          <pc:docMk/>
          <pc:sldMk cId="2733449774" sldId="613"/>
        </pc:sldMkLst>
        <pc:spChg chg="mod">
          <ac:chgData name="Vasilios Tavlaridis" userId="cf0f3e73-e183-4ecf-9d20-cf90aae84965" providerId="ADAL" clId="{AA7DB3A9-8A95-40C4-B4DF-D65DFF81D7C5}" dt="2025-06-03T01:30:36.659" v="1630" actId="5793"/>
          <ac:spMkLst>
            <pc:docMk/>
            <pc:sldMk cId="2733449774" sldId="613"/>
            <ac:spMk id="3" creationId="{B37658FD-4385-A1E4-85E3-DF919693214A}"/>
          </ac:spMkLst>
        </pc:spChg>
      </pc:sldChg>
      <pc:sldChg chg="add del">
        <pc:chgData name="Vasilios Tavlaridis" userId="cf0f3e73-e183-4ecf-9d20-cf90aae84965" providerId="ADAL" clId="{AA7DB3A9-8A95-40C4-B4DF-D65DFF81D7C5}" dt="2025-06-03T01:32:52.213" v="1652" actId="47"/>
        <pc:sldMkLst>
          <pc:docMk/>
          <pc:sldMk cId="1583676681" sldId="614"/>
        </pc:sldMkLst>
      </pc:sldChg>
      <pc:sldChg chg="modSp add mod modAnim">
        <pc:chgData name="Vasilios Tavlaridis" userId="cf0f3e73-e183-4ecf-9d20-cf90aae84965" providerId="ADAL" clId="{AA7DB3A9-8A95-40C4-B4DF-D65DFF81D7C5}" dt="2025-06-03T02:25:17.966" v="1853"/>
        <pc:sldMkLst>
          <pc:docMk/>
          <pc:sldMk cId="1589576894" sldId="615"/>
        </pc:sldMkLst>
        <pc:spChg chg="mod">
          <ac:chgData name="Vasilios Tavlaridis" userId="cf0f3e73-e183-4ecf-9d20-cf90aae84965" providerId="ADAL" clId="{AA7DB3A9-8A95-40C4-B4DF-D65DFF81D7C5}" dt="2025-06-03T01:31:45.449" v="1637" actId="14100"/>
          <ac:spMkLst>
            <pc:docMk/>
            <pc:sldMk cId="1589576894" sldId="615"/>
            <ac:spMk id="2" creationId="{54E11FA7-5B52-330B-0EE9-3058EE07308F}"/>
          </ac:spMkLst>
        </pc:spChg>
        <pc:spChg chg="mod">
          <ac:chgData name="Vasilios Tavlaridis" userId="cf0f3e73-e183-4ecf-9d20-cf90aae84965" providerId="ADAL" clId="{AA7DB3A9-8A95-40C4-B4DF-D65DFF81D7C5}" dt="2025-06-03T01:33:41.451" v="1657" actId="115"/>
          <ac:spMkLst>
            <pc:docMk/>
            <pc:sldMk cId="1589576894" sldId="615"/>
            <ac:spMk id="3" creationId="{7D2C7972-730E-3A00-2CE3-26925C1E4E6D}"/>
          </ac:spMkLst>
        </pc:spChg>
      </pc:sldChg>
      <pc:sldChg chg="modSp add del">
        <pc:chgData name="Vasilios Tavlaridis" userId="cf0f3e73-e183-4ecf-9d20-cf90aae84965" providerId="ADAL" clId="{AA7DB3A9-8A95-40C4-B4DF-D65DFF81D7C5}" dt="2025-06-03T01:36:42.287" v="1697" actId="47"/>
        <pc:sldMkLst>
          <pc:docMk/>
          <pc:sldMk cId="735409152" sldId="616"/>
        </pc:sldMkLst>
        <pc:spChg chg="mod">
          <ac:chgData name="Vasilios Tavlaridis" userId="cf0f3e73-e183-4ecf-9d20-cf90aae84965" providerId="ADAL" clId="{AA7DB3A9-8A95-40C4-B4DF-D65DFF81D7C5}" dt="2025-06-03T01:34:13.140" v="1659"/>
          <ac:spMkLst>
            <pc:docMk/>
            <pc:sldMk cId="735409152" sldId="616"/>
            <ac:spMk id="2" creationId="{739B1E6A-4D01-3DD2-BCF9-92E152CA05ED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5:24.165" v="1854"/>
        <pc:sldMkLst>
          <pc:docMk/>
          <pc:sldMk cId="2018167929" sldId="617"/>
        </pc:sldMkLst>
        <pc:spChg chg="mod">
          <ac:chgData name="Vasilios Tavlaridis" userId="cf0f3e73-e183-4ecf-9d20-cf90aae84965" providerId="ADAL" clId="{AA7DB3A9-8A95-40C4-B4DF-D65DFF81D7C5}" dt="2025-06-03T01:36:26.961" v="1696" actId="403"/>
          <ac:spMkLst>
            <pc:docMk/>
            <pc:sldMk cId="2018167929" sldId="617"/>
            <ac:spMk id="3" creationId="{C5942CCA-E113-3DAB-0495-921B7C4363DE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6:26.640" v="1866"/>
        <pc:sldMkLst>
          <pc:docMk/>
          <pc:sldMk cId="1586016068" sldId="618"/>
        </pc:sldMkLst>
      </pc:sldChg>
      <pc:sldChg chg="modSp add mod">
        <pc:chgData name="Vasilios Tavlaridis" userId="cf0f3e73-e183-4ecf-9d20-cf90aae84965" providerId="ADAL" clId="{AA7DB3A9-8A95-40C4-B4DF-D65DFF81D7C5}" dt="2025-06-03T02:22:31.229" v="1838" actId="20577"/>
        <pc:sldMkLst>
          <pc:docMk/>
          <pc:sldMk cId="3658178823" sldId="619"/>
        </pc:sldMkLst>
        <pc:spChg chg="mod">
          <ac:chgData name="Vasilios Tavlaridis" userId="cf0f3e73-e183-4ecf-9d20-cf90aae84965" providerId="ADAL" clId="{AA7DB3A9-8A95-40C4-B4DF-D65DFF81D7C5}" dt="2025-06-03T02:22:31.229" v="1838" actId="20577"/>
          <ac:spMkLst>
            <pc:docMk/>
            <pc:sldMk cId="3658178823" sldId="619"/>
            <ac:spMk id="3" creationId="{B9A1D3BE-16B2-84EA-6D7A-CC618BC448A2}"/>
          </ac:spMkLst>
        </pc:spChg>
        <pc:spChg chg="mod">
          <ac:chgData name="Vasilios Tavlaridis" userId="cf0f3e73-e183-4ecf-9d20-cf90aae84965" providerId="ADAL" clId="{AA7DB3A9-8A95-40C4-B4DF-D65DFF81D7C5}" dt="2025-06-03T02:21:17.752" v="1802" actId="1076"/>
          <ac:spMkLst>
            <pc:docMk/>
            <pc:sldMk cId="3658178823" sldId="619"/>
            <ac:spMk id="5" creationId="{5EF19BC7-C050-8D4C-DC57-0033ABEBE4E0}"/>
          </ac:spMkLst>
        </pc:spChg>
      </pc:sldChg>
      <pc:sldChg chg="modSp add mod">
        <pc:chgData name="Vasilios Tavlaridis" userId="cf0f3e73-e183-4ecf-9d20-cf90aae84965" providerId="ADAL" clId="{AA7DB3A9-8A95-40C4-B4DF-D65DFF81D7C5}" dt="2025-06-03T02:19:54.339" v="1799" actId="20577"/>
        <pc:sldMkLst>
          <pc:docMk/>
          <pc:sldMk cId="1340214711" sldId="620"/>
        </pc:sldMkLst>
        <pc:spChg chg="mod">
          <ac:chgData name="Vasilios Tavlaridis" userId="cf0f3e73-e183-4ecf-9d20-cf90aae84965" providerId="ADAL" clId="{AA7DB3A9-8A95-40C4-B4DF-D65DFF81D7C5}" dt="2025-06-03T02:19:54.339" v="1799" actId="20577"/>
          <ac:spMkLst>
            <pc:docMk/>
            <pc:sldMk cId="1340214711" sldId="620"/>
            <ac:spMk id="3" creationId="{F747251F-04F7-1949-EC63-64ED55EA11A0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5:42.317" v="1856"/>
        <pc:sldMkLst>
          <pc:docMk/>
          <pc:sldMk cId="1072808402" sldId="621"/>
        </pc:sldMkLst>
      </pc:sldChg>
    </pc:docChg>
  </pc:docChgLst>
  <pc:docChgLst>
    <pc:chgData name="Vasilios Tavlaridis" userId="cf0f3e73-e183-4ecf-9d20-cf90aae84965" providerId="ADAL" clId="{A4754839-FABC-453E-A82E-C2EE9E5F9EC6}"/>
    <pc:docChg chg="modSld">
      <pc:chgData name="Vasilios Tavlaridis" userId="cf0f3e73-e183-4ecf-9d20-cf90aae84965" providerId="ADAL" clId="{A4754839-FABC-453E-A82E-C2EE9E5F9EC6}" dt="2024-09-23T15:05:16.162" v="2" actId="20577"/>
      <pc:docMkLst>
        <pc:docMk/>
      </pc:docMkLst>
      <pc:sldChg chg="modSp mod">
        <pc:chgData name="Vasilios Tavlaridis" userId="cf0f3e73-e183-4ecf-9d20-cf90aae84965" providerId="ADAL" clId="{A4754839-FABC-453E-A82E-C2EE9E5F9EC6}" dt="2024-09-23T15:04:41.369" v="0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A4754839-FABC-453E-A82E-C2EE9E5F9EC6}" dt="2024-09-23T15:05:16.162" v="2" actId="20577"/>
        <pc:sldMkLst>
          <pc:docMk/>
          <pc:sldMk cId="194984883" sldId="58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xIzCtw8Q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terjones.com/business-advice/business-guide/be-heard-in-the-market/" TargetMode="External"/><Relationship Id="rId2" Type="http://schemas.openxmlformats.org/officeDocument/2006/relationships/hyperlink" Target="https://www.virgin.com/about-virgin/latest/richard-branson-how-attract-customers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899592" y="1859340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Defining customers, target market &amp; 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55E35E-5278-7625-9A78-118B4D5EFFB2}"/>
              </a:ext>
            </a:extLst>
          </p:cNvPr>
          <p:cNvSpPr txBox="1"/>
          <p:nvPr/>
        </p:nvSpPr>
        <p:spPr>
          <a:xfrm>
            <a:off x="2915816" y="3573016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different Legal formats of UK SMEs.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Understood the importance of a founding team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B07E7-E5CA-D367-822E-282A39B12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64293-748A-0F98-6357-E9AAA5C77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2983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Reflecting on what we learned last week, please split into small groups (3–5 members).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As a group, discuss and provide an explanation for each of the following Legal formats:</a:t>
            </a:r>
          </a:p>
          <a:p>
            <a:pPr marL="0" indent="0"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Limited Company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Sole trader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Partnership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Social Enterprise- CIO/CIC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Franchise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91082-EB06-7949-A8F2-880D4A6434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B673F-EC27-E6ED-537D-5A0942947F86}"/>
              </a:ext>
            </a:extLst>
          </p:cNvPr>
          <p:cNvSpPr txBox="1"/>
          <p:nvPr/>
        </p:nvSpPr>
        <p:spPr>
          <a:xfrm>
            <a:off x="0" y="2743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Reflection class activity before we start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17958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0FE3-A122-6BC6-9AEB-332C086C7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3C74BB3-B73A-818A-FA07-FA1FE16E080A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47251F-04F7-1949-EC63-64ED55EA11A0}"/>
              </a:ext>
            </a:extLst>
          </p:cNvPr>
          <p:cNvSpPr txBox="1"/>
          <p:nvPr/>
        </p:nvSpPr>
        <p:spPr>
          <a:xfrm>
            <a:off x="899592" y="1859340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 Segmentation, Customer profile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E3ABFC-FF93-4E7F-DC3F-333D2EC9C3CE}"/>
              </a:ext>
            </a:extLst>
          </p:cNvPr>
          <p:cNvSpPr txBox="1"/>
          <p:nvPr/>
        </p:nvSpPr>
        <p:spPr>
          <a:xfrm>
            <a:off x="2699792" y="3429000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214711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marketing is?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 customers, target market &amp; marketing strategies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is Entrepreneurial marketing?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Do you think marketing for a Small firm is the same with large organisations?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Entrepreneurial marketing is not the same as traditional marketing…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why….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Because usually startups or establish companies do not have the same amount of funds and resources as large organisations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48911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However, regardless of the funding available in order to succeed entrepreneurs should have a clear understand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3200" dirty="0"/>
              <a:t>Entrepreneurs can understand their market  and customers through a careful </a:t>
            </a:r>
            <a:r>
              <a:rPr lang="en-GB" dirty="0"/>
              <a:t>m</a:t>
            </a:r>
            <a:r>
              <a:rPr lang="en-GB" sz="3200" dirty="0"/>
              <a:t>arket segmentation.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08325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segmentation…… is the process of dividing the market into subsets of customers who share common characteristics.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provides companies a better understanding of their customer needs by matching product/s or service/s to these needs.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companies to allocate more efficiently their human and financial resources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22" y="46041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Market Segmentation</a:t>
            </a:r>
            <a:br>
              <a:rPr lang="en-GB" sz="4000" b="1" dirty="0"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1BE311-D36E-9D7D-86D9-10A89C87BAE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98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8D54AE55-D5C8-F44D-65AF-F1554484B81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segmentation; Focus on group of customers that  share similar profile such as; age, gender, marital status, education,  income and religion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segmentation; Focus on groups that may share  similar profile like; sharing same lifestyles or sharing same  behaviour of buying habits.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segmentation; Focus on country, region, county, city,  community or education institutions.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segmentation; Focus on group of customers according to their attitudes, opinions and lifestyles.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Let’s Watch a video</a:t>
            </a: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https://www.youtube.com/watch?v=wFxIzCtw8QU</a:t>
            </a: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Customers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Once Entrepreneurs have understood and segmented their market, they should be able to identify their potential customers and serve them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17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Defining your ideal customer shouldn’t be a difficult process. You do not need serve everyone, but your customers’ needs should be well-defined.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Which customers are you currently not reaching? How can you reach them?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0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your customers value most about your product or service?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Do they value selection, convenience, service, reliability, availability, or affordability?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 think customers want you to change about your product/s or service/s? What are the advantages and consequences for modifying your product?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34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4CA0E-71D8-AB03-4BD0-62676553D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0EBE6-202A-09A0-D262-B69A4536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B63E-C010-C368-447F-9EC3B8D0D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425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Below we will see an example of a typical customer profile for a subscription snack box business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u="sng" dirty="0"/>
              <a:t>Customer profile name: Maria</a:t>
            </a:r>
          </a:p>
          <a:p>
            <a:pPr marL="0" indent="0">
              <a:buNone/>
            </a:pPr>
            <a:r>
              <a:rPr lang="en-GB" sz="2400" b="1" u="sng" dirty="0"/>
              <a:t>Demographics: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Age</a:t>
            </a:r>
            <a:r>
              <a:rPr lang="en-GB" sz="2400" dirty="0"/>
              <a:t>: 28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Gender</a:t>
            </a:r>
            <a:r>
              <a:rPr lang="en-GB" sz="2400" dirty="0"/>
              <a:t>: Female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Location</a:t>
            </a:r>
            <a:r>
              <a:rPr lang="en-GB" sz="2400" dirty="0"/>
              <a:t>: Manchester, UK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Occupation</a:t>
            </a:r>
            <a:r>
              <a:rPr lang="en-GB" sz="2400" dirty="0"/>
              <a:t>: Marketing Executive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Income</a:t>
            </a:r>
            <a:r>
              <a:rPr lang="en-GB" sz="2400" dirty="0"/>
              <a:t>: £28,000/year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Education</a:t>
            </a:r>
            <a:r>
              <a:rPr lang="en-GB" sz="2400" dirty="0"/>
              <a:t>: University Degree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CB49B6-CC0D-8361-180F-861948C7B82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75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3F90F-9095-7F37-48FA-95052593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1FA7-5B52-330B-0EE9-3058EE07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C7972-730E-3A00-2CE3-26925C1E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u="sng" dirty="0"/>
              <a:t>Psychographics: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Values</a:t>
            </a:r>
            <a:r>
              <a:rPr lang="en-GB" sz="2200" dirty="0"/>
              <a:t>: Healthy living, sustainability, convenience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Lifestyle</a:t>
            </a:r>
            <a:r>
              <a:rPr lang="en-GB" sz="2200" dirty="0"/>
              <a:t>: Busy urban lifestyle, commutes daily, attends fitness classes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Personality</a:t>
            </a:r>
            <a:r>
              <a:rPr lang="en-GB" sz="2200" dirty="0"/>
              <a:t>: Curious, early adopter of trends, social media savvy.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200" b="1" u="sng" dirty="0"/>
              <a:t>Buying Behaviour: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Shops online for health products and convenience foods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Subscribes to a few lifestyle/fitness brands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Reads reviews and trusts peer recommendations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Influenced by Instagram and YouTube content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234796-1074-F194-EF89-16E9EA2615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57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351D-1E56-5C09-600E-987F36606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0618-F801-C563-0816-C58501B25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42CCA-E113-3DAB-0495-921B7C436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400" b="1" u="sng" dirty="0"/>
              <a:t>Market Gap: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Struggles to find healthy, satisfying snacks on the go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Doesn’t have time to shop in stores frequently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guilt-free snacks but doesn't like bland “diet” food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u="sng" dirty="0"/>
              <a:t>Customer Goals &amp; Needs: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tasty, nutritious snacks delivered monthly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Prefers eco-friendly packaging and clear nutrition info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Seeks variety and the chance to discover new brands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B8827A-40F6-9735-609E-C5B94096277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16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493675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the market and customers for your chosen company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400" dirty="0"/>
              <a:t>Tips: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if you company has a physical location, look the population statistics within 5-10 miles radius.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your customers- develop a profile example of a typical customer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Even if you have an online company, you still need to consider your market and who you will serve. 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3381A-D849-6C7E-D8BC-1CB1827D2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F5CA-747D-4A6B-B224-434DF49F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6ECF4-8EF3-5776-4402-71B05500C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DEDCDEA6-ADFF-75A1-1DB0-F49E6D340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C38219B-063B-86F0-399C-981F13A8080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08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3D753-71D3-A254-4EC0-FDE27543B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B58F567-D6AB-A81A-78A0-FC1DCC3C7FC8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2A8B6C-73EF-1F78-708D-7ED94816F797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986311-9979-FB22-B1AF-3A8156229E89}"/>
              </a:ext>
            </a:extLst>
          </p:cNvPr>
          <p:cNvSpPr txBox="1"/>
          <p:nvPr/>
        </p:nvSpPr>
        <p:spPr>
          <a:xfrm>
            <a:off x="2699792" y="2996952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463959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C4290-C295-2866-B451-E734F198C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2790D-8F32-2474-924E-1E99B83C3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5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4400" b="1" dirty="0"/>
              <a:t>Guerrilla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Surprise and delight tactics – street art, pop-up events, flash mobs.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Low-budget, high-impact; creates word-of-mouth buzz.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Example: A café leaving chalk messages on pavements.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868D0-5404-3209-054C-20AD8B0BDBC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12B64-102D-AA61-B49F-6C39F629B1B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2809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9D869-95BC-C394-7C88-4E48A8E9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4CD7A-DDAE-181A-DA0A-D0A8B38BB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b="1" dirty="0"/>
              <a:t>Referral and Loyalty Programs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Encourage existing customers to refer new ones.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Offer discounts or points for repeated purchases.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Example: 'Refer a friend and get £5 off.'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03384-9220-DC19-23AC-759E9BA6988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788B9B-6E84-E17E-1FF1-EC13E6CFC6F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15638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FB019-8BFC-2D0D-7C19-7D226FED1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7F1B9-5250-1A16-34B5-24BD3CA1E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100" b="1" dirty="0"/>
              <a:t>Content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Share blogs, videos, or infographics on industry topics.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Builds trust and positions the SME as a thought leader.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Example: A craft business posting weekly DIY videos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970C-A54D-4C1F-735B-A952BAF33F0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CDF4B-7EA9-7A0A-4C19-65C31B5ACF05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nb-NO" sz="3200" b="1" dirty="0">
                <a:highlight>
                  <a:srgbClr val="FFFF00"/>
                </a:highlight>
              </a:rPr>
              <a:t>Different </a:t>
            </a:r>
            <a:r>
              <a:rPr lang="nb-NO" sz="3200" b="1" dirty="0" err="1">
                <a:highlight>
                  <a:srgbClr val="FFFF00"/>
                </a:highlight>
              </a:rPr>
              <a:t>Marketing</a:t>
            </a:r>
            <a:r>
              <a:rPr lang="nb-NO" sz="3200" b="1" dirty="0">
                <a:highlight>
                  <a:srgbClr val="FFFF00"/>
                </a:highlight>
              </a:rPr>
              <a:t> </a:t>
            </a:r>
            <a:r>
              <a:rPr lang="nb-NO" sz="3200" b="1" dirty="0" err="1">
                <a:highlight>
                  <a:srgbClr val="FFFF00"/>
                </a:highlight>
              </a:rPr>
              <a:t>Strategies</a:t>
            </a:r>
            <a:r>
              <a:rPr lang="nb-NO" sz="3200" b="1" dirty="0">
                <a:highlight>
                  <a:srgbClr val="FFFF00"/>
                </a:highlight>
              </a:rPr>
              <a:t> for SMEs</a:t>
            </a:r>
          </a:p>
        </p:txBody>
      </p:sp>
    </p:spTree>
    <p:extLst>
      <p:ext uri="{BB962C8B-B14F-4D97-AF65-F5344CB8AC3E}">
        <p14:creationId xmlns:p14="http://schemas.microsoft.com/office/powerpoint/2010/main" val="3337828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Class activity- split in groups of 3-5 and read what different successful entrepreneurs have to say about been ahead of the market and how to attract customers.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https://www.virgin.com/about-virgin/latest/richard-branson-how-attract-customers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https://www.peterjones.com/business-advice/business-guide/be-heard-in-the-market/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07922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2D04C-DBDF-9AD4-3F62-CECAEA502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D096A-8154-7920-B7C1-031391FC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43F6-B953-8E31-2AB7-4CD5D4E1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6230AA0-AF20-F839-7D6C-F24C73B2A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E26F5B-086C-B433-5756-43696D402C8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01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F35C2-FA9B-27FF-32E9-8018B30E0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D1836D8-DB47-C680-65DE-2D0D6124F393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1D3BE-16B2-84EA-6D7A-CC618BC448A2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Social Media 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F19BC7-C050-8D4C-DC57-0033ABEBE4E0}"/>
              </a:ext>
            </a:extLst>
          </p:cNvPr>
          <p:cNvSpPr txBox="1"/>
          <p:nvPr/>
        </p:nvSpPr>
        <p:spPr>
          <a:xfrm>
            <a:off x="2609617" y="2708920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178823"/>
      </p:ext>
    </p:extLst>
  </p:cSld>
  <p:clrMapOvr>
    <a:masterClrMapping/>
  </p:clrMapOvr>
  <p:transition>
    <p:dissolv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Once the small business owner has a good understood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They should reach their customers by utilising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 media platforms (Facebook, Tik Tok etc)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optimization (SEO)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their customers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 and discounts or coupon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if applicable.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15836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43AC-303E-712F-470E-5EED8E878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DC77-770B-4416-BBE4-476F6007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SME owners should use different social media like Instagram, TikTok, Facebook to reach niche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trends and hashtags for visibility.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Fashion brand using TikTok challenges.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BBAF0-8F46-4838-557F-4F0D4716DD9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06082-8FAE-1A45-6EDA-A227226F4B9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64953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466C-00FE-99DF-241A-E839A77F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A7542-ADE8-BD38-A295-F6376F20E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Popular Platforms: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– Community building, local promotions, events.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 – Visual storytelling, influencer marketing, product showcases.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 – Real-time engagement, updates, hashtags,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– B2B networking, thought leadership, professional content.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– Short-form viral content, behind-the-scenes, trend hijacking.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 – Tutorials, product reviews, storytelling,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Tips for SMEs: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Start with 1–2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analytics to refine content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Focus on engagement, not just followers.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user-generated content and local partnerships.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2C1BD-10C8-8CE6-B1F6-4CA39AF55C2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ACA98-161D-8BE4-7599-1EF4F1375A5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04819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CCD6C-56F7-8700-9C88-BF398185C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DF6C-D560-B0F0-780E-0994DA3A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Facebook is ideal for creating brand communities and engaging with local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Tools: Business pages, Groups, Events, Facebook Ads.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Promote local events and offers.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Run contests and gather user feedback.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Share stories and behind-the-scenes content.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Ads offer targeted reach based on interests, demographics, and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It is cost-effective and supports testing for optimization.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insights allows SMEs to track user engagement and adjust content strategies.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6C414-744C-D2A0-8BAF-F7242899D62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3080D3-6859-D007-8A06-E9C5803374D2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6910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Design a Facebook campaign for a startup bakery. Include target audience, content theme, and one promotional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B7AEE-F7E6-6A83-30ED-4C8661188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7DFEA-D8B6-6271-ECC1-F400247A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Best for visually-driven brands (food, fashion, fitness, etc.).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Tools: Stories, Reels, Hashtags, Ads.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Product showcases with creative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Collaborate with micro-influencers. Influencer partnerships and hashtag strategies can increase visibility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user-generated content and tutorials.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Visual-first platform suited to product-based and lifestyle brands.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Features include Stories, Reels, Shopping, and Highlights.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Popular with Millennials and Gen Z – ideal for fashion, beauty, food, and wellness sectors.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35CC0-59D0-5764-616E-2BD835A297D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76BF2-B869-7B81-AFF3-BB4B45429AE0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51852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84448-44E1-7092-69D5-4D661299E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50CEB-721F-DEA9-3CD6-D6FC89741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Create 3 Instagram post ideas (image + caption) to promote an eco-friendly cosmetics brand targeting young adults.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637E9-7AF1-6CEC-E5BB-791B81C8F1D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EAEDA2-5B81-EF2A-EB37-1B5937D86DB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7535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8A80A-9476-F5E6-584F-0C15720EF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CDE0-4346-371A-B0BF-5D1AEE05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Great for real-time interaction and trend engagement.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Tools: Hashtags, Threads, Polls, DMs.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Customer service and live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Join trending conversations and industry chats.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leadership thoughts and business tips.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Fast-paced platform for real-time interaction and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Useful for news, thought leadership, and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SMEs can engage in trending conversations with hashtags.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Great for sharing blog content, announcements, and polls.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Analytics tools help monitor reach and engagement.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B7CAD-A1FE-8E3D-F5D4-41A09737614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3C46B-16CD-00DD-280C-6361C2A132A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4238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644D4-CFC6-71AE-9DC0-ED2879CD6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D043E-4D95-C261-800E-F0A906CA4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the example of 5 tweets to launch a new authentic Romanian restaurant in Birmingham city centre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478BC0-7755-B8CC-33D9-A80508F7DCD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A4441-C2E2-6CE9-3569-3B2D585FB02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25863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C1442-1BB2-64B0-EE53-8EA8880B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E4A6-34B5-08BE-F17A-3FFDAE55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Best for B2B networking and professional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Company pages, Articles, Networking.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showcase expertise through posts, blogs, and group discussions.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Used for networking, lead generation, and employer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Consistent posting and engagement improves visibility. Connect with industry leaders and partners.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Promote job opportunities and company culture.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0B848-30F1-9EDE-022F-76F914DFC25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FBE1E-E33D-3380-84F1-61F49A98163D}"/>
              </a:ext>
            </a:extLst>
          </p:cNvPr>
          <p:cNvSpPr txBox="1"/>
          <p:nvPr/>
        </p:nvSpPr>
        <p:spPr>
          <a:xfrm>
            <a:off x="107504" y="25498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39954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A9BA5-6F22-3D43-B303-60DC38623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37C92-E7C4-5BA9-6556-1553C0355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an example of LinkedIn content for an accounting firm targeting local SMEs.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745A8-EB4A-55F7-0A84-BCFC2BF1443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CF6A0B-9116-8657-1276-41138BF0F5D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979916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6492-4E65-8861-3113-D83CE18C8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29E2-D1DF-346A-FC6B-5B6559A5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8" y="899999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video series on topics your audience cares about. YouTube can be used for brand storytelling and customer education for your products or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Channel branding, Playlists, Shorts.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Post how-to videos and explainer content for what you are offering.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Highlight customer stories or testimonials.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Ideal for building authority and SEO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Cross-promote via website and other social media.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3BD12-431C-1C76-8A6C-FDA0592B678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AFFE-CFA0-CAF3-426C-7983E54EDD2D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397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66728-3085-5799-F432-57F8B32C1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DEF98-8CDA-7B6E-7A61-804F5E086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a plan for a 2-minute YouTube video for a small fitness startup. Include video title, content outline and video background.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CA325-519A-28CD-7761-083E3B8FFBE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E8176F-2B24-F5CF-271D-4CF1B7FA004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06513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F801-CA37-EF4F-4CFC-175ADA57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6410-4191-D223-043B-291336C84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06" y="980728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Popular among Gen Z for short-form, entertaining videos.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use trends, music and storytelling to gain attention.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Authentic, low-budget content can perform well.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demonstrations, packaging reveals, or staff intros are popular formats.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BD550-D2F2-53E0-F197-345163CA231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A79AE-C44C-528B-6E44-B7A54979ED28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12920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8DF1C-85A8-6BF5-FFB4-7A67F405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F4A9E-7ACD-9774-806A-DC0AF8B7B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how you would plan a 30-second TikTok video promoting a handmade jewellery startup.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DC9A3-F556-0125-FBF2-9C6C4CAB6C1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0B43F-CB9E-9BE8-5C91-70DA029AA68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91330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PESTEL Analysis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134</TotalTime>
  <Words>2221</Words>
  <Application>Microsoft Office PowerPoint</Application>
  <PresentationFormat>On-screen Show (4:3)</PresentationFormat>
  <Paragraphs>389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Market Segmentation </vt:lpstr>
      <vt:lpstr>Market Segmentation</vt:lpstr>
      <vt:lpstr>Market Segmentation</vt:lpstr>
      <vt:lpstr>Market Segmentation</vt:lpstr>
      <vt:lpstr>Customers</vt:lpstr>
      <vt:lpstr>Customer profiling- Questions</vt:lpstr>
      <vt:lpstr>Customer profiling- Questions</vt:lpstr>
      <vt:lpstr>Example of a Customer profile</vt:lpstr>
      <vt:lpstr>Example of a Customer profile</vt:lpstr>
      <vt:lpstr>Example of a Customer profile</vt:lpstr>
      <vt:lpstr>Practical class activity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302</cp:revision>
  <dcterms:created xsi:type="dcterms:W3CDTF">2013-10-11T12:05:37Z</dcterms:created>
  <dcterms:modified xsi:type="dcterms:W3CDTF">2025-09-27T21:59:07Z</dcterms:modified>
</cp:coreProperties>
</file>